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embeddings/oleObject1.bin" ContentType="application/vnd.openxmlformats-officedocument.oleObject"/>
  <Override PartName="/ppt/media/image9.wmf" ContentType="image/x-wmf"/>
  <Override PartName="/ppt/media/image14.jpeg" ContentType="image/jpeg"/>
  <Override PartName="/ppt/media/image2.wmf" ContentType="image/x-wmf"/>
  <Override PartName="/ppt/media/image3.png" ContentType="image/png"/>
  <Override PartName="/ppt/media/image5.wmf" ContentType="image/x-wmf"/>
  <Override PartName="/ppt/media/image6.png" ContentType="image/png"/>
  <Override PartName="/ppt/media/image7.png" ContentType="image/png"/>
  <Override PartName="/ppt/media/image12.jpeg" ContentType="image/jpeg"/>
  <Override PartName="/ppt/media/image10.wmf" ContentType="image/x-wmf"/>
  <Override PartName="/ppt/media/image1.wmf" ContentType="image/x-wmf"/>
  <Override PartName="/ppt/media/image8.wmf" ContentType="image/x-wmf"/>
  <Override PartName="/ppt/media/image11.jpeg" ContentType="image/jpeg"/>
  <Override PartName="/ppt/media/image13.png" ContentType="image/png"/>
  <Override PartName="/ppt/media/image4.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s/_rels/slide21.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26.xml.rels" ContentType="application/vnd.openxmlformats-package.relationships+xml"/>
  <Override PartName="/ppt/slides/_rels/slide13.xml.rels" ContentType="application/vnd.openxmlformats-package.relationships+xml"/>
  <Override PartName="/ppt/slides/_rels/slide25.xml.rels" ContentType="application/vnd.openxmlformats-package.relationships+xml"/>
  <Override PartName="/ppt/slides/_rels/slide12.xml.rels" ContentType="application/vnd.openxmlformats-package.relationships+xml"/>
  <Override PartName="/ppt/slides/_rels/slide24.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23.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24.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notesSlides/_rels/notesSlide12.xml.rels" ContentType="application/vnd.openxmlformats-package.relationships+xml"/>
  <Override PartName="/ppt/notesSlides/notesSlide12.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 name=""/>
          <p:cNvSpPr/>
          <p:nvPr/>
        </p:nvSpPr>
        <p:spPr>
          <a:xfrm>
            <a:off x="0" y="0"/>
            <a:ext cx="6858000" cy="91440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Times New Roman"/>
            </a:endParaRPr>
          </a:p>
        </p:txBody>
      </p:sp>
      <p:sp>
        <p:nvSpPr>
          <p:cNvPr id="11" name="PlaceHolder 1"/>
          <p:cNvSpPr>
            <a:spLocks noGrp="1"/>
          </p:cNvSpPr>
          <p:nvPr>
            <p:ph type="hdr"/>
          </p:nvPr>
        </p:nvSpPr>
        <p:spPr>
          <a:xfrm>
            <a:off x="-360" y="-360"/>
            <a:ext cx="693720" cy="27684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&lt;header&gt;</a:t>
            </a:r>
            <a:endParaRPr b="0" lang="en-US" sz="1200" strike="noStrike" u="none">
              <a:solidFill>
                <a:srgbClr val="000000"/>
              </a:solidFill>
              <a:effectLst/>
              <a:uFillTx/>
              <a:latin typeface="Times New Roman"/>
            </a:endParaRPr>
          </a:p>
        </p:txBody>
      </p:sp>
      <p:sp>
        <p:nvSpPr>
          <p:cNvPr id="12" name="PlaceHolder 2"/>
          <p:cNvSpPr>
            <a:spLocks noGrp="1"/>
          </p:cNvSpPr>
          <p:nvPr>
            <p:ph type="dt" idx="1"/>
          </p:nvPr>
        </p:nvSpPr>
        <p:spPr>
          <a:xfrm>
            <a:off x="6000480" y="-360"/>
            <a:ext cx="857160" cy="27684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effectLst/>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&lt;date/time&gt;</a:t>
            </a:r>
            <a:endParaRPr b="0" lang="en-US" sz="1200" strike="noStrike" u="none">
              <a:solidFill>
                <a:srgbClr val="000000"/>
              </a:solidFill>
              <a:effectLst/>
              <a:uFillTx/>
              <a:latin typeface="Times New Roman"/>
            </a:endParaRPr>
          </a:p>
        </p:txBody>
      </p:sp>
      <p:sp>
        <p:nvSpPr>
          <p:cNvPr id="13" name="PlaceHolder 3"/>
          <p:cNvSpPr>
            <a:spLocks noGrp="1"/>
          </p:cNvSpPr>
          <p:nvPr>
            <p:ph type="sldImg"/>
          </p:nvPr>
        </p:nvSpPr>
        <p:spPr>
          <a:xfrm>
            <a:off x="1143000" y="685440"/>
            <a:ext cx="4572000" cy="3429000"/>
          </a:xfrm>
          <a:prstGeom prst="rect">
            <a:avLst/>
          </a:prstGeom>
          <a:solidFill>
            <a:srgbClr val="ffffff"/>
          </a:solidFill>
          <a:ln w="9360">
            <a:solidFill>
              <a:srgbClr val="000000"/>
            </a:solidFill>
            <a:miter/>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99"/>
                </a:solidFill>
                <a:effectLst/>
                <a:uFillTx/>
                <a:latin typeface="Arial"/>
              </a:rPr>
              <a:t>Click to move the slide</a:t>
            </a:r>
            <a:endParaRPr b="1" i="1" lang="en-US" sz="2800" strike="noStrike" u="none">
              <a:solidFill>
                <a:srgbClr val="000099"/>
              </a:solidFill>
              <a:effectLst/>
              <a:uFillTx/>
              <a:latin typeface="Arial"/>
            </a:endParaRPr>
          </a:p>
        </p:txBody>
      </p:sp>
      <p:sp>
        <p:nvSpPr>
          <p:cNvPr id="14" name="PlaceHolder 4"/>
          <p:cNvSpPr>
            <a:spLocks noGrp="1"/>
          </p:cNvSpPr>
          <p:nvPr>
            <p:ph type="body"/>
          </p:nvPr>
        </p:nvSpPr>
        <p:spPr>
          <a:xfrm>
            <a:off x="914040" y="4343040"/>
            <a:ext cx="2646360" cy="122724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
        <p:nvSpPr>
          <p:cNvPr id="15" name="PlaceHolder 5"/>
          <p:cNvSpPr>
            <a:spLocks noGrp="1"/>
          </p:cNvSpPr>
          <p:nvPr>
            <p:ph type="ftr" idx="2"/>
          </p:nvPr>
        </p:nvSpPr>
        <p:spPr>
          <a:xfrm>
            <a:off x="0" y="8866800"/>
            <a:ext cx="650880" cy="276840"/>
          </a:xfrm>
          <a:prstGeom prst="rect">
            <a:avLst/>
          </a:prstGeom>
          <a:noFill/>
          <a:ln w="0">
            <a:noFill/>
          </a:ln>
        </p:spPr>
        <p:txBody>
          <a:bodyPr lIns="90000" rIns="90000" tIns="46800" bIns="46800" anchor="b">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effectLst/>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&lt;footer&gt;</a:t>
            </a:r>
            <a:endParaRPr b="0" lang="en-US" sz="1200" strike="noStrike" u="none">
              <a:solidFill>
                <a:srgbClr val="000000"/>
              </a:solidFill>
              <a:effectLst/>
              <a:uFillTx/>
              <a:latin typeface="Times New Roman"/>
            </a:endParaRPr>
          </a:p>
        </p:txBody>
      </p:sp>
      <p:sp>
        <p:nvSpPr>
          <p:cNvPr id="16" name="PlaceHolder 6"/>
          <p:cNvSpPr>
            <a:spLocks noGrp="1"/>
          </p:cNvSpPr>
          <p:nvPr>
            <p:ph type="sldNum" idx="3"/>
          </p:nvPr>
        </p:nvSpPr>
        <p:spPr>
          <a:xfrm>
            <a:off x="6495840" y="8866800"/>
            <a:ext cx="361800" cy="276840"/>
          </a:xfrm>
          <a:prstGeom prst="rect">
            <a:avLst/>
          </a:prstGeom>
          <a:noFill/>
          <a:ln w="0">
            <a:noFill/>
          </a:ln>
        </p:spPr>
        <p:txBody>
          <a:bodyPr lIns="90000" rIns="90000" tIns="46800" bIns="46800" anchor="b">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trike="noStrike" u="none">
                <a:solidFill>
                  <a:srgbClr val="000000"/>
                </a:solidFill>
                <a:effectLst/>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5A5D581-32AF-4733-8364-2C43B843C399}"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8" name="PlaceHolder 1"/>
          <p:cNvSpPr>
            <a:spLocks noGrp="1"/>
          </p:cNvSpPr>
          <p:nvPr>
            <p:ph type="sldImg"/>
          </p:nvPr>
        </p:nvSpPr>
        <p:spPr>
          <a:xfrm>
            <a:off x="3340080" y="2387520"/>
            <a:ext cx="0" cy="0"/>
          </a:xfrm>
          <a:prstGeom prst="rect">
            <a:avLst/>
          </a:prstGeom>
          <a:ln w="0">
            <a:noFill/>
          </a:ln>
        </p:spPr>
      </p:sp>
      <p:sp>
        <p:nvSpPr>
          <p:cNvPr id="3319" name="PlaceHolder 2"/>
          <p:cNvSpPr>
            <a:spLocks noGrp="1"/>
          </p:cNvSpPr>
          <p:nvPr>
            <p:ph type="body"/>
          </p:nvPr>
        </p:nvSpPr>
        <p:spPr>
          <a:xfrm>
            <a:off x="914040" y="4343040"/>
            <a:ext cx="2646360" cy="1227240"/>
          </a:xfrm>
          <a:prstGeom prst="rect">
            <a:avLst/>
          </a:prstGeom>
          <a:noFill/>
          <a:ln w="0">
            <a:noFill/>
          </a:ln>
        </p:spPr>
        <p:txBody>
          <a:bodyPr lIns="90000" rIns="90000" tIns="45000" bIns="450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41.5 % ownership</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GasPart   17% State-owned --- 51% Control</a:t>
            </a:r>
            <a:endParaRPr b="0" lang="en-US" sz="1200" strike="noStrike" u="none">
              <a:solidFill>
                <a:srgbClr val="000000"/>
              </a:solidFill>
              <a:effectLst/>
              <a:uFillTx/>
              <a:latin typeface="Times New Roman"/>
            </a:endParaRPr>
          </a:p>
          <a:p>
            <a:pPr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CEG -- 25.4% - Fed Gov34.5%:</a:t>
            </a:r>
            <a:endParaRPr b="0" lang="en-US" sz="1200" strike="noStrike" u="none">
              <a:solidFill>
                <a:srgbClr val="000000"/>
              </a:solidFill>
              <a:effectLst/>
              <a:uFillTx/>
              <a:latin typeface="Times New Roman"/>
            </a:endParaRPr>
          </a:p>
          <a:p>
            <a:pPr>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Rio Gas --- 33.8%</a:t>
            </a:r>
            <a:endParaRPr b="0" lang="en-US" sz="1200" strike="noStrike" u="none">
              <a:solidFill>
                <a:srgbClr val="000000"/>
              </a:solidFill>
              <a:effectLst/>
              <a:uFillTx/>
              <a:latin typeface="Times New Roman"/>
            </a:endParaRPr>
          </a:p>
          <a:p>
            <a:pPr indent="0">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spTree>
      <p:nvGrpSpPr>
        <p:cNvPr id="1" name=""/>
        <p:cNvGrpSpPr/>
        <p:nvPr/>
      </p:nvGrpSpPr>
      <p:grpSpPr>
        <a:xfrm>
          <a:off x="0" y="0"/>
          <a:ext cx="0" cy="0"/>
          <a:chOff x="0" y="0"/>
          <a:chExt cx="0" cy="0"/>
        </a:xfrm>
      </p:grpSpPr>
      <p:sp>
        <p:nvSpPr>
          <p:cNvPr id="6" name="PlaceHolder 1"/>
          <p:cNvSpPr>
            <a:spLocks noGrp="1"/>
          </p:cNvSpPr>
          <p:nvPr>
            <p:ph type="title"/>
          </p:nvPr>
        </p:nvSpPr>
        <p:spPr>
          <a:xfrm>
            <a:off x="762120" y="462960"/>
            <a:ext cx="7772400" cy="52092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i="1" lang="en-US" sz="2800" strike="noStrike" u="none">
              <a:solidFill>
                <a:srgbClr val="000099"/>
              </a:solidFill>
              <a:effectLst/>
              <a:uFillTx/>
              <a:latin typeface="Arial"/>
            </a:endParaRPr>
          </a:p>
        </p:txBody>
      </p:sp>
      <p:sp>
        <p:nvSpPr>
          <p:cNvPr id="7" name="PlaceHolder 2"/>
          <p:cNvSpPr>
            <a:spLocks noGrp="1"/>
          </p:cNvSpPr>
          <p:nvPr>
            <p:ph/>
          </p:nvPr>
        </p:nvSpPr>
        <p:spPr>
          <a:xfrm>
            <a:off x="762120" y="799920"/>
            <a:ext cx="7772400" cy="525780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p:spTree>
      <p:nvGrpSpPr>
        <p:cNvPr id="1" name=""/>
        <p:cNvGrpSpPr/>
        <p:nvPr/>
      </p:nvGrpSpPr>
      <p:grpSpPr>
        <a:xfrm>
          <a:off x="0" y="0"/>
          <a:ext cx="0" cy="0"/>
          <a:chOff x="0" y="0"/>
          <a:chExt cx="0" cy="0"/>
        </a:xfrm>
      </p:grpSpPr>
      <p:sp>
        <p:nvSpPr>
          <p:cNvPr id="8" name="PlaceHolder 1"/>
          <p:cNvSpPr>
            <a:spLocks noGrp="1"/>
          </p:cNvSpPr>
          <p:nvPr>
            <p:ph type="title"/>
          </p:nvPr>
        </p:nvSpPr>
        <p:spPr>
          <a:xfrm>
            <a:off x="762120" y="462960"/>
            <a:ext cx="7772400" cy="52092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i="1" lang="en-US" sz="2800" strike="noStrike" u="none">
              <a:solidFill>
                <a:srgbClr val="000099"/>
              </a:solidFill>
              <a:effectLst/>
              <a:uFillTx/>
              <a:latin typeface="Arial"/>
            </a:endParaRPr>
          </a:p>
        </p:txBody>
      </p:sp>
      <p:sp>
        <p:nvSpPr>
          <p:cNvPr id="9" name="PlaceHolder 2"/>
          <p:cNvSpPr>
            <a:spLocks noGrp="1"/>
          </p:cNvSpPr>
          <p:nvPr>
            <p:ph type="subTitle"/>
          </p:nvPr>
        </p:nvSpPr>
        <p:spPr>
          <a:xfrm>
            <a:off x="762120" y="799920"/>
            <a:ext cx="7772400" cy="5257800"/>
          </a:xfrm>
          <a:prstGeom prst="rect">
            <a:avLst/>
          </a:prstGeom>
          <a:noFill/>
          <a:ln w="0">
            <a:noFill/>
          </a:ln>
        </p:spPr>
        <p:txBody>
          <a:bodyPr lIns="0" rIns="0" tIns="0" bIns="0" anchor="ctr">
            <a:spAutoFit/>
          </a:bodyPr>
          <a:p>
            <a:pPr indent="0" algn="ctr">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oleObject" Target="../embeddings/oleObject1.bin"/><Relationship Id="rId3" Type="http://schemas.openxmlformats.org/officeDocument/2006/relationships/image" Target="../media/image1.wmf"/><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762120" y="462960"/>
            <a:ext cx="7772400" cy="52092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99"/>
                </a:solidFill>
                <a:effectLst/>
                <a:uFillTx/>
                <a:latin typeface="Arial"/>
              </a:rPr>
              <a:t>Click to edit the title text format</a:t>
            </a:r>
            <a:endParaRPr b="1" i="1" lang="en-US" sz="2800" strike="noStrike" u="none">
              <a:solidFill>
                <a:srgbClr val="000099"/>
              </a:solidFill>
              <a:effectLst/>
              <a:uFillTx/>
              <a:latin typeface="Arial"/>
            </a:endParaRPr>
          </a:p>
        </p:txBody>
      </p:sp>
      <p:sp>
        <p:nvSpPr>
          <p:cNvPr id="1" name="PlaceHolder 2"/>
          <p:cNvSpPr>
            <a:spLocks noGrp="1"/>
          </p:cNvSpPr>
          <p:nvPr>
            <p:ph type="body"/>
          </p:nvPr>
        </p:nvSpPr>
        <p:spPr>
          <a:xfrm>
            <a:off x="762120" y="799920"/>
            <a:ext cx="7772400" cy="5257800"/>
          </a:xfrm>
          <a:prstGeom prst="rect">
            <a:avLst/>
          </a:prstGeom>
          <a:noFill/>
          <a:ln w="0">
            <a:noFill/>
          </a:ln>
        </p:spPr>
        <p:txBody>
          <a:bodyPr lIns="90000" rIns="90000" tIns="46800" bIns="46800" anchor="t">
            <a:normAutofit/>
          </a:bodyPr>
          <a:p>
            <a:pPr marL="343080" indent="-343080">
              <a:spcBef>
                <a:spcPts val="601"/>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Click to edit the outline text format</a:t>
            </a:r>
            <a:endParaRPr b="0" lang="en-US" sz="2400" strike="noStrike" u="none">
              <a:solidFill>
                <a:srgbClr val="000000"/>
              </a:solidFill>
              <a:effectLst/>
              <a:uFillTx/>
              <a:latin typeface="Arial"/>
            </a:endParaRPr>
          </a:p>
          <a:p>
            <a:pPr lvl="1" marL="743040" indent="-285840">
              <a:spcBef>
                <a:spcPts val="601"/>
              </a:spcBef>
              <a:buClr>
                <a:srgbClr val="33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Second Outline Level</a:t>
            </a:r>
            <a:endParaRPr b="0" lang="en-US" sz="2400" strike="noStrike" u="none">
              <a:solidFill>
                <a:srgbClr val="000000"/>
              </a:solidFill>
              <a:effectLst/>
              <a:uFillTx/>
              <a:latin typeface="Arial"/>
            </a:endParaRPr>
          </a:p>
          <a:p>
            <a:pPr lvl="2" marL="1085760" indent="-228600">
              <a:spcBef>
                <a:spcPts val="601"/>
              </a:spcBef>
              <a:buClr>
                <a:srgbClr val="000099"/>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Third Outline Level</a:t>
            </a:r>
            <a:endParaRPr b="0" lang="en-US" sz="2400" strike="noStrike" u="none">
              <a:solidFill>
                <a:srgbClr val="000000"/>
              </a:solidFill>
              <a:effectLst/>
              <a:uFillTx/>
              <a:latin typeface="Arial"/>
            </a:endParaRPr>
          </a:p>
          <a:p>
            <a:pPr lvl="3" marL="1428840" indent="-2286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Fourth Outline Level</a:t>
            </a:r>
            <a:endParaRPr b="0" lang="en-US" sz="2400" strike="noStrike" u="none">
              <a:solidFill>
                <a:srgbClr val="000000"/>
              </a:solidFill>
              <a:effectLst/>
              <a:uFillTx/>
              <a:latin typeface="Arial"/>
            </a:endParaRPr>
          </a:p>
          <a:p>
            <a:pPr lvl="4" marL="1771560" indent="-2286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Fifth Outline Level</a:t>
            </a:r>
            <a:endParaRPr b="0" lang="en-US" sz="2400" strike="noStrike" u="none">
              <a:solidFill>
                <a:srgbClr val="000000"/>
              </a:solidFill>
              <a:effectLst/>
              <a:uFillTx/>
              <a:latin typeface="Arial"/>
            </a:endParaRPr>
          </a:p>
          <a:p>
            <a:pPr lvl="5" marL="1771560" indent="-2286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Sixth Outline Level</a:t>
            </a:r>
            <a:endParaRPr b="0" lang="en-US" sz="2400" strike="noStrike" u="none">
              <a:solidFill>
                <a:srgbClr val="000000"/>
              </a:solidFill>
              <a:effectLst/>
              <a:uFillTx/>
              <a:latin typeface="Arial"/>
            </a:endParaRPr>
          </a:p>
          <a:p>
            <a:pPr lvl="6" marL="1771560" indent="-2286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Seventh Outline Level</a:t>
            </a:r>
            <a:endParaRPr b="0" lang="en-US" sz="2400" strike="noStrike" u="none">
              <a:solidFill>
                <a:srgbClr val="000000"/>
              </a:solidFill>
              <a:effectLst/>
              <a:uFillTx/>
              <a:latin typeface="Arial"/>
            </a:endParaRPr>
          </a:p>
        </p:txBody>
      </p:sp>
      <p:sp>
        <p:nvSpPr>
          <p:cNvPr id="2" name=""/>
          <p:cNvSpPr/>
          <p:nvPr/>
        </p:nvSpPr>
        <p:spPr>
          <a:xfrm>
            <a:off x="457200" y="304920"/>
            <a:ext cx="8381880" cy="75960"/>
          </a:xfrm>
          <a:prstGeom prst="rect">
            <a:avLst/>
          </a:prstGeom>
          <a:gradFill rotWithShape="0">
            <a:gsLst>
              <a:gs pos="0">
                <a:srgbClr val="3333cc"/>
              </a:gs>
              <a:gs pos="100000">
                <a:srgbClr val="66ff66"/>
              </a:gs>
            </a:gsLst>
            <a:lin ang="10800000"/>
          </a:gradFill>
          <a:ln w="3240">
            <a:solidFill>
              <a:srgbClr val="ffffff"/>
            </a:solidFill>
            <a:miter/>
          </a:ln>
        </p:spPr>
        <p:style>
          <a:lnRef idx="0"/>
          <a:fillRef idx="0"/>
          <a:effectRef idx="0"/>
          <a:fontRef idx="minor"/>
        </p:style>
        <p:txBody>
          <a:bodyPr wrap="none" lIns="90000" rIns="90000" tIns="29160" bIns="2916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aphicFrame>
        <p:nvGraphicFramePr>
          <p:cNvPr id="3" name=""/>
          <p:cNvGraphicFramePr/>
          <p:nvPr/>
        </p:nvGraphicFramePr>
        <p:xfrm>
          <a:off x="457200" y="6095880"/>
          <a:ext cx="533520" cy="533520"/>
        </p:xfrm>
        <a:graphic>
          <a:graphicData uri="http://schemas.openxmlformats.org/presentationml/2006/ole">
            <p:oleObj r:id="rId2" spid="">
              <p:embed/>
              <p:pic>
                <p:nvPicPr>
                  <p:cNvPr id="4" name="" descr=""/>
                  <p:cNvPicPr/>
                  <p:nvPr/>
                </p:nvPicPr>
                <p:blipFill>
                  <a:blip r:embed="rId3"/>
                  <a:stretch/>
                </p:blipFill>
                <p:spPr>
                  <a:xfrm>
                    <a:off x="457200" y="6095880"/>
                    <a:ext cx="533520" cy="533520"/>
                  </a:xfrm>
                  <a:prstGeom prst="rect">
                    <a:avLst/>
                  </a:prstGeom>
                  <a:noFill/>
                  <a:ln w="0">
                    <a:noFill/>
                  </a:ln>
                </p:spPr>
              </p:pic>
            </p:oleObj>
          </a:graphicData>
        </a:graphic>
      </p:graphicFrame>
      <p:sp>
        <p:nvSpPr>
          <p:cNvPr id="5" name=""/>
          <p:cNvSpPr/>
          <p:nvPr/>
        </p:nvSpPr>
        <p:spPr>
          <a:xfrm>
            <a:off x="1143000" y="6324480"/>
            <a:ext cx="7696080" cy="76320"/>
          </a:xfrm>
          <a:prstGeom prst="rect">
            <a:avLst/>
          </a:prstGeom>
          <a:gradFill rotWithShape="0">
            <a:gsLst>
              <a:gs pos="0">
                <a:srgbClr val="3333cc"/>
              </a:gs>
              <a:gs pos="100000">
                <a:srgbClr val="66ff66"/>
              </a:gs>
            </a:gsLst>
            <a:lin ang="10800000"/>
          </a:gradFill>
          <a:ln w="28440">
            <a:solidFill>
              <a:srgbClr val="ffffff"/>
            </a:solidFill>
            <a:miter/>
          </a:ln>
        </p:spPr>
        <p:style>
          <a:lnRef idx="0"/>
          <a:fillRef idx="0"/>
          <a:effectRef idx="0"/>
          <a:fontRef idx="minor"/>
        </p:style>
        <p:txBody>
          <a:bodyPr wrap="none" lIns="90000" rIns="90000" tIns="29520" bIns="29520" anchor="ctr">
            <a:noAutofit/>
          </a:bodyPr>
          <a:p>
            <a:endParaRPr b="0" lang="en-US" sz="2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Lst>
</p:sldMaster>
</file>

<file path=ppt/slides/_rels/slide1.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wmf"/><Relationship Id="rId3"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wmf"/><Relationship Id="rId3"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image" Target="../media/image8.wmf"/><Relationship Id="rId2"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image" Target="../media/image10.wmf"/><Relationship Id="rId3" Type="http://schemas.openxmlformats.org/officeDocument/2006/relationships/slideLayout" Target="../slideLayouts/slideLayout2.xml"/>
</Relationships>
</file>

<file path=ppt/slides/_rels/slide17.xml.rels><?xml version="1.0" encoding="UTF-8"?>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png"/><Relationship Id="rId3" Type="http://schemas.openxmlformats.org/officeDocument/2006/relationships/image" Target="../media/image3.png"/><Relationship Id="rId4" Type="http://schemas.openxmlformats.org/officeDocument/2006/relationships/image" Target="../media/image3.png"/><Relationship Id="rId5" Type="http://schemas.openxmlformats.org/officeDocument/2006/relationships/image" Target="../media/image3.png"/><Relationship Id="rId6" Type="http://schemas.openxmlformats.org/officeDocument/2006/relationships/image" Target="../media/image3.png"/><Relationship Id="rId7" Type="http://schemas.openxmlformats.org/officeDocument/2006/relationships/image" Target="../media/image3.png"/><Relationship Id="rId8" Type="http://schemas.openxmlformats.org/officeDocument/2006/relationships/image" Target="../media/image3.png"/><Relationship Id="rId9" Type="http://schemas.openxmlformats.org/officeDocument/2006/relationships/image" Target="../media/image3.png"/><Relationship Id="rId10" Type="http://schemas.openxmlformats.org/officeDocument/2006/relationships/image" Target="../media/image3.png"/><Relationship Id="rId11" Type="http://schemas.openxmlformats.org/officeDocument/2006/relationships/image" Target="../media/image3.png"/><Relationship Id="rId12" Type="http://schemas.openxmlformats.org/officeDocument/2006/relationships/image" Target="../media/image3.png"/><Relationship Id="rId13" Type="http://schemas.openxmlformats.org/officeDocument/2006/relationships/image" Target="../media/image3.png"/><Relationship Id="rId14" Type="http://schemas.openxmlformats.org/officeDocument/2006/relationships/slideLayout" Target="../slideLayouts/slideLayout2.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wmf"/><Relationship Id="rId3"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wmf"/><Relationship Id="rId3"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wmf"/><Relationship Id="rId3"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png"/><Relationship Id="rId3" Type="http://schemas.openxmlformats.org/officeDocument/2006/relationships/image" Target="../media/image3.png"/><Relationship Id="rId4" Type="http://schemas.openxmlformats.org/officeDocument/2006/relationships/image" Target="../media/image3.png"/><Relationship Id="rId5" Type="http://schemas.openxmlformats.org/officeDocument/2006/relationships/image" Target="../media/image3.png"/><Relationship Id="rId6"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17" name=""/>
          <p:cNvGraphicFramePr/>
          <p:nvPr/>
        </p:nvGraphicFramePr>
        <p:xfrm>
          <a:off x="304920" y="609480"/>
          <a:ext cx="2133360" cy="1981440"/>
        </p:xfrm>
        <a:graphic>
          <a:graphicData uri="http://schemas.openxmlformats.org/presentationml/2006/ole">
            <p:oleObj r:id="rId1" spid="">
              <p:embed/>
              <p:pic>
                <p:nvPicPr>
                  <p:cNvPr id="18" name="" descr=""/>
                  <p:cNvPicPr/>
                  <p:nvPr/>
                </p:nvPicPr>
                <p:blipFill>
                  <a:blip r:embed="rId2"/>
                  <a:stretch/>
                </p:blipFill>
                <p:spPr>
                  <a:xfrm>
                    <a:off x="304920" y="609480"/>
                    <a:ext cx="2133360" cy="1981440"/>
                  </a:xfrm>
                  <a:prstGeom prst="rect">
                    <a:avLst/>
                  </a:prstGeom>
                  <a:noFill/>
                  <a:ln w="0">
                    <a:noFill/>
                  </a:ln>
                </p:spPr>
              </p:pic>
            </p:oleObj>
          </a:graphicData>
        </a:graphic>
      </p:graphicFrame>
      <p:sp>
        <p:nvSpPr>
          <p:cNvPr id="19" name=""/>
          <p:cNvSpPr/>
          <p:nvPr/>
        </p:nvSpPr>
        <p:spPr>
          <a:xfrm>
            <a:off x="1600200" y="2743200"/>
            <a:ext cx="6553080" cy="2372400"/>
          </a:xfrm>
          <a:prstGeom prst="rect">
            <a:avLst/>
          </a:prstGeom>
          <a:noFill/>
          <a:ln w="0">
            <a:noFill/>
          </a:ln>
        </p:spPr>
        <p:style>
          <a:lnRef idx="0"/>
          <a:fillRef idx="0"/>
          <a:effectRef idx="0"/>
          <a:fontRef idx="minor"/>
        </p:style>
        <p:txBody>
          <a:bodyPr lIns="90000" rIns="90000" tIns="46800" bIns="46800" anchor="t">
            <a:spAutoFit/>
          </a:bodyPr>
          <a:p>
            <a:pPr algn="ctr">
              <a:spcBef>
                <a:spcPts val="2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trike="noStrike" u="none">
                <a:solidFill>
                  <a:srgbClr val="000000"/>
                </a:solidFill>
                <a:effectLst/>
                <a:uFillTx/>
                <a:latin typeface="Times New Roman"/>
              </a:rPr>
              <a:t>ENRON - ENAP</a:t>
            </a:r>
            <a:endParaRPr b="0" lang="en-US" sz="4000" strike="noStrike" u="none">
              <a:solidFill>
                <a:srgbClr val="000000"/>
              </a:solidFill>
              <a:effectLst/>
              <a:uFillTx/>
              <a:latin typeface="Times New Roman"/>
            </a:endParaRPr>
          </a:p>
          <a:p>
            <a:pPr algn="ctr">
              <a:spcBef>
                <a:spcPts val="22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00"/>
                </a:solidFill>
                <a:effectLst/>
                <a:uFillTx/>
                <a:latin typeface="Times New Roman"/>
              </a:rPr>
              <a:t>Field Development</a:t>
            </a:r>
            <a:endParaRPr b="0" lang="en-US" sz="3600" strike="noStrike" u="none">
              <a:solidFill>
                <a:srgbClr val="000000"/>
              </a:solidFill>
              <a:effectLst/>
              <a:uFillTx/>
              <a:latin typeface="Times New Roman"/>
            </a:endParaRPr>
          </a:p>
          <a:p>
            <a:pPr algn="ctr">
              <a:spcBef>
                <a:spcPts val="22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trike="noStrike" u="none">
                <a:solidFill>
                  <a:srgbClr val="000000"/>
                </a:solidFill>
                <a:effectLst/>
                <a:uFillTx/>
                <a:latin typeface="Times New Roman"/>
              </a:rPr>
              <a:t>Gas Marketing Agreement</a:t>
            </a:r>
            <a:endParaRPr b="0" lang="en-US" sz="3600" strike="noStrike" u="none">
              <a:solidFill>
                <a:srgbClr val="000000"/>
              </a:solidFill>
              <a:effectLst/>
              <a:uFillTx/>
              <a:latin typeface="Times New Roman"/>
            </a:endParaRPr>
          </a:p>
        </p:txBody>
      </p:sp>
      <p:sp>
        <p:nvSpPr>
          <p:cNvPr id="20" name=""/>
          <p:cNvSpPr/>
          <p:nvPr/>
        </p:nvSpPr>
        <p:spPr>
          <a:xfrm>
            <a:off x="3581280" y="5638680"/>
            <a:ext cx="2286000" cy="459720"/>
          </a:xfrm>
          <a:prstGeom prst="rect">
            <a:avLst/>
          </a:prstGeom>
          <a:noFill/>
          <a:ln w="0">
            <a:noFill/>
          </a:ln>
        </p:spPr>
        <p:style>
          <a:lnRef idx="0"/>
          <a:fillRef idx="0"/>
          <a:effectRef idx="0"/>
          <a:fontRef idx="minor"/>
        </p:style>
        <p:txBody>
          <a:bodyPr lIns="90000" rIns="90000" tIns="46800" bIns="46800" anchor="t">
            <a:spAutoFit/>
          </a:bodyPr>
          <a:p>
            <a:pPr algn="ctr">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Times New Roman"/>
              </a:rPr>
              <a:t>March 2001</a:t>
            </a: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54" name="PlaceHolder 1"/>
          <p:cNvSpPr>
            <a:spLocks noGrp="1"/>
          </p:cNvSpPr>
          <p:nvPr>
            <p:ph/>
          </p:nvPr>
        </p:nvSpPr>
        <p:spPr>
          <a:xfrm>
            <a:off x="4305240" y="1672920"/>
            <a:ext cx="4356000" cy="3546360"/>
          </a:xfrm>
          <a:prstGeom prst="rect">
            <a:avLst/>
          </a:prstGeom>
          <a:noFill/>
          <a:ln w="0">
            <a:noFill/>
          </a:ln>
        </p:spPr>
        <p:txBody>
          <a:bodyPr lIns="90000" rIns="90000" tIns="46800" bIns="46800" anchor="t">
            <a:normAutofit/>
          </a:bodyPr>
          <a:p>
            <a:pPr marL="343080" indent="-343080">
              <a:lnSpc>
                <a:spcPct val="80000"/>
              </a:lnSpc>
              <a:spcBef>
                <a:spcPts val="400"/>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s-ES_tradnl" sz="1600" strike="noStrike" u="none">
                <a:solidFill>
                  <a:srgbClr val="333399"/>
                </a:solidFill>
                <a:effectLst/>
                <a:uFillTx/>
                <a:latin typeface="Arial"/>
              </a:rPr>
              <a:t>Transportadora de Gas del S.A.</a:t>
            </a:r>
            <a:endParaRPr b="0" lang="en-US" sz="1600" strike="noStrike" u="none">
              <a:solidFill>
                <a:srgbClr val="000000"/>
              </a:solidFill>
              <a:effectLst/>
              <a:uFillTx/>
              <a:latin typeface="Arial"/>
            </a:endParaRPr>
          </a:p>
          <a:p>
            <a:pPr marL="343080" indent="0">
              <a:lnSpc>
                <a:spcPct val="6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343080">
              <a:lnSpc>
                <a:spcPct val="80000"/>
              </a:lnSpc>
              <a:spcBef>
                <a:spcPts val="400"/>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s-ES_tradnl" sz="1600" strike="noStrike" u="none">
                <a:solidFill>
                  <a:srgbClr val="333399"/>
                </a:solidFill>
                <a:effectLst/>
                <a:uFillTx/>
                <a:latin typeface="Arial"/>
              </a:rPr>
              <a:t>Local Distribution Companies (LDC’s) in Brasil </a:t>
            </a:r>
            <a:endParaRPr b="0" lang="en-US" sz="1600" strike="noStrike" u="none">
              <a:solidFill>
                <a:srgbClr val="000000"/>
              </a:solidFill>
              <a:effectLst/>
              <a:uFillTx/>
              <a:latin typeface="Arial"/>
            </a:endParaRPr>
          </a:p>
          <a:p>
            <a:pPr marL="343080" indent="-343080">
              <a:lnSpc>
                <a:spcPct val="6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s-ES_tradnl" sz="1600" strike="noStrike" u="none">
                <a:solidFill>
                  <a:srgbClr val="333399"/>
                </a:solidFill>
                <a:effectLst/>
                <a:uFillTx/>
                <a:latin typeface="Arial"/>
              </a:rPr>
              <a:t> </a:t>
            </a:r>
            <a:endParaRPr b="0" lang="en-US" sz="1600" strike="noStrike" u="none">
              <a:solidFill>
                <a:srgbClr val="000000"/>
              </a:solidFill>
              <a:effectLst/>
              <a:uFillTx/>
              <a:latin typeface="Arial"/>
            </a:endParaRPr>
          </a:p>
          <a:p>
            <a:pPr marL="343080" indent="-343080">
              <a:lnSpc>
                <a:spcPct val="80000"/>
              </a:lnSpc>
              <a:spcBef>
                <a:spcPts val="400"/>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s-ES_tradnl" sz="1600" strike="noStrike" u="none">
                <a:solidFill>
                  <a:srgbClr val="333399"/>
                </a:solidFill>
                <a:effectLst/>
                <a:uFillTx/>
                <a:latin typeface="Arial"/>
              </a:rPr>
              <a:t>Elektro Area in Sao Paulo State</a:t>
            </a:r>
            <a:endParaRPr b="0" lang="en-US" sz="1600" strike="noStrike" u="none">
              <a:solidFill>
                <a:srgbClr val="000000"/>
              </a:solidFill>
              <a:effectLst/>
              <a:uFillTx/>
              <a:latin typeface="Arial"/>
            </a:endParaRPr>
          </a:p>
          <a:p>
            <a:pPr marL="343080" indent="-343080">
              <a:lnSpc>
                <a:spcPct val="7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s-ES_tradnl" sz="1600" strike="noStrike" u="none">
                <a:solidFill>
                  <a:srgbClr val="333399"/>
                </a:solidFill>
                <a:effectLst/>
                <a:uFillTx/>
                <a:latin typeface="Arial"/>
              </a:rPr>
              <a:t> </a:t>
            </a:r>
            <a:endParaRPr b="0" lang="en-US" sz="1600" strike="noStrike" u="none">
              <a:solidFill>
                <a:srgbClr val="000000"/>
              </a:solidFill>
              <a:effectLst/>
              <a:uFillTx/>
              <a:latin typeface="Arial"/>
            </a:endParaRPr>
          </a:p>
          <a:p>
            <a:pPr marL="343080" indent="-343080">
              <a:lnSpc>
                <a:spcPct val="80000"/>
              </a:lnSpc>
              <a:spcBef>
                <a:spcPts val="400"/>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s-ES_tradnl" sz="1600" strike="noStrike" u="none">
                <a:solidFill>
                  <a:srgbClr val="333399"/>
                </a:solidFill>
                <a:effectLst/>
                <a:uFillTx/>
                <a:latin typeface="Arial"/>
              </a:rPr>
              <a:t>Hidrocarbon Transportation System of Transredes S.A.</a:t>
            </a:r>
            <a:endParaRPr b="0" lang="en-US" sz="1600" strike="noStrike" u="none">
              <a:solidFill>
                <a:srgbClr val="000000"/>
              </a:solidFill>
              <a:effectLst/>
              <a:uFillTx/>
              <a:latin typeface="Arial"/>
            </a:endParaRPr>
          </a:p>
          <a:p>
            <a:pPr marL="343080" indent="-343080">
              <a:lnSpc>
                <a:spcPct val="6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343080">
              <a:lnSpc>
                <a:spcPct val="80000"/>
              </a:lnSpc>
              <a:spcBef>
                <a:spcPts val="400"/>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s-ES_tradnl" sz="1600" strike="noStrike" u="none">
                <a:solidFill>
                  <a:srgbClr val="333399"/>
                </a:solidFill>
                <a:effectLst/>
                <a:uFillTx/>
                <a:latin typeface="Arial"/>
              </a:rPr>
              <a:t>Bolivia – Brasil (BB – PL) Pipeline</a:t>
            </a:r>
            <a:endParaRPr b="0" lang="en-US" sz="1600" strike="noStrike" u="none">
              <a:solidFill>
                <a:srgbClr val="000000"/>
              </a:solidFill>
              <a:effectLst/>
              <a:uFillTx/>
              <a:latin typeface="Arial"/>
            </a:endParaRPr>
          </a:p>
          <a:p>
            <a:pPr marL="343080" indent="-343080">
              <a:lnSpc>
                <a:spcPct val="6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343080">
              <a:lnSpc>
                <a:spcPct val="80000"/>
              </a:lnSpc>
              <a:spcBef>
                <a:spcPts val="400"/>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s-ES_tradnl" sz="1600" strike="noStrike" u="none">
                <a:solidFill>
                  <a:srgbClr val="333399"/>
                </a:solidFill>
                <a:effectLst/>
                <a:uFillTx/>
                <a:latin typeface="Arial"/>
              </a:rPr>
              <a:t>Cuiabá I, Pipeline &amp; Thermoelectric</a:t>
            </a:r>
            <a:endParaRPr b="0" lang="en-US" sz="1600" strike="noStrike" u="none">
              <a:solidFill>
                <a:srgbClr val="000000"/>
              </a:solidFill>
              <a:effectLst/>
              <a:uFillTx/>
              <a:latin typeface="Arial"/>
            </a:endParaRPr>
          </a:p>
          <a:p>
            <a:pPr marL="343080" indent="0">
              <a:lnSpc>
                <a:spcPct val="6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343080">
              <a:lnSpc>
                <a:spcPct val="80000"/>
              </a:lnSpc>
              <a:spcBef>
                <a:spcPts val="400"/>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s-ES_tradnl" sz="1600" strike="noStrike" u="none">
                <a:solidFill>
                  <a:srgbClr val="333399"/>
                </a:solidFill>
                <a:effectLst/>
                <a:uFillTx/>
                <a:latin typeface="Arial"/>
              </a:rPr>
              <a:t>Projects in Development</a:t>
            </a:r>
            <a:endParaRPr b="0" lang="en-US" sz="1600" strike="noStrike" u="none">
              <a:solidFill>
                <a:srgbClr val="000000"/>
              </a:solidFill>
              <a:effectLst/>
              <a:uFillTx/>
              <a:latin typeface="Arial"/>
            </a:endParaRPr>
          </a:p>
          <a:p>
            <a:pPr marL="343080" indent="0">
              <a:lnSpc>
                <a:spcPct val="8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0">
              <a:lnSpc>
                <a:spcPct val="8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p:txBody>
      </p:sp>
      <p:sp>
        <p:nvSpPr>
          <p:cNvPr id="2155" name=""/>
          <p:cNvSpPr/>
          <p:nvPr/>
        </p:nvSpPr>
        <p:spPr>
          <a:xfrm>
            <a:off x="4191120" y="1663560"/>
            <a:ext cx="1440" cy="3565800"/>
          </a:xfrm>
          <a:prstGeom prst="line">
            <a:avLst/>
          </a:prstGeom>
          <a:ln w="38160">
            <a:solidFill>
              <a:srgbClr val="0066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56" name=""/>
          <p:cNvSpPr/>
          <p:nvPr/>
        </p:nvSpPr>
        <p:spPr>
          <a:xfrm>
            <a:off x="8319960" y="6434280"/>
            <a:ext cx="381240" cy="24660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333399"/>
                </a:solidFill>
                <a:effectLst/>
                <a:uFillTx/>
                <a:latin typeface="Arial"/>
              </a:rPr>
              <a:t>11</a:t>
            </a:r>
            <a:endParaRPr b="0" lang="en-US" sz="1000" strike="noStrike" u="none">
              <a:solidFill>
                <a:srgbClr val="000000"/>
              </a:solidFill>
              <a:effectLst/>
              <a:uFillTx/>
              <a:latin typeface="Times New Roman"/>
            </a:endParaRPr>
          </a:p>
        </p:txBody>
      </p:sp>
      <p:sp>
        <p:nvSpPr>
          <p:cNvPr id="2157" name=""/>
          <p:cNvSpPr/>
          <p:nvPr/>
        </p:nvSpPr>
        <p:spPr>
          <a:xfrm>
            <a:off x="609480" y="2666880"/>
            <a:ext cx="3200400" cy="605880"/>
          </a:xfrm>
          <a:prstGeom prst="rect">
            <a:avLst/>
          </a:prstGeom>
          <a:noFill/>
          <a:ln w="0">
            <a:noFill/>
          </a:ln>
        </p:spPr>
        <p:style>
          <a:lnRef idx="0"/>
          <a:fillRef idx="0"/>
          <a:effectRef idx="0"/>
          <a:fontRef idx="minor"/>
        </p:style>
        <p:txBody>
          <a:bodyPr lIns="90000" rIns="90000" tIns="46800" bIns="46800" anchor="t">
            <a:spAutoFit/>
          </a:bodyPr>
          <a:p>
            <a:pPr algn="r">
              <a:lnSpc>
                <a:spcPct val="7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s-ES_tradnl" sz="2400" strike="noStrike" u="none">
                <a:solidFill>
                  <a:srgbClr val="333399"/>
                </a:solidFill>
                <a:effectLst/>
                <a:uFillTx/>
                <a:latin typeface="Arial"/>
              </a:rPr>
              <a:t>ENRON’S INVESTMENTS</a:t>
            </a: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158" name="TGS-logo" descr=""/>
          <p:cNvPicPr/>
          <p:nvPr/>
        </p:nvPicPr>
        <p:blipFill>
          <a:blip r:embed="rId1"/>
          <a:stretch/>
        </p:blipFill>
        <p:spPr>
          <a:xfrm>
            <a:off x="914400" y="934920"/>
            <a:ext cx="2819520" cy="658800"/>
          </a:xfrm>
          <a:prstGeom prst="rect">
            <a:avLst/>
          </a:prstGeom>
          <a:noFill/>
          <a:ln w="9360">
            <a:solidFill>
              <a:srgbClr val="000066"/>
            </a:solidFill>
            <a:miter/>
          </a:ln>
        </p:spPr>
      </p:pic>
      <p:sp>
        <p:nvSpPr>
          <p:cNvPr id="2159" name=""/>
          <p:cNvSpPr/>
          <p:nvPr/>
        </p:nvSpPr>
        <p:spPr>
          <a:xfrm>
            <a:off x="914400" y="2133720"/>
            <a:ext cx="3505320" cy="2612880"/>
          </a:xfrm>
          <a:prstGeom prst="rect">
            <a:avLst/>
          </a:prstGeom>
          <a:solidFill>
            <a:srgbClr val="ffff99"/>
          </a:solidFill>
          <a:ln w="9360">
            <a:solidFill>
              <a:srgbClr val="000066"/>
            </a:solidFill>
            <a:miter/>
          </a:ln>
          <a:effectLst>
            <a:outerShdw dist="107932" dir="2700000" blurRad="0" rotWithShape="0">
              <a:srgbClr val="0099ff"/>
            </a:outerShdw>
          </a:effectLst>
        </p:spPr>
        <p:style>
          <a:lnRef idx="0"/>
          <a:fillRef idx="0"/>
          <a:effectRef idx="0"/>
          <a:fontRef idx="minor"/>
        </p:style>
        <p:txBody>
          <a:bodyPr lIns="90000" rIns="90000" tIns="46800" bIns="46800" anchor="t">
            <a:spAutoFit/>
          </a:bodyPr>
          <a:p>
            <a:pPr marL="177840" indent="-177840" algn="ctr">
              <a:lnSpc>
                <a:spcPct val="100000"/>
              </a:lnSpc>
              <a:tabLst>
                <a:tab algn="l" pos="0"/>
                <a:tab algn="r" pos="1828800"/>
                <a:tab algn="l" pos="2743200"/>
                <a:tab algn="l" pos="3657600"/>
                <a:tab algn="l" pos="4572000"/>
                <a:tab algn="l" pos="5486400"/>
                <a:tab algn="l" pos="6400800"/>
                <a:tab algn="l" pos="7315200"/>
                <a:tab algn="l" pos="8229600"/>
                <a:tab algn="l" pos="9144000"/>
                <a:tab algn="l" pos="10058400"/>
              </a:tabLst>
            </a:pPr>
            <a:r>
              <a:rPr b="1" i="1" lang="en-US" sz="1400" strike="noStrike" u="sng">
                <a:solidFill>
                  <a:srgbClr val="000066"/>
                </a:solidFill>
                <a:effectLst/>
                <a:uFillTx/>
                <a:latin typeface="Arial"/>
              </a:rPr>
              <a:t>TGS  Statistics</a:t>
            </a:r>
            <a:endParaRPr b="0" lang="en-US" sz="1400" strike="noStrike" u="none">
              <a:solidFill>
                <a:srgbClr val="000000"/>
              </a:solidFill>
              <a:effectLst/>
              <a:uFillTx/>
              <a:latin typeface="Times New Roman"/>
            </a:endParaRPr>
          </a:p>
          <a:p>
            <a:pPr marL="177840" indent="-177840" algn="ctr">
              <a:lnSpc>
                <a:spcPct val="80000"/>
              </a:lnSpc>
              <a:tabLst>
                <a:tab algn="l" pos="0"/>
                <a:tab algn="r"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marL="177840" indent="-177840">
              <a:lnSpc>
                <a:spcPct val="100000"/>
              </a:lnSpc>
              <a:buClr>
                <a:srgbClr val="000066"/>
              </a:buClr>
              <a:buFont typeface="Arial"/>
              <a:buChar char="•"/>
              <a:tabLst>
                <a:tab algn="r"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66"/>
                </a:solidFill>
                <a:effectLst/>
                <a:uFillTx/>
                <a:latin typeface="Arial"/>
              </a:rPr>
              <a:t>6,819 km of pipeline</a:t>
            </a:r>
            <a:endParaRPr b="0" lang="en-US" sz="1400" strike="noStrike" u="none">
              <a:solidFill>
                <a:srgbClr val="000000"/>
              </a:solidFill>
              <a:effectLst/>
              <a:uFillTx/>
              <a:latin typeface="Times New Roman"/>
            </a:endParaRPr>
          </a:p>
          <a:p>
            <a:pPr marL="177840" indent="-177840">
              <a:lnSpc>
                <a:spcPct val="100000"/>
              </a:lnSpc>
              <a:buClr>
                <a:srgbClr val="000066"/>
              </a:buClr>
              <a:buFont typeface="Arial"/>
              <a:buChar char="•"/>
              <a:tabLst>
                <a:tab algn="r"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66"/>
                </a:solidFill>
                <a:effectLst/>
                <a:uFillTx/>
                <a:latin typeface="Arial"/>
              </a:rPr>
              <a:t>2.0 Bcf/d peaking capacity</a:t>
            </a:r>
            <a:endParaRPr b="0" lang="en-US" sz="1400" strike="noStrike" u="none">
              <a:solidFill>
                <a:srgbClr val="000000"/>
              </a:solidFill>
              <a:effectLst/>
              <a:uFillTx/>
              <a:latin typeface="Times New Roman"/>
            </a:endParaRPr>
          </a:p>
          <a:p>
            <a:pPr marL="177840" indent="-177840">
              <a:lnSpc>
                <a:spcPct val="100000"/>
              </a:lnSpc>
              <a:buClr>
                <a:srgbClr val="000066"/>
              </a:buClr>
              <a:buFont typeface="Arial"/>
              <a:buChar char="•"/>
              <a:tabLst>
                <a:tab algn="r"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66"/>
                </a:solidFill>
                <a:effectLst/>
                <a:uFillTx/>
                <a:latin typeface="Arial"/>
              </a:rPr>
              <a:t>1,100,000 TM gas &amp; liquids processign capacity</a:t>
            </a:r>
            <a:endParaRPr b="0" lang="en-US" sz="1400" strike="noStrike" u="none">
              <a:solidFill>
                <a:srgbClr val="000000"/>
              </a:solidFill>
              <a:effectLst/>
              <a:uFillTx/>
              <a:latin typeface="Times New Roman"/>
            </a:endParaRPr>
          </a:p>
          <a:p>
            <a:pPr marL="177840" indent="-177840">
              <a:lnSpc>
                <a:spcPct val="100000"/>
              </a:lnSpc>
              <a:buClr>
                <a:srgbClr val="000066"/>
              </a:buClr>
              <a:buFont typeface="Arial"/>
              <a:buChar char="•"/>
              <a:tabLst>
                <a:tab algn="r"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66"/>
                </a:solidFill>
                <a:effectLst/>
                <a:uFillTx/>
                <a:latin typeface="Arial"/>
              </a:rPr>
              <a:t>Privatized in 1992</a:t>
            </a:r>
            <a:endParaRPr b="0" lang="en-US" sz="1400" strike="noStrike" u="none">
              <a:solidFill>
                <a:srgbClr val="000000"/>
              </a:solidFill>
              <a:effectLst/>
              <a:uFillTx/>
              <a:latin typeface="Times New Roman"/>
            </a:endParaRPr>
          </a:p>
          <a:p>
            <a:pPr marL="177840" indent="-177840">
              <a:lnSpc>
                <a:spcPct val="100000"/>
              </a:lnSpc>
              <a:buClr>
                <a:srgbClr val="000066"/>
              </a:buClr>
              <a:buFont typeface="Arial"/>
              <a:buChar char="•"/>
              <a:tabLst>
                <a:tab algn="r"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66"/>
                </a:solidFill>
                <a:effectLst/>
                <a:uFillTx/>
                <a:latin typeface="Arial"/>
              </a:rPr>
              <a:t>98% of the contracted capacity are long term fixed contracts, under a fixed price.  </a:t>
            </a:r>
            <a:endParaRPr b="0" lang="en-US" sz="1400" strike="noStrike" u="none">
              <a:solidFill>
                <a:srgbClr val="000000"/>
              </a:solidFill>
              <a:effectLst/>
              <a:uFillTx/>
              <a:latin typeface="Times New Roman"/>
            </a:endParaRPr>
          </a:p>
          <a:p>
            <a:pPr marL="177840" indent="-177840">
              <a:lnSpc>
                <a:spcPct val="100000"/>
              </a:lnSpc>
              <a:buClr>
                <a:srgbClr val="000066"/>
              </a:buClr>
              <a:buFont typeface="Arial"/>
              <a:buChar char="•"/>
              <a:tabLst>
                <a:tab algn="r"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66"/>
                </a:solidFill>
                <a:effectLst/>
                <a:uFillTx/>
                <a:latin typeface="Arial"/>
              </a:rPr>
              <a:t>Shareholders:  Enron 35%, Perez Companc 35%, State 30%</a:t>
            </a:r>
            <a:endParaRPr b="0" lang="en-US" sz="1400" strike="noStrike" u="none">
              <a:solidFill>
                <a:srgbClr val="000000"/>
              </a:solidFill>
              <a:effectLst/>
              <a:uFillTx/>
              <a:latin typeface="Times New Roman"/>
            </a:endParaRPr>
          </a:p>
        </p:txBody>
      </p:sp>
      <p:sp>
        <p:nvSpPr>
          <p:cNvPr id="2160" name=""/>
          <p:cNvSpPr/>
          <p:nvPr/>
        </p:nvSpPr>
        <p:spPr>
          <a:xfrm>
            <a:off x="914400" y="5105520"/>
            <a:ext cx="3429000" cy="734400"/>
          </a:xfrm>
          <a:prstGeom prst="rect">
            <a:avLst/>
          </a:prstGeom>
          <a:solidFill>
            <a:srgbClr val="ffff99"/>
          </a:solidFill>
          <a:ln w="9360">
            <a:solidFill>
              <a:srgbClr val="000066"/>
            </a:solidFill>
            <a:miter/>
          </a:ln>
          <a:effectLst>
            <a:outerShdw dist="107932" dir="2700000" blurRad="0" rotWithShape="0">
              <a:srgbClr val="0099ff"/>
            </a:outerShdw>
          </a:effectLst>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ff3300"/>
                </a:solidFill>
                <a:effectLst/>
                <a:uFillTx/>
                <a:latin typeface="Arial"/>
              </a:rPr>
              <a:t>TGS represents almost 60% of the Argentinean natural gas transportation market</a:t>
            </a:r>
            <a:endParaRPr b="0" lang="en-US" sz="1400" strike="noStrike" u="none">
              <a:solidFill>
                <a:srgbClr val="000000"/>
              </a:solidFill>
              <a:effectLst/>
              <a:uFillTx/>
              <a:latin typeface="Times New Roman"/>
            </a:endParaRPr>
          </a:p>
        </p:txBody>
      </p:sp>
      <p:pic>
        <p:nvPicPr>
          <p:cNvPr id="2161" name="" descr=""/>
          <p:cNvPicPr/>
          <p:nvPr/>
        </p:nvPicPr>
        <p:blipFill>
          <a:blip r:embed="rId2"/>
          <a:stretch/>
        </p:blipFill>
        <p:spPr>
          <a:xfrm>
            <a:off x="4800600" y="762120"/>
            <a:ext cx="3809880" cy="5181480"/>
          </a:xfrm>
          <a:prstGeom prst="rect">
            <a:avLst/>
          </a:prstGeom>
          <a:noFill/>
          <a:ln w="12600">
            <a:solidFill>
              <a:srgbClr val="000066"/>
            </a:solidFill>
            <a:miter/>
          </a:ln>
        </p:spPr>
      </p:pic>
      <p:sp>
        <p:nvSpPr>
          <p:cNvPr id="2162" name=""/>
          <p:cNvSpPr/>
          <p:nvPr/>
        </p:nvSpPr>
        <p:spPr>
          <a:xfrm>
            <a:off x="6845400" y="3241800"/>
            <a:ext cx="1433520" cy="261720"/>
          </a:xfrm>
          <a:prstGeom prst="rect">
            <a:avLst/>
          </a:prstGeom>
          <a:solidFill>
            <a:srgbClr val="66ff99"/>
          </a:solidFill>
          <a:ln w="12600">
            <a:solidFill>
              <a:srgbClr val="000066"/>
            </a:solidFill>
            <a:miter/>
          </a:ln>
          <a:effectLst>
            <a:outerShdw dist="17819" dir="2700000" blurRad="0" rotWithShape="0">
              <a:srgbClr val="0000ff"/>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163" name=""/>
          <p:cNvSpPr/>
          <p:nvPr/>
        </p:nvSpPr>
        <p:spPr>
          <a:xfrm>
            <a:off x="6698520" y="3243240"/>
            <a:ext cx="1728360" cy="286920"/>
          </a:xfrm>
          <a:prstGeom prst="rect">
            <a:avLst/>
          </a:prstGeom>
          <a:noFill/>
          <a:ln w="12600">
            <a:solidFill>
              <a:srgbClr val="000066"/>
            </a:solidFill>
            <a:miter/>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GASODUCTO DEL OESTE (NEUBA I)</a:t>
            </a:r>
            <a:endParaRPr b="0" lang="en-US" sz="7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Arial"/>
              </a:rPr>
              <a:t>WESTERN GAS PIPELINE</a:t>
            </a:r>
            <a:endParaRPr b="0" lang="en-US" sz="600" strike="noStrike" u="none">
              <a:solidFill>
                <a:srgbClr val="000000"/>
              </a:solidFill>
              <a:effectLst/>
              <a:uFillTx/>
              <a:latin typeface="Times New Roman"/>
            </a:endParaRPr>
          </a:p>
        </p:txBody>
      </p:sp>
      <p:sp>
        <p:nvSpPr>
          <p:cNvPr id="2164" name=""/>
          <p:cNvSpPr/>
          <p:nvPr/>
        </p:nvSpPr>
        <p:spPr>
          <a:xfrm>
            <a:off x="6943680" y="4546440"/>
            <a:ext cx="1433520" cy="263520"/>
          </a:xfrm>
          <a:prstGeom prst="rect">
            <a:avLst/>
          </a:prstGeom>
          <a:solidFill>
            <a:srgbClr val="66ff99"/>
          </a:solidFill>
          <a:ln w="12600">
            <a:solidFill>
              <a:srgbClr val="000066"/>
            </a:solidFill>
            <a:miter/>
          </a:ln>
          <a:effectLst>
            <a:outerShdw dist="17819" dir="2700000" blurRad="0" rotWithShape="0">
              <a:srgbClr val="0000ff"/>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165" name=""/>
          <p:cNvSpPr/>
          <p:nvPr/>
        </p:nvSpPr>
        <p:spPr>
          <a:xfrm>
            <a:off x="6844320" y="4548240"/>
            <a:ext cx="1635120" cy="286920"/>
          </a:xfrm>
          <a:prstGeom prst="rect">
            <a:avLst/>
          </a:prstGeom>
          <a:noFill/>
          <a:ln w="12600">
            <a:solidFill>
              <a:srgbClr val="000066"/>
            </a:solidFill>
            <a:miter/>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GASODUCTO GRAL. SAN MARTIN</a:t>
            </a:r>
            <a:endParaRPr b="0" lang="en-US" sz="7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Arial"/>
              </a:rPr>
              <a:t>GRAL. SAN MARTIN GAS PIPELINE</a:t>
            </a:r>
            <a:endParaRPr b="0" lang="en-US" sz="600" strike="noStrike" u="none">
              <a:solidFill>
                <a:srgbClr val="000000"/>
              </a:solidFill>
              <a:effectLst/>
              <a:uFillTx/>
              <a:latin typeface="Times New Roman"/>
            </a:endParaRPr>
          </a:p>
        </p:txBody>
      </p:sp>
      <p:sp>
        <p:nvSpPr>
          <p:cNvPr id="2166" name=""/>
          <p:cNvSpPr/>
          <p:nvPr/>
        </p:nvSpPr>
        <p:spPr>
          <a:xfrm>
            <a:off x="7467480" y="2590920"/>
            <a:ext cx="1027080" cy="282600"/>
          </a:xfrm>
          <a:prstGeom prst="rect">
            <a:avLst/>
          </a:prstGeom>
          <a:solidFill>
            <a:srgbClr val="ffde81"/>
          </a:solidFill>
          <a:ln w="12600">
            <a:solidFill>
              <a:srgbClr val="000066"/>
            </a:solidFill>
            <a:miter/>
          </a:ln>
          <a:effectLst>
            <a:outerShdw dist="17819" dir="2700000" blurRad="0" rotWithShape="0">
              <a:srgbClr val="0000ff"/>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167" name=""/>
          <p:cNvSpPr/>
          <p:nvPr/>
        </p:nvSpPr>
        <p:spPr>
          <a:xfrm>
            <a:off x="7473600" y="2597040"/>
            <a:ext cx="977040" cy="286920"/>
          </a:xfrm>
          <a:prstGeom prst="rect">
            <a:avLst/>
          </a:prstGeom>
          <a:noFill/>
          <a:ln w="12600">
            <a:solidFill>
              <a:srgbClr val="000066"/>
            </a:solidFill>
            <a:miter/>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COMPLEJO CERRI</a:t>
            </a:r>
            <a:endParaRPr b="0" lang="en-US" sz="7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Arial"/>
              </a:rPr>
              <a:t>PROCESSING PLANT</a:t>
            </a:r>
            <a:endParaRPr b="0" lang="en-US" sz="600" strike="noStrike" u="none">
              <a:solidFill>
                <a:srgbClr val="000000"/>
              </a:solidFill>
              <a:effectLst/>
              <a:uFillTx/>
              <a:latin typeface="Times New Roman"/>
            </a:endParaRPr>
          </a:p>
        </p:txBody>
      </p:sp>
      <p:sp>
        <p:nvSpPr>
          <p:cNvPr id="2168" name=""/>
          <p:cNvSpPr/>
          <p:nvPr/>
        </p:nvSpPr>
        <p:spPr>
          <a:xfrm>
            <a:off x="5149800" y="890640"/>
            <a:ext cx="939960" cy="261720"/>
          </a:xfrm>
          <a:prstGeom prst="rect">
            <a:avLst/>
          </a:prstGeom>
          <a:solidFill>
            <a:srgbClr val="66ff99"/>
          </a:solidFill>
          <a:ln w="12600">
            <a:solidFill>
              <a:srgbClr val="000066"/>
            </a:solidFill>
            <a:miter/>
          </a:ln>
          <a:effectLst>
            <a:outerShdw dist="17819" dir="2700000" blurRad="0" rotWithShape="0">
              <a:srgbClr val="0000ff"/>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169" name=""/>
          <p:cNvSpPr/>
          <p:nvPr/>
        </p:nvSpPr>
        <p:spPr>
          <a:xfrm>
            <a:off x="4952880" y="890640"/>
            <a:ext cx="1257480" cy="286920"/>
          </a:xfrm>
          <a:prstGeom prst="rect">
            <a:avLst/>
          </a:prstGeom>
          <a:noFill/>
          <a:ln w="12600">
            <a:solidFill>
              <a:srgbClr val="000066"/>
            </a:solidFill>
            <a:miter/>
          </a:ln>
        </p:spPr>
        <p:style>
          <a:lnRef idx="0"/>
          <a:fillRef idx="0"/>
          <a:effectRef idx="0"/>
          <a:fontRef idx="minor"/>
        </p:style>
        <p:txBody>
          <a:bodyPr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GASODUCTO NEUBA II</a:t>
            </a:r>
            <a:endParaRPr b="0" lang="en-US" sz="7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Arial"/>
              </a:rPr>
              <a:t>NEUBA II GAS PIPELINE</a:t>
            </a:r>
            <a:endParaRPr b="0" lang="en-US" sz="600" strike="noStrike" u="none">
              <a:solidFill>
                <a:srgbClr val="000000"/>
              </a:solidFill>
              <a:effectLst/>
              <a:uFillTx/>
              <a:latin typeface="Times New Roman"/>
            </a:endParaRPr>
          </a:p>
        </p:txBody>
      </p:sp>
      <p:sp>
        <p:nvSpPr>
          <p:cNvPr id="2170" name=""/>
          <p:cNvSpPr/>
          <p:nvPr/>
        </p:nvSpPr>
        <p:spPr>
          <a:xfrm>
            <a:off x="6319800" y="2104920"/>
            <a:ext cx="522360" cy="1270080"/>
          </a:xfrm>
          <a:custGeom>
            <a:avLst/>
            <a:gdLst/>
            <a:ahLst/>
            <a:rect l="l" t="t" r="r" b="b"/>
            <a:pathLst>
              <a:path w="401" h="881">
                <a:moveTo>
                  <a:pt x="400" y="880"/>
                </a:moveTo>
                <a:lnTo>
                  <a:pt x="24" y="584"/>
                </a:lnTo>
                <a:lnTo>
                  <a:pt x="0" y="0"/>
                </a:lnTo>
              </a:path>
            </a:pathLst>
          </a:custGeom>
          <a:noFill/>
          <a:ln cap="rnd" w="12600">
            <a:solidFill>
              <a:srgbClr val="000066"/>
            </a:solidFill>
            <a:round/>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71" name=""/>
          <p:cNvSpPr/>
          <p:nvPr/>
        </p:nvSpPr>
        <p:spPr>
          <a:xfrm>
            <a:off x="5567400" y="1160640"/>
            <a:ext cx="868320" cy="830160"/>
          </a:xfrm>
          <a:custGeom>
            <a:avLst/>
            <a:gdLst/>
            <a:ahLst/>
            <a:rect l="l" t="t" r="r" b="b"/>
            <a:pathLst>
              <a:path w="665" h="577">
                <a:moveTo>
                  <a:pt x="0" y="0"/>
                </a:moveTo>
                <a:lnTo>
                  <a:pt x="632" y="512"/>
                </a:lnTo>
                <a:lnTo>
                  <a:pt x="664" y="576"/>
                </a:lnTo>
              </a:path>
            </a:pathLst>
          </a:custGeom>
          <a:noFill/>
          <a:ln cap="rnd" w="12600">
            <a:solidFill>
              <a:srgbClr val="000066"/>
            </a:solidFill>
            <a:round/>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72" name=""/>
          <p:cNvSpPr/>
          <p:nvPr/>
        </p:nvSpPr>
        <p:spPr>
          <a:xfrm flipH="1" flipV="1">
            <a:off x="6095520" y="4591080"/>
            <a:ext cx="855720" cy="101520"/>
          </a:xfrm>
          <a:prstGeom prst="line">
            <a:avLst/>
          </a:prstGeom>
          <a:ln w="12600">
            <a:solidFill>
              <a:srgbClr val="000066"/>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173" name=""/>
          <p:cNvSpPr/>
          <p:nvPr/>
        </p:nvSpPr>
        <p:spPr>
          <a:xfrm>
            <a:off x="6883560" y="1989000"/>
            <a:ext cx="471240" cy="762120"/>
          </a:xfrm>
          <a:custGeom>
            <a:avLst/>
            <a:gdLst/>
            <a:ahLst/>
            <a:rect l="l" t="t" r="r" b="b"/>
            <a:pathLst>
              <a:path w="361" h="529">
                <a:moveTo>
                  <a:pt x="360" y="528"/>
                </a:moveTo>
                <a:lnTo>
                  <a:pt x="0" y="136"/>
                </a:lnTo>
                <a:lnTo>
                  <a:pt x="56" y="0"/>
                </a:lnTo>
              </a:path>
            </a:pathLst>
          </a:custGeom>
          <a:noFill/>
          <a:ln cap="rnd" w="12600">
            <a:solidFill>
              <a:srgbClr val="000066"/>
            </a:solidFill>
            <a:round/>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74" name=""/>
          <p:cNvSpPr/>
          <p:nvPr/>
        </p:nvSpPr>
        <p:spPr>
          <a:xfrm>
            <a:off x="8319960" y="6434280"/>
            <a:ext cx="381240" cy="24660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333399"/>
                </a:solidFill>
                <a:effectLst/>
                <a:uFillTx/>
                <a:latin typeface="Arial"/>
              </a:rPr>
              <a:t>12</a:t>
            </a: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75" name=""/>
          <p:cNvSpPr/>
          <p:nvPr/>
        </p:nvSpPr>
        <p:spPr>
          <a:xfrm>
            <a:off x="817560" y="393840"/>
            <a:ext cx="7620120" cy="4572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333399"/>
                </a:solidFill>
                <a:effectLst/>
                <a:uFillTx/>
                <a:latin typeface="Arial"/>
              </a:rPr>
              <a:t>GAS LDC’s IN  BRASIL</a:t>
            </a:r>
            <a:endParaRPr b="0" lang="en-US" sz="2800" strike="noStrike" u="none">
              <a:solidFill>
                <a:srgbClr val="000000"/>
              </a:solidFill>
              <a:effectLst/>
              <a:uFillTx/>
              <a:latin typeface="Times New Roman"/>
            </a:endParaRPr>
          </a:p>
        </p:txBody>
      </p:sp>
      <p:grpSp>
        <p:nvGrpSpPr>
          <p:cNvPr id="2176" name=""/>
          <p:cNvGrpSpPr/>
          <p:nvPr/>
        </p:nvGrpSpPr>
        <p:grpSpPr>
          <a:xfrm>
            <a:off x="1265400" y="4456080"/>
            <a:ext cx="1088640" cy="1436400"/>
            <a:chOff x="1265400" y="4456080"/>
            <a:chExt cx="1088640" cy="1436400"/>
          </a:xfrm>
        </p:grpSpPr>
        <p:grpSp>
          <p:nvGrpSpPr>
            <p:cNvPr id="2177" name=""/>
            <p:cNvGrpSpPr/>
            <p:nvPr/>
          </p:nvGrpSpPr>
          <p:grpSpPr>
            <a:xfrm>
              <a:off x="1265400" y="4456080"/>
              <a:ext cx="1010520" cy="1436400"/>
              <a:chOff x="1265400" y="4456080"/>
              <a:chExt cx="1010520" cy="1436400"/>
            </a:xfrm>
          </p:grpSpPr>
          <p:sp>
            <p:nvSpPr>
              <p:cNvPr id="2178" name=""/>
              <p:cNvSpPr/>
              <p:nvPr/>
            </p:nvSpPr>
            <p:spPr>
              <a:xfrm>
                <a:off x="1367280" y="4685400"/>
                <a:ext cx="113400" cy="138960"/>
              </a:xfrm>
              <a:custGeom>
                <a:avLst/>
                <a:gdLst/>
                <a:ahLst/>
                <a:rect l="l" t="t" r="r" b="b"/>
                <a:pathLst>
                  <a:path w="80" h="98">
                    <a:moveTo>
                      <a:pt x="6" y="73"/>
                    </a:moveTo>
                    <a:lnTo>
                      <a:pt x="12" y="73"/>
                    </a:lnTo>
                    <a:lnTo>
                      <a:pt x="12" y="67"/>
                    </a:lnTo>
                    <a:lnTo>
                      <a:pt x="12" y="61"/>
                    </a:lnTo>
                    <a:lnTo>
                      <a:pt x="12" y="55"/>
                    </a:lnTo>
                    <a:lnTo>
                      <a:pt x="12" y="61"/>
                    </a:lnTo>
                    <a:lnTo>
                      <a:pt x="6" y="61"/>
                    </a:lnTo>
                    <a:lnTo>
                      <a:pt x="0" y="61"/>
                    </a:lnTo>
                    <a:lnTo>
                      <a:pt x="0" y="55"/>
                    </a:lnTo>
                    <a:lnTo>
                      <a:pt x="0" y="49"/>
                    </a:lnTo>
                    <a:lnTo>
                      <a:pt x="0" y="43"/>
                    </a:lnTo>
                    <a:lnTo>
                      <a:pt x="0" y="37"/>
                    </a:lnTo>
                    <a:lnTo>
                      <a:pt x="6" y="31"/>
                    </a:lnTo>
                    <a:lnTo>
                      <a:pt x="6" y="25"/>
                    </a:lnTo>
                    <a:lnTo>
                      <a:pt x="12" y="25"/>
                    </a:lnTo>
                    <a:lnTo>
                      <a:pt x="12" y="19"/>
                    </a:lnTo>
                    <a:lnTo>
                      <a:pt x="12" y="12"/>
                    </a:lnTo>
                    <a:lnTo>
                      <a:pt x="6" y="12"/>
                    </a:lnTo>
                    <a:lnTo>
                      <a:pt x="12" y="12"/>
                    </a:lnTo>
                    <a:lnTo>
                      <a:pt x="18" y="6"/>
                    </a:lnTo>
                    <a:lnTo>
                      <a:pt x="24" y="6"/>
                    </a:lnTo>
                    <a:lnTo>
                      <a:pt x="24" y="0"/>
                    </a:lnTo>
                    <a:lnTo>
                      <a:pt x="37" y="6"/>
                    </a:lnTo>
                    <a:lnTo>
                      <a:pt x="43" y="12"/>
                    </a:lnTo>
                    <a:lnTo>
                      <a:pt x="49" y="19"/>
                    </a:lnTo>
                    <a:lnTo>
                      <a:pt x="55" y="19"/>
                    </a:lnTo>
                    <a:lnTo>
                      <a:pt x="61" y="19"/>
                    </a:lnTo>
                    <a:lnTo>
                      <a:pt x="67" y="19"/>
                    </a:lnTo>
                    <a:lnTo>
                      <a:pt x="73" y="25"/>
                    </a:lnTo>
                    <a:lnTo>
                      <a:pt x="73" y="31"/>
                    </a:lnTo>
                    <a:lnTo>
                      <a:pt x="79" y="37"/>
                    </a:lnTo>
                    <a:lnTo>
                      <a:pt x="73" y="37"/>
                    </a:lnTo>
                    <a:lnTo>
                      <a:pt x="73" y="49"/>
                    </a:lnTo>
                    <a:lnTo>
                      <a:pt x="67" y="55"/>
                    </a:lnTo>
                    <a:lnTo>
                      <a:pt x="55" y="61"/>
                    </a:lnTo>
                    <a:lnTo>
                      <a:pt x="49" y="67"/>
                    </a:lnTo>
                    <a:lnTo>
                      <a:pt x="43" y="67"/>
                    </a:lnTo>
                    <a:lnTo>
                      <a:pt x="37" y="73"/>
                    </a:lnTo>
                    <a:lnTo>
                      <a:pt x="31" y="79"/>
                    </a:lnTo>
                    <a:lnTo>
                      <a:pt x="24" y="97"/>
                    </a:lnTo>
                    <a:lnTo>
                      <a:pt x="18" y="97"/>
                    </a:lnTo>
                    <a:lnTo>
                      <a:pt x="18" y="91"/>
                    </a:lnTo>
                    <a:lnTo>
                      <a:pt x="12" y="91"/>
                    </a:lnTo>
                    <a:lnTo>
                      <a:pt x="6" y="91"/>
                    </a:lnTo>
                    <a:lnTo>
                      <a:pt x="6" y="85"/>
                    </a:lnTo>
                    <a:lnTo>
                      <a:pt x="6" y="79"/>
                    </a:lnTo>
                    <a:lnTo>
                      <a:pt x="6" y="73"/>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79" name=""/>
              <p:cNvSpPr/>
              <p:nvPr/>
            </p:nvSpPr>
            <p:spPr>
              <a:xfrm>
                <a:off x="1401120" y="4456080"/>
                <a:ext cx="232200" cy="351720"/>
              </a:xfrm>
              <a:custGeom>
                <a:avLst/>
                <a:gdLst/>
                <a:ahLst/>
                <a:rect l="l" t="t" r="r" b="b"/>
                <a:pathLst>
                  <a:path w="164" h="248">
                    <a:moveTo>
                      <a:pt x="25" y="54"/>
                    </a:moveTo>
                    <a:lnTo>
                      <a:pt x="25" y="60"/>
                    </a:lnTo>
                    <a:lnTo>
                      <a:pt x="25" y="66"/>
                    </a:lnTo>
                    <a:lnTo>
                      <a:pt x="25" y="72"/>
                    </a:lnTo>
                    <a:lnTo>
                      <a:pt x="19" y="72"/>
                    </a:lnTo>
                    <a:lnTo>
                      <a:pt x="19" y="78"/>
                    </a:lnTo>
                    <a:lnTo>
                      <a:pt x="25" y="84"/>
                    </a:lnTo>
                    <a:lnTo>
                      <a:pt x="25" y="90"/>
                    </a:lnTo>
                    <a:lnTo>
                      <a:pt x="25" y="96"/>
                    </a:lnTo>
                    <a:lnTo>
                      <a:pt x="25" y="102"/>
                    </a:lnTo>
                    <a:lnTo>
                      <a:pt x="25" y="108"/>
                    </a:lnTo>
                    <a:lnTo>
                      <a:pt x="25" y="114"/>
                    </a:lnTo>
                    <a:lnTo>
                      <a:pt x="25" y="120"/>
                    </a:lnTo>
                    <a:lnTo>
                      <a:pt x="25" y="126"/>
                    </a:lnTo>
                    <a:lnTo>
                      <a:pt x="25" y="132"/>
                    </a:lnTo>
                    <a:lnTo>
                      <a:pt x="19" y="144"/>
                    </a:lnTo>
                    <a:lnTo>
                      <a:pt x="13" y="150"/>
                    </a:lnTo>
                    <a:lnTo>
                      <a:pt x="7" y="150"/>
                    </a:lnTo>
                    <a:lnTo>
                      <a:pt x="7" y="156"/>
                    </a:lnTo>
                    <a:lnTo>
                      <a:pt x="0" y="156"/>
                    </a:lnTo>
                    <a:lnTo>
                      <a:pt x="0" y="162"/>
                    </a:lnTo>
                    <a:lnTo>
                      <a:pt x="13" y="168"/>
                    </a:lnTo>
                    <a:lnTo>
                      <a:pt x="19" y="174"/>
                    </a:lnTo>
                    <a:lnTo>
                      <a:pt x="25" y="181"/>
                    </a:lnTo>
                    <a:lnTo>
                      <a:pt x="31" y="181"/>
                    </a:lnTo>
                    <a:lnTo>
                      <a:pt x="37" y="181"/>
                    </a:lnTo>
                    <a:lnTo>
                      <a:pt x="43" y="181"/>
                    </a:lnTo>
                    <a:lnTo>
                      <a:pt x="49" y="187"/>
                    </a:lnTo>
                    <a:lnTo>
                      <a:pt x="55" y="187"/>
                    </a:lnTo>
                    <a:lnTo>
                      <a:pt x="61" y="193"/>
                    </a:lnTo>
                    <a:lnTo>
                      <a:pt x="67" y="193"/>
                    </a:lnTo>
                    <a:lnTo>
                      <a:pt x="67" y="199"/>
                    </a:lnTo>
                    <a:lnTo>
                      <a:pt x="67" y="205"/>
                    </a:lnTo>
                    <a:lnTo>
                      <a:pt x="79" y="205"/>
                    </a:lnTo>
                    <a:lnTo>
                      <a:pt x="79" y="211"/>
                    </a:lnTo>
                    <a:lnTo>
                      <a:pt x="79" y="217"/>
                    </a:lnTo>
                    <a:lnTo>
                      <a:pt x="85" y="217"/>
                    </a:lnTo>
                    <a:lnTo>
                      <a:pt x="85" y="223"/>
                    </a:lnTo>
                    <a:lnTo>
                      <a:pt x="91" y="223"/>
                    </a:lnTo>
                    <a:lnTo>
                      <a:pt x="97" y="223"/>
                    </a:lnTo>
                    <a:lnTo>
                      <a:pt x="103" y="223"/>
                    </a:lnTo>
                    <a:lnTo>
                      <a:pt x="103" y="217"/>
                    </a:lnTo>
                    <a:lnTo>
                      <a:pt x="109" y="223"/>
                    </a:lnTo>
                    <a:lnTo>
                      <a:pt x="115" y="217"/>
                    </a:lnTo>
                    <a:lnTo>
                      <a:pt x="115" y="223"/>
                    </a:lnTo>
                    <a:lnTo>
                      <a:pt x="127" y="229"/>
                    </a:lnTo>
                    <a:lnTo>
                      <a:pt x="115" y="241"/>
                    </a:lnTo>
                    <a:lnTo>
                      <a:pt x="121" y="241"/>
                    </a:lnTo>
                    <a:lnTo>
                      <a:pt x="127" y="247"/>
                    </a:lnTo>
                    <a:lnTo>
                      <a:pt x="127" y="241"/>
                    </a:lnTo>
                    <a:lnTo>
                      <a:pt x="133" y="211"/>
                    </a:lnTo>
                    <a:lnTo>
                      <a:pt x="133" y="205"/>
                    </a:lnTo>
                    <a:lnTo>
                      <a:pt x="133" y="199"/>
                    </a:lnTo>
                    <a:lnTo>
                      <a:pt x="133" y="193"/>
                    </a:lnTo>
                    <a:lnTo>
                      <a:pt x="127" y="193"/>
                    </a:lnTo>
                    <a:lnTo>
                      <a:pt x="127" y="187"/>
                    </a:lnTo>
                    <a:lnTo>
                      <a:pt x="127" y="181"/>
                    </a:lnTo>
                    <a:lnTo>
                      <a:pt x="127" y="174"/>
                    </a:lnTo>
                    <a:lnTo>
                      <a:pt x="133" y="174"/>
                    </a:lnTo>
                    <a:lnTo>
                      <a:pt x="139" y="174"/>
                    </a:lnTo>
                    <a:lnTo>
                      <a:pt x="139" y="168"/>
                    </a:lnTo>
                    <a:lnTo>
                      <a:pt x="133" y="168"/>
                    </a:lnTo>
                    <a:lnTo>
                      <a:pt x="127" y="168"/>
                    </a:lnTo>
                    <a:lnTo>
                      <a:pt x="127" y="162"/>
                    </a:lnTo>
                    <a:lnTo>
                      <a:pt x="133" y="162"/>
                    </a:lnTo>
                    <a:lnTo>
                      <a:pt x="151" y="162"/>
                    </a:lnTo>
                    <a:lnTo>
                      <a:pt x="157" y="162"/>
                    </a:lnTo>
                    <a:lnTo>
                      <a:pt x="163" y="156"/>
                    </a:lnTo>
                    <a:lnTo>
                      <a:pt x="157" y="144"/>
                    </a:lnTo>
                    <a:lnTo>
                      <a:pt x="157" y="138"/>
                    </a:lnTo>
                    <a:lnTo>
                      <a:pt x="163" y="132"/>
                    </a:lnTo>
                    <a:lnTo>
                      <a:pt x="163" y="126"/>
                    </a:lnTo>
                    <a:lnTo>
                      <a:pt x="157" y="126"/>
                    </a:lnTo>
                    <a:lnTo>
                      <a:pt x="157" y="120"/>
                    </a:lnTo>
                    <a:lnTo>
                      <a:pt x="157" y="114"/>
                    </a:lnTo>
                    <a:lnTo>
                      <a:pt x="157" y="108"/>
                    </a:lnTo>
                    <a:lnTo>
                      <a:pt x="157" y="102"/>
                    </a:lnTo>
                    <a:lnTo>
                      <a:pt x="157" y="96"/>
                    </a:lnTo>
                    <a:lnTo>
                      <a:pt x="163" y="90"/>
                    </a:lnTo>
                    <a:lnTo>
                      <a:pt x="157" y="90"/>
                    </a:lnTo>
                    <a:lnTo>
                      <a:pt x="145" y="96"/>
                    </a:lnTo>
                    <a:lnTo>
                      <a:pt x="139" y="96"/>
                    </a:lnTo>
                    <a:lnTo>
                      <a:pt x="133" y="96"/>
                    </a:lnTo>
                    <a:lnTo>
                      <a:pt x="133" y="90"/>
                    </a:lnTo>
                    <a:lnTo>
                      <a:pt x="127" y="84"/>
                    </a:lnTo>
                    <a:lnTo>
                      <a:pt x="121" y="78"/>
                    </a:lnTo>
                    <a:lnTo>
                      <a:pt x="109" y="78"/>
                    </a:lnTo>
                    <a:lnTo>
                      <a:pt x="103" y="78"/>
                    </a:lnTo>
                    <a:lnTo>
                      <a:pt x="97" y="78"/>
                    </a:lnTo>
                    <a:lnTo>
                      <a:pt x="91" y="72"/>
                    </a:lnTo>
                    <a:lnTo>
                      <a:pt x="91" y="66"/>
                    </a:lnTo>
                    <a:lnTo>
                      <a:pt x="91" y="60"/>
                    </a:lnTo>
                    <a:lnTo>
                      <a:pt x="91" y="54"/>
                    </a:lnTo>
                    <a:lnTo>
                      <a:pt x="85" y="48"/>
                    </a:lnTo>
                    <a:lnTo>
                      <a:pt x="79" y="48"/>
                    </a:lnTo>
                    <a:lnTo>
                      <a:pt x="85" y="42"/>
                    </a:lnTo>
                    <a:lnTo>
                      <a:pt x="85" y="36"/>
                    </a:lnTo>
                    <a:lnTo>
                      <a:pt x="85" y="30"/>
                    </a:lnTo>
                    <a:lnTo>
                      <a:pt x="91" y="18"/>
                    </a:lnTo>
                    <a:lnTo>
                      <a:pt x="97" y="18"/>
                    </a:lnTo>
                    <a:lnTo>
                      <a:pt x="97" y="12"/>
                    </a:lnTo>
                    <a:lnTo>
                      <a:pt x="103" y="12"/>
                    </a:lnTo>
                    <a:lnTo>
                      <a:pt x="103" y="6"/>
                    </a:lnTo>
                    <a:lnTo>
                      <a:pt x="109" y="6"/>
                    </a:lnTo>
                    <a:lnTo>
                      <a:pt x="109" y="0"/>
                    </a:lnTo>
                    <a:lnTo>
                      <a:pt x="103" y="0"/>
                    </a:lnTo>
                    <a:lnTo>
                      <a:pt x="97" y="0"/>
                    </a:lnTo>
                    <a:lnTo>
                      <a:pt x="97" y="6"/>
                    </a:lnTo>
                    <a:lnTo>
                      <a:pt x="91" y="12"/>
                    </a:lnTo>
                    <a:lnTo>
                      <a:pt x="85" y="12"/>
                    </a:lnTo>
                    <a:lnTo>
                      <a:pt x="79" y="18"/>
                    </a:lnTo>
                    <a:lnTo>
                      <a:pt x="73" y="18"/>
                    </a:lnTo>
                    <a:lnTo>
                      <a:pt x="67" y="18"/>
                    </a:lnTo>
                    <a:lnTo>
                      <a:pt x="67" y="24"/>
                    </a:lnTo>
                    <a:lnTo>
                      <a:pt x="61" y="24"/>
                    </a:lnTo>
                    <a:lnTo>
                      <a:pt x="61" y="18"/>
                    </a:lnTo>
                    <a:lnTo>
                      <a:pt x="55" y="24"/>
                    </a:lnTo>
                    <a:lnTo>
                      <a:pt x="49" y="24"/>
                    </a:lnTo>
                    <a:lnTo>
                      <a:pt x="49" y="30"/>
                    </a:lnTo>
                    <a:lnTo>
                      <a:pt x="49" y="36"/>
                    </a:lnTo>
                    <a:lnTo>
                      <a:pt x="49" y="42"/>
                    </a:lnTo>
                    <a:lnTo>
                      <a:pt x="43" y="48"/>
                    </a:lnTo>
                    <a:lnTo>
                      <a:pt x="37" y="54"/>
                    </a:lnTo>
                    <a:lnTo>
                      <a:pt x="31" y="54"/>
                    </a:lnTo>
                    <a:lnTo>
                      <a:pt x="31" y="60"/>
                    </a:lnTo>
                    <a:lnTo>
                      <a:pt x="31" y="66"/>
                    </a:lnTo>
                    <a:lnTo>
                      <a:pt x="31" y="60"/>
                    </a:lnTo>
                    <a:lnTo>
                      <a:pt x="25" y="60"/>
                    </a:lnTo>
                    <a:lnTo>
                      <a:pt x="25" y="54"/>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80" name=""/>
              <p:cNvSpPr/>
              <p:nvPr/>
            </p:nvSpPr>
            <p:spPr>
              <a:xfrm>
                <a:off x="1513080" y="4456080"/>
                <a:ext cx="266400" cy="248040"/>
              </a:xfrm>
              <a:custGeom>
                <a:avLst/>
                <a:gdLst/>
                <a:ahLst/>
                <a:rect l="l" t="t" r="r" b="b"/>
                <a:pathLst>
                  <a:path w="188" h="175">
                    <a:moveTo>
                      <a:pt x="30" y="6"/>
                    </a:moveTo>
                    <a:lnTo>
                      <a:pt x="24" y="6"/>
                    </a:lnTo>
                    <a:lnTo>
                      <a:pt x="24" y="12"/>
                    </a:lnTo>
                    <a:lnTo>
                      <a:pt x="18" y="12"/>
                    </a:lnTo>
                    <a:lnTo>
                      <a:pt x="18" y="18"/>
                    </a:lnTo>
                    <a:lnTo>
                      <a:pt x="12" y="18"/>
                    </a:lnTo>
                    <a:lnTo>
                      <a:pt x="6" y="30"/>
                    </a:lnTo>
                    <a:lnTo>
                      <a:pt x="6" y="36"/>
                    </a:lnTo>
                    <a:lnTo>
                      <a:pt x="6" y="42"/>
                    </a:lnTo>
                    <a:lnTo>
                      <a:pt x="0" y="48"/>
                    </a:lnTo>
                    <a:lnTo>
                      <a:pt x="6" y="48"/>
                    </a:lnTo>
                    <a:lnTo>
                      <a:pt x="12" y="54"/>
                    </a:lnTo>
                    <a:lnTo>
                      <a:pt x="12" y="60"/>
                    </a:lnTo>
                    <a:lnTo>
                      <a:pt x="12" y="66"/>
                    </a:lnTo>
                    <a:lnTo>
                      <a:pt x="12" y="72"/>
                    </a:lnTo>
                    <a:lnTo>
                      <a:pt x="18" y="78"/>
                    </a:lnTo>
                    <a:lnTo>
                      <a:pt x="24" y="78"/>
                    </a:lnTo>
                    <a:lnTo>
                      <a:pt x="30" y="78"/>
                    </a:lnTo>
                    <a:lnTo>
                      <a:pt x="42" y="78"/>
                    </a:lnTo>
                    <a:lnTo>
                      <a:pt x="48" y="84"/>
                    </a:lnTo>
                    <a:lnTo>
                      <a:pt x="54" y="90"/>
                    </a:lnTo>
                    <a:lnTo>
                      <a:pt x="54" y="96"/>
                    </a:lnTo>
                    <a:lnTo>
                      <a:pt x="60" y="96"/>
                    </a:lnTo>
                    <a:lnTo>
                      <a:pt x="66" y="96"/>
                    </a:lnTo>
                    <a:lnTo>
                      <a:pt x="78" y="90"/>
                    </a:lnTo>
                    <a:lnTo>
                      <a:pt x="84" y="90"/>
                    </a:lnTo>
                    <a:lnTo>
                      <a:pt x="78" y="96"/>
                    </a:lnTo>
                    <a:lnTo>
                      <a:pt x="78" y="102"/>
                    </a:lnTo>
                    <a:lnTo>
                      <a:pt x="78" y="108"/>
                    </a:lnTo>
                    <a:lnTo>
                      <a:pt x="78" y="114"/>
                    </a:lnTo>
                    <a:lnTo>
                      <a:pt x="78" y="120"/>
                    </a:lnTo>
                    <a:lnTo>
                      <a:pt x="78" y="126"/>
                    </a:lnTo>
                    <a:lnTo>
                      <a:pt x="84" y="126"/>
                    </a:lnTo>
                    <a:lnTo>
                      <a:pt x="84" y="132"/>
                    </a:lnTo>
                    <a:lnTo>
                      <a:pt x="78" y="138"/>
                    </a:lnTo>
                    <a:lnTo>
                      <a:pt x="78" y="144"/>
                    </a:lnTo>
                    <a:lnTo>
                      <a:pt x="84" y="156"/>
                    </a:lnTo>
                    <a:lnTo>
                      <a:pt x="90" y="156"/>
                    </a:lnTo>
                    <a:lnTo>
                      <a:pt x="90" y="162"/>
                    </a:lnTo>
                    <a:lnTo>
                      <a:pt x="90" y="168"/>
                    </a:lnTo>
                    <a:lnTo>
                      <a:pt x="97" y="168"/>
                    </a:lnTo>
                    <a:lnTo>
                      <a:pt x="97" y="174"/>
                    </a:lnTo>
                    <a:lnTo>
                      <a:pt x="103" y="174"/>
                    </a:lnTo>
                    <a:lnTo>
                      <a:pt x="109" y="168"/>
                    </a:lnTo>
                    <a:lnTo>
                      <a:pt x="109" y="174"/>
                    </a:lnTo>
                    <a:lnTo>
                      <a:pt x="115" y="174"/>
                    </a:lnTo>
                    <a:lnTo>
                      <a:pt x="115" y="168"/>
                    </a:lnTo>
                    <a:lnTo>
                      <a:pt x="121" y="168"/>
                    </a:lnTo>
                    <a:lnTo>
                      <a:pt x="127" y="162"/>
                    </a:lnTo>
                    <a:lnTo>
                      <a:pt x="133" y="156"/>
                    </a:lnTo>
                    <a:lnTo>
                      <a:pt x="139" y="156"/>
                    </a:lnTo>
                    <a:lnTo>
                      <a:pt x="139" y="150"/>
                    </a:lnTo>
                    <a:lnTo>
                      <a:pt x="133" y="150"/>
                    </a:lnTo>
                    <a:lnTo>
                      <a:pt x="133" y="144"/>
                    </a:lnTo>
                    <a:lnTo>
                      <a:pt x="127" y="132"/>
                    </a:lnTo>
                    <a:lnTo>
                      <a:pt x="127" y="126"/>
                    </a:lnTo>
                    <a:lnTo>
                      <a:pt x="121" y="126"/>
                    </a:lnTo>
                    <a:lnTo>
                      <a:pt x="121" y="120"/>
                    </a:lnTo>
                    <a:lnTo>
                      <a:pt x="127" y="126"/>
                    </a:lnTo>
                    <a:lnTo>
                      <a:pt x="133" y="126"/>
                    </a:lnTo>
                    <a:lnTo>
                      <a:pt x="139" y="126"/>
                    </a:lnTo>
                    <a:lnTo>
                      <a:pt x="145" y="126"/>
                    </a:lnTo>
                    <a:lnTo>
                      <a:pt x="145" y="132"/>
                    </a:lnTo>
                    <a:lnTo>
                      <a:pt x="151" y="132"/>
                    </a:lnTo>
                    <a:lnTo>
                      <a:pt x="151" y="126"/>
                    </a:lnTo>
                    <a:lnTo>
                      <a:pt x="157" y="126"/>
                    </a:lnTo>
                    <a:lnTo>
                      <a:pt x="163" y="120"/>
                    </a:lnTo>
                    <a:lnTo>
                      <a:pt x="175" y="114"/>
                    </a:lnTo>
                    <a:lnTo>
                      <a:pt x="181" y="114"/>
                    </a:lnTo>
                    <a:lnTo>
                      <a:pt x="181" y="108"/>
                    </a:lnTo>
                    <a:lnTo>
                      <a:pt x="175" y="108"/>
                    </a:lnTo>
                    <a:lnTo>
                      <a:pt x="169" y="102"/>
                    </a:lnTo>
                    <a:lnTo>
                      <a:pt x="169" y="96"/>
                    </a:lnTo>
                    <a:lnTo>
                      <a:pt x="169" y="90"/>
                    </a:lnTo>
                    <a:lnTo>
                      <a:pt x="175" y="84"/>
                    </a:lnTo>
                    <a:lnTo>
                      <a:pt x="181" y="84"/>
                    </a:lnTo>
                    <a:lnTo>
                      <a:pt x="181" y="78"/>
                    </a:lnTo>
                    <a:lnTo>
                      <a:pt x="175" y="72"/>
                    </a:lnTo>
                    <a:lnTo>
                      <a:pt x="181" y="72"/>
                    </a:lnTo>
                    <a:lnTo>
                      <a:pt x="187" y="66"/>
                    </a:lnTo>
                    <a:lnTo>
                      <a:pt x="187" y="60"/>
                    </a:lnTo>
                    <a:lnTo>
                      <a:pt x="181" y="60"/>
                    </a:lnTo>
                    <a:lnTo>
                      <a:pt x="181" y="54"/>
                    </a:lnTo>
                    <a:lnTo>
                      <a:pt x="175" y="54"/>
                    </a:lnTo>
                    <a:lnTo>
                      <a:pt x="169" y="60"/>
                    </a:lnTo>
                    <a:lnTo>
                      <a:pt x="163" y="60"/>
                    </a:lnTo>
                    <a:lnTo>
                      <a:pt x="163" y="54"/>
                    </a:lnTo>
                    <a:lnTo>
                      <a:pt x="169" y="54"/>
                    </a:lnTo>
                    <a:lnTo>
                      <a:pt x="169" y="48"/>
                    </a:lnTo>
                    <a:lnTo>
                      <a:pt x="175" y="48"/>
                    </a:lnTo>
                    <a:lnTo>
                      <a:pt x="175" y="42"/>
                    </a:lnTo>
                    <a:lnTo>
                      <a:pt x="169" y="42"/>
                    </a:lnTo>
                    <a:lnTo>
                      <a:pt x="163" y="36"/>
                    </a:lnTo>
                    <a:lnTo>
                      <a:pt x="157" y="36"/>
                    </a:lnTo>
                    <a:lnTo>
                      <a:pt x="157" y="42"/>
                    </a:lnTo>
                    <a:lnTo>
                      <a:pt x="151" y="36"/>
                    </a:lnTo>
                    <a:lnTo>
                      <a:pt x="151" y="30"/>
                    </a:lnTo>
                    <a:lnTo>
                      <a:pt x="145" y="30"/>
                    </a:lnTo>
                    <a:lnTo>
                      <a:pt x="151" y="30"/>
                    </a:lnTo>
                    <a:lnTo>
                      <a:pt x="157" y="24"/>
                    </a:lnTo>
                    <a:lnTo>
                      <a:pt x="151" y="24"/>
                    </a:lnTo>
                    <a:lnTo>
                      <a:pt x="139" y="24"/>
                    </a:lnTo>
                    <a:lnTo>
                      <a:pt x="133" y="24"/>
                    </a:lnTo>
                    <a:lnTo>
                      <a:pt x="127" y="24"/>
                    </a:lnTo>
                    <a:lnTo>
                      <a:pt x="121" y="30"/>
                    </a:lnTo>
                    <a:lnTo>
                      <a:pt x="121" y="36"/>
                    </a:lnTo>
                    <a:lnTo>
                      <a:pt x="109" y="36"/>
                    </a:lnTo>
                    <a:lnTo>
                      <a:pt x="109" y="30"/>
                    </a:lnTo>
                    <a:lnTo>
                      <a:pt x="103" y="30"/>
                    </a:lnTo>
                    <a:lnTo>
                      <a:pt x="103" y="24"/>
                    </a:lnTo>
                    <a:lnTo>
                      <a:pt x="97" y="24"/>
                    </a:lnTo>
                    <a:lnTo>
                      <a:pt x="90" y="24"/>
                    </a:lnTo>
                    <a:lnTo>
                      <a:pt x="84" y="24"/>
                    </a:lnTo>
                    <a:lnTo>
                      <a:pt x="84" y="30"/>
                    </a:lnTo>
                    <a:lnTo>
                      <a:pt x="72" y="30"/>
                    </a:lnTo>
                    <a:lnTo>
                      <a:pt x="72" y="24"/>
                    </a:lnTo>
                    <a:lnTo>
                      <a:pt x="72" y="18"/>
                    </a:lnTo>
                    <a:lnTo>
                      <a:pt x="66" y="18"/>
                    </a:lnTo>
                    <a:lnTo>
                      <a:pt x="60" y="12"/>
                    </a:lnTo>
                    <a:lnTo>
                      <a:pt x="54" y="12"/>
                    </a:lnTo>
                    <a:lnTo>
                      <a:pt x="48" y="12"/>
                    </a:lnTo>
                    <a:lnTo>
                      <a:pt x="48" y="6"/>
                    </a:lnTo>
                    <a:lnTo>
                      <a:pt x="48" y="0"/>
                    </a:lnTo>
                    <a:lnTo>
                      <a:pt x="42" y="6"/>
                    </a:lnTo>
                    <a:lnTo>
                      <a:pt x="42" y="12"/>
                    </a:lnTo>
                    <a:lnTo>
                      <a:pt x="48" y="12"/>
                    </a:lnTo>
                    <a:lnTo>
                      <a:pt x="42" y="18"/>
                    </a:lnTo>
                    <a:lnTo>
                      <a:pt x="36" y="18"/>
                    </a:lnTo>
                    <a:lnTo>
                      <a:pt x="30" y="18"/>
                    </a:lnTo>
                    <a:lnTo>
                      <a:pt x="24" y="24"/>
                    </a:lnTo>
                    <a:lnTo>
                      <a:pt x="24" y="30"/>
                    </a:lnTo>
                    <a:lnTo>
                      <a:pt x="30" y="30"/>
                    </a:lnTo>
                    <a:lnTo>
                      <a:pt x="30" y="36"/>
                    </a:lnTo>
                    <a:lnTo>
                      <a:pt x="30" y="42"/>
                    </a:lnTo>
                    <a:lnTo>
                      <a:pt x="30" y="48"/>
                    </a:lnTo>
                    <a:lnTo>
                      <a:pt x="24" y="48"/>
                    </a:lnTo>
                    <a:lnTo>
                      <a:pt x="24" y="42"/>
                    </a:lnTo>
                    <a:lnTo>
                      <a:pt x="18" y="42"/>
                    </a:lnTo>
                    <a:lnTo>
                      <a:pt x="18" y="36"/>
                    </a:lnTo>
                    <a:lnTo>
                      <a:pt x="18" y="30"/>
                    </a:lnTo>
                    <a:lnTo>
                      <a:pt x="24" y="30"/>
                    </a:lnTo>
                    <a:lnTo>
                      <a:pt x="24" y="24"/>
                    </a:lnTo>
                    <a:lnTo>
                      <a:pt x="24" y="18"/>
                    </a:lnTo>
                    <a:lnTo>
                      <a:pt x="18" y="18"/>
                    </a:lnTo>
                    <a:lnTo>
                      <a:pt x="18" y="12"/>
                    </a:lnTo>
                    <a:lnTo>
                      <a:pt x="24" y="6"/>
                    </a:lnTo>
                    <a:lnTo>
                      <a:pt x="30" y="6"/>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81" name=""/>
              <p:cNvSpPr/>
              <p:nvPr/>
            </p:nvSpPr>
            <p:spPr>
              <a:xfrm>
                <a:off x="1761480" y="4481280"/>
                <a:ext cx="9720" cy="1440"/>
              </a:xfrm>
              <a:custGeom>
                <a:avLst/>
                <a:gdLst/>
                <a:ahLst/>
                <a:rect l="l" t="t" r="r" b="b"/>
                <a:pathLst>
                  <a:path w="7" h="1">
                    <a:moveTo>
                      <a:pt x="6" y="0"/>
                    </a:moveTo>
                    <a:lnTo>
                      <a:pt x="0" y="0"/>
                    </a:lnTo>
                    <a:lnTo>
                      <a:pt x="6" y="0"/>
                    </a:lnTo>
                  </a:path>
                </a:pathLst>
              </a:custGeom>
              <a:solidFill>
                <a:srgbClr val="b2b2b2"/>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182" name=""/>
              <p:cNvSpPr/>
              <p:nvPr/>
            </p:nvSpPr>
            <p:spPr>
              <a:xfrm>
                <a:off x="1693080" y="4481280"/>
                <a:ext cx="9720" cy="9720"/>
              </a:xfrm>
              <a:custGeom>
                <a:avLst/>
                <a:gdLst/>
                <a:ahLst/>
                <a:rect l="l" t="t" r="r" b="b"/>
                <a:pathLst>
                  <a:path w="7" h="7">
                    <a:moveTo>
                      <a:pt x="6" y="0"/>
                    </a:moveTo>
                    <a:lnTo>
                      <a:pt x="6" y="6"/>
                    </a:lnTo>
                    <a:lnTo>
                      <a:pt x="0" y="6"/>
                    </a:lnTo>
                    <a:lnTo>
                      <a:pt x="0" y="0"/>
                    </a:lnTo>
                    <a:lnTo>
                      <a:pt x="0" y="6"/>
                    </a:lnTo>
                    <a:lnTo>
                      <a:pt x="0" y="0"/>
                    </a:lnTo>
                    <a:lnTo>
                      <a:pt x="6" y="0"/>
                    </a:lnTo>
                  </a:path>
                </a:pathLst>
              </a:custGeom>
              <a:solidFill>
                <a:srgbClr val="b2b2b2"/>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183" name=""/>
              <p:cNvSpPr/>
              <p:nvPr/>
            </p:nvSpPr>
            <p:spPr>
              <a:xfrm>
                <a:off x="1735920" y="4489920"/>
                <a:ext cx="26640" cy="18000"/>
              </a:xfrm>
              <a:custGeom>
                <a:avLst/>
                <a:gdLst/>
                <a:ahLst/>
                <a:rect l="l" t="t" r="r" b="b"/>
                <a:pathLst>
                  <a:path w="19" h="13">
                    <a:moveTo>
                      <a:pt x="6" y="0"/>
                    </a:moveTo>
                    <a:lnTo>
                      <a:pt x="12" y="0"/>
                    </a:lnTo>
                    <a:lnTo>
                      <a:pt x="18" y="0"/>
                    </a:lnTo>
                    <a:lnTo>
                      <a:pt x="12" y="0"/>
                    </a:lnTo>
                    <a:lnTo>
                      <a:pt x="12" y="6"/>
                    </a:lnTo>
                    <a:lnTo>
                      <a:pt x="18" y="6"/>
                    </a:lnTo>
                    <a:lnTo>
                      <a:pt x="18" y="12"/>
                    </a:lnTo>
                    <a:lnTo>
                      <a:pt x="12" y="12"/>
                    </a:lnTo>
                    <a:lnTo>
                      <a:pt x="6" y="12"/>
                    </a:lnTo>
                    <a:lnTo>
                      <a:pt x="0" y="12"/>
                    </a:lnTo>
                    <a:lnTo>
                      <a:pt x="6" y="6"/>
                    </a:lnTo>
                    <a:lnTo>
                      <a:pt x="6" y="0"/>
                    </a:lnTo>
                  </a:path>
                </a:pathLst>
              </a:custGeom>
              <a:solidFill>
                <a:srgbClr val="b2b2b2"/>
              </a:solidFill>
              <a:ln w="0">
                <a:noFill/>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Times New Roman"/>
                </a:endParaRPr>
              </a:p>
            </p:txBody>
          </p:sp>
          <p:sp>
            <p:nvSpPr>
              <p:cNvPr id="2184" name=""/>
              <p:cNvSpPr/>
              <p:nvPr/>
            </p:nvSpPr>
            <p:spPr>
              <a:xfrm>
                <a:off x="1324800" y="4515480"/>
                <a:ext cx="113400" cy="52200"/>
              </a:xfrm>
              <a:custGeom>
                <a:avLst/>
                <a:gdLst/>
                <a:ahLst/>
                <a:rect l="l" t="t" r="r" b="b"/>
                <a:pathLst>
                  <a:path w="80" h="37">
                    <a:moveTo>
                      <a:pt x="0" y="24"/>
                    </a:moveTo>
                    <a:lnTo>
                      <a:pt x="0" y="18"/>
                    </a:lnTo>
                    <a:lnTo>
                      <a:pt x="0" y="12"/>
                    </a:lnTo>
                    <a:lnTo>
                      <a:pt x="6" y="12"/>
                    </a:lnTo>
                    <a:lnTo>
                      <a:pt x="0" y="6"/>
                    </a:lnTo>
                    <a:lnTo>
                      <a:pt x="0" y="0"/>
                    </a:lnTo>
                    <a:lnTo>
                      <a:pt x="6" y="0"/>
                    </a:lnTo>
                    <a:lnTo>
                      <a:pt x="12" y="6"/>
                    </a:lnTo>
                    <a:lnTo>
                      <a:pt x="12" y="12"/>
                    </a:lnTo>
                    <a:lnTo>
                      <a:pt x="18" y="12"/>
                    </a:lnTo>
                    <a:lnTo>
                      <a:pt x="18" y="6"/>
                    </a:lnTo>
                    <a:lnTo>
                      <a:pt x="18" y="12"/>
                    </a:lnTo>
                    <a:lnTo>
                      <a:pt x="24" y="12"/>
                    </a:lnTo>
                    <a:lnTo>
                      <a:pt x="30" y="12"/>
                    </a:lnTo>
                    <a:lnTo>
                      <a:pt x="36" y="6"/>
                    </a:lnTo>
                    <a:lnTo>
                      <a:pt x="48" y="0"/>
                    </a:lnTo>
                    <a:lnTo>
                      <a:pt x="54" y="0"/>
                    </a:lnTo>
                    <a:lnTo>
                      <a:pt x="61" y="0"/>
                    </a:lnTo>
                    <a:lnTo>
                      <a:pt x="67" y="6"/>
                    </a:lnTo>
                    <a:lnTo>
                      <a:pt x="73" y="12"/>
                    </a:lnTo>
                    <a:lnTo>
                      <a:pt x="79" y="12"/>
                    </a:lnTo>
                    <a:lnTo>
                      <a:pt x="79" y="18"/>
                    </a:lnTo>
                    <a:lnTo>
                      <a:pt x="79" y="24"/>
                    </a:lnTo>
                    <a:lnTo>
                      <a:pt x="79" y="30"/>
                    </a:lnTo>
                    <a:lnTo>
                      <a:pt x="73" y="30"/>
                    </a:lnTo>
                    <a:lnTo>
                      <a:pt x="73" y="36"/>
                    </a:lnTo>
                    <a:lnTo>
                      <a:pt x="67" y="30"/>
                    </a:lnTo>
                    <a:lnTo>
                      <a:pt x="67" y="24"/>
                    </a:lnTo>
                    <a:lnTo>
                      <a:pt x="67" y="18"/>
                    </a:lnTo>
                    <a:lnTo>
                      <a:pt x="73" y="18"/>
                    </a:lnTo>
                    <a:lnTo>
                      <a:pt x="67" y="18"/>
                    </a:lnTo>
                    <a:lnTo>
                      <a:pt x="61" y="18"/>
                    </a:lnTo>
                    <a:lnTo>
                      <a:pt x="61" y="12"/>
                    </a:lnTo>
                    <a:lnTo>
                      <a:pt x="54" y="12"/>
                    </a:lnTo>
                    <a:lnTo>
                      <a:pt x="54" y="6"/>
                    </a:lnTo>
                    <a:lnTo>
                      <a:pt x="48" y="6"/>
                    </a:lnTo>
                    <a:lnTo>
                      <a:pt x="48" y="12"/>
                    </a:lnTo>
                    <a:lnTo>
                      <a:pt x="42" y="12"/>
                    </a:lnTo>
                    <a:lnTo>
                      <a:pt x="42" y="18"/>
                    </a:lnTo>
                    <a:lnTo>
                      <a:pt x="36" y="18"/>
                    </a:lnTo>
                    <a:lnTo>
                      <a:pt x="36" y="24"/>
                    </a:lnTo>
                    <a:lnTo>
                      <a:pt x="42" y="30"/>
                    </a:lnTo>
                    <a:lnTo>
                      <a:pt x="36" y="30"/>
                    </a:lnTo>
                    <a:lnTo>
                      <a:pt x="36" y="36"/>
                    </a:lnTo>
                    <a:lnTo>
                      <a:pt x="30" y="36"/>
                    </a:lnTo>
                    <a:lnTo>
                      <a:pt x="30" y="30"/>
                    </a:lnTo>
                    <a:lnTo>
                      <a:pt x="24" y="24"/>
                    </a:lnTo>
                    <a:lnTo>
                      <a:pt x="24" y="30"/>
                    </a:lnTo>
                    <a:lnTo>
                      <a:pt x="18" y="24"/>
                    </a:lnTo>
                    <a:lnTo>
                      <a:pt x="12" y="18"/>
                    </a:lnTo>
                    <a:lnTo>
                      <a:pt x="6" y="18"/>
                    </a:lnTo>
                    <a:lnTo>
                      <a:pt x="0" y="18"/>
                    </a:lnTo>
                    <a:lnTo>
                      <a:pt x="0" y="24"/>
                    </a:lnTo>
                  </a:path>
                </a:pathLst>
              </a:custGeom>
              <a:solidFill>
                <a:srgbClr val="b2b2b2"/>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2185" name=""/>
              <p:cNvSpPr/>
              <p:nvPr/>
            </p:nvSpPr>
            <p:spPr>
              <a:xfrm>
                <a:off x="1752840" y="4541040"/>
                <a:ext cx="94680" cy="154080"/>
              </a:xfrm>
              <a:custGeom>
                <a:avLst/>
                <a:gdLst/>
                <a:ahLst/>
                <a:rect l="l" t="t" r="r" b="b"/>
                <a:pathLst>
                  <a:path w="67" h="109">
                    <a:moveTo>
                      <a:pt x="18" y="0"/>
                    </a:moveTo>
                    <a:lnTo>
                      <a:pt x="18" y="6"/>
                    </a:lnTo>
                    <a:lnTo>
                      <a:pt x="12" y="12"/>
                    </a:lnTo>
                    <a:lnTo>
                      <a:pt x="6" y="12"/>
                    </a:lnTo>
                    <a:lnTo>
                      <a:pt x="12" y="18"/>
                    </a:lnTo>
                    <a:lnTo>
                      <a:pt x="12" y="24"/>
                    </a:lnTo>
                    <a:lnTo>
                      <a:pt x="6" y="24"/>
                    </a:lnTo>
                    <a:lnTo>
                      <a:pt x="0" y="30"/>
                    </a:lnTo>
                    <a:lnTo>
                      <a:pt x="0" y="36"/>
                    </a:lnTo>
                    <a:lnTo>
                      <a:pt x="0" y="42"/>
                    </a:lnTo>
                    <a:lnTo>
                      <a:pt x="6" y="48"/>
                    </a:lnTo>
                    <a:lnTo>
                      <a:pt x="12" y="48"/>
                    </a:lnTo>
                    <a:lnTo>
                      <a:pt x="18" y="48"/>
                    </a:lnTo>
                    <a:lnTo>
                      <a:pt x="18" y="60"/>
                    </a:lnTo>
                    <a:lnTo>
                      <a:pt x="24" y="60"/>
                    </a:lnTo>
                    <a:lnTo>
                      <a:pt x="24" y="66"/>
                    </a:lnTo>
                    <a:lnTo>
                      <a:pt x="18" y="78"/>
                    </a:lnTo>
                    <a:lnTo>
                      <a:pt x="18" y="84"/>
                    </a:lnTo>
                    <a:lnTo>
                      <a:pt x="18" y="90"/>
                    </a:lnTo>
                    <a:lnTo>
                      <a:pt x="24" y="90"/>
                    </a:lnTo>
                    <a:lnTo>
                      <a:pt x="24" y="96"/>
                    </a:lnTo>
                    <a:lnTo>
                      <a:pt x="30" y="102"/>
                    </a:lnTo>
                    <a:lnTo>
                      <a:pt x="36" y="108"/>
                    </a:lnTo>
                    <a:lnTo>
                      <a:pt x="42" y="102"/>
                    </a:lnTo>
                    <a:lnTo>
                      <a:pt x="54" y="96"/>
                    </a:lnTo>
                    <a:lnTo>
                      <a:pt x="60" y="96"/>
                    </a:lnTo>
                    <a:lnTo>
                      <a:pt x="66" y="96"/>
                    </a:lnTo>
                    <a:lnTo>
                      <a:pt x="60" y="90"/>
                    </a:lnTo>
                    <a:lnTo>
                      <a:pt x="60" y="84"/>
                    </a:lnTo>
                    <a:lnTo>
                      <a:pt x="54" y="78"/>
                    </a:lnTo>
                    <a:lnTo>
                      <a:pt x="48" y="72"/>
                    </a:lnTo>
                    <a:lnTo>
                      <a:pt x="48" y="66"/>
                    </a:lnTo>
                    <a:lnTo>
                      <a:pt x="48" y="60"/>
                    </a:lnTo>
                    <a:lnTo>
                      <a:pt x="48" y="54"/>
                    </a:lnTo>
                    <a:lnTo>
                      <a:pt x="54" y="48"/>
                    </a:lnTo>
                    <a:lnTo>
                      <a:pt x="54" y="42"/>
                    </a:lnTo>
                    <a:lnTo>
                      <a:pt x="60" y="42"/>
                    </a:lnTo>
                    <a:lnTo>
                      <a:pt x="60" y="36"/>
                    </a:lnTo>
                    <a:lnTo>
                      <a:pt x="54" y="36"/>
                    </a:lnTo>
                    <a:lnTo>
                      <a:pt x="54" y="30"/>
                    </a:lnTo>
                    <a:lnTo>
                      <a:pt x="48" y="24"/>
                    </a:lnTo>
                    <a:lnTo>
                      <a:pt x="42" y="24"/>
                    </a:lnTo>
                    <a:lnTo>
                      <a:pt x="36" y="24"/>
                    </a:lnTo>
                    <a:lnTo>
                      <a:pt x="36" y="18"/>
                    </a:lnTo>
                    <a:lnTo>
                      <a:pt x="36" y="12"/>
                    </a:lnTo>
                    <a:lnTo>
                      <a:pt x="30" y="6"/>
                    </a:lnTo>
                    <a:lnTo>
                      <a:pt x="24" y="0"/>
                    </a:lnTo>
                    <a:lnTo>
                      <a:pt x="18" y="0"/>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86" name=""/>
              <p:cNvSpPr/>
              <p:nvPr/>
            </p:nvSpPr>
            <p:spPr>
              <a:xfrm>
                <a:off x="1341720" y="4558320"/>
                <a:ext cx="9720" cy="1080"/>
              </a:xfrm>
              <a:custGeom>
                <a:avLst/>
                <a:gdLst/>
                <a:ahLst/>
                <a:rect l="l" t="t" r="r" b="b"/>
                <a:pathLst>
                  <a:path w="7" h="1">
                    <a:moveTo>
                      <a:pt x="6" y="0"/>
                    </a:moveTo>
                    <a:lnTo>
                      <a:pt x="0" y="0"/>
                    </a:lnTo>
                    <a:lnTo>
                      <a:pt x="6" y="0"/>
                    </a:lnTo>
                  </a:path>
                </a:pathLst>
              </a:custGeom>
              <a:solidFill>
                <a:srgbClr val="b2b2b2"/>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Times New Roman"/>
                </a:endParaRPr>
              </a:p>
            </p:txBody>
          </p:sp>
          <p:sp>
            <p:nvSpPr>
              <p:cNvPr id="2187" name=""/>
              <p:cNvSpPr/>
              <p:nvPr/>
            </p:nvSpPr>
            <p:spPr>
              <a:xfrm>
                <a:off x="1513080" y="5182200"/>
                <a:ext cx="395640" cy="642240"/>
              </a:xfrm>
              <a:custGeom>
                <a:avLst/>
                <a:gdLst/>
                <a:ahLst/>
                <a:rect l="l" t="t" r="r" b="b"/>
                <a:pathLst>
                  <a:path w="279" h="453">
                    <a:moveTo>
                      <a:pt x="66" y="452"/>
                    </a:moveTo>
                    <a:lnTo>
                      <a:pt x="60" y="452"/>
                    </a:lnTo>
                    <a:lnTo>
                      <a:pt x="54" y="446"/>
                    </a:lnTo>
                    <a:lnTo>
                      <a:pt x="36" y="446"/>
                    </a:lnTo>
                    <a:lnTo>
                      <a:pt x="24" y="446"/>
                    </a:lnTo>
                    <a:lnTo>
                      <a:pt x="18" y="446"/>
                    </a:lnTo>
                    <a:lnTo>
                      <a:pt x="18" y="428"/>
                    </a:lnTo>
                    <a:lnTo>
                      <a:pt x="12" y="428"/>
                    </a:lnTo>
                    <a:lnTo>
                      <a:pt x="6" y="428"/>
                    </a:lnTo>
                    <a:lnTo>
                      <a:pt x="0" y="422"/>
                    </a:lnTo>
                    <a:lnTo>
                      <a:pt x="0" y="410"/>
                    </a:lnTo>
                    <a:lnTo>
                      <a:pt x="12" y="398"/>
                    </a:lnTo>
                    <a:lnTo>
                      <a:pt x="12" y="392"/>
                    </a:lnTo>
                    <a:lnTo>
                      <a:pt x="18" y="392"/>
                    </a:lnTo>
                    <a:lnTo>
                      <a:pt x="12" y="386"/>
                    </a:lnTo>
                    <a:lnTo>
                      <a:pt x="12" y="380"/>
                    </a:lnTo>
                    <a:lnTo>
                      <a:pt x="18" y="380"/>
                    </a:lnTo>
                    <a:lnTo>
                      <a:pt x="18" y="374"/>
                    </a:lnTo>
                    <a:lnTo>
                      <a:pt x="24" y="374"/>
                    </a:lnTo>
                    <a:lnTo>
                      <a:pt x="24" y="368"/>
                    </a:lnTo>
                    <a:lnTo>
                      <a:pt x="24" y="362"/>
                    </a:lnTo>
                    <a:lnTo>
                      <a:pt x="24" y="356"/>
                    </a:lnTo>
                    <a:lnTo>
                      <a:pt x="30" y="350"/>
                    </a:lnTo>
                    <a:lnTo>
                      <a:pt x="30" y="344"/>
                    </a:lnTo>
                    <a:lnTo>
                      <a:pt x="24" y="344"/>
                    </a:lnTo>
                    <a:lnTo>
                      <a:pt x="18" y="344"/>
                    </a:lnTo>
                    <a:lnTo>
                      <a:pt x="18" y="338"/>
                    </a:lnTo>
                    <a:lnTo>
                      <a:pt x="24" y="338"/>
                    </a:lnTo>
                    <a:lnTo>
                      <a:pt x="30" y="338"/>
                    </a:lnTo>
                    <a:lnTo>
                      <a:pt x="30" y="332"/>
                    </a:lnTo>
                    <a:lnTo>
                      <a:pt x="24" y="332"/>
                    </a:lnTo>
                    <a:lnTo>
                      <a:pt x="24" y="326"/>
                    </a:lnTo>
                    <a:lnTo>
                      <a:pt x="24" y="319"/>
                    </a:lnTo>
                    <a:lnTo>
                      <a:pt x="24" y="313"/>
                    </a:lnTo>
                    <a:lnTo>
                      <a:pt x="18" y="313"/>
                    </a:lnTo>
                    <a:lnTo>
                      <a:pt x="18" y="307"/>
                    </a:lnTo>
                    <a:lnTo>
                      <a:pt x="18" y="301"/>
                    </a:lnTo>
                    <a:lnTo>
                      <a:pt x="24" y="301"/>
                    </a:lnTo>
                    <a:lnTo>
                      <a:pt x="24" y="295"/>
                    </a:lnTo>
                    <a:lnTo>
                      <a:pt x="24" y="289"/>
                    </a:lnTo>
                    <a:lnTo>
                      <a:pt x="24" y="277"/>
                    </a:lnTo>
                    <a:lnTo>
                      <a:pt x="24" y="271"/>
                    </a:lnTo>
                    <a:lnTo>
                      <a:pt x="24" y="259"/>
                    </a:lnTo>
                    <a:lnTo>
                      <a:pt x="30" y="253"/>
                    </a:lnTo>
                    <a:lnTo>
                      <a:pt x="36" y="247"/>
                    </a:lnTo>
                    <a:lnTo>
                      <a:pt x="30" y="241"/>
                    </a:lnTo>
                    <a:lnTo>
                      <a:pt x="30" y="235"/>
                    </a:lnTo>
                    <a:lnTo>
                      <a:pt x="30" y="229"/>
                    </a:lnTo>
                    <a:lnTo>
                      <a:pt x="30" y="217"/>
                    </a:lnTo>
                    <a:lnTo>
                      <a:pt x="36" y="217"/>
                    </a:lnTo>
                    <a:lnTo>
                      <a:pt x="42" y="211"/>
                    </a:lnTo>
                    <a:lnTo>
                      <a:pt x="42" y="199"/>
                    </a:lnTo>
                    <a:lnTo>
                      <a:pt x="42" y="193"/>
                    </a:lnTo>
                    <a:lnTo>
                      <a:pt x="48" y="181"/>
                    </a:lnTo>
                    <a:lnTo>
                      <a:pt x="48" y="175"/>
                    </a:lnTo>
                    <a:lnTo>
                      <a:pt x="42" y="157"/>
                    </a:lnTo>
                    <a:lnTo>
                      <a:pt x="42" y="151"/>
                    </a:lnTo>
                    <a:lnTo>
                      <a:pt x="42" y="145"/>
                    </a:lnTo>
                    <a:lnTo>
                      <a:pt x="42" y="139"/>
                    </a:lnTo>
                    <a:lnTo>
                      <a:pt x="42" y="127"/>
                    </a:lnTo>
                    <a:lnTo>
                      <a:pt x="48" y="127"/>
                    </a:lnTo>
                    <a:lnTo>
                      <a:pt x="48" y="121"/>
                    </a:lnTo>
                    <a:lnTo>
                      <a:pt x="48" y="109"/>
                    </a:lnTo>
                    <a:lnTo>
                      <a:pt x="54" y="96"/>
                    </a:lnTo>
                    <a:lnTo>
                      <a:pt x="60" y="90"/>
                    </a:lnTo>
                    <a:lnTo>
                      <a:pt x="60" y="84"/>
                    </a:lnTo>
                    <a:lnTo>
                      <a:pt x="66" y="78"/>
                    </a:lnTo>
                    <a:lnTo>
                      <a:pt x="72" y="78"/>
                    </a:lnTo>
                    <a:lnTo>
                      <a:pt x="72" y="72"/>
                    </a:lnTo>
                    <a:lnTo>
                      <a:pt x="66" y="72"/>
                    </a:lnTo>
                    <a:lnTo>
                      <a:pt x="66" y="66"/>
                    </a:lnTo>
                    <a:lnTo>
                      <a:pt x="72" y="60"/>
                    </a:lnTo>
                    <a:lnTo>
                      <a:pt x="66" y="60"/>
                    </a:lnTo>
                    <a:lnTo>
                      <a:pt x="66" y="54"/>
                    </a:lnTo>
                    <a:lnTo>
                      <a:pt x="66" y="48"/>
                    </a:lnTo>
                    <a:lnTo>
                      <a:pt x="72" y="48"/>
                    </a:lnTo>
                    <a:lnTo>
                      <a:pt x="66" y="42"/>
                    </a:lnTo>
                    <a:lnTo>
                      <a:pt x="72" y="36"/>
                    </a:lnTo>
                    <a:lnTo>
                      <a:pt x="84" y="30"/>
                    </a:lnTo>
                    <a:lnTo>
                      <a:pt x="90" y="18"/>
                    </a:lnTo>
                    <a:lnTo>
                      <a:pt x="84" y="12"/>
                    </a:lnTo>
                    <a:lnTo>
                      <a:pt x="97" y="0"/>
                    </a:lnTo>
                    <a:lnTo>
                      <a:pt x="103" y="0"/>
                    </a:lnTo>
                    <a:lnTo>
                      <a:pt x="109" y="0"/>
                    </a:lnTo>
                    <a:lnTo>
                      <a:pt x="115" y="0"/>
                    </a:lnTo>
                    <a:lnTo>
                      <a:pt x="121" y="0"/>
                    </a:lnTo>
                    <a:lnTo>
                      <a:pt x="121" y="6"/>
                    </a:lnTo>
                    <a:lnTo>
                      <a:pt x="127" y="6"/>
                    </a:lnTo>
                    <a:lnTo>
                      <a:pt x="127" y="12"/>
                    </a:lnTo>
                    <a:lnTo>
                      <a:pt x="133" y="0"/>
                    </a:lnTo>
                    <a:lnTo>
                      <a:pt x="139" y="0"/>
                    </a:lnTo>
                    <a:lnTo>
                      <a:pt x="145" y="0"/>
                    </a:lnTo>
                    <a:lnTo>
                      <a:pt x="151" y="0"/>
                    </a:lnTo>
                    <a:lnTo>
                      <a:pt x="151" y="6"/>
                    </a:lnTo>
                    <a:lnTo>
                      <a:pt x="157" y="12"/>
                    </a:lnTo>
                    <a:lnTo>
                      <a:pt x="163" y="18"/>
                    </a:lnTo>
                    <a:lnTo>
                      <a:pt x="169" y="24"/>
                    </a:lnTo>
                    <a:lnTo>
                      <a:pt x="175" y="30"/>
                    </a:lnTo>
                    <a:lnTo>
                      <a:pt x="187" y="30"/>
                    </a:lnTo>
                    <a:lnTo>
                      <a:pt x="199" y="42"/>
                    </a:lnTo>
                    <a:lnTo>
                      <a:pt x="211" y="42"/>
                    </a:lnTo>
                    <a:lnTo>
                      <a:pt x="211" y="48"/>
                    </a:lnTo>
                    <a:lnTo>
                      <a:pt x="217" y="48"/>
                    </a:lnTo>
                    <a:lnTo>
                      <a:pt x="211" y="60"/>
                    </a:lnTo>
                    <a:lnTo>
                      <a:pt x="211" y="66"/>
                    </a:lnTo>
                    <a:lnTo>
                      <a:pt x="211" y="72"/>
                    </a:lnTo>
                    <a:lnTo>
                      <a:pt x="205" y="72"/>
                    </a:lnTo>
                    <a:lnTo>
                      <a:pt x="205" y="78"/>
                    </a:lnTo>
                    <a:lnTo>
                      <a:pt x="211" y="78"/>
                    </a:lnTo>
                    <a:lnTo>
                      <a:pt x="217" y="78"/>
                    </a:lnTo>
                    <a:lnTo>
                      <a:pt x="223" y="78"/>
                    </a:lnTo>
                    <a:lnTo>
                      <a:pt x="229" y="78"/>
                    </a:lnTo>
                    <a:lnTo>
                      <a:pt x="235" y="78"/>
                    </a:lnTo>
                    <a:lnTo>
                      <a:pt x="241" y="78"/>
                    </a:lnTo>
                    <a:lnTo>
                      <a:pt x="247" y="78"/>
                    </a:lnTo>
                    <a:lnTo>
                      <a:pt x="253" y="72"/>
                    </a:lnTo>
                    <a:lnTo>
                      <a:pt x="259" y="66"/>
                    </a:lnTo>
                    <a:lnTo>
                      <a:pt x="259" y="54"/>
                    </a:lnTo>
                    <a:lnTo>
                      <a:pt x="266" y="54"/>
                    </a:lnTo>
                    <a:lnTo>
                      <a:pt x="272" y="54"/>
                    </a:lnTo>
                    <a:lnTo>
                      <a:pt x="278" y="60"/>
                    </a:lnTo>
                    <a:lnTo>
                      <a:pt x="272" y="72"/>
                    </a:lnTo>
                    <a:lnTo>
                      <a:pt x="272" y="78"/>
                    </a:lnTo>
                    <a:lnTo>
                      <a:pt x="259" y="84"/>
                    </a:lnTo>
                    <a:lnTo>
                      <a:pt x="247" y="96"/>
                    </a:lnTo>
                    <a:lnTo>
                      <a:pt x="235" y="102"/>
                    </a:lnTo>
                    <a:lnTo>
                      <a:pt x="229" y="115"/>
                    </a:lnTo>
                    <a:lnTo>
                      <a:pt x="223" y="121"/>
                    </a:lnTo>
                    <a:lnTo>
                      <a:pt x="217" y="127"/>
                    </a:lnTo>
                    <a:lnTo>
                      <a:pt x="217" y="133"/>
                    </a:lnTo>
                    <a:lnTo>
                      <a:pt x="211" y="145"/>
                    </a:lnTo>
                    <a:lnTo>
                      <a:pt x="211" y="151"/>
                    </a:lnTo>
                    <a:lnTo>
                      <a:pt x="211" y="157"/>
                    </a:lnTo>
                    <a:lnTo>
                      <a:pt x="211" y="163"/>
                    </a:lnTo>
                    <a:lnTo>
                      <a:pt x="211" y="169"/>
                    </a:lnTo>
                    <a:lnTo>
                      <a:pt x="211" y="175"/>
                    </a:lnTo>
                    <a:lnTo>
                      <a:pt x="211" y="181"/>
                    </a:lnTo>
                    <a:lnTo>
                      <a:pt x="205" y="187"/>
                    </a:lnTo>
                    <a:lnTo>
                      <a:pt x="211" y="193"/>
                    </a:lnTo>
                    <a:lnTo>
                      <a:pt x="217" y="193"/>
                    </a:lnTo>
                    <a:lnTo>
                      <a:pt x="223" y="199"/>
                    </a:lnTo>
                    <a:lnTo>
                      <a:pt x="223" y="205"/>
                    </a:lnTo>
                    <a:lnTo>
                      <a:pt x="223" y="211"/>
                    </a:lnTo>
                    <a:lnTo>
                      <a:pt x="229" y="217"/>
                    </a:lnTo>
                    <a:lnTo>
                      <a:pt x="229" y="223"/>
                    </a:lnTo>
                    <a:lnTo>
                      <a:pt x="223" y="229"/>
                    </a:lnTo>
                    <a:lnTo>
                      <a:pt x="223" y="235"/>
                    </a:lnTo>
                    <a:lnTo>
                      <a:pt x="217" y="241"/>
                    </a:lnTo>
                    <a:lnTo>
                      <a:pt x="211" y="247"/>
                    </a:lnTo>
                    <a:lnTo>
                      <a:pt x="205" y="247"/>
                    </a:lnTo>
                    <a:lnTo>
                      <a:pt x="193" y="253"/>
                    </a:lnTo>
                    <a:lnTo>
                      <a:pt x="181" y="253"/>
                    </a:lnTo>
                    <a:lnTo>
                      <a:pt x="175" y="253"/>
                    </a:lnTo>
                    <a:lnTo>
                      <a:pt x="169" y="253"/>
                    </a:lnTo>
                    <a:lnTo>
                      <a:pt x="163" y="253"/>
                    </a:lnTo>
                    <a:lnTo>
                      <a:pt x="157" y="253"/>
                    </a:lnTo>
                    <a:lnTo>
                      <a:pt x="151" y="253"/>
                    </a:lnTo>
                    <a:lnTo>
                      <a:pt x="151" y="259"/>
                    </a:lnTo>
                    <a:lnTo>
                      <a:pt x="157" y="259"/>
                    </a:lnTo>
                    <a:lnTo>
                      <a:pt x="157" y="265"/>
                    </a:lnTo>
                    <a:lnTo>
                      <a:pt x="151" y="271"/>
                    </a:lnTo>
                    <a:lnTo>
                      <a:pt x="157" y="277"/>
                    </a:lnTo>
                    <a:lnTo>
                      <a:pt x="151" y="283"/>
                    </a:lnTo>
                    <a:lnTo>
                      <a:pt x="145" y="283"/>
                    </a:lnTo>
                    <a:lnTo>
                      <a:pt x="139" y="283"/>
                    </a:lnTo>
                    <a:lnTo>
                      <a:pt x="133" y="283"/>
                    </a:lnTo>
                    <a:lnTo>
                      <a:pt x="127" y="283"/>
                    </a:lnTo>
                    <a:lnTo>
                      <a:pt x="115" y="277"/>
                    </a:lnTo>
                    <a:lnTo>
                      <a:pt x="115" y="283"/>
                    </a:lnTo>
                    <a:lnTo>
                      <a:pt x="115" y="289"/>
                    </a:lnTo>
                    <a:lnTo>
                      <a:pt x="121" y="295"/>
                    </a:lnTo>
                    <a:lnTo>
                      <a:pt x="115" y="295"/>
                    </a:lnTo>
                    <a:lnTo>
                      <a:pt x="115" y="301"/>
                    </a:lnTo>
                    <a:lnTo>
                      <a:pt x="121" y="301"/>
                    </a:lnTo>
                    <a:lnTo>
                      <a:pt x="127" y="301"/>
                    </a:lnTo>
                    <a:lnTo>
                      <a:pt x="133" y="301"/>
                    </a:lnTo>
                    <a:lnTo>
                      <a:pt x="139" y="307"/>
                    </a:lnTo>
                    <a:lnTo>
                      <a:pt x="133" y="307"/>
                    </a:lnTo>
                    <a:lnTo>
                      <a:pt x="127" y="307"/>
                    </a:lnTo>
                    <a:lnTo>
                      <a:pt x="121" y="307"/>
                    </a:lnTo>
                    <a:lnTo>
                      <a:pt x="115" y="307"/>
                    </a:lnTo>
                    <a:lnTo>
                      <a:pt x="121" y="313"/>
                    </a:lnTo>
                    <a:lnTo>
                      <a:pt x="127" y="313"/>
                    </a:lnTo>
                    <a:lnTo>
                      <a:pt x="121" y="313"/>
                    </a:lnTo>
                    <a:lnTo>
                      <a:pt x="115" y="319"/>
                    </a:lnTo>
                    <a:lnTo>
                      <a:pt x="115" y="326"/>
                    </a:lnTo>
                    <a:lnTo>
                      <a:pt x="115" y="332"/>
                    </a:lnTo>
                    <a:lnTo>
                      <a:pt x="109" y="338"/>
                    </a:lnTo>
                    <a:lnTo>
                      <a:pt x="109" y="344"/>
                    </a:lnTo>
                    <a:lnTo>
                      <a:pt x="103" y="344"/>
                    </a:lnTo>
                    <a:lnTo>
                      <a:pt x="97" y="344"/>
                    </a:lnTo>
                    <a:lnTo>
                      <a:pt x="90" y="344"/>
                    </a:lnTo>
                    <a:lnTo>
                      <a:pt x="84" y="350"/>
                    </a:lnTo>
                    <a:lnTo>
                      <a:pt x="84" y="356"/>
                    </a:lnTo>
                    <a:lnTo>
                      <a:pt x="84" y="362"/>
                    </a:lnTo>
                    <a:lnTo>
                      <a:pt x="84" y="368"/>
                    </a:lnTo>
                    <a:lnTo>
                      <a:pt x="90" y="374"/>
                    </a:lnTo>
                    <a:lnTo>
                      <a:pt x="97" y="374"/>
                    </a:lnTo>
                    <a:lnTo>
                      <a:pt x="103" y="374"/>
                    </a:lnTo>
                    <a:lnTo>
                      <a:pt x="109" y="374"/>
                    </a:lnTo>
                    <a:lnTo>
                      <a:pt x="109" y="380"/>
                    </a:lnTo>
                    <a:lnTo>
                      <a:pt x="103" y="386"/>
                    </a:lnTo>
                    <a:lnTo>
                      <a:pt x="97" y="392"/>
                    </a:lnTo>
                    <a:lnTo>
                      <a:pt x="84" y="398"/>
                    </a:lnTo>
                    <a:lnTo>
                      <a:pt x="78" y="404"/>
                    </a:lnTo>
                    <a:lnTo>
                      <a:pt x="78" y="410"/>
                    </a:lnTo>
                    <a:lnTo>
                      <a:pt x="78" y="416"/>
                    </a:lnTo>
                    <a:lnTo>
                      <a:pt x="72" y="416"/>
                    </a:lnTo>
                    <a:lnTo>
                      <a:pt x="66" y="422"/>
                    </a:lnTo>
                    <a:lnTo>
                      <a:pt x="60" y="422"/>
                    </a:lnTo>
                    <a:lnTo>
                      <a:pt x="60" y="428"/>
                    </a:lnTo>
                    <a:lnTo>
                      <a:pt x="60" y="434"/>
                    </a:lnTo>
                    <a:lnTo>
                      <a:pt x="60" y="440"/>
                    </a:lnTo>
                    <a:lnTo>
                      <a:pt x="66" y="446"/>
                    </a:lnTo>
                    <a:lnTo>
                      <a:pt x="66" y="452"/>
                    </a:lnTo>
                  </a:path>
                </a:pathLst>
              </a:custGeom>
              <a:solidFill>
                <a:srgbClr val="fac08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88" name=""/>
              <p:cNvSpPr/>
              <p:nvPr/>
            </p:nvSpPr>
            <p:spPr>
              <a:xfrm>
                <a:off x="1890360" y="4600800"/>
                <a:ext cx="52200" cy="77760"/>
              </a:xfrm>
              <a:custGeom>
                <a:avLst/>
                <a:gdLst/>
                <a:ahLst/>
                <a:rect l="l" t="t" r="r" b="b"/>
                <a:pathLst>
                  <a:path w="37" h="55">
                    <a:moveTo>
                      <a:pt x="6" y="0"/>
                    </a:moveTo>
                    <a:lnTo>
                      <a:pt x="0" y="6"/>
                    </a:lnTo>
                    <a:lnTo>
                      <a:pt x="0" y="12"/>
                    </a:lnTo>
                    <a:lnTo>
                      <a:pt x="0" y="18"/>
                    </a:lnTo>
                    <a:lnTo>
                      <a:pt x="0" y="24"/>
                    </a:lnTo>
                    <a:lnTo>
                      <a:pt x="6" y="30"/>
                    </a:lnTo>
                    <a:lnTo>
                      <a:pt x="0" y="42"/>
                    </a:lnTo>
                    <a:lnTo>
                      <a:pt x="0" y="48"/>
                    </a:lnTo>
                    <a:lnTo>
                      <a:pt x="0" y="54"/>
                    </a:lnTo>
                    <a:lnTo>
                      <a:pt x="6" y="54"/>
                    </a:lnTo>
                    <a:lnTo>
                      <a:pt x="12" y="48"/>
                    </a:lnTo>
                    <a:lnTo>
                      <a:pt x="18" y="48"/>
                    </a:lnTo>
                    <a:lnTo>
                      <a:pt x="18" y="54"/>
                    </a:lnTo>
                    <a:lnTo>
                      <a:pt x="24" y="48"/>
                    </a:lnTo>
                    <a:lnTo>
                      <a:pt x="30" y="36"/>
                    </a:lnTo>
                    <a:lnTo>
                      <a:pt x="36" y="24"/>
                    </a:lnTo>
                    <a:lnTo>
                      <a:pt x="36" y="18"/>
                    </a:lnTo>
                    <a:lnTo>
                      <a:pt x="30" y="12"/>
                    </a:lnTo>
                    <a:lnTo>
                      <a:pt x="24" y="6"/>
                    </a:lnTo>
                    <a:lnTo>
                      <a:pt x="18" y="0"/>
                    </a:lnTo>
                    <a:lnTo>
                      <a:pt x="12" y="0"/>
                    </a:lnTo>
                    <a:lnTo>
                      <a:pt x="6" y="0"/>
                    </a:lnTo>
                  </a:path>
                </a:pathLst>
              </a:custGeom>
              <a:solidFill>
                <a:srgbClr val="b2b2b2"/>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189" name=""/>
              <p:cNvSpPr/>
              <p:nvPr/>
            </p:nvSpPr>
            <p:spPr>
              <a:xfrm>
                <a:off x="1820880" y="4591800"/>
                <a:ext cx="79200" cy="86400"/>
              </a:xfrm>
              <a:custGeom>
                <a:avLst/>
                <a:gdLst/>
                <a:ahLst/>
                <a:rect l="l" t="t" r="r" b="b"/>
                <a:pathLst>
                  <a:path w="56" h="61">
                    <a:moveTo>
                      <a:pt x="12" y="0"/>
                    </a:moveTo>
                    <a:lnTo>
                      <a:pt x="12" y="6"/>
                    </a:lnTo>
                    <a:lnTo>
                      <a:pt x="6" y="6"/>
                    </a:lnTo>
                    <a:lnTo>
                      <a:pt x="6" y="12"/>
                    </a:lnTo>
                    <a:lnTo>
                      <a:pt x="0" y="18"/>
                    </a:lnTo>
                    <a:lnTo>
                      <a:pt x="0" y="24"/>
                    </a:lnTo>
                    <a:lnTo>
                      <a:pt x="0" y="30"/>
                    </a:lnTo>
                    <a:lnTo>
                      <a:pt x="0" y="36"/>
                    </a:lnTo>
                    <a:lnTo>
                      <a:pt x="6" y="42"/>
                    </a:lnTo>
                    <a:lnTo>
                      <a:pt x="12" y="48"/>
                    </a:lnTo>
                    <a:lnTo>
                      <a:pt x="12" y="54"/>
                    </a:lnTo>
                    <a:lnTo>
                      <a:pt x="18" y="60"/>
                    </a:lnTo>
                    <a:lnTo>
                      <a:pt x="12" y="60"/>
                    </a:lnTo>
                    <a:lnTo>
                      <a:pt x="18" y="60"/>
                    </a:lnTo>
                    <a:lnTo>
                      <a:pt x="24" y="60"/>
                    </a:lnTo>
                    <a:lnTo>
                      <a:pt x="30" y="60"/>
                    </a:lnTo>
                    <a:lnTo>
                      <a:pt x="24" y="54"/>
                    </a:lnTo>
                    <a:lnTo>
                      <a:pt x="30" y="54"/>
                    </a:lnTo>
                    <a:lnTo>
                      <a:pt x="36" y="54"/>
                    </a:lnTo>
                    <a:lnTo>
                      <a:pt x="42" y="54"/>
                    </a:lnTo>
                    <a:lnTo>
                      <a:pt x="49" y="54"/>
                    </a:lnTo>
                    <a:lnTo>
                      <a:pt x="49" y="48"/>
                    </a:lnTo>
                    <a:lnTo>
                      <a:pt x="55" y="36"/>
                    </a:lnTo>
                    <a:lnTo>
                      <a:pt x="49" y="30"/>
                    </a:lnTo>
                    <a:lnTo>
                      <a:pt x="49" y="24"/>
                    </a:lnTo>
                    <a:lnTo>
                      <a:pt x="49" y="18"/>
                    </a:lnTo>
                    <a:lnTo>
                      <a:pt x="49" y="12"/>
                    </a:lnTo>
                    <a:lnTo>
                      <a:pt x="55" y="6"/>
                    </a:lnTo>
                    <a:lnTo>
                      <a:pt x="49" y="0"/>
                    </a:lnTo>
                    <a:lnTo>
                      <a:pt x="42" y="0"/>
                    </a:lnTo>
                    <a:lnTo>
                      <a:pt x="36" y="0"/>
                    </a:lnTo>
                    <a:lnTo>
                      <a:pt x="30" y="0"/>
                    </a:lnTo>
                    <a:lnTo>
                      <a:pt x="24" y="0"/>
                    </a:lnTo>
                    <a:lnTo>
                      <a:pt x="12" y="0"/>
                    </a:lnTo>
                  </a:path>
                </a:pathLst>
              </a:custGeom>
              <a:solidFill>
                <a:srgbClr val="b2b2b2"/>
              </a:solidFill>
              <a:ln w="0">
                <a:noFill/>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Times New Roman"/>
                </a:endParaRPr>
              </a:p>
            </p:txBody>
          </p:sp>
          <p:sp>
            <p:nvSpPr>
              <p:cNvPr id="2190" name=""/>
              <p:cNvSpPr/>
              <p:nvPr/>
            </p:nvSpPr>
            <p:spPr>
              <a:xfrm>
                <a:off x="1504800" y="4609080"/>
                <a:ext cx="771120" cy="822600"/>
              </a:xfrm>
              <a:custGeom>
                <a:avLst/>
                <a:gdLst/>
                <a:ahLst/>
                <a:rect l="l" t="t" r="r" b="b"/>
                <a:pathLst>
                  <a:path w="544" h="580">
                    <a:moveTo>
                      <a:pt x="272" y="42"/>
                    </a:moveTo>
                    <a:lnTo>
                      <a:pt x="265" y="42"/>
                    </a:lnTo>
                    <a:lnTo>
                      <a:pt x="259" y="42"/>
                    </a:lnTo>
                    <a:lnTo>
                      <a:pt x="253" y="42"/>
                    </a:lnTo>
                    <a:lnTo>
                      <a:pt x="247" y="42"/>
                    </a:lnTo>
                    <a:lnTo>
                      <a:pt x="253" y="48"/>
                    </a:lnTo>
                    <a:lnTo>
                      <a:pt x="247" y="48"/>
                    </a:lnTo>
                    <a:lnTo>
                      <a:pt x="241" y="48"/>
                    </a:lnTo>
                    <a:lnTo>
                      <a:pt x="235" y="48"/>
                    </a:lnTo>
                    <a:lnTo>
                      <a:pt x="229" y="48"/>
                    </a:lnTo>
                    <a:lnTo>
                      <a:pt x="217" y="54"/>
                    </a:lnTo>
                    <a:lnTo>
                      <a:pt x="211" y="60"/>
                    </a:lnTo>
                    <a:lnTo>
                      <a:pt x="205" y="54"/>
                    </a:lnTo>
                    <a:lnTo>
                      <a:pt x="199" y="48"/>
                    </a:lnTo>
                    <a:lnTo>
                      <a:pt x="199" y="42"/>
                    </a:lnTo>
                    <a:lnTo>
                      <a:pt x="193" y="42"/>
                    </a:lnTo>
                    <a:lnTo>
                      <a:pt x="193" y="36"/>
                    </a:lnTo>
                    <a:lnTo>
                      <a:pt x="193" y="30"/>
                    </a:lnTo>
                    <a:lnTo>
                      <a:pt x="199" y="18"/>
                    </a:lnTo>
                    <a:lnTo>
                      <a:pt x="199" y="12"/>
                    </a:lnTo>
                    <a:lnTo>
                      <a:pt x="193" y="12"/>
                    </a:lnTo>
                    <a:lnTo>
                      <a:pt x="193" y="0"/>
                    </a:lnTo>
                    <a:lnTo>
                      <a:pt x="187" y="0"/>
                    </a:lnTo>
                    <a:lnTo>
                      <a:pt x="187" y="6"/>
                    </a:lnTo>
                    <a:lnTo>
                      <a:pt x="181" y="6"/>
                    </a:lnTo>
                    <a:lnTo>
                      <a:pt x="169" y="12"/>
                    </a:lnTo>
                    <a:lnTo>
                      <a:pt x="163" y="18"/>
                    </a:lnTo>
                    <a:lnTo>
                      <a:pt x="157" y="18"/>
                    </a:lnTo>
                    <a:lnTo>
                      <a:pt x="157" y="24"/>
                    </a:lnTo>
                    <a:lnTo>
                      <a:pt x="151" y="24"/>
                    </a:lnTo>
                    <a:lnTo>
                      <a:pt x="151" y="18"/>
                    </a:lnTo>
                    <a:lnTo>
                      <a:pt x="145" y="18"/>
                    </a:lnTo>
                    <a:lnTo>
                      <a:pt x="139" y="18"/>
                    </a:lnTo>
                    <a:lnTo>
                      <a:pt x="133" y="18"/>
                    </a:lnTo>
                    <a:lnTo>
                      <a:pt x="127" y="12"/>
                    </a:lnTo>
                    <a:lnTo>
                      <a:pt x="127" y="18"/>
                    </a:lnTo>
                    <a:lnTo>
                      <a:pt x="133" y="18"/>
                    </a:lnTo>
                    <a:lnTo>
                      <a:pt x="133" y="24"/>
                    </a:lnTo>
                    <a:lnTo>
                      <a:pt x="139" y="36"/>
                    </a:lnTo>
                    <a:lnTo>
                      <a:pt x="139" y="42"/>
                    </a:lnTo>
                    <a:lnTo>
                      <a:pt x="145" y="42"/>
                    </a:lnTo>
                    <a:lnTo>
                      <a:pt x="145" y="48"/>
                    </a:lnTo>
                    <a:lnTo>
                      <a:pt x="139" y="48"/>
                    </a:lnTo>
                    <a:lnTo>
                      <a:pt x="133" y="54"/>
                    </a:lnTo>
                    <a:lnTo>
                      <a:pt x="127" y="60"/>
                    </a:lnTo>
                    <a:lnTo>
                      <a:pt x="121" y="60"/>
                    </a:lnTo>
                    <a:lnTo>
                      <a:pt x="121" y="66"/>
                    </a:lnTo>
                    <a:lnTo>
                      <a:pt x="115" y="66"/>
                    </a:lnTo>
                    <a:lnTo>
                      <a:pt x="115" y="60"/>
                    </a:lnTo>
                    <a:lnTo>
                      <a:pt x="109" y="66"/>
                    </a:lnTo>
                    <a:lnTo>
                      <a:pt x="103" y="66"/>
                    </a:lnTo>
                    <a:lnTo>
                      <a:pt x="103" y="60"/>
                    </a:lnTo>
                    <a:lnTo>
                      <a:pt x="96" y="60"/>
                    </a:lnTo>
                    <a:lnTo>
                      <a:pt x="96" y="54"/>
                    </a:lnTo>
                    <a:lnTo>
                      <a:pt x="96" y="48"/>
                    </a:lnTo>
                    <a:lnTo>
                      <a:pt x="90" y="48"/>
                    </a:lnTo>
                    <a:lnTo>
                      <a:pt x="84" y="54"/>
                    </a:lnTo>
                    <a:lnTo>
                      <a:pt x="78" y="54"/>
                    </a:lnTo>
                    <a:lnTo>
                      <a:pt x="60" y="54"/>
                    </a:lnTo>
                    <a:lnTo>
                      <a:pt x="54" y="54"/>
                    </a:lnTo>
                    <a:lnTo>
                      <a:pt x="54" y="60"/>
                    </a:lnTo>
                    <a:lnTo>
                      <a:pt x="60" y="60"/>
                    </a:lnTo>
                    <a:lnTo>
                      <a:pt x="66" y="60"/>
                    </a:lnTo>
                    <a:lnTo>
                      <a:pt x="66" y="66"/>
                    </a:lnTo>
                    <a:lnTo>
                      <a:pt x="60" y="66"/>
                    </a:lnTo>
                    <a:lnTo>
                      <a:pt x="54" y="66"/>
                    </a:lnTo>
                    <a:lnTo>
                      <a:pt x="54" y="73"/>
                    </a:lnTo>
                    <a:lnTo>
                      <a:pt x="54" y="79"/>
                    </a:lnTo>
                    <a:lnTo>
                      <a:pt x="54" y="85"/>
                    </a:lnTo>
                    <a:lnTo>
                      <a:pt x="60" y="85"/>
                    </a:lnTo>
                    <a:lnTo>
                      <a:pt x="60" y="91"/>
                    </a:lnTo>
                    <a:lnTo>
                      <a:pt x="60" y="97"/>
                    </a:lnTo>
                    <a:lnTo>
                      <a:pt x="60" y="103"/>
                    </a:lnTo>
                    <a:lnTo>
                      <a:pt x="54" y="133"/>
                    </a:lnTo>
                    <a:lnTo>
                      <a:pt x="54" y="139"/>
                    </a:lnTo>
                    <a:lnTo>
                      <a:pt x="54" y="145"/>
                    </a:lnTo>
                    <a:lnTo>
                      <a:pt x="48" y="139"/>
                    </a:lnTo>
                    <a:lnTo>
                      <a:pt x="42" y="139"/>
                    </a:lnTo>
                    <a:lnTo>
                      <a:pt x="42" y="145"/>
                    </a:lnTo>
                    <a:lnTo>
                      <a:pt x="36" y="145"/>
                    </a:lnTo>
                    <a:lnTo>
                      <a:pt x="24" y="151"/>
                    </a:lnTo>
                    <a:lnTo>
                      <a:pt x="18" y="151"/>
                    </a:lnTo>
                    <a:lnTo>
                      <a:pt x="12" y="151"/>
                    </a:lnTo>
                    <a:lnTo>
                      <a:pt x="12" y="163"/>
                    </a:lnTo>
                    <a:lnTo>
                      <a:pt x="6" y="163"/>
                    </a:lnTo>
                    <a:lnTo>
                      <a:pt x="6" y="169"/>
                    </a:lnTo>
                    <a:lnTo>
                      <a:pt x="12" y="175"/>
                    </a:lnTo>
                    <a:lnTo>
                      <a:pt x="6" y="175"/>
                    </a:lnTo>
                    <a:lnTo>
                      <a:pt x="0" y="181"/>
                    </a:lnTo>
                    <a:lnTo>
                      <a:pt x="0" y="187"/>
                    </a:lnTo>
                    <a:lnTo>
                      <a:pt x="6" y="193"/>
                    </a:lnTo>
                    <a:lnTo>
                      <a:pt x="12" y="211"/>
                    </a:lnTo>
                    <a:lnTo>
                      <a:pt x="12" y="217"/>
                    </a:lnTo>
                    <a:lnTo>
                      <a:pt x="18" y="217"/>
                    </a:lnTo>
                    <a:lnTo>
                      <a:pt x="24" y="217"/>
                    </a:lnTo>
                    <a:lnTo>
                      <a:pt x="24" y="223"/>
                    </a:lnTo>
                    <a:lnTo>
                      <a:pt x="36" y="223"/>
                    </a:lnTo>
                    <a:lnTo>
                      <a:pt x="42" y="223"/>
                    </a:lnTo>
                    <a:lnTo>
                      <a:pt x="42" y="217"/>
                    </a:lnTo>
                    <a:lnTo>
                      <a:pt x="48" y="217"/>
                    </a:lnTo>
                    <a:lnTo>
                      <a:pt x="48" y="229"/>
                    </a:lnTo>
                    <a:lnTo>
                      <a:pt x="42" y="235"/>
                    </a:lnTo>
                    <a:lnTo>
                      <a:pt x="48" y="241"/>
                    </a:lnTo>
                    <a:lnTo>
                      <a:pt x="54" y="241"/>
                    </a:lnTo>
                    <a:lnTo>
                      <a:pt x="60" y="241"/>
                    </a:lnTo>
                    <a:lnTo>
                      <a:pt x="66" y="241"/>
                    </a:lnTo>
                    <a:lnTo>
                      <a:pt x="72" y="241"/>
                    </a:lnTo>
                    <a:lnTo>
                      <a:pt x="78" y="235"/>
                    </a:lnTo>
                    <a:lnTo>
                      <a:pt x="84" y="235"/>
                    </a:lnTo>
                    <a:lnTo>
                      <a:pt x="90" y="235"/>
                    </a:lnTo>
                    <a:lnTo>
                      <a:pt x="96" y="229"/>
                    </a:lnTo>
                    <a:lnTo>
                      <a:pt x="103" y="223"/>
                    </a:lnTo>
                    <a:lnTo>
                      <a:pt x="109" y="223"/>
                    </a:lnTo>
                    <a:lnTo>
                      <a:pt x="121" y="223"/>
                    </a:lnTo>
                    <a:lnTo>
                      <a:pt x="121" y="229"/>
                    </a:lnTo>
                    <a:lnTo>
                      <a:pt x="121" y="235"/>
                    </a:lnTo>
                    <a:lnTo>
                      <a:pt x="121" y="241"/>
                    </a:lnTo>
                    <a:lnTo>
                      <a:pt x="121" y="247"/>
                    </a:lnTo>
                    <a:lnTo>
                      <a:pt x="127" y="253"/>
                    </a:lnTo>
                    <a:lnTo>
                      <a:pt x="133" y="259"/>
                    </a:lnTo>
                    <a:lnTo>
                      <a:pt x="133" y="265"/>
                    </a:lnTo>
                    <a:lnTo>
                      <a:pt x="139" y="265"/>
                    </a:lnTo>
                    <a:lnTo>
                      <a:pt x="145" y="265"/>
                    </a:lnTo>
                    <a:lnTo>
                      <a:pt x="151" y="265"/>
                    </a:lnTo>
                    <a:lnTo>
                      <a:pt x="157" y="271"/>
                    </a:lnTo>
                    <a:lnTo>
                      <a:pt x="163" y="271"/>
                    </a:lnTo>
                    <a:lnTo>
                      <a:pt x="163" y="277"/>
                    </a:lnTo>
                    <a:lnTo>
                      <a:pt x="169" y="277"/>
                    </a:lnTo>
                    <a:lnTo>
                      <a:pt x="175" y="277"/>
                    </a:lnTo>
                    <a:lnTo>
                      <a:pt x="181" y="277"/>
                    </a:lnTo>
                    <a:lnTo>
                      <a:pt x="187" y="283"/>
                    </a:lnTo>
                    <a:lnTo>
                      <a:pt x="187" y="290"/>
                    </a:lnTo>
                    <a:lnTo>
                      <a:pt x="187" y="296"/>
                    </a:lnTo>
                    <a:lnTo>
                      <a:pt x="187" y="302"/>
                    </a:lnTo>
                    <a:lnTo>
                      <a:pt x="187" y="314"/>
                    </a:lnTo>
                    <a:lnTo>
                      <a:pt x="193" y="320"/>
                    </a:lnTo>
                    <a:lnTo>
                      <a:pt x="199" y="320"/>
                    </a:lnTo>
                    <a:lnTo>
                      <a:pt x="211" y="320"/>
                    </a:lnTo>
                    <a:lnTo>
                      <a:pt x="217" y="320"/>
                    </a:lnTo>
                    <a:lnTo>
                      <a:pt x="211" y="326"/>
                    </a:lnTo>
                    <a:lnTo>
                      <a:pt x="217" y="332"/>
                    </a:lnTo>
                    <a:lnTo>
                      <a:pt x="223" y="338"/>
                    </a:lnTo>
                    <a:lnTo>
                      <a:pt x="223" y="344"/>
                    </a:lnTo>
                    <a:lnTo>
                      <a:pt x="223" y="350"/>
                    </a:lnTo>
                    <a:lnTo>
                      <a:pt x="223" y="356"/>
                    </a:lnTo>
                    <a:lnTo>
                      <a:pt x="223" y="362"/>
                    </a:lnTo>
                    <a:lnTo>
                      <a:pt x="223" y="368"/>
                    </a:lnTo>
                    <a:lnTo>
                      <a:pt x="217" y="374"/>
                    </a:lnTo>
                    <a:lnTo>
                      <a:pt x="223" y="380"/>
                    </a:lnTo>
                    <a:lnTo>
                      <a:pt x="223" y="386"/>
                    </a:lnTo>
                    <a:lnTo>
                      <a:pt x="223" y="392"/>
                    </a:lnTo>
                    <a:lnTo>
                      <a:pt x="223" y="398"/>
                    </a:lnTo>
                    <a:lnTo>
                      <a:pt x="223" y="404"/>
                    </a:lnTo>
                    <a:lnTo>
                      <a:pt x="229" y="410"/>
                    </a:lnTo>
                    <a:lnTo>
                      <a:pt x="235" y="410"/>
                    </a:lnTo>
                    <a:lnTo>
                      <a:pt x="241" y="404"/>
                    </a:lnTo>
                    <a:lnTo>
                      <a:pt x="247" y="410"/>
                    </a:lnTo>
                    <a:lnTo>
                      <a:pt x="253" y="410"/>
                    </a:lnTo>
                    <a:lnTo>
                      <a:pt x="253" y="416"/>
                    </a:lnTo>
                    <a:lnTo>
                      <a:pt x="259" y="428"/>
                    </a:lnTo>
                    <a:lnTo>
                      <a:pt x="259" y="434"/>
                    </a:lnTo>
                    <a:lnTo>
                      <a:pt x="265" y="434"/>
                    </a:lnTo>
                    <a:lnTo>
                      <a:pt x="272" y="434"/>
                    </a:lnTo>
                    <a:lnTo>
                      <a:pt x="272" y="440"/>
                    </a:lnTo>
                    <a:lnTo>
                      <a:pt x="272" y="446"/>
                    </a:lnTo>
                    <a:lnTo>
                      <a:pt x="265" y="452"/>
                    </a:lnTo>
                    <a:lnTo>
                      <a:pt x="265" y="458"/>
                    </a:lnTo>
                    <a:lnTo>
                      <a:pt x="272" y="458"/>
                    </a:lnTo>
                    <a:lnTo>
                      <a:pt x="278" y="458"/>
                    </a:lnTo>
                    <a:lnTo>
                      <a:pt x="284" y="464"/>
                    </a:lnTo>
                    <a:lnTo>
                      <a:pt x="278" y="476"/>
                    </a:lnTo>
                    <a:lnTo>
                      <a:pt x="278" y="482"/>
                    </a:lnTo>
                    <a:lnTo>
                      <a:pt x="265" y="488"/>
                    </a:lnTo>
                    <a:lnTo>
                      <a:pt x="253" y="500"/>
                    </a:lnTo>
                    <a:lnTo>
                      <a:pt x="241" y="506"/>
                    </a:lnTo>
                    <a:lnTo>
                      <a:pt x="235" y="519"/>
                    </a:lnTo>
                    <a:lnTo>
                      <a:pt x="229" y="525"/>
                    </a:lnTo>
                    <a:lnTo>
                      <a:pt x="223" y="531"/>
                    </a:lnTo>
                    <a:lnTo>
                      <a:pt x="229" y="531"/>
                    </a:lnTo>
                    <a:lnTo>
                      <a:pt x="235" y="525"/>
                    </a:lnTo>
                    <a:lnTo>
                      <a:pt x="241" y="525"/>
                    </a:lnTo>
                    <a:lnTo>
                      <a:pt x="241" y="531"/>
                    </a:lnTo>
                    <a:lnTo>
                      <a:pt x="247" y="531"/>
                    </a:lnTo>
                    <a:lnTo>
                      <a:pt x="247" y="537"/>
                    </a:lnTo>
                    <a:lnTo>
                      <a:pt x="247" y="543"/>
                    </a:lnTo>
                    <a:lnTo>
                      <a:pt x="253" y="543"/>
                    </a:lnTo>
                    <a:lnTo>
                      <a:pt x="253" y="537"/>
                    </a:lnTo>
                    <a:lnTo>
                      <a:pt x="259" y="543"/>
                    </a:lnTo>
                    <a:lnTo>
                      <a:pt x="265" y="543"/>
                    </a:lnTo>
                    <a:lnTo>
                      <a:pt x="265" y="549"/>
                    </a:lnTo>
                    <a:lnTo>
                      <a:pt x="272" y="549"/>
                    </a:lnTo>
                    <a:lnTo>
                      <a:pt x="278" y="555"/>
                    </a:lnTo>
                    <a:lnTo>
                      <a:pt x="284" y="561"/>
                    </a:lnTo>
                    <a:lnTo>
                      <a:pt x="284" y="567"/>
                    </a:lnTo>
                    <a:lnTo>
                      <a:pt x="284" y="573"/>
                    </a:lnTo>
                    <a:lnTo>
                      <a:pt x="284" y="579"/>
                    </a:lnTo>
                    <a:lnTo>
                      <a:pt x="290" y="573"/>
                    </a:lnTo>
                    <a:lnTo>
                      <a:pt x="296" y="567"/>
                    </a:lnTo>
                    <a:lnTo>
                      <a:pt x="302" y="561"/>
                    </a:lnTo>
                    <a:lnTo>
                      <a:pt x="302" y="549"/>
                    </a:lnTo>
                    <a:lnTo>
                      <a:pt x="308" y="543"/>
                    </a:lnTo>
                    <a:lnTo>
                      <a:pt x="314" y="537"/>
                    </a:lnTo>
                    <a:lnTo>
                      <a:pt x="314" y="531"/>
                    </a:lnTo>
                    <a:lnTo>
                      <a:pt x="314" y="525"/>
                    </a:lnTo>
                    <a:lnTo>
                      <a:pt x="320" y="531"/>
                    </a:lnTo>
                    <a:lnTo>
                      <a:pt x="326" y="525"/>
                    </a:lnTo>
                    <a:lnTo>
                      <a:pt x="326" y="531"/>
                    </a:lnTo>
                    <a:lnTo>
                      <a:pt x="320" y="537"/>
                    </a:lnTo>
                    <a:lnTo>
                      <a:pt x="314" y="543"/>
                    </a:lnTo>
                    <a:lnTo>
                      <a:pt x="314" y="549"/>
                    </a:lnTo>
                    <a:lnTo>
                      <a:pt x="314" y="543"/>
                    </a:lnTo>
                    <a:lnTo>
                      <a:pt x="320" y="543"/>
                    </a:lnTo>
                    <a:lnTo>
                      <a:pt x="326" y="537"/>
                    </a:lnTo>
                    <a:lnTo>
                      <a:pt x="326" y="525"/>
                    </a:lnTo>
                    <a:lnTo>
                      <a:pt x="332" y="519"/>
                    </a:lnTo>
                    <a:lnTo>
                      <a:pt x="338" y="513"/>
                    </a:lnTo>
                    <a:lnTo>
                      <a:pt x="344" y="506"/>
                    </a:lnTo>
                    <a:lnTo>
                      <a:pt x="344" y="500"/>
                    </a:lnTo>
                    <a:lnTo>
                      <a:pt x="350" y="500"/>
                    </a:lnTo>
                    <a:lnTo>
                      <a:pt x="350" y="494"/>
                    </a:lnTo>
                    <a:lnTo>
                      <a:pt x="350" y="488"/>
                    </a:lnTo>
                    <a:lnTo>
                      <a:pt x="350" y="482"/>
                    </a:lnTo>
                    <a:lnTo>
                      <a:pt x="350" y="470"/>
                    </a:lnTo>
                    <a:lnTo>
                      <a:pt x="350" y="464"/>
                    </a:lnTo>
                    <a:lnTo>
                      <a:pt x="350" y="458"/>
                    </a:lnTo>
                    <a:lnTo>
                      <a:pt x="350" y="452"/>
                    </a:lnTo>
                    <a:lnTo>
                      <a:pt x="356" y="452"/>
                    </a:lnTo>
                    <a:lnTo>
                      <a:pt x="362" y="446"/>
                    </a:lnTo>
                    <a:lnTo>
                      <a:pt x="368" y="440"/>
                    </a:lnTo>
                    <a:lnTo>
                      <a:pt x="374" y="440"/>
                    </a:lnTo>
                    <a:lnTo>
                      <a:pt x="386" y="434"/>
                    </a:lnTo>
                    <a:lnTo>
                      <a:pt x="386" y="428"/>
                    </a:lnTo>
                    <a:lnTo>
                      <a:pt x="392" y="428"/>
                    </a:lnTo>
                    <a:lnTo>
                      <a:pt x="392" y="434"/>
                    </a:lnTo>
                    <a:lnTo>
                      <a:pt x="398" y="428"/>
                    </a:lnTo>
                    <a:lnTo>
                      <a:pt x="404" y="422"/>
                    </a:lnTo>
                    <a:lnTo>
                      <a:pt x="404" y="416"/>
                    </a:lnTo>
                    <a:lnTo>
                      <a:pt x="410" y="416"/>
                    </a:lnTo>
                    <a:lnTo>
                      <a:pt x="416" y="416"/>
                    </a:lnTo>
                    <a:lnTo>
                      <a:pt x="422" y="416"/>
                    </a:lnTo>
                    <a:lnTo>
                      <a:pt x="428" y="416"/>
                    </a:lnTo>
                    <a:lnTo>
                      <a:pt x="434" y="416"/>
                    </a:lnTo>
                    <a:lnTo>
                      <a:pt x="441" y="416"/>
                    </a:lnTo>
                    <a:lnTo>
                      <a:pt x="447" y="410"/>
                    </a:lnTo>
                    <a:lnTo>
                      <a:pt x="459" y="404"/>
                    </a:lnTo>
                    <a:lnTo>
                      <a:pt x="459" y="398"/>
                    </a:lnTo>
                    <a:lnTo>
                      <a:pt x="459" y="392"/>
                    </a:lnTo>
                    <a:lnTo>
                      <a:pt x="465" y="386"/>
                    </a:lnTo>
                    <a:lnTo>
                      <a:pt x="471" y="374"/>
                    </a:lnTo>
                    <a:lnTo>
                      <a:pt x="471" y="368"/>
                    </a:lnTo>
                    <a:lnTo>
                      <a:pt x="477" y="368"/>
                    </a:lnTo>
                    <a:lnTo>
                      <a:pt x="471" y="356"/>
                    </a:lnTo>
                    <a:lnTo>
                      <a:pt x="477" y="350"/>
                    </a:lnTo>
                    <a:lnTo>
                      <a:pt x="477" y="344"/>
                    </a:lnTo>
                    <a:lnTo>
                      <a:pt x="483" y="344"/>
                    </a:lnTo>
                    <a:lnTo>
                      <a:pt x="483" y="338"/>
                    </a:lnTo>
                    <a:lnTo>
                      <a:pt x="483" y="332"/>
                    </a:lnTo>
                    <a:lnTo>
                      <a:pt x="483" y="314"/>
                    </a:lnTo>
                    <a:lnTo>
                      <a:pt x="483" y="308"/>
                    </a:lnTo>
                    <a:lnTo>
                      <a:pt x="483" y="290"/>
                    </a:lnTo>
                    <a:lnTo>
                      <a:pt x="483" y="283"/>
                    </a:lnTo>
                    <a:lnTo>
                      <a:pt x="489" y="271"/>
                    </a:lnTo>
                    <a:lnTo>
                      <a:pt x="489" y="265"/>
                    </a:lnTo>
                    <a:lnTo>
                      <a:pt x="495" y="271"/>
                    </a:lnTo>
                    <a:lnTo>
                      <a:pt x="495" y="265"/>
                    </a:lnTo>
                    <a:lnTo>
                      <a:pt x="501" y="259"/>
                    </a:lnTo>
                    <a:lnTo>
                      <a:pt x="501" y="253"/>
                    </a:lnTo>
                    <a:lnTo>
                      <a:pt x="507" y="247"/>
                    </a:lnTo>
                    <a:lnTo>
                      <a:pt x="507" y="241"/>
                    </a:lnTo>
                    <a:lnTo>
                      <a:pt x="507" y="235"/>
                    </a:lnTo>
                    <a:lnTo>
                      <a:pt x="513" y="235"/>
                    </a:lnTo>
                    <a:lnTo>
                      <a:pt x="525" y="229"/>
                    </a:lnTo>
                    <a:lnTo>
                      <a:pt x="531" y="217"/>
                    </a:lnTo>
                    <a:lnTo>
                      <a:pt x="537" y="211"/>
                    </a:lnTo>
                    <a:lnTo>
                      <a:pt x="537" y="205"/>
                    </a:lnTo>
                    <a:lnTo>
                      <a:pt x="543" y="199"/>
                    </a:lnTo>
                    <a:lnTo>
                      <a:pt x="543" y="193"/>
                    </a:lnTo>
                    <a:lnTo>
                      <a:pt x="543" y="187"/>
                    </a:lnTo>
                    <a:lnTo>
                      <a:pt x="543" y="181"/>
                    </a:lnTo>
                    <a:lnTo>
                      <a:pt x="537" y="175"/>
                    </a:lnTo>
                    <a:lnTo>
                      <a:pt x="537" y="163"/>
                    </a:lnTo>
                    <a:lnTo>
                      <a:pt x="537" y="157"/>
                    </a:lnTo>
                    <a:lnTo>
                      <a:pt x="531" y="157"/>
                    </a:lnTo>
                    <a:lnTo>
                      <a:pt x="531" y="151"/>
                    </a:lnTo>
                    <a:lnTo>
                      <a:pt x="525" y="151"/>
                    </a:lnTo>
                    <a:lnTo>
                      <a:pt x="519" y="151"/>
                    </a:lnTo>
                    <a:lnTo>
                      <a:pt x="513" y="151"/>
                    </a:lnTo>
                    <a:lnTo>
                      <a:pt x="507" y="151"/>
                    </a:lnTo>
                    <a:lnTo>
                      <a:pt x="501" y="145"/>
                    </a:lnTo>
                    <a:lnTo>
                      <a:pt x="495" y="139"/>
                    </a:lnTo>
                    <a:lnTo>
                      <a:pt x="489" y="133"/>
                    </a:lnTo>
                    <a:lnTo>
                      <a:pt x="483" y="127"/>
                    </a:lnTo>
                    <a:lnTo>
                      <a:pt x="477" y="127"/>
                    </a:lnTo>
                    <a:lnTo>
                      <a:pt x="477" y="121"/>
                    </a:lnTo>
                    <a:lnTo>
                      <a:pt x="465" y="121"/>
                    </a:lnTo>
                    <a:lnTo>
                      <a:pt x="459" y="121"/>
                    </a:lnTo>
                    <a:lnTo>
                      <a:pt x="453" y="121"/>
                    </a:lnTo>
                    <a:lnTo>
                      <a:pt x="447" y="121"/>
                    </a:lnTo>
                    <a:lnTo>
                      <a:pt x="441" y="121"/>
                    </a:lnTo>
                    <a:lnTo>
                      <a:pt x="434" y="115"/>
                    </a:lnTo>
                    <a:lnTo>
                      <a:pt x="428" y="115"/>
                    </a:lnTo>
                    <a:lnTo>
                      <a:pt x="422" y="115"/>
                    </a:lnTo>
                    <a:lnTo>
                      <a:pt x="416" y="115"/>
                    </a:lnTo>
                    <a:lnTo>
                      <a:pt x="410" y="121"/>
                    </a:lnTo>
                    <a:lnTo>
                      <a:pt x="404" y="121"/>
                    </a:lnTo>
                    <a:lnTo>
                      <a:pt x="404" y="115"/>
                    </a:lnTo>
                    <a:lnTo>
                      <a:pt x="410" y="115"/>
                    </a:lnTo>
                    <a:lnTo>
                      <a:pt x="410" y="109"/>
                    </a:lnTo>
                    <a:lnTo>
                      <a:pt x="404" y="109"/>
                    </a:lnTo>
                    <a:lnTo>
                      <a:pt x="404" y="103"/>
                    </a:lnTo>
                    <a:lnTo>
                      <a:pt x="398" y="103"/>
                    </a:lnTo>
                    <a:lnTo>
                      <a:pt x="392" y="97"/>
                    </a:lnTo>
                    <a:lnTo>
                      <a:pt x="386" y="97"/>
                    </a:lnTo>
                    <a:lnTo>
                      <a:pt x="380" y="91"/>
                    </a:lnTo>
                    <a:lnTo>
                      <a:pt x="374" y="91"/>
                    </a:lnTo>
                    <a:lnTo>
                      <a:pt x="368" y="85"/>
                    </a:lnTo>
                    <a:lnTo>
                      <a:pt x="368" y="91"/>
                    </a:lnTo>
                    <a:lnTo>
                      <a:pt x="362" y="91"/>
                    </a:lnTo>
                    <a:lnTo>
                      <a:pt x="356" y="91"/>
                    </a:lnTo>
                    <a:lnTo>
                      <a:pt x="356" y="97"/>
                    </a:lnTo>
                    <a:lnTo>
                      <a:pt x="350" y="103"/>
                    </a:lnTo>
                    <a:lnTo>
                      <a:pt x="344" y="109"/>
                    </a:lnTo>
                    <a:lnTo>
                      <a:pt x="338" y="109"/>
                    </a:lnTo>
                    <a:lnTo>
                      <a:pt x="344" y="103"/>
                    </a:lnTo>
                    <a:lnTo>
                      <a:pt x="338" y="103"/>
                    </a:lnTo>
                    <a:lnTo>
                      <a:pt x="332" y="103"/>
                    </a:lnTo>
                    <a:lnTo>
                      <a:pt x="326" y="109"/>
                    </a:lnTo>
                    <a:lnTo>
                      <a:pt x="326" y="103"/>
                    </a:lnTo>
                    <a:lnTo>
                      <a:pt x="320" y="103"/>
                    </a:lnTo>
                    <a:lnTo>
                      <a:pt x="320" y="97"/>
                    </a:lnTo>
                    <a:lnTo>
                      <a:pt x="320" y="91"/>
                    </a:lnTo>
                    <a:lnTo>
                      <a:pt x="308" y="97"/>
                    </a:lnTo>
                    <a:lnTo>
                      <a:pt x="302" y="103"/>
                    </a:lnTo>
                    <a:lnTo>
                      <a:pt x="302" y="97"/>
                    </a:lnTo>
                    <a:lnTo>
                      <a:pt x="308" y="91"/>
                    </a:lnTo>
                    <a:lnTo>
                      <a:pt x="308" y="85"/>
                    </a:lnTo>
                    <a:lnTo>
                      <a:pt x="314" y="79"/>
                    </a:lnTo>
                    <a:lnTo>
                      <a:pt x="320" y="73"/>
                    </a:lnTo>
                    <a:lnTo>
                      <a:pt x="326" y="73"/>
                    </a:lnTo>
                    <a:lnTo>
                      <a:pt x="332" y="60"/>
                    </a:lnTo>
                    <a:lnTo>
                      <a:pt x="332" y="54"/>
                    </a:lnTo>
                    <a:lnTo>
                      <a:pt x="332" y="48"/>
                    </a:lnTo>
                    <a:lnTo>
                      <a:pt x="326" y="48"/>
                    </a:lnTo>
                    <a:lnTo>
                      <a:pt x="320" y="42"/>
                    </a:lnTo>
                    <a:lnTo>
                      <a:pt x="320" y="36"/>
                    </a:lnTo>
                    <a:lnTo>
                      <a:pt x="320" y="30"/>
                    </a:lnTo>
                    <a:lnTo>
                      <a:pt x="314" y="18"/>
                    </a:lnTo>
                    <a:lnTo>
                      <a:pt x="314" y="12"/>
                    </a:lnTo>
                    <a:lnTo>
                      <a:pt x="308" y="12"/>
                    </a:lnTo>
                    <a:lnTo>
                      <a:pt x="308" y="18"/>
                    </a:lnTo>
                    <a:lnTo>
                      <a:pt x="302" y="30"/>
                    </a:lnTo>
                    <a:lnTo>
                      <a:pt x="296" y="42"/>
                    </a:lnTo>
                    <a:lnTo>
                      <a:pt x="290" y="48"/>
                    </a:lnTo>
                    <a:lnTo>
                      <a:pt x="290" y="42"/>
                    </a:lnTo>
                    <a:lnTo>
                      <a:pt x="284" y="42"/>
                    </a:lnTo>
                    <a:lnTo>
                      <a:pt x="278" y="48"/>
                    </a:lnTo>
                    <a:lnTo>
                      <a:pt x="272" y="48"/>
                    </a:lnTo>
                    <a:lnTo>
                      <a:pt x="272" y="42"/>
                    </a:lnTo>
                  </a:path>
                </a:pathLst>
              </a:custGeom>
              <a:solidFill>
                <a:srgbClr val="fac08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91" name=""/>
              <p:cNvSpPr/>
              <p:nvPr/>
            </p:nvSpPr>
            <p:spPr>
              <a:xfrm>
                <a:off x="1966680" y="4712400"/>
                <a:ext cx="18360" cy="9720"/>
              </a:xfrm>
              <a:custGeom>
                <a:avLst/>
                <a:gdLst/>
                <a:ahLst/>
                <a:rect l="l" t="t" r="r" b="b"/>
                <a:pathLst>
                  <a:path w="13" h="7">
                    <a:moveTo>
                      <a:pt x="6" y="6"/>
                    </a:moveTo>
                    <a:lnTo>
                      <a:pt x="12" y="0"/>
                    </a:lnTo>
                    <a:lnTo>
                      <a:pt x="6" y="0"/>
                    </a:lnTo>
                    <a:lnTo>
                      <a:pt x="0" y="0"/>
                    </a:lnTo>
                    <a:lnTo>
                      <a:pt x="6" y="6"/>
                    </a:lnTo>
                  </a:path>
                </a:pathLst>
              </a:custGeom>
              <a:solidFill>
                <a:srgbClr val="b2b2b2"/>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192" name=""/>
              <p:cNvSpPr/>
              <p:nvPr/>
            </p:nvSpPr>
            <p:spPr>
              <a:xfrm>
                <a:off x="1350000" y="4721400"/>
                <a:ext cx="258120" cy="385560"/>
              </a:xfrm>
              <a:custGeom>
                <a:avLst/>
                <a:gdLst/>
                <a:ahLst/>
                <a:rect l="l" t="t" r="r" b="b"/>
                <a:pathLst>
                  <a:path w="182" h="272">
                    <a:moveTo>
                      <a:pt x="18" y="48"/>
                    </a:moveTo>
                    <a:lnTo>
                      <a:pt x="18" y="54"/>
                    </a:lnTo>
                    <a:lnTo>
                      <a:pt x="18" y="60"/>
                    </a:lnTo>
                    <a:lnTo>
                      <a:pt x="18" y="66"/>
                    </a:lnTo>
                    <a:lnTo>
                      <a:pt x="24" y="66"/>
                    </a:lnTo>
                    <a:lnTo>
                      <a:pt x="30" y="66"/>
                    </a:lnTo>
                    <a:lnTo>
                      <a:pt x="30" y="72"/>
                    </a:lnTo>
                    <a:lnTo>
                      <a:pt x="36" y="72"/>
                    </a:lnTo>
                    <a:lnTo>
                      <a:pt x="43" y="54"/>
                    </a:lnTo>
                    <a:lnTo>
                      <a:pt x="49" y="48"/>
                    </a:lnTo>
                    <a:lnTo>
                      <a:pt x="55" y="42"/>
                    </a:lnTo>
                    <a:lnTo>
                      <a:pt x="61" y="42"/>
                    </a:lnTo>
                    <a:lnTo>
                      <a:pt x="67" y="36"/>
                    </a:lnTo>
                    <a:lnTo>
                      <a:pt x="79" y="30"/>
                    </a:lnTo>
                    <a:lnTo>
                      <a:pt x="85" y="24"/>
                    </a:lnTo>
                    <a:lnTo>
                      <a:pt x="85" y="12"/>
                    </a:lnTo>
                    <a:lnTo>
                      <a:pt x="91" y="12"/>
                    </a:lnTo>
                    <a:lnTo>
                      <a:pt x="85" y="6"/>
                    </a:lnTo>
                    <a:lnTo>
                      <a:pt x="85" y="0"/>
                    </a:lnTo>
                    <a:lnTo>
                      <a:pt x="91" y="0"/>
                    </a:lnTo>
                    <a:lnTo>
                      <a:pt x="97" y="6"/>
                    </a:lnTo>
                    <a:lnTo>
                      <a:pt x="103" y="6"/>
                    </a:lnTo>
                    <a:lnTo>
                      <a:pt x="103" y="12"/>
                    </a:lnTo>
                    <a:lnTo>
                      <a:pt x="103" y="18"/>
                    </a:lnTo>
                    <a:lnTo>
                      <a:pt x="115" y="18"/>
                    </a:lnTo>
                    <a:lnTo>
                      <a:pt x="115" y="24"/>
                    </a:lnTo>
                    <a:lnTo>
                      <a:pt x="115" y="30"/>
                    </a:lnTo>
                    <a:lnTo>
                      <a:pt x="121" y="30"/>
                    </a:lnTo>
                    <a:lnTo>
                      <a:pt x="121" y="36"/>
                    </a:lnTo>
                    <a:lnTo>
                      <a:pt x="127" y="36"/>
                    </a:lnTo>
                    <a:lnTo>
                      <a:pt x="133" y="36"/>
                    </a:lnTo>
                    <a:lnTo>
                      <a:pt x="139" y="36"/>
                    </a:lnTo>
                    <a:lnTo>
                      <a:pt x="139" y="30"/>
                    </a:lnTo>
                    <a:lnTo>
                      <a:pt x="145" y="36"/>
                    </a:lnTo>
                    <a:lnTo>
                      <a:pt x="151" y="30"/>
                    </a:lnTo>
                    <a:lnTo>
                      <a:pt x="151" y="36"/>
                    </a:lnTo>
                    <a:lnTo>
                      <a:pt x="163" y="42"/>
                    </a:lnTo>
                    <a:lnTo>
                      <a:pt x="151" y="54"/>
                    </a:lnTo>
                    <a:lnTo>
                      <a:pt x="157" y="54"/>
                    </a:lnTo>
                    <a:lnTo>
                      <a:pt x="163" y="60"/>
                    </a:lnTo>
                    <a:lnTo>
                      <a:pt x="163" y="66"/>
                    </a:lnTo>
                    <a:lnTo>
                      <a:pt x="157" y="60"/>
                    </a:lnTo>
                    <a:lnTo>
                      <a:pt x="151" y="60"/>
                    </a:lnTo>
                    <a:lnTo>
                      <a:pt x="151" y="66"/>
                    </a:lnTo>
                    <a:lnTo>
                      <a:pt x="145" y="66"/>
                    </a:lnTo>
                    <a:lnTo>
                      <a:pt x="133" y="72"/>
                    </a:lnTo>
                    <a:lnTo>
                      <a:pt x="127" y="72"/>
                    </a:lnTo>
                    <a:lnTo>
                      <a:pt x="121" y="72"/>
                    </a:lnTo>
                    <a:lnTo>
                      <a:pt x="121" y="84"/>
                    </a:lnTo>
                    <a:lnTo>
                      <a:pt x="115" y="84"/>
                    </a:lnTo>
                    <a:lnTo>
                      <a:pt x="115" y="90"/>
                    </a:lnTo>
                    <a:lnTo>
                      <a:pt x="121" y="96"/>
                    </a:lnTo>
                    <a:lnTo>
                      <a:pt x="115" y="96"/>
                    </a:lnTo>
                    <a:lnTo>
                      <a:pt x="109" y="102"/>
                    </a:lnTo>
                    <a:lnTo>
                      <a:pt x="109" y="108"/>
                    </a:lnTo>
                    <a:lnTo>
                      <a:pt x="115" y="114"/>
                    </a:lnTo>
                    <a:lnTo>
                      <a:pt x="121" y="132"/>
                    </a:lnTo>
                    <a:lnTo>
                      <a:pt x="121" y="138"/>
                    </a:lnTo>
                    <a:lnTo>
                      <a:pt x="127" y="138"/>
                    </a:lnTo>
                    <a:lnTo>
                      <a:pt x="133" y="138"/>
                    </a:lnTo>
                    <a:lnTo>
                      <a:pt x="133" y="144"/>
                    </a:lnTo>
                    <a:lnTo>
                      <a:pt x="145" y="144"/>
                    </a:lnTo>
                    <a:lnTo>
                      <a:pt x="151" y="144"/>
                    </a:lnTo>
                    <a:lnTo>
                      <a:pt x="151" y="138"/>
                    </a:lnTo>
                    <a:lnTo>
                      <a:pt x="157" y="138"/>
                    </a:lnTo>
                    <a:lnTo>
                      <a:pt x="157" y="150"/>
                    </a:lnTo>
                    <a:lnTo>
                      <a:pt x="151" y="156"/>
                    </a:lnTo>
                    <a:lnTo>
                      <a:pt x="157" y="162"/>
                    </a:lnTo>
                    <a:lnTo>
                      <a:pt x="163" y="162"/>
                    </a:lnTo>
                    <a:lnTo>
                      <a:pt x="169" y="162"/>
                    </a:lnTo>
                    <a:lnTo>
                      <a:pt x="175" y="174"/>
                    </a:lnTo>
                    <a:lnTo>
                      <a:pt x="181" y="180"/>
                    </a:lnTo>
                    <a:lnTo>
                      <a:pt x="181" y="186"/>
                    </a:lnTo>
                    <a:lnTo>
                      <a:pt x="181" y="192"/>
                    </a:lnTo>
                    <a:lnTo>
                      <a:pt x="175" y="192"/>
                    </a:lnTo>
                    <a:lnTo>
                      <a:pt x="175" y="198"/>
                    </a:lnTo>
                    <a:lnTo>
                      <a:pt x="175" y="204"/>
                    </a:lnTo>
                    <a:lnTo>
                      <a:pt x="181" y="211"/>
                    </a:lnTo>
                    <a:lnTo>
                      <a:pt x="175" y="211"/>
                    </a:lnTo>
                    <a:lnTo>
                      <a:pt x="175" y="217"/>
                    </a:lnTo>
                    <a:lnTo>
                      <a:pt x="169" y="223"/>
                    </a:lnTo>
                    <a:lnTo>
                      <a:pt x="175" y="223"/>
                    </a:lnTo>
                    <a:lnTo>
                      <a:pt x="175" y="229"/>
                    </a:lnTo>
                    <a:lnTo>
                      <a:pt x="169" y="229"/>
                    </a:lnTo>
                    <a:lnTo>
                      <a:pt x="169" y="235"/>
                    </a:lnTo>
                    <a:lnTo>
                      <a:pt x="175" y="241"/>
                    </a:lnTo>
                    <a:lnTo>
                      <a:pt x="175" y="247"/>
                    </a:lnTo>
                    <a:lnTo>
                      <a:pt x="169" y="253"/>
                    </a:lnTo>
                    <a:lnTo>
                      <a:pt x="169" y="259"/>
                    </a:lnTo>
                    <a:lnTo>
                      <a:pt x="163" y="265"/>
                    </a:lnTo>
                    <a:lnTo>
                      <a:pt x="163" y="271"/>
                    </a:lnTo>
                    <a:lnTo>
                      <a:pt x="157" y="271"/>
                    </a:lnTo>
                    <a:lnTo>
                      <a:pt x="151" y="265"/>
                    </a:lnTo>
                    <a:lnTo>
                      <a:pt x="145" y="265"/>
                    </a:lnTo>
                    <a:lnTo>
                      <a:pt x="145" y="259"/>
                    </a:lnTo>
                    <a:lnTo>
                      <a:pt x="139" y="259"/>
                    </a:lnTo>
                    <a:lnTo>
                      <a:pt x="139" y="253"/>
                    </a:lnTo>
                    <a:lnTo>
                      <a:pt x="133" y="253"/>
                    </a:lnTo>
                    <a:lnTo>
                      <a:pt x="127" y="247"/>
                    </a:lnTo>
                    <a:lnTo>
                      <a:pt x="121" y="241"/>
                    </a:lnTo>
                    <a:lnTo>
                      <a:pt x="115" y="241"/>
                    </a:lnTo>
                    <a:lnTo>
                      <a:pt x="109" y="241"/>
                    </a:lnTo>
                    <a:lnTo>
                      <a:pt x="103" y="235"/>
                    </a:lnTo>
                    <a:lnTo>
                      <a:pt x="97" y="229"/>
                    </a:lnTo>
                    <a:lnTo>
                      <a:pt x="91" y="223"/>
                    </a:lnTo>
                    <a:lnTo>
                      <a:pt x="79" y="217"/>
                    </a:lnTo>
                    <a:lnTo>
                      <a:pt x="79" y="211"/>
                    </a:lnTo>
                    <a:lnTo>
                      <a:pt x="73" y="204"/>
                    </a:lnTo>
                    <a:lnTo>
                      <a:pt x="73" y="198"/>
                    </a:lnTo>
                    <a:lnTo>
                      <a:pt x="73" y="192"/>
                    </a:lnTo>
                    <a:lnTo>
                      <a:pt x="67" y="186"/>
                    </a:lnTo>
                    <a:lnTo>
                      <a:pt x="61" y="168"/>
                    </a:lnTo>
                    <a:lnTo>
                      <a:pt x="55" y="168"/>
                    </a:lnTo>
                    <a:lnTo>
                      <a:pt x="55" y="162"/>
                    </a:lnTo>
                    <a:lnTo>
                      <a:pt x="55" y="156"/>
                    </a:lnTo>
                    <a:lnTo>
                      <a:pt x="49" y="144"/>
                    </a:lnTo>
                    <a:lnTo>
                      <a:pt x="43" y="126"/>
                    </a:lnTo>
                    <a:lnTo>
                      <a:pt x="36" y="120"/>
                    </a:lnTo>
                    <a:lnTo>
                      <a:pt x="30" y="108"/>
                    </a:lnTo>
                    <a:lnTo>
                      <a:pt x="24" y="102"/>
                    </a:lnTo>
                    <a:lnTo>
                      <a:pt x="24" y="96"/>
                    </a:lnTo>
                    <a:lnTo>
                      <a:pt x="18" y="96"/>
                    </a:lnTo>
                    <a:lnTo>
                      <a:pt x="12" y="90"/>
                    </a:lnTo>
                    <a:lnTo>
                      <a:pt x="6" y="90"/>
                    </a:lnTo>
                    <a:lnTo>
                      <a:pt x="6" y="84"/>
                    </a:lnTo>
                    <a:lnTo>
                      <a:pt x="12" y="84"/>
                    </a:lnTo>
                    <a:lnTo>
                      <a:pt x="12" y="78"/>
                    </a:lnTo>
                    <a:lnTo>
                      <a:pt x="6" y="72"/>
                    </a:lnTo>
                    <a:lnTo>
                      <a:pt x="0" y="66"/>
                    </a:lnTo>
                    <a:lnTo>
                      <a:pt x="6" y="66"/>
                    </a:lnTo>
                    <a:lnTo>
                      <a:pt x="6" y="60"/>
                    </a:lnTo>
                    <a:lnTo>
                      <a:pt x="12" y="54"/>
                    </a:lnTo>
                    <a:lnTo>
                      <a:pt x="18" y="48"/>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93" name=""/>
              <p:cNvSpPr/>
              <p:nvPr/>
            </p:nvSpPr>
            <p:spPr>
              <a:xfrm>
                <a:off x="1958400" y="4721400"/>
                <a:ext cx="52200" cy="35280"/>
              </a:xfrm>
              <a:custGeom>
                <a:avLst/>
                <a:gdLst/>
                <a:ahLst/>
                <a:rect l="l" t="t" r="r" b="b"/>
                <a:pathLst>
                  <a:path w="37" h="25">
                    <a:moveTo>
                      <a:pt x="6" y="24"/>
                    </a:moveTo>
                    <a:lnTo>
                      <a:pt x="12" y="24"/>
                    </a:lnTo>
                    <a:lnTo>
                      <a:pt x="18" y="24"/>
                    </a:lnTo>
                    <a:lnTo>
                      <a:pt x="24" y="24"/>
                    </a:lnTo>
                    <a:lnTo>
                      <a:pt x="30" y="18"/>
                    </a:lnTo>
                    <a:lnTo>
                      <a:pt x="30" y="12"/>
                    </a:lnTo>
                    <a:lnTo>
                      <a:pt x="30" y="6"/>
                    </a:lnTo>
                    <a:lnTo>
                      <a:pt x="36" y="6"/>
                    </a:lnTo>
                    <a:lnTo>
                      <a:pt x="30" y="0"/>
                    </a:lnTo>
                    <a:lnTo>
                      <a:pt x="24" y="0"/>
                    </a:lnTo>
                    <a:lnTo>
                      <a:pt x="18" y="0"/>
                    </a:lnTo>
                    <a:lnTo>
                      <a:pt x="12" y="0"/>
                    </a:lnTo>
                    <a:lnTo>
                      <a:pt x="6" y="0"/>
                    </a:lnTo>
                    <a:lnTo>
                      <a:pt x="6" y="6"/>
                    </a:lnTo>
                    <a:lnTo>
                      <a:pt x="6" y="12"/>
                    </a:lnTo>
                    <a:lnTo>
                      <a:pt x="6" y="18"/>
                    </a:lnTo>
                    <a:lnTo>
                      <a:pt x="0" y="18"/>
                    </a:lnTo>
                    <a:lnTo>
                      <a:pt x="6" y="18"/>
                    </a:lnTo>
                    <a:lnTo>
                      <a:pt x="6" y="24"/>
                    </a:lnTo>
                  </a:path>
                </a:pathLst>
              </a:custGeom>
              <a:solidFill>
                <a:srgbClr val="b2b2b2"/>
              </a:solidFill>
              <a:ln w="0">
                <a:noFill/>
              </a:ln>
            </p:spPr>
            <p:style>
              <a:lnRef idx="0"/>
              <a:fillRef idx="0"/>
              <a:effectRef idx="0"/>
              <a:fontRef idx="minor"/>
            </p:style>
            <p:txBody>
              <a:bodyPr lIns="90000" rIns="90000" tIns="-11520" bIns="-11520" anchor="t">
                <a:noAutofit/>
              </a:bodyPr>
              <a:p>
                <a:endParaRPr b="0" lang="en-US" sz="2400" strike="noStrike" u="none">
                  <a:solidFill>
                    <a:srgbClr val="000000"/>
                  </a:solidFill>
                  <a:effectLst/>
                  <a:uFillTx/>
                  <a:latin typeface="Times New Roman"/>
                </a:endParaRPr>
              </a:p>
            </p:txBody>
          </p:sp>
          <p:sp>
            <p:nvSpPr>
              <p:cNvPr id="2194" name=""/>
              <p:cNvSpPr/>
              <p:nvPr/>
            </p:nvSpPr>
            <p:spPr>
              <a:xfrm>
                <a:off x="1941480" y="4729680"/>
                <a:ext cx="9720" cy="18000"/>
              </a:xfrm>
              <a:custGeom>
                <a:avLst/>
                <a:gdLst/>
                <a:ahLst/>
                <a:rect l="l" t="t" r="r" b="b"/>
                <a:pathLst>
                  <a:path w="7" h="13">
                    <a:moveTo>
                      <a:pt x="0" y="12"/>
                    </a:moveTo>
                    <a:lnTo>
                      <a:pt x="6" y="0"/>
                    </a:lnTo>
                    <a:lnTo>
                      <a:pt x="6" y="6"/>
                    </a:lnTo>
                    <a:lnTo>
                      <a:pt x="6" y="12"/>
                    </a:lnTo>
                    <a:lnTo>
                      <a:pt x="0" y="12"/>
                    </a:lnTo>
                  </a:path>
                </a:pathLst>
              </a:custGeom>
              <a:solidFill>
                <a:srgbClr val="b2b2b2"/>
              </a:solidFill>
              <a:ln w="0">
                <a:noFill/>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Times New Roman"/>
                </a:endParaRPr>
              </a:p>
            </p:txBody>
          </p:sp>
          <p:sp>
            <p:nvSpPr>
              <p:cNvPr id="2195" name=""/>
              <p:cNvSpPr/>
              <p:nvPr/>
            </p:nvSpPr>
            <p:spPr>
              <a:xfrm>
                <a:off x="1375920" y="4780800"/>
                <a:ext cx="9360" cy="1080"/>
              </a:xfrm>
              <a:custGeom>
                <a:avLst/>
                <a:gdLst/>
                <a:ahLst/>
                <a:rect l="l" t="t" r="r" b="b"/>
                <a:pathLst>
                  <a:path w="7" h="1">
                    <a:moveTo>
                      <a:pt x="0" y="0"/>
                    </a:moveTo>
                    <a:lnTo>
                      <a:pt x="6" y="0"/>
                    </a:lnTo>
                    <a:lnTo>
                      <a:pt x="0" y="0"/>
                    </a:lnTo>
                  </a:path>
                </a:pathLst>
              </a:custGeom>
              <a:solidFill>
                <a:srgbClr val="b2b2b2"/>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Times New Roman"/>
                </a:endParaRPr>
              </a:p>
            </p:txBody>
          </p:sp>
          <p:sp>
            <p:nvSpPr>
              <p:cNvPr id="2196" name=""/>
              <p:cNvSpPr/>
              <p:nvPr/>
            </p:nvSpPr>
            <p:spPr>
              <a:xfrm>
                <a:off x="1589760" y="4925520"/>
                <a:ext cx="232560" cy="274680"/>
              </a:xfrm>
              <a:custGeom>
                <a:avLst/>
                <a:gdLst/>
                <a:ahLst/>
                <a:rect l="l" t="t" r="r" b="b"/>
                <a:pathLst>
                  <a:path w="164" h="194">
                    <a:moveTo>
                      <a:pt x="0" y="115"/>
                    </a:moveTo>
                    <a:lnTo>
                      <a:pt x="6" y="121"/>
                    </a:lnTo>
                    <a:lnTo>
                      <a:pt x="6" y="127"/>
                    </a:lnTo>
                    <a:lnTo>
                      <a:pt x="6" y="133"/>
                    </a:lnTo>
                    <a:lnTo>
                      <a:pt x="12" y="139"/>
                    </a:lnTo>
                    <a:lnTo>
                      <a:pt x="12" y="145"/>
                    </a:lnTo>
                    <a:lnTo>
                      <a:pt x="12" y="157"/>
                    </a:lnTo>
                    <a:lnTo>
                      <a:pt x="12" y="163"/>
                    </a:lnTo>
                    <a:lnTo>
                      <a:pt x="18" y="169"/>
                    </a:lnTo>
                    <a:lnTo>
                      <a:pt x="18" y="175"/>
                    </a:lnTo>
                    <a:lnTo>
                      <a:pt x="24" y="181"/>
                    </a:lnTo>
                    <a:lnTo>
                      <a:pt x="24" y="193"/>
                    </a:lnTo>
                    <a:lnTo>
                      <a:pt x="30" y="193"/>
                    </a:lnTo>
                    <a:lnTo>
                      <a:pt x="43" y="181"/>
                    </a:lnTo>
                    <a:lnTo>
                      <a:pt x="49" y="181"/>
                    </a:lnTo>
                    <a:lnTo>
                      <a:pt x="55" y="181"/>
                    </a:lnTo>
                    <a:lnTo>
                      <a:pt x="61" y="181"/>
                    </a:lnTo>
                    <a:lnTo>
                      <a:pt x="67" y="181"/>
                    </a:lnTo>
                    <a:lnTo>
                      <a:pt x="67" y="187"/>
                    </a:lnTo>
                    <a:lnTo>
                      <a:pt x="73" y="187"/>
                    </a:lnTo>
                    <a:lnTo>
                      <a:pt x="73" y="193"/>
                    </a:lnTo>
                    <a:lnTo>
                      <a:pt x="79" y="181"/>
                    </a:lnTo>
                    <a:lnTo>
                      <a:pt x="85" y="181"/>
                    </a:lnTo>
                    <a:lnTo>
                      <a:pt x="91" y="181"/>
                    </a:lnTo>
                    <a:lnTo>
                      <a:pt x="97" y="181"/>
                    </a:lnTo>
                    <a:lnTo>
                      <a:pt x="97" y="175"/>
                    </a:lnTo>
                    <a:lnTo>
                      <a:pt x="103" y="163"/>
                    </a:lnTo>
                    <a:lnTo>
                      <a:pt x="103" y="157"/>
                    </a:lnTo>
                    <a:lnTo>
                      <a:pt x="109" y="151"/>
                    </a:lnTo>
                    <a:lnTo>
                      <a:pt x="109" y="145"/>
                    </a:lnTo>
                    <a:lnTo>
                      <a:pt x="115" y="145"/>
                    </a:lnTo>
                    <a:lnTo>
                      <a:pt x="127" y="145"/>
                    </a:lnTo>
                    <a:lnTo>
                      <a:pt x="133" y="139"/>
                    </a:lnTo>
                    <a:lnTo>
                      <a:pt x="139" y="139"/>
                    </a:lnTo>
                    <a:lnTo>
                      <a:pt x="145" y="139"/>
                    </a:lnTo>
                    <a:lnTo>
                      <a:pt x="157" y="145"/>
                    </a:lnTo>
                    <a:lnTo>
                      <a:pt x="157" y="151"/>
                    </a:lnTo>
                    <a:lnTo>
                      <a:pt x="163" y="145"/>
                    </a:lnTo>
                    <a:lnTo>
                      <a:pt x="163" y="139"/>
                    </a:lnTo>
                    <a:lnTo>
                      <a:pt x="163" y="133"/>
                    </a:lnTo>
                    <a:lnTo>
                      <a:pt x="163" y="127"/>
                    </a:lnTo>
                    <a:lnTo>
                      <a:pt x="163" y="121"/>
                    </a:lnTo>
                    <a:lnTo>
                      <a:pt x="163" y="115"/>
                    </a:lnTo>
                    <a:lnTo>
                      <a:pt x="157" y="109"/>
                    </a:lnTo>
                    <a:lnTo>
                      <a:pt x="151" y="103"/>
                    </a:lnTo>
                    <a:lnTo>
                      <a:pt x="157" y="97"/>
                    </a:lnTo>
                    <a:lnTo>
                      <a:pt x="151" y="97"/>
                    </a:lnTo>
                    <a:lnTo>
                      <a:pt x="139" y="97"/>
                    </a:lnTo>
                    <a:lnTo>
                      <a:pt x="133" y="97"/>
                    </a:lnTo>
                    <a:lnTo>
                      <a:pt x="127" y="91"/>
                    </a:lnTo>
                    <a:lnTo>
                      <a:pt x="127" y="79"/>
                    </a:lnTo>
                    <a:lnTo>
                      <a:pt x="127" y="73"/>
                    </a:lnTo>
                    <a:lnTo>
                      <a:pt x="127" y="67"/>
                    </a:lnTo>
                    <a:lnTo>
                      <a:pt x="127" y="60"/>
                    </a:lnTo>
                    <a:lnTo>
                      <a:pt x="121" y="54"/>
                    </a:lnTo>
                    <a:lnTo>
                      <a:pt x="115" y="54"/>
                    </a:lnTo>
                    <a:lnTo>
                      <a:pt x="109" y="54"/>
                    </a:lnTo>
                    <a:lnTo>
                      <a:pt x="103" y="54"/>
                    </a:lnTo>
                    <a:lnTo>
                      <a:pt x="103" y="48"/>
                    </a:lnTo>
                    <a:lnTo>
                      <a:pt x="97" y="48"/>
                    </a:lnTo>
                    <a:lnTo>
                      <a:pt x="91" y="42"/>
                    </a:lnTo>
                    <a:lnTo>
                      <a:pt x="85" y="42"/>
                    </a:lnTo>
                    <a:lnTo>
                      <a:pt x="79" y="42"/>
                    </a:lnTo>
                    <a:lnTo>
                      <a:pt x="73" y="42"/>
                    </a:lnTo>
                    <a:lnTo>
                      <a:pt x="73" y="36"/>
                    </a:lnTo>
                    <a:lnTo>
                      <a:pt x="67" y="30"/>
                    </a:lnTo>
                    <a:lnTo>
                      <a:pt x="61" y="24"/>
                    </a:lnTo>
                    <a:lnTo>
                      <a:pt x="61" y="18"/>
                    </a:lnTo>
                    <a:lnTo>
                      <a:pt x="61" y="12"/>
                    </a:lnTo>
                    <a:lnTo>
                      <a:pt x="61" y="6"/>
                    </a:lnTo>
                    <a:lnTo>
                      <a:pt x="61" y="0"/>
                    </a:lnTo>
                    <a:lnTo>
                      <a:pt x="49" y="0"/>
                    </a:lnTo>
                    <a:lnTo>
                      <a:pt x="43" y="0"/>
                    </a:lnTo>
                    <a:lnTo>
                      <a:pt x="36" y="6"/>
                    </a:lnTo>
                    <a:lnTo>
                      <a:pt x="30" y="12"/>
                    </a:lnTo>
                    <a:lnTo>
                      <a:pt x="24" y="12"/>
                    </a:lnTo>
                    <a:lnTo>
                      <a:pt x="18" y="12"/>
                    </a:lnTo>
                    <a:lnTo>
                      <a:pt x="12" y="18"/>
                    </a:lnTo>
                    <a:lnTo>
                      <a:pt x="6" y="18"/>
                    </a:lnTo>
                    <a:lnTo>
                      <a:pt x="0" y="18"/>
                    </a:lnTo>
                    <a:lnTo>
                      <a:pt x="6" y="30"/>
                    </a:lnTo>
                    <a:lnTo>
                      <a:pt x="12" y="36"/>
                    </a:lnTo>
                    <a:lnTo>
                      <a:pt x="12" y="42"/>
                    </a:lnTo>
                    <a:lnTo>
                      <a:pt x="12" y="48"/>
                    </a:lnTo>
                    <a:lnTo>
                      <a:pt x="6" y="48"/>
                    </a:lnTo>
                    <a:lnTo>
                      <a:pt x="6" y="54"/>
                    </a:lnTo>
                    <a:lnTo>
                      <a:pt x="6" y="60"/>
                    </a:lnTo>
                    <a:lnTo>
                      <a:pt x="12" y="67"/>
                    </a:lnTo>
                    <a:lnTo>
                      <a:pt x="6" y="67"/>
                    </a:lnTo>
                    <a:lnTo>
                      <a:pt x="6" y="73"/>
                    </a:lnTo>
                    <a:lnTo>
                      <a:pt x="0" y="79"/>
                    </a:lnTo>
                    <a:lnTo>
                      <a:pt x="6" y="79"/>
                    </a:lnTo>
                    <a:lnTo>
                      <a:pt x="6" y="85"/>
                    </a:lnTo>
                    <a:lnTo>
                      <a:pt x="0" y="85"/>
                    </a:lnTo>
                    <a:lnTo>
                      <a:pt x="0" y="91"/>
                    </a:lnTo>
                    <a:lnTo>
                      <a:pt x="6" y="97"/>
                    </a:lnTo>
                    <a:lnTo>
                      <a:pt x="6" y="103"/>
                    </a:lnTo>
                    <a:lnTo>
                      <a:pt x="0" y="109"/>
                    </a:lnTo>
                    <a:lnTo>
                      <a:pt x="0" y="115"/>
                    </a:lnTo>
                  </a:path>
                </a:pathLst>
              </a:custGeom>
              <a:solidFill>
                <a:srgbClr val="fac08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97" name=""/>
              <p:cNvSpPr/>
              <p:nvPr/>
            </p:nvSpPr>
            <p:spPr>
              <a:xfrm>
                <a:off x="1470600" y="5088600"/>
                <a:ext cx="171360" cy="769680"/>
              </a:xfrm>
              <a:custGeom>
                <a:avLst/>
                <a:gdLst/>
                <a:ahLst/>
                <a:rect l="l" t="t" r="r" b="b"/>
                <a:pathLst>
                  <a:path w="121" h="543">
                    <a:moveTo>
                      <a:pt x="96" y="518"/>
                    </a:moveTo>
                    <a:lnTo>
                      <a:pt x="90" y="518"/>
                    </a:lnTo>
                    <a:lnTo>
                      <a:pt x="84" y="518"/>
                    </a:lnTo>
                    <a:lnTo>
                      <a:pt x="78" y="524"/>
                    </a:lnTo>
                    <a:lnTo>
                      <a:pt x="72" y="524"/>
                    </a:lnTo>
                    <a:lnTo>
                      <a:pt x="66" y="524"/>
                    </a:lnTo>
                    <a:lnTo>
                      <a:pt x="66" y="530"/>
                    </a:lnTo>
                    <a:lnTo>
                      <a:pt x="66" y="536"/>
                    </a:lnTo>
                    <a:lnTo>
                      <a:pt x="60" y="536"/>
                    </a:lnTo>
                    <a:lnTo>
                      <a:pt x="54" y="542"/>
                    </a:lnTo>
                    <a:lnTo>
                      <a:pt x="54" y="536"/>
                    </a:lnTo>
                    <a:lnTo>
                      <a:pt x="54" y="530"/>
                    </a:lnTo>
                    <a:lnTo>
                      <a:pt x="60" y="530"/>
                    </a:lnTo>
                    <a:lnTo>
                      <a:pt x="60" y="524"/>
                    </a:lnTo>
                    <a:lnTo>
                      <a:pt x="54" y="524"/>
                    </a:lnTo>
                    <a:lnTo>
                      <a:pt x="48" y="530"/>
                    </a:lnTo>
                    <a:lnTo>
                      <a:pt x="42" y="530"/>
                    </a:lnTo>
                    <a:lnTo>
                      <a:pt x="36" y="530"/>
                    </a:lnTo>
                    <a:lnTo>
                      <a:pt x="36" y="524"/>
                    </a:lnTo>
                    <a:lnTo>
                      <a:pt x="42" y="524"/>
                    </a:lnTo>
                    <a:lnTo>
                      <a:pt x="48" y="524"/>
                    </a:lnTo>
                    <a:lnTo>
                      <a:pt x="54" y="524"/>
                    </a:lnTo>
                    <a:lnTo>
                      <a:pt x="48" y="518"/>
                    </a:lnTo>
                    <a:lnTo>
                      <a:pt x="42" y="518"/>
                    </a:lnTo>
                    <a:lnTo>
                      <a:pt x="42" y="512"/>
                    </a:lnTo>
                    <a:lnTo>
                      <a:pt x="36" y="512"/>
                    </a:lnTo>
                    <a:lnTo>
                      <a:pt x="30" y="512"/>
                    </a:lnTo>
                    <a:lnTo>
                      <a:pt x="30" y="506"/>
                    </a:lnTo>
                    <a:lnTo>
                      <a:pt x="24" y="506"/>
                    </a:lnTo>
                    <a:lnTo>
                      <a:pt x="24" y="500"/>
                    </a:lnTo>
                    <a:lnTo>
                      <a:pt x="18" y="500"/>
                    </a:lnTo>
                    <a:lnTo>
                      <a:pt x="18" y="494"/>
                    </a:lnTo>
                    <a:lnTo>
                      <a:pt x="24" y="494"/>
                    </a:lnTo>
                    <a:lnTo>
                      <a:pt x="30" y="488"/>
                    </a:lnTo>
                    <a:lnTo>
                      <a:pt x="24" y="488"/>
                    </a:lnTo>
                    <a:lnTo>
                      <a:pt x="18" y="488"/>
                    </a:lnTo>
                    <a:lnTo>
                      <a:pt x="18" y="482"/>
                    </a:lnTo>
                    <a:lnTo>
                      <a:pt x="24" y="482"/>
                    </a:lnTo>
                    <a:lnTo>
                      <a:pt x="18" y="482"/>
                    </a:lnTo>
                    <a:lnTo>
                      <a:pt x="18" y="476"/>
                    </a:lnTo>
                    <a:lnTo>
                      <a:pt x="24" y="476"/>
                    </a:lnTo>
                    <a:lnTo>
                      <a:pt x="24" y="470"/>
                    </a:lnTo>
                    <a:lnTo>
                      <a:pt x="18" y="476"/>
                    </a:lnTo>
                    <a:lnTo>
                      <a:pt x="18" y="464"/>
                    </a:lnTo>
                    <a:lnTo>
                      <a:pt x="18" y="458"/>
                    </a:lnTo>
                    <a:lnTo>
                      <a:pt x="18" y="452"/>
                    </a:lnTo>
                    <a:lnTo>
                      <a:pt x="24" y="452"/>
                    </a:lnTo>
                    <a:lnTo>
                      <a:pt x="30" y="452"/>
                    </a:lnTo>
                    <a:lnTo>
                      <a:pt x="24" y="452"/>
                    </a:lnTo>
                    <a:lnTo>
                      <a:pt x="18" y="452"/>
                    </a:lnTo>
                    <a:lnTo>
                      <a:pt x="12" y="452"/>
                    </a:lnTo>
                    <a:lnTo>
                      <a:pt x="12" y="446"/>
                    </a:lnTo>
                    <a:lnTo>
                      <a:pt x="18" y="446"/>
                    </a:lnTo>
                    <a:lnTo>
                      <a:pt x="18" y="440"/>
                    </a:lnTo>
                    <a:lnTo>
                      <a:pt x="24" y="440"/>
                    </a:lnTo>
                    <a:lnTo>
                      <a:pt x="18" y="434"/>
                    </a:lnTo>
                    <a:lnTo>
                      <a:pt x="12" y="434"/>
                    </a:lnTo>
                    <a:lnTo>
                      <a:pt x="6" y="434"/>
                    </a:lnTo>
                    <a:lnTo>
                      <a:pt x="0" y="434"/>
                    </a:lnTo>
                    <a:lnTo>
                      <a:pt x="0" y="428"/>
                    </a:lnTo>
                    <a:lnTo>
                      <a:pt x="6" y="428"/>
                    </a:lnTo>
                    <a:lnTo>
                      <a:pt x="12" y="428"/>
                    </a:lnTo>
                    <a:lnTo>
                      <a:pt x="12" y="422"/>
                    </a:lnTo>
                    <a:lnTo>
                      <a:pt x="18" y="422"/>
                    </a:lnTo>
                    <a:lnTo>
                      <a:pt x="18" y="428"/>
                    </a:lnTo>
                    <a:lnTo>
                      <a:pt x="12" y="428"/>
                    </a:lnTo>
                    <a:lnTo>
                      <a:pt x="18" y="428"/>
                    </a:lnTo>
                    <a:lnTo>
                      <a:pt x="18" y="434"/>
                    </a:lnTo>
                    <a:lnTo>
                      <a:pt x="18" y="428"/>
                    </a:lnTo>
                    <a:lnTo>
                      <a:pt x="24" y="428"/>
                    </a:lnTo>
                    <a:lnTo>
                      <a:pt x="24" y="434"/>
                    </a:lnTo>
                    <a:lnTo>
                      <a:pt x="30" y="428"/>
                    </a:lnTo>
                    <a:lnTo>
                      <a:pt x="30" y="422"/>
                    </a:lnTo>
                    <a:lnTo>
                      <a:pt x="30" y="416"/>
                    </a:lnTo>
                    <a:lnTo>
                      <a:pt x="36" y="416"/>
                    </a:lnTo>
                    <a:lnTo>
                      <a:pt x="30" y="410"/>
                    </a:lnTo>
                    <a:lnTo>
                      <a:pt x="36" y="410"/>
                    </a:lnTo>
                    <a:lnTo>
                      <a:pt x="42" y="404"/>
                    </a:lnTo>
                    <a:lnTo>
                      <a:pt x="42" y="398"/>
                    </a:lnTo>
                    <a:lnTo>
                      <a:pt x="36" y="398"/>
                    </a:lnTo>
                    <a:lnTo>
                      <a:pt x="36" y="392"/>
                    </a:lnTo>
                    <a:lnTo>
                      <a:pt x="36" y="385"/>
                    </a:lnTo>
                    <a:lnTo>
                      <a:pt x="36" y="379"/>
                    </a:lnTo>
                    <a:lnTo>
                      <a:pt x="42" y="379"/>
                    </a:lnTo>
                    <a:lnTo>
                      <a:pt x="42" y="373"/>
                    </a:lnTo>
                    <a:lnTo>
                      <a:pt x="36" y="367"/>
                    </a:lnTo>
                    <a:lnTo>
                      <a:pt x="42" y="367"/>
                    </a:lnTo>
                    <a:lnTo>
                      <a:pt x="42" y="361"/>
                    </a:lnTo>
                    <a:lnTo>
                      <a:pt x="42" y="355"/>
                    </a:lnTo>
                    <a:lnTo>
                      <a:pt x="36" y="355"/>
                    </a:lnTo>
                    <a:lnTo>
                      <a:pt x="30" y="361"/>
                    </a:lnTo>
                    <a:lnTo>
                      <a:pt x="24" y="355"/>
                    </a:lnTo>
                    <a:lnTo>
                      <a:pt x="24" y="349"/>
                    </a:lnTo>
                    <a:lnTo>
                      <a:pt x="24" y="343"/>
                    </a:lnTo>
                    <a:lnTo>
                      <a:pt x="24" y="337"/>
                    </a:lnTo>
                    <a:lnTo>
                      <a:pt x="30" y="331"/>
                    </a:lnTo>
                    <a:lnTo>
                      <a:pt x="30" y="325"/>
                    </a:lnTo>
                    <a:lnTo>
                      <a:pt x="30" y="313"/>
                    </a:lnTo>
                    <a:lnTo>
                      <a:pt x="30" y="307"/>
                    </a:lnTo>
                    <a:lnTo>
                      <a:pt x="30" y="301"/>
                    </a:lnTo>
                    <a:lnTo>
                      <a:pt x="24" y="295"/>
                    </a:lnTo>
                    <a:lnTo>
                      <a:pt x="30" y="295"/>
                    </a:lnTo>
                    <a:lnTo>
                      <a:pt x="36" y="289"/>
                    </a:lnTo>
                    <a:lnTo>
                      <a:pt x="36" y="283"/>
                    </a:lnTo>
                    <a:lnTo>
                      <a:pt x="36" y="277"/>
                    </a:lnTo>
                    <a:lnTo>
                      <a:pt x="42" y="271"/>
                    </a:lnTo>
                    <a:lnTo>
                      <a:pt x="42" y="265"/>
                    </a:lnTo>
                    <a:lnTo>
                      <a:pt x="48" y="259"/>
                    </a:lnTo>
                    <a:lnTo>
                      <a:pt x="48" y="253"/>
                    </a:lnTo>
                    <a:lnTo>
                      <a:pt x="48" y="247"/>
                    </a:lnTo>
                    <a:lnTo>
                      <a:pt x="54" y="241"/>
                    </a:lnTo>
                    <a:lnTo>
                      <a:pt x="54" y="235"/>
                    </a:lnTo>
                    <a:lnTo>
                      <a:pt x="54" y="229"/>
                    </a:lnTo>
                    <a:lnTo>
                      <a:pt x="60" y="223"/>
                    </a:lnTo>
                    <a:lnTo>
                      <a:pt x="54" y="223"/>
                    </a:lnTo>
                    <a:lnTo>
                      <a:pt x="54" y="217"/>
                    </a:lnTo>
                    <a:lnTo>
                      <a:pt x="54" y="205"/>
                    </a:lnTo>
                    <a:lnTo>
                      <a:pt x="54" y="199"/>
                    </a:lnTo>
                    <a:lnTo>
                      <a:pt x="54" y="193"/>
                    </a:lnTo>
                    <a:lnTo>
                      <a:pt x="60" y="187"/>
                    </a:lnTo>
                    <a:lnTo>
                      <a:pt x="60" y="181"/>
                    </a:lnTo>
                    <a:lnTo>
                      <a:pt x="60" y="175"/>
                    </a:lnTo>
                    <a:lnTo>
                      <a:pt x="60" y="168"/>
                    </a:lnTo>
                    <a:lnTo>
                      <a:pt x="60" y="162"/>
                    </a:lnTo>
                    <a:lnTo>
                      <a:pt x="60" y="156"/>
                    </a:lnTo>
                    <a:lnTo>
                      <a:pt x="66" y="150"/>
                    </a:lnTo>
                    <a:lnTo>
                      <a:pt x="66" y="144"/>
                    </a:lnTo>
                    <a:lnTo>
                      <a:pt x="66" y="138"/>
                    </a:lnTo>
                    <a:lnTo>
                      <a:pt x="66" y="132"/>
                    </a:lnTo>
                    <a:lnTo>
                      <a:pt x="66" y="126"/>
                    </a:lnTo>
                    <a:lnTo>
                      <a:pt x="66" y="120"/>
                    </a:lnTo>
                    <a:lnTo>
                      <a:pt x="72" y="120"/>
                    </a:lnTo>
                    <a:lnTo>
                      <a:pt x="72" y="114"/>
                    </a:lnTo>
                    <a:lnTo>
                      <a:pt x="72" y="108"/>
                    </a:lnTo>
                    <a:lnTo>
                      <a:pt x="72" y="102"/>
                    </a:lnTo>
                    <a:lnTo>
                      <a:pt x="72" y="96"/>
                    </a:lnTo>
                    <a:lnTo>
                      <a:pt x="72" y="90"/>
                    </a:lnTo>
                    <a:lnTo>
                      <a:pt x="66" y="90"/>
                    </a:lnTo>
                    <a:lnTo>
                      <a:pt x="72" y="84"/>
                    </a:lnTo>
                    <a:lnTo>
                      <a:pt x="66" y="84"/>
                    </a:lnTo>
                    <a:lnTo>
                      <a:pt x="72" y="84"/>
                    </a:lnTo>
                    <a:lnTo>
                      <a:pt x="72" y="78"/>
                    </a:lnTo>
                    <a:lnTo>
                      <a:pt x="72" y="72"/>
                    </a:lnTo>
                    <a:lnTo>
                      <a:pt x="72" y="66"/>
                    </a:lnTo>
                    <a:lnTo>
                      <a:pt x="78" y="60"/>
                    </a:lnTo>
                    <a:lnTo>
                      <a:pt x="78" y="48"/>
                    </a:lnTo>
                    <a:lnTo>
                      <a:pt x="72" y="30"/>
                    </a:lnTo>
                    <a:lnTo>
                      <a:pt x="72" y="24"/>
                    </a:lnTo>
                    <a:lnTo>
                      <a:pt x="72" y="18"/>
                    </a:lnTo>
                    <a:lnTo>
                      <a:pt x="72" y="12"/>
                    </a:lnTo>
                    <a:lnTo>
                      <a:pt x="78" y="12"/>
                    </a:lnTo>
                    <a:lnTo>
                      <a:pt x="78" y="6"/>
                    </a:lnTo>
                    <a:lnTo>
                      <a:pt x="84" y="0"/>
                    </a:lnTo>
                    <a:lnTo>
                      <a:pt x="90" y="6"/>
                    </a:lnTo>
                    <a:lnTo>
                      <a:pt x="90" y="12"/>
                    </a:lnTo>
                    <a:lnTo>
                      <a:pt x="90" y="18"/>
                    </a:lnTo>
                    <a:lnTo>
                      <a:pt x="96" y="24"/>
                    </a:lnTo>
                    <a:lnTo>
                      <a:pt x="96" y="30"/>
                    </a:lnTo>
                    <a:lnTo>
                      <a:pt x="96" y="42"/>
                    </a:lnTo>
                    <a:lnTo>
                      <a:pt x="96" y="48"/>
                    </a:lnTo>
                    <a:lnTo>
                      <a:pt x="102" y="54"/>
                    </a:lnTo>
                    <a:lnTo>
                      <a:pt x="102" y="60"/>
                    </a:lnTo>
                    <a:lnTo>
                      <a:pt x="108" y="66"/>
                    </a:lnTo>
                    <a:lnTo>
                      <a:pt x="108" y="78"/>
                    </a:lnTo>
                    <a:lnTo>
                      <a:pt x="114" y="78"/>
                    </a:lnTo>
                    <a:lnTo>
                      <a:pt x="120" y="84"/>
                    </a:lnTo>
                    <a:lnTo>
                      <a:pt x="114" y="96"/>
                    </a:lnTo>
                    <a:lnTo>
                      <a:pt x="102" y="102"/>
                    </a:lnTo>
                    <a:lnTo>
                      <a:pt x="96" y="108"/>
                    </a:lnTo>
                    <a:lnTo>
                      <a:pt x="102" y="114"/>
                    </a:lnTo>
                    <a:lnTo>
                      <a:pt x="96" y="114"/>
                    </a:lnTo>
                    <a:lnTo>
                      <a:pt x="96" y="120"/>
                    </a:lnTo>
                    <a:lnTo>
                      <a:pt x="96" y="126"/>
                    </a:lnTo>
                    <a:lnTo>
                      <a:pt x="102" y="126"/>
                    </a:lnTo>
                    <a:lnTo>
                      <a:pt x="96" y="132"/>
                    </a:lnTo>
                    <a:lnTo>
                      <a:pt x="96" y="138"/>
                    </a:lnTo>
                    <a:lnTo>
                      <a:pt x="102" y="138"/>
                    </a:lnTo>
                    <a:lnTo>
                      <a:pt x="102" y="144"/>
                    </a:lnTo>
                    <a:lnTo>
                      <a:pt x="96" y="144"/>
                    </a:lnTo>
                    <a:lnTo>
                      <a:pt x="90" y="150"/>
                    </a:lnTo>
                    <a:lnTo>
                      <a:pt x="90" y="156"/>
                    </a:lnTo>
                    <a:lnTo>
                      <a:pt x="84" y="162"/>
                    </a:lnTo>
                    <a:lnTo>
                      <a:pt x="78" y="175"/>
                    </a:lnTo>
                    <a:lnTo>
                      <a:pt x="78" y="187"/>
                    </a:lnTo>
                    <a:lnTo>
                      <a:pt x="78" y="193"/>
                    </a:lnTo>
                    <a:lnTo>
                      <a:pt x="72" y="193"/>
                    </a:lnTo>
                    <a:lnTo>
                      <a:pt x="72" y="205"/>
                    </a:lnTo>
                    <a:lnTo>
                      <a:pt x="72" y="211"/>
                    </a:lnTo>
                    <a:lnTo>
                      <a:pt x="72" y="217"/>
                    </a:lnTo>
                    <a:lnTo>
                      <a:pt x="72" y="223"/>
                    </a:lnTo>
                    <a:lnTo>
                      <a:pt x="78" y="241"/>
                    </a:lnTo>
                    <a:lnTo>
                      <a:pt x="78" y="247"/>
                    </a:lnTo>
                    <a:lnTo>
                      <a:pt x="72" y="259"/>
                    </a:lnTo>
                    <a:lnTo>
                      <a:pt x="72" y="265"/>
                    </a:lnTo>
                    <a:lnTo>
                      <a:pt x="72" y="277"/>
                    </a:lnTo>
                    <a:lnTo>
                      <a:pt x="66" y="283"/>
                    </a:lnTo>
                    <a:lnTo>
                      <a:pt x="60" y="283"/>
                    </a:lnTo>
                    <a:lnTo>
                      <a:pt x="60" y="295"/>
                    </a:lnTo>
                    <a:lnTo>
                      <a:pt x="60" y="301"/>
                    </a:lnTo>
                    <a:lnTo>
                      <a:pt x="60" y="307"/>
                    </a:lnTo>
                    <a:lnTo>
                      <a:pt x="66" y="313"/>
                    </a:lnTo>
                    <a:lnTo>
                      <a:pt x="60" y="319"/>
                    </a:lnTo>
                    <a:lnTo>
                      <a:pt x="54" y="325"/>
                    </a:lnTo>
                    <a:lnTo>
                      <a:pt x="54" y="337"/>
                    </a:lnTo>
                    <a:lnTo>
                      <a:pt x="54" y="343"/>
                    </a:lnTo>
                    <a:lnTo>
                      <a:pt x="54" y="355"/>
                    </a:lnTo>
                    <a:lnTo>
                      <a:pt x="54" y="361"/>
                    </a:lnTo>
                    <a:lnTo>
                      <a:pt x="54" y="367"/>
                    </a:lnTo>
                    <a:lnTo>
                      <a:pt x="48" y="367"/>
                    </a:lnTo>
                    <a:lnTo>
                      <a:pt x="48" y="373"/>
                    </a:lnTo>
                    <a:lnTo>
                      <a:pt x="48" y="379"/>
                    </a:lnTo>
                    <a:lnTo>
                      <a:pt x="54" y="379"/>
                    </a:lnTo>
                    <a:lnTo>
                      <a:pt x="54" y="385"/>
                    </a:lnTo>
                    <a:lnTo>
                      <a:pt x="54" y="392"/>
                    </a:lnTo>
                    <a:lnTo>
                      <a:pt x="54" y="398"/>
                    </a:lnTo>
                    <a:lnTo>
                      <a:pt x="60" y="398"/>
                    </a:lnTo>
                    <a:lnTo>
                      <a:pt x="60" y="404"/>
                    </a:lnTo>
                    <a:lnTo>
                      <a:pt x="54" y="404"/>
                    </a:lnTo>
                    <a:lnTo>
                      <a:pt x="48" y="404"/>
                    </a:lnTo>
                    <a:lnTo>
                      <a:pt x="48" y="410"/>
                    </a:lnTo>
                    <a:lnTo>
                      <a:pt x="54" y="410"/>
                    </a:lnTo>
                    <a:lnTo>
                      <a:pt x="60" y="410"/>
                    </a:lnTo>
                    <a:lnTo>
                      <a:pt x="60" y="416"/>
                    </a:lnTo>
                    <a:lnTo>
                      <a:pt x="54" y="422"/>
                    </a:lnTo>
                    <a:lnTo>
                      <a:pt x="54" y="428"/>
                    </a:lnTo>
                    <a:lnTo>
                      <a:pt x="54" y="434"/>
                    </a:lnTo>
                    <a:lnTo>
                      <a:pt x="54" y="440"/>
                    </a:lnTo>
                    <a:lnTo>
                      <a:pt x="48" y="440"/>
                    </a:lnTo>
                    <a:lnTo>
                      <a:pt x="48" y="446"/>
                    </a:lnTo>
                    <a:lnTo>
                      <a:pt x="42" y="446"/>
                    </a:lnTo>
                    <a:lnTo>
                      <a:pt x="42" y="452"/>
                    </a:lnTo>
                    <a:lnTo>
                      <a:pt x="48" y="458"/>
                    </a:lnTo>
                    <a:lnTo>
                      <a:pt x="42" y="458"/>
                    </a:lnTo>
                    <a:lnTo>
                      <a:pt x="42" y="464"/>
                    </a:lnTo>
                    <a:lnTo>
                      <a:pt x="30" y="476"/>
                    </a:lnTo>
                    <a:lnTo>
                      <a:pt x="30" y="488"/>
                    </a:lnTo>
                    <a:lnTo>
                      <a:pt x="36" y="494"/>
                    </a:lnTo>
                    <a:lnTo>
                      <a:pt x="42" y="494"/>
                    </a:lnTo>
                    <a:lnTo>
                      <a:pt x="48" y="494"/>
                    </a:lnTo>
                    <a:lnTo>
                      <a:pt x="48" y="512"/>
                    </a:lnTo>
                    <a:lnTo>
                      <a:pt x="54" y="512"/>
                    </a:lnTo>
                    <a:lnTo>
                      <a:pt x="66" y="512"/>
                    </a:lnTo>
                    <a:lnTo>
                      <a:pt x="84" y="512"/>
                    </a:lnTo>
                    <a:lnTo>
                      <a:pt x="90" y="518"/>
                    </a:lnTo>
                    <a:lnTo>
                      <a:pt x="96" y="518"/>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98" name=""/>
              <p:cNvSpPr/>
              <p:nvPr/>
            </p:nvSpPr>
            <p:spPr>
              <a:xfrm>
                <a:off x="1727280" y="5122800"/>
                <a:ext cx="164520" cy="171360"/>
              </a:xfrm>
              <a:custGeom>
                <a:avLst/>
                <a:gdLst/>
                <a:ahLst/>
                <a:rect l="l" t="t" r="r" b="b"/>
                <a:pathLst>
                  <a:path w="116" h="121">
                    <a:moveTo>
                      <a:pt x="108" y="96"/>
                    </a:moveTo>
                    <a:lnTo>
                      <a:pt x="108" y="108"/>
                    </a:lnTo>
                    <a:lnTo>
                      <a:pt x="102" y="114"/>
                    </a:lnTo>
                    <a:lnTo>
                      <a:pt x="96" y="120"/>
                    </a:lnTo>
                    <a:lnTo>
                      <a:pt x="90" y="120"/>
                    </a:lnTo>
                    <a:lnTo>
                      <a:pt x="84" y="120"/>
                    </a:lnTo>
                    <a:lnTo>
                      <a:pt x="78" y="120"/>
                    </a:lnTo>
                    <a:lnTo>
                      <a:pt x="72" y="120"/>
                    </a:lnTo>
                    <a:lnTo>
                      <a:pt x="66" y="120"/>
                    </a:lnTo>
                    <a:lnTo>
                      <a:pt x="60" y="120"/>
                    </a:lnTo>
                    <a:lnTo>
                      <a:pt x="54" y="120"/>
                    </a:lnTo>
                    <a:lnTo>
                      <a:pt x="54" y="114"/>
                    </a:lnTo>
                    <a:lnTo>
                      <a:pt x="60" y="114"/>
                    </a:lnTo>
                    <a:lnTo>
                      <a:pt x="60" y="108"/>
                    </a:lnTo>
                    <a:lnTo>
                      <a:pt x="60" y="102"/>
                    </a:lnTo>
                    <a:lnTo>
                      <a:pt x="66" y="90"/>
                    </a:lnTo>
                    <a:lnTo>
                      <a:pt x="60" y="90"/>
                    </a:lnTo>
                    <a:lnTo>
                      <a:pt x="60" y="84"/>
                    </a:lnTo>
                    <a:lnTo>
                      <a:pt x="48" y="84"/>
                    </a:lnTo>
                    <a:lnTo>
                      <a:pt x="36" y="72"/>
                    </a:lnTo>
                    <a:lnTo>
                      <a:pt x="24" y="72"/>
                    </a:lnTo>
                    <a:lnTo>
                      <a:pt x="18" y="66"/>
                    </a:lnTo>
                    <a:lnTo>
                      <a:pt x="12" y="60"/>
                    </a:lnTo>
                    <a:lnTo>
                      <a:pt x="6" y="54"/>
                    </a:lnTo>
                    <a:lnTo>
                      <a:pt x="0" y="48"/>
                    </a:lnTo>
                    <a:lnTo>
                      <a:pt x="0" y="42"/>
                    </a:lnTo>
                    <a:lnTo>
                      <a:pt x="0" y="36"/>
                    </a:lnTo>
                    <a:lnTo>
                      <a:pt x="6" y="24"/>
                    </a:lnTo>
                    <a:lnTo>
                      <a:pt x="6" y="18"/>
                    </a:lnTo>
                    <a:lnTo>
                      <a:pt x="12" y="12"/>
                    </a:lnTo>
                    <a:lnTo>
                      <a:pt x="12" y="6"/>
                    </a:lnTo>
                    <a:lnTo>
                      <a:pt x="18" y="6"/>
                    </a:lnTo>
                    <a:lnTo>
                      <a:pt x="30" y="6"/>
                    </a:lnTo>
                    <a:lnTo>
                      <a:pt x="36" y="0"/>
                    </a:lnTo>
                    <a:lnTo>
                      <a:pt x="42" y="0"/>
                    </a:lnTo>
                    <a:lnTo>
                      <a:pt x="48" y="0"/>
                    </a:lnTo>
                    <a:lnTo>
                      <a:pt x="60" y="6"/>
                    </a:lnTo>
                    <a:lnTo>
                      <a:pt x="60" y="12"/>
                    </a:lnTo>
                    <a:lnTo>
                      <a:pt x="66" y="18"/>
                    </a:lnTo>
                    <a:lnTo>
                      <a:pt x="66" y="24"/>
                    </a:lnTo>
                    <a:lnTo>
                      <a:pt x="66" y="30"/>
                    </a:lnTo>
                    <a:lnTo>
                      <a:pt x="66" y="36"/>
                    </a:lnTo>
                    <a:lnTo>
                      <a:pt x="66" y="42"/>
                    </a:lnTo>
                    <a:lnTo>
                      <a:pt x="72" y="48"/>
                    </a:lnTo>
                    <a:lnTo>
                      <a:pt x="78" y="48"/>
                    </a:lnTo>
                    <a:lnTo>
                      <a:pt x="84" y="42"/>
                    </a:lnTo>
                    <a:lnTo>
                      <a:pt x="90" y="48"/>
                    </a:lnTo>
                    <a:lnTo>
                      <a:pt x="96" y="48"/>
                    </a:lnTo>
                    <a:lnTo>
                      <a:pt x="96" y="54"/>
                    </a:lnTo>
                    <a:lnTo>
                      <a:pt x="102" y="66"/>
                    </a:lnTo>
                    <a:lnTo>
                      <a:pt x="102" y="72"/>
                    </a:lnTo>
                    <a:lnTo>
                      <a:pt x="108" y="72"/>
                    </a:lnTo>
                    <a:lnTo>
                      <a:pt x="115" y="72"/>
                    </a:lnTo>
                    <a:lnTo>
                      <a:pt x="115" y="78"/>
                    </a:lnTo>
                    <a:lnTo>
                      <a:pt x="115" y="84"/>
                    </a:lnTo>
                    <a:lnTo>
                      <a:pt x="108" y="90"/>
                    </a:lnTo>
                    <a:lnTo>
                      <a:pt x="108" y="96"/>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99" name=""/>
              <p:cNvSpPr/>
              <p:nvPr/>
            </p:nvSpPr>
            <p:spPr>
              <a:xfrm>
                <a:off x="1812600" y="5353560"/>
                <a:ext cx="96120" cy="103320"/>
              </a:xfrm>
              <a:custGeom>
                <a:avLst/>
                <a:gdLst/>
                <a:ahLst/>
                <a:rect l="l" t="t" r="r" b="b"/>
                <a:pathLst>
                  <a:path w="68" h="73">
                    <a:moveTo>
                      <a:pt x="0" y="60"/>
                    </a:moveTo>
                    <a:lnTo>
                      <a:pt x="0" y="54"/>
                    </a:lnTo>
                    <a:lnTo>
                      <a:pt x="0" y="48"/>
                    </a:lnTo>
                    <a:lnTo>
                      <a:pt x="0" y="42"/>
                    </a:lnTo>
                    <a:lnTo>
                      <a:pt x="0" y="36"/>
                    </a:lnTo>
                    <a:lnTo>
                      <a:pt x="0" y="30"/>
                    </a:lnTo>
                    <a:lnTo>
                      <a:pt x="0" y="24"/>
                    </a:lnTo>
                    <a:lnTo>
                      <a:pt x="6" y="12"/>
                    </a:lnTo>
                    <a:lnTo>
                      <a:pt x="6" y="6"/>
                    </a:lnTo>
                    <a:lnTo>
                      <a:pt x="12" y="6"/>
                    </a:lnTo>
                    <a:lnTo>
                      <a:pt x="18" y="0"/>
                    </a:lnTo>
                    <a:lnTo>
                      <a:pt x="24" y="0"/>
                    </a:lnTo>
                    <a:lnTo>
                      <a:pt x="24" y="6"/>
                    </a:lnTo>
                    <a:lnTo>
                      <a:pt x="30" y="6"/>
                    </a:lnTo>
                    <a:lnTo>
                      <a:pt x="30" y="12"/>
                    </a:lnTo>
                    <a:lnTo>
                      <a:pt x="30" y="18"/>
                    </a:lnTo>
                    <a:lnTo>
                      <a:pt x="36" y="18"/>
                    </a:lnTo>
                    <a:lnTo>
                      <a:pt x="36" y="12"/>
                    </a:lnTo>
                    <a:lnTo>
                      <a:pt x="42" y="18"/>
                    </a:lnTo>
                    <a:lnTo>
                      <a:pt x="48" y="18"/>
                    </a:lnTo>
                    <a:lnTo>
                      <a:pt x="48" y="24"/>
                    </a:lnTo>
                    <a:lnTo>
                      <a:pt x="55" y="24"/>
                    </a:lnTo>
                    <a:lnTo>
                      <a:pt x="61" y="30"/>
                    </a:lnTo>
                    <a:lnTo>
                      <a:pt x="67" y="36"/>
                    </a:lnTo>
                    <a:lnTo>
                      <a:pt x="67" y="42"/>
                    </a:lnTo>
                    <a:lnTo>
                      <a:pt x="67" y="48"/>
                    </a:lnTo>
                    <a:lnTo>
                      <a:pt x="67" y="54"/>
                    </a:lnTo>
                    <a:lnTo>
                      <a:pt x="61" y="66"/>
                    </a:lnTo>
                    <a:lnTo>
                      <a:pt x="55" y="72"/>
                    </a:lnTo>
                    <a:lnTo>
                      <a:pt x="48" y="72"/>
                    </a:lnTo>
                    <a:lnTo>
                      <a:pt x="42" y="72"/>
                    </a:lnTo>
                    <a:lnTo>
                      <a:pt x="36" y="72"/>
                    </a:lnTo>
                    <a:lnTo>
                      <a:pt x="30" y="72"/>
                    </a:lnTo>
                    <a:lnTo>
                      <a:pt x="24" y="72"/>
                    </a:lnTo>
                    <a:lnTo>
                      <a:pt x="18" y="66"/>
                    </a:lnTo>
                    <a:lnTo>
                      <a:pt x="12" y="66"/>
                    </a:lnTo>
                    <a:lnTo>
                      <a:pt x="6" y="66"/>
                    </a:lnTo>
                    <a:lnTo>
                      <a:pt x="0" y="60"/>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00" name=""/>
              <p:cNvSpPr/>
              <p:nvPr/>
            </p:nvSpPr>
            <p:spPr>
              <a:xfrm>
                <a:off x="1496160" y="5600520"/>
                <a:ext cx="18360" cy="35280"/>
              </a:xfrm>
              <a:custGeom>
                <a:avLst/>
                <a:gdLst/>
                <a:ahLst/>
                <a:rect l="l" t="t" r="r" b="b"/>
                <a:pathLst>
                  <a:path w="13" h="25">
                    <a:moveTo>
                      <a:pt x="6" y="24"/>
                    </a:moveTo>
                    <a:lnTo>
                      <a:pt x="6" y="18"/>
                    </a:lnTo>
                    <a:lnTo>
                      <a:pt x="6" y="12"/>
                    </a:lnTo>
                    <a:lnTo>
                      <a:pt x="6" y="6"/>
                    </a:lnTo>
                    <a:lnTo>
                      <a:pt x="12" y="6"/>
                    </a:lnTo>
                    <a:lnTo>
                      <a:pt x="6" y="0"/>
                    </a:lnTo>
                    <a:lnTo>
                      <a:pt x="0" y="6"/>
                    </a:lnTo>
                    <a:lnTo>
                      <a:pt x="0" y="12"/>
                    </a:lnTo>
                    <a:lnTo>
                      <a:pt x="0" y="18"/>
                    </a:lnTo>
                    <a:lnTo>
                      <a:pt x="0" y="24"/>
                    </a:lnTo>
                    <a:lnTo>
                      <a:pt x="6" y="24"/>
                    </a:lnTo>
                  </a:path>
                </a:pathLst>
              </a:custGeom>
              <a:solidFill>
                <a:srgbClr val="b2b2b2"/>
              </a:solidFill>
              <a:ln w="0">
                <a:noFill/>
              </a:ln>
            </p:spPr>
            <p:style>
              <a:lnRef idx="0"/>
              <a:fillRef idx="0"/>
              <a:effectRef idx="0"/>
              <a:fontRef idx="minor"/>
            </p:style>
            <p:txBody>
              <a:bodyPr lIns="90000" rIns="90000" tIns="-11520" bIns="-11520" anchor="t">
                <a:noAutofit/>
              </a:bodyPr>
              <a:p>
                <a:endParaRPr b="0" lang="en-US" sz="2400" strike="noStrike" u="none">
                  <a:solidFill>
                    <a:srgbClr val="000000"/>
                  </a:solidFill>
                  <a:effectLst/>
                  <a:uFillTx/>
                  <a:latin typeface="Times New Roman"/>
                </a:endParaRPr>
              </a:p>
            </p:txBody>
          </p:sp>
          <p:sp>
            <p:nvSpPr>
              <p:cNvPr id="2201" name=""/>
              <p:cNvSpPr/>
              <p:nvPr/>
            </p:nvSpPr>
            <p:spPr>
              <a:xfrm>
                <a:off x="1513080" y="5653080"/>
                <a:ext cx="9720" cy="9720"/>
              </a:xfrm>
              <a:custGeom>
                <a:avLst/>
                <a:gdLst/>
                <a:ahLst/>
                <a:rect l="l" t="t" r="r" b="b"/>
                <a:pathLst>
                  <a:path w="7" h="7">
                    <a:moveTo>
                      <a:pt x="0" y="6"/>
                    </a:moveTo>
                    <a:lnTo>
                      <a:pt x="6" y="6"/>
                    </a:lnTo>
                    <a:lnTo>
                      <a:pt x="6" y="0"/>
                    </a:lnTo>
                    <a:lnTo>
                      <a:pt x="0" y="6"/>
                    </a:lnTo>
                  </a:path>
                </a:pathLst>
              </a:custGeom>
              <a:solidFill>
                <a:srgbClr val="b2b2b2"/>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202" name=""/>
              <p:cNvSpPr/>
              <p:nvPr/>
            </p:nvSpPr>
            <p:spPr>
              <a:xfrm>
                <a:off x="1496160" y="5661360"/>
                <a:ext cx="9720" cy="1440"/>
              </a:xfrm>
              <a:custGeom>
                <a:avLst/>
                <a:gdLst/>
                <a:ahLst/>
                <a:rect l="l" t="t" r="r" b="b"/>
                <a:pathLst>
                  <a:path w="7" h="1">
                    <a:moveTo>
                      <a:pt x="0" y="0"/>
                    </a:moveTo>
                    <a:lnTo>
                      <a:pt x="6" y="0"/>
                    </a:lnTo>
                    <a:lnTo>
                      <a:pt x="0" y="0"/>
                    </a:lnTo>
                  </a:path>
                </a:pathLst>
              </a:custGeom>
              <a:solidFill>
                <a:srgbClr val="b2b2b2"/>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203" name=""/>
              <p:cNvSpPr/>
              <p:nvPr/>
            </p:nvSpPr>
            <p:spPr>
              <a:xfrm>
                <a:off x="1496160" y="5670000"/>
                <a:ext cx="9720" cy="1080"/>
              </a:xfrm>
              <a:custGeom>
                <a:avLst/>
                <a:gdLst/>
                <a:ahLst/>
                <a:rect l="l" t="t" r="r" b="b"/>
                <a:pathLst>
                  <a:path w="7" h="1">
                    <a:moveTo>
                      <a:pt x="6" y="0"/>
                    </a:moveTo>
                    <a:lnTo>
                      <a:pt x="0" y="0"/>
                    </a:lnTo>
                    <a:lnTo>
                      <a:pt x="6" y="0"/>
                    </a:lnTo>
                  </a:path>
                </a:pathLst>
              </a:custGeom>
              <a:solidFill>
                <a:srgbClr val="b2b2b2"/>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Times New Roman"/>
                </a:endParaRPr>
              </a:p>
            </p:txBody>
          </p:sp>
          <p:sp>
            <p:nvSpPr>
              <p:cNvPr id="2204" name=""/>
              <p:cNvSpPr/>
              <p:nvPr/>
            </p:nvSpPr>
            <p:spPr>
              <a:xfrm>
                <a:off x="1496160" y="5678640"/>
                <a:ext cx="9720" cy="1440"/>
              </a:xfrm>
              <a:custGeom>
                <a:avLst/>
                <a:gdLst/>
                <a:ahLst/>
                <a:rect l="l" t="t" r="r" b="b"/>
                <a:pathLst>
                  <a:path w="7" h="1">
                    <a:moveTo>
                      <a:pt x="0" y="0"/>
                    </a:moveTo>
                    <a:lnTo>
                      <a:pt x="6" y="0"/>
                    </a:lnTo>
                    <a:lnTo>
                      <a:pt x="0" y="0"/>
                    </a:lnTo>
                  </a:path>
                </a:pathLst>
              </a:custGeom>
              <a:solidFill>
                <a:srgbClr val="b2b2b2"/>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205" name=""/>
              <p:cNvSpPr/>
              <p:nvPr/>
            </p:nvSpPr>
            <p:spPr>
              <a:xfrm>
                <a:off x="1478880" y="5729760"/>
                <a:ext cx="8640" cy="8280"/>
              </a:xfrm>
              <a:prstGeom prst="rect">
                <a:avLst/>
              </a:prstGeom>
              <a:solidFill>
                <a:srgbClr val="b2b2b2"/>
              </a:solidFill>
              <a:ln w="0">
                <a:noFill/>
              </a:ln>
            </p:spPr>
            <p:style>
              <a:lnRef idx="0"/>
              <a:fillRef idx="0"/>
              <a:effectRef idx="0"/>
              <a:fontRef idx="minor"/>
            </p:style>
            <p:txBody>
              <a:bodyPr wrap="none" lIns="90000" rIns="90000" tIns="-38520" bIns="-38520" anchor="ctr">
                <a:noAutofit/>
              </a:bodyPr>
              <a:p>
                <a:endParaRPr b="0" lang="en-US" sz="2400" strike="noStrike" u="none">
                  <a:solidFill>
                    <a:srgbClr val="000000"/>
                  </a:solidFill>
                  <a:effectLst/>
                  <a:uFillTx/>
                  <a:latin typeface="Times New Roman"/>
                </a:endParaRPr>
              </a:p>
            </p:txBody>
          </p:sp>
          <p:sp>
            <p:nvSpPr>
              <p:cNvPr id="2206" name=""/>
              <p:cNvSpPr/>
              <p:nvPr/>
            </p:nvSpPr>
            <p:spPr>
              <a:xfrm>
                <a:off x="1470600" y="5738040"/>
                <a:ext cx="9720" cy="9720"/>
              </a:xfrm>
              <a:custGeom>
                <a:avLst/>
                <a:gdLst/>
                <a:ahLst/>
                <a:rect l="l" t="t" r="r" b="b"/>
                <a:pathLst>
                  <a:path w="7" h="7">
                    <a:moveTo>
                      <a:pt x="6" y="6"/>
                    </a:moveTo>
                    <a:lnTo>
                      <a:pt x="0" y="0"/>
                    </a:lnTo>
                    <a:lnTo>
                      <a:pt x="0" y="6"/>
                    </a:lnTo>
                    <a:lnTo>
                      <a:pt x="6" y="6"/>
                    </a:lnTo>
                  </a:path>
                </a:pathLst>
              </a:custGeom>
              <a:solidFill>
                <a:srgbClr val="b2b2b2"/>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207" name=""/>
              <p:cNvSpPr/>
              <p:nvPr/>
            </p:nvSpPr>
            <p:spPr>
              <a:xfrm>
                <a:off x="1478880" y="5738040"/>
                <a:ext cx="9720" cy="9720"/>
              </a:xfrm>
              <a:custGeom>
                <a:avLst/>
                <a:gdLst/>
                <a:ahLst/>
                <a:rect l="l" t="t" r="r" b="b"/>
                <a:pathLst>
                  <a:path w="7" h="7">
                    <a:moveTo>
                      <a:pt x="6" y="6"/>
                    </a:moveTo>
                    <a:lnTo>
                      <a:pt x="6" y="0"/>
                    </a:lnTo>
                    <a:lnTo>
                      <a:pt x="0" y="0"/>
                    </a:lnTo>
                    <a:lnTo>
                      <a:pt x="6" y="6"/>
                    </a:lnTo>
                  </a:path>
                </a:pathLst>
              </a:custGeom>
              <a:solidFill>
                <a:srgbClr val="b2b2b2"/>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208" name=""/>
              <p:cNvSpPr/>
              <p:nvPr/>
            </p:nvSpPr>
            <p:spPr>
              <a:xfrm>
                <a:off x="1478880" y="5746680"/>
                <a:ext cx="18360" cy="27000"/>
              </a:xfrm>
              <a:custGeom>
                <a:avLst/>
                <a:gdLst/>
                <a:ahLst/>
                <a:rect l="l" t="t" r="r" b="b"/>
                <a:pathLst>
                  <a:path w="13" h="19">
                    <a:moveTo>
                      <a:pt x="6" y="18"/>
                    </a:moveTo>
                    <a:lnTo>
                      <a:pt x="12" y="18"/>
                    </a:lnTo>
                    <a:lnTo>
                      <a:pt x="6" y="12"/>
                    </a:lnTo>
                    <a:lnTo>
                      <a:pt x="6" y="6"/>
                    </a:lnTo>
                    <a:lnTo>
                      <a:pt x="6" y="0"/>
                    </a:lnTo>
                    <a:lnTo>
                      <a:pt x="6" y="6"/>
                    </a:lnTo>
                    <a:lnTo>
                      <a:pt x="0" y="6"/>
                    </a:lnTo>
                    <a:lnTo>
                      <a:pt x="0" y="12"/>
                    </a:lnTo>
                    <a:lnTo>
                      <a:pt x="0" y="18"/>
                    </a:lnTo>
                    <a:lnTo>
                      <a:pt x="0" y="12"/>
                    </a:lnTo>
                    <a:lnTo>
                      <a:pt x="6" y="12"/>
                    </a:lnTo>
                    <a:lnTo>
                      <a:pt x="6" y="18"/>
                    </a:lnTo>
                  </a:path>
                </a:pathLst>
              </a:custGeom>
              <a:solidFill>
                <a:srgbClr val="b2b2b2"/>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2209" name=""/>
              <p:cNvSpPr/>
              <p:nvPr/>
            </p:nvSpPr>
            <p:spPr>
              <a:xfrm>
                <a:off x="1470600" y="5746680"/>
                <a:ext cx="9720" cy="9720"/>
              </a:xfrm>
              <a:custGeom>
                <a:avLst/>
                <a:gdLst/>
                <a:ahLst/>
                <a:rect l="l" t="t" r="r" b="b"/>
                <a:pathLst>
                  <a:path w="7" h="7">
                    <a:moveTo>
                      <a:pt x="0" y="6"/>
                    </a:moveTo>
                    <a:lnTo>
                      <a:pt x="6" y="6"/>
                    </a:lnTo>
                    <a:lnTo>
                      <a:pt x="0" y="0"/>
                    </a:lnTo>
                    <a:lnTo>
                      <a:pt x="0" y="6"/>
                    </a:lnTo>
                  </a:path>
                </a:pathLst>
              </a:custGeom>
              <a:solidFill>
                <a:srgbClr val="b2b2b2"/>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210" name=""/>
              <p:cNvSpPr/>
              <p:nvPr/>
            </p:nvSpPr>
            <p:spPr>
              <a:xfrm>
                <a:off x="1265400" y="4481280"/>
                <a:ext cx="69120" cy="69120"/>
              </a:xfrm>
              <a:custGeom>
                <a:avLst/>
                <a:gdLst/>
                <a:ahLst/>
                <a:rect l="l" t="t" r="r" b="b"/>
                <a:pathLst>
                  <a:path w="49" h="49">
                    <a:moveTo>
                      <a:pt x="0" y="0"/>
                    </a:moveTo>
                    <a:lnTo>
                      <a:pt x="6" y="0"/>
                    </a:lnTo>
                    <a:lnTo>
                      <a:pt x="6" y="6"/>
                    </a:lnTo>
                    <a:lnTo>
                      <a:pt x="0" y="6"/>
                    </a:lnTo>
                    <a:lnTo>
                      <a:pt x="6" y="6"/>
                    </a:lnTo>
                    <a:lnTo>
                      <a:pt x="0" y="12"/>
                    </a:lnTo>
                    <a:lnTo>
                      <a:pt x="0" y="18"/>
                    </a:lnTo>
                    <a:lnTo>
                      <a:pt x="6" y="18"/>
                    </a:lnTo>
                    <a:lnTo>
                      <a:pt x="12" y="18"/>
                    </a:lnTo>
                    <a:lnTo>
                      <a:pt x="12" y="24"/>
                    </a:lnTo>
                    <a:lnTo>
                      <a:pt x="18" y="18"/>
                    </a:lnTo>
                    <a:lnTo>
                      <a:pt x="12" y="18"/>
                    </a:lnTo>
                    <a:lnTo>
                      <a:pt x="12" y="12"/>
                    </a:lnTo>
                    <a:lnTo>
                      <a:pt x="12" y="18"/>
                    </a:lnTo>
                    <a:lnTo>
                      <a:pt x="18" y="18"/>
                    </a:lnTo>
                    <a:lnTo>
                      <a:pt x="18" y="24"/>
                    </a:lnTo>
                    <a:lnTo>
                      <a:pt x="24" y="24"/>
                    </a:lnTo>
                    <a:lnTo>
                      <a:pt x="30" y="30"/>
                    </a:lnTo>
                    <a:lnTo>
                      <a:pt x="36" y="30"/>
                    </a:lnTo>
                    <a:lnTo>
                      <a:pt x="36" y="36"/>
                    </a:lnTo>
                    <a:lnTo>
                      <a:pt x="30" y="36"/>
                    </a:lnTo>
                    <a:lnTo>
                      <a:pt x="30" y="42"/>
                    </a:lnTo>
                    <a:lnTo>
                      <a:pt x="36" y="42"/>
                    </a:lnTo>
                    <a:lnTo>
                      <a:pt x="36" y="36"/>
                    </a:lnTo>
                    <a:lnTo>
                      <a:pt x="42" y="36"/>
                    </a:lnTo>
                    <a:lnTo>
                      <a:pt x="42" y="42"/>
                    </a:lnTo>
                    <a:lnTo>
                      <a:pt x="42" y="48"/>
                    </a:lnTo>
                    <a:lnTo>
                      <a:pt x="42" y="42"/>
                    </a:lnTo>
                    <a:lnTo>
                      <a:pt x="42" y="36"/>
                    </a:lnTo>
                    <a:lnTo>
                      <a:pt x="48" y="36"/>
                    </a:lnTo>
                    <a:lnTo>
                      <a:pt x="42" y="30"/>
                    </a:lnTo>
                    <a:lnTo>
                      <a:pt x="42" y="24"/>
                    </a:lnTo>
                    <a:lnTo>
                      <a:pt x="48" y="24"/>
                    </a:lnTo>
                    <a:lnTo>
                      <a:pt x="42" y="24"/>
                    </a:lnTo>
                    <a:lnTo>
                      <a:pt x="42" y="18"/>
                    </a:lnTo>
                    <a:lnTo>
                      <a:pt x="36" y="12"/>
                    </a:lnTo>
                    <a:lnTo>
                      <a:pt x="30" y="6"/>
                    </a:lnTo>
                    <a:lnTo>
                      <a:pt x="24" y="6"/>
                    </a:lnTo>
                    <a:lnTo>
                      <a:pt x="24" y="0"/>
                    </a:lnTo>
                    <a:lnTo>
                      <a:pt x="18" y="6"/>
                    </a:lnTo>
                    <a:lnTo>
                      <a:pt x="18" y="0"/>
                    </a:lnTo>
                    <a:lnTo>
                      <a:pt x="12" y="6"/>
                    </a:lnTo>
                    <a:lnTo>
                      <a:pt x="6" y="0"/>
                    </a:lnTo>
                    <a:lnTo>
                      <a:pt x="0" y="0"/>
                    </a:lnTo>
                  </a:path>
                </a:pathLst>
              </a:custGeom>
              <a:solidFill>
                <a:srgbClr val="b2b2b2"/>
              </a:solidFill>
              <a:ln w="0">
                <a:noFill/>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sp>
            <p:nvSpPr>
              <p:cNvPr id="2211" name=""/>
              <p:cNvSpPr/>
              <p:nvPr/>
            </p:nvSpPr>
            <p:spPr>
              <a:xfrm>
                <a:off x="2215080" y="5857200"/>
                <a:ext cx="43920" cy="18000"/>
              </a:xfrm>
              <a:custGeom>
                <a:avLst/>
                <a:gdLst/>
                <a:ahLst/>
                <a:rect l="l" t="t" r="r" b="b"/>
                <a:pathLst>
                  <a:path w="31" h="13">
                    <a:moveTo>
                      <a:pt x="24" y="12"/>
                    </a:moveTo>
                    <a:lnTo>
                      <a:pt x="30" y="12"/>
                    </a:lnTo>
                    <a:lnTo>
                      <a:pt x="24" y="6"/>
                    </a:lnTo>
                    <a:lnTo>
                      <a:pt x="18" y="0"/>
                    </a:lnTo>
                    <a:lnTo>
                      <a:pt x="12" y="0"/>
                    </a:lnTo>
                    <a:lnTo>
                      <a:pt x="6" y="0"/>
                    </a:lnTo>
                    <a:lnTo>
                      <a:pt x="0" y="0"/>
                    </a:lnTo>
                    <a:lnTo>
                      <a:pt x="12" y="6"/>
                    </a:lnTo>
                    <a:lnTo>
                      <a:pt x="18" y="6"/>
                    </a:lnTo>
                    <a:lnTo>
                      <a:pt x="24" y="12"/>
                    </a:lnTo>
                  </a:path>
                </a:pathLst>
              </a:custGeom>
              <a:solidFill>
                <a:srgbClr val="b2b2b2"/>
              </a:solidFill>
              <a:ln w="0">
                <a:noFill/>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Times New Roman"/>
                </a:endParaRPr>
              </a:p>
            </p:txBody>
          </p:sp>
          <p:sp>
            <p:nvSpPr>
              <p:cNvPr id="2212" name=""/>
              <p:cNvSpPr/>
              <p:nvPr/>
            </p:nvSpPr>
            <p:spPr>
              <a:xfrm>
                <a:off x="1684800" y="5874480"/>
                <a:ext cx="9720" cy="1080"/>
              </a:xfrm>
              <a:custGeom>
                <a:avLst/>
                <a:gdLst/>
                <a:ahLst/>
                <a:rect l="l" t="t" r="r" b="b"/>
                <a:pathLst>
                  <a:path w="7" h="1">
                    <a:moveTo>
                      <a:pt x="6" y="0"/>
                    </a:moveTo>
                    <a:lnTo>
                      <a:pt x="0" y="0"/>
                    </a:lnTo>
                    <a:lnTo>
                      <a:pt x="6" y="0"/>
                    </a:lnTo>
                  </a:path>
                </a:pathLst>
              </a:custGeom>
              <a:solidFill>
                <a:srgbClr val="b2b2b2"/>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Times New Roman"/>
                </a:endParaRPr>
              </a:p>
            </p:txBody>
          </p:sp>
          <p:sp>
            <p:nvSpPr>
              <p:cNvPr id="2213" name=""/>
              <p:cNvSpPr/>
              <p:nvPr/>
            </p:nvSpPr>
            <p:spPr>
              <a:xfrm>
                <a:off x="1496160" y="5600520"/>
                <a:ext cx="18360" cy="35280"/>
              </a:xfrm>
              <a:custGeom>
                <a:avLst/>
                <a:gdLst/>
                <a:ahLst/>
                <a:rect l="l" t="t" r="r" b="b"/>
                <a:pathLst>
                  <a:path w="13" h="25">
                    <a:moveTo>
                      <a:pt x="6" y="24"/>
                    </a:moveTo>
                    <a:lnTo>
                      <a:pt x="6" y="18"/>
                    </a:lnTo>
                    <a:lnTo>
                      <a:pt x="6" y="12"/>
                    </a:lnTo>
                    <a:lnTo>
                      <a:pt x="6" y="6"/>
                    </a:lnTo>
                    <a:lnTo>
                      <a:pt x="12" y="6"/>
                    </a:lnTo>
                    <a:lnTo>
                      <a:pt x="6" y="0"/>
                    </a:lnTo>
                    <a:lnTo>
                      <a:pt x="0" y="6"/>
                    </a:lnTo>
                    <a:lnTo>
                      <a:pt x="0" y="12"/>
                    </a:lnTo>
                    <a:lnTo>
                      <a:pt x="0" y="18"/>
                    </a:lnTo>
                    <a:lnTo>
                      <a:pt x="0" y="24"/>
                    </a:lnTo>
                    <a:lnTo>
                      <a:pt x="6" y="24"/>
                    </a:lnTo>
                  </a:path>
                </a:pathLst>
              </a:custGeom>
              <a:solidFill>
                <a:srgbClr val="b2b2b2"/>
              </a:solidFill>
              <a:ln w="0">
                <a:noFill/>
              </a:ln>
            </p:spPr>
            <p:style>
              <a:lnRef idx="0"/>
              <a:fillRef idx="0"/>
              <a:effectRef idx="0"/>
              <a:fontRef idx="minor"/>
            </p:style>
            <p:txBody>
              <a:bodyPr lIns="90000" rIns="90000" tIns="-11520" bIns="-11520" anchor="t">
                <a:noAutofit/>
              </a:bodyPr>
              <a:p>
                <a:endParaRPr b="0" lang="en-US" sz="2400" strike="noStrike" u="none">
                  <a:solidFill>
                    <a:srgbClr val="000000"/>
                  </a:solidFill>
                  <a:effectLst/>
                  <a:uFillTx/>
                  <a:latin typeface="Times New Roman"/>
                </a:endParaRPr>
              </a:p>
            </p:txBody>
          </p:sp>
          <p:sp>
            <p:nvSpPr>
              <p:cNvPr id="2214" name=""/>
              <p:cNvSpPr/>
              <p:nvPr/>
            </p:nvSpPr>
            <p:spPr>
              <a:xfrm>
                <a:off x="1513080" y="5653080"/>
                <a:ext cx="9720" cy="9720"/>
              </a:xfrm>
              <a:custGeom>
                <a:avLst/>
                <a:gdLst/>
                <a:ahLst/>
                <a:rect l="l" t="t" r="r" b="b"/>
                <a:pathLst>
                  <a:path w="7" h="7">
                    <a:moveTo>
                      <a:pt x="0" y="6"/>
                    </a:moveTo>
                    <a:lnTo>
                      <a:pt x="6" y="6"/>
                    </a:lnTo>
                    <a:lnTo>
                      <a:pt x="6" y="0"/>
                    </a:lnTo>
                    <a:lnTo>
                      <a:pt x="0" y="6"/>
                    </a:lnTo>
                  </a:path>
                </a:pathLst>
              </a:custGeom>
              <a:solidFill>
                <a:srgbClr val="b2b2b2"/>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215" name=""/>
              <p:cNvSpPr/>
              <p:nvPr/>
            </p:nvSpPr>
            <p:spPr>
              <a:xfrm>
                <a:off x="1496160" y="5661360"/>
                <a:ext cx="9720" cy="1440"/>
              </a:xfrm>
              <a:custGeom>
                <a:avLst/>
                <a:gdLst/>
                <a:ahLst/>
                <a:rect l="l" t="t" r="r" b="b"/>
                <a:pathLst>
                  <a:path w="7" h="1">
                    <a:moveTo>
                      <a:pt x="0" y="0"/>
                    </a:moveTo>
                    <a:lnTo>
                      <a:pt x="6" y="0"/>
                    </a:lnTo>
                    <a:lnTo>
                      <a:pt x="0" y="0"/>
                    </a:lnTo>
                  </a:path>
                </a:pathLst>
              </a:custGeom>
              <a:solidFill>
                <a:srgbClr val="b2b2b2"/>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216" name=""/>
              <p:cNvSpPr/>
              <p:nvPr/>
            </p:nvSpPr>
            <p:spPr>
              <a:xfrm>
                <a:off x="1496160" y="5670000"/>
                <a:ext cx="9720" cy="1080"/>
              </a:xfrm>
              <a:custGeom>
                <a:avLst/>
                <a:gdLst/>
                <a:ahLst/>
                <a:rect l="l" t="t" r="r" b="b"/>
                <a:pathLst>
                  <a:path w="7" h="1">
                    <a:moveTo>
                      <a:pt x="6" y="0"/>
                    </a:moveTo>
                    <a:lnTo>
                      <a:pt x="0" y="0"/>
                    </a:lnTo>
                    <a:lnTo>
                      <a:pt x="6" y="0"/>
                    </a:lnTo>
                  </a:path>
                </a:pathLst>
              </a:custGeom>
              <a:solidFill>
                <a:srgbClr val="b2b2b2"/>
              </a:solidFill>
              <a:ln w="0">
                <a:noFill/>
              </a:ln>
            </p:spPr>
            <p:style>
              <a:lnRef idx="0"/>
              <a:fillRef idx="0"/>
              <a:effectRef idx="0"/>
              <a:fontRef idx="minor"/>
            </p:style>
            <p:txBody>
              <a:bodyPr lIns="90000" rIns="90000" tIns="-45720" bIns="-45720" anchor="t">
                <a:noAutofit/>
              </a:bodyPr>
              <a:p>
                <a:endParaRPr b="0" lang="en-US" sz="2400" strike="noStrike" u="none">
                  <a:solidFill>
                    <a:srgbClr val="000000"/>
                  </a:solidFill>
                  <a:effectLst/>
                  <a:uFillTx/>
                  <a:latin typeface="Times New Roman"/>
                </a:endParaRPr>
              </a:p>
            </p:txBody>
          </p:sp>
          <p:sp>
            <p:nvSpPr>
              <p:cNvPr id="2217" name=""/>
              <p:cNvSpPr/>
              <p:nvPr/>
            </p:nvSpPr>
            <p:spPr>
              <a:xfrm>
                <a:off x="1496160" y="5678640"/>
                <a:ext cx="9720" cy="1440"/>
              </a:xfrm>
              <a:custGeom>
                <a:avLst/>
                <a:gdLst/>
                <a:ahLst/>
                <a:rect l="l" t="t" r="r" b="b"/>
                <a:pathLst>
                  <a:path w="7" h="1">
                    <a:moveTo>
                      <a:pt x="0" y="0"/>
                    </a:moveTo>
                    <a:lnTo>
                      <a:pt x="6" y="0"/>
                    </a:lnTo>
                    <a:lnTo>
                      <a:pt x="0" y="0"/>
                    </a:lnTo>
                  </a:path>
                </a:pathLst>
              </a:custGeom>
              <a:solidFill>
                <a:srgbClr val="b2b2b2"/>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218" name=""/>
              <p:cNvSpPr/>
              <p:nvPr/>
            </p:nvSpPr>
            <p:spPr>
              <a:xfrm>
                <a:off x="1478880" y="5729760"/>
                <a:ext cx="8640" cy="8280"/>
              </a:xfrm>
              <a:prstGeom prst="rect">
                <a:avLst/>
              </a:prstGeom>
              <a:solidFill>
                <a:srgbClr val="b2b2b2"/>
              </a:solidFill>
              <a:ln w="0">
                <a:noFill/>
              </a:ln>
            </p:spPr>
            <p:style>
              <a:lnRef idx="0"/>
              <a:fillRef idx="0"/>
              <a:effectRef idx="0"/>
              <a:fontRef idx="minor"/>
            </p:style>
            <p:txBody>
              <a:bodyPr wrap="none" lIns="90000" rIns="90000" tIns="-38520" bIns="-38520" anchor="ctr">
                <a:noAutofit/>
              </a:bodyPr>
              <a:p>
                <a:endParaRPr b="0" lang="en-US" sz="2400" strike="noStrike" u="none">
                  <a:solidFill>
                    <a:srgbClr val="000000"/>
                  </a:solidFill>
                  <a:effectLst/>
                  <a:uFillTx/>
                  <a:latin typeface="Times New Roman"/>
                </a:endParaRPr>
              </a:p>
            </p:txBody>
          </p:sp>
          <p:sp>
            <p:nvSpPr>
              <p:cNvPr id="2219" name=""/>
              <p:cNvSpPr/>
              <p:nvPr/>
            </p:nvSpPr>
            <p:spPr>
              <a:xfrm>
                <a:off x="1470600" y="5738040"/>
                <a:ext cx="9720" cy="9720"/>
              </a:xfrm>
              <a:custGeom>
                <a:avLst/>
                <a:gdLst/>
                <a:ahLst/>
                <a:rect l="l" t="t" r="r" b="b"/>
                <a:pathLst>
                  <a:path w="7" h="7">
                    <a:moveTo>
                      <a:pt x="6" y="6"/>
                    </a:moveTo>
                    <a:lnTo>
                      <a:pt x="0" y="0"/>
                    </a:lnTo>
                    <a:lnTo>
                      <a:pt x="0" y="6"/>
                    </a:lnTo>
                    <a:lnTo>
                      <a:pt x="6" y="6"/>
                    </a:lnTo>
                  </a:path>
                </a:pathLst>
              </a:custGeom>
              <a:solidFill>
                <a:srgbClr val="b2b2b2"/>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220" name=""/>
              <p:cNvSpPr/>
              <p:nvPr/>
            </p:nvSpPr>
            <p:spPr>
              <a:xfrm>
                <a:off x="1478880" y="5738040"/>
                <a:ext cx="9720" cy="9720"/>
              </a:xfrm>
              <a:custGeom>
                <a:avLst/>
                <a:gdLst/>
                <a:ahLst/>
                <a:rect l="l" t="t" r="r" b="b"/>
                <a:pathLst>
                  <a:path w="7" h="7">
                    <a:moveTo>
                      <a:pt x="6" y="6"/>
                    </a:moveTo>
                    <a:lnTo>
                      <a:pt x="6" y="0"/>
                    </a:lnTo>
                    <a:lnTo>
                      <a:pt x="0" y="0"/>
                    </a:lnTo>
                    <a:lnTo>
                      <a:pt x="6" y="6"/>
                    </a:lnTo>
                  </a:path>
                </a:pathLst>
              </a:custGeom>
              <a:solidFill>
                <a:srgbClr val="b2b2b2"/>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221" name=""/>
              <p:cNvSpPr/>
              <p:nvPr/>
            </p:nvSpPr>
            <p:spPr>
              <a:xfrm>
                <a:off x="1478880" y="5746680"/>
                <a:ext cx="18360" cy="27000"/>
              </a:xfrm>
              <a:custGeom>
                <a:avLst/>
                <a:gdLst/>
                <a:ahLst/>
                <a:rect l="l" t="t" r="r" b="b"/>
                <a:pathLst>
                  <a:path w="13" h="19">
                    <a:moveTo>
                      <a:pt x="6" y="18"/>
                    </a:moveTo>
                    <a:lnTo>
                      <a:pt x="12" y="18"/>
                    </a:lnTo>
                    <a:lnTo>
                      <a:pt x="6" y="12"/>
                    </a:lnTo>
                    <a:lnTo>
                      <a:pt x="6" y="6"/>
                    </a:lnTo>
                    <a:lnTo>
                      <a:pt x="6" y="0"/>
                    </a:lnTo>
                    <a:lnTo>
                      <a:pt x="6" y="6"/>
                    </a:lnTo>
                    <a:lnTo>
                      <a:pt x="0" y="6"/>
                    </a:lnTo>
                    <a:lnTo>
                      <a:pt x="0" y="12"/>
                    </a:lnTo>
                    <a:lnTo>
                      <a:pt x="0" y="18"/>
                    </a:lnTo>
                    <a:lnTo>
                      <a:pt x="0" y="12"/>
                    </a:lnTo>
                    <a:lnTo>
                      <a:pt x="6" y="12"/>
                    </a:lnTo>
                    <a:lnTo>
                      <a:pt x="6" y="18"/>
                    </a:lnTo>
                  </a:path>
                </a:pathLst>
              </a:custGeom>
              <a:solidFill>
                <a:srgbClr val="b2b2b2"/>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2222" name=""/>
              <p:cNvSpPr/>
              <p:nvPr/>
            </p:nvSpPr>
            <p:spPr>
              <a:xfrm>
                <a:off x="1470600" y="5746680"/>
                <a:ext cx="9720" cy="9720"/>
              </a:xfrm>
              <a:custGeom>
                <a:avLst/>
                <a:gdLst/>
                <a:ahLst/>
                <a:rect l="l" t="t" r="r" b="b"/>
                <a:pathLst>
                  <a:path w="7" h="7">
                    <a:moveTo>
                      <a:pt x="0" y="6"/>
                    </a:moveTo>
                    <a:lnTo>
                      <a:pt x="6" y="6"/>
                    </a:lnTo>
                    <a:lnTo>
                      <a:pt x="0" y="0"/>
                    </a:lnTo>
                    <a:lnTo>
                      <a:pt x="0" y="6"/>
                    </a:lnTo>
                  </a:path>
                </a:pathLst>
              </a:custGeom>
              <a:solidFill>
                <a:srgbClr val="b2b2b2"/>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223" name=""/>
              <p:cNvSpPr/>
              <p:nvPr/>
            </p:nvSpPr>
            <p:spPr>
              <a:xfrm>
                <a:off x="1478880" y="5780880"/>
                <a:ext cx="1440" cy="9720"/>
              </a:xfrm>
              <a:custGeom>
                <a:avLst/>
                <a:gdLst/>
                <a:ahLst/>
                <a:rect l="l" t="t" r="r" b="b"/>
                <a:pathLst>
                  <a:path w="1" h="7">
                    <a:moveTo>
                      <a:pt x="0" y="6"/>
                    </a:moveTo>
                    <a:lnTo>
                      <a:pt x="0" y="0"/>
                    </a:lnTo>
                    <a:lnTo>
                      <a:pt x="0" y="6"/>
                    </a:lnTo>
                  </a:path>
                </a:pathLst>
              </a:custGeom>
              <a:solidFill>
                <a:srgbClr val="b2b2b2"/>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224" name=""/>
              <p:cNvSpPr/>
              <p:nvPr/>
            </p:nvSpPr>
            <p:spPr>
              <a:xfrm>
                <a:off x="1487880" y="5789160"/>
                <a:ext cx="9720" cy="9720"/>
              </a:xfrm>
              <a:custGeom>
                <a:avLst/>
                <a:gdLst/>
                <a:ahLst/>
                <a:rect l="l" t="t" r="r" b="b"/>
                <a:pathLst>
                  <a:path w="7" h="7">
                    <a:moveTo>
                      <a:pt x="0" y="6"/>
                    </a:moveTo>
                    <a:lnTo>
                      <a:pt x="6" y="0"/>
                    </a:lnTo>
                    <a:lnTo>
                      <a:pt x="0" y="0"/>
                    </a:lnTo>
                    <a:lnTo>
                      <a:pt x="0" y="6"/>
                    </a:lnTo>
                  </a:path>
                </a:pathLst>
              </a:custGeom>
              <a:solidFill>
                <a:srgbClr val="b2b2b2"/>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225" name=""/>
              <p:cNvSpPr/>
              <p:nvPr/>
            </p:nvSpPr>
            <p:spPr>
              <a:xfrm>
                <a:off x="1478880" y="5797800"/>
                <a:ext cx="8640" cy="8280"/>
              </a:xfrm>
              <a:prstGeom prst="rect">
                <a:avLst/>
              </a:prstGeom>
              <a:solidFill>
                <a:srgbClr val="b2b2b2"/>
              </a:solidFill>
              <a:ln w="0">
                <a:noFill/>
              </a:ln>
            </p:spPr>
            <p:style>
              <a:lnRef idx="0"/>
              <a:fillRef idx="0"/>
              <a:effectRef idx="0"/>
              <a:fontRef idx="minor"/>
            </p:style>
            <p:txBody>
              <a:bodyPr wrap="none" lIns="90000" rIns="90000" tIns="-38520" bIns="-38520" anchor="ctr">
                <a:noAutofit/>
              </a:bodyPr>
              <a:p>
                <a:endParaRPr b="0" lang="en-US" sz="2400" strike="noStrike" u="none">
                  <a:solidFill>
                    <a:srgbClr val="000000"/>
                  </a:solidFill>
                  <a:effectLst/>
                  <a:uFillTx/>
                  <a:latin typeface="Times New Roman"/>
                </a:endParaRPr>
              </a:p>
            </p:txBody>
          </p:sp>
          <p:sp>
            <p:nvSpPr>
              <p:cNvPr id="2226" name=""/>
              <p:cNvSpPr/>
              <p:nvPr/>
            </p:nvSpPr>
            <p:spPr>
              <a:xfrm>
                <a:off x="1795320" y="5797800"/>
                <a:ext cx="27000" cy="18000"/>
              </a:xfrm>
              <a:custGeom>
                <a:avLst/>
                <a:gdLst/>
                <a:ahLst/>
                <a:rect l="l" t="t" r="r" b="b"/>
                <a:pathLst>
                  <a:path w="19" h="13">
                    <a:moveTo>
                      <a:pt x="6" y="12"/>
                    </a:moveTo>
                    <a:lnTo>
                      <a:pt x="12" y="12"/>
                    </a:lnTo>
                    <a:lnTo>
                      <a:pt x="12" y="6"/>
                    </a:lnTo>
                    <a:lnTo>
                      <a:pt x="18" y="6"/>
                    </a:lnTo>
                    <a:lnTo>
                      <a:pt x="12" y="6"/>
                    </a:lnTo>
                    <a:lnTo>
                      <a:pt x="6" y="0"/>
                    </a:lnTo>
                    <a:lnTo>
                      <a:pt x="0" y="6"/>
                    </a:lnTo>
                    <a:lnTo>
                      <a:pt x="6" y="6"/>
                    </a:lnTo>
                    <a:lnTo>
                      <a:pt x="6" y="12"/>
                    </a:lnTo>
                  </a:path>
                </a:pathLst>
              </a:custGeom>
              <a:solidFill>
                <a:srgbClr val="b2b2b2"/>
              </a:solidFill>
              <a:ln w="0">
                <a:noFill/>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Times New Roman"/>
                </a:endParaRPr>
              </a:p>
            </p:txBody>
          </p:sp>
          <p:sp>
            <p:nvSpPr>
              <p:cNvPr id="2227" name=""/>
              <p:cNvSpPr/>
              <p:nvPr/>
            </p:nvSpPr>
            <p:spPr>
              <a:xfrm>
                <a:off x="1761480" y="5806080"/>
                <a:ext cx="27000" cy="9720"/>
              </a:xfrm>
              <a:custGeom>
                <a:avLst/>
                <a:gdLst/>
                <a:ahLst/>
                <a:rect l="l" t="t" r="r" b="b"/>
                <a:pathLst>
                  <a:path w="19" h="7">
                    <a:moveTo>
                      <a:pt x="0" y="6"/>
                    </a:moveTo>
                    <a:lnTo>
                      <a:pt x="6" y="6"/>
                    </a:lnTo>
                    <a:lnTo>
                      <a:pt x="12" y="6"/>
                    </a:lnTo>
                    <a:lnTo>
                      <a:pt x="18" y="0"/>
                    </a:lnTo>
                    <a:lnTo>
                      <a:pt x="12" y="0"/>
                    </a:lnTo>
                    <a:lnTo>
                      <a:pt x="6" y="0"/>
                    </a:lnTo>
                    <a:lnTo>
                      <a:pt x="12" y="0"/>
                    </a:lnTo>
                    <a:lnTo>
                      <a:pt x="6" y="6"/>
                    </a:lnTo>
                    <a:lnTo>
                      <a:pt x="0" y="6"/>
                    </a:lnTo>
                  </a:path>
                </a:pathLst>
              </a:custGeom>
              <a:solidFill>
                <a:srgbClr val="b2b2b2"/>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228" name=""/>
              <p:cNvSpPr/>
              <p:nvPr/>
            </p:nvSpPr>
            <p:spPr>
              <a:xfrm>
                <a:off x="1478880" y="5806080"/>
                <a:ext cx="9720" cy="9720"/>
              </a:xfrm>
              <a:custGeom>
                <a:avLst/>
                <a:gdLst/>
                <a:ahLst/>
                <a:rect l="l" t="t" r="r" b="b"/>
                <a:pathLst>
                  <a:path w="7" h="7">
                    <a:moveTo>
                      <a:pt x="6" y="6"/>
                    </a:moveTo>
                    <a:lnTo>
                      <a:pt x="6" y="0"/>
                    </a:lnTo>
                    <a:lnTo>
                      <a:pt x="0" y="6"/>
                    </a:lnTo>
                    <a:lnTo>
                      <a:pt x="6" y="6"/>
                    </a:lnTo>
                  </a:path>
                </a:pathLst>
              </a:custGeom>
              <a:solidFill>
                <a:srgbClr val="b2b2b2"/>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229" name=""/>
              <p:cNvSpPr/>
              <p:nvPr/>
            </p:nvSpPr>
            <p:spPr>
              <a:xfrm>
                <a:off x="1786680" y="5814720"/>
                <a:ext cx="9720" cy="9360"/>
              </a:xfrm>
              <a:custGeom>
                <a:avLst/>
                <a:gdLst/>
                <a:ahLst/>
                <a:rect l="l" t="t" r="r" b="b"/>
                <a:pathLst>
                  <a:path w="7" h="7">
                    <a:moveTo>
                      <a:pt x="0" y="6"/>
                    </a:moveTo>
                    <a:lnTo>
                      <a:pt x="0" y="0"/>
                    </a:lnTo>
                    <a:lnTo>
                      <a:pt x="6" y="0"/>
                    </a:lnTo>
                    <a:lnTo>
                      <a:pt x="0" y="6"/>
                    </a:lnTo>
                  </a:path>
                </a:pathLst>
              </a:custGeom>
              <a:solidFill>
                <a:srgbClr val="b2b2b2"/>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2230" name=""/>
              <p:cNvSpPr/>
              <p:nvPr/>
            </p:nvSpPr>
            <p:spPr>
              <a:xfrm>
                <a:off x="1504800" y="5823360"/>
                <a:ext cx="18000" cy="18000"/>
              </a:xfrm>
              <a:custGeom>
                <a:avLst/>
                <a:gdLst/>
                <a:ahLst/>
                <a:rect l="l" t="t" r="r" b="b"/>
                <a:pathLst>
                  <a:path w="13" h="13">
                    <a:moveTo>
                      <a:pt x="12" y="12"/>
                    </a:moveTo>
                    <a:lnTo>
                      <a:pt x="12" y="6"/>
                    </a:lnTo>
                    <a:lnTo>
                      <a:pt x="12" y="0"/>
                    </a:lnTo>
                    <a:lnTo>
                      <a:pt x="6" y="0"/>
                    </a:lnTo>
                    <a:lnTo>
                      <a:pt x="0" y="0"/>
                    </a:lnTo>
                    <a:lnTo>
                      <a:pt x="6" y="0"/>
                    </a:lnTo>
                    <a:lnTo>
                      <a:pt x="6" y="6"/>
                    </a:lnTo>
                    <a:lnTo>
                      <a:pt x="12" y="12"/>
                    </a:lnTo>
                  </a:path>
                </a:pathLst>
              </a:custGeom>
              <a:solidFill>
                <a:srgbClr val="b2b2b2"/>
              </a:solidFill>
              <a:ln w="0">
                <a:noFill/>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Times New Roman"/>
                </a:endParaRPr>
              </a:p>
            </p:txBody>
          </p:sp>
          <p:sp>
            <p:nvSpPr>
              <p:cNvPr id="2231" name=""/>
              <p:cNvSpPr/>
              <p:nvPr/>
            </p:nvSpPr>
            <p:spPr>
              <a:xfrm>
                <a:off x="1564200" y="5823360"/>
                <a:ext cx="43920" cy="52200"/>
              </a:xfrm>
              <a:custGeom>
                <a:avLst/>
                <a:gdLst/>
                <a:ahLst/>
                <a:rect l="l" t="t" r="r" b="b"/>
                <a:pathLst>
                  <a:path w="31" h="37">
                    <a:moveTo>
                      <a:pt x="30" y="6"/>
                    </a:moveTo>
                    <a:lnTo>
                      <a:pt x="24" y="6"/>
                    </a:lnTo>
                    <a:lnTo>
                      <a:pt x="18" y="0"/>
                    </a:lnTo>
                    <a:lnTo>
                      <a:pt x="12" y="6"/>
                    </a:lnTo>
                    <a:lnTo>
                      <a:pt x="6" y="12"/>
                    </a:lnTo>
                    <a:lnTo>
                      <a:pt x="6" y="18"/>
                    </a:lnTo>
                    <a:lnTo>
                      <a:pt x="18" y="12"/>
                    </a:lnTo>
                    <a:lnTo>
                      <a:pt x="18" y="18"/>
                    </a:lnTo>
                    <a:lnTo>
                      <a:pt x="6" y="18"/>
                    </a:lnTo>
                    <a:lnTo>
                      <a:pt x="12" y="24"/>
                    </a:lnTo>
                    <a:lnTo>
                      <a:pt x="18" y="24"/>
                    </a:lnTo>
                    <a:lnTo>
                      <a:pt x="18" y="30"/>
                    </a:lnTo>
                    <a:lnTo>
                      <a:pt x="24" y="30"/>
                    </a:lnTo>
                    <a:lnTo>
                      <a:pt x="18" y="30"/>
                    </a:lnTo>
                    <a:lnTo>
                      <a:pt x="6" y="30"/>
                    </a:lnTo>
                    <a:lnTo>
                      <a:pt x="0" y="30"/>
                    </a:lnTo>
                    <a:lnTo>
                      <a:pt x="0" y="36"/>
                    </a:lnTo>
                    <a:lnTo>
                      <a:pt x="6" y="36"/>
                    </a:lnTo>
                    <a:lnTo>
                      <a:pt x="12" y="36"/>
                    </a:lnTo>
                    <a:lnTo>
                      <a:pt x="18" y="36"/>
                    </a:lnTo>
                    <a:lnTo>
                      <a:pt x="24" y="36"/>
                    </a:lnTo>
                    <a:lnTo>
                      <a:pt x="30" y="36"/>
                    </a:lnTo>
                    <a:lnTo>
                      <a:pt x="30" y="12"/>
                    </a:lnTo>
                    <a:lnTo>
                      <a:pt x="30" y="6"/>
                    </a:lnTo>
                  </a:path>
                </a:pathLst>
              </a:custGeom>
              <a:solidFill>
                <a:srgbClr val="b2b2b2"/>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2232" name=""/>
              <p:cNvSpPr/>
              <p:nvPr/>
            </p:nvSpPr>
            <p:spPr>
              <a:xfrm>
                <a:off x="1606680" y="5831640"/>
                <a:ext cx="9720" cy="9720"/>
              </a:xfrm>
              <a:custGeom>
                <a:avLst/>
                <a:gdLst/>
                <a:ahLst/>
                <a:rect l="l" t="t" r="r" b="b"/>
                <a:pathLst>
                  <a:path w="7" h="7">
                    <a:moveTo>
                      <a:pt x="0" y="6"/>
                    </a:moveTo>
                    <a:lnTo>
                      <a:pt x="0" y="0"/>
                    </a:lnTo>
                    <a:lnTo>
                      <a:pt x="6" y="0"/>
                    </a:lnTo>
                    <a:lnTo>
                      <a:pt x="0" y="6"/>
                    </a:lnTo>
                  </a:path>
                </a:pathLst>
              </a:custGeom>
              <a:solidFill>
                <a:srgbClr val="b2b2b2"/>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233" name=""/>
              <p:cNvSpPr/>
              <p:nvPr/>
            </p:nvSpPr>
            <p:spPr>
              <a:xfrm>
                <a:off x="1487880" y="5831640"/>
                <a:ext cx="18000" cy="9720"/>
              </a:xfrm>
              <a:custGeom>
                <a:avLst/>
                <a:gdLst/>
                <a:ahLst/>
                <a:rect l="l" t="t" r="r" b="b"/>
                <a:pathLst>
                  <a:path w="13" h="7">
                    <a:moveTo>
                      <a:pt x="6" y="6"/>
                    </a:moveTo>
                    <a:lnTo>
                      <a:pt x="12" y="6"/>
                    </a:lnTo>
                    <a:lnTo>
                      <a:pt x="12" y="0"/>
                    </a:lnTo>
                    <a:lnTo>
                      <a:pt x="6" y="0"/>
                    </a:lnTo>
                    <a:lnTo>
                      <a:pt x="0" y="0"/>
                    </a:lnTo>
                    <a:lnTo>
                      <a:pt x="6" y="6"/>
                    </a:lnTo>
                  </a:path>
                </a:pathLst>
              </a:custGeom>
              <a:solidFill>
                <a:srgbClr val="b2b2b2"/>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234" name=""/>
              <p:cNvSpPr/>
              <p:nvPr/>
            </p:nvSpPr>
            <p:spPr>
              <a:xfrm>
                <a:off x="1606680" y="5840280"/>
                <a:ext cx="70920" cy="43920"/>
              </a:xfrm>
              <a:custGeom>
                <a:avLst/>
                <a:gdLst/>
                <a:ahLst/>
                <a:rect l="l" t="t" r="r" b="b"/>
                <a:pathLst>
                  <a:path w="50" h="31">
                    <a:moveTo>
                      <a:pt x="0" y="0"/>
                    </a:moveTo>
                    <a:lnTo>
                      <a:pt x="6" y="0"/>
                    </a:lnTo>
                    <a:lnTo>
                      <a:pt x="12" y="6"/>
                    </a:lnTo>
                    <a:lnTo>
                      <a:pt x="18" y="12"/>
                    </a:lnTo>
                    <a:lnTo>
                      <a:pt x="24" y="18"/>
                    </a:lnTo>
                    <a:lnTo>
                      <a:pt x="31" y="18"/>
                    </a:lnTo>
                    <a:lnTo>
                      <a:pt x="37" y="18"/>
                    </a:lnTo>
                    <a:lnTo>
                      <a:pt x="37" y="24"/>
                    </a:lnTo>
                    <a:lnTo>
                      <a:pt x="49" y="24"/>
                    </a:lnTo>
                    <a:lnTo>
                      <a:pt x="43" y="24"/>
                    </a:lnTo>
                    <a:lnTo>
                      <a:pt x="37" y="24"/>
                    </a:lnTo>
                    <a:lnTo>
                      <a:pt x="31" y="30"/>
                    </a:lnTo>
                    <a:lnTo>
                      <a:pt x="18" y="24"/>
                    </a:lnTo>
                    <a:lnTo>
                      <a:pt x="6" y="24"/>
                    </a:lnTo>
                    <a:lnTo>
                      <a:pt x="0" y="24"/>
                    </a:lnTo>
                    <a:lnTo>
                      <a:pt x="0" y="0"/>
                    </a:lnTo>
                  </a:path>
                </a:pathLst>
              </a:custGeom>
              <a:solidFill>
                <a:srgbClr val="b2b2b2"/>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2235" name=""/>
              <p:cNvSpPr/>
              <p:nvPr/>
            </p:nvSpPr>
            <p:spPr>
              <a:xfrm>
                <a:off x="1521720" y="5840280"/>
                <a:ext cx="18000" cy="9720"/>
              </a:xfrm>
              <a:custGeom>
                <a:avLst/>
                <a:gdLst/>
                <a:ahLst/>
                <a:rect l="l" t="t" r="r" b="b"/>
                <a:pathLst>
                  <a:path w="13" h="7">
                    <a:moveTo>
                      <a:pt x="12" y="6"/>
                    </a:moveTo>
                    <a:lnTo>
                      <a:pt x="12" y="0"/>
                    </a:lnTo>
                    <a:lnTo>
                      <a:pt x="6" y="0"/>
                    </a:lnTo>
                    <a:lnTo>
                      <a:pt x="0" y="0"/>
                    </a:lnTo>
                    <a:lnTo>
                      <a:pt x="0" y="6"/>
                    </a:lnTo>
                    <a:lnTo>
                      <a:pt x="6" y="6"/>
                    </a:lnTo>
                    <a:lnTo>
                      <a:pt x="12" y="6"/>
                    </a:lnTo>
                  </a:path>
                </a:pathLst>
              </a:custGeom>
              <a:solidFill>
                <a:srgbClr val="b2b2b2"/>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236" name=""/>
              <p:cNvSpPr/>
              <p:nvPr/>
            </p:nvSpPr>
            <p:spPr>
              <a:xfrm>
                <a:off x="1504800" y="5848560"/>
                <a:ext cx="9720" cy="1440"/>
              </a:xfrm>
              <a:custGeom>
                <a:avLst/>
                <a:gdLst/>
                <a:ahLst/>
                <a:rect l="l" t="t" r="r" b="b"/>
                <a:pathLst>
                  <a:path w="7" h="1">
                    <a:moveTo>
                      <a:pt x="6" y="0"/>
                    </a:moveTo>
                    <a:lnTo>
                      <a:pt x="0" y="0"/>
                    </a:lnTo>
                    <a:lnTo>
                      <a:pt x="6" y="0"/>
                    </a:lnTo>
                  </a:path>
                </a:pathLst>
              </a:custGeom>
              <a:solidFill>
                <a:srgbClr val="b2b2b2"/>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237" name=""/>
              <p:cNvSpPr/>
              <p:nvPr/>
            </p:nvSpPr>
            <p:spPr>
              <a:xfrm>
                <a:off x="1513080" y="5848560"/>
                <a:ext cx="18360" cy="9720"/>
              </a:xfrm>
              <a:custGeom>
                <a:avLst/>
                <a:gdLst/>
                <a:ahLst/>
                <a:rect l="l" t="t" r="r" b="b"/>
                <a:pathLst>
                  <a:path w="13" h="7">
                    <a:moveTo>
                      <a:pt x="6" y="6"/>
                    </a:moveTo>
                    <a:lnTo>
                      <a:pt x="12" y="6"/>
                    </a:lnTo>
                    <a:lnTo>
                      <a:pt x="12" y="0"/>
                    </a:lnTo>
                    <a:lnTo>
                      <a:pt x="6" y="0"/>
                    </a:lnTo>
                    <a:lnTo>
                      <a:pt x="0" y="0"/>
                    </a:lnTo>
                    <a:lnTo>
                      <a:pt x="0" y="6"/>
                    </a:lnTo>
                    <a:lnTo>
                      <a:pt x="6" y="6"/>
                    </a:lnTo>
                    <a:lnTo>
                      <a:pt x="12" y="6"/>
                    </a:lnTo>
                    <a:lnTo>
                      <a:pt x="6" y="6"/>
                    </a:lnTo>
                  </a:path>
                </a:pathLst>
              </a:custGeom>
              <a:solidFill>
                <a:srgbClr val="b2b2b2"/>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238" name=""/>
              <p:cNvSpPr/>
              <p:nvPr/>
            </p:nvSpPr>
            <p:spPr>
              <a:xfrm>
                <a:off x="1564200" y="5848560"/>
                <a:ext cx="9720" cy="9720"/>
              </a:xfrm>
              <a:custGeom>
                <a:avLst/>
                <a:gdLst/>
                <a:ahLst/>
                <a:rect l="l" t="t" r="r" b="b"/>
                <a:pathLst>
                  <a:path w="7" h="7">
                    <a:moveTo>
                      <a:pt x="0" y="6"/>
                    </a:moveTo>
                    <a:lnTo>
                      <a:pt x="6" y="6"/>
                    </a:lnTo>
                    <a:lnTo>
                      <a:pt x="6" y="0"/>
                    </a:lnTo>
                    <a:lnTo>
                      <a:pt x="0" y="6"/>
                    </a:lnTo>
                  </a:path>
                </a:pathLst>
              </a:custGeom>
              <a:solidFill>
                <a:srgbClr val="b2b2b2"/>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239" name=""/>
              <p:cNvSpPr/>
              <p:nvPr/>
            </p:nvSpPr>
            <p:spPr>
              <a:xfrm>
                <a:off x="1539000" y="5857200"/>
                <a:ext cx="8280" cy="8280"/>
              </a:xfrm>
              <a:prstGeom prst="rect">
                <a:avLst/>
              </a:prstGeom>
              <a:solidFill>
                <a:srgbClr val="b2b2b2"/>
              </a:solidFill>
              <a:ln w="0">
                <a:noFill/>
              </a:ln>
            </p:spPr>
            <p:style>
              <a:lnRef idx="0"/>
              <a:fillRef idx="0"/>
              <a:effectRef idx="0"/>
              <a:fontRef idx="minor"/>
            </p:style>
            <p:txBody>
              <a:bodyPr wrap="none" lIns="90000" rIns="90000" tIns="-38520" bIns="-38520" anchor="ctr">
                <a:noAutofit/>
              </a:bodyPr>
              <a:p>
                <a:endParaRPr b="0" lang="en-US" sz="2400" strike="noStrike" u="none">
                  <a:solidFill>
                    <a:srgbClr val="000000"/>
                  </a:solidFill>
                  <a:effectLst/>
                  <a:uFillTx/>
                  <a:latin typeface="Times New Roman"/>
                </a:endParaRPr>
              </a:p>
            </p:txBody>
          </p:sp>
          <p:sp>
            <p:nvSpPr>
              <p:cNvPr id="2240" name=""/>
              <p:cNvSpPr/>
              <p:nvPr/>
            </p:nvSpPr>
            <p:spPr>
              <a:xfrm>
                <a:off x="1547280" y="5865840"/>
                <a:ext cx="18000" cy="9720"/>
              </a:xfrm>
              <a:custGeom>
                <a:avLst/>
                <a:gdLst/>
                <a:ahLst/>
                <a:rect l="l" t="t" r="r" b="b"/>
                <a:pathLst>
                  <a:path w="13" h="7">
                    <a:moveTo>
                      <a:pt x="12" y="0"/>
                    </a:moveTo>
                    <a:lnTo>
                      <a:pt x="12" y="6"/>
                    </a:lnTo>
                    <a:lnTo>
                      <a:pt x="6" y="6"/>
                    </a:lnTo>
                    <a:lnTo>
                      <a:pt x="0" y="6"/>
                    </a:lnTo>
                    <a:lnTo>
                      <a:pt x="0" y="0"/>
                    </a:lnTo>
                    <a:lnTo>
                      <a:pt x="6" y="0"/>
                    </a:lnTo>
                    <a:lnTo>
                      <a:pt x="12" y="0"/>
                    </a:lnTo>
                  </a:path>
                </a:pathLst>
              </a:custGeom>
              <a:solidFill>
                <a:srgbClr val="b2b2b2"/>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241" name=""/>
              <p:cNvSpPr/>
              <p:nvPr/>
            </p:nvSpPr>
            <p:spPr>
              <a:xfrm>
                <a:off x="1615320" y="5882760"/>
                <a:ext cx="27000" cy="1440"/>
              </a:xfrm>
              <a:custGeom>
                <a:avLst/>
                <a:gdLst/>
                <a:ahLst/>
                <a:rect l="l" t="t" r="r" b="b"/>
                <a:pathLst>
                  <a:path w="19" h="1">
                    <a:moveTo>
                      <a:pt x="12" y="0"/>
                    </a:moveTo>
                    <a:lnTo>
                      <a:pt x="18" y="0"/>
                    </a:lnTo>
                    <a:lnTo>
                      <a:pt x="12" y="0"/>
                    </a:lnTo>
                    <a:lnTo>
                      <a:pt x="6" y="0"/>
                    </a:lnTo>
                    <a:lnTo>
                      <a:pt x="0" y="0"/>
                    </a:lnTo>
                    <a:lnTo>
                      <a:pt x="6" y="0"/>
                    </a:lnTo>
                    <a:lnTo>
                      <a:pt x="12" y="0"/>
                    </a:lnTo>
                  </a:path>
                </a:pathLst>
              </a:custGeom>
              <a:solidFill>
                <a:srgbClr val="b2b2b2"/>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242" name=""/>
              <p:cNvSpPr/>
              <p:nvPr/>
            </p:nvSpPr>
            <p:spPr>
              <a:xfrm>
                <a:off x="1589760" y="5882760"/>
                <a:ext cx="27000" cy="9720"/>
              </a:xfrm>
              <a:custGeom>
                <a:avLst/>
                <a:gdLst/>
                <a:ahLst/>
                <a:rect l="l" t="t" r="r" b="b"/>
                <a:pathLst>
                  <a:path w="19" h="7">
                    <a:moveTo>
                      <a:pt x="18" y="6"/>
                    </a:moveTo>
                    <a:lnTo>
                      <a:pt x="12" y="6"/>
                    </a:lnTo>
                    <a:lnTo>
                      <a:pt x="6" y="0"/>
                    </a:lnTo>
                    <a:lnTo>
                      <a:pt x="0" y="0"/>
                    </a:lnTo>
                    <a:lnTo>
                      <a:pt x="6" y="0"/>
                    </a:lnTo>
                    <a:lnTo>
                      <a:pt x="12" y="0"/>
                    </a:lnTo>
                    <a:lnTo>
                      <a:pt x="18" y="0"/>
                    </a:lnTo>
                    <a:lnTo>
                      <a:pt x="18" y="6"/>
                    </a:lnTo>
                  </a:path>
                </a:pathLst>
              </a:custGeom>
              <a:solidFill>
                <a:srgbClr val="b2b2b2"/>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grpSp>
        <p:sp>
          <p:nvSpPr>
            <p:cNvPr id="2243" name=""/>
            <p:cNvSpPr/>
            <p:nvPr/>
          </p:nvSpPr>
          <p:spPr>
            <a:xfrm>
              <a:off x="1741680" y="4796280"/>
              <a:ext cx="612360" cy="54468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grpSp>
        <p:nvGrpSpPr>
          <p:cNvPr id="2244" name=""/>
          <p:cNvGrpSpPr/>
          <p:nvPr/>
        </p:nvGrpSpPr>
        <p:grpSpPr>
          <a:xfrm>
            <a:off x="3648240" y="1041480"/>
            <a:ext cx="5020920" cy="5105160"/>
            <a:chOff x="3648240" y="1041480"/>
            <a:chExt cx="5020920" cy="5105160"/>
          </a:xfrm>
        </p:grpSpPr>
        <p:sp>
          <p:nvSpPr>
            <p:cNvPr id="2245" name=""/>
            <p:cNvSpPr/>
            <p:nvPr/>
          </p:nvSpPr>
          <p:spPr>
            <a:xfrm>
              <a:off x="3648240" y="1041480"/>
              <a:ext cx="5020920" cy="5105160"/>
            </a:xfrm>
            <a:prstGeom prst="rect">
              <a:avLst/>
            </a:prstGeom>
            <a:solidFill>
              <a:srgbClr val="ccccff"/>
            </a:solidFill>
            <a:ln w="12600">
              <a:solidFill>
                <a:srgbClr val="0000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46" name=""/>
            <p:cNvSpPr/>
            <p:nvPr/>
          </p:nvSpPr>
          <p:spPr>
            <a:xfrm>
              <a:off x="3648240" y="1041480"/>
              <a:ext cx="5020920" cy="5105160"/>
            </a:xfrm>
            <a:prstGeom prst="rect">
              <a:avLst/>
            </a:prstGeom>
            <a:noFill/>
            <a:ln cap="sq" w="12600">
              <a:solidFill>
                <a:srgbClr val="0000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47" name=""/>
            <p:cNvSpPr/>
            <p:nvPr/>
          </p:nvSpPr>
          <p:spPr>
            <a:xfrm>
              <a:off x="3648240" y="5108400"/>
              <a:ext cx="884160" cy="1037880"/>
            </a:xfrm>
            <a:custGeom>
              <a:avLst/>
              <a:gdLst/>
              <a:ahLst/>
              <a:rect l="l" t="t" r="r" b="b"/>
              <a:pathLst>
                <a:path w="476" h="566">
                  <a:moveTo>
                    <a:pt x="125" y="566"/>
                  </a:moveTo>
                  <a:lnTo>
                    <a:pt x="135" y="553"/>
                  </a:lnTo>
                  <a:lnTo>
                    <a:pt x="161" y="519"/>
                  </a:lnTo>
                  <a:lnTo>
                    <a:pt x="215" y="454"/>
                  </a:lnTo>
                  <a:lnTo>
                    <a:pt x="218" y="441"/>
                  </a:lnTo>
                  <a:lnTo>
                    <a:pt x="281" y="366"/>
                  </a:lnTo>
                  <a:lnTo>
                    <a:pt x="300" y="364"/>
                  </a:lnTo>
                  <a:lnTo>
                    <a:pt x="307" y="344"/>
                  </a:lnTo>
                  <a:lnTo>
                    <a:pt x="383" y="282"/>
                  </a:lnTo>
                  <a:lnTo>
                    <a:pt x="412" y="266"/>
                  </a:lnTo>
                  <a:lnTo>
                    <a:pt x="464" y="233"/>
                  </a:lnTo>
                  <a:lnTo>
                    <a:pt x="474" y="200"/>
                  </a:lnTo>
                  <a:lnTo>
                    <a:pt x="476" y="144"/>
                  </a:lnTo>
                  <a:lnTo>
                    <a:pt x="458" y="96"/>
                  </a:lnTo>
                  <a:lnTo>
                    <a:pt x="438" y="85"/>
                  </a:lnTo>
                  <a:lnTo>
                    <a:pt x="406" y="87"/>
                  </a:lnTo>
                  <a:lnTo>
                    <a:pt x="396" y="80"/>
                  </a:lnTo>
                  <a:lnTo>
                    <a:pt x="381" y="175"/>
                  </a:lnTo>
                  <a:lnTo>
                    <a:pt x="347" y="222"/>
                  </a:lnTo>
                  <a:lnTo>
                    <a:pt x="317" y="237"/>
                  </a:lnTo>
                  <a:lnTo>
                    <a:pt x="297" y="271"/>
                  </a:lnTo>
                  <a:lnTo>
                    <a:pt x="256" y="261"/>
                  </a:lnTo>
                  <a:lnTo>
                    <a:pt x="236" y="285"/>
                  </a:lnTo>
                  <a:lnTo>
                    <a:pt x="215" y="274"/>
                  </a:lnTo>
                  <a:lnTo>
                    <a:pt x="197" y="281"/>
                  </a:lnTo>
                  <a:lnTo>
                    <a:pt x="183" y="271"/>
                  </a:lnTo>
                  <a:lnTo>
                    <a:pt x="164" y="278"/>
                  </a:lnTo>
                  <a:lnTo>
                    <a:pt x="89" y="259"/>
                  </a:lnTo>
                  <a:lnTo>
                    <a:pt x="37" y="259"/>
                  </a:lnTo>
                  <a:lnTo>
                    <a:pt x="31" y="259"/>
                  </a:lnTo>
                  <a:lnTo>
                    <a:pt x="37" y="237"/>
                  </a:lnTo>
                  <a:lnTo>
                    <a:pt x="69" y="187"/>
                  </a:lnTo>
                  <a:lnTo>
                    <a:pt x="79" y="139"/>
                  </a:lnTo>
                  <a:lnTo>
                    <a:pt x="93" y="134"/>
                  </a:lnTo>
                  <a:lnTo>
                    <a:pt x="102" y="102"/>
                  </a:lnTo>
                  <a:lnTo>
                    <a:pt x="122" y="76"/>
                  </a:lnTo>
                  <a:lnTo>
                    <a:pt x="117" y="51"/>
                  </a:lnTo>
                  <a:lnTo>
                    <a:pt x="59" y="27"/>
                  </a:lnTo>
                  <a:lnTo>
                    <a:pt x="52" y="28"/>
                  </a:lnTo>
                  <a:lnTo>
                    <a:pt x="21" y="10"/>
                  </a:lnTo>
                  <a:lnTo>
                    <a:pt x="0" y="0"/>
                  </a:lnTo>
                  <a:lnTo>
                    <a:pt x="0" y="566"/>
                  </a:lnTo>
                  <a:lnTo>
                    <a:pt x="125" y="566"/>
                  </a:lnTo>
                  <a:close/>
                </a:path>
              </a:pathLst>
            </a:custGeom>
            <a:solidFill>
              <a:srgbClr val="ffffff"/>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48" name=""/>
            <p:cNvSpPr/>
            <p:nvPr/>
          </p:nvSpPr>
          <p:spPr>
            <a:xfrm>
              <a:off x="3648240" y="5108400"/>
              <a:ext cx="884160" cy="1037880"/>
            </a:xfrm>
            <a:custGeom>
              <a:avLst/>
              <a:gdLst/>
              <a:ahLst/>
              <a:rect l="l" t="t" r="r" b="b"/>
              <a:pathLst>
                <a:path w="476" h="566">
                  <a:moveTo>
                    <a:pt x="125" y="566"/>
                  </a:moveTo>
                  <a:lnTo>
                    <a:pt x="135" y="553"/>
                  </a:lnTo>
                  <a:lnTo>
                    <a:pt x="161" y="519"/>
                  </a:lnTo>
                  <a:lnTo>
                    <a:pt x="215" y="454"/>
                  </a:lnTo>
                  <a:lnTo>
                    <a:pt x="218" y="441"/>
                  </a:lnTo>
                  <a:lnTo>
                    <a:pt x="281" y="366"/>
                  </a:lnTo>
                  <a:lnTo>
                    <a:pt x="300" y="364"/>
                  </a:lnTo>
                  <a:lnTo>
                    <a:pt x="307" y="344"/>
                  </a:lnTo>
                  <a:lnTo>
                    <a:pt x="383" y="282"/>
                  </a:lnTo>
                  <a:lnTo>
                    <a:pt x="412" y="266"/>
                  </a:lnTo>
                  <a:lnTo>
                    <a:pt x="464" y="233"/>
                  </a:lnTo>
                  <a:lnTo>
                    <a:pt x="474" y="200"/>
                  </a:lnTo>
                  <a:lnTo>
                    <a:pt x="476" y="144"/>
                  </a:lnTo>
                  <a:lnTo>
                    <a:pt x="458" y="96"/>
                  </a:lnTo>
                  <a:lnTo>
                    <a:pt x="438" y="85"/>
                  </a:lnTo>
                  <a:lnTo>
                    <a:pt x="406" y="87"/>
                  </a:lnTo>
                  <a:lnTo>
                    <a:pt x="396" y="80"/>
                  </a:lnTo>
                  <a:lnTo>
                    <a:pt x="381" y="175"/>
                  </a:lnTo>
                  <a:lnTo>
                    <a:pt x="347" y="222"/>
                  </a:lnTo>
                  <a:lnTo>
                    <a:pt x="317" y="237"/>
                  </a:lnTo>
                  <a:lnTo>
                    <a:pt x="297" y="271"/>
                  </a:lnTo>
                  <a:lnTo>
                    <a:pt x="256" y="261"/>
                  </a:lnTo>
                  <a:lnTo>
                    <a:pt x="236" y="285"/>
                  </a:lnTo>
                  <a:lnTo>
                    <a:pt x="215" y="274"/>
                  </a:lnTo>
                  <a:lnTo>
                    <a:pt x="197" y="281"/>
                  </a:lnTo>
                  <a:lnTo>
                    <a:pt x="183" y="271"/>
                  </a:lnTo>
                  <a:lnTo>
                    <a:pt x="164" y="278"/>
                  </a:lnTo>
                  <a:lnTo>
                    <a:pt x="89" y="259"/>
                  </a:lnTo>
                  <a:lnTo>
                    <a:pt x="37" y="259"/>
                  </a:lnTo>
                  <a:lnTo>
                    <a:pt x="31" y="259"/>
                  </a:lnTo>
                  <a:lnTo>
                    <a:pt x="37" y="237"/>
                  </a:lnTo>
                  <a:lnTo>
                    <a:pt x="69" y="187"/>
                  </a:lnTo>
                  <a:lnTo>
                    <a:pt x="79" y="139"/>
                  </a:lnTo>
                  <a:lnTo>
                    <a:pt x="93" y="134"/>
                  </a:lnTo>
                  <a:lnTo>
                    <a:pt x="102" y="102"/>
                  </a:lnTo>
                  <a:lnTo>
                    <a:pt x="122" y="76"/>
                  </a:lnTo>
                  <a:lnTo>
                    <a:pt x="117" y="51"/>
                  </a:lnTo>
                  <a:lnTo>
                    <a:pt x="59" y="27"/>
                  </a:lnTo>
                  <a:lnTo>
                    <a:pt x="52" y="28"/>
                  </a:lnTo>
                  <a:lnTo>
                    <a:pt x="21" y="10"/>
                  </a:lnTo>
                  <a:lnTo>
                    <a:pt x="0" y="0"/>
                  </a:lnTo>
                  <a:lnTo>
                    <a:pt x="0" y="566"/>
                  </a:lnTo>
                  <a:lnTo>
                    <a:pt x="125" y="566"/>
                  </a:lnTo>
                </a:path>
              </a:pathLst>
            </a:custGeom>
            <a:noFill/>
            <a:ln cap="sq" w="12600">
              <a:solidFill>
                <a:srgbClr val="0000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49" name=""/>
            <p:cNvSpPr/>
            <p:nvPr/>
          </p:nvSpPr>
          <p:spPr>
            <a:xfrm>
              <a:off x="3898800" y="5535360"/>
              <a:ext cx="1284120" cy="610920"/>
            </a:xfrm>
            <a:custGeom>
              <a:avLst/>
              <a:gdLst/>
              <a:ahLst/>
              <a:rect l="l" t="t" r="r" b="b"/>
              <a:pathLst>
                <a:path w="690" h="334">
                  <a:moveTo>
                    <a:pt x="690" y="219"/>
                  </a:moveTo>
                  <a:lnTo>
                    <a:pt x="675" y="212"/>
                  </a:lnTo>
                  <a:lnTo>
                    <a:pt x="657" y="219"/>
                  </a:lnTo>
                  <a:lnTo>
                    <a:pt x="648" y="212"/>
                  </a:lnTo>
                  <a:lnTo>
                    <a:pt x="668" y="192"/>
                  </a:lnTo>
                  <a:lnTo>
                    <a:pt x="670" y="180"/>
                  </a:lnTo>
                  <a:lnTo>
                    <a:pt x="690" y="151"/>
                  </a:lnTo>
                  <a:lnTo>
                    <a:pt x="688" y="141"/>
                  </a:lnTo>
                  <a:lnTo>
                    <a:pt x="634" y="134"/>
                  </a:lnTo>
                  <a:lnTo>
                    <a:pt x="599" y="102"/>
                  </a:lnTo>
                  <a:lnTo>
                    <a:pt x="553" y="56"/>
                  </a:lnTo>
                  <a:lnTo>
                    <a:pt x="498" y="24"/>
                  </a:lnTo>
                  <a:lnTo>
                    <a:pt x="479" y="18"/>
                  </a:lnTo>
                  <a:lnTo>
                    <a:pt x="355" y="0"/>
                  </a:lnTo>
                  <a:lnTo>
                    <a:pt x="329" y="1"/>
                  </a:lnTo>
                  <a:lnTo>
                    <a:pt x="277" y="34"/>
                  </a:lnTo>
                  <a:lnTo>
                    <a:pt x="248" y="50"/>
                  </a:lnTo>
                  <a:lnTo>
                    <a:pt x="172" y="112"/>
                  </a:lnTo>
                  <a:lnTo>
                    <a:pt x="165" y="132"/>
                  </a:lnTo>
                  <a:lnTo>
                    <a:pt x="146" y="134"/>
                  </a:lnTo>
                  <a:lnTo>
                    <a:pt x="83" y="209"/>
                  </a:lnTo>
                  <a:lnTo>
                    <a:pt x="80" y="222"/>
                  </a:lnTo>
                  <a:lnTo>
                    <a:pt x="26" y="287"/>
                  </a:lnTo>
                  <a:lnTo>
                    <a:pt x="0" y="321"/>
                  </a:lnTo>
                  <a:lnTo>
                    <a:pt x="33" y="327"/>
                  </a:lnTo>
                  <a:lnTo>
                    <a:pt x="51" y="304"/>
                  </a:lnTo>
                  <a:lnTo>
                    <a:pt x="87" y="323"/>
                  </a:lnTo>
                  <a:lnTo>
                    <a:pt x="104" y="334"/>
                  </a:lnTo>
                  <a:lnTo>
                    <a:pt x="629" y="334"/>
                  </a:lnTo>
                  <a:lnTo>
                    <a:pt x="654" y="282"/>
                  </a:lnTo>
                  <a:lnTo>
                    <a:pt x="690" y="219"/>
                  </a:lnTo>
                  <a:close/>
                </a:path>
              </a:pathLst>
            </a:custGeom>
            <a:solidFill>
              <a:srgbClr val="ccccff"/>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50" name=""/>
            <p:cNvSpPr/>
            <p:nvPr/>
          </p:nvSpPr>
          <p:spPr>
            <a:xfrm>
              <a:off x="3898800" y="5535360"/>
              <a:ext cx="1284120" cy="610920"/>
            </a:xfrm>
            <a:custGeom>
              <a:avLst/>
              <a:gdLst/>
              <a:ahLst/>
              <a:rect l="l" t="t" r="r" b="b"/>
              <a:pathLst>
                <a:path w="690" h="334">
                  <a:moveTo>
                    <a:pt x="690" y="219"/>
                  </a:moveTo>
                  <a:lnTo>
                    <a:pt x="675" y="212"/>
                  </a:lnTo>
                  <a:lnTo>
                    <a:pt x="657" y="219"/>
                  </a:lnTo>
                  <a:lnTo>
                    <a:pt x="648" y="212"/>
                  </a:lnTo>
                  <a:lnTo>
                    <a:pt x="668" y="192"/>
                  </a:lnTo>
                  <a:lnTo>
                    <a:pt x="670" y="180"/>
                  </a:lnTo>
                  <a:lnTo>
                    <a:pt x="690" y="151"/>
                  </a:lnTo>
                  <a:lnTo>
                    <a:pt x="688" y="141"/>
                  </a:lnTo>
                  <a:lnTo>
                    <a:pt x="634" y="134"/>
                  </a:lnTo>
                  <a:lnTo>
                    <a:pt x="599" y="102"/>
                  </a:lnTo>
                  <a:lnTo>
                    <a:pt x="553" y="56"/>
                  </a:lnTo>
                  <a:lnTo>
                    <a:pt x="498" y="24"/>
                  </a:lnTo>
                  <a:lnTo>
                    <a:pt x="479" y="18"/>
                  </a:lnTo>
                  <a:lnTo>
                    <a:pt x="355" y="0"/>
                  </a:lnTo>
                  <a:lnTo>
                    <a:pt x="329" y="1"/>
                  </a:lnTo>
                  <a:lnTo>
                    <a:pt x="277" y="34"/>
                  </a:lnTo>
                  <a:lnTo>
                    <a:pt x="248" y="50"/>
                  </a:lnTo>
                  <a:lnTo>
                    <a:pt x="172" y="112"/>
                  </a:lnTo>
                  <a:lnTo>
                    <a:pt x="165" y="132"/>
                  </a:lnTo>
                  <a:lnTo>
                    <a:pt x="146" y="134"/>
                  </a:lnTo>
                  <a:lnTo>
                    <a:pt x="83" y="209"/>
                  </a:lnTo>
                  <a:lnTo>
                    <a:pt x="80" y="222"/>
                  </a:lnTo>
                  <a:lnTo>
                    <a:pt x="26" y="287"/>
                  </a:lnTo>
                  <a:lnTo>
                    <a:pt x="0" y="321"/>
                  </a:lnTo>
                  <a:lnTo>
                    <a:pt x="33" y="327"/>
                  </a:lnTo>
                  <a:lnTo>
                    <a:pt x="51" y="304"/>
                  </a:lnTo>
                  <a:lnTo>
                    <a:pt x="87" y="323"/>
                  </a:lnTo>
                  <a:lnTo>
                    <a:pt x="104" y="334"/>
                  </a:lnTo>
                  <a:lnTo>
                    <a:pt x="629" y="334"/>
                  </a:lnTo>
                  <a:lnTo>
                    <a:pt x="654" y="282"/>
                  </a:lnTo>
                  <a:lnTo>
                    <a:pt x="690" y="219"/>
                  </a:lnTo>
                </a:path>
              </a:pathLst>
            </a:custGeom>
            <a:noFill/>
            <a:ln cap="sq" w="12600">
              <a:solidFill>
                <a:srgbClr val="0000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51" name=""/>
            <p:cNvSpPr/>
            <p:nvPr/>
          </p:nvSpPr>
          <p:spPr>
            <a:xfrm>
              <a:off x="3648240" y="4167000"/>
              <a:ext cx="784080" cy="1464840"/>
            </a:xfrm>
            <a:custGeom>
              <a:avLst/>
              <a:gdLst/>
              <a:ahLst/>
              <a:rect l="l" t="t" r="r" b="b"/>
              <a:pathLst>
                <a:path w="422" h="799">
                  <a:moveTo>
                    <a:pt x="396" y="594"/>
                  </a:moveTo>
                  <a:lnTo>
                    <a:pt x="381" y="689"/>
                  </a:lnTo>
                  <a:lnTo>
                    <a:pt x="347" y="736"/>
                  </a:lnTo>
                  <a:lnTo>
                    <a:pt x="317" y="751"/>
                  </a:lnTo>
                  <a:lnTo>
                    <a:pt x="297" y="785"/>
                  </a:lnTo>
                  <a:lnTo>
                    <a:pt x="256" y="775"/>
                  </a:lnTo>
                  <a:lnTo>
                    <a:pt x="236" y="799"/>
                  </a:lnTo>
                  <a:lnTo>
                    <a:pt x="215" y="788"/>
                  </a:lnTo>
                  <a:lnTo>
                    <a:pt x="197" y="795"/>
                  </a:lnTo>
                  <a:lnTo>
                    <a:pt x="183" y="785"/>
                  </a:lnTo>
                  <a:lnTo>
                    <a:pt x="164" y="792"/>
                  </a:lnTo>
                  <a:lnTo>
                    <a:pt x="89" y="773"/>
                  </a:lnTo>
                  <a:lnTo>
                    <a:pt x="37" y="773"/>
                  </a:lnTo>
                  <a:lnTo>
                    <a:pt x="31" y="773"/>
                  </a:lnTo>
                  <a:lnTo>
                    <a:pt x="37" y="751"/>
                  </a:lnTo>
                  <a:lnTo>
                    <a:pt x="69" y="701"/>
                  </a:lnTo>
                  <a:lnTo>
                    <a:pt x="79" y="653"/>
                  </a:lnTo>
                  <a:lnTo>
                    <a:pt x="93" y="648"/>
                  </a:lnTo>
                  <a:lnTo>
                    <a:pt x="102" y="616"/>
                  </a:lnTo>
                  <a:lnTo>
                    <a:pt x="122" y="590"/>
                  </a:lnTo>
                  <a:lnTo>
                    <a:pt x="117" y="565"/>
                  </a:lnTo>
                  <a:lnTo>
                    <a:pt x="59" y="541"/>
                  </a:lnTo>
                  <a:lnTo>
                    <a:pt x="52" y="542"/>
                  </a:lnTo>
                  <a:lnTo>
                    <a:pt x="21" y="524"/>
                  </a:lnTo>
                  <a:lnTo>
                    <a:pt x="0" y="514"/>
                  </a:lnTo>
                  <a:lnTo>
                    <a:pt x="0" y="0"/>
                  </a:lnTo>
                  <a:lnTo>
                    <a:pt x="60" y="23"/>
                  </a:lnTo>
                  <a:lnTo>
                    <a:pt x="56" y="40"/>
                  </a:lnTo>
                  <a:lnTo>
                    <a:pt x="63" y="94"/>
                  </a:lnTo>
                  <a:lnTo>
                    <a:pt x="83" y="126"/>
                  </a:lnTo>
                  <a:lnTo>
                    <a:pt x="79" y="252"/>
                  </a:lnTo>
                  <a:lnTo>
                    <a:pt x="89" y="260"/>
                  </a:lnTo>
                  <a:lnTo>
                    <a:pt x="105" y="252"/>
                  </a:lnTo>
                  <a:lnTo>
                    <a:pt x="153" y="265"/>
                  </a:lnTo>
                  <a:lnTo>
                    <a:pt x="196" y="267"/>
                  </a:lnTo>
                  <a:lnTo>
                    <a:pt x="220" y="250"/>
                  </a:lnTo>
                  <a:lnTo>
                    <a:pt x="248" y="270"/>
                  </a:lnTo>
                  <a:lnTo>
                    <a:pt x="275" y="271"/>
                  </a:lnTo>
                  <a:lnTo>
                    <a:pt x="297" y="330"/>
                  </a:lnTo>
                  <a:lnTo>
                    <a:pt x="303" y="384"/>
                  </a:lnTo>
                  <a:lnTo>
                    <a:pt x="313" y="420"/>
                  </a:lnTo>
                  <a:lnTo>
                    <a:pt x="320" y="434"/>
                  </a:lnTo>
                  <a:lnTo>
                    <a:pt x="342" y="443"/>
                  </a:lnTo>
                  <a:lnTo>
                    <a:pt x="391" y="421"/>
                  </a:lnTo>
                  <a:lnTo>
                    <a:pt x="419" y="439"/>
                  </a:lnTo>
                  <a:lnTo>
                    <a:pt x="419" y="470"/>
                  </a:lnTo>
                  <a:lnTo>
                    <a:pt x="422" y="485"/>
                  </a:lnTo>
                  <a:lnTo>
                    <a:pt x="408" y="529"/>
                  </a:lnTo>
                  <a:lnTo>
                    <a:pt x="396" y="594"/>
                  </a:lnTo>
                  <a:close/>
                </a:path>
              </a:pathLst>
            </a:custGeom>
            <a:solidFill>
              <a:srgbClr val="ffffff"/>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52" name=""/>
            <p:cNvSpPr/>
            <p:nvPr/>
          </p:nvSpPr>
          <p:spPr>
            <a:xfrm>
              <a:off x="3648240" y="4167000"/>
              <a:ext cx="784080" cy="1464840"/>
            </a:xfrm>
            <a:custGeom>
              <a:avLst/>
              <a:gdLst/>
              <a:ahLst/>
              <a:rect l="l" t="t" r="r" b="b"/>
              <a:pathLst>
                <a:path w="422" h="799">
                  <a:moveTo>
                    <a:pt x="396" y="594"/>
                  </a:moveTo>
                  <a:lnTo>
                    <a:pt x="381" y="689"/>
                  </a:lnTo>
                  <a:lnTo>
                    <a:pt x="347" y="736"/>
                  </a:lnTo>
                  <a:lnTo>
                    <a:pt x="317" y="751"/>
                  </a:lnTo>
                  <a:lnTo>
                    <a:pt x="297" y="785"/>
                  </a:lnTo>
                  <a:lnTo>
                    <a:pt x="256" y="775"/>
                  </a:lnTo>
                  <a:lnTo>
                    <a:pt x="236" y="799"/>
                  </a:lnTo>
                  <a:lnTo>
                    <a:pt x="215" y="788"/>
                  </a:lnTo>
                  <a:lnTo>
                    <a:pt x="197" y="795"/>
                  </a:lnTo>
                  <a:lnTo>
                    <a:pt x="183" y="785"/>
                  </a:lnTo>
                  <a:lnTo>
                    <a:pt x="164" y="792"/>
                  </a:lnTo>
                  <a:lnTo>
                    <a:pt x="89" y="773"/>
                  </a:lnTo>
                  <a:lnTo>
                    <a:pt x="37" y="773"/>
                  </a:lnTo>
                  <a:lnTo>
                    <a:pt x="31" y="773"/>
                  </a:lnTo>
                  <a:lnTo>
                    <a:pt x="37" y="751"/>
                  </a:lnTo>
                  <a:lnTo>
                    <a:pt x="69" y="701"/>
                  </a:lnTo>
                  <a:lnTo>
                    <a:pt x="79" y="653"/>
                  </a:lnTo>
                  <a:lnTo>
                    <a:pt x="93" y="648"/>
                  </a:lnTo>
                  <a:lnTo>
                    <a:pt x="102" y="616"/>
                  </a:lnTo>
                  <a:lnTo>
                    <a:pt x="122" y="590"/>
                  </a:lnTo>
                  <a:lnTo>
                    <a:pt x="117" y="565"/>
                  </a:lnTo>
                  <a:lnTo>
                    <a:pt x="59" y="541"/>
                  </a:lnTo>
                  <a:lnTo>
                    <a:pt x="52" y="542"/>
                  </a:lnTo>
                  <a:lnTo>
                    <a:pt x="21" y="524"/>
                  </a:lnTo>
                  <a:lnTo>
                    <a:pt x="0" y="514"/>
                  </a:lnTo>
                  <a:lnTo>
                    <a:pt x="0" y="0"/>
                  </a:lnTo>
                  <a:lnTo>
                    <a:pt x="60" y="23"/>
                  </a:lnTo>
                  <a:lnTo>
                    <a:pt x="56" y="40"/>
                  </a:lnTo>
                  <a:lnTo>
                    <a:pt x="63" y="94"/>
                  </a:lnTo>
                  <a:lnTo>
                    <a:pt x="83" y="126"/>
                  </a:lnTo>
                  <a:lnTo>
                    <a:pt x="79" y="252"/>
                  </a:lnTo>
                  <a:lnTo>
                    <a:pt x="89" y="260"/>
                  </a:lnTo>
                  <a:lnTo>
                    <a:pt x="105" y="252"/>
                  </a:lnTo>
                  <a:lnTo>
                    <a:pt x="153" y="265"/>
                  </a:lnTo>
                  <a:lnTo>
                    <a:pt x="196" y="267"/>
                  </a:lnTo>
                  <a:lnTo>
                    <a:pt x="220" y="250"/>
                  </a:lnTo>
                  <a:lnTo>
                    <a:pt x="248" y="270"/>
                  </a:lnTo>
                  <a:lnTo>
                    <a:pt x="275" y="271"/>
                  </a:lnTo>
                  <a:lnTo>
                    <a:pt x="297" y="330"/>
                  </a:lnTo>
                  <a:lnTo>
                    <a:pt x="303" y="384"/>
                  </a:lnTo>
                  <a:lnTo>
                    <a:pt x="313" y="420"/>
                  </a:lnTo>
                  <a:lnTo>
                    <a:pt x="320" y="434"/>
                  </a:lnTo>
                  <a:lnTo>
                    <a:pt x="342" y="443"/>
                  </a:lnTo>
                  <a:lnTo>
                    <a:pt x="391" y="421"/>
                  </a:lnTo>
                  <a:lnTo>
                    <a:pt x="419" y="439"/>
                  </a:lnTo>
                  <a:lnTo>
                    <a:pt x="419" y="470"/>
                  </a:lnTo>
                  <a:lnTo>
                    <a:pt x="422" y="485"/>
                  </a:lnTo>
                  <a:lnTo>
                    <a:pt x="408" y="529"/>
                  </a:lnTo>
                  <a:lnTo>
                    <a:pt x="396" y="594"/>
                  </a:lnTo>
                </a:path>
              </a:pathLst>
            </a:custGeom>
            <a:noFill/>
            <a:ln cap="sq" w="12600">
              <a:solidFill>
                <a:srgbClr val="0000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53" name=""/>
            <p:cNvSpPr/>
            <p:nvPr/>
          </p:nvSpPr>
          <p:spPr>
            <a:xfrm>
              <a:off x="3648240" y="1898280"/>
              <a:ext cx="1506240" cy="1993680"/>
            </a:xfrm>
            <a:custGeom>
              <a:avLst/>
              <a:gdLst/>
              <a:ahLst/>
              <a:rect l="l" t="t" r="r" b="b"/>
              <a:pathLst>
                <a:path w="810" h="1087">
                  <a:moveTo>
                    <a:pt x="0" y="144"/>
                  </a:moveTo>
                  <a:lnTo>
                    <a:pt x="7" y="144"/>
                  </a:lnTo>
                  <a:lnTo>
                    <a:pt x="16" y="98"/>
                  </a:lnTo>
                  <a:lnTo>
                    <a:pt x="16" y="62"/>
                  </a:lnTo>
                  <a:lnTo>
                    <a:pt x="17" y="40"/>
                  </a:lnTo>
                  <a:lnTo>
                    <a:pt x="37" y="0"/>
                  </a:lnTo>
                  <a:lnTo>
                    <a:pt x="83" y="85"/>
                  </a:lnTo>
                  <a:lnTo>
                    <a:pt x="85" y="134"/>
                  </a:lnTo>
                  <a:lnTo>
                    <a:pt x="132" y="175"/>
                  </a:lnTo>
                  <a:lnTo>
                    <a:pt x="142" y="190"/>
                  </a:lnTo>
                  <a:lnTo>
                    <a:pt x="161" y="199"/>
                  </a:lnTo>
                  <a:lnTo>
                    <a:pt x="173" y="209"/>
                  </a:lnTo>
                  <a:lnTo>
                    <a:pt x="810" y="248"/>
                  </a:lnTo>
                  <a:lnTo>
                    <a:pt x="769" y="380"/>
                  </a:lnTo>
                  <a:lnTo>
                    <a:pt x="769" y="512"/>
                  </a:lnTo>
                  <a:lnTo>
                    <a:pt x="783" y="562"/>
                  </a:lnTo>
                  <a:lnTo>
                    <a:pt x="757" y="611"/>
                  </a:lnTo>
                  <a:lnTo>
                    <a:pt x="737" y="716"/>
                  </a:lnTo>
                  <a:lnTo>
                    <a:pt x="709" y="765"/>
                  </a:lnTo>
                  <a:lnTo>
                    <a:pt x="698" y="761"/>
                  </a:lnTo>
                  <a:lnTo>
                    <a:pt x="683" y="770"/>
                  </a:lnTo>
                  <a:lnTo>
                    <a:pt x="645" y="843"/>
                  </a:lnTo>
                  <a:lnTo>
                    <a:pt x="617" y="852"/>
                  </a:lnTo>
                  <a:lnTo>
                    <a:pt x="581" y="905"/>
                  </a:lnTo>
                  <a:lnTo>
                    <a:pt x="535" y="954"/>
                  </a:lnTo>
                  <a:lnTo>
                    <a:pt x="523" y="1002"/>
                  </a:lnTo>
                  <a:lnTo>
                    <a:pt x="525" y="1064"/>
                  </a:lnTo>
                  <a:lnTo>
                    <a:pt x="492" y="1042"/>
                  </a:lnTo>
                  <a:lnTo>
                    <a:pt x="470" y="996"/>
                  </a:lnTo>
                  <a:lnTo>
                    <a:pt x="450" y="993"/>
                  </a:lnTo>
                  <a:lnTo>
                    <a:pt x="440" y="1011"/>
                  </a:lnTo>
                  <a:lnTo>
                    <a:pt x="427" y="1011"/>
                  </a:lnTo>
                  <a:lnTo>
                    <a:pt x="386" y="1005"/>
                  </a:lnTo>
                  <a:lnTo>
                    <a:pt x="359" y="1024"/>
                  </a:lnTo>
                  <a:lnTo>
                    <a:pt x="242" y="983"/>
                  </a:lnTo>
                  <a:lnTo>
                    <a:pt x="225" y="992"/>
                  </a:lnTo>
                  <a:lnTo>
                    <a:pt x="189" y="999"/>
                  </a:lnTo>
                  <a:lnTo>
                    <a:pt x="164" y="1028"/>
                  </a:lnTo>
                  <a:lnTo>
                    <a:pt x="119" y="1060"/>
                  </a:lnTo>
                  <a:lnTo>
                    <a:pt x="105" y="1087"/>
                  </a:lnTo>
                  <a:lnTo>
                    <a:pt x="78" y="1031"/>
                  </a:lnTo>
                  <a:lnTo>
                    <a:pt x="30" y="1009"/>
                  </a:lnTo>
                  <a:lnTo>
                    <a:pt x="16" y="964"/>
                  </a:lnTo>
                  <a:lnTo>
                    <a:pt x="24" y="938"/>
                  </a:lnTo>
                  <a:lnTo>
                    <a:pt x="26" y="910"/>
                  </a:lnTo>
                  <a:lnTo>
                    <a:pt x="0" y="910"/>
                  </a:lnTo>
                  <a:lnTo>
                    <a:pt x="0" y="144"/>
                  </a:lnTo>
                  <a:close/>
                </a:path>
              </a:pathLst>
            </a:custGeom>
            <a:solidFill>
              <a:srgbClr val="ccccff"/>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54" name=""/>
            <p:cNvSpPr/>
            <p:nvPr/>
          </p:nvSpPr>
          <p:spPr>
            <a:xfrm>
              <a:off x="3648240" y="1898280"/>
              <a:ext cx="1506240" cy="1993680"/>
            </a:xfrm>
            <a:custGeom>
              <a:avLst/>
              <a:gdLst/>
              <a:ahLst/>
              <a:rect l="l" t="t" r="r" b="b"/>
              <a:pathLst>
                <a:path w="810" h="1087">
                  <a:moveTo>
                    <a:pt x="0" y="144"/>
                  </a:moveTo>
                  <a:lnTo>
                    <a:pt x="7" y="144"/>
                  </a:lnTo>
                  <a:lnTo>
                    <a:pt x="16" y="98"/>
                  </a:lnTo>
                  <a:lnTo>
                    <a:pt x="16" y="62"/>
                  </a:lnTo>
                  <a:lnTo>
                    <a:pt x="17" y="40"/>
                  </a:lnTo>
                  <a:lnTo>
                    <a:pt x="37" y="0"/>
                  </a:lnTo>
                  <a:lnTo>
                    <a:pt x="83" y="85"/>
                  </a:lnTo>
                  <a:lnTo>
                    <a:pt x="85" y="134"/>
                  </a:lnTo>
                  <a:lnTo>
                    <a:pt x="132" y="175"/>
                  </a:lnTo>
                  <a:lnTo>
                    <a:pt x="142" y="190"/>
                  </a:lnTo>
                  <a:lnTo>
                    <a:pt x="161" y="199"/>
                  </a:lnTo>
                  <a:lnTo>
                    <a:pt x="173" y="209"/>
                  </a:lnTo>
                  <a:lnTo>
                    <a:pt x="810" y="248"/>
                  </a:lnTo>
                  <a:lnTo>
                    <a:pt x="769" y="380"/>
                  </a:lnTo>
                  <a:lnTo>
                    <a:pt x="769" y="512"/>
                  </a:lnTo>
                  <a:lnTo>
                    <a:pt x="783" y="562"/>
                  </a:lnTo>
                  <a:lnTo>
                    <a:pt x="757" y="611"/>
                  </a:lnTo>
                  <a:lnTo>
                    <a:pt x="737" y="716"/>
                  </a:lnTo>
                  <a:lnTo>
                    <a:pt x="709" y="765"/>
                  </a:lnTo>
                  <a:lnTo>
                    <a:pt x="698" y="761"/>
                  </a:lnTo>
                  <a:lnTo>
                    <a:pt x="683" y="770"/>
                  </a:lnTo>
                  <a:lnTo>
                    <a:pt x="645" y="843"/>
                  </a:lnTo>
                  <a:lnTo>
                    <a:pt x="617" y="852"/>
                  </a:lnTo>
                  <a:lnTo>
                    <a:pt x="581" y="905"/>
                  </a:lnTo>
                  <a:lnTo>
                    <a:pt x="535" y="954"/>
                  </a:lnTo>
                  <a:lnTo>
                    <a:pt x="523" y="1002"/>
                  </a:lnTo>
                  <a:lnTo>
                    <a:pt x="525" y="1064"/>
                  </a:lnTo>
                  <a:lnTo>
                    <a:pt x="492" y="1042"/>
                  </a:lnTo>
                  <a:lnTo>
                    <a:pt x="470" y="996"/>
                  </a:lnTo>
                  <a:lnTo>
                    <a:pt x="450" y="993"/>
                  </a:lnTo>
                  <a:lnTo>
                    <a:pt x="440" y="1011"/>
                  </a:lnTo>
                  <a:lnTo>
                    <a:pt x="427" y="1011"/>
                  </a:lnTo>
                  <a:lnTo>
                    <a:pt x="386" y="1005"/>
                  </a:lnTo>
                  <a:lnTo>
                    <a:pt x="359" y="1024"/>
                  </a:lnTo>
                  <a:lnTo>
                    <a:pt x="242" y="983"/>
                  </a:lnTo>
                  <a:lnTo>
                    <a:pt x="225" y="992"/>
                  </a:lnTo>
                  <a:lnTo>
                    <a:pt x="189" y="999"/>
                  </a:lnTo>
                  <a:lnTo>
                    <a:pt x="164" y="1028"/>
                  </a:lnTo>
                  <a:lnTo>
                    <a:pt x="119" y="1060"/>
                  </a:lnTo>
                  <a:lnTo>
                    <a:pt x="105" y="1087"/>
                  </a:lnTo>
                  <a:lnTo>
                    <a:pt x="78" y="1031"/>
                  </a:lnTo>
                  <a:lnTo>
                    <a:pt x="30" y="1009"/>
                  </a:lnTo>
                  <a:lnTo>
                    <a:pt x="16" y="964"/>
                  </a:lnTo>
                  <a:lnTo>
                    <a:pt x="24" y="938"/>
                  </a:lnTo>
                  <a:lnTo>
                    <a:pt x="26" y="910"/>
                  </a:lnTo>
                  <a:lnTo>
                    <a:pt x="0" y="910"/>
                  </a:lnTo>
                  <a:lnTo>
                    <a:pt x="0" y="144"/>
                  </a:lnTo>
                </a:path>
              </a:pathLst>
            </a:custGeom>
            <a:noFill/>
            <a:ln cap="sq" w="12600">
              <a:solidFill>
                <a:srgbClr val="0000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55" name=""/>
            <p:cNvSpPr/>
            <p:nvPr/>
          </p:nvSpPr>
          <p:spPr>
            <a:xfrm>
              <a:off x="3665520" y="1044360"/>
              <a:ext cx="2188800" cy="1309320"/>
            </a:xfrm>
            <a:custGeom>
              <a:avLst/>
              <a:gdLst/>
              <a:ahLst/>
              <a:rect l="l" t="t" r="r" b="b"/>
              <a:pathLst>
                <a:path w="1177" h="714">
                  <a:moveTo>
                    <a:pt x="862" y="0"/>
                  </a:moveTo>
                  <a:lnTo>
                    <a:pt x="864" y="11"/>
                  </a:lnTo>
                  <a:lnTo>
                    <a:pt x="874" y="1"/>
                  </a:lnTo>
                  <a:lnTo>
                    <a:pt x="875" y="0"/>
                  </a:lnTo>
                  <a:lnTo>
                    <a:pt x="1177" y="0"/>
                  </a:lnTo>
                  <a:lnTo>
                    <a:pt x="1176" y="3"/>
                  </a:lnTo>
                  <a:lnTo>
                    <a:pt x="1176" y="34"/>
                  </a:lnTo>
                  <a:lnTo>
                    <a:pt x="1150" y="62"/>
                  </a:lnTo>
                  <a:lnTo>
                    <a:pt x="1131" y="101"/>
                  </a:lnTo>
                  <a:lnTo>
                    <a:pt x="1073" y="184"/>
                  </a:lnTo>
                  <a:lnTo>
                    <a:pt x="1040" y="193"/>
                  </a:lnTo>
                  <a:lnTo>
                    <a:pt x="991" y="241"/>
                  </a:lnTo>
                  <a:lnTo>
                    <a:pt x="966" y="265"/>
                  </a:lnTo>
                  <a:lnTo>
                    <a:pt x="995" y="271"/>
                  </a:lnTo>
                  <a:lnTo>
                    <a:pt x="1013" y="284"/>
                  </a:lnTo>
                  <a:lnTo>
                    <a:pt x="994" y="350"/>
                  </a:lnTo>
                  <a:lnTo>
                    <a:pt x="949" y="401"/>
                  </a:lnTo>
                  <a:lnTo>
                    <a:pt x="913" y="421"/>
                  </a:lnTo>
                  <a:lnTo>
                    <a:pt x="913" y="437"/>
                  </a:lnTo>
                  <a:lnTo>
                    <a:pt x="899" y="481"/>
                  </a:lnTo>
                  <a:lnTo>
                    <a:pt x="909" y="509"/>
                  </a:lnTo>
                  <a:lnTo>
                    <a:pt x="890" y="579"/>
                  </a:lnTo>
                  <a:lnTo>
                    <a:pt x="847" y="636"/>
                  </a:lnTo>
                  <a:lnTo>
                    <a:pt x="800" y="714"/>
                  </a:lnTo>
                  <a:lnTo>
                    <a:pt x="163" y="675"/>
                  </a:lnTo>
                  <a:lnTo>
                    <a:pt x="151" y="665"/>
                  </a:lnTo>
                  <a:lnTo>
                    <a:pt x="132" y="656"/>
                  </a:lnTo>
                  <a:lnTo>
                    <a:pt x="122" y="641"/>
                  </a:lnTo>
                  <a:lnTo>
                    <a:pt x="75" y="600"/>
                  </a:lnTo>
                  <a:lnTo>
                    <a:pt x="73" y="551"/>
                  </a:lnTo>
                  <a:lnTo>
                    <a:pt x="27" y="466"/>
                  </a:lnTo>
                  <a:lnTo>
                    <a:pt x="0" y="415"/>
                  </a:lnTo>
                  <a:lnTo>
                    <a:pt x="73" y="238"/>
                  </a:lnTo>
                  <a:lnTo>
                    <a:pt x="169" y="0"/>
                  </a:lnTo>
                  <a:lnTo>
                    <a:pt x="862" y="0"/>
                  </a:lnTo>
                  <a:close/>
                </a:path>
              </a:pathLst>
            </a:custGeom>
            <a:solidFill>
              <a:srgbClr val="ccccff"/>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56" name=""/>
            <p:cNvSpPr/>
            <p:nvPr/>
          </p:nvSpPr>
          <p:spPr>
            <a:xfrm>
              <a:off x="3665520" y="1044360"/>
              <a:ext cx="2188800" cy="1309320"/>
            </a:xfrm>
            <a:custGeom>
              <a:avLst/>
              <a:gdLst/>
              <a:ahLst/>
              <a:rect l="l" t="t" r="r" b="b"/>
              <a:pathLst>
                <a:path w="1177" h="714">
                  <a:moveTo>
                    <a:pt x="862" y="0"/>
                  </a:moveTo>
                  <a:lnTo>
                    <a:pt x="864" y="11"/>
                  </a:lnTo>
                  <a:lnTo>
                    <a:pt x="874" y="1"/>
                  </a:lnTo>
                  <a:lnTo>
                    <a:pt x="875" y="0"/>
                  </a:lnTo>
                  <a:lnTo>
                    <a:pt x="1177" y="0"/>
                  </a:lnTo>
                  <a:lnTo>
                    <a:pt x="1176" y="3"/>
                  </a:lnTo>
                  <a:lnTo>
                    <a:pt x="1176" y="34"/>
                  </a:lnTo>
                  <a:lnTo>
                    <a:pt x="1150" y="62"/>
                  </a:lnTo>
                  <a:lnTo>
                    <a:pt x="1131" y="101"/>
                  </a:lnTo>
                  <a:lnTo>
                    <a:pt x="1073" y="184"/>
                  </a:lnTo>
                  <a:lnTo>
                    <a:pt x="1040" y="193"/>
                  </a:lnTo>
                  <a:lnTo>
                    <a:pt x="991" y="241"/>
                  </a:lnTo>
                  <a:lnTo>
                    <a:pt x="966" y="265"/>
                  </a:lnTo>
                  <a:lnTo>
                    <a:pt x="995" y="271"/>
                  </a:lnTo>
                  <a:lnTo>
                    <a:pt x="1013" y="284"/>
                  </a:lnTo>
                  <a:lnTo>
                    <a:pt x="994" y="350"/>
                  </a:lnTo>
                  <a:lnTo>
                    <a:pt x="949" y="401"/>
                  </a:lnTo>
                  <a:lnTo>
                    <a:pt x="913" y="421"/>
                  </a:lnTo>
                  <a:lnTo>
                    <a:pt x="913" y="437"/>
                  </a:lnTo>
                  <a:lnTo>
                    <a:pt x="899" y="481"/>
                  </a:lnTo>
                  <a:lnTo>
                    <a:pt x="909" y="509"/>
                  </a:lnTo>
                  <a:lnTo>
                    <a:pt x="890" y="579"/>
                  </a:lnTo>
                  <a:lnTo>
                    <a:pt x="847" y="636"/>
                  </a:lnTo>
                  <a:lnTo>
                    <a:pt x="800" y="714"/>
                  </a:lnTo>
                  <a:lnTo>
                    <a:pt x="163" y="675"/>
                  </a:lnTo>
                  <a:lnTo>
                    <a:pt x="151" y="665"/>
                  </a:lnTo>
                  <a:lnTo>
                    <a:pt x="132" y="656"/>
                  </a:lnTo>
                  <a:lnTo>
                    <a:pt x="122" y="641"/>
                  </a:lnTo>
                  <a:lnTo>
                    <a:pt x="75" y="600"/>
                  </a:lnTo>
                  <a:lnTo>
                    <a:pt x="73" y="551"/>
                  </a:lnTo>
                  <a:lnTo>
                    <a:pt x="27" y="466"/>
                  </a:lnTo>
                  <a:lnTo>
                    <a:pt x="0" y="415"/>
                  </a:lnTo>
                  <a:lnTo>
                    <a:pt x="73" y="238"/>
                  </a:lnTo>
                  <a:lnTo>
                    <a:pt x="169" y="0"/>
                  </a:lnTo>
                  <a:lnTo>
                    <a:pt x="862" y="0"/>
                  </a:lnTo>
                </a:path>
              </a:pathLst>
            </a:custGeom>
            <a:noFill/>
            <a:ln cap="sq" w="12600">
              <a:solidFill>
                <a:srgbClr val="0000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57" name=""/>
            <p:cNvSpPr/>
            <p:nvPr/>
          </p:nvSpPr>
          <p:spPr>
            <a:xfrm>
              <a:off x="4619520" y="2796840"/>
              <a:ext cx="1309320" cy="1317240"/>
            </a:xfrm>
            <a:custGeom>
              <a:avLst/>
              <a:gdLst/>
              <a:ahLst/>
              <a:rect l="l" t="t" r="r" b="b"/>
              <a:pathLst>
                <a:path w="704" h="718">
                  <a:moveTo>
                    <a:pt x="681" y="62"/>
                  </a:moveTo>
                  <a:lnTo>
                    <a:pt x="693" y="76"/>
                  </a:lnTo>
                  <a:lnTo>
                    <a:pt x="687" y="84"/>
                  </a:lnTo>
                  <a:lnTo>
                    <a:pt x="694" y="115"/>
                  </a:lnTo>
                  <a:lnTo>
                    <a:pt x="677" y="131"/>
                  </a:lnTo>
                  <a:lnTo>
                    <a:pt x="671" y="160"/>
                  </a:lnTo>
                  <a:lnTo>
                    <a:pt x="700" y="210"/>
                  </a:lnTo>
                  <a:lnTo>
                    <a:pt x="704" y="248"/>
                  </a:lnTo>
                  <a:lnTo>
                    <a:pt x="693" y="275"/>
                  </a:lnTo>
                  <a:lnTo>
                    <a:pt x="668" y="275"/>
                  </a:lnTo>
                  <a:lnTo>
                    <a:pt x="655" y="257"/>
                  </a:lnTo>
                  <a:lnTo>
                    <a:pt x="641" y="257"/>
                  </a:lnTo>
                  <a:lnTo>
                    <a:pt x="639" y="280"/>
                  </a:lnTo>
                  <a:lnTo>
                    <a:pt x="612" y="287"/>
                  </a:lnTo>
                  <a:lnTo>
                    <a:pt x="605" y="319"/>
                  </a:lnTo>
                  <a:lnTo>
                    <a:pt x="608" y="342"/>
                  </a:lnTo>
                  <a:lnTo>
                    <a:pt x="608" y="366"/>
                  </a:lnTo>
                  <a:lnTo>
                    <a:pt x="563" y="382"/>
                  </a:lnTo>
                  <a:lnTo>
                    <a:pt x="554" y="433"/>
                  </a:lnTo>
                  <a:lnTo>
                    <a:pt x="566" y="443"/>
                  </a:lnTo>
                  <a:lnTo>
                    <a:pt x="576" y="473"/>
                  </a:lnTo>
                  <a:lnTo>
                    <a:pt x="544" y="521"/>
                  </a:lnTo>
                  <a:lnTo>
                    <a:pt x="546" y="531"/>
                  </a:lnTo>
                  <a:lnTo>
                    <a:pt x="563" y="538"/>
                  </a:lnTo>
                  <a:lnTo>
                    <a:pt x="560" y="587"/>
                  </a:lnTo>
                  <a:lnTo>
                    <a:pt x="512" y="626"/>
                  </a:lnTo>
                  <a:lnTo>
                    <a:pt x="465" y="620"/>
                  </a:lnTo>
                  <a:lnTo>
                    <a:pt x="393" y="616"/>
                  </a:lnTo>
                  <a:lnTo>
                    <a:pt x="365" y="639"/>
                  </a:lnTo>
                  <a:lnTo>
                    <a:pt x="351" y="632"/>
                  </a:lnTo>
                  <a:lnTo>
                    <a:pt x="273" y="646"/>
                  </a:lnTo>
                  <a:lnTo>
                    <a:pt x="243" y="691"/>
                  </a:lnTo>
                  <a:lnTo>
                    <a:pt x="211" y="718"/>
                  </a:lnTo>
                  <a:lnTo>
                    <a:pt x="186" y="701"/>
                  </a:lnTo>
                  <a:lnTo>
                    <a:pt x="119" y="673"/>
                  </a:lnTo>
                  <a:lnTo>
                    <a:pt x="48" y="642"/>
                  </a:lnTo>
                  <a:lnTo>
                    <a:pt x="28" y="642"/>
                  </a:lnTo>
                  <a:lnTo>
                    <a:pt x="21" y="636"/>
                  </a:lnTo>
                  <a:lnTo>
                    <a:pt x="34" y="616"/>
                  </a:lnTo>
                  <a:lnTo>
                    <a:pt x="23" y="607"/>
                  </a:lnTo>
                  <a:lnTo>
                    <a:pt x="6" y="607"/>
                  </a:lnTo>
                  <a:lnTo>
                    <a:pt x="2" y="574"/>
                  </a:lnTo>
                  <a:lnTo>
                    <a:pt x="0" y="512"/>
                  </a:lnTo>
                  <a:lnTo>
                    <a:pt x="12" y="464"/>
                  </a:lnTo>
                  <a:lnTo>
                    <a:pt x="58" y="415"/>
                  </a:lnTo>
                  <a:lnTo>
                    <a:pt x="94" y="362"/>
                  </a:lnTo>
                  <a:lnTo>
                    <a:pt x="122" y="353"/>
                  </a:lnTo>
                  <a:lnTo>
                    <a:pt x="160" y="280"/>
                  </a:lnTo>
                  <a:lnTo>
                    <a:pt x="175" y="271"/>
                  </a:lnTo>
                  <a:lnTo>
                    <a:pt x="186" y="275"/>
                  </a:lnTo>
                  <a:lnTo>
                    <a:pt x="214" y="226"/>
                  </a:lnTo>
                  <a:lnTo>
                    <a:pt x="234" y="121"/>
                  </a:lnTo>
                  <a:lnTo>
                    <a:pt x="260" y="72"/>
                  </a:lnTo>
                  <a:lnTo>
                    <a:pt x="309" y="0"/>
                  </a:lnTo>
                  <a:lnTo>
                    <a:pt x="348" y="1"/>
                  </a:lnTo>
                  <a:lnTo>
                    <a:pt x="380" y="68"/>
                  </a:lnTo>
                  <a:lnTo>
                    <a:pt x="397" y="39"/>
                  </a:lnTo>
                  <a:lnTo>
                    <a:pt x="439" y="50"/>
                  </a:lnTo>
                  <a:lnTo>
                    <a:pt x="449" y="76"/>
                  </a:lnTo>
                  <a:lnTo>
                    <a:pt x="478" y="59"/>
                  </a:lnTo>
                  <a:lnTo>
                    <a:pt x="528" y="68"/>
                  </a:lnTo>
                  <a:lnTo>
                    <a:pt x="527" y="48"/>
                  </a:lnTo>
                  <a:lnTo>
                    <a:pt x="540" y="48"/>
                  </a:lnTo>
                  <a:lnTo>
                    <a:pt x="560" y="75"/>
                  </a:lnTo>
                  <a:lnTo>
                    <a:pt x="641" y="84"/>
                  </a:lnTo>
                  <a:lnTo>
                    <a:pt x="655" y="59"/>
                  </a:lnTo>
                  <a:lnTo>
                    <a:pt x="681" y="62"/>
                  </a:lnTo>
                </a:path>
              </a:pathLst>
            </a:custGeom>
            <a:noFill/>
            <a:ln cap="sq" w="12600">
              <a:solidFill>
                <a:srgbClr val="0000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58" name=""/>
            <p:cNvSpPr/>
            <p:nvPr/>
          </p:nvSpPr>
          <p:spPr>
            <a:xfrm>
              <a:off x="5076720" y="1487160"/>
              <a:ext cx="910800" cy="1463400"/>
            </a:xfrm>
            <a:custGeom>
              <a:avLst/>
              <a:gdLst/>
              <a:ahLst/>
              <a:rect l="l" t="t" r="r" b="b"/>
              <a:pathLst>
                <a:path w="489" h="799">
                  <a:moveTo>
                    <a:pt x="435" y="777"/>
                  </a:moveTo>
                  <a:lnTo>
                    <a:pt x="409" y="774"/>
                  </a:lnTo>
                  <a:lnTo>
                    <a:pt x="395" y="799"/>
                  </a:lnTo>
                  <a:lnTo>
                    <a:pt x="314" y="790"/>
                  </a:lnTo>
                  <a:lnTo>
                    <a:pt x="294" y="763"/>
                  </a:lnTo>
                  <a:lnTo>
                    <a:pt x="281" y="763"/>
                  </a:lnTo>
                  <a:lnTo>
                    <a:pt x="282" y="783"/>
                  </a:lnTo>
                  <a:lnTo>
                    <a:pt x="232" y="774"/>
                  </a:lnTo>
                  <a:lnTo>
                    <a:pt x="203" y="791"/>
                  </a:lnTo>
                  <a:lnTo>
                    <a:pt x="193" y="765"/>
                  </a:lnTo>
                  <a:lnTo>
                    <a:pt x="151" y="754"/>
                  </a:lnTo>
                  <a:lnTo>
                    <a:pt x="134" y="783"/>
                  </a:lnTo>
                  <a:lnTo>
                    <a:pt x="102" y="716"/>
                  </a:lnTo>
                  <a:lnTo>
                    <a:pt x="63" y="715"/>
                  </a:lnTo>
                  <a:lnTo>
                    <a:pt x="14" y="787"/>
                  </a:lnTo>
                  <a:lnTo>
                    <a:pt x="0" y="737"/>
                  </a:lnTo>
                  <a:lnTo>
                    <a:pt x="0" y="605"/>
                  </a:lnTo>
                  <a:lnTo>
                    <a:pt x="41" y="473"/>
                  </a:lnTo>
                  <a:lnTo>
                    <a:pt x="88" y="395"/>
                  </a:lnTo>
                  <a:lnTo>
                    <a:pt x="131" y="338"/>
                  </a:lnTo>
                  <a:lnTo>
                    <a:pt x="150" y="268"/>
                  </a:lnTo>
                  <a:lnTo>
                    <a:pt x="140" y="240"/>
                  </a:lnTo>
                  <a:lnTo>
                    <a:pt x="154" y="196"/>
                  </a:lnTo>
                  <a:lnTo>
                    <a:pt x="154" y="180"/>
                  </a:lnTo>
                  <a:lnTo>
                    <a:pt x="190" y="160"/>
                  </a:lnTo>
                  <a:lnTo>
                    <a:pt x="235" y="109"/>
                  </a:lnTo>
                  <a:lnTo>
                    <a:pt x="254" y="43"/>
                  </a:lnTo>
                  <a:lnTo>
                    <a:pt x="236" y="30"/>
                  </a:lnTo>
                  <a:lnTo>
                    <a:pt x="207" y="24"/>
                  </a:lnTo>
                  <a:lnTo>
                    <a:pt x="232" y="0"/>
                  </a:lnTo>
                  <a:lnTo>
                    <a:pt x="264" y="15"/>
                  </a:lnTo>
                  <a:lnTo>
                    <a:pt x="290" y="15"/>
                  </a:lnTo>
                  <a:lnTo>
                    <a:pt x="326" y="51"/>
                  </a:lnTo>
                  <a:lnTo>
                    <a:pt x="330" y="148"/>
                  </a:lnTo>
                  <a:lnTo>
                    <a:pt x="314" y="188"/>
                  </a:lnTo>
                  <a:lnTo>
                    <a:pt x="300" y="204"/>
                  </a:lnTo>
                  <a:lnTo>
                    <a:pt x="321" y="216"/>
                  </a:lnTo>
                  <a:lnTo>
                    <a:pt x="326" y="238"/>
                  </a:lnTo>
                  <a:lnTo>
                    <a:pt x="367" y="291"/>
                  </a:lnTo>
                  <a:lnTo>
                    <a:pt x="401" y="282"/>
                  </a:lnTo>
                  <a:lnTo>
                    <a:pt x="419" y="292"/>
                  </a:lnTo>
                  <a:lnTo>
                    <a:pt x="419" y="323"/>
                  </a:lnTo>
                  <a:lnTo>
                    <a:pt x="388" y="337"/>
                  </a:lnTo>
                  <a:lnTo>
                    <a:pt x="363" y="390"/>
                  </a:lnTo>
                  <a:lnTo>
                    <a:pt x="388" y="426"/>
                  </a:lnTo>
                  <a:lnTo>
                    <a:pt x="409" y="450"/>
                  </a:lnTo>
                  <a:lnTo>
                    <a:pt x="404" y="460"/>
                  </a:lnTo>
                  <a:lnTo>
                    <a:pt x="425" y="506"/>
                  </a:lnTo>
                  <a:lnTo>
                    <a:pt x="468" y="519"/>
                  </a:lnTo>
                  <a:lnTo>
                    <a:pt x="489" y="525"/>
                  </a:lnTo>
                  <a:lnTo>
                    <a:pt x="427" y="581"/>
                  </a:lnTo>
                  <a:lnTo>
                    <a:pt x="430" y="591"/>
                  </a:lnTo>
                  <a:lnTo>
                    <a:pt x="408" y="617"/>
                  </a:lnTo>
                  <a:lnTo>
                    <a:pt x="415" y="636"/>
                  </a:lnTo>
                  <a:lnTo>
                    <a:pt x="448" y="656"/>
                  </a:lnTo>
                  <a:lnTo>
                    <a:pt x="437" y="672"/>
                  </a:lnTo>
                  <a:lnTo>
                    <a:pt x="444" y="686"/>
                  </a:lnTo>
                  <a:lnTo>
                    <a:pt x="427" y="708"/>
                  </a:lnTo>
                  <a:lnTo>
                    <a:pt x="425" y="735"/>
                  </a:lnTo>
                  <a:lnTo>
                    <a:pt x="447" y="748"/>
                  </a:lnTo>
                  <a:lnTo>
                    <a:pt x="435" y="777"/>
                  </a:lnTo>
                  <a:close/>
                </a:path>
              </a:pathLst>
            </a:custGeom>
            <a:solidFill>
              <a:srgbClr val="ccccff"/>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59" name=""/>
            <p:cNvSpPr/>
            <p:nvPr/>
          </p:nvSpPr>
          <p:spPr>
            <a:xfrm>
              <a:off x="5076720" y="1487160"/>
              <a:ext cx="910800" cy="1463400"/>
            </a:xfrm>
            <a:custGeom>
              <a:avLst/>
              <a:gdLst/>
              <a:ahLst/>
              <a:rect l="l" t="t" r="r" b="b"/>
              <a:pathLst>
                <a:path w="489" h="799">
                  <a:moveTo>
                    <a:pt x="435" y="777"/>
                  </a:moveTo>
                  <a:lnTo>
                    <a:pt x="409" y="774"/>
                  </a:lnTo>
                  <a:lnTo>
                    <a:pt x="395" y="799"/>
                  </a:lnTo>
                  <a:lnTo>
                    <a:pt x="314" y="790"/>
                  </a:lnTo>
                  <a:lnTo>
                    <a:pt x="294" y="763"/>
                  </a:lnTo>
                  <a:lnTo>
                    <a:pt x="281" y="763"/>
                  </a:lnTo>
                  <a:lnTo>
                    <a:pt x="282" y="783"/>
                  </a:lnTo>
                  <a:lnTo>
                    <a:pt x="232" y="774"/>
                  </a:lnTo>
                  <a:lnTo>
                    <a:pt x="203" y="791"/>
                  </a:lnTo>
                  <a:lnTo>
                    <a:pt x="193" y="765"/>
                  </a:lnTo>
                  <a:lnTo>
                    <a:pt x="151" y="754"/>
                  </a:lnTo>
                  <a:lnTo>
                    <a:pt x="134" y="783"/>
                  </a:lnTo>
                  <a:lnTo>
                    <a:pt x="102" y="716"/>
                  </a:lnTo>
                  <a:lnTo>
                    <a:pt x="63" y="715"/>
                  </a:lnTo>
                  <a:lnTo>
                    <a:pt x="14" y="787"/>
                  </a:lnTo>
                  <a:lnTo>
                    <a:pt x="0" y="737"/>
                  </a:lnTo>
                  <a:lnTo>
                    <a:pt x="0" y="605"/>
                  </a:lnTo>
                  <a:lnTo>
                    <a:pt x="41" y="473"/>
                  </a:lnTo>
                  <a:lnTo>
                    <a:pt x="88" y="395"/>
                  </a:lnTo>
                  <a:lnTo>
                    <a:pt x="131" y="338"/>
                  </a:lnTo>
                  <a:lnTo>
                    <a:pt x="150" y="268"/>
                  </a:lnTo>
                  <a:lnTo>
                    <a:pt x="140" y="240"/>
                  </a:lnTo>
                  <a:lnTo>
                    <a:pt x="154" y="196"/>
                  </a:lnTo>
                  <a:lnTo>
                    <a:pt x="154" y="180"/>
                  </a:lnTo>
                  <a:lnTo>
                    <a:pt x="190" y="160"/>
                  </a:lnTo>
                  <a:lnTo>
                    <a:pt x="235" y="109"/>
                  </a:lnTo>
                  <a:lnTo>
                    <a:pt x="254" y="43"/>
                  </a:lnTo>
                  <a:lnTo>
                    <a:pt x="236" y="30"/>
                  </a:lnTo>
                  <a:lnTo>
                    <a:pt x="207" y="24"/>
                  </a:lnTo>
                  <a:lnTo>
                    <a:pt x="232" y="0"/>
                  </a:lnTo>
                  <a:lnTo>
                    <a:pt x="264" y="15"/>
                  </a:lnTo>
                  <a:lnTo>
                    <a:pt x="290" y="15"/>
                  </a:lnTo>
                  <a:lnTo>
                    <a:pt x="326" y="51"/>
                  </a:lnTo>
                  <a:lnTo>
                    <a:pt x="330" y="148"/>
                  </a:lnTo>
                  <a:lnTo>
                    <a:pt x="314" y="188"/>
                  </a:lnTo>
                  <a:lnTo>
                    <a:pt x="300" y="204"/>
                  </a:lnTo>
                  <a:lnTo>
                    <a:pt x="321" y="216"/>
                  </a:lnTo>
                  <a:lnTo>
                    <a:pt x="326" y="238"/>
                  </a:lnTo>
                  <a:lnTo>
                    <a:pt x="367" y="291"/>
                  </a:lnTo>
                  <a:lnTo>
                    <a:pt x="401" y="282"/>
                  </a:lnTo>
                  <a:lnTo>
                    <a:pt x="419" y="292"/>
                  </a:lnTo>
                  <a:lnTo>
                    <a:pt x="419" y="323"/>
                  </a:lnTo>
                  <a:lnTo>
                    <a:pt x="388" y="337"/>
                  </a:lnTo>
                  <a:lnTo>
                    <a:pt x="363" y="390"/>
                  </a:lnTo>
                  <a:lnTo>
                    <a:pt x="388" y="426"/>
                  </a:lnTo>
                  <a:lnTo>
                    <a:pt x="409" y="450"/>
                  </a:lnTo>
                  <a:lnTo>
                    <a:pt x="404" y="460"/>
                  </a:lnTo>
                  <a:lnTo>
                    <a:pt x="425" y="506"/>
                  </a:lnTo>
                  <a:lnTo>
                    <a:pt x="468" y="519"/>
                  </a:lnTo>
                  <a:lnTo>
                    <a:pt x="489" y="525"/>
                  </a:lnTo>
                  <a:lnTo>
                    <a:pt x="427" y="581"/>
                  </a:lnTo>
                  <a:lnTo>
                    <a:pt x="430" y="591"/>
                  </a:lnTo>
                  <a:lnTo>
                    <a:pt x="408" y="617"/>
                  </a:lnTo>
                  <a:lnTo>
                    <a:pt x="415" y="636"/>
                  </a:lnTo>
                  <a:lnTo>
                    <a:pt x="448" y="656"/>
                  </a:lnTo>
                  <a:lnTo>
                    <a:pt x="437" y="672"/>
                  </a:lnTo>
                  <a:lnTo>
                    <a:pt x="444" y="686"/>
                  </a:lnTo>
                  <a:lnTo>
                    <a:pt x="427" y="708"/>
                  </a:lnTo>
                  <a:lnTo>
                    <a:pt x="425" y="735"/>
                  </a:lnTo>
                  <a:lnTo>
                    <a:pt x="447" y="748"/>
                  </a:lnTo>
                  <a:lnTo>
                    <a:pt x="435" y="777"/>
                  </a:lnTo>
                </a:path>
              </a:pathLst>
            </a:custGeom>
            <a:noFill/>
            <a:ln cap="sq" w="12600">
              <a:solidFill>
                <a:srgbClr val="0000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60" name=""/>
            <p:cNvSpPr/>
            <p:nvPr/>
          </p:nvSpPr>
          <p:spPr>
            <a:xfrm>
              <a:off x="5948280" y="1112400"/>
              <a:ext cx="1031400" cy="1446120"/>
            </a:xfrm>
            <a:custGeom>
              <a:avLst/>
              <a:gdLst/>
              <a:ahLst/>
              <a:rect l="l" t="t" r="r" b="b"/>
              <a:pathLst>
                <a:path w="556" h="789">
                  <a:moveTo>
                    <a:pt x="21" y="729"/>
                  </a:moveTo>
                  <a:lnTo>
                    <a:pt x="35" y="733"/>
                  </a:lnTo>
                  <a:lnTo>
                    <a:pt x="84" y="789"/>
                  </a:lnTo>
                  <a:lnTo>
                    <a:pt x="113" y="786"/>
                  </a:lnTo>
                  <a:lnTo>
                    <a:pt x="142" y="767"/>
                  </a:lnTo>
                  <a:lnTo>
                    <a:pt x="181" y="762"/>
                  </a:lnTo>
                  <a:lnTo>
                    <a:pt x="218" y="710"/>
                  </a:lnTo>
                  <a:lnTo>
                    <a:pt x="218" y="651"/>
                  </a:lnTo>
                  <a:lnTo>
                    <a:pt x="240" y="641"/>
                  </a:lnTo>
                  <a:lnTo>
                    <a:pt x="269" y="649"/>
                  </a:lnTo>
                  <a:lnTo>
                    <a:pt x="289" y="649"/>
                  </a:lnTo>
                  <a:lnTo>
                    <a:pt x="314" y="667"/>
                  </a:lnTo>
                  <a:lnTo>
                    <a:pt x="340" y="662"/>
                  </a:lnTo>
                  <a:lnTo>
                    <a:pt x="365" y="642"/>
                  </a:lnTo>
                  <a:lnTo>
                    <a:pt x="406" y="638"/>
                  </a:lnTo>
                  <a:lnTo>
                    <a:pt x="429" y="606"/>
                  </a:lnTo>
                  <a:lnTo>
                    <a:pt x="452" y="599"/>
                  </a:lnTo>
                  <a:lnTo>
                    <a:pt x="468" y="584"/>
                  </a:lnTo>
                  <a:lnTo>
                    <a:pt x="498" y="558"/>
                  </a:lnTo>
                  <a:lnTo>
                    <a:pt x="520" y="550"/>
                  </a:lnTo>
                  <a:lnTo>
                    <a:pt x="540" y="504"/>
                  </a:lnTo>
                  <a:lnTo>
                    <a:pt x="530" y="473"/>
                  </a:lnTo>
                  <a:lnTo>
                    <a:pt x="537" y="454"/>
                  </a:lnTo>
                  <a:lnTo>
                    <a:pt x="556" y="404"/>
                  </a:lnTo>
                  <a:lnTo>
                    <a:pt x="523" y="356"/>
                  </a:lnTo>
                  <a:lnTo>
                    <a:pt x="498" y="250"/>
                  </a:lnTo>
                  <a:lnTo>
                    <a:pt x="491" y="191"/>
                  </a:lnTo>
                  <a:lnTo>
                    <a:pt x="485" y="169"/>
                  </a:lnTo>
                  <a:lnTo>
                    <a:pt x="498" y="134"/>
                  </a:lnTo>
                  <a:lnTo>
                    <a:pt x="472" y="64"/>
                  </a:lnTo>
                  <a:lnTo>
                    <a:pt x="479" y="52"/>
                  </a:lnTo>
                  <a:lnTo>
                    <a:pt x="471" y="39"/>
                  </a:lnTo>
                  <a:lnTo>
                    <a:pt x="479" y="12"/>
                  </a:lnTo>
                  <a:lnTo>
                    <a:pt x="456" y="6"/>
                  </a:lnTo>
                  <a:lnTo>
                    <a:pt x="425" y="0"/>
                  </a:lnTo>
                  <a:lnTo>
                    <a:pt x="409" y="29"/>
                  </a:lnTo>
                  <a:lnTo>
                    <a:pt x="371" y="55"/>
                  </a:lnTo>
                  <a:lnTo>
                    <a:pt x="352" y="56"/>
                  </a:lnTo>
                  <a:lnTo>
                    <a:pt x="321" y="108"/>
                  </a:lnTo>
                  <a:lnTo>
                    <a:pt x="308" y="139"/>
                  </a:lnTo>
                  <a:lnTo>
                    <a:pt x="325" y="156"/>
                  </a:lnTo>
                  <a:lnTo>
                    <a:pt x="316" y="183"/>
                  </a:lnTo>
                  <a:lnTo>
                    <a:pt x="332" y="219"/>
                  </a:lnTo>
                  <a:lnTo>
                    <a:pt x="327" y="238"/>
                  </a:lnTo>
                  <a:lnTo>
                    <a:pt x="298" y="273"/>
                  </a:lnTo>
                  <a:lnTo>
                    <a:pt x="301" y="309"/>
                  </a:lnTo>
                  <a:lnTo>
                    <a:pt x="318" y="332"/>
                  </a:lnTo>
                  <a:lnTo>
                    <a:pt x="311" y="377"/>
                  </a:lnTo>
                  <a:lnTo>
                    <a:pt x="263" y="391"/>
                  </a:lnTo>
                  <a:lnTo>
                    <a:pt x="231" y="372"/>
                  </a:lnTo>
                  <a:lnTo>
                    <a:pt x="194" y="384"/>
                  </a:lnTo>
                  <a:lnTo>
                    <a:pt x="142" y="429"/>
                  </a:lnTo>
                  <a:lnTo>
                    <a:pt x="63" y="459"/>
                  </a:lnTo>
                  <a:lnTo>
                    <a:pt x="37" y="519"/>
                  </a:lnTo>
                  <a:lnTo>
                    <a:pt x="3" y="600"/>
                  </a:lnTo>
                  <a:lnTo>
                    <a:pt x="16" y="651"/>
                  </a:lnTo>
                  <a:lnTo>
                    <a:pt x="0" y="723"/>
                  </a:lnTo>
                  <a:lnTo>
                    <a:pt x="21" y="729"/>
                  </a:lnTo>
                  <a:close/>
                </a:path>
              </a:pathLst>
            </a:custGeom>
            <a:solidFill>
              <a:srgbClr val="ccccff"/>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61" name=""/>
            <p:cNvSpPr/>
            <p:nvPr/>
          </p:nvSpPr>
          <p:spPr>
            <a:xfrm>
              <a:off x="5948280" y="1112400"/>
              <a:ext cx="1031400" cy="1446120"/>
            </a:xfrm>
            <a:custGeom>
              <a:avLst/>
              <a:gdLst/>
              <a:ahLst/>
              <a:rect l="l" t="t" r="r" b="b"/>
              <a:pathLst>
                <a:path w="556" h="789">
                  <a:moveTo>
                    <a:pt x="21" y="729"/>
                  </a:moveTo>
                  <a:lnTo>
                    <a:pt x="35" y="733"/>
                  </a:lnTo>
                  <a:lnTo>
                    <a:pt x="84" y="789"/>
                  </a:lnTo>
                  <a:lnTo>
                    <a:pt x="113" y="786"/>
                  </a:lnTo>
                  <a:lnTo>
                    <a:pt x="142" y="767"/>
                  </a:lnTo>
                  <a:lnTo>
                    <a:pt x="181" y="762"/>
                  </a:lnTo>
                  <a:lnTo>
                    <a:pt x="218" y="710"/>
                  </a:lnTo>
                  <a:lnTo>
                    <a:pt x="218" y="651"/>
                  </a:lnTo>
                  <a:lnTo>
                    <a:pt x="240" y="641"/>
                  </a:lnTo>
                  <a:lnTo>
                    <a:pt x="269" y="649"/>
                  </a:lnTo>
                  <a:lnTo>
                    <a:pt x="289" y="649"/>
                  </a:lnTo>
                  <a:lnTo>
                    <a:pt x="314" y="667"/>
                  </a:lnTo>
                  <a:lnTo>
                    <a:pt x="340" y="662"/>
                  </a:lnTo>
                  <a:lnTo>
                    <a:pt x="365" y="642"/>
                  </a:lnTo>
                  <a:lnTo>
                    <a:pt x="406" y="638"/>
                  </a:lnTo>
                  <a:lnTo>
                    <a:pt x="429" y="606"/>
                  </a:lnTo>
                  <a:lnTo>
                    <a:pt x="452" y="599"/>
                  </a:lnTo>
                  <a:lnTo>
                    <a:pt x="468" y="584"/>
                  </a:lnTo>
                  <a:lnTo>
                    <a:pt x="498" y="558"/>
                  </a:lnTo>
                  <a:lnTo>
                    <a:pt x="520" y="550"/>
                  </a:lnTo>
                  <a:lnTo>
                    <a:pt x="540" y="504"/>
                  </a:lnTo>
                  <a:lnTo>
                    <a:pt x="530" y="473"/>
                  </a:lnTo>
                  <a:lnTo>
                    <a:pt x="537" y="454"/>
                  </a:lnTo>
                  <a:lnTo>
                    <a:pt x="556" y="404"/>
                  </a:lnTo>
                  <a:lnTo>
                    <a:pt x="523" y="356"/>
                  </a:lnTo>
                  <a:lnTo>
                    <a:pt x="498" y="250"/>
                  </a:lnTo>
                  <a:lnTo>
                    <a:pt x="491" y="191"/>
                  </a:lnTo>
                  <a:lnTo>
                    <a:pt x="485" y="169"/>
                  </a:lnTo>
                  <a:lnTo>
                    <a:pt x="498" y="134"/>
                  </a:lnTo>
                  <a:lnTo>
                    <a:pt x="472" y="64"/>
                  </a:lnTo>
                  <a:lnTo>
                    <a:pt x="479" y="52"/>
                  </a:lnTo>
                  <a:lnTo>
                    <a:pt x="471" y="39"/>
                  </a:lnTo>
                  <a:lnTo>
                    <a:pt x="479" y="12"/>
                  </a:lnTo>
                  <a:lnTo>
                    <a:pt x="456" y="6"/>
                  </a:lnTo>
                  <a:lnTo>
                    <a:pt x="425" y="0"/>
                  </a:lnTo>
                  <a:lnTo>
                    <a:pt x="409" y="29"/>
                  </a:lnTo>
                  <a:lnTo>
                    <a:pt x="371" y="55"/>
                  </a:lnTo>
                  <a:lnTo>
                    <a:pt x="352" y="56"/>
                  </a:lnTo>
                  <a:lnTo>
                    <a:pt x="321" y="108"/>
                  </a:lnTo>
                  <a:lnTo>
                    <a:pt x="308" y="139"/>
                  </a:lnTo>
                  <a:lnTo>
                    <a:pt x="325" y="156"/>
                  </a:lnTo>
                  <a:lnTo>
                    <a:pt x="316" y="183"/>
                  </a:lnTo>
                  <a:lnTo>
                    <a:pt x="332" y="219"/>
                  </a:lnTo>
                  <a:lnTo>
                    <a:pt x="327" y="238"/>
                  </a:lnTo>
                  <a:lnTo>
                    <a:pt x="298" y="273"/>
                  </a:lnTo>
                  <a:lnTo>
                    <a:pt x="301" y="309"/>
                  </a:lnTo>
                  <a:lnTo>
                    <a:pt x="318" y="332"/>
                  </a:lnTo>
                  <a:lnTo>
                    <a:pt x="311" y="377"/>
                  </a:lnTo>
                  <a:lnTo>
                    <a:pt x="263" y="391"/>
                  </a:lnTo>
                  <a:lnTo>
                    <a:pt x="231" y="372"/>
                  </a:lnTo>
                  <a:lnTo>
                    <a:pt x="194" y="384"/>
                  </a:lnTo>
                  <a:lnTo>
                    <a:pt x="142" y="429"/>
                  </a:lnTo>
                  <a:lnTo>
                    <a:pt x="63" y="459"/>
                  </a:lnTo>
                  <a:lnTo>
                    <a:pt x="37" y="519"/>
                  </a:lnTo>
                  <a:lnTo>
                    <a:pt x="3" y="600"/>
                  </a:lnTo>
                  <a:lnTo>
                    <a:pt x="16" y="651"/>
                  </a:lnTo>
                  <a:lnTo>
                    <a:pt x="0" y="723"/>
                  </a:lnTo>
                  <a:lnTo>
                    <a:pt x="21" y="729"/>
                  </a:lnTo>
                </a:path>
              </a:pathLst>
            </a:custGeom>
            <a:noFill/>
            <a:ln cap="sq" w="12600">
              <a:solidFill>
                <a:srgbClr val="0000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62" name=""/>
            <p:cNvSpPr/>
            <p:nvPr/>
          </p:nvSpPr>
          <p:spPr>
            <a:xfrm>
              <a:off x="5837040" y="2169720"/>
              <a:ext cx="1645920" cy="1804680"/>
            </a:xfrm>
            <a:custGeom>
              <a:avLst/>
              <a:gdLst/>
              <a:ahLst/>
              <a:rect l="l" t="t" r="r" b="b"/>
              <a:pathLst>
                <a:path w="886" h="984">
                  <a:moveTo>
                    <a:pt x="81" y="152"/>
                  </a:moveTo>
                  <a:lnTo>
                    <a:pt x="19" y="208"/>
                  </a:lnTo>
                  <a:lnTo>
                    <a:pt x="22" y="218"/>
                  </a:lnTo>
                  <a:lnTo>
                    <a:pt x="0" y="244"/>
                  </a:lnTo>
                  <a:lnTo>
                    <a:pt x="7" y="263"/>
                  </a:lnTo>
                  <a:lnTo>
                    <a:pt x="40" y="283"/>
                  </a:lnTo>
                  <a:lnTo>
                    <a:pt x="29" y="299"/>
                  </a:lnTo>
                  <a:lnTo>
                    <a:pt x="36" y="313"/>
                  </a:lnTo>
                  <a:lnTo>
                    <a:pt x="19" y="335"/>
                  </a:lnTo>
                  <a:lnTo>
                    <a:pt x="17" y="362"/>
                  </a:lnTo>
                  <a:lnTo>
                    <a:pt x="39" y="375"/>
                  </a:lnTo>
                  <a:lnTo>
                    <a:pt x="27" y="404"/>
                  </a:lnTo>
                  <a:lnTo>
                    <a:pt x="39" y="418"/>
                  </a:lnTo>
                  <a:lnTo>
                    <a:pt x="33" y="426"/>
                  </a:lnTo>
                  <a:lnTo>
                    <a:pt x="40" y="457"/>
                  </a:lnTo>
                  <a:lnTo>
                    <a:pt x="23" y="473"/>
                  </a:lnTo>
                  <a:lnTo>
                    <a:pt x="17" y="502"/>
                  </a:lnTo>
                  <a:lnTo>
                    <a:pt x="46" y="552"/>
                  </a:lnTo>
                  <a:lnTo>
                    <a:pt x="50" y="590"/>
                  </a:lnTo>
                  <a:lnTo>
                    <a:pt x="39" y="617"/>
                  </a:lnTo>
                  <a:lnTo>
                    <a:pt x="36" y="645"/>
                  </a:lnTo>
                  <a:lnTo>
                    <a:pt x="85" y="629"/>
                  </a:lnTo>
                  <a:lnTo>
                    <a:pt x="196" y="558"/>
                  </a:lnTo>
                  <a:lnTo>
                    <a:pt x="245" y="561"/>
                  </a:lnTo>
                  <a:lnTo>
                    <a:pt x="254" y="568"/>
                  </a:lnTo>
                  <a:lnTo>
                    <a:pt x="247" y="589"/>
                  </a:lnTo>
                  <a:lnTo>
                    <a:pt x="271" y="607"/>
                  </a:lnTo>
                  <a:lnTo>
                    <a:pt x="297" y="607"/>
                  </a:lnTo>
                  <a:lnTo>
                    <a:pt x="310" y="599"/>
                  </a:lnTo>
                  <a:lnTo>
                    <a:pt x="345" y="609"/>
                  </a:lnTo>
                  <a:lnTo>
                    <a:pt x="405" y="653"/>
                  </a:lnTo>
                  <a:lnTo>
                    <a:pt x="453" y="658"/>
                  </a:lnTo>
                  <a:lnTo>
                    <a:pt x="485" y="690"/>
                  </a:lnTo>
                  <a:lnTo>
                    <a:pt x="493" y="711"/>
                  </a:lnTo>
                  <a:lnTo>
                    <a:pt x="503" y="720"/>
                  </a:lnTo>
                  <a:lnTo>
                    <a:pt x="561" y="724"/>
                  </a:lnTo>
                  <a:lnTo>
                    <a:pt x="614" y="752"/>
                  </a:lnTo>
                  <a:lnTo>
                    <a:pt x="627" y="766"/>
                  </a:lnTo>
                  <a:lnTo>
                    <a:pt x="620" y="788"/>
                  </a:lnTo>
                  <a:lnTo>
                    <a:pt x="594" y="809"/>
                  </a:lnTo>
                  <a:lnTo>
                    <a:pt x="583" y="834"/>
                  </a:lnTo>
                  <a:lnTo>
                    <a:pt x="558" y="848"/>
                  </a:lnTo>
                  <a:lnTo>
                    <a:pt x="551" y="874"/>
                  </a:lnTo>
                  <a:lnTo>
                    <a:pt x="551" y="890"/>
                  </a:lnTo>
                  <a:lnTo>
                    <a:pt x="577" y="922"/>
                  </a:lnTo>
                  <a:lnTo>
                    <a:pt x="576" y="943"/>
                  </a:lnTo>
                  <a:lnTo>
                    <a:pt x="627" y="984"/>
                  </a:lnTo>
                  <a:lnTo>
                    <a:pt x="679" y="938"/>
                  </a:lnTo>
                  <a:lnTo>
                    <a:pt x="678" y="880"/>
                  </a:lnTo>
                  <a:lnTo>
                    <a:pt x="720" y="757"/>
                  </a:lnTo>
                  <a:lnTo>
                    <a:pt x="713" y="730"/>
                  </a:lnTo>
                  <a:lnTo>
                    <a:pt x="711" y="625"/>
                  </a:lnTo>
                  <a:lnTo>
                    <a:pt x="723" y="580"/>
                  </a:lnTo>
                  <a:lnTo>
                    <a:pt x="717" y="552"/>
                  </a:lnTo>
                  <a:lnTo>
                    <a:pt x="727" y="522"/>
                  </a:lnTo>
                  <a:lnTo>
                    <a:pt x="721" y="502"/>
                  </a:lnTo>
                  <a:lnTo>
                    <a:pt x="747" y="470"/>
                  </a:lnTo>
                  <a:lnTo>
                    <a:pt x="749" y="449"/>
                  </a:lnTo>
                  <a:lnTo>
                    <a:pt x="762" y="421"/>
                  </a:lnTo>
                  <a:lnTo>
                    <a:pt x="767" y="423"/>
                  </a:lnTo>
                  <a:lnTo>
                    <a:pt x="779" y="450"/>
                  </a:lnTo>
                  <a:lnTo>
                    <a:pt x="793" y="449"/>
                  </a:lnTo>
                  <a:lnTo>
                    <a:pt x="861" y="368"/>
                  </a:lnTo>
                  <a:lnTo>
                    <a:pt x="886" y="309"/>
                  </a:lnTo>
                  <a:lnTo>
                    <a:pt x="861" y="313"/>
                  </a:lnTo>
                  <a:lnTo>
                    <a:pt x="842" y="299"/>
                  </a:lnTo>
                  <a:lnTo>
                    <a:pt x="816" y="235"/>
                  </a:lnTo>
                  <a:lnTo>
                    <a:pt x="850" y="231"/>
                  </a:lnTo>
                  <a:lnTo>
                    <a:pt x="863" y="173"/>
                  </a:lnTo>
                  <a:lnTo>
                    <a:pt x="853" y="156"/>
                  </a:lnTo>
                  <a:lnTo>
                    <a:pt x="842" y="123"/>
                  </a:lnTo>
                  <a:lnTo>
                    <a:pt x="844" y="105"/>
                  </a:lnTo>
                  <a:lnTo>
                    <a:pt x="829" y="81"/>
                  </a:lnTo>
                  <a:lnTo>
                    <a:pt x="802" y="42"/>
                  </a:lnTo>
                  <a:lnTo>
                    <a:pt x="786" y="49"/>
                  </a:lnTo>
                  <a:lnTo>
                    <a:pt x="775" y="32"/>
                  </a:lnTo>
                  <a:lnTo>
                    <a:pt x="739" y="22"/>
                  </a:lnTo>
                  <a:lnTo>
                    <a:pt x="713" y="0"/>
                  </a:lnTo>
                  <a:lnTo>
                    <a:pt x="656" y="45"/>
                  </a:lnTo>
                  <a:lnTo>
                    <a:pt x="639" y="55"/>
                  </a:lnTo>
                  <a:lnTo>
                    <a:pt x="630" y="53"/>
                  </a:lnTo>
                  <a:lnTo>
                    <a:pt x="616" y="69"/>
                  </a:lnTo>
                  <a:lnTo>
                    <a:pt x="609" y="82"/>
                  </a:lnTo>
                  <a:lnTo>
                    <a:pt x="593" y="87"/>
                  </a:lnTo>
                  <a:lnTo>
                    <a:pt x="577" y="85"/>
                  </a:lnTo>
                  <a:lnTo>
                    <a:pt x="576" y="68"/>
                  </a:lnTo>
                  <a:lnTo>
                    <a:pt x="558" y="49"/>
                  </a:lnTo>
                  <a:lnTo>
                    <a:pt x="557" y="36"/>
                  </a:lnTo>
                  <a:lnTo>
                    <a:pt x="551" y="19"/>
                  </a:lnTo>
                  <a:lnTo>
                    <a:pt x="528" y="7"/>
                  </a:lnTo>
                  <a:lnTo>
                    <a:pt x="512" y="22"/>
                  </a:lnTo>
                  <a:lnTo>
                    <a:pt x="489" y="29"/>
                  </a:lnTo>
                  <a:lnTo>
                    <a:pt x="466" y="61"/>
                  </a:lnTo>
                  <a:lnTo>
                    <a:pt x="425" y="65"/>
                  </a:lnTo>
                  <a:lnTo>
                    <a:pt x="400" y="85"/>
                  </a:lnTo>
                  <a:lnTo>
                    <a:pt x="374" y="90"/>
                  </a:lnTo>
                  <a:lnTo>
                    <a:pt x="349" y="72"/>
                  </a:lnTo>
                  <a:lnTo>
                    <a:pt x="329" y="72"/>
                  </a:lnTo>
                  <a:lnTo>
                    <a:pt x="300" y="64"/>
                  </a:lnTo>
                  <a:lnTo>
                    <a:pt x="278" y="74"/>
                  </a:lnTo>
                  <a:lnTo>
                    <a:pt x="278" y="133"/>
                  </a:lnTo>
                  <a:lnTo>
                    <a:pt x="241" y="185"/>
                  </a:lnTo>
                  <a:lnTo>
                    <a:pt x="202" y="190"/>
                  </a:lnTo>
                  <a:lnTo>
                    <a:pt x="173" y="209"/>
                  </a:lnTo>
                  <a:lnTo>
                    <a:pt x="144" y="212"/>
                  </a:lnTo>
                  <a:lnTo>
                    <a:pt x="95" y="156"/>
                  </a:lnTo>
                  <a:lnTo>
                    <a:pt x="81" y="152"/>
                  </a:lnTo>
                  <a:close/>
                </a:path>
              </a:pathLst>
            </a:custGeom>
            <a:solidFill>
              <a:srgbClr val="ff9966"/>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63" name=""/>
            <p:cNvSpPr/>
            <p:nvPr/>
          </p:nvSpPr>
          <p:spPr>
            <a:xfrm>
              <a:off x="5837040" y="2169720"/>
              <a:ext cx="1645920" cy="1804680"/>
            </a:xfrm>
            <a:custGeom>
              <a:avLst/>
              <a:gdLst/>
              <a:ahLst/>
              <a:rect l="l" t="t" r="r" b="b"/>
              <a:pathLst>
                <a:path w="886" h="984">
                  <a:moveTo>
                    <a:pt x="81" y="152"/>
                  </a:moveTo>
                  <a:lnTo>
                    <a:pt x="19" y="208"/>
                  </a:lnTo>
                  <a:lnTo>
                    <a:pt x="22" y="218"/>
                  </a:lnTo>
                  <a:lnTo>
                    <a:pt x="0" y="244"/>
                  </a:lnTo>
                  <a:lnTo>
                    <a:pt x="7" y="263"/>
                  </a:lnTo>
                  <a:lnTo>
                    <a:pt x="40" y="283"/>
                  </a:lnTo>
                  <a:lnTo>
                    <a:pt x="29" y="299"/>
                  </a:lnTo>
                  <a:lnTo>
                    <a:pt x="36" y="313"/>
                  </a:lnTo>
                  <a:lnTo>
                    <a:pt x="19" y="335"/>
                  </a:lnTo>
                  <a:lnTo>
                    <a:pt x="17" y="362"/>
                  </a:lnTo>
                  <a:lnTo>
                    <a:pt x="39" y="375"/>
                  </a:lnTo>
                  <a:lnTo>
                    <a:pt x="27" y="404"/>
                  </a:lnTo>
                  <a:lnTo>
                    <a:pt x="39" y="418"/>
                  </a:lnTo>
                  <a:lnTo>
                    <a:pt x="33" y="426"/>
                  </a:lnTo>
                  <a:lnTo>
                    <a:pt x="40" y="457"/>
                  </a:lnTo>
                  <a:lnTo>
                    <a:pt x="23" y="473"/>
                  </a:lnTo>
                  <a:lnTo>
                    <a:pt x="17" y="502"/>
                  </a:lnTo>
                  <a:lnTo>
                    <a:pt x="46" y="552"/>
                  </a:lnTo>
                  <a:lnTo>
                    <a:pt x="50" y="590"/>
                  </a:lnTo>
                  <a:lnTo>
                    <a:pt x="39" y="617"/>
                  </a:lnTo>
                  <a:lnTo>
                    <a:pt x="36" y="645"/>
                  </a:lnTo>
                  <a:lnTo>
                    <a:pt x="85" y="629"/>
                  </a:lnTo>
                  <a:lnTo>
                    <a:pt x="196" y="558"/>
                  </a:lnTo>
                  <a:lnTo>
                    <a:pt x="245" y="561"/>
                  </a:lnTo>
                  <a:lnTo>
                    <a:pt x="254" y="568"/>
                  </a:lnTo>
                  <a:lnTo>
                    <a:pt x="247" y="589"/>
                  </a:lnTo>
                  <a:lnTo>
                    <a:pt x="271" y="607"/>
                  </a:lnTo>
                  <a:lnTo>
                    <a:pt x="297" y="607"/>
                  </a:lnTo>
                  <a:lnTo>
                    <a:pt x="310" y="599"/>
                  </a:lnTo>
                  <a:lnTo>
                    <a:pt x="345" y="609"/>
                  </a:lnTo>
                  <a:lnTo>
                    <a:pt x="405" y="653"/>
                  </a:lnTo>
                  <a:lnTo>
                    <a:pt x="453" y="658"/>
                  </a:lnTo>
                  <a:lnTo>
                    <a:pt x="485" y="690"/>
                  </a:lnTo>
                  <a:lnTo>
                    <a:pt x="493" y="711"/>
                  </a:lnTo>
                  <a:lnTo>
                    <a:pt x="503" y="720"/>
                  </a:lnTo>
                  <a:lnTo>
                    <a:pt x="561" y="724"/>
                  </a:lnTo>
                  <a:lnTo>
                    <a:pt x="614" y="752"/>
                  </a:lnTo>
                  <a:lnTo>
                    <a:pt x="627" y="766"/>
                  </a:lnTo>
                  <a:lnTo>
                    <a:pt x="620" y="788"/>
                  </a:lnTo>
                  <a:lnTo>
                    <a:pt x="594" y="809"/>
                  </a:lnTo>
                  <a:lnTo>
                    <a:pt x="583" y="834"/>
                  </a:lnTo>
                  <a:lnTo>
                    <a:pt x="558" y="848"/>
                  </a:lnTo>
                  <a:lnTo>
                    <a:pt x="551" y="874"/>
                  </a:lnTo>
                  <a:lnTo>
                    <a:pt x="551" y="890"/>
                  </a:lnTo>
                  <a:lnTo>
                    <a:pt x="577" y="922"/>
                  </a:lnTo>
                  <a:lnTo>
                    <a:pt x="576" y="943"/>
                  </a:lnTo>
                  <a:lnTo>
                    <a:pt x="627" y="984"/>
                  </a:lnTo>
                  <a:lnTo>
                    <a:pt x="679" y="938"/>
                  </a:lnTo>
                  <a:lnTo>
                    <a:pt x="678" y="880"/>
                  </a:lnTo>
                  <a:lnTo>
                    <a:pt x="720" y="757"/>
                  </a:lnTo>
                  <a:lnTo>
                    <a:pt x="713" y="730"/>
                  </a:lnTo>
                  <a:lnTo>
                    <a:pt x="711" y="625"/>
                  </a:lnTo>
                  <a:lnTo>
                    <a:pt x="723" y="580"/>
                  </a:lnTo>
                  <a:lnTo>
                    <a:pt x="717" y="552"/>
                  </a:lnTo>
                  <a:lnTo>
                    <a:pt x="727" y="522"/>
                  </a:lnTo>
                  <a:lnTo>
                    <a:pt x="721" y="502"/>
                  </a:lnTo>
                  <a:lnTo>
                    <a:pt x="747" y="470"/>
                  </a:lnTo>
                  <a:lnTo>
                    <a:pt x="749" y="449"/>
                  </a:lnTo>
                  <a:lnTo>
                    <a:pt x="762" y="421"/>
                  </a:lnTo>
                  <a:lnTo>
                    <a:pt x="767" y="423"/>
                  </a:lnTo>
                  <a:lnTo>
                    <a:pt x="779" y="450"/>
                  </a:lnTo>
                  <a:lnTo>
                    <a:pt x="793" y="449"/>
                  </a:lnTo>
                  <a:lnTo>
                    <a:pt x="861" y="368"/>
                  </a:lnTo>
                  <a:lnTo>
                    <a:pt x="886" y="309"/>
                  </a:lnTo>
                  <a:lnTo>
                    <a:pt x="861" y="313"/>
                  </a:lnTo>
                  <a:lnTo>
                    <a:pt x="842" y="299"/>
                  </a:lnTo>
                  <a:lnTo>
                    <a:pt x="816" y="235"/>
                  </a:lnTo>
                  <a:lnTo>
                    <a:pt x="850" y="231"/>
                  </a:lnTo>
                  <a:lnTo>
                    <a:pt x="863" y="173"/>
                  </a:lnTo>
                  <a:lnTo>
                    <a:pt x="853" y="156"/>
                  </a:lnTo>
                  <a:lnTo>
                    <a:pt x="842" y="123"/>
                  </a:lnTo>
                  <a:lnTo>
                    <a:pt x="844" y="105"/>
                  </a:lnTo>
                  <a:lnTo>
                    <a:pt x="829" y="81"/>
                  </a:lnTo>
                  <a:lnTo>
                    <a:pt x="802" y="42"/>
                  </a:lnTo>
                  <a:lnTo>
                    <a:pt x="786" y="49"/>
                  </a:lnTo>
                  <a:lnTo>
                    <a:pt x="775" y="32"/>
                  </a:lnTo>
                  <a:lnTo>
                    <a:pt x="739" y="22"/>
                  </a:lnTo>
                  <a:lnTo>
                    <a:pt x="713" y="0"/>
                  </a:lnTo>
                  <a:lnTo>
                    <a:pt x="656" y="45"/>
                  </a:lnTo>
                  <a:lnTo>
                    <a:pt x="639" y="55"/>
                  </a:lnTo>
                  <a:lnTo>
                    <a:pt x="630" y="53"/>
                  </a:lnTo>
                  <a:lnTo>
                    <a:pt x="616" y="69"/>
                  </a:lnTo>
                  <a:lnTo>
                    <a:pt x="609" y="82"/>
                  </a:lnTo>
                  <a:lnTo>
                    <a:pt x="593" y="87"/>
                  </a:lnTo>
                  <a:lnTo>
                    <a:pt x="577" y="85"/>
                  </a:lnTo>
                  <a:lnTo>
                    <a:pt x="576" y="68"/>
                  </a:lnTo>
                  <a:lnTo>
                    <a:pt x="558" y="49"/>
                  </a:lnTo>
                  <a:lnTo>
                    <a:pt x="557" y="36"/>
                  </a:lnTo>
                  <a:lnTo>
                    <a:pt x="551" y="19"/>
                  </a:lnTo>
                  <a:lnTo>
                    <a:pt x="528" y="7"/>
                  </a:lnTo>
                  <a:lnTo>
                    <a:pt x="512" y="22"/>
                  </a:lnTo>
                  <a:lnTo>
                    <a:pt x="489" y="29"/>
                  </a:lnTo>
                  <a:lnTo>
                    <a:pt x="466" y="61"/>
                  </a:lnTo>
                  <a:lnTo>
                    <a:pt x="425" y="65"/>
                  </a:lnTo>
                  <a:lnTo>
                    <a:pt x="400" y="85"/>
                  </a:lnTo>
                  <a:lnTo>
                    <a:pt x="374" y="90"/>
                  </a:lnTo>
                  <a:lnTo>
                    <a:pt x="349" y="72"/>
                  </a:lnTo>
                  <a:lnTo>
                    <a:pt x="329" y="72"/>
                  </a:lnTo>
                  <a:lnTo>
                    <a:pt x="300" y="64"/>
                  </a:lnTo>
                  <a:lnTo>
                    <a:pt x="278" y="74"/>
                  </a:lnTo>
                  <a:lnTo>
                    <a:pt x="278" y="133"/>
                  </a:lnTo>
                  <a:lnTo>
                    <a:pt x="241" y="185"/>
                  </a:lnTo>
                  <a:lnTo>
                    <a:pt x="202" y="190"/>
                  </a:lnTo>
                  <a:lnTo>
                    <a:pt x="173" y="209"/>
                  </a:lnTo>
                  <a:lnTo>
                    <a:pt x="144" y="212"/>
                  </a:lnTo>
                  <a:lnTo>
                    <a:pt x="95" y="156"/>
                  </a:lnTo>
                  <a:lnTo>
                    <a:pt x="81" y="152"/>
                  </a:lnTo>
                </a:path>
              </a:pathLst>
            </a:custGeom>
            <a:noFill/>
            <a:ln cap="sq" w="12600">
              <a:solidFill>
                <a:srgbClr val="0000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64" name=""/>
            <p:cNvSpPr/>
            <p:nvPr/>
          </p:nvSpPr>
          <p:spPr>
            <a:xfrm>
              <a:off x="7353360" y="2363400"/>
              <a:ext cx="329760" cy="380880"/>
            </a:xfrm>
            <a:custGeom>
              <a:avLst/>
              <a:gdLst/>
              <a:ahLst/>
              <a:rect l="l" t="t" r="r" b="b"/>
              <a:pathLst>
                <a:path w="178" h="208">
                  <a:moveTo>
                    <a:pt x="70" y="204"/>
                  </a:moveTo>
                  <a:lnTo>
                    <a:pt x="101" y="163"/>
                  </a:lnTo>
                  <a:lnTo>
                    <a:pt x="161" y="123"/>
                  </a:lnTo>
                  <a:lnTo>
                    <a:pt x="178" y="107"/>
                  </a:lnTo>
                  <a:lnTo>
                    <a:pt x="178" y="107"/>
                  </a:lnTo>
                  <a:lnTo>
                    <a:pt x="136" y="67"/>
                  </a:lnTo>
                  <a:lnTo>
                    <a:pt x="28" y="0"/>
                  </a:lnTo>
                  <a:lnTo>
                    <a:pt x="26" y="18"/>
                  </a:lnTo>
                  <a:lnTo>
                    <a:pt x="37" y="51"/>
                  </a:lnTo>
                  <a:lnTo>
                    <a:pt x="47" y="68"/>
                  </a:lnTo>
                  <a:lnTo>
                    <a:pt x="34" y="126"/>
                  </a:lnTo>
                  <a:lnTo>
                    <a:pt x="0" y="130"/>
                  </a:lnTo>
                  <a:lnTo>
                    <a:pt x="26" y="194"/>
                  </a:lnTo>
                  <a:lnTo>
                    <a:pt x="45" y="208"/>
                  </a:lnTo>
                  <a:lnTo>
                    <a:pt x="70" y="204"/>
                  </a:lnTo>
                  <a:close/>
                </a:path>
              </a:pathLst>
            </a:custGeom>
            <a:solidFill>
              <a:srgbClr val="ffff99"/>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65" name=""/>
            <p:cNvSpPr/>
            <p:nvPr/>
          </p:nvSpPr>
          <p:spPr>
            <a:xfrm>
              <a:off x="7353360" y="2363400"/>
              <a:ext cx="329760" cy="380880"/>
            </a:xfrm>
            <a:custGeom>
              <a:avLst/>
              <a:gdLst/>
              <a:ahLst/>
              <a:rect l="l" t="t" r="r" b="b"/>
              <a:pathLst>
                <a:path w="178" h="208">
                  <a:moveTo>
                    <a:pt x="70" y="204"/>
                  </a:moveTo>
                  <a:lnTo>
                    <a:pt x="101" y="163"/>
                  </a:lnTo>
                  <a:lnTo>
                    <a:pt x="161" y="123"/>
                  </a:lnTo>
                  <a:lnTo>
                    <a:pt x="178" y="107"/>
                  </a:lnTo>
                  <a:lnTo>
                    <a:pt x="136" y="67"/>
                  </a:lnTo>
                  <a:lnTo>
                    <a:pt x="28" y="0"/>
                  </a:lnTo>
                  <a:lnTo>
                    <a:pt x="26" y="18"/>
                  </a:lnTo>
                  <a:lnTo>
                    <a:pt x="37" y="51"/>
                  </a:lnTo>
                  <a:lnTo>
                    <a:pt x="47" y="68"/>
                  </a:lnTo>
                  <a:lnTo>
                    <a:pt x="34" y="126"/>
                  </a:lnTo>
                  <a:lnTo>
                    <a:pt x="0" y="130"/>
                  </a:lnTo>
                  <a:lnTo>
                    <a:pt x="26" y="194"/>
                  </a:lnTo>
                  <a:lnTo>
                    <a:pt x="45" y="208"/>
                  </a:lnTo>
                  <a:lnTo>
                    <a:pt x="70" y="204"/>
                  </a:lnTo>
                </a:path>
              </a:pathLst>
            </a:custGeom>
            <a:solidFill>
              <a:srgbClr val="ff9966"/>
            </a:solidFill>
            <a:ln cap="sq" w="12600">
              <a:solidFill>
                <a:srgbClr val="0000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66" name=""/>
            <p:cNvSpPr/>
            <p:nvPr/>
          </p:nvSpPr>
          <p:spPr>
            <a:xfrm>
              <a:off x="7377120" y="2260440"/>
              <a:ext cx="539280" cy="298080"/>
            </a:xfrm>
            <a:custGeom>
              <a:avLst/>
              <a:gdLst/>
              <a:ahLst/>
              <a:rect l="l" t="t" r="r" b="b"/>
              <a:pathLst>
                <a:path w="290" h="163">
                  <a:moveTo>
                    <a:pt x="290" y="16"/>
                  </a:moveTo>
                  <a:lnTo>
                    <a:pt x="210" y="12"/>
                  </a:lnTo>
                  <a:lnTo>
                    <a:pt x="178" y="38"/>
                  </a:lnTo>
                  <a:lnTo>
                    <a:pt x="109" y="43"/>
                  </a:lnTo>
                  <a:lnTo>
                    <a:pt x="91" y="32"/>
                  </a:lnTo>
                  <a:lnTo>
                    <a:pt x="42" y="0"/>
                  </a:lnTo>
                  <a:lnTo>
                    <a:pt x="0" y="32"/>
                  </a:lnTo>
                  <a:lnTo>
                    <a:pt x="15" y="56"/>
                  </a:lnTo>
                  <a:lnTo>
                    <a:pt x="123" y="123"/>
                  </a:lnTo>
                  <a:lnTo>
                    <a:pt x="165" y="163"/>
                  </a:lnTo>
                  <a:lnTo>
                    <a:pt x="165" y="163"/>
                  </a:lnTo>
                  <a:lnTo>
                    <a:pt x="275" y="56"/>
                  </a:lnTo>
                  <a:lnTo>
                    <a:pt x="290" y="16"/>
                  </a:lnTo>
                  <a:close/>
                </a:path>
              </a:pathLst>
            </a:custGeom>
            <a:solidFill>
              <a:srgbClr val="ff9966"/>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67" name=""/>
            <p:cNvSpPr/>
            <p:nvPr/>
          </p:nvSpPr>
          <p:spPr>
            <a:xfrm>
              <a:off x="7377120" y="2260440"/>
              <a:ext cx="539280" cy="298080"/>
            </a:xfrm>
            <a:custGeom>
              <a:avLst/>
              <a:gdLst/>
              <a:ahLst/>
              <a:rect l="l" t="t" r="r" b="b"/>
              <a:pathLst>
                <a:path w="290" h="163">
                  <a:moveTo>
                    <a:pt x="290" y="16"/>
                  </a:moveTo>
                  <a:lnTo>
                    <a:pt x="210" y="12"/>
                  </a:lnTo>
                  <a:lnTo>
                    <a:pt x="178" y="38"/>
                  </a:lnTo>
                  <a:lnTo>
                    <a:pt x="109" y="43"/>
                  </a:lnTo>
                  <a:lnTo>
                    <a:pt x="91" y="32"/>
                  </a:lnTo>
                  <a:lnTo>
                    <a:pt x="42" y="0"/>
                  </a:lnTo>
                  <a:lnTo>
                    <a:pt x="0" y="32"/>
                  </a:lnTo>
                  <a:lnTo>
                    <a:pt x="15" y="56"/>
                  </a:lnTo>
                  <a:lnTo>
                    <a:pt x="123" y="123"/>
                  </a:lnTo>
                  <a:lnTo>
                    <a:pt x="165" y="163"/>
                  </a:lnTo>
                  <a:lnTo>
                    <a:pt x="275" y="56"/>
                  </a:lnTo>
                  <a:lnTo>
                    <a:pt x="290" y="16"/>
                  </a:lnTo>
                </a:path>
              </a:pathLst>
            </a:custGeom>
            <a:noFill/>
            <a:ln cap="sq" w="12600">
              <a:solidFill>
                <a:srgbClr val="0000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68" name=""/>
            <p:cNvSpPr/>
            <p:nvPr/>
          </p:nvSpPr>
          <p:spPr>
            <a:xfrm>
              <a:off x="6818400" y="1944360"/>
              <a:ext cx="1180440" cy="394920"/>
            </a:xfrm>
            <a:custGeom>
              <a:avLst/>
              <a:gdLst/>
              <a:ahLst/>
              <a:rect l="l" t="t" r="r" b="b"/>
              <a:pathLst>
                <a:path w="636" h="215">
                  <a:moveTo>
                    <a:pt x="257" y="37"/>
                  </a:moveTo>
                  <a:lnTo>
                    <a:pt x="224" y="57"/>
                  </a:lnTo>
                  <a:lnTo>
                    <a:pt x="176" y="11"/>
                  </a:lnTo>
                  <a:lnTo>
                    <a:pt x="69" y="0"/>
                  </a:lnTo>
                  <a:lnTo>
                    <a:pt x="62" y="19"/>
                  </a:lnTo>
                  <a:lnTo>
                    <a:pt x="72" y="50"/>
                  </a:lnTo>
                  <a:lnTo>
                    <a:pt x="52" y="96"/>
                  </a:lnTo>
                  <a:lnTo>
                    <a:pt x="30" y="104"/>
                  </a:lnTo>
                  <a:lnTo>
                    <a:pt x="0" y="130"/>
                  </a:lnTo>
                  <a:lnTo>
                    <a:pt x="23" y="142"/>
                  </a:lnTo>
                  <a:lnTo>
                    <a:pt x="29" y="159"/>
                  </a:lnTo>
                  <a:lnTo>
                    <a:pt x="30" y="172"/>
                  </a:lnTo>
                  <a:lnTo>
                    <a:pt x="48" y="191"/>
                  </a:lnTo>
                  <a:lnTo>
                    <a:pt x="49" y="208"/>
                  </a:lnTo>
                  <a:lnTo>
                    <a:pt x="65" y="210"/>
                  </a:lnTo>
                  <a:lnTo>
                    <a:pt x="81" y="205"/>
                  </a:lnTo>
                  <a:lnTo>
                    <a:pt x="88" y="192"/>
                  </a:lnTo>
                  <a:lnTo>
                    <a:pt x="102" y="176"/>
                  </a:lnTo>
                  <a:lnTo>
                    <a:pt x="111" y="178"/>
                  </a:lnTo>
                  <a:lnTo>
                    <a:pt x="128" y="168"/>
                  </a:lnTo>
                  <a:lnTo>
                    <a:pt x="185" y="123"/>
                  </a:lnTo>
                  <a:lnTo>
                    <a:pt x="211" y="145"/>
                  </a:lnTo>
                  <a:lnTo>
                    <a:pt x="247" y="155"/>
                  </a:lnTo>
                  <a:lnTo>
                    <a:pt x="258" y="172"/>
                  </a:lnTo>
                  <a:lnTo>
                    <a:pt x="274" y="165"/>
                  </a:lnTo>
                  <a:lnTo>
                    <a:pt x="301" y="204"/>
                  </a:lnTo>
                  <a:lnTo>
                    <a:pt x="343" y="172"/>
                  </a:lnTo>
                  <a:lnTo>
                    <a:pt x="392" y="204"/>
                  </a:lnTo>
                  <a:lnTo>
                    <a:pt x="410" y="215"/>
                  </a:lnTo>
                  <a:lnTo>
                    <a:pt x="479" y="210"/>
                  </a:lnTo>
                  <a:lnTo>
                    <a:pt x="511" y="184"/>
                  </a:lnTo>
                  <a:lnTo>
                    <a:pt x="591" y="188"/>
                  </a:lnTo>
                  <a:lnTo>
                    <a:pt x="625" y="114"/>
                  </a:lnTo>
                  <a:lnTo>
                    <a:pt x="627" y="64"/>
                  </a:lnTo>
                  <a:lnTo>
                    <a:pt x="636" y="18"/>
                  </a:lnTo>
                  <a:lnTo>
                    <a:pt x="587" y="32"/>
                  </a:lnTo>
                  <a:lnTo>
                    <a:pt x="560" y="57"/>
                  </a:lnTo>
                  <a:lnTo>
                    <a:pt x="466" y="81"/>
                  </a:lnTo>
                  <a:lnTo>
                    <a:pt x="441" y="109"/>
                  </a:lnTo>
                  <a:lnTo>
                    <a:pt x="417" y="109"/>
                  </a:lnTo>
                  <a:lnTo>
                    <a:pt x="414" y="96"/>
                  </a:lnTo>
                  <a:lnTo>
                    <a:pt x="394" y="73"/>
                  </a:lnTo>
                  <a:lnTo>
                    <a:pt x="430" y="22"/>
                  </a:lnTo>
                  <a:lnTo>
                    <a:pt x="421" y="13"/>
                  </a:lnTo>
                  <a:lnTo>
                    <a:pt x="397" y="5"/>
                  </a:lnTo>
                  <a:lnTo>
                    <a:pt x="339" y="45"/>
                  </a:lnTo>
                  <a:lnTo>
                    <a:pt x="303" y="60"/>
                  </a:lnTo>
                  <a:lnTo>
                    <a:pt x="288" y="47"/>
                  </a:lnTo>
                  <a:lnTo>
                    <a:pt x="270" y="50"/>
                  </a:lnTo>
                  <a:lnTo>
                    <a:pt x="257" y="37"/>
                  </a:lnTo>
                  <a:close/>
                </a:path>
              </a:pathLst>
            </a:custGeom>
            <a:solidFill>
              <a:srgbClr val="ff9966"/>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69" name=""/>
            <p:cNvSpPr/>
            <p:nvPr/>
          </p:nvSpPr>
          <p:spPr>
            <a:xfrm>
              <a:off x="6818400" y="1944360"/>
              <a:ext cx="1180440" cy="394920"/>
            </a:xfrm>
            <a:custGeom>
              <a:avLst/>
              <a:gdLst/>
              <a:ahLst/>
              <a:rect l="l" t="t" r="r" b="b"/>
              <a:pathLst>
                <a:path w="636" h="215">
                  <a:moveTo>
                    <a:pt x="257" y="37"/>
                  </a:moveTo>
                  <a:lnTo>
                    <a:pt x="224" y="57"/>
                  </a:lnTo>
                  <a:lnTo>
                    <a:pt x="176" y="11"/>
                  </a:lnTo>
                  <a:lnTo>
                    <a:pt x="69" y="0"/>
                  </a:lnTo>
                  <a:lnTo>
                    <a:pt x="62" y="19"/>
                  </a:lnTo>
                  <a:lnTo>
                    <a:pt x="72" y="50"/>
                  </a:lnTo>
                  <a:lnTo>
                    <a:pt x="52" y="96"/>
                  </a:lnTo>
                  <a:lnTo>
                    <a:pt x="30" y="104"/>
                  </a:lnTo>
                  <a:lnTo>
                    <a:pt x="0" y="130"/>
                  </a:lnTo>
                  <a:lnTo>
                    <a:pt x="23" y="142"/>
                  </a:lnTo>
                  <a:lnTo>
                    <a:pt x="29" y="159"/>
                  </a:lnTo>
                  <a:lnTo>
                    <a:pt x="30" y="172"/>
                  </a:lnTo>
                  <a:lnTo>
                    <a:pt x="48" y="191"/>
                  </a:lnTo>
                  <a:lnTo>
                    <a:pt x="49" y="208"/>
                  </a:lnTo>
                  <a:lnTo>
                    <a:pt x="65" y="210"/>
                  </a:lnTo>
                  <a:lnTo>
                    <a:pt x="81" y="205"/>
                  </a:lnTo>
                  <a:lnTo>
                    <a:pt x="88" y="192"/>
                  </a:lnTo>
                  <a:lnTo>
                    <a:pt x="102" y="176"/>
                  </a:lnTo>
                  <a:lnTo>
                    <a:pt x="111" y="178"/>
                  </a:lnTo>
                  <a:lnTo>
                    <a:pt x="128" y="168"/>
                  </a:lnTo>
                  <a:lnTo>
                    <a:pt x="185" y="123"/>
                  </a:lnTo>
                  <a:lnTo>
                    <a:pt x="211" y="145"/>
                  </a:lnTo>
                  <a:lnTo>
                    <a:pt x="247" y="155"/>
                  </a:lnTo>
                  <a:lnTo>
                    <a:pt x="258" y="172"/>
                  </a:lnTo>
                  <a:lnTo>
                    <a:pt x="274" y="165"/>
                  </a:lnTo>
                  <a:lnTo>
                    <a:pt x="301" y="204"/>
                  </a:lnTo>
                  <a:lnTo>
                    <a:pt x="343" y="172"/>
                  </a:lnTo>
                  <a:lnTo>
                    <a:pt x="392" y="204"/>
                  </a:lnTo>
                  <a:lnTo>
                    <a:pt x="410" y="215"/>
                  </a:lnTo>
                  <a:lnTo>
                    <a:pt x="479" y="210"/>
                  </a:lnTo>
                  <a:lnTo>
                    <a:pt x="511" y="184"/>
                  </a:lnTo>
                  <a:lnTo>
                    <a:pt x="591" y="188"/>
                  </a:lnTo>
                  <a:lnTo>
                    <a:pt x="625" y="114"/>
                  </a:lnTo>
                  <a:lnTo>
                    <a:pt x="627" y="64"/>
                  </a:lnTo>
                  <a:lnTo>
                    <a:pt x="636" y="18"/>
                  </a:lnTo>
                  <a:lnTo>
                    <a:pt x="587" y="32"/>
                  </a:lnTo>
                  <a:lnTo>
                    <a:pt x="560" y="57"/>
                  </a:lnTo>
                  <a:lnTo>
                    <a:pt x="466" y="81"/>
                  </a:lnTo>
                  <a:lnTo>
                    <a:pt x="441" y="109"/>
                  </a:lnTo>
                  <a:lnTo>
                    <a:pt x="417" y="109"/>
                  </a:lnTo>
                  <a:lnTo>
                    <a:pt x="414" y="96"/>
                  </a:lnTo>
                  <a:lnTo>
                    <a:pt x="394" y="73"/>
                  </a:lnTo>
                  <a:lnTo>
                    <a:pt x="430" y="22"/>
                  </a:lnTo>
                  <a:lnTo>
                    <a:pt x="421" y="13"/>
                  </a:lnTo>
                  <a:lnTo>
                    <a:pt x="397" y="5"/>
                  </a:lnTo>
                  <a:lnTo>
                    <a:pt x="339" y="45"/>
                  </a:lnTo>
                  <a:lnTo>
                    <a:pt x="303" y="60"/>
                  </a:lnTo>
                  <a:lnTo>
                    <a:pt x="288" y="47"/>
                  </a:lnTo>
                  <a:lnTo>
                    <a:pt x="270" y="50"/>
                  </a:lnTo>
                  <a:lnTo>
                    <a:pt x="257" y="37"/>
                  </a:lnTo>
                </a:path>
              </a:pathLst>
            </a:custGeom>
            <a:noFill/>
            <a:ln cap="sq" w="12600">
              <a:solidFill>
                <a:srgbClr val="0000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0" name=""/>
            <p:cNvSpPr/>
            <p:nvPr/>
          </p:nvSpPr>
          <p:spPr>
            <a:xfrm>
              <a:off x="7294320" y="1726920"/>
              <a:ext cx="704520" cy="417240"/>
            </a:xfrm>
            <a:custGeom>
              <a:avLst/>
              <a:gdLst/>
              <a:ahLst/>
              <a:rect l="l" t="t" r="r" b="b"/>
              <a:pathLst>
                <a:path w="379" h="227">
                  <a:moveTo>
                    <a:pt x="362" y="59"/>
                  </a:moveTo>
                  <a:lnTo>
                    <a:pt x="316" y="56"/>
                  </a:lnTo>
                  <a:lnTo>
                    <a:pt x="268" y="56"/>
                  </a:lnTo>
                  <a:lnTo>
                    <a:pt x="235" y="36"/>
                  </a:lnTo>
                  <a:lnTo>
                    <a:pt x="220" y="46"/>
                  </a:lnTo>
                  <a:lnTo>
                    <a:pt x="209" y="91"/>
                  </a:lnTo>
                  <a:lnTo>
                    <a:pt x="196" y="95"/>
                  </a:lnTo>
                  <a:lnTo>
                    <a:pt x="184" y="78"/>
                  </a:lnTo>
                  <a:lnTo>
                    <a:pt x="150" y="77"/>
                  </a:lnTo>
                  <a:lnTo>
                    <a:pt x="128" y="65"/>
                  </a:lnTo>
                  <a:lnTo>
                    <a:pt x="128" y="51"/>
                  </a:lnTo>
                  <a:lnTo>
                    <a:pt x="150" y="15"/>
                  </a:lnTo>
                  <a:lnTo>
                    <a:pt x="150" y="2"/>
                  </a:lnTo>
                  <a:lnTo>
                    <a:pt x="144" y="0"/>
                  </a:lnTo>
                  <a:lnTo>
                    <a:pt x="93" y="16"/>
                  </a:lnTo>
                  <a:lnTo>
                    <a:pt x="65" y="42"/>
                  </a:lnTo>
                  <a:lnTo>
                    <a:pt x="18" y="32"/>
                  </a:lnTo>
                  <a:lnTo>
                    <a:pt x="0" y="91"/>
                  </a:lnTo>
                  <a:lnTo>
                    <a:pt x="20" y="124"/>
                  </a:lnTo>
                  <a:lnTo>
                    <a:pt x="0" y="155"/>
                  </a:lnTo>
                  <a:lnTo>
                    <a:pt x="13" y="168"/>
                  </a:lnTo>
                  <a:lnTo>
                    <a:pt x="31" y="165"/>
                  </a:lnTo>
                  <a:lnTo>
                    <a:pt x="46" y="178"/>
                  </a:lnTo>
                  <a:lnTo>
                    <a:pt x="82" y="163"/>
                  </a:lnTo>
                  <a:lnTo>
                    <a:pt x="140" y="123"/>
                  </a:lnTo>
                  <a:lnTo>
                    <a:pt x="164" y="131"/>
                  </a:lnTo>
                  <a:lnTo>
                    <a:pt x="173" y="140"/>
                  </a:lnTo>
                  <a:lnTo>
                    <a:pt x="137" y="191"/>
                  </a:lnTo>
                  <a:lnTo>
                    <a:pt x="157" y="214"/>
                  </a:lnTo>
                  <a:lnTo>
                    <a:pt x="160" y="227"/>
                  </a:lnTo>
                  <a:lnTo>
                    <a:pt x="184" y="227"/>
                  </a:lnTo>
                  <a:lnTo>
                    <a:pt x="209" y="199"/>
                  </a:lnTo>
                  <a:lnTo>
                    <a:pt x="303" y="175"/>
                  </a:lnTo>
                  <a:lnTo>
                    <a:pt x="330" y="150"/>
                  </a:lnTo>
                  <a:lnTo>
                    <a:pt x="379" y="136"/>
                  </a:lnTo>
                  <a:lnTo>
                    <a:pt x="362" y="59"/>
                  </a:lnTo>
                  <a:close/>
                </a:path>
              </a:pathLst>
            </a:custGeom>
            <a:solidFill>
              <a:srgbClr val="ff9966"/>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1" name=""/>
            <p:cNvSpPr/>
            <p:nvPr/>
          </p:nvSpPr>
          <p:spPr>
            <a:xfrm>
              <a:off x="7294320" y="1726920"/>
              <a:ext cx="704520" cy="417240"/>
            </a:xfrm>
            <a:custGeom>
              <a:avLst/>
              <a:gdLst/>
              <a:ahLst/>
              <a:rect l="l" t="t" r="r" b="b"/>
              <a:pathLst>
                <a:path w="379" h="227">
                  <a:moveTo>
                    <a:pt x="362" y="59"/>
                  </a:moveTo>
                  <a:lnTo>
                    <a:pt x="316" y="56"/>
                  </a:lnTo>
                  <a:lnTo>
                    <a:pt x="268" y="56"/>
                  </a:lnTo>
                  <a:lnTo>
                    <a:pt x="235" y="36"/>
                  </a:lnTo>
                  <a:lnTo>
                    <a:pt x="220" y="46"/>
                  </a:lnTo>
                  <a:lnTo>
                    <a:pt x="209" y="91"/>
                  </a:lnTo>
                  <a:lnTo>
                    <a:pt x="196" y="95"/>
                  </a:lnTo>
                  <a:lnTo>
                    <a:pt x="184" y="78"/>
                  </a:lnTo>
                  <a:lnTo>
                    <a:pt x="150" y="77"/>
                  </a:lnTo>
                  <a:lnTo>
                    <a:pt x="128" y="65"/>
                  </a:lnTo>
                  <a:lnTo>
                    <a:pt x="128" y="51"/>
                  </a:lnTo>
                  <a:lnTo>
                    <a:pt x="150" y="15"/>
                  </a:lnTo>
                  <a:lnTo>
                    <a:pt x="150" y="2"/>
                  </a:lnTo>
                  <a:lnTo>
                    <a:pt x="144" y="0"/>
                  </a:lnTo>
                  <a:lnTo>
                    <a:pt x="93" y="16"/>
                  </a:lnTo>
                  <a:lnTo>
                    <a:pt x="65" y="42"/>
                  </a:lnTo>
                  <a:lnTo>
                    <a:pt x="18" y="32"/>
                  </a:lnTo>
                  <a:lnTo>
                    <a:pt x="0" y="91"/>
                  </a:lnTo>
                  <a:lnTo>
                    <a:pt x="20" y="124"/>
                  </a:lnTo>
                  <a:lnTo>
                    <a:pt x="0" y="155"/>
                  </a:lnTo>
                  <a:lnTo>
                    <a:pt x="13" y="168"/>
                  </a:lnTo>
                  <a:lnTo>
                    <a:pt x="31" y="165"/>
                  </a:lnTo>
                  <a:lnTo>
                    <a:pt x="46" y="178"/>
                  </a:lnTo>
                  <a:lnTo>
                    <a:pt x="82" y="163"/>
                  </a:lnTo>
                  <a:lnTo>
                    <a:pt x="140" y="123"/>
                  </a:lnTo>
                  <a:lnTo>
                    <a:pt x="164" y="131"/>
                  </a:lnTo>
                  <a:lnTo>
                    <a:pt x="173" y="140"/>
                  </a:lnTo>
                  <a:lnTo>
                    <a:pt x="137" y="191"/>
                  </a:lnTo>
                  <a:lnTo>
                    <a:pt x="157" y="214"/>
                  </a:lnTo>
                  <a:lnTo>
                    <a:pt x="160" y="227"/>
                  </a:lnTo>
                  <a:lnTo>
                    <a:pt x="184" y="227"/>
                  </a:lnTo>
                  <a:lnTo>
                    <a:pt x="209" y="199"/>
                  </a:lnTo>
                  <a:lnTo>
                    <a:pt x="303" y="175"/>
                  </a:lnTo>
                  <a:lnTo>
                    <a:pt x="330" y="150"/>
                  </a:lnTo>
                  <a:lnTo>
                    <a:pt x="379" y="136"/>
                  </a:lnTo>
                  <a:lnTo>
                    <a:pt x="362" y="59"/>
                  </a:lnTo>
                </a:path>
              </a:pathLst>
            </a:custGeom>
            <a:noFill/>
            <a:ln cap="sq" w="12600">
              <a:solidFill>
                <a:srgbClr val="0000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2" name=""/>
            <p:cNvSpPr/>
            <p:nvPr/>
          </p:nvSpPr>
          <p:spPr>
            <a:xfrm>
              <a:off x="6823080" y="1117440"/>
              <a:ext cx="731520" cy="931320"/>
            </a:xfrm>
            <a:custGeom>
              <a:avLst/>
              <a:gdLst/>
              <a:ahLst/>
              <a:rect l="l" t="t" r="r" b="b"/>
              <a:pathLst>
                <a:path w="394" h="508">
                  <a:moveTo>
                    <a:pt x="394" y="208"/>
                  </a:moveTo>
                  <a:lnTo>
                    <a:pt x="376" y="198"/>
                  </a:lnTo>
                  <a:lnTo>
                    <a:pt x="330" y="144"/>
                  </a:lnTo>
                  <a:lnTo>
                    <a:pt x="196" y="39"/>
                  </a:lnTo>
                  <a:lnTo>
                    <a:pt x="109" y="0"/>
                  </a:lnTo>
                  <a:lnTo>
                    <a:pt x="8" y="9"/>
                  </a:lnTo>
                  <a:lnTo>
                    <a:pt x="0" y="36"/>
                  </a:lnTo>
                  <a:lnTo>
                    <a:pt x="8" y="49"/>
                  </a:lnTo>
                  <a:lnTo>
                    <a:pt x="1" y="61"/>
                  </a:lnTo>
                  <a:lnTo>
                    <a:pt x="27" y="131"/>
                  </a:lnTo>
                  <a:lnTo>
                    <a:pt x="14" y="166"/>
                  </a:lnTo>
                  <a:lnTo>
                    <a:pt x="20" y="188"/>
                  </a:lnTo>
                  <a:lnTo>
                    <a:pt x="27" y="247"/>
                  </a:lnTo>
                  <a:lnTo>
                    <a:pt x="52" y="353"/>
                  </a:lnTo>
                  <a:lnTo>
                    <a:pt x="85" y="401"/>
                  </a:lnTo>
                  <a:lnTo>
                    <a:pt x="66" y="451"/>
                  </a:lnTo>
                  <a:lnTo>
                    <a:pt x="173" y="462"/>
                  </a:lnTo>
                  <a:lnTo>
                    <a:pt x="221" y="508"/>
                  </a:lnTo>
                  <a:lnTo>
                    <a:pt x="254" y="488"/>
                  </a:lnTo>
                  <a:lnTo>
                    <a:pt x="274" y="457"/>
                  </a:lnTo>
                  <a:lnTo>
                    <a:pt x="254" y="424"/>
                  </a:lnTo>
                  <a:lnTo>
                    <a:pt x="272" y="365"/>
                  </a:lnTo>
                  <a:lnTo>
                    <a:pt x="284" y="333"/>
                  </a:lnTo>
                  <a:lnTo>
                    <a:pt x="300" y="333"/>
                  </a:lnTo>
                  <a:lnTo>
                    <a:pt x="347" y="257"/>
                  </a:lnTo>
                  <a:lnTo>
                    <a:pt x="394" y="208"/>
                  </a:lnTo>
                  <a:lnTo>
                    <a:pt x="394" y="208"/>
                  </a:lnTo>
                  <a:close/>
                </a:path>
              </a:pathLst>
            </a:custGeom>
            <a:solidFill>
              <a:srgbClr val="ccccff"/>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3" name=""/>
            <p:cNvSpPr/>
            <p:nvPr/>
          </p:nvSpPr>
          <p:spPr>
            <a:xfrm>
              <a:off x="6823080" y="1117440"/>
              <a:ext cx="731520" cy="931320"/>
            </a:xfrm>
            <a:custGeom>
              <a:avLst/>
              <a:gdLst/>
              <a:ahLst/>
              <a:rect l="l" t="t" r="r" b="b"/>
              <a:pathLst>
                <a:path w="394" h="508">
                  <a:moveTo>
                    <a:pt x="394" y="208"/>
                  </a:moveTo>
                  <a:lnTo>
                    <a:pt x="376" y="198"/>
                  </a:lnTo>
                  <a:lnTo>
                    <a:pt x="330" y="144"/>
                  </a:lnTo>
                  <a:lnTo>
                    <a:pt x="196" y="39"/>
                  </a:lnTo>
                  <a:lnTo>
                    <a:pt x="109" y="0"/>
                  </a:lnTo>
                  <a:lnTo>
                    <a:pt x="8" y="9"/>
                  </a:lnTo>
                  <a:lnTo>
                    <a:pt x="0" y="36"/>
                  </a:lnTo>
                  <a:lnTo>
                    <a:pt x="8" y="49"/>
                  </a:lnTo>
                  <a:lnTo>
                    <a:pt x="1" y="61"/>
                  </a:lnTo>
                  <a:lnTo>
                    <a:pt x="27" y="131"/>
                  </a:lnTo>
                  <a:lnTo>
                    <a:pt x="14" y="166"/>
                  </a:lnTo>
                  <a:lnTo>
                    <a:pt x="20" y="188"/>
                  </a:lnTo>
                  <a:lnTo>
                    <a:pt x="27" y="247"/>
                  </a:lnTo>
                  <a:lnTo>
                    <a:pt x="52" y="353"/>
                  </a:lnTo>
                  <a:lnTo>
                    <a:pt x="85" y="401"/>
                  </a:lnTo>
                  <a:lnTo>
                    <a:pt x="66" y="451"/>
                  </a:lnTo>
                  <a:lnTo>
                    <a:pt x="173" y="462"/>
                  </a:lnTo>
                  <a:lnTo>
                    <a:pt x="221" y="508"/>
                  </a:lnTo>
                  <a:lnTo>
                    <a:pt x="254" y="488"/>
                  </a:lnTo>
                  <a:lnTo>
                    <a:pt x="274" y="457"/>
                  </a:lnTo>
                  <a:lnTo>
                    <a:pt x="254" y="424"/>
                  </a:lnTo>
                  <a:lnTo>
                    <a:pt x="272" y="365"/>
                  </a:lnTo>
                  <a:lnTo>
                    <a:pt x="284" y="333"/>
                  </a:lnTo>
                  <a:lnTo>
                    <a:pt x="300" y="333"/>
                  </a:lnTo>
                  <a:lnTo>
                    <a:pt x="347" y="257"/>
                  </a:lnTo>
                  <a:lnTo>
                    <a:pt x="394" y="208"/>
                  </a:lnTo>
                </a:path>
              </a:pathLst>
            </a:custGeom>
            <a:noFill/>
            <a:ln cap="sq" w="12600">
              <a:solidFill>
                <a:srgbClr val="0000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4" name=""/>
            <p:cNvSpPr/>
            <p:nvPr/>
          </p:nvSpPr>
          <p:spPr>
            <a:xfrm>
              <a:off x="7329240" y="1499760"/>
              <a:ext cx="639720" cy="402840"/>
            </a:xfrm>
            <a:custGeom>
              <a:avLst/>
              <a:gdLst/>
              <a:ahLst/>
              <a:rect l="l" t="t" r="r" b="b"/>
              <a:pathLst>
                <a:path w="344" h="220">
                  <a:moveTo>
                    <a:pt x="0" y="157"/>
                  </a:moveTo>
                  <a:lnTo>
                    <a:pt x="12" y="125"/>
                  </a:lnTo>
                  <a:lnTo>
                    <a:pt x="28" y="125"/>
                  </a:lnTo>
                  <a:lnTo>
                    <a:pt x="75" y="49"/>
                  </a:lnTo>
                  <a:lnTo>
                    <a:pt x="122" y="0"/>
                  </a:lnTo>
                  <a:lnTo>
                    <a:pt x="122" y="0"/>
                  </a:lnTo>
                  <a:lnTo>
                    <a:pt x="166" y="27"/>
                  </a:lnTo>
                  <a:lnTo>
                    <a:pt x="218" y="46"/>
                  </a:lnTo>
                  <a:lnTo>
                    <a:pt x="293" y="49"/>
                  </a:lnTo>
                  <a:lnTo>
                    <a:pt x="321" y="76"/>
                  </a:lnTo>
                  <a:lnTo>
                    <a:pt x="344" y="184"/>
                  </a:lnTo>
                  <a:lnTo>
                    <a:pt x="298" y="181"/>
                  </a:lnTo>
                  <a:lnTo>
                    <a:pt x="250" y="181"/>
                  </a:lnTo>
                  <a:lnTo>
                    <a:pt x="217" y="161"/>
                  </a:lnTo>
                  <a:lnTo>
                    <a:pt x="202" y="171"/>
                  </a:lnTo>
                  <a:lnTo>
                    <a:pt x="191" y="216"/>
                  </a:lnTo>
                  <a:lnTo>
                    <a:pt x="178" y="220"/>
                  </a:lnTo>
                  <a:lnTo>
                    <a:pt x="166" y="203"/>
                  </a:lnTo>
                  <a:lnTo>
                    <a:pt x="132" y="202"/>
                  </a:lnTo>
                  <a:lnTo>
                    <a:pt x="110" y="190"/>
                  </a:lnTo>
                  <a:lnTo>
                    <a:pt x="110" y="176"/>
                  </a:lnTo>
                  <a:lnTo>
                    <a:pt x="132" y="140"/>
                  </a:lnTo>
                  <a:lnTo>
                    <a:pt x="132" y="127"/>
                  </a:lnTo>
                  <a:lnTo>
                    <a:pt x="126" y="125"/>
                  </a:lnTo>
                  <a:lnTo>
                    <a:pt x="75" y="141"/>
                  </a:lnTo>
                  <a:lnTo>
                    <a:pt x="47" y="167"/>
                  </a:lnTo>
                  <a:lnTo>
                    <a:pt x="0" y="157"/>
                  </a:lnTo>
                  <a:close/>
                </a:path>
              </a:pathLst>
            </a:custGeom>
            <a:solidFill>
              <a:srgbClr val="ccccff"/>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5" name=""/>
            <p:cNvSpPr/>
            <p:nvPr/>
          </p:nvSpPr>
          <p:spPr>
            <a:xfrm>
              <a:off x="7329240" y="1499760"/>
              <a:ext cx="639720" cy="402840"/>
            </a:xfrm>
            <a:custGeom>
              <a:avLst/>
              <a:gdLst/>
              <a:ahLst/>
              <a:rect l="l" t="t" r="r" b="b"/>
              <a:pathLst>
                <a:path w="344" h="220">
                  <a:moveTo>
                    <a:pt x="0" y="157"/>
                  </a:moveTo>
                  <a:lnTo>
                    <a:pt x="12" y="125"/>
                  </a:lnTo>
                  <a:lnTo>
                    <a:pt x="28" y="125"/>
                  </a:lnTo>
                  <a:lnTo>
                    <a:pt x="75" y="49"/>
                  </a:lnTo>
                  <a:lnTo>
                    <a:pt x="122" y="0"/>
                  </a:lnTo>
                  <a:lnTo>
                    <a:pt x="166" y="27"/>
                  </a:lnTo>
                  <a:lnTo>
                    <a:pt x="218" y="46"/>
                  </a:lnTo>
                  <a:lnTo>
                    <a:pt x="293" y="49"/>
                  </a:lnTo>
                  <a:lnTo>
                    <a:pt x="321" y="76"/>
                  </a:lnTo>
                  <a:lnTo>
                    <a:pt x="344" y="184"/>
                  </a:lnTo>
                  <a:lnTo>
                    <a:pt x="298" y="181"/>
                  </a:lnTo>
                  <a:lnTo>
                    <a:pt x="250" y="181"/>
                  </a:lnTo>
                  <a:lnTo>
                    <a:pt x="217" y="161"/>
                  </a:lnTo>
                  <a:lnTo>
                    <a:pt x="202" y="171"/>
                  </a:lnTo>
                  <a:lnTo>
                    <a:pt x="191" y="216"/>
                  </a:lnTo>
                  <a:lnTo>
                    <a:pt x="178" y="220"/>
                  </a:lnTo>
                  <a:lnTo>
                    <a:pt x="166" y="203"/>
                  </a:lnTo>
                  <a:lnTo>
                    <a:pt x="132" y="202"/>
                  </a:lnTo>
                  <a:lnTo>
                    <a:pt x="110" y="190"/>
                  </a:lnTo>
                  <a:lnTo>
                    <a:pt x="110" y="176"/>
                  </a:lnTo>
                  <a:lnTo>
                    <a:pt x="132" y="140"/>
                  </a:lnTo>
                  <a:lnTo>
                    <a:pt x="132" y="127"/>
                  </a:lnTo>
                  <a:lnTo>
                    <a:pt x="126" y="125"/>
                  </a:lnTo>
                  <a:lnTo>
                    <a:pt x="75" y="141"/>
                  </a:lnTo>
                  <a:lnTo>
                    <a:pt x="47" y="167"/>
                  </a:lnTo>
                  <a:lnTo>
                    <a:pt x="0" y="157"/>
                  </a:lnTo>
                </a:path>
              </a:pathLst>
            </a:custGeom>
            <a:noFill/>
            <a:ln cap="sq" w="12600">
              <a:solidFill>
                <a:srgbClr val="0000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6" name=""/>
            <p:cNvSpPr/>
            <p:nvPr/>
          </p:nvSpPr>
          <p:spPr>
            <a:xfrm>
              <a:off x="3754440" y="3701880"/>
              <a:ext cx="1258560" cy="1275840"/>
            </a:xfrm>
            <a:custGeom>
              <a:avLst/>
              <a:gdLst/>
              <a:ahLst/>
              <a:rect l="l" t="t" r="r" b="b"/>
              <a:pathLst>
                <a:path w="678" h="697">
                  <a:moveTo>
                    <a:pt x="490" y="532"/>
                  </a:moveTo>
                  <a:lnTo>
                    <a:pt x="529" y="504"/>
                  </a:lnTo>
                  <a:lnTo>
                    <a:pt x="568" y="452"/>
                  </a:lnTo>
                  <a:lnTo>
                    <a:pt x="568" y="436"/>
                  </a:lnTo>
                  <a:lnTo>
                    <a:pt x="590" y="413"/>
                  </a:lnTo>
                  <a:lnTo>
                    <a:pt x="604" y="372"/>
                  </a:lnTo>
                  <a:lnTo>
                    <a:pt x="636" y="325"/>
                  </a:lnTo>
                  <a:lnTo>
                    <a:pt x="674" y="297"/>
                  </a:lnTo>
                  <a:lnTo>
                    <a:pt x="675" y="287"/>
                  </a:lnTo>
                  <a:lnTo>
                    <a:pt x="678" y="225"/>
                  </a:lnTo>
                  <a:lnTo>
                    <a:pt x="653" y="208"/>
                  </a:lnTo>
                  <a:lnTo>
                    <a:pt x="586" y="180"/>
                  </a:lnTo>
                  <a:lnTo>
                    <a:pt x="515" y="149"/>
                  </a:lnTo>
                  <a:lnTo>
                    <a:pt x="495" y="149"/>
                  </a:lnTo>
                  <a:lnTo>
                    <a:pt x="488" y="143"/>
                  </a:lnTo>
                  <a:lnTo>
                    <a:pt x="501" y="123"/>
                  </a:lnTo>
                  <a:lnTo>
                    <a:pt x="490" y="114"/>
                  </a:lnTo>
                  <a:lnTo>
                    <a:pt x="473" y="114"/>
                  </a:lnTo>
                  <a:lnTo>
                    <a:pt x="469" y="81"/>
                  </a:lnTo>
                  <a:lnTo>
                    <a:pt x="436" y="59"/>
                  </a:lnTo>
                  <a:lnTo>
                    <a:pt x="414" y="13"/>
                  </a:lnTo>
                  <a:lnTo>
                    <a:pt x="394" y="10"/>
                  </a:lnTo>
                  <a:lnTo>
                    <a:pt x="384" y="28"/>
                  </a:lnTo>
                  <a:lnTo>
                    <a:pt x="371" y="28"/>
                  </a:lnTo>
                  <a:lnTo>
                    <a:pt x="330" y="22"/>
                  </a:lnTo>
                  <a:lnTo>
                    <a:pt x="303" y="41"/>
                  </a:lnTo>
                  <a:lnTo>
                    <a:pt x="186" y="0"/>
                  </a:lnTo>
                  <a:lnTo>
                    <a:pt x="169" y="9"/>
                  </a:lnTo>
                  <a:lnTo>
                    <a:pt x="133" y="16"/>
                  </a:lnTo>
                  <a:lnTo>
                    <a:pt x="108" y="45"/>
                  </a:lnTo>
                  <a:lnTo>
                    <a:pt x="63" y="77"/>
                  </a:lnTo>
                  <a:lnTo>
                    <a:pt x="49" y="104"/>
                  </a:lnTo>
                  <a:lnTo>
                    <a:pt x="14" y="244"/>
                  </a:lnTo>
                  <a:lnTo>
                    <a:pt x="4" y="277"/>
                  </a:lnTo>
                  <a:lnTo>
                    <a:pt x="0" y="294"/>
                  </a:lnTo>
                  <a:lnTo>
                    <a:pt x="7" y="348"/>
                  </a:lnTo>
                  <a:lnTo>
                    <a:pt x="27" y="380"/>
                  </a:lnTo>
                  <a:lnTo>
                    <a:pt x="23" y="506"/>
                  </a:lnTo>
                  <a:lnTo>
                    <a:pt x="33" y="514"/>
                  </a:lnTo>
                  <a:lnTo>
                    <a:pt x="49" y="506"/>
                  </a:lnTo>
                  <a:lnTo>
                    <a:pt x="97" y="519"/>
                  </a:lnTo>
                  <a:lnTo>
                    <a:pt x="140" y="521"/>
                  </a:lnTo>
                  <a:lnTo>
                    <a:pt x="164" y="504"/>
                  </a:lnTo>
                  <a:lnTo>
                    <a:pt x="192" y="524"/>
                  </a:lnTo>
                  <a:lnTo>
                    <a:pt x="219" y="525"/>
                  </a:lnTo>
                  <a:lnTo>
                    <a:pt x="241" y="584"/>
                  </a:lnTo>
                  <a:lnTo>
                    <a:pt x="247" y="638"/>
                  </a:lnTo>
                  <a:lnTo>
                    <a:pt x="257" y="674"/>
                  </a:lnTo>
                  <a:lnTo>
                    <a:pt x="264" y="688"/>
                  </a:lnTo>
                  <a:lnTo>
                    <a:pt x="286" y="697"/>
                  </a:lnTo>
                  <a:lnTo>
                    <a:pt x="335" y="675"/>
                  </a:lnTo>
                  <a:lnTo>
                    <a:pt x="363" y="693"/>
                  </a:lnTo>
                  <a:lnTo>
                    <a:pt x="382" y="680"/>
                  </a:lnTo>
                  <a:lnTo>
                    <a:pt x="395" y="629"/>
                  </a:lnTo>
                  <a:lnTo>
                    <a:pt x="420" y="605"/>
                  </a:lnTo>
                  <a:lnTo>
                    <a:pt x="426" y="579"/>
                  </a:lnTo>
                  <a:lnTo>
                    <a:pt x="490" y="532"/>
                  </a:lnTo>
                  <a:close/>
                </a:path>
              </a:pathLst>
            </a:custGeom>
            <a:solidFill>
              <a:srgbClr val="ccccff"/>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7" name=""/>
            <p:cNvSpPr/>
            <p:nvPr/>
          </p:nvSpPr>
          <p:spPr>
            <a:xfrm>
              <a:off x="3754440" y="3701880"/>
              <a:ext cx="1258560" cy="1275840"/>
            </a:xfrm>
            <a:custGeom>
              <a:avLst/>
              <a:gdLst/>
              <a:ahLst/>
              <a:rect l="l" t="t" r="r" b="b"/>
              <a:pathLst>
                <a:path w="678" h="697">
                  <a:moveTo>
                    <a:pt x="490" y="532"/>
                  </a:moveTo>
                  <a:lnTo>
                    <a:pt x="529" y="504"/>
                  </a:lnTo>
                  <a:lnTo>
                    <a:pt x="568" y="452"/>
                  </a:lnTo>
                  <a:lnTo>
                    <a:pt x="568" y="436"/>
                  </a:lnTo>
                  <a:lnTo>
                    <a:pt x="590" y="413"/>
                  </a:lnTo>
                  <a:lnTo>
                    <a:pt x="604" y="372"/>
                  </a:lnTo>
                  <a:lnTo>
                    <a:pt x="636" y="325"/>
                  </a:lnTo>
                  <a:lnTo>
                    <a:pt x="674" y="297"/>
                  </a:lnTo>
                  <a:lnTo>
                    <a:pt x="675" y="287"/>
                  </a:lnTo>
                  <a:lnTo>
                    <a:pt x="678" y="225"/>
                  </a:lnTo>
                  <a:lnTo>
                    <a:pt x="653" y="208"/>
                  </a:lnTo>
                  <a:lnTo>
                    <a:pt x="586" y="180"/>
                  </a:lnTo>
                  <a:lnTo>
                    <a:pt x="515" y="149"/>
                  </a:lnTo>
                  <a:lnTo>
                    <a:pt x="495" y="149"/>
                  </a:lnTo>
                  <a:lnTo>
                    <a:pt x="488" y="143"/>
                  </a:lnTo>
                  <a:lnTo>
                    <a:pt x="501" y="123"/>
                  </a:lnTo>
                  <a:lnTo>
                    <a:pt x="490" y="114"/>
                  </a:lnTo>
                  <a:lnTo>
                    <a:pt x="473" y="114"/>
                  </a:lnTo>
                  <a:lnTo>
                    <a:pt x="469" y="81"/>
                  </a:lnTo>
                  <a:lnTo>
                    <a:pt x="436" y="59"/>
                  </a:lnTo>
                  <a:lnTo>
                    <a:pt x="414" y="13"/>
                  </a:lnTo>
                  <a:lnTo>
                    <a:pt x="394" y="10"/>
                  </a:lnTo>
                  <a:lnTo>
                    <a:pt x="384" y="28"/>
                  </a:lnTo>
                  <a:lnTo>
                    <a:pt x="371" y="28"/>
                  </a:lnTo>
                  <a:lnTo>
                    <a:pt x="330" y="22"/>
                  </a:lnTo>
                  <a:lnTo>
                    <a:pt x="303" y="41"/>
                  </a:lnTo>
                  <a:lnTo>
                    <a:pt x="186" y="0"/>
                  </a:lnTo>
                  <a:lnTo>
                    <a:pt x="169" y="9"/>
                  </a:lnTo>
                  <a:lnTo>
                    <a:pt x="133" y="16"/>
                  </a:lnTo>
                  <a:lnTo>
                    <a:pt x="108" y="45"/>
                  </a:lnTo>
                  <a:lnTo>
                    <a:pt x="63" y="77"/>
                  </a:lnTo>
                  <a:lnTo>
                    <a:pt x="49" y="104"/>
                  </a:lnTo>
                  <a:lnTo>
                    <a:pt x="14" y="244"/>
                  </a:lnTo>
                  <a:lnTo>
                    <a:pt x="4" y="277"/>
                  </a:lnTo>
                  <a:lnTo>
                    <a:pt x="0" y="294"/>
                  </a:lnTo>
                  <a:lnTo>
                    <a:pt x="7" y="348"/>
                  </a:lnTo>
                  <a:lnTo>
                    <a:pt x="27" y="380"/>
                  </a:lnTo>
                  <a:lnTo>
                    <a:pt x="23" y="506"/>
                  </a:lnTo>
                  <a:lnTo>
                    <a:pt x="33" y="514"/>
                  </a:lnTo>
                  <a:lnTo>
                    <a:pt x="49" y="506"/>
                  </a:lnTo>
                  <a:lnTo>
                    <a:pt x="97" y="519"/>
                  </a:lnTo>
                  <a:lnTo>
                    <a:pt x="140" y="521"/>
                  </a:lnTo>
                  <a:lnTo>
                    <a:pt x="164" y="504"/>
                  </a:lnTo>
                  <a:lnTo>
                    <a:pt x="192" y="524"/>
                  </a:lnTo>
                  <a:lnTo>
                    <a:pt x="219" y="525"/>
                  </a:lnTo>
                  <a:lnTo>
                    <a:pt x="241" y="584"/>
                  </a:lnTo>
                  <a:lnTo>
                    <a:pt x="247" y="638"/>
                  </a:lnTo>
                  <a:lnTo>
                    <a:pt x="257" y="674"/>
                  </a:lnTo>
                  <a:lnTo>
                    <a:pt x="264" y="688"/>
                  </a:lnTo>
                  <a:lnTo>
                    <a:pt x="286" y="697"/>
                  </a:lnTo>
                  <a:lnTo>
                    <a:pt x="335" y="675"/>
                  </a:lnTo>
                  <a:lnTo>
                    <a:pt x="363" y="693"/>
                  </a:lnTo>
                  <a:lnTo>
                    <a:pt x="382" y="680"/>
                  </a:lnTo>
                  <a:lnTo>
                    <a:pt x="395" y="629"/>
                  </a:lnTo>
                  <a:lnTo>
                    <a:pt x="420" y="605"/>
                  </a:lnTo>
                  <a:lnTo>
                    <a:pt x="426" y="579"/>
                  </a:lnTo>
                  <a:lnTo>
                    <a:pt x="490" y="532"/>
                  </a:lnTo>
                </a:path>
              </a:pathLst>
            </a:custGeom>
            <a:noFill/>
            <a:ln cap="sq" w="12600">
              <a:solidFill>
                <a:srgbClr val="0000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8" name=""/>
            <p:cNvSpPr/>
            <p:nvPr/>
          </p:nvSpPr>
          <p:spPr>
            <a:xfrm>
              <a:off x="4386240" y="4678200"/>
              <a:ext cx="1095120" cy="771120"/>
            </a:xfrm>
            <a:custGeom>
              <a:avLst/>
              <a:gdLst/>
              <a:ahLst/>
              <a:rect l="l" t="t" r="r" b="b"/>
              <a:pathLst>
                <a:path w="590" h="422">
                  <a:moveTo>
                    <a:pt x="541" y="362"/>
                  </a:moveTo>
                  <a:lnTo>
                    <a:pt x="513" y="358"/>
                  </a:lnTo>
                  <a:lnTo>
                    <a:pt x="453" y="375"/>
                  </a:lnTo>
                  <a:lnTo>
                    <a:pt x="433" y="364"/>
                  </a:lnTo>
                  <a:lnTo>
                    <a:pt x="409" y="355"/>
                  </a:lnTo>
                  <a:lnTo>
                    <a:pt x="381" y="362"/>
                  </a:lnTo>
                  <a:lnTo>
                    <a:pt x="360" y="358"/>
                  </a:lnTo>
                  <a:lnTo>
                    <a:pt x="338" y="378"/>
                  </a:lnTo>
                  <a:lnTo>
                    <a:pt x="302" y="383"/>
                  </a:lnTo>
                  <a:lnTo>
                    <a:pt x="295" y="396"/>
                  </a:lnTo>
                  <a:lnTo>
                    <a:pt x="295" y="411"/>
                  </a:lnTo>
                  <a:lnTo>
                    <a:pt x="280" y="422"/>
                  </a:lnTo>
                  <a:lnTo>
                    <a:pt x="221" y="406"/>
                  </a:lnTo>
                  <a:lnTo>
                    <a:pt x="178" y="391"/>
                  </a:lnTo>
                  <a:lnTo>
                    <a:pt x="114" y="383"/>
                  </a:lnTo>
                  <a:lnTo>
                    <a:pt x="80" y="380"/>
                  </a:lnTo>
                  <a:lnTo>
                    <a:pt x="62" y="332"/>
                  </a:lnTo>
                  <a:lnTo>
                    <a:pt x="42" y="321"/>
                  </a:lnTo>
                  <a:lnTo>
                    <a:pt x="10" y="323"/>
                  </a:lnTo>
                  <a:lnTo>
                    <a:pt x="0" y="316"/>
                  </a:lnTo>
                  <a:lnTo>
                    <a:pt x="12" y="251"/>
                  </a:lnTo>
                  <a:lnTo>
                    <a:pt x="26" y="207"/>
                  </a:lnTo>
                  <a:lnTo>
                    <a:pt x="23" y="192"/>
                  </a:lnTo>
                  <a:lnTo>
                    <a:pt x="23" y="161"/>
                  </a:lnTo>
                  <a:lnTo>
                    <a:pt x="42" y="148"/>
                  </a:lnTo>
                  <a:lnTo>
                    <a:pt x="55" y="97"/>
                  </a:lnTo>
                  <a:lnTo>
                    <a:pt x="80" y="73"/>
                  </a:lnTo>
                  <a:lnTo>
                    <a:pt x="86" y="47"/>
                  </a:lnTo>
                  <a:lnTo>
                    <a:pt x="150" y="0"/>
                  </a:lnTo>
                  <a:lnTo>
                    <a:pt x="169" y="13"/>
                  </a:lnTo>
                  <a:lnTo>
                    <a:pt x="218" y="15"/>
                  </a:lnTo>
                  <a:lnTo>
                    <a:pt x="253" y="15"/>
                  </a:lnTo>
                  <a:lnTo>
                    <a:pt x="305" y="16"/>
                  </a:lnTo>
                  <a:lnTo>
                    <a:pt x="368" y="48"/>
                  </a:lnTo>
                  <a:lnTo>
                    <a:pt x="417" y="48"/>
                  </a:lnTo>
                  <a:lnTo>
                    <a:pt x="455" y="90"/>
                  </a:lnTo>
                  <a:lnTo>
                    <a:pt x="461" y="148"/>
                  </a:lnTo>
                  <a:lnTo>
                    <a:pt x="488" y="192"/>
                  </a:lnTo>
                  <a:lnTo>
                    <a:pt x="481" y="207"/>
                  </a:lnTo>
                  <a:lnTo>
                    <a:pt x="488" y="221"/>
                  </a:lnTo>
                  <a:lnTo>
                    <a:pt x="544" y="225"/>
                  </a:lnTo>
                  <a:lnTo>
                    <a:pt x="549" y="264"/>
                  </a:lnTo>
                  <a:lnTo>
                    <a:pt x="567" y="253"/>
                  </a:lnTo>
                  <a:lnTo>
                    <a:pt x="582" y="269"/>
                  </a:lnTo>
                  <a:lnTo>
                    <a:pt x="582" y="273"/>
                  </a:lnTo>
                  <a:lnTo>
                    <a:pt x="590" y="280"/>
                  </a:lnTo>
                  <a:lnTo>
                    <a:pt x="577" y="299"/>
                  </a:lnTo>
                  <a:lnTo>
                    <a:pt x="551" y="300"/>
                  </a:lnTo>
                  <a:lnTo>
                    <a:pt x="536" y="306"/>
                  </a:lnTo>
                  <a:lnTo>
                    <a:pt x="531" y="311"/>
                  </a:lnTo>
                  <a:lnTo>
                    <a:pt x="551" y="328"/>
                  </a:lnTo>
                  <a:lnTo>
                    <a:pt x="541" y="362"/>
                  </a:lnTo>
                  <a:lnTo>
                    <a:pt x="541" y="362"/>
                  </a:lnTo>
                  <a:close/>
                </a:path>
              </a:pathLst>
            </a:custGeom>
            <a:solidFill>
              <a:srgbClr val="ff9966"/>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79" name=""/>
            <p:cNvSpPr/>
            <p:nvPr/>
          </p:nvSpPr>
          <p:spPr>
            <a:xfrm>
              <a:off x="4386240" y="4678200"/>
              <a:ext cx="1095120" cy="771120"/>
            </a:xfrm>
            <a:custGeom>
              <a:avLst/>
              <a:gdLst/>
              <a:ahLst/>
              <a:rect l="l" t="t" r="r" b="b"/>
              <a:pathLst>
                <a:path w="590" h="422">
                  <a:moveTo>
                    <a:pt x="541" y="362"/>
                  </a:moveTo>
                  <a:lnTo>
                    <a:pt x="513" y="358"/>
                  </a:lnTo>
                  <a:lnTo>
                    <a:pt x="453" y="375"/>
                  </a:lnTo>
                  <a:lnTo>
                    <a:pt x="433" y="364"/>
                  </a:lnTo>
                  <a:lnTo>
                    <a:pt x="409" y="355"/>
                  </a:lnTo>
                  <a:lnTo>
                    <a:pt x="381" y="362"/>
                  </a:lnTo>
                  <a:lnTo>
                    <a:pt x="360" y="358"/>
                  </a:lnTo>
                  <a:lnTo>
                    <a:pt x="338" y="378"/>
                  </a:lnTo>
                  <a:lnTo>
                    <a:pt x="302" y="383"/>
                  </a:lnTo>
                  <a:lnTo>
                    <a:pt x="295" y="396"/>
                  </a:lnTo>
                  <a:lnTo>
                    <a:pt x="295" y="411"/>
                  </a:lnTo>
                  <a:lnTo>
                    <a:pt x="280" y="422"/>
                  </a:lnTo>
                  <a:lnTo>
                    <a:pt x="221" y="406"/>
                  </a:lnTo>
                  <a:lnTo>
                    <a:pt x="178" y="391"/>
                  </a:lnTo>
                  <a:lnTo>
                    <a:pt x="114" y="383"/>
                  </a:lnTo>
                  <a:lnTo>
                    <a:pt x="80" y="380"/>
                  </a:lnTo>
                  <a:lnTo>
                    <a:pt x="62" y="332"/>
                  </a:lnTo>
                  <a:lnTo>
                    <a:pt x="42" y="321"/>
                  </a:lnTo>
                  <a:lnTo>
                    <a:pt x="10" y="323"/>
                  </a:lnTo>
                  <a:lnTo>
                    <a:pt x="0" y="316"/>
                  </a:lnTo>
                  <a:lnTo>
                    <a:pt x="12" y="251"/>
                  </a:lnTo>
                  <a:lnTo>
                    <a:pt x="26" y="207"/>
                  </a:lnTo>
                  <a:lnTo>
                    <a:pt x="23" y="192"/>
                  </a:lnTo>
                  <a:lnTo>
                    <a:pt x="23" y="161"/>
                  </a:lnTo>
                  <a:lnTo>
                    <a:pt x="42" y="148"/>
                  </a:lnTo>
                  <a:lnTo>
                    <a:pt x="55" y="97"/>
                  </a:lnTo>
                  <a:lnTo>
                    <a:pt x="80" y="73"/>
                  </a:lnTo>
                  <a:lnTo>
                    <a:pt x="86" y="47"/>
                  </a:lnTo>
                  <a:lnTo>
                    <a:pt x="150" y="0"/>
                  </a:lnTo>
                  <a:lnTo>
                    <a:pt x="169" y="13"/>
                  </a:lnTo>
                  <a:lnTo>
                    <a:pt x="218" y="15"/>
                  </a:lnTo>
                  <a:lnTo>
                    <a:pt x="253" y="15"/>
                  </a:lnTo>
                  <a:lnTo>
                    <a:pt x="305" y="16"/>
                  </a:lnTo>
                  <a:lnTo>
                    <a:pt x="368" y="48"/>
                  </a:lnTo>
                  <a:lnTo>
                    <a:pt x="417" y="48"/>
                  </a:lnTo>
                  <a:lnTo>
                    <a:pt x="455" y="90"/>
                  </a:lnTo>
                  <a:lnTo>
                    <a:pt x="461" y="148"/>
                  </a:lnTo>
                  <a:lnTo>
                    <a:pt x="488" y="192"/>
                  </a:lnTo>
                  <a:lnTo>
                    <a:pt x="481" y="207"/>
                  </a:lnTo>
                  <a:lnTo>
                    <a:pt x="488" y="221"/>
                  </a:lnTo>
                  <a:lnTo>
                    <a:pt x="544" y="225"/>
                  </a:lnTo>
                  <a:lnTo>
                    <a:pt x="549" y="264"/>
                  </a:lnTo>
                  <a:lnTo>
                    <a:pt x="567" y="253"/>
                  </a:lnTo>
                  <a:lnTo>
                    <a:pt x="582" y="269"/>
                  </a:lnTo>
                  <a:lnTo>
                    <a:pt x="582" y="273"/>
                  </a:lnTo>
                  <a:lnTo>
                    <a:pt x="590" y="280"/>
                  </a:lnTo>
                  <a:lnTo>
                    <a:pt x="577" y="299"/>
                  </a:lnTo>
                  <a:lnTo>
                    <a:pt x="551" y="300"/>
                  </a:lnTo>
                  <a:lnTo>
                    <a:pt x="536" y="306"/>
                  </a:lnTo>
                  <a:lnTo>
                    <a:pt x="531" y="311"/>
                  </a:lnTo>
                  <a:lnTo>
                    <a:pt x="551" y="328"/>
                  </a:lnTo>
                  <a:lnTo>
                    <a:pt x="541" y="362"/>
                  </a:lnTo>
                </a:path>
              </a:pathLst>
            </a:custGeom>
            <a:noFill/>
            <a:ln cap="sq" w="12600">
              <a:solidFill>
                <a:srgbClr val="0000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0" name=""/>
            <p:cNvSpPr/>
            <p:nvPr/>
          </p:nvSpPr>
          <p:spPr>
            <a:xfrm>
              <a:off x="4511520" y="5329080"/>
              <a:ext cx="879120" cy="607680"/>
            </a:xfrm>
            <a:custGeom>
              <a:avLst/>
              <a:gdLst/>
              <a:ahLst/>
              <a:rect l="l" t="t" r="r" b="b"/>
              <a:pathLst>
                <a:path w="473" h="332">
                  <a:moveTo>
                    <a:pt x="0" y="114"/>
                  </a:moveTo>
                  <a:lnTo>
                    <a:pt x="10" y="81"/>
                  </a:lnTo>
                  <a:lnTo>
                    <a:pt x="12" y="25"/>
                  </a:lnTo>
                  <a:lnTo>
                    <a:pt x="46" y="28"/>
                  </a:lnTo>
                  <a:lnTo>
                    <a:pt x="110" y="36"/>
                  </a:lnTo>
                  <a:lnTo>
                    <a:pt x="153" y="51"/>
                  </a:lnTo>
                  <a:lnTo>
                    <a:pt x="212" y="67"/>
                  </a:lnTo>
                  <a:lnTo>
                    <a:pt x="227" y="56"/>
                  </a:lnTo>
                  <a:lnTo>
                    <a:pt x="227" y="41"/>
                  </a:lnTo>
                  <a:lnTo>
                    <a:pt x="234" y="28"/>
                  </a:lnTo>
                  <a:lnTo>
                    <a:pt x="270" y="23"/>
                  </a:lnTo>
                  <a:lnTo>
                    <a:pt x="292" y="3"/>
                  </a:lnTo>
                  <a:lnTo>
                    <a:pt x="313" y="7"/>
                  </a:lnTo>
                  <a:lnTo>
                    <a:pt x="341" y="0"/>
                  </a:lnTo>
                  <a:lnTo>
                    <a:pt x="365" y="9"/>
                  </a:lnTo>
                  <a:lnTo>
                    <a:pt x="385" y="20"/>
                  </a:lnTo>
                  <a:lnTo>
                    <a:pt x="445" y="3"/>
                  </a:lnTo>
                  <a:lnTo>
                    <a:pt x="473" y="7"/>
                  </a:lnTo>
                  <a:lnTo>
                    <a:pt x="473" y="7"/>
                  </a:lnTo>
                  <a:lnTo>
                    <a:pt x="471" y="20"/>
                  </a:lnTo>
                  <a:lnTo>
                    <a:pt x="455" y="39"/>
                  </a:lnTo>
                  <a:lnTo>
                    <a:pt x="463" y="64"/>
                  </a:lnTo>
                  <a:lnTo>
                    <a:pt x="463" y="103"/>
                  </a:lnTo>
                  <a:lnTo>
                    <a:pt x="463" y="144"/>
                  </a:lnTo>
                  <a:lnTo>
                    <a:pt x="455" y="176"/>
                  </a:lnTo>
                  <a:lnTo>
                    <a:pt x="450" y="243"/>
                  </a:lnTo>
                  <a:lnTo>
                    <a:pt x="439" y="258"/>
                  </a:lnTo>
                  <a:lnTo>
                    <a:pt x="439" y="268"/>
                  </a:lnTo>
                  <a:lnTo>
                    <a:pt x="361" y="332"/>
                  </a:lnTo>
                  <a:lnTo>
                    <a:pt x="346" y="325"/>
                  </a:lnTo>
                  <a:lnTo>
                    <a:pt x="328" y="332"/>
                  </a:lnTo>
                  <a:lnTo>
                    <a:pt x="319" y="325"/>
                  </a:lnTo>
                  <a:lnTo>
                    <a:pt x="339" y="305"/>
                  </a:lnTo>
                  <a:lnTo>
                    <a:pt x="341" y="293"/>
                  </a:lnTo>
                  <a:lnTo>
                    <a:pt x="361" y="264"/>
                  </a:lnTo>
                  <a:lnTo>
                    <a:pt x="359" y="254"/>
                  </a:lnTo>
                  <a:lnTo>
                    <a:pt x="305" y="247"/>
                  </a:lnTo>
                  <a:lnTo>
                    <a:pt x="270" y="215"/>
                  </a:lnTo>
                  <a:lnTo>
                    <a:pt x="224" y="169"/>
                  </a:lnTo>
                  <a:lnTo>
                    <a:pt x="169" y="137"/>
                  </a:lnTo>
                  <a:lnTo>
                    <a:pt x="150" y="131"/>
                  </a:lnTo>
                  <a:lnTo>
                    <a:pt x="26" y="113"/>
                  </a:lnTo>
                  <a:lnTo>
                    <a:pt x="0" y="114"/>
                  </a:lnTo>
                  <a:close/>
                </a:path>
              </a:pathLst>
            </a:custGeom>
            <a:solidFill>
              <a:srgbClr val="ff9966"/>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1" name=""/>
            <p:cNvSpPr/>
            <p:nvPr/>
          </p:nvSpPr>
          <p:spPr>
            <a:xfrm>
              <a:off x="4511520" y="5329080"/>
              <a:ext cx="879120" cy="607680"/>
            </a:xfrm>
            <a:custGeom>
              <a:avLst/>
              <a:gdLst/>
              <a:ahLst/>
              <a:rect l="l" t="t" r="r" b="b"/>
              <a:pathLst>
                <a:path w="473" h="332">
                  <a:moveTo>
                    <a:pt x="0" y="114"/>
                  </a:moveTo>
                  <a:lnTo>
                    <a:pt x="10" y="81"/>
                  </a:lnTo>
                  <a:lnTo>
                    <a:pt x="12" y="25"/>
                  </a:lnTo>
                  <a:lnTo>
                    <a:pt x="46" y="28"/>
                  </a:lnTo>
                  <a:lnTo>
                    <a:pt x="110" y="36"/>
                  </a:lnTo>
                  <a:lnTo>
                    <a:pt x="153" y="51"/>
                  </a:lnTo>
                  <a:lnTo>
                    <a:pt x="212" y="67"/>
                  </a:lnTo>
                  <a:lnTo>
                    <a:pt x="227" y="56"/>
                  </a:lnTo>
                  <a:lnTo>
                    <a:pt x="227" y="41"/>
                  </a:lnTo>
                  <a:lnTo>
                    <a:pt x="234" y="28"/>
                  </a:lnTo>
                  <a:lnTo>
                    <a:pt x="270" y="23"/>
                  </a:lnTo>
                  <a:lnTo>
                    <a:pt x="292" y="3"/>
                  </a:lnTo>
                  <a:lnTo>
                    <a:pt x="313" y="7"/>
                  </a:lnTo>
                  <a:lnTo>
                    <a:pt x="341" y="0"/>
                  </a:lnTo>
                  <a:lnTo>
                    <a:pt x="365" y="9"/>
                  </a:lnTo>
                  <a:lnTo>
                    <a:pt x="385" y="20"/>
                  </a:lnTo>
                  <a:lnTo>
                    <a:pt x="445" y="3"/>
                  </a:lnTo>
                  <a:lnTo>
                    <a:pt x="473" y="7"/>
                  </a:lnTo>
                  <a:lnTo>
                    <a:pt x="471" y="20"/>
                  </a:lnTo>
                  <a:lnTo>
                    <a:pt x="455" y="39"/>
                  </a:lnTo>
                  <a:lnTo>
                    <a:pt x="463" y="64"/>
                  </a:lnTo>
                  <a:lnTo>
                    <a:pt x="463" y="103"/>
                  </a:lnTo>
                  <a:lnTo>
                    <a:pt x="463" y="144"/>
                  </a:lnTo>
                  <a:lnTo>
                    <a:pt x="455" y="176"/>
                  </a:lnTo>
                  <a:lnTo>
                    <a:pt x="450" y="243"/>
                  </a:lnTo>
                  <a:lnTo>
                    <a:pt x="439" y="258"/>
                  </a:lnTo>
                  <a:lnTo>
                    <a:pt x="439" y="268"/>
                  </a:lnTo>
                  <a:lnTo>
                    <a:pt x="361" y="332"/>
                  </a:lnTo>
                  <a:lnTo>
                    <a:pt x="346" y="325"/>
                  </a:lnTo>
                  <a:lnTo>
                    <a:pt x="328" y="332"/>
                  </a:lnTo>
                  <a:lnTo>
                    <a:pt x="319" y="325"/>
                  </a:lnTo>
                  <a:lnTo>
                    <a:pt x="339" y="305"/>
                  </a:lnTo>
                  <a:lnTo>
                    <a:pt x="341" y="293"/>
                  </a:lnTo>
                  <a:lnTo>
                    <a:pt x="361" y="264"/>
                  </a:lnTo>
                  <a:lnTo>
                    <a:pt x="359" y="254"/>
                  </a:lnTo>
                  <a:lnTo>
                    <a:pt x="305" y="247"/>
                  </a:lnTo>
                  <a:lnTo>
                    <a:pt x="270" y="215"/>
                  </a:lnTo>
                  <a:lnTo>
                    <a:pt x="224" y="169"/>
                  </a:lnTo>
                  <a:lnTo>
                    <a:pt x="169" y="137"/>
                  </a:lnTo>
                  <a:lnTo>
                    <a:pt x="150" y="131"/>
                  </a:lnTo>
                  <a:lnTo>
                    <a:pt x="26" y="113"/>
                  </a:lnTo>
                  <a:lnTo>
                    <a:pt x="0" y="114"/>
                  </a:lnTo>
                </a:path>
              </a:pathLst>
            </a:custGeom>
            <a:noFill/>
            <a:ln cap="sq" w="12600">
              <a:solidFill>
                <a:srgbClr val="0000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2" name=""/>
            <p:cNvSpPr/>
            <p:nvPr/>
          </p:nvSpPr>
          <p:spPr>
            <a:xfrm>
              <a:off x="4664160" y="4188960"/>
              <a:ext cx="1510920" cy="1000080"/>
            </a:xfrm>
            <a:custGeom>
              <a:avLst/>
              <a:gdLst/>
              <a:ahLst/>
              <a:rect l="l" t="t" r="r" b="b"/>
              <a:pathLst>
                <a:path w="814" h="546">
                  <a:moveTo>
                    <a:pt x="440" y="546"/>
                  </a:moveTo>
                  <a:lnTo>
                    <a:pt x="432" y="539"/>
                  </a:lnTo>
                  <a:lnTo>
                    <a:pt x="432" y="535"/>
                  </a:lnTo>
                  <a:lnTo>
                    <a:pt x="417" y="519"/>
                  </a:lnTo>
                  <a:lnTo>
                    <a:pt x="399" y="530"/>
                  </a:lnTo>
                  <a:lnTo>
                    <a:pt x="394" y="491"/>
                  </a:lnTo>
                  <a:lnTo>
                    <a:pt x="338" y="487"/>
                  </a:lnTo>
                  <a:lnTo>
                    <a:pt x="331" y="473"/>
                  </a:lnTo>
                  <a:lnTo>
                    <a:pt x="338" y="458"/>
                  </a:lnTo>
                  <a:lnTo>
                    <a:pt x="311" y="414"/>
                  </a:lnTo>
                  <a:lnTo>
                    <a:pt x="305" y="356"/>
                  </a:lnTo>
                  <a:lnTo>
                    <a:pt x="267" y="314"/>
                  </a:lnTo>
                  <a:lnTo>
                    <a:pt x="218" y="314"/>
                  </a:lnTo>
                  <a:lnTo>
                    <a:pt x="155" y="282"/>
                  </a:lnTo>
                  <a:lnTo>
                    <a:pt x="103" y="281"/>
                  </a:lnTo>
                  <a:lnTo>
                    <a:pt x="68" y="281"/>
                  </a:lnTo>
                  <a:lnTo>
                    <a:pt x="19" y="279"/>
                  </a:lnTo>
                  <a:lnTo>
                    <a:pt x="0" y="266"/>
                  </a:lnTo>
                  <a:lnTo>
                    <a:pt x="39" y="238"/>
                  </a:lnTo>
                  <a:lnTo>
                    <a:pt x="78" y="186"/>
                  </a:lnTo>
                  <a:lnTo>
                    <a:pt x="78" y="170"/>
                  </a:lnTo>
                  <a:lnTo>
                    <a:pt x="100" y="147"/>
                  </a:lnTo>
                  <a:lnTo>
                    <a:pt x="114" y="106"/>
                  </a:lnTo>
                  <a:lnTo>
                    <a:pt x="146" y="59"/>
                  </a:lnTo>
                  <a:lnTo>
                    <a:pt x="184" y="31"/>
                  </a:lnTo>
                  <a:lnTo>
                    <a:pt x="185" y="21"/>
                  </a:lnTo>
                  <a:lnTo>
                    <a:pt x="227" y="0"/>
                  </a:lnTo>
                  <a:lnTo>
                    <a:pt x="273" y="14"/>
                  </a:lnTo>
                  <a:lnTo>
                    <a:pt x="335" y="11"/>
                  </a:lnTo>
                  <a:lnTo>
                    <a:pt x="342" y="27"/>
                  </a:lnTo>
                  <a:lnTo>
                    <a:pt x="342" y="41"/>
                  </a:lnTo>
                  <a:lnTo>
                    <a:pt x="378" y="50"/>
                  </a:lnTo>
                  <a:lnTo>
                    <a:pt x="400" y="37"/>
                  </a:lnTo>
                  <a:lnTo>
                    <a:pt x="458" y="41"/>
                  </a:lnTo>
                  <a:lnTo>
                    <a:pt x="487" y="23"/>
                  </a:lnTo>
                  <a:lnTo>
                    <a:pt x="526" y="36"/>
                  </a:lnTo>
                  <a:lnTo>
                    <a:pt x="537" y="52"/>
                  </a:lnTo>
                  <a:lnTo>
                    <a:pt x="531" y="67"/>
                  </a:lnTo>
                  <a:lnTo>
                    <a:pt x="547" y="95"/>
                  </a:lnTo>
                  <a:lnTo>
                    <a:pt x="536" y="111"/>
                  </a:lnTo>
                  <a:lnTo>
                    <a:pt x="553" y="160"/>
                  </a:lnTo>
                  <a:lnTo>
                    <a:pt x="567" y="170"/>
                  </a:lnTo>
                  <a:lnTo>
                    <a:pt x="592" y="173"/>
                  </a:lnTo>
                  <a:lnTo>
                    <a:pt x="596" y="190"/>
                  </a:lnTo>
                  <a:lnTo>
                    <a:pt x="580" y="248"/>
                  </a:lnTo>
                  <a:lnTo>
                    <a:pt x="589" y="264"/>
                  </a:lnTo>
                  <a:lnTo>
                    <a:pt x="614" y="289"/>
                  </a:lnTo>
                  <a:lnTo>
                    <a:pt x="611" y="304"/>
                  </a:lnTo>
                  <a:lnTo>
                    <a:pt x="622" y="317"/>
                  </a:lnTo>
                  <a:lnTo>
                    <a:pt x="663" y="313"/>
                  </a:lnTo>
                  <a:lnTo>
                    <a:pt x="676" y="292"/>
                  </a:lnTo>
                  <a:lnTo>
                    <a:pt x="728" y="287"/>
                  </a:lnTo>
                  <a:lnTo>
                    <a:pt x="759" y="277"/>
                  </a:lnTo>
                  <a:lnTo>
                    <a:pt x="777" y="295"/>
                  </a:lnTo>
                  <a:lnTo>
                    <a:pt x="811" y="295"/>
                  </a:lnTo>
                  <a:lnTo>
                    <a:pt x="814" y="300"/>
                  </a:lnTo>
                  <a:lnTo>
                    <a:pt x="794" y="321"/>
                  </a:lnTo>
                  <a:lnTo>
                    <a:pt x="754" y="331"/>
                  </a:lnTo>
                  <a:lnTo>
                    <a:pt x="748" y="353"/>
                  </a:lnTo>
                  <a:lnTo>
                    <a:pt x="749" y="372"/>
                  </a:lnTo>
                  <a:lnTo>
                    <a:pt x="687" y="406"/>
                  </a:lnTo>
                  <a:lnTo>
                    <a:pt x="680" y="418"/>
                  </a:lnTo>
                  <a:lnTo>
                    <a:pt x="644" y="414"/>
                  </a:lnTo>
                  <a:lnTo>
                    <a:pt x="567" y="448"/>
                  </a:lnTo>
                  <a:lnTo>
                    <a:pt x="458" y="533"/>
                  </a:lnTo>
                  <a:lnTo>
                    <a:pt x="440" y="546"/>
                  </a:lnTo>
                  <a:close/>
                </a:path>
              </a:pathLst>
            </a:custGeom>
            <a:solidFill>
              <a:srgbClr val="ccccff"/>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3" name=""/>
            <p:cNvSpPr/>
            <p:nvPr/>
          </p:nvSpPr>
          <p:spPr>
            <a:xfrm>
              <a:off x="4664160" y="4188960"/>
              <a:ext cx="1510920" cy="1000080"/>
            </a:xfrm>
            <a:custGeom>
              <a:avLst/>
              <a:gdLst/>
              <a:ahLst/>
              <a:rect l="l" t="t" r="r" b="b"/>
              <a:pathLst>
                <a:path w="814" h="546">
                  <a:moveTo>
                    <a:pt x="440" y="546"/>
                  </a:moveTo>
                  <a:lnTo>
                    <a:pt x="432" y="539"/>
                  </a:lnTo>
                  <a:lnTo>
                    <a:pt x="432" y="535"/>
                  </a:lnTo>
                  <a:lnTo>
                    <a:pt x="417" y="519"/>
                  </a:lnTo>
                  <a:lnTo>
                    <a:pt x="399" y="530"/>
                  </a:lnTo>
                  <a:lnTo>
                    <a:pt x="394" y="491"/>
                  </a:lnTo>
                  <a:lnTo>
                    <a:pt x="338" y="487"/>
                  </a:lnTo>
                  <a:lnTo>
                    <a:pt x="331" y="473"/>
                  </a:lnTo>
                  <a:lnTo>
                    <a:pt x="338" y="458"/>
                  </a:lnTo>
                  <a:lnTo>
                    <a:pt x="311" y="414"/>
                  </a:lnTo>
                  <a:lnTo>
                    <a:pt x="305" y="356"/>
                  </a:lnTo>
                  <a:lnTo>
                    <a:pt x="267" y="314"/>
                  </a:lnTo>
                  <a:lnTo>
                    <a:pt x="218" y="314"/>
                  </a:lnTo>
                  <a:lnTo>
                    <a:pt x="155" y="282"/>
                  </a:lnTo>
                  <a:lnTo>
                    <a:pt x="103" y="281"/>
                  </a:lnTo>
                  <a:lnTo>
                    <a:pt x="68" y="281"/>
                  </a:lnTo>
                  <a:lnTo>
                    <a:pt x="19" y="279"/>
                  </a:lnTo>
                  <a:lnTo>
                    <a:pt x="0" y="266"/>
                  </a:lnTo>
                  <a:lnTo>
                    <a:pt x="39" y="238"/>
                  </a:lnTo>
                  <a:lnTo>
                    <a:pt x="78" y="186"/>
                  </a:lnTo>
                  <a:lnTo>
                    <a:pt x="78" y="170"/>
                  </a:lnTo>
                  <a:lnTo>
                    <a:pt x="100" y="147"/>
                  </a:lnTo>
                  <a:lnTo>
                    <a:pt x="114" y="106"/>
                  </a:lnTo>
                  <a:lnTo>
                    <a:pt x="146" y="59"/>
                  </a:lnTo>
                  <a:lnTo>
                    <a:pt x="184" y="31"/>
                  </a:lnTo>
                  <a:lnTo>
                    <a:pt x="185" y="21"/>
                  </a:lnTo>
                  <a:lnTo>
                    <a:pt x="227" y="0"/>
                  </a:lnTo>
                  <a:lnTo>
                    <a:pt x="273" y="14"/>
                  </a:lnTo>
                  <a:lnTo>
                    <a:pt x="335" y="11"/>
                  </a:lnTo>
                  <a:lnTo>
                    <a:pt x="342" y="27"/>
                  </a:lnTo>
                  <a:lnTo>
                    <a:pt x="342" y="41"/>
                  </a:lnTo>
                  <a:lnTo>
                    <a:pt x="378" y="50"/>
                  </a:lnTo>
                  <a:lnTo>
                    <a:pt x="400" y="37"/>
                  </a:lnTo>
                  <a:lnTo>
                    <a:pt x="458" y="41"/>
                  </a:lnTo>
                  <a:lnTo>
                    <a:pt x="487" y="23"/>
                  </a:lnTo>
                  <a:lnTo>
                    <a:pt x="526" y="36"/>
                  </a:lnTo>
                  <a:lnTo>
                    <a:pt x="537" y="52"/>
                  </a:lnTo>
                  <a:lnTo>
                    <a:pt x="531" y="67"/>
                  </a:lnTo>
                  <a:lnTo>
                    <a:pt x="547" y="95"/>
                  </a:lnTo>
                  <a:lnTo>
                    <a:pt x="536" y="111"/>
                  </a:lnTo>
                  <a:lnTo>
                    <a:pt x="553" y="160"/>
                  </a:lnTo>
                  <a:lnTo>
                    <a:pt x="567" y="170"/>
                  </a:lnTo>
                  <a:lnTo>
                    <a:pt x="592" y="173"/>
                  </a:lnTo>
                  <a:lnTo>
                    <a:pt x="596" y="190"/>
                  </a:lnTo>
                  <a:lnTo>
                    <a:pt x="580" y="248"/>
                  </a:lnTo>
                  <a:lnTo>
                    <a:pt x="589" y="264"/>
                  </a:lnTo>
                  <a:lnTo>
                    <a:pt x="614" y="289"/>
                  </a:lnTo>
                  <a:lnTo>
                    <a:pt x="611" y="304"/>
                  </a:lnTo>
                  <a:lnTo>
                    <a:pt x="622" y="317"/>
                  </a:lnTo>
                  <a:lnTo>
                    <a:pt x="663" y="313"/>
                  </a:lnTo>
                  <a:lnTo>
                    <a:pt x="676" y="292"/>
                  </a:lnTo>
                  <a:lnTo>
                    <a:pt x="728" y="287"/>
                  </a:lnTo>
                  <a:lnTo>
                    <a:pt x="759" y="277"/>
                  </a:lnTo>
                  <a:lnTo>
                    <a:pt x="777" y="295"/>
                  </a:lnTo>
                  <a:lnTo>
                    <a:pt x="811" y="295"/>
                  </a:lnTo>
                  <a:lnTo>
                    <a:pt x="814" y="300"/>
                  </a:lnTo>
                  <a:lnTo>
                    <a:pt x="794" y="321"/>
                  </a:lnTo>
                  <a:lnTo>
                    <a:pt x="754" y="331"/>
                  </a:lnTo>
                  <a:lnTo>
                    <a:pt x="748" y="353"/>
                  </a:lnTo>
                  <a:lnTo>
                    <a:pt x="749" y="372"/>
                  </a:lnTo>
                  <a:lnTo>
                    <a:pt x="687" y="406"/>
                  </a:lnTo>
                  <a:lnTo>
                    <a:pt x="680" y="418"/>
                  </a:lnTo>
                  <a:lnTo>
                    <a:pt x="644" y="414"/>
                  </a:lnTo>
                  <a:lnTo>
                    <a:pt x="567" y="448"/>
                  </a:lnTo>
                  <a:lnTo>
                    <a:pt x="458" y="533"/>
                  </a:lnTo>
                  <a:lnTo>
                    <a:pt x="440" y="546"/>
                  </a:lnTo>
                </a:path>
              </a:pathLst>
            </a:custGeom>
            <a:noFill/>
            <a:ln cap="sq" w="12600">
              <a:solidFill>
                <a:srgbClr val="0000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4" name=""/>
            <p:cNvSpPr/>
            <p:nvPr/>
          </p:nvSpPr>
          <p:spPr>
            <a:xfrm>
              <a:off x="5006880" y="3195360"/>
              <a:ext cx="1995120" cy="1574280"/>
            </a:xfrm>
            <a:custGeom>
              <a:avLst/>
              <a:gdLst/>
              <a:ahLst/>
              <a:rect l="l" t="t" r="r" b="b"/>
              <a:pathLst>
                <a:path w="1073" h="860">
                  <a:moveTo>
                    <a:pt x="0" y="564"/>
                  </a:moveTo>
                  <a:lnTo>
                    <a:pt x="3" y="502"/>
                  </a:lnTo>
                  <a:lnTo>
                    <a:pt x="35" y="475"/>
                  </a:lnTo>
                  <a:lnTo>
                    <a:pt x="65" y="430"/>
                  </a:lnTo>
                  <a:lnTo>
                    <a:pt x="143" y="416"/>
                  </a:lnTo>
                  <a:lnTo>
                    <a:pt x="157" y="423"/>
                  </a:lnTo>
                  <a:lnTo>
                    <a:pt x="185" y="400"/>
                  </a:lnTo>
                  <a:lnTo>
                    <a:pt x="257" y="404"/>
                  </a:lnTo>
                  <a:lnTo>
                    <a:pt x="304" y="410"/>
                  </a:lnTo>
                  <a:lnTo>
                    <a:pt x="352" y="371"/>
                  </a:lnTo>
                  <a:lnTo>
                    <a:pt x="355" y="322"/>
                  </a:lnTo>
                  <a:lnTo>
                    <a:pt x="338" y="315"/>
                  </a:lnTo>
                  <a:lnTo>
                    <a:pt x="336" y="305"/>
                  </a:lnTo>
                  <a:lnTo>
                    <a:pt x="368" y="257"/>
                  </a:lnTo>
                  <a:lnTo>
                    <a:pt x="358" y="227"/>
                  </a:lnTo>
                  <a:lnTo>
                    <a:pt x="346" y="217"/>
                  </a:lnTo>
                  <a:lnTo>
                    <a:pt x="355" y="166"/>
                  </a:lnTo>
                  <a:lnTo>
                    <a:pt x="400" y="150"/>
                  </a:lnTo>
                  <a:lnTo>
                    <a:pt x="400" y="126"/>
                  </a:lnTo>
                  <a:lnTo>
                    <a:pt x="397" y="103"/>
                  </a:lnTo>
                  <a:lnTo>
                    <a:pt x="404" y="71"/>
                  </a:lnTo>
                  <a:lnTo>
                    <a:pt x="431" y="64"/>
                  </a:lnTo>
                  <a:lnTo>
                    <a:pt x="433" y="41"/>
                  </a:lnTo>
                  <a:lnTo>
                    <a:pt x="447" y="41"/>
                  </a:lnTo>
                  <a:lnTo>
                    <a:pt x="460" y="59"/>
                  </a:lnTo>
                  <a:lnTo>
                    <a:pt x="485" y="59"/>
                  </a:lnTo>
                  <a:lnTo>
                    <a:pt x="482" y="87"/>
                  </a:lnTo>
                  <a:lnTo>
                    <a:pt x="531" y="71"/>
                  </a:lnTo>
                  <a:lnTo>
                    <a:pt x="642" y="0"/>
                  </a:lnTo>
                  <a:lnTo>
                    <a:pt x="691" y="3"/>
                  </a:lnTo>
                  <a:lnTo>
                    <a:pt x="700" y="10"/>
                  </a:lnTo>
                  <a:lnTo>
                    <a:pt x="693" y="31"/>
                  </a:lnTo>
                  <a:lnTo>
                    <a:pt x="717" y="49"/>
                  </a:lnTo>
                  <a:lnTo>
                    <a:pt x="743" y="49"/>
                  </a:lnTo>
                  <a:lnTo>
                    <a:pt x="756" y="41"/>
                  </a:lnTo>
                  <a:lnTo>
                    <a:pt x="791" y="51"/>
                  </a:lnTo>
                  <a:lnTo>
                    <a:pt x="851" y="95"/>
                  </a:lnTo>
                  <a:lnTo>
                    <a:pt x="899" y="100"/>
                  </a:lnTo>
                  <a:lnTo>
                    <a:pt x="931" y="132"/>
                  </a:lnTo>
                  <a:lnTo>
                    <a:pt x="939" y="153"/>
                  </a:lnTo>
                  <a:lnTo>
                    <a:pt x="949" y="162"/>
                  </a:lnTo>
                  <a:lnTo>
                    <a:pt x="1007" y="166"/>
                  </a:lnTo>
                  <a:lnTo>
                    <a:pt x="1060" y="194"/>
                  </a:lnTo>
                  <a:lnTo>
                    <a:pt x="1073" y="208"/>
                  </a:lnTo>
                  <a:lnTo>
                    <a:pt x="1066" y="230"/>
                  </a:lnTo>
                  <a:lnTo>
                    <a:pt x="1040" y="251"/>
                  </a:lnTo>
                  <a:lnTo>
                    <a:pt x="1029" y="276"/>
                  </a:lnTo>
                  <a:lnTo>
                    <a:pt x="1004" y="290"/>
                  </a:lnTo>
                  <a:lnTo>
                    <a:pt x="997" y="316"/>
                  </a:lnTo>
                  <a:lnTo>
                    <a:pt x="997" y="332"/>
                  </a:lnTo>
                  <a:lnTo>
                    <a:pt x="1023" y="364"/>
                  </a:lnTo>
                  <a:lnTo>
                    <a:pt x="1022" y="385"/>
                  </a:lnTo>
                  <a:lnTo>
                    <a:pt x="990" y="385"/>
                  </a:lnTo>
                  <a:lnTo>
                    <a:pt x="951" y="403"/>
                  </a:lnTo>
                  <a:lnTo>
                    <a:pt x="941" y="423"/>
                  </a:lnTo>
                  <a:lnTo>
                    <a:pt x="946" y="453"/>
                  </a:lnTo>
                  <a:lnTo>
                    <a:pt x="949" y="468"/>
                  </a:lnTo>
                  <a:lnTo>
                    <a:pt x="941" y="485"/>
                  </a:lnTo>
                  <a:lnTo>
                    <a:pt x="946" y="522"/>
                  </a:lnTo>
                  <a:lnTo>
                    <a:pt x="941" y="544"/>
                  </a:lnTo>
                  <a:lnTo>
                    <a:pt x="908" y="595"/>
                  </a:lnTo>
                  <a:lnTo>
                    <a:pt x="899" y="610"/>
                  </a:lnTo>
                  <a:lnTo>
                    <a:pt x="873" y="607"/>
                  </a:lnTo>
                  <a:lnTo>
                    <a:pt x="856" y="625"/>
                  </a:lnTo>
                  <a:lnTo>
                    <a:pt x="851" y="665"/>
                  </a:lnTo>
                  <a:lnTo>
                    <a:pt x="828" y="684"/>
                  </a:lnTo>
                  <a:lnTo>
                    <a:pt x="801" y="759"/>
                  </a:lnTo>
                  <a:lnTo>
                    <a:pt x="721" y="791"/>
                  </a:lnTo>
                  <a:lnTo>
                    <a:pt x="654" y="786"/>
                  </a:lnTo>
                  <a:lnTo>
                    <a:pt x="574" y="820"/>
                  </a:lnTo>
                  <a:lnTo>
                    <a:pt x="543" y="830"/>
                  </a:lnTo>
                  <a:lnTo>
                    <a:pt x="491" y="835"/>
                  </a:lnTo>
                  <a:lnTo>
                    <a:pt x="478" y="856"/>
                  </a:lnTo>
                  <a:lnTo>
                    <a:pt x="437" y="860"/>
                  </a:lnTo>
                  <a:lnTo>
                    <a:pt x="426" y="847"/>
                  </a:lnTo>
                  <a:lnTo>
                    <a:pt x="429" y="832"/>
                  </a:lnTo>
                  <a:lnTo>
                    <a:pt x="404" y="807"/>
                  </a:lnTo>
                  <a:lnTo>
                    <a:pt x="395" y="791"/>
                  </a:lnTo>
                  <a:lnTo>
                    <a:pt x="411" y="733"/>
                  </a:lnTo>
                  <a:lnTo>
                    <a:pt x="407" y="716"/>
                  </a:lnTo>
                  <a:lnTo>
                    <a:pt x="382" y="713"/>
                  </a:lnTo>
                  <a:lnTo>
                    <a:pt x="368" y="703"/>
                  </a:lnTo>
                  <a:lnTo>
                    <a:pt x="351" y="654"/>
                  </a:lnTo>
                  <a:lnTo>
                    <a:pt x="362" y="638"/>
                  </a:lnTo>
                  <a:lnTo>
                    <a:pt x="346" y="610"/>
                  </a:lnTo>
                  <a:lnTo>
                    <a:pt x="352" y="595"/>
                  </a:lnTo>
                  <a:lnTo>
                    <a:pt x="341" y="579"/>
                  </a:lnTo>
                  <a:lnTo>
                    <a:pt x="302" y="566"/>
                  </a:lnTo>
                  <a:lnTo>
                    <a:pt x="273" y="584"/>
                  </a:lnTo>
                  <a:lnTo>
                    <a:pt x="215" y="580"/>
                  </a:lnTo>
                  <a:lnTo>
                    <a:pt x="193" y="593"/>
                  </a:lnTo>
                  <a:lnTo>
                    <a:pt x="157" y="584"/>
                  </a:lnTo>
                  <a:lnTo>
                    <a:pt x="157" y="570"/>
                  </a:lnTo>
                  <a:lnTo>
                    <a:pt x="150" y="554"/>
                  </a:lnTo>
                  <a:lnTo>
                    <a:pt x="88" y="557"/>
                  </a:lnTo>
                  <a:lnTo>
                    <a:pt x="42" y="543"/>
                  </a:lnTo>
                  <a:lnTo>
                    <a:pt x="0" y="564"/>
                  </a:lnTo>
                  <a:close/>
                </a:path>
              </a:pathLst>
            </a:custGeom>
            <a:solidFill>
              <a:srgbClr val="ccccff"/>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5" name=""/>
            <p:cNvSpPr/>
            <p:nvPr/>
          </p:nvSpPr>
          <p:spPr>
            <a:xfrm>
              <a:off x="5006880" y="3195360"/>
              <a:ext cx="1995120" cy="1574280"/>
            </a:xfrm>
            <a:custGeom>
              <a:avLst/>
              <a:gdLst/>
              <a:ahLst/>
              <a:rect l="l" t="t" r="r" b="b"/>
              <a:pathLst>
                <a:path w="1073" h="860">
                  <a:moveTo>
                    <a:pt x="0" y="564"/>
                  </a:moveTo>
                  <a:lnTo>
                    <a:pt x="3" y="502"/>
                  </a:lnTo>
                  <a:lnTo>
                    <a:pt x="35" y="475"/>
                  </a:lnTo>
                  <a:lnTo>
                    <a:pt x="65" y="430"/>
                  </a:lnTo>
                  <a:lnTo>
                    <a:pt x="143" y="416"/>
                  </a:lnTo>
                  <a:lnTo>
                    <a:pt x="157" y="423"/>
                  </a:lnTo>
                  <a:lnTo>
                    <a:pt x="185" y="400"/>
                  </a:lnTo>
                  <a:lnTo>
                    <a:pt x="257" y="404"/>
                  </a:lnTo>
                  <a:lnTo>
                    <a:pt x="304" y="410"/>
                  </a:lnTo>
                  <a:lnTo>
                    <a:pt x="352" y="371"/>
                  </a:lnTo>
                  <a:lnTo>
                    <a:pt x="355" y="322"/>
                  </a:lnTo>
                  <a:lnTo>
                    <a:pt x="338" y="315"/>
                  </a:lnTo>
                  <a:lnTo>
                    <a:pt x="336" y="305"/>
                  </a:lnTo>
                  <a:lnTo>
                    <a:pt x="368" y="257"/>
                  </a:lnTo>
                  <a:lnTo>
                    <a:pt x="358" y="227"/>
                  </a:lnTo>
                  <a:lnTo>
                    <a:pt x="346" y="217"/>
                  </a:lnTo>
                  <a:lnTo>
                    <a:pt x="355" y="166"/>
                  </a:lnTo>
                  <a:lnTo>
                    <a:pt x="400" y="150"/>
                  </a:lnTo>
                  <a:lnTo>
                    <a:pt x="400" y="126"/>
                  </a:lnTo>
                  <a:lnTo>
                    <a:pt x="397" y="103"/>
                  </a:lnTo>
                  <a:lnTo>
                    <a:pt x="404" y="71"/>
                  </a:lnTo>
                  <a:lnTo>
                    <a:pt x="431" y="64"/>
                  </a:lnTo>
                  <a:lnTo>
                    <a:pt x="433" y="41"/>
                  </a:lnTo>
                  <a:lnTo>
                    <a:pt x="447" y="41"/>
                  </a:lnTo>
                  <a:lnTo>
                    <a:pt x="460" y="59"/>
                  </a:lnTo>
                  <a:lnTo>
                    <a:pt x="485" y="59"/>
                  </a:lnTo>
                  <a:lnTo>
                    <a:pt x="482" y="87"/>
                  </a:lnTo>
                  <a:lnTo>
                    <a:pt x="531" y="71"/>
                  </a:lnTo>
                  <a:lnTo>
                    <a:pt x="642" y="0"/>
                  </a:lnTo>
                  <a:lnTo>
                    <a:pt x="691" y="3"/>
                  </a:lnTo>
                  <a:lnTo>
                    <a:pt x="700" y="10"/>
                  </a:lnTo>
                  <a:lnTo>
                    <a:pt x="693" y="31"/>
                  </a:lnTo>
                  <a:lnTo>
                    <a:pt x="717" y="49"/>
                  </a:lnTo>
                  <a:lnTo>
                    <a:pt x="743" y="49"/>
                  </a:lnTo>
                  <a:lnTo>
                    <a:pt x="756" y="41"/>
                  </a:lnTo>
                  <a:lnTo>
                    <a:pt x="791" y="51"/>
                  </a:lnTo>
                  <a:lnTo>
                    <a:pt x="851" y="95"/>
                  </a:lnTo>
                  <a:lnTo>
                    <a:pt x="899" y="100"/>
                  </a:lnTo>
                  <a:lnTo>
                    <a:pt x="931" y="132"/>
                  </a:lnTo>
                  <a:lnTo>
                    <a:pt x="939" y="153"/>
                  </a:lnTo>
                  <a:lnTo>
                    <a:pt x="949" y="162"/>
                  </a:lnTo>
                  <a:lnTo>
                    <a:pt x="1007" y="166"/>
                  </a:lnTo>
                  <a:lnTo>
                    <a:pt x="1060" y="194"/>
                  </a:lnTo>
                  <a:lnTo>
                    <a:pt x="1073" y="208"/>
                  </a:lnTo>
                  <a:lnTo>
                    <a:pt x="1066" y="230"/>
                  </a:lnTo>
                  <a:lnTo>
                    <a:pt x="1040" y="251"/>
                  </a:lnTo>
                  <a:lnTo>
                    <a:pt x="1029" y="276"/>
                  </a:lnTo>
                  <a:lnTo>
                    <a:pt x="1004" y="290"/>
                  </a:lnTo>
                  <a:lnTo>
                    <a:pt x="997" y="316"/>
                  </a:lnTo>
                  <a:lnTo>
                    <a:pt x="997" y="332"/>
                  </a:lnTo>
                  <a:lnTo>
                    <a:pt x="1023" y="364"/>
                  </a:lnTo>
                  <a:lnTo>
                    <a:pt x="1022" y="385"/>
                  </a:lnTo>
                  <a:lnTo>
                    <a:pt x="990" y="385"/>
                  </a:lnTo>
                  <a:lnTo>
                    <a:pt x="951" y="403"/>
                  </a:lnTo>
                  <a:lnTo>
                    <a:pt x="941" y="423"/>
                  </a:lnTo>
                  <a:lnTo>
                    <a:pt x="946" y="453"/>
                  </a:lnTo>
                  <a:lnTo>
                    <a:pt x="949" y="468"/>
                  </a:lnTo>
                  <a:lnTo>
                    <a:pt x="941" y="485"/>
                  </a:lnTo>
                  <a:lnTo>
                    <a:pt x="946" y="522"/>
                  </a:lnTo>
                  <a:lnTo>
                    <a:pt x="941" y="544"/>
                  </a:lnTo>
                  <a:lnTo>
                    <a:pt x="908" y="595"/>
                  </a:lnTo>
                  <a:lnTo>
                    <a:pt x="899" y="610"/>
                  </a:lnTo>
                  <a:lnTo>
                    <a:pt x="873" y="607"/>
                  </a:lnTo>
                  <a:lnTo>
                    <a:pt x="856" y="625"/>
                  </a:lnTo>
                  <a:lnTo>
                    <a:pt x="851" y="665"/>
                  </a:lnTo>
                  <a:lnTo>
                    <a:pt x="828" y="684"/>
                  </a:lnTo>
                  <a:lnTo>
                    <a:pt x="801" y="759"/>
                  </a:lnTo>
                  <a:lnTo>
                    <a:pt x="721" y="791"/>
                  </a:lnTo>
                  <a:lnTo>
                    <a:pt x="654" y="786"/>
                  </a:lnTo>
                  <a:lnTo>
                    <a:pt x="574" y="820"/>
                  </a:lnTo>
                  <a:lnTo>
                    <a:pt x="543" y="830"/>
                  </a:lnTo>
                  <a:lnTo>
                    <a:pt x="491" y="835"/>
                  </a:lnTo>
                  <a:lnTo>
                    <a:pt x="478" y="856"/>
                  </a:lnTo>
                  <a:lnTo>
                    <a:pt x="437" y="860"/>
                  </a:lnTo>
                  <a:lnTo>
                    <a:pt x="426" y="847"/>
                  </a:lnTo>
                  <a:lnTo>
                    <a:pt x="429" y="832"/>
                  </a:lnTo>
                  <a:lnTo>
                    <a:pt x="404" y="807"/>
                  </a:lnTo>
                  <a:lnTo>
                    <a:pt x="395" y="791"/>
                  </a:lnTo>
                  <a:lnTo>
                    <a:pt x="411" y="733"/>
                  </a:lnTo>
                  <a:lnTo>
                    <a:pt x="407" y="716"/>
                  </a:lnTo>
                  <a:lnTo>
                    <a:pt x="382" y="713"/>
                  </a:lnTo>
                  <a:lnTo>
                    <a:pt x="368" y="703"/>
                  </a:lnTo>
                  <a:lnTo>
                    <a:pt x="351" y="654"/>
                  </a:lnTo>
                  <a:lnTo>
                    <a:pt x="362" y="638"/>
                  </a:lnTo>
                  <a:lnTo>
                    <a:pt x="346" y="610"/>
                  </a:lnTo>
                  <a:lnTo>
                    <a:pt x="352" y="595"/>
                  </a:lnTo>
                  <a:lnTo>
                    <a:pt x="341" y="579"/>
                  </a:lnTo>
                  <a:lnTo>
                    <a:pt x="302" y="566"/>
                  </a:lnTo>
                  <a:lnTo>
                    <a:pt x="273" y="584"/>
                  </a:lnTo>
                  <a:lnTo>
                    <a:pt x="215" y="580"/>
                  </a:lnTo>
                  <a:lnTo>
                    <a:pt x="193" y="593"/>
                  </a:lnTo>
                  <a:lnTo>
                    <a:pt x="157" y="584"/>
                  </a:lnTo>
                  <a:lnTo>
                    <a:pt x="157" y="570"/>
                  </a:lnTo>
                  <a:lnTo>
                    <a:pt x="150" y="554"/>
                  </a:lnTo>
                  <a:lnTo>
                    <a:pt x="88" y="557"/>
                  </a:lnTo>
                  <a:lnTo>
                    <a:pt x="42" y="543"/>
                  </a:lnTo>
                  <a:lnTo>
                    <a:pt x="0" y="564"/>
                  </a:lnTo>
                </a:path>
              </a:pathLst>
            </a:custGeom>
            <a:noFill/>
            <a:ln cap="sq" w="12600">
              <a:solidFill>
                <a:srgbClr val="0000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6" name=""/>
            <p:cNvSpPr/>
            <p:nvPr/>
          </p:nvSpPr>
          <p:spPr>
            <a:xfrm>
              <a:off x="6053040" y="4412880"/>
              <a:ext cx="693360" cy="458640"/>
            </a:xfrm>
            <a:custGeom>
              <a:avLst/>
              <a:gdLst/>
              <a:ahLst/>
              <a:rect l="l" t="t" r="r" b="b"/>
              <a:pathLst>
                <a:path w="373" h="250">
                  <a:moveTo>
                    <a:pt x="11" y="155"/>
                  </a:moveTo>
                  <a:lnTo>
                    <a:pt x="29" y="173"/>
                  </a:lnTo>
                  <a:lnTo>
                    <a:pt x="63" y="173"/>
                  </a:lnTo>
                  <a:lnTo>
                    <a:pt x="66" y="178"/>
                  </a:lnTo>
                  <a:lnTo>
                    <a:pt x="46" y="199"/>
                  </a:lnTo>
                  <a:lnTo>
                    <a:pt x="6" y="209"/>
                  </a:lnTo>
                  <a:lnTo>
                    <a:pt x="0" y="231"/>
                  </a:lnTo>
                  <a:lnTo>
                    <a:pt x="1" y="250"/>
                  </a:lnTo>
                  <a:lnTo>
                    <a:pt x="16" y="250"/>
                  </a:lnTo>
                  <a:lnTo>
                    <a:pt x="21" y="242"/>
                  </a:lnTo>
                  <a:lnTo>
                    <a:pt x="10" y="228"/>
                  </a:lnTo>
                  <a:lnTo>
                    <a:pt x="14" y="222"/>
                  </a:lnTo>
                  <a:lnTo>
                    <a:pt x="37" y="211"/>
                  </a:lnTo>
                  <a:lnTo>
                    <a:pt x="56" y="222"/>
                  </a:lnTo>
                  <a:lnTo>
                    <a:pt x="88" y="211"/>
                  </a:lnTo>
                  <a:lnTo>
                    <a:pt x="118" y="224"/>
                  </a:lnTo>
                  <a:lnTo>
                    <a:pt x="137" y="218"/>
                  </a:lnTo>
                  <a:lnTo>
                    <a:pt x="138" y="202"/>
                  </a:lnTo>
                  <a:lnTo>
                    <a:pt x="150" y="199"/>
                  </a:lnTo>
                  <a:lnTo>
                    <a:pt x="164" y="221"/>
                  </a:lnTo>
                  <a:lnTo>
                    <a:pt x="183" y="222"/>
                  </a:lnTo>
                  <a:lnTo>
                    <a:pt x="261" y="214"/>
                  </a:lnTo>
                  <a:lnTo>
                    <a:pt x="270" y="179"/>
                  </a:lnTo>
                  <a:lnTo>
                    <a:pt x="356" y="137"/>
                  </a:lnTo>
                  <a:lnTo>
                    <a:pt x="356" y="97"/>
                  </a:lnTo>
                  <a:lnTo>
                    <a:pt x="373" y="52"/>
                  </a:lnTo>
                  <a:lnTo>
                    <a:pt x="373" y="52"/>
                  </a:lnTo>
                  <a:lnTo>
                    <a:pt x="301" y="33"/>
                  </a:lnTo>
                  <a:lnTo>
                    <a:pt x="295" y="6"/>
                  </a:lnTo>
                  <a:lnTo>
                    <a:pt x="288" y="0"/>
                  </a:lnTo>
                  <a:lnTo>
                    <a:pt x="265" y="19"/>
                  </a:lnTo>
                  <a:lnTo>
                    <a:pt x="238" y="94"/>
                  </a:lnTo>
                  <a:lnTo>
                    <a:pt x="158" y="126"/>
                  </a:lnTo>
                  <a:lnTo>
                    <a:pt x="91" y="121"/>
                  </a:lnTo>
                  <a:lnTo>
                    <a:pt x="11" y="155"/>
                  </a:lnTo>
                  <a:close/>
                </a:path>
              </a:pathLst>
            </a:custGeom>
            <a:solidFill>
              <a:srgbClr val="ffffff"/>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7" name=""/>
            <p:cNvSpPr/>
            <p:nvPr/>
          </p:nvSpPr>
          <p:spPr>
            <a:xfrm>
              <a:off x="6053040" y="4412880"/>
              <a:ext cx="693360" cy="458640"/>
            </a:xfrm>
            <a:custGeom>
              <a:avLst/>
              <a:gdLst/>
              <a:ahLst/>
              <a:rect l="l" t="t" r="r" b="b"/>
              <a:pathLst>
                <a:path w="373" h="250">
                  <a:moveTo>
                    <a:pt x="11" y="155"/>
                  </a:moveTo>
                  <a:lnTo>
                    <a:pt x="29" y="173"/>
                  </a:lnTo>
                  <a:lnTo>
                    <a:pt x="63" y="173"/>
                  </a:lnTo>
                  <a:lnTo>
                    <a:pt x="66" y="178"/>
                  </a:lnTo>
                  <a:lnTo>
                    <a:pt x="46" y="199"/>
                  </a:lnTo>
                  <a:lnTo>
                    <a:pt x="6" y="209"/>
                  </a:lnTo>
                  <a:lnTo>
                    <a:pt x="0" y="231"/>
                  </a:lnTo>
                  <a:lnTo>
                    <a:pt x="1" y="250"/>
                  </a:lnTo>
                  <a:lnTo>
                    <a:pt x="16" y="250"/>
                  </a:lnTo>
                  <a:lnTo>
                    <a:pt x="21" y="242"/>
                  </a:lnTo>
                  <a:lnTo>
                    <a:pt x="10" y="228"/>
                  </a:lnTo>
                  <a:lnTo>
                    <a:pt x="14" y="222"/>
                  </a:lnTo>
                  <a:lnTo>
                    <a:pt x="37" y="211"/>
                  </a:lnTo>
                  <a:lnTo>
                    <a:pt x="56" y="222"/>
                  </a:lnTo>
                  <a:lnTo>
                    <a:pt x="88" y="211"/>
                  </a:lnTo>
                  <a:lnTo>
                    <a:pt x="118" y="224"/>
                  </a:lnTo>
                  <a:lnTo>
                    <a:pt x="137" y="218"/>
                  </a:lnTo>
                  <a:lnTo>
                    <a:pt x="138" y="202"/>
                  </a:lnTo>
                  <a:lnTo>
                    <a:pt x="150" y="199"/>
                  </a:lnTo>
                  <a:lnTo>
                    <a:pt x="164" y="221"/>
                  </a:lnTo>
                  <a:lnTo>
                    <a:pt x="183" y="222"/>
                  </a:lnTo>
                  <a:lnTo>
                    <a:pt x="261" y="214"/>
                  </a:lnTo>
                  <a:lnTo>
                    <a:pt x="270" y="179"/>
                  </a:lnTo>
                  <a:lnTo>
                    <a:pt x="356" y="137"/>
                  </a:lnTo>
                  <a:lnTo>
                    <a:pt x="356" y="97"/>
                  </a:lnTo>
                  <a:lnTo>
                    <a:pt x="373" y="52"/>
                  </a:lnTo>
                  <a:lnTo>
                    <a:pt x="301" y="33"/>
                  </a:lnTo>
                  <a:lnTo>
                    <a:pt x="295" y="6"/>
                  </a:lnTo>
                  <a:lnTo>
                    <a:pt x="288" y="0"/>
                  </a:lnTo>
                  <a:lnTo>
                    <a:pt x="265" y="19"/>
                  </a:lnTo>
                  <a:lnTo>
                    <a:pt x="238" y="94"/>
                  </a:lnTo>
                  <a:lnTo>
                    <a:pt x="158" y="126"/>
                  </a:lnTo>
                  <a:lnTo>
                    <a:pt x="91" y="121"/>
                  </a:lnTo>
                  <a:lnTo>
                    <a:pt x="11" y="155"/>
                  </a:lnTo>
                </a:path>
              </a:pathLst>
            </a:custGeom>
            <a:solidFill>
              <a:srgbClr val="99ff66"/>
            </a:solidFill>
            <a:ln cap="sq" w="12600">
              <a:solidFill>
                <a:srgbClr val="0000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8" name=""/>
            <p:cNvSpPr/>
            <p:nvPr/>
          </p:nvSpPr>
          <p:spPr>
            <a:xfrm>
              <a:off x="6588000" y="3898800"/>
              <a:ext cx="414000" cy="609120"/>
            </a:xfrm>
            <a:custGeom>
              <a:avLst/>
              <a:gdLst/>
              <a:ahLst/>
              <a:rect l="l" t="t" r="r" b="b"/>
              <a:pathLst>
                <a:path w="222" h="332">
                  <a:moveTo>
                    <a:pt x="171" y="0"/>
                  </a:moveTo>
                  <a:lnTo>
                    <a:pt x="139" y="0"/>
                  </a:lnTo>
                  <a:lnTo>
                    <a:pt x="100" y="18"/>
                  </a:lnTo>
                  <a:lnTo>
                    <a:pt x="90" y="38"/>
                  </a:lnTo>
                  <a:lnTo>
                    <a:pt x="95" y="68"/>
                  </a:lnTo>
                  <a:lnTo>
                    <a:pt x="98" y="83"/>
                  </a:lnTo>
                  <a:lnTo>
                    <a:pt x="90" y="100"/>
                  </a:lnTo>
                  <a:lnTo>
                    <a:pt x="95" y="137"/>
                  </a:lnTo>
                  <a:lnTo>
                    <a:pt x="90" y="159"/>
                  </a:lnTo>
                  <a:lnTo>
                    <a:pt x="57" y="210"/>
                  </a:lnTo>
                  <a:lnTo>
                    <a:pt x="48" y="225"/>
                  </a:lnTo>
                  <a:lnTo>
                    <a:pt x="22" y="222"/>
                  </a:lnTo>
                  <a:lnTo>
                    <a:pt x="5" y="240"/>
                  </a:lnTo>
                  <a:lnTo>
                    <a:pt x="0" y="280"/>
                  </a:lnTo>
                  <a:lnTo>
                    <a:pt x="7" y="286"/>
                  </a:lnTo>
                  <a:lnTo>
                    <a:pt x="13" y="313"/>
                  </a:lnTo>
                  <a:lnTo>
                    <a:pt x="85" y="332"/>
                  </a:lnTo>
                  <a:lnTo>
                    <a:pt x="85" y="332"/>
                  </a:lnTo>
                  <a:lnTo>
                    <a:pt x="90" y="322"/>
                  </a:lnTo>
                  <a:lnTo>
                    <a:pt x="139" y="273"/>
                  </a:lnTo>
                  <a:lnTo>
                    <a:pt x="146" y="248"/>
                  </a:lnTo>
                  <a:lnTo>
                    <a:pt x="199" y="178"/>
                  </a:lnTo>
                  <a:lnTo>
                    <a:pt x="211" y="117"/>
                  </a:lnTo>
                  <a:lnTo>
                    <a:pt x="222" y="41"/>
                  </a:lnTo>
                  <a:lnTo>
                    <a:pt x="171" y="0"/>
                  </a:lnTo>
                  <a:close/>
                </a:path>
              </a:pathLst>
            </a:custGeom>
            <a:solidFill>
              <a:srgbClr val="ccccff"/>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89" name=""/>
            <p:cNvSpPr/>
            <p:nvPr/>
          </p:nvSpPr>
          <p:spPr>
            <a:xfrm>
              <a:off x="6588000" y="3898800"/>
              <a:ext cx="414000" cy="609120"/>
            </a:xfrm>
            <a:custGeom>
              <a:avLst/>
              <a:gdLst/>
              <a:ahLst/>
              <a:rect l="l" t="t" r="r" b="b"/>
              <a:pathLst>
                <a:path w="222" h="332">
                  <a:moveTo>
                    <a:pt x="171" y="0"/>
                  </a:moveTo>
                  <a:lnTo>
                    <a:pt x="139" y="0"/>
                  </a:lnTo>
                  <a:lnTo>
                    <a:pt x="100" y="18"/>
                  </a:lnTo>
                  <a:lnTo>
                    <a:pt x="90" y="38"/>
                  </a:lnTo>
                  <a:lnTo>
                    <a:pt x="95" y="68"/>
                  </a:lnTo>
                  <a:lnTo>
                    <a:pt x="98" y="83"/>
                  </a:lnTo>
                  <a:lnTo>
                    <a:pt x="90" y="100"/>
                  </a:lnTo>
                  <a:lnTo>
                    <a:pt x="95" y="137"/>
                  </a:lnTo>
                  <a:lnTo>
                    <a:pt x="90" y="159"/>
                  </a:lnTo>
                  <a:lnTo>
                    <a:pt x="57" y="210"/>
                  </a:lnTo>
                  <a:lnTo>
                    <a:pt x="48" y="225"/>
                  </a:lnTo>
                  <a:lnTo>
                    <a:pt x="22" y="222"/>
                  </a:lnTo>
                  <a:lnTo>
                    <a:pt x="5" y="240"/>
                  </a:lnTo>
                  <a:lnTo>
                    <a:pt x="0" y="280"/>
                  </a:lnTo>
                  <a:lnTo>
                    <a:pt x="7" y="286"/>
                  </a:lnTo>
                  <a:lnTo>
                    <a:pt x="13" y="313"/>
                  </a:lnTo>
                  <a:lnTo>
                    <a:pt x="85" y="332"/>
                  </a:lnTo>
                  <a:lnTo>
                    <a:pt x="90" y="322"/>
                  </a:lnTo>
                  <a:lnTo>
                    <a:pt x="139" y="273"/>
                  </a:lnTo>
                  <a:lnTo>
                    <a:pt x="146" y="248"/>
                  </a:lnTo>
                  <a:lnTo>
                    <a:pt x="199" y="178"/>
                  </a:lnTo>
                  <a:lnTo>
                    <a:pt x="211" y="117"/>
                  </a:lnTo>
                  <a:lnTo>
                    <a:pt x="222" y="41"/>
                  </a:lnTo>
                  <a:lnTo>
                    <a:pt x="171" y="0"/>
                  </a:lnTo>
                </a:path>
              </a:pathLst>
            </a:custGeom>
            <a:noFill/>
            <a:ln cap="sq" w="12600">
              <a:solidFill>
                <a:srgbClr val="0000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90" name=""/>
            <p:cNvSpPr/>
            <p:nvPr/>
          </p:nvSpPr>
          <p:spPr>
            <a:xfrm>
              <a:off x="5503680" y="3400200"/>
              <a:ext cx="163440" cy="96480"/>
            </a:xfrm>
            <a:custGeom>
              <a:avLst/>
              <a:gdLst/>
              <a:ahLst/>
              <a:rect l="l" t="t" r="r" b="b"/>
              <a:pathLst>
                <a:path w="88" h="53">
                  <a:moveTo>
                    <a:pt x="88" y="53"/>
                  </a:moveTo>
                  <a:lnTo>
                    <a:pt x="6" y="50"/>
                  </a:lnTo>
                  <a:lnTo>
                    <a:pt x="0" y="42"/>
                  </a:lnTo>
                  <a:lnTo>
                    <a:pt x="7" y="6"/>
                  </a:lnTo>
                  <a:lnTo>
                    <a:pt x="33" y="0"/>
                  </a:lnTo>
                  <a:lnTo>
                    <a:pt x="88" y="1"/>
                  </a:lnTo>
                  <a:lnTo>
                    <a:pt x="88" y="53"/>
                  </a:lnTo>
                  <a:close/>
                </a:path>
              </a:pathLst>
            </a:custGeom>
            <a:solidFill>
              <a:srgbClr val="d9d9d9"/>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91" name=""/>
            <p:cNvSpPr/>
            <p:nvPr/>
          </p:nvSpPr>
          <p:spPr>
            <a:xfrm>
              <a:off x="5503680" y="3400200"/>
              <a:ext cx="163440" cy="96480"/>
            </a:xfrm>
            <a:custGeom>
              <a:avLst/>
              <a:gdLst/>
              <a:ahLst/>
              <a:rect l="l" t="t" r="r" b="b"/>
              <a:pathLst>
                <a:path w="88" h="53">
                  <a:moveTo>
                    <a:pt x="88" y="53"/>
                  </a:moveTo>
                  <a:lnTo>
                    <a:pt x="6" y="50"/>
                  </a:lnTo>
                  <a:lnTo>
                    <a:pt x="0" y="42"/>
                  </a:lnTo>
                  <a:lnTo>
                    <a:pt x="7" y="6"/>
                  </a:lnTo>
                  <a:lnTo>
                    <a:pt x="33" y="0"/>
                  </a:lnTo>
                  <a:lnTo>
                    <a:pt x="88" y="1"/>
                  </a:lnTo>
                  <a:lnTo>
                    <a:pt x="88" y="53"/>
                  </a:lnTo>
                </a:path>
              </a:pathLst>
            </a:custGeom>
            <a:noFill/>
            <a:ln cap="sq" w="12600">
              <a:solidFill>
                <a:srgbClr val="0000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92" name=""/>
            <p:cNvSpPr/>
            <p:nvPr/>
          </p:nvSpPr>
          <p:spPr>
            <a:xfrm>
              <a:off x="6088680" y="1172880"/>
              <a:ext cx="54720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Arial"/>
                </a:rPr>
                <a:t>Santa Ines</a:t>
              </a:r>
              <a:endParaRPr b="0" lang="en-US" sz="900" strike="noStrike" u="none">
                <a:solidFill>
                  <a:srgbClr val="000000"/>
                </a:solidFill>
                <a:effectLst/>
                <a:uFillTx/>
                <a:latin typeface="Times New Roman"/>
              </a:endParaRPr>
            </a:p>
          </p:txBody>
        </p:sp>
        <p:sp>
          <p:nvSpPr>
            <p:cNvPr id="2293" name=""/>
            <p:cNvSpPr/>
            <p:nvPr/>
          </p:nvSpPr>
          <p:spPr>
            <a:xfrm>
              <a:off x="6029280" y="1193400"/>
              <a:ext cx="36000" cy="36360"/>
            </a:xfrm>
            <a:custGeom>
              <a:avLst/>
              <a:gdLst/>
              <a:ahLst/>
              <a:rect l="l" t="t" r="r" b="b"/>
              <a:pathLst>
                <a:path w="19" h="19">
                  <a:moveTo>
                    <a:pt x="8" y="19"/>
                  </a:moveTo>
                  <a:lnTo>
                    <a:pt x="11" y="19"/>
                  </a:lnTo>
                  <a:lnTo>
                    <a:pt x="13" y="19"/>
                  </a:lnTo>
                  <a:lnTo>
                    <a:pt x="14" y="17"/>
                  </a:lnTo>
                  <a:lnTo>
                    <a:pt x="16" y="16"/>
                  </a:lnTo>
                  <a:lnTo>
                    <a:pt x="17" y="14"/>
                  </a:lnTo>
                  <a:lnTo>
                    <a:pt x="19" y="13"/>
                  </a:lnTo>
                  <a:lnTo>
                    <a:pt x="19" y="11"/>
                  </a:lnTo>
                  <a:lnTo>
                    <a:pt x="19" y="10"/>
                  </a:lnTo>
                  <a:lnTo>
                    <a:pt x="19" y="7"/>
                  </a:lnTo>
                  <a:lnTo>
                    <a:pt x="19" y="6"/>
                  </a:lnTo>
                  <a:lnTo>
                    <a:pt x="17" y="4"/>
                  </a:lnTo>
                  <a:lnTo>
                    <a:pt x="16" y="3"/>
                  </a:lnTo>
                  <a:lnTo>
                    <a:pt x="14" y="1"/>
                  </a:lnTo>
                  <a:lnTo>
                    <a:pt x="13" y="0"/>
                  </a:lnTo>
                  <a:lnTo>
                    <a:pt x="11" y="0"/>
                  </a:lnTo>
                  <a:lnTo>
                    <a:pt x="8" y="0"/>
                  </a:lnTo>
                  <a:lnTo>
                    <a:pt x="7" y="0"/>
                  </a:lnTo>
                  <a:lnTo>
                    <a:pt x="6" y="0"/>
                  </a:lnTo>
                  <a:lnTo>
                    <a:pt x="4" y="1"/>
                  </a:lnTo>
                  <a:lnTo>
                    <a:pt x="3" y="3"/>
                  </a:lnTo>
                  <a:lnTo>
                    <a:pt x="1" y="4"/>
                  </a:lnTo>
                  <a:lnTo>
                    <a:pt x="0" y="6"/>
                  </a:lnTo>
                  <a:lnTo>
                    <a:pt x="0" y="7"/>
                  </a:lnTo>
                  <a:lnTo>
                    <a:pt x="0" y="10"/>
                  </a:lnTo>
                  <a:lnTo>
                    <a:pt x="0" y="11"/>
                  </a:lnTo>
                  <a:lnTo>
                    <a:pt x="0" y="13"/>
                  </a:lnTo>
                  <a:lnTo>
                    <a:pt x="1" y="14"/>
                  </a:lnTo>
                  <a:lnTo>
                    <a:pt x="3" y="16"/>
                  </a:lnTo>
                  <a:lnTo>
                    <a:pt x="4" y="17"/>
                  </a:lnTo>
                  <a:lnTo>
                    <a:pt x="6" y="19"/>
                  </a:lnTo>
                  <a:lnTo>
                    <a:pt x="7" y="19"/>
                  </a:lnTo>
                  <a:lnTo>
                    <a:pt x="8" y="19"/>
                  </a:lnTo>
                  <a:close/>
                </a:path>
              </a:pathLst>
            </a:custGeom>
            <a:solidFill>
              <a:srgbClr val="000000"/>
            </a:solidFill>
            <a:ln w="12600">
              <a:solidFill>
                <a:srgbClr val="000066"/>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2294" name=""/>
            <p:cNvSpPr/>
            <p:nvPr/>
          </p:nvSpPr>
          <p:spPr>
            <a:xfrm>
              <a:off x="7882920" y="4252680"/>
              <a:ext cx="32436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900" strike="noStrike" u="none">
                  <a:solidFill>
                    <a:srgbClr val="000000"/>
                  </a:solidFill>
                  <a:effectLst/>
                  <a:uFillTx/>
                  <a:latin typeface="Arial"/>
                </a:rPr>
                <a:t>South</a:t>
              </a:r>
              <a:endParaRPr b="0" lang="en-US" sz="900" strike="noStrike" u="none">
                <a:solidFill>
                  <a:srgbClr val="000000"/>
                </a:solidFill>
                <a:effectLst/>
                <a:uFillTx/>
                <a:latin typeface="Times New Roman"/>
              </a:endParaRPr>
            </a:p>
          </p:txBody>
        </p:sp>
        <p:sp>
          <p:nvSpPr>
            <p:cNvPr id="2295" name=""/>
            <p:cNvSpPr/>
            <p:nvPr/>
          </p:nvSpPr>
          <p:spPr>
            <a:xfrm>
              <a:off x="7838280" y="4382640"/>
              <a:ext cx="41976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900" strike="noStrike" u="none">
                  <a:solidFill>
                    <a:srgbClr val="000000"/>
                  </a:solidFill>
                  <a:effectLst/>
                  <a:uFillTx/>
                  <a:latin typeface="Arial"/>
                </a:rPr>
                <a:t>Atlantic</a:t>
              </a:r>
              <a:endParaRPr b="0" lang="en-US" sz="900" strike="noStrike" u="none">
                <a:solidFill>
                  <a:srgbClr val="000000"/>
                </a:solidFill>
                <a:effectLst/>
                <a:uFillTx/>
                <a:latin typeface="Times New Roman"/>
              </a:endParaRPr>
            </a:p>
          </p:txBody>
        </p:sp>
        <p:sp>
          <p:nvSpPr>
            <p:cNvPr id="2296" name=""/>
            <p:cNvSpPr/>
            <p:nvPr/>
          </p:nvSpPr>
          <p:spPr>
            <a:xfrm>
              <a:off x="7869960" y="4512960"/>
              <a:ext cx="35028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900" strike="noStrike" u="none">
                  <a:solidFill>
                    <a:srgbClr val="000000"/>
                  </a:solidFill>
                  <a:effectLst/>
                  <a:uFillTx/>
                  <a:latin typeface="Arial"/>
                </a:rPr>
                <a:t>Ocean</a:t>
              </a:r>
              <a:endParaRPr b="0" lang="en-US" sz="900" strike="noStrike" u="none">
                <a:solidFill>
                  <a:srgbClr val="000000"/>
                </a:solidFill>
                <a:effectLst/>
                <a:uFillTx/>
                <a:latin typeface="Times New Roman"/>
              </a:endParaRPr>
            </a:p>
          </p:txBody>
        </p:sp>
        <p:sp>
          <p:nvSpPr>
            <p:cNvPr id="2297" name=""/>
            <p:cNvSpPr/>
            <p:nvPr/>
          </p:nvSpPr>
          <p:spPr>
            <a:xfrm>
              <a:off x="3733200" y="4993920"/>
              <a:ext cx="65484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8f8f8"/>
                  </a:solidFill>
                  <a:effectLst/>
                  <a:uFillTx/>
                  <a:latin typeface="Arial"/>
                </a:rPr>
                <a:t>PARAGUAY</a:t>
              </a:r>
              <a:endParaRPr b="0" lang="en-US" sz="900" strike="noStrike" u="none">
                <a:solidFill>
                  <a:srgbClr val="000000"/>
                </a:solidFill>
                <a:effectLst/>
                <a:uFillTx/>
                <a:latin typeface="Times New Roman"/>
              </a:endParaRPr>
            </a:p>
          </p:txBody>
        </p:sp>
        <p:sp>
          <p:nvSpPr>
            <p:cNvPr id="2298" name=""/>
            <p:cNvSpPr/>
            <p:nvPr/>
          </p:nvSpPr>
          <p:spPr>
            <a:xfrm>
              <a:off x="4691880" y="1431720"/>
              <a:ext cx="24228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900" strike="noStrike" u="none">
                  <a:solidFill>
                    <a:srgbClr val="000000"/>
                  </a:solidFill>
                  <a:effectLst/>
                  <a:uFillTx/>
                  <a:latin typeface="Arial"/>
                </a:rPr>
                <a:t>Para</a:t>
              </a:r>
              <a:endParaRPr b="0" lang="en-US" sz="900" strike="noStrike" u="none">
                <a:solidFill>
                  <a:srgbClr val="000000"/>
                </a:solidFill>
                <a:effectLst/>
                <a:uFillTx/>
                <a:latin typeface="Times New Roman"/>
              </a:endParaRPr>
            </a:p>
          </p:txBody>
        </p:sp>
        <p:sp>
          <p:nvSpPr>
            <p:cNvPr id="2299" name=""/>
            <p:cNvSpPr/>
            <p:nvPr/>
          </p:nvSpPr>
          <p:spPr>
            <a:xfrm>
              <a:off x="4415760" y="2733480"/>
              <a:ext cx="65484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900" strike="noStrike" u="none">
                  <a:solidFill>
                    <a:srgbClr val="000000"/>
                  </a:solidFill>
                  <a:effectLst/>
                  <a:uFillTx/>
                  <a:latin typeface="Arial"/>
                </a:rPr>
                <a:t>Mato Grosso</a:t>
              </a:r>
              <a:endParaRPr b="0" lang="en-US" sz="900" strike="noStrike" u="none">
                <a:solidFill>
                  <a:srgbClr val="000000"/>
                </a:solidFill>
                <a:effectLst/>
                <a:uFillTx/>
                <a:latin typeface="Times New Roman"/>
              </a:endParaRPr>
            </a:p>
          </p:txBody>
        </p:sp>
        <p:sp>
          <p:nvSpPr>
            <p:cNvPr id="2300" name=""/>
            <p:cNvSpPr/>
            <p:nvPr/>
          </p:nvSpPr>
          <p:spPr>
            <a:xfrm>
              <a:off x="3888360" y="4317840"/>
              <a:ext cx="101088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900" strike="noStrike" u="none">
                  <a:solidFill>
                    <a:srgbClr val="000000"/>
                  </a:solidFill>
                  <a:effectLst/>
                  <a:uFillTx/>
                  <a:latin typeface="Arial"/>
                </a:rPr>
                <a:t>Mato Grosso do Sul</a:t>
              </a:r>
              <a:endParaRPr b="0" lang="en-US" sz="900" strike="noStrike" u="none">
                <a:solidFill>
                  <a:srgbClr val="000000"/>
                </a:solidFill>
                <a:effectLst/>
                <a:uFillTx/>
                <a:latin typeface="Times New Roman"/>
              </a:endParaRPr>
            </a:p>
          </p:txBody>
        </p:sp>
        <p:sp>
          <p:nvSpPr>
            <p:cNvPr id="2301" name=""/>
            <p:cNvSpPr/>
            <p:nvPr/>
          </p:nvSpPr>
          <p:spPr>
            <a:xfrm>
              <a:off x="4963320" y="3709800"/>
              <a:ext cx="29916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900" strike="noStrike" u="none">
                  <a:solidFill>
                    <a:srgbClr val="000000"/>
                  </a:solidFill>
                  <a:effectLst/>
                  <a:uFillTx/>
                  <a:latin typeface="Arial"/>
                </a:rPr>
                <a:t>Goias</a:t>
              </a:r>
              <a:endParaRPr b="0" lang="en-US" sz="900" strike="noStrike" u="none">
                <a:solidFill>
                  <a:srgbClr val="000000"/>
                </a:solidFill>
                <a:effectLst/>
                <a:uFillTx/>
                <a:latin typeface="Times New Roman"/>
              </a:endParaRPr>
            </a:p>
          </p:txBody>
        </p:sp>
        <p:sp>
          <p:nvSpPr>
            <p:cNvPr id="2302" name=""/>
            <p:cNvSpPr/>
            <p:nvPr/>
          </p:nvSpPr>
          <p:spPr>
            <a:xfrm>
              <a:off x="5302800" y="2342880"/>
              <a:ext cx="49644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900" strike="noStrike" u="none">
                  <a:solidFill>
                    <a:srgbClr val="000000"/>
                  </a:solidFill>
                  <a:effectLst/>
                  <a:uFillTx/>
                  <a:latin typeface="Arial"/>
                </a:rPr>
                <a:t>Tocantins</a:t>
              </a:r>
              <a:endParaRPr b="0" lang="en-US" sz="900" strike="noStrike" u="none">
                <a:solidFill>
                  <a:srgbClr val="000000"/>
                </a:solidFill>
                <a:effectLst/>
                <a:uFillTx/>
                <a:latin typeface="Times New Roman"/>
              </a:endParaRPr>
            </a:p>
          </p:txBody>
        </p:sp>
        <p:sp>
          <p:nvSpPr>
            <p:cNvPr id="2303" name=""/>
            <p:cNvSpPr/>
            <p:nvPr/>
          </p:nvSpPr>
          <p:spPr>
            <a:xfrm>
              <a:off x="5858280" y="1469880"/>
              <a:ext cx="51552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900" strike="noStrike" u="none">
                  <a:solidFill>
                    <a:srgbClr val="000000"/>
                  </a:solidFill>
                  <a:effectLst/>
                  <a:uFillTx/>
                  <a:latin typeface="Arial"/>
                </a:rPr>
                <a:t>Maranhao</a:t>
              </a:r>
              <a:endParaRPr b="0" lang="en-US" sz="900" strike="noStrike" u="none">
                <a:solidFill>
                  <a:srgbClr val="000000"/>
                </a:solidFill>
                <a:effectLst/>
                <a:uFillTx/>
                <a:latin typeface="Times New Roman"/>
              </a:endParaRPr>
            </a:p>
          </p:txBody>
        </p:sp>
        <p:sp>
          <p:nvSpPr>
            <p:cNvPr id="2304" name=""/>
            <p:cNvSpPr/>
            <p:nvPr/>
          </p:nvSpPr>
          <p:spPr>
            <a:xfrm>
              <a:off x="6346080" y="2034720"/>
              <a:ext cx="25488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900" strike="noStrike" u="none">
                  <a:solidFill>
                    <a:srgbClr val="000000"/>
                  </a:solidFill>
                  <a:effectLst/>
                  <a:uFillTx/>
                  <a:latin typeface="Arial"/>
                </a:rPr>
                <a:t>Piaui</a:t>
              </a:r>
              <a:endParaRPr b="0" lang="en-US" sz="900" strike="noStrike" u="none">
                <a:solidFill>
                  <a:srgbClr val="000000"/>
                </a:solidFill>
                <a:effectLst/>
                <a:uFillTx/>
                <a:latin typeface="Times New Roman"/>
              </a:endParaRPr>
            </a:p>
          </p:txBody>
        </p:sp>
        <p:sp>
          <p:nvSpPr>
            <p:cNvPr id="2305" name=""/>
            <p:cNvSpPr/>
            <p:nvPr/>
          </p:nvSpPr>
          <p:spPr>
            <a:xfrm>
              <a:off x="7014240" y="1761840"/>
              <a:ext cx="31212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900" strike="noStrike" u="none">
                  <a:solidFill>
                    <a:srgbClr val="000000"/>
                  </a:solidFill>
                  <a:effectLst/>
                  <a:uFillTx/>
                  <a:latin typeface="Arial"/>
                </a:rPr>
                <a:t>Ceará</a:t>
              </a:r>
              <a:endParaRPr b="0" lang="en-US" sz="900" strike="noStrike" u="none">
                <a:solidFill>
                  <a:srgbClr val="000000"/>
                </a:solidFill>
                <a:effectLst/>
                <a:uFillTx/>
                <a:latin typeface="Times New Roman"/>
              </a:endParaRPr>
            </a:p>
          </p:txBody>
        </p:sp>
        <p:sp>
          <p:nvSpPr>
            <p:cNvPr id="2306" name=""/>
            <p:cNvSpPr/>
            <p:nvPr/>
          </p:nvSpPr>
          <p:spPr>
            <a:xfrm>
              <a:off x="7320960" y="1860120"/>
              <a:ext cx="39456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900" strike="noStrike" u="none">
                  <a:solidFill>
                    <a:srgbClr val="000000"/>
                  </a:solidFill>
                  <a:effectLst/>
                  <a:uFillTx/>
                  <a:latin typeface="Arial"/>
                </a:rPr>
                <a:t>Paraiba</a:t>
              </a:r>
              <a:endParaRPr b="0" lang="en-US" sz="900" strike="noStrike" u="none">
                <a:solidFill>
                  <a:srgbClr val="000000"/>
                </a:solidFill>
                <a:effectLst/>
                <a:uFillTx/>
                <a:latin typeface="Times New Roman"/>
              </a:endParaRPr>
            </a:p>
          </p:txBody>
        </p:sp>
        <p:sp>
          <p:nvSpPr>
            <p:cNvPr id="2307" name=""/>
            <p:cNvSpPr/>
            <p:nvPr/>
          </p:nvSpPr>
          <p:spPr>
            <a:xfrm>
              <a:off x="6995160" y="2074680"/>
              <a:ext cx="64872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900" strike="noStrike" u="none">
                  <a:solidFill>
                    <a:srgbClr val="000000"/>
                  </a:solidFill>
                  <a:effectLst/>
                  <a:uFillTx/>
                  <a:latin typeface="Arial"/>
                </a:rPr>
                <a:t>Pernambuco</a:t>
              </a:r>
              <a:endParaRPr b="0" lang="en-US" sz="900" strike="noStrike" u="none">
                <a:solidFill>
                  <a:srgbClr val="000000"/>
                </a:solidFill>
                <a:effectLst/>
                <a:uFillTx/>
                <a:latin typeface="Times New Roman"/>
              </a:endParaRPr>
            </a:p>
          </p:txBody>
        </p:sp>
        <p:sp>
          <p:nvSpPr>
            <p:cNvPr id="2308" name=""/>
            <p:cNvSpPr/>
            <p:nvPr/>
          </p:nvSpPr>
          <p:spPr>
            <a:xfrm>
              <a:off x="6576120" y="2763720"/>
              <a:ext cx="29304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900" strike="noStrike" u="none">
                  <a:solidFill>
                    <a:srgbClr val="000000"/>
                  </a:solidFill>
                  <a:effectLst/>
                  <a:uFillTx/>
                  <a:latin typeface="Arial"/>
                </a:rPr>
                <a:t>Bahia</a:t>
              </a:r>
              <a:endParaRPr b="0" lang="en-US" sz="900" strike="noStrike" u="none">
                <a:solidFill>
                  <a:srgbClr val="000000"/>
                </a:solidFill>
                <a:effectLst/>
                <a:uFillTx/>
                <a:latin typeface="Times New Roman"/>
              </a:endParaRPr>
            </a:p>
          </p:txBody>
        </p:sp>
        <p:sp>
          <p:nvSpPr>
            <p:cNvPr id="2309" name=""/>
            <p:cNvSpPr/>
            <p:nvPr/>
          </p:nvSpPr>
          <p:spPr>
            <a:xfrm>
              <a:off x="7235280" y="2449080"/>
              <a:ext cx="39456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900" strike="noStrike" u="none">
                  <a:solidFill>
                    <a:srgbClr val="000000"/>
                  </a:solidFill>
                  <a:effectLst/>
                  <a:uFillTx/>
                  <a:latin typeface="Arial"/>
                </a:rPr>
                <a:t>Sergipe</a:t>
              </a:r>
              <a:endParaRPr b="0" lang="en-US" sz="900" strike="noStrike" u="none">
                <a:solidFill>
                  <a:srgbClr val="000000"/>
                </a:solidFill>
                <a:effectLst/>
                <a:uFillTx/>
                <a:latin typeface="Times New Roman"/>
              </a:endParaRPr>
            </a:p>
          </p:txBody>
        </p:sp>
        <p:sp>
          <p:nvSpPr>
            <p:cNvPr id="2310" name=""/>
            <p:cNvSpPr/>
            <p:nvPr/>
          </p:nvSpPr>
          <p:spPr>
            <a:xfrm>
              <a:off x="7396920" y="2288880"/>
              <a:ext cx="41364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900" strike="noStrike" u="none">
                  <a:solidFill>
                    <a:srgbClr val="000000"/>
                  </a:solidFill>
                  <a:effectLst/>
                  <a:uFillTx/>
                  <a:latin typeface="Arial"/>
                </a:rPr>
                <a:t>Alagoas</a:t>
              </a:r>
              <a:endParaRPr b="0" lang="en-US" sz="900" strike="noStrike" u="none">
                <a:solidFill>
                  <a:srgbClr val="000000"/>
                </a:solidFill>
                <a:effectLst/>
                <a:uFillTx/>
                <a:latin typeface="Times New Roman"/>
              </a:endParaRPr>
            </a:p>
          </p:txBody>
        </p:sp>
        <p:sp>
          <p:nvSpPr>
            <p:cNvPr id="2311" name=""/>
            <p:cNvSpPr/>
            <p:nvPr/>
          </p:nvSpPr>
          <p:spPr>
            <a:xfrm>
              <a:off x="5934960" y="3863520"/>
              <a:ext cx="67392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900" strike="noStrike" u="none">
                  <a:solidFill>
                    <a:srgbClr val="000000"/>
                  </a:solidFill>
                  <a:effectLst/>
                  <a:uFillTx/>
                  <a:latin typeface="Arial"/>
                </a:rPr>
                <a:t>Minas Gerais</a:t>
              </a:r>
              <a:endParaRPr b="0" lang="en-US" sz="900" strike="noStrike" u="none">
                <a:solidFill>
                  <a:srgbClr val="000000"/>
                </a:solidFill>
                <a:effectLst/>
                <a:uFillTx/>
                <a:latin typeface="Times New Roman"/>
              </a:endParaRPr>
            </a:p>
          </p:txBody>
        </p:sp>
        <p:sp>
          <p:nvSpPr>
            <p:cNvPr id="2312" name=""/>
            <p:cNvSpPr/>
            <p:nvPr/>
          </p:nvSpPr>
          <p:spPr>
            <a:xfrm>
              <a:off x="5188680" y="4365360"/>
              <a:ext cx="52812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900" strike="noStrike" u="none">
                  <a:solidFill>
                    <a:srgbClr val="000000"/>
                  </a:solidFill>
                  <a:effectLst/>
                  <a:uFillTx/>
                  <a:latin typeface="Arial"/>
                </a:rPr>
                <a:t>São Paulo</a:t>
              </a:r>
              <a:endParaRPr b="0" lang="en-US" sz="900" strike="noStrike" u="none">
                <a:solidFill>
                  <a:srgbClr val="000000"/>
                </a:solidFill>
                <a:effectLst/>
                <a:uFillTx/>
                <a:latin typeface="Times New Roman"/>
              </a:endParaRPr>
            </a:p>
          </p:txBody>
        </p:sp>
        <p:sp>
          <p:nvSpPr>
            <p:cNvPr id="2313" name=""/>
            <p:cNvSpPr/>
            <p:nvPr/>
          </p:nvSpPr>
          <p:spPr>
            <a:xfrm>
              <a:off x="4696560" y="4982760"/>
              <a:ext cx="36936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900" strike="noStrike" u="none">
                  <a:solidFill>
                    <a:srgbClr val="000000"/>
                  </a:solidFill>
                  <a:effectLst/>
                  <a:uFillTx/>
                  <a:latin typeface="Arial"/>
                </a:rPr>
                <a:t>Paraná</a:t>
              </a:r>
              <a:endParaRPr b="0" lang="en-US" sz="900" strike="noStrike" u="none">
                <a:solidFill>
                  <a:srgbClr val="000000"/>
                </a:solidFill>
                <a:effectLst/>
                <a:uFillTx/>
                <a:latin typeface="Times New Roman"/>
              </a:endParaRPr>
            </a:p>
          </p:txBody>
        </p:sp>
        <p:sp>
          <p:nvSpPr>
            <p:cNvPr id="2314" name=""/>
            <p:cNvSpPr/>
            <p:nvPr/>
          </p:nvSpPr>
          <p:spPr>
            <a:xfrm>
              <a:off x="4367880" y="5864040"/>
              <a:ext cx="58536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900" strike="noStrike" u="none">
                  <a:solidFill>
                    <a:srgbClr val="000000"/>
                  </a:solidFill>
                  <a:effectLst/>
                  <a:uFillTx/>
                  <a:latin typeface="Arial"/>
                </a:rPr>
                <a:t>Rio Grande</a:t>
              </a:r>
              <a:endParaRPr b="0" lang="en-US" sz="900" strike="noStrike" u="none">
                <a:solidFill>
                  <a:srgbClr val="000000"/>
                </a:solidFill>
                <a:effectLst/>
                <a:uFillTx/>
                <a:latin typeface="Times New Roman"/>
              </a:endParaRPr>
            </a:p>
          </p:txBody>
        </p:sp>
        <p:sp>
          <p:nvSpPr>
            <p:cNvPr id="2315" name=""/>
            <p:cNvSpPr/>
            <p:nvPr/>
          </p:nvSpPr>
          <p:spPr>
            <a:xfrm>
              <a:off x="4479120" y="5959080"/>
              <a:ext cx="32472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900" strike="noStrike" u="none">
                  <a:solidFill>
                    <a:srgbClr val="000000"/>
                  </a:solidFill>
                  <a:effectLst/>
                  <a:uFillTx/>
                  <a:latin typeface="Arial"/>
                </a:rPr>
                <a:t>do Sul</a:t>
              </a:r>
              <a:endParaRPr b="0" lang="en-US" sz="900" strike="noStrike" u="none">
                <a:solidFill>
                  <a:srgbClr val="000000"/>
                </a:solidFill>
                <a:effectLst/>
                <a:uFillTx/>
                <a:latin typeface="Times New Roman"/>
              </a:endParaRPr>
            </a:p>
          </p:txBody>
        </p:sp>
        <p:sp>
          <p:nvSpPr>
            <p:cNvPr id="2316" name=""/>
            <p:cNvSpPr/>
            <p:nvPr/>
          </p:nvSpPr>
          <p:spPr>
            <a:xfrm>
              <a:off x="5017320" y="5422680"/>
              <a:ext cx="29952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900" strike="noStrike" u="none">
                  <a:solidFill>
                    <a:srgbClr val="000000"/>
                  </a:solidFill>
                  <a:effectLst/>
                  <a:uFillTx/>
                  <a:latin typeface="Arial"/>
                </a:rPr>
                <a:t>Santa</a:t>
              </a:r>
              <a:endParaRPr b="0" lang="en-US" sz="900" strike="noStrike" u="none">
                <a:solidFill>
                  <a:srgbClr val="000000"/>
                </a:solidFill>
                <a:effectLst/>
                <a:uFillTx/>
                <a:latin typeface="Times New Roman"/>
              </a:endParaRPr>
            </a:p>
          </p:txBody>
        </p:sp>
        <p:sp>
          <p:nvSpPr>
            <p:cNvPr id="2317" name=""/>
            <p:cNvSpPr/>
            <p:nvPr/>
          </p:nvSpPr>
          <p:spPr>
            <a:xfrm>
              <a:off x="4903200" y="5530680"/>
              <a:ext cx="43272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900" strike="noStrike" u="none">
                  <a:solidFill>
                    <a:srgbClr val="000000"/>
                  </a:solidFill>
                  <a:effectLst/>
                  <a:uFillTx/>
                  <a:latin typeface="Arial"/>
                </a:rPr>
                <a:t>Catarina</a:t>
              </a:r>
              <a:endParaRPr b="0" lang="en-US" sz="900" strike="noStrike" u="none">
                <a:solidFill>
                  <a:srgbClr val="000000"/>
                </a:solidFill>
                <a:effectLst/>
                <a:uFillTx/>
                <a:latin typeface="Times New Roman"/>
              </a:endParaRPr>
            </a:p>
          </p:txBody>
        </p:sp>
        <p:sp>
          <p:nvSpPr>
            <p:cNvPr id="2318" name=""/>
            <p:cNvSpPr/>
            <p:nvPr/>
          </p:nvSpPr>
          <p:spPr>
            <a:xfrm>
              <a:off x="5508720" y="1044360"/>
              <a:ext cx="1226520" cy="1393560"/>
            </a:xfrm>
            <a:custGeom>
              <a:avLst/>
              <a:gdLst/>
              <a:ahLst/>
              <a:rect l="l" t="t" r="r" b="b"/>
              <a:pathLst>
                <a:path w="661" h="760">
                  <a:moveTo>
                    <a:pt x="58" y="256"/>
                  </a:moveTo>
                  <a:lnTo>
                    <a:pt x="94" y="292"/>
                  </a:lnTo>
                  <a:lnTo>
                    <a:pt x="98" y="389"/>
                  </a:lnTo>
                  <a:lnTo>
                    <a:pt x="82" y="429"/>
                  </a:lnTo>
                  <a:lnTo>
                    <a:pt x="68" y="445"/>
                  </a:lnTo>
                  <a:lnTo>
                    <a:pt x="89" y="457"/>
                  </a:lnTo>
                  <a:lnTo>
                    <a:pt x="94" y="479"/>
                  </a:lnTo>
                  <a:lnTo>
                    <a:pt x="135" y="532"/>
                  </a:lnTo>
                  <a:lnTo>
                    <a:pt x="169" y="523"/>
                  </a:lnTo>
                  <a:lnTo>
                    <a:pt x="187" y="533"/>
                  </a:lnTo>
                  <a:lnTo>
                    <a:pt x="187" y="564"/>
                  </a:lnTo>
                  <a:lnTo>
                    <a:pt x="156" y="578"/>
                  </a:lnTo>
                  <a:lnTo>
                    <a:pt x="131" y="631"/>
                  </a:lnTo>
                  <a:lnTo>
                    <a:pt x="156" y="667"/>
                  </a:lnTo>
                  <a:lnTo>
                    <a:pt x="177" y="691"/>
                  </a:lnTo>
                  <a:lnTo>
                    <a:pt x="172" y="701"/>
                  </a:lnTo>
                  <a:lnTo>
                    <a:pt x="193" y="747"/>
                  </a:lnTo>
                  <a:lnTo>
                    <a:pt x="236" y="760"/>
                  </a:lnTo>
                  <a:lnTo>
                    <a:pt x="252" y="688"/>
                  </a:lnTo>
                  <a:lnTo>
                    <a:pt x="239" y="637"/>
                  </a:lnTo>
                  <a:lnTo>
                    <a:pt x="273" y="556"/>
                  </a:lnTo>
                  <a:lnTo>
                    <a:pt x="299" y="496"/>
                  </a:lnTo>
                  <a:lnTo>
                    <a:pt x="378" y="466"/>
                  </a:lnTo>
                  <a:lnTo>
                    <a:pt x="430" y="421"/>
                  </a:lnTo>
                  <a:lnTo>
                    <a:pt x="467" y="409"/>
                  </a:lnTo>
                  <a:lnTo>
                    <a:pt x="499" y="428"/>
                  </a:lnTo>
                  <a:lnTo>
                    <a:pt x="547" y="414"/>
                  </a:lnTo>
                  <a:lnTo>
                    <a:pt x="554" y="369"/>
                  </a:lnTo>
                  <a:lnTo>
                    <a:pt x="537" y="346"/>
                  </a:lnTo>
                  <a:lnTo>
                    <a:pt x="534" y="310"/>
                  </a:lnTo>
                  <a:lnTo>
                    <a:pt x="563" y="275"/>
                  </a:lnTo>
                  <a:lnTo>
                    <a:pt x="568" y="256"/>
                  </a:lnTo>
                  <a:lnTo>
                    <a:pt x="552" y="220"/>
                  </a:lnTo>
                  <a:lnTo>
                    <a:pt x="561" y="193"/>
                  </a:lnTo>
                  <a:lnTo>
                    <a:pt x="544" y="176"/>
                  </a:lnTo>
                  <a:lnTo>
                    <a:pt x="557" y="145"/>
                  </a:lnTo>
                  <a:lnTo>
                    <a:pt x="588" y="93"/>
                  </a:lnTo>
                  <a:lnTo>
                    <a:pt x="607" y="92"/>
                  </a:lnTo>
                  <a:lnTo>
                    <a:pt x="645" y="66"/>
                  </a:lnTo>
                  <a:lnTo>
                    <a:pt x="661" y="37"/>
                  </a:lnTo>
                  <a:lnTo>
                    <a:pt x="656" y="29"/>
                  </a:lnTo>
                  <a:lnTo>
                    <a:pt x="633" y="34"/>
                  </a:lnTo>
                  <a:lnTo>
                    <a:pt x="600" y="17"/>
                  </a:lnTo>
                  <a:lnTo>
                    <a:pt x="552" y="0"/>
                  </a:lnTo>
                  <a:lnTo>
                    <a:pt x="477" y="0"/>
                  </a:lnTo>
                  <a:lnTo>
                    <a:pt x="457" y="3"/>
                  </a:lnTo>
                  <a:lnTo>
                    <a:pt x="436" y="21"/>
                  </a:lnTo>
                  <a:lnTo>
                    <a:pt x="417" y="26"/>
                  </a:lnTo>
                  <a:lnTo>
                    <a:pt x="385" y="60"/>
                  </a:lnTo>
                  <a:lnTo>
                    <a:pt x="379" y="56"/>
                  </a:lnTo>
                  <a:lnTo>
                    <a:pt x="388" y="37"/>
                  </a:lnTo>
                  <a:lnTo>
                    <a:pt x="385" y="30"/>
                  </a:lnTo>
                  <a:lnTo>
                    <a:pt x="375" y="24"/>
                  </a:lnTo>
                  <a:lnTo>
                    <a:pt x="382" y="0"/>
                  </a:lnTo>
                  <a:lnTo>
                    <a:pt x="186" y="0"/>
                  </a:lnTo>
                  <a:lnTo>
                    <a:pt x="185" y="3"/>
                  </a:lnTo>
                  <a:lnTo>
                    <a:pt x="185" y="34"/>
                  </a:lnTo>
                  <a:lnTo>
                    <a:pt x="159" y="62"/>
                  </a:lnTo>
                  <a:lnTo>
                    <a:pt x="140" y="101"/>
                  </a:lnTo>
                  <a:lnTo>
                    <a:pt x="82" y="184"/>
                  </a:lnTo>
                  <a:lnTo>
                    <a:pt x="49" y="193"/>
                  </a:lnTo>
                  <a:lnTo>
                    <a:pt x="0" y="241"/>
                  </a:lnTo>
                  <a:lnTo>
                    <a:pt x="32" y="256"/>
                  </a:lnTo>
                  <a:lnTo>
                    <a:pt x="58" y="256"/>
                  </a:lnTo>
                  <a:close/>
                </a:path>
              </a:pathLst>
            </a:custGeom>
            <a:solidFill>
              <a:srgbClr val="ccccff"/>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19" name=""/>
            <p:cNvSpPr/>
            <p:nvPr/>
          </p:nvSpPr>
          <p:spPr>
            <a:xfrm>
              <a:off x="5508720" y="1044360"/>
              <a:ext cx="1226520" cy="1393560"/>
            </a:xfrm>
            <a:custGeom>
              <a:avLst/>
              <a:gdLst/>
              <a:ahLst/>
              <a:rect l="l" t="t" r="r" b="b"/>
              <a:pathLst>
                <a:path w="661" h="760">
                  <a:moveTo>
                    <a:pt x="58" y="256"/>
                  </a:moveTo>
                  <a:lnTo>
                    <a:pt x="94" y="292"/>
                  </a:lnTo>
                  <a:lnTo>
                    <a:pt x="98" y="389"/>
                  </a:lnTo>
                  <a:lnTo>
                    <a:pt x="82" y="429"/>
                  </a:lnTo>
                  <a:lnTo>
                    <a:pt x="68" y="445"/>
                  </a:lnTo>
                  <a:lnTo>
                    <a:pt x="89" y="457"/>
                  </a:lnTo>
                  <a:lnTo>
                    <a:pt x="94" y="479"/>
                  </a:lnTo>
                  <a:lnTo>
                    <a:pt x="135" y="532"/>
                  </a:lnTo>
                  <a:lnTo>
                    <a:pt x="169" y="523"/>
                  </a:lnTo>
                  <a:lnTo>
                    <a:pt x="187" y="533"/>
                  </a:lnTo>
                  <a:lnTo>
                    <a:pt x="187" y="564"/>
                  </a:lnTo>
                  <a:lnTo>
                    <a:pt x="156" y="578"/>
                  </a:lnTo>
                  <a:lnTo>
                    <a:pt x="131" y="631"/>
                  </a:lnTo>
                  <a:lnTo>
                    <a:pt x="156" y="667"/>
                  </a:lnTo>
                  <a:lnTo>
                    <a:pt x="177" y="691"/>
                  </a:lnTo>
                  <a:lnTo>
                    <a:pt x="172" y="701"/>
                  </a:lnTo>
                  <a:lnTo>
                    <a:pt x="193" y="747"/>
                  </a:lnTo>
                  <a:lnTo>
                    <a:pt x="236" y="760"/>
                  </a:lnTo>
                  <a:lnTo>
                    <a:pt x="252" y="688"/>
                  </a:lnTo>
                  <a:lnTo>
                    <a:pt x="239" y="637"/>
                  </a:lnTo>
                  <a:lnTo>
                    <a:pt x="273" y="556"/>
                  </a:lnTo>
                  <a:lnTo>
                    <a:pt x="299" y="496"/>
                  </a:lnTo>
                  <a:lnTo>
                    <a:pt x="378" y="466"/>
                  </a:lnTo>
                  <a:lnTo>
                    <a:pt x="430" y="421"/>
                  </a:lnTo>
                  <a:lnTo>
                    <a:pt x="467" y="409"/>
                  </a:lnTo>
                  <a:lnTo>
                    <a:pt x="499" y="428"/>
                  </a:lnTo>
                  <a:lnTo>
                    <a:pt x="547" y="414"/>
                  </a:lnTo>
                  <a:lnTo>
                    <a:pt x="554" y="369"/>
                  </a:lnTo>
                  <a:lnTo>
                    <a:pt x="537" y="346"/>
                  </a:lnTo>
                  <a:lnTo>
                    <a:pt x="534" y="310"/>
                  </a:lnTo>
                  <a:lnTo>
                    <a:pt x="563" y="275"/>
                  </a:lnTo>
                  <a:lnTo>
                    <a:pt x="568" y="256"/>
                  </a:lnTo>
                  <a:lnTo>
                    <a:pt x="552" y="220"/>
                  </a:lnTo>
                  <a:lnTo>
                    <a:pt x="561" y="193"/>
                  </a:lnTo>
                  <a:lnTo>
                    <a:pt x="544" y="176"/>
                  </a:lnTo>
                  <a:lnTo>
                    <a:pt x="557" y="145"/>
                  </a:lnTo>
                  <a:lnTo>
                    <a:pt x="588" y="93"/>
                  </a:lnTo>
                  <a:lnTo>
                    <a:pt x="607" y="92"/>
                  </a:lnTo>
                  <a:lnTo>
                    <a:pt x="645" y="66"/>
                  </a:lnTo>
                  <a:lnTo>
                    <a:pt x="661" y="37"/>
                  </a:lnTo>
                  <a:lnTo>
                    <a:pt x="656" y="29"/>
                  </a:lnTo>
                  <a:lnTo>
                    <a:pt x="633" y="34"/>
                  </a:lnTo>
                  <a:lnTo>
                    <a:pt x="600" y="17"/>
                  </a:lnTo>
                  <a:lnTo>
                    <a:pt x="552" y="0"/>
                  </a:lnTo>
                  <a:lnTo>
                    <a:pt x="477" y="0"/>
                  </a:lnTo>
                  <a:lnTo>
                    <a:pt x="457" y="3"/>
                  </a:lnTo>
                  <a:lnTo>
                    <a:pt x="436" y="21"/>
                  </a:lnTo>
                  <a:lnTo>
                    <a:pt x="417" y="26"/>
                  </a:lnTo>
                  <a:lnTo>
                    <a:pt x="385" y="60"/>
                  </a:lnTo>
                  <a:lnTo>
                    <a:pt x="379" y="56"/>
                  </a:lnTo>
                  <a:lnTo>
                    <a:pt x="388" y="37"/>
                  </a:lnTo>
                  <a:lnTo>
                    <a:pt x="385" y="30"/>
                  </a:lnTo>
                  <a:lnTo>
                    <a:pt x="375" y="24"/>
                  </a:lnTo>
                  <a:lnTo>
                    <a:pt x="382" y="0"/>
                  </a:lnTo>
                  <a:lnTo>
                    <a:pt x="186" y="0"/>
                  </a:lnTo>
                  <a:lnTo>
                    <a:pt x="185" y="3"/>
                  </a:lnTo>
                  <a:lnTo>
                    <a:pt x="185" y="34"/>
                  </a:lnTo>
                  <a:lnTo>
                    <a:pt x="159" y="62"/>
                  </a:lnTo>
                  <a:lnTo>
                    <a:pt x="140" y="101"/>
                  </a:lnTo>
                  <a:lnTo>
                    <a:pt x="82" y="184"/>
                  </a:lnTo>
                  <a:lnTo>
                    <a:pt x="49" y="193"/>
                  </a:lnTo>
                  <a:lnTo>
                    <a:pt x="0" y="241"/>
                  </a:lnTo>
                  <a:lnTo>
                    <a:pt x="32" y="256"/>
                  </a:lnTo>
                  <a:lnTo>
                    <a:pt x="58" y="256"/>
                  </a:lnTo>
                </a:path>
              </a:pathLst>
            </a:custGeom>
            <a:noFill/>
            <a:ln cap="sq" w="12600">
              <a:solidFill>
                <a:srgbClr val="0000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20" name=""/>
            <p:cNvSpPr/>
            <p:nvPr/>
          </p:nvSpPr>
          <p:spPr>
            <a:xfrm>
              <a:off x="7423560" y="1598400"/>
              <a:ext cx="58536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900" strike="noStrike" u="none">
                  <a:solidFill>
                    <a:srgbClr val="000000"/>
                  </a:solidFill>
                  <a:effectLst/>
                  <a:uFillTx/>
                  <a:latin typeface="Arial"/>
                </a:rPr>
                <a:t>Rio Grande</a:t>
              </a:r>
              <a:endParaRPr b="0" lang="en-US" sz="900" strike="noStrike" u="none">
                <a:solidFill>
                  <a:srgbClr val="000000"/>
                </a:solidFill>
                <a:effectLst/>
                <a:uFillTx/>
                <a:latin typeface="Times New Roman"/>
              </a:endParaRPr>
            </a:p>
          </p:txBody>
        </p:sp>
        <p:sp>
          <p:nvSpPr>
            <p:cNvPr id="2321" name=""/>
            <p:cNvSpPr/>
            <p:nvPr/>
          </p:nvSpPr>
          <p:spPr>
            <a:xfrm>
              <a:off x="7489080" y="1676160"/>
              <a:ext cx="43920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900" strike="noStrike" u="none">
                  <a:solidFill>
                    <a:srgbClr val="000000"/>
                  </a:solidFill>
                  <a:effectLst/>
                  <a:uFillTx/>
                  <a:latin typeface="Arial"/>
                </a:rPr>
                <a:t>do Norte</a:t>
              </a:r>
              <a:endParaRPr b="0" lang="en-US" sz="900" strike="noStrike" u="none">
                <a:solidFill>
                  <a:srgbClr val="000000"/>
                </a:solidFill>
                <a:effectLst/>
                <a:uFillTx/>
                <a:latin typeface="Times New Roman"/>
              </a:endParaRPr>
            </a:p>
          </p:txBody>
        </p:sp>
        <p:sp>
          <p:nvSpPr>
            <p:cNvPr id="2322" name=""/>
            <p:cNvSpPr/>
            <p:nvPr/>
          </p:nvSpPr>
          <p:spPr>
            <a:xfrm>
              <a:off x="5858280" y="1469880"/>
              <a:ext cx="51552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900" strike="noStrike" u="none">
                  <a:solidFill>
                    <a:srgbClr val="000000"/>
                  </a:solidFill>
                  <a:effectLst/>
                  <a:uFillTx/>
                  <a:latin typeface="Arial"/>
                </a:rPr>
                <a:t>Maranhao</a:t>
              </a:r>
              <a:endParaRPr b="0" lang="en-US" sz="900" strike="noStrike" u="none">
                <a:solidFill>
                  <a:srgbClr val="000000"/>
                </a:solidFill>
                <a:effectLst/>
                <a:uFillTx/>
                <a:latin typeface="Times New Roman"/>
              </a:endParaRPr>
            </a:p>
          </p:txBody>
        </p:sp>
        <p:sp>
          <p:nvSpPr>
            <p:cNvPr id="2323" name=""/>
            <p:cNvSpPr/>
            <p:nvPr/>
          </p:nvSpPr>
          <p:spPr>
            <a:xfrm>
              <a:off x="8177040" y="1482480"/>
              <a:ext cx="39600" cy="42480"/>
            </a:xfrm>
            <a:custGeom>
              <a:avLst/>
              <a:gdLst/>
              <a:ahLst/>
              <a:rect l="l" t="t" r="r" b="b"/>
              <a:pathLst>
                <a:path w="22" h="23">
                  <a:moveTo>
                    <a:pt x="10" y="0"/>
                  </a:moveTo>
                  <a:lnTo>
                    <a:pt x="13" y="0"/>
                  </a:lnTo>
                  <a:lnTo>
                    <a:pt x="15" y="2"/>
                  </a:lnTo>
                  <a:lnTo>
                    <a:pt x="18" y="3"/>
                  </a:lnTo>
                  <a:lnTo>
                    <a:pt x="19" y="4"/>
                  </a:lnTo>
                  <a:lnTo>
                    <a:pt x="21" y="6"/>
                  </a:lnTo>
                  <a:lnTo>
                    <a:pt x="21" y="7"/>
                  </a:lnTo>
                  <a:lnTo>
                    <a:pt x="22" y="10"/>
                  </a:lnTo>
                  <a:lnTo>
                    <a:pt x="22" y="12"/>
                  </a:lnTo>
                  <a:lnTo>
                    <a:pt x="22" y="15"/>
                  </a:lnTo>
                  <a:lnTo>
                    <a:pt x="21" y="16"/>
                  </a:lnTo>
                  <a:lnTo>
                    <a:pt x="21" y="19"/>
                  </a:lnTo>
                  <a:lnTo>
                    <a:pt x="19" y="20"/>
                  </a:lnTo>
                  <a:lnTo>
                    <a:pt x="18" y="22"/>
                  </a:lnTo>
                  <a:lnTo>
                    <a:pt x="15" y="23"/>
                  </a:lnTo>
                  <a:lnTo>
                    <a:pt x="13" y="23"/>
                  </a:lnTo>
                  <a:lnTo>
                    <a:pt x="10" y="23"/>
                  </a:lnTo>
                  <a:lnTo>
                    <a:pt x="9" y="23"/>
                  </a:lnTo>
                  <a:lnTo>
                    <a:pt x="8" y="23"/>
                  </a:lnTo>
                  <a:lnTo>
                    <a:pt x="5" y="22"/>
                  </a:lnTo>
                  <a:lnTo>
                    <a:pt x="3" y="20"/>
                  </a:lnTo>
                  <a:lnTo>
                    <a:pt x="2" y="19"/>
                  </a:lnTo>
                  <a:lnTo>
                    <a:pt x="2" y="16"/>
                  </a:lnTo>
                  <a:lnTo>
                    <a:pt x="0" y="15"/>
                  </a:lnTo>
                  <a:lnTo>
                    <a:pt x="0" y="12"/>
                  </a:lnTo>
                  <a:lnTo>
                    <a:pt x="0" y="10"/>
                  </a:lnTo>
                  <a:lnTo>
                    <a:pt x="2" y="7"/>
                  </a:lnTo>
                  <a:lnTo>
                    <a:pt x="2" y="6"/>
                  </a:lnTo>
                  <a:lnTo>
                    <a:pt x="3" y="4"/>
                  </a:lnTo>
                  <a:lnTo>
                    <a:pt x="5" y="3"/>
                  </a:lnTo>
                  <a:lnTo>
                    <a:pt x="8" y="2"/>
                  </a:lnTo>
                  <a:lnTo>
                    <a:pt x="9" y="0"/>
                  </a:lnTo>
                  <a:lnTo>
                    <a:pt x="10" y="0"/>
                  </a:lnTo>
                  <a:close/>
                </a:path>
              </a:pathLst>
            </a:custGeom>
            <a:solidFill>
              <a:srgbClr val="ff0000"/>
            </a:solidFill>
            <a:ln w="12600">
              <a:solidFill>
                <a:srgbClr val="000066"/>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324" name=""/>
            <p:cNvSpPr/>
            <p:nvPr/>
          </p:nvSpPr>
          <p:spPr>
            <a:xfrm>
              <a:off x="8177040" y="1482480"/>
              <a:ext cx="39600" cy="42480"/>
            </a:xfrm>
            <a:custGeom>
              <a:avLst/>
              <a:gdLst/>
              <a:ahLst/>
              <a:rect l="l" t="t" r="r" b="b"/>
              <a:pathLst>
                <a:path w="22" h="23">
                  <a:moveTo>
                    <a:pt x="10" y="0"/>
                  </a:moveTo>
                  <a:lnTo>
                    <a:pt x="13" y="0"/>
                  </a:lnTo>
                  <a:lnTo>
                    <a:pt x="15" y="2"/>
                  </a:lnTo>
                  <a:lnTo>
                    <a:pt x="18" y="3"/>
                  </a:lnTo>
                  <a:lnTo>
                    <a:pt x="19" y="4"/>
                  </a:lnTo>
                  <a:lnTo>
                    <a:pt x="21" y="6"/>
                  </a:lnTo>
                  <a:lnTo>
                    <a:pt x="21" y="7"/>
                  </a:lnTo>
                  <a:lnTo>
                    <a:pt x="22" y="10"/>
                  </a:lnTo>
                  <a:lnTo>
                    <a:pt x="22" y="12"/>
                  </a:lnTo>
                  <a:lnTo>
                    <a:pt x="22" y="15"/>
                  </a:lnTo>
                  <a:lnTo>
                    <a:pt x="21" y="16"/>
                  </a:lnTo>
                  <a:lnTo>
                    <a:pt x="21" y="19"/>
                  </a:lnTo>
                  <a:lnTo>
                    <a:pt x="19" y="20"/>
                  </a:lnTo>
                  <a:lnTo>
                    <a:pt x="18" y="22"/>
                  </a:lnTo>
                  <a:lnTo>
                    <a:pt x="15" y="23"/>
                  </a:lnTo>
                  <a:lnTo>
                    <a:pt x="13" y="23"/>
                  </a:lnTo>
                  <a:lnTo>
                    <a:pt x="10" y="23"/>
                  </a:lnTo>
                  <a:lnTo>
                    <a:pt x="9" y="23"/>
                  </a:lnTo>
                  <a:lnTo>
                    <a:pt x="8" y="23"/>
                  </a:lnTo>
                  <a:lnTo>
                    <a:pt x="5" y="22"/>
                  </a:lnTo>
                  <a:lnTo>
                    <a:pt x="3" y="20"/>
                  </a:lnTo>
                  <a:lnTo>
                    <a:pt x="2" y="19"/>
                  </a:lnTo>
                  <a:lnTo>
                    <a:pt x="2" y="16"/>
                  </a:lnTo>
                  <a:lnTo>
                    <a:pt x="0" y="15"/>
                  </a:lnTo>
                  <a:lnTo>
                    <a:pt x="0" y="12"/>
                  </a:lnTo>
                  <a:lnTo>
                    <a:pt x="0" y="10"/>
                  </a:lnTo>
                  <a:lnTo>
                    <a:pt x="2" y="7"/>
                  </a:lnTo>
                  <a:lnTo>
                    <a:pt x="2" y="6"/>
                  </a:lnTo>
                  <a:lnTo>
                    <a:pt x="3" y="4"/>
                  </a:lnTo>
                  <a:lnTo>
                    <a:pt x="5" y="3"/>
                  </a:lnTo>
                  <a:lnTo>
                    <a:pt x="8" y="2"/>
                  </a:lnTo>
                  <a:lnTo>
                    <a:pt x="9" y="0"/>
                  </a:lnTo>
                  <a:lnTo>
                    <a:pt x="10" y="0"/>
                  </a:lnTo>
                </a:path>
              </a:pathLst>
            </a:custGeom>
            <a:noFill/>
            <a:ln cap="sq" w="12600">
              <a:solidFill>
                <a:srgbClr val="000066"/>
              </a:solidFill>
              <a:miter/>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325" name=""/>
            <p:cNvSpPr/>
            <p:nvPr/>
          </p:nvSpPr>
          <p:spPr>
            <a:xfrm>
              <a:off x="5175000" y="5187600"/>
              <a:ext cx="66600" cy="83880"/>
            </a:xfrm>
            <a:custGeom>
              <a:avLst/>
              <a:gdLst/>
              <a:ahLst/>
              <a:rect l="l" t="t" r="r" b="b"/>
              <a:pathLst>
                <a:path w="35" h="46">
                  <a:moveTo>
                    <a:pt x="0" y="23"/>
                  </a:moveTo>
                  <a:lnTo>
                    <a:pt x="17" y="0"/>
                  </a:lnTo>
                  <a:lnTo>
                    <a:pt x="35" y="23"/>
                  </a:lnTo>
                  <a:lnTo>
                    <a:pt x="17" y="46"/>
                  </a:lnTo>
                  <a:lnTo>
                    <a:pt x="0" y="23"/>
                  </a:lnTo>
                  <a:close/>
                </a:path>
              </a:pathLst>
            </a:custGeom>
            <a:solidFill>
              <a:srgbClr val="ff0000"/>
            </a:solidFill>
            <a:ln w="12600">
              <a:solidFill>
                <a:srgbClr val="000066"/>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326" name=""/>
            <p:cNvSpPr/>
            <p:nvPr/>
          </p:nvSpPr>
          <p:spPr>
            <a:xfrm>
              <a:off x="5175000" y="5187600"/>
              <a:ext cx="66600" cy="83880"/>
            </a:xfrm>
            <a:custGeom>
              <a:avLst/>
              <a:gdLst/>
              <a:ahLst/>
              <a:rect l="l" t="t" r="r" b="b"/>
              <a:pathLst>
                <a:path w="35" h="46">
                  <a:moveTo>
                    <a:pt x="0" y="23"/>
                  </a:moveTo>
                  <a:lnTo>
                    <a:pt x="17" y="0"/>
                  </a:lnTo>
                  <a:lnTo>
                    <a:pt x="35" y="23"/>
                  </a:lnTo>
                  <a:lnTo>
                    <a:pt x="17" y="46"/>
                  </a:lnTo>
                  <a:lnTo>
                    <a:pt x="0" y="23"/>
                  </a:lnTo>
                </a:path>
              </a:pathLst>
            </a:custGeom>
            <a:noFill/>
            <a:ln cap="sq" w="12600">
              <a:solidFill>
                <a:srgbClr val="000066"/>
              </a:solidFill>
              <a:miter/>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327" name=""/>
            <p:cNvSpPr/>
            <p:nvPr/>
          </p:nvSpPr>
          <p:spPr>
            <a:xfrm>
              <a:off x="5208480" y="5698800"/>
              <a:ext cx="64800" cy="82080"/>
            </a:xfrm>
            <a:custGeom>
              <a:avLst/>
              <a:gdLst/>
              <a:ahLst/>
              <a:rect l="l" t="t" r="r" b="b"/>
              <a:pathLst>
                <a:path w="35" h="46">
                  <a:moveTo>
                    <a:pt x="0" y="23"/>
                  </a:moveTo>
                  <a:lnTo>
                    <a:pt x="18" y="0"/>
                  </a:lnTo>
                  <a:lnTo>
                    <a:pt x="35" y="23"/>
                  </a:lnTo>
                  <a:lnTo>
                    <a:pt x="18" y="46"/>
                  </a:lnTo>
                  <a:lnTo>
                    <a:pt x="0" y="23"/>
                  </a:lnTo>
                  <a:close/>
                </a:path>
              </a:pathLst>
            </a:custGeom>
            <a:solidFill>
              <a:srgbClr val="ff0000"/>
            </a:solidFill>
            <a:ln w="12600">
              <a:solidFill>
                <a:srgbClr val="000066"/>
              </a:solidFill>
              <a:round/>
            </a:ln>
          </p:spPr>
          <p:style>
            <a:lnRef idx="0"/>
            <a:fillRef idx="0"/>
            <a:effectRef idx="0"/>
            <a:fontRef idx="minor"/>
          </p:style>
          <p:txBody>
            <a:bodyPr lIns="90000" rIns="90000" tIns="35280" bIns="35280" anchor="t">
              <a:noAutofit/>
            </a:bodyPr>
            <a:p>
              <a:endParaRPr b="0" lang="en-US" sz="2400" strike="noStrike" u="none">
                <a:solidFill>
                  <a:srgbClr val="000000"/>
                </a:solidFill>
                <a:effectLst/>
                <a:uFillTx/>
                <a:latin typeface="Times New Roman"/>
              </a:endParaRPr>
            </a:p>
          </p:txBody>
        </p:sp>
        <p:sp>
          <p:nvSpPr>
            <p:cNvPr id="2328" name=""/>
            <p:cNvSpPr/>
            <p:nvPr/>
          </p:nvSpPr>
          <p:spPr>
            <a:xfrm>
              <a:off x="5208480" y="5698800"/>
              <a:ext cx="64800" cy="82080"/>
            </a:xfrm>
            <a:custGeom>
              <a:avLst/>
              <a:gdLst/>
              <a:ahLst/>
              <a:rect l="l" t="t" r="r" b="b"/>
              <a:pathLst>
                <a:path w="35" h="46">
                  <a:moveTo>
                    <a:pt x="0" y="23"/>
                  </a:moveTo>
                  <a:lnTo>
                    <a:pt x="18" y="0"/>
                  </a:lnTo>
                  <a:lnTo>
                    <a:pt x="35" y="23"/>
                  </a:lnTo>
                  <a:lnTo>
                    <a:pt x="18" y="46"/>
                  </a:lnTo>
                  <a:lnTo>
                    <a:pt x="0" y="23"/>
                  </a:lnTo>
                </a:path>
              </a:pathLst>
            </a:custGeom>
            <a:noFill/>
            <a:ln cap="sq" w="12600">
              <a:solidFill>
                <a:srgbClr val="000066"/>
              </a:solidFill>
              <a:miter/>
            </a:ln>
          </p:spPr>
          <p:style>
            <a:lnRef idx="0"/>
            <a:fillRef idx="0"/>
            <a:effectRef idx="0"/>
            <a:fontRef idx="minor"/>
          </p:style>
          <p:txBody>
            <a:bodyPr lIns="90000" rIns="90000" tIns="35280" bIns="35280" anchor="t">
              <a:noAutofit/>
            </a:bodyPr>
            <a:p>
              <a:endParaRPr b="0" lang="en-US" sz="2400" strike="noStrike" u="none">
                <a:solidFill>
                  <a:srgbClr val="000000"/>
                </a:solidFill>
                <a:effectLst/>
                <a:uFillTx/>
                <a:latin typeface="Times New Roman"/>
              </a:endParaRPr>
            </a:p>
          </p:txBody>
        </p:sp>
        <p:sp>
          <p:nvSpPr>
            <p:cNvPr id="2329" name=""/>
            <p:cNvSpPr/>
            <p:nvPr/>
          </p:nvSpPr>
          <p:spPr>
            <a:xfrm>
              <a:off x="5407920" y="5713200"/>
              <a:ext cx="37548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0000"/>
                  </a:solidFill>
                  <a:effectLst/>
                  <a:uFillTx/>
                  <a:latin typeface="Arial"/>
                </a:rPr>
                <a:t>SCGás</a:t>
              </a:r>
              <a:endParaRPr b="0" lang="en-US" sz="900" strike="noStrike" u="none">
                <a:solidFill>
                  <a:srgbClr val="000000"/>
                </a:solidFill>
                <a:effectLst/>
                <a:uFillTx/>
                <a:latin typeface="Times New Roman"/>
              </a:endParaRPr>
            </a:p>
          </p:txBody>
        </p:sp>
        <p:sp>
          <p:nvSpPr>
            <p:cNvPr id="2330" name=""/>
            <p:cNvSpPr/>
            <p:nvPr/>
          </p:nvSpPr>
          <p:spPr>
            <a:xfrm>
              <a:off x="5460480" y="5246280"/>
              <a:ext cx="58500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0000"/>
                  </a:solidFill>
                  <a:effectLst/>
                  <a:uFillTx/>
                  <a:latin typeface="Arial"/>
                </a:rPr>
                <a:t>Compagás</a:t>
              </a:r>
              <a:endParaRPr b="0" lang="en-US" sz="900" strike="noStrike" u="none">
                <a:solidFill>
                  <a:srgbClr val="000000"/>
                </a:solidFill>
                <a:effectLst/>
                <a:uFillTx/>
                <a:latin typeface="Times New Roman"/>
              </a:endParaRPr>
            </a:p>
          </p:txBody>
        </p:sp>
        <p:sp>
          <p:nvSpPr>
            <p:cNvPr id="2331" name=""/>
            <p:cNvSpPr/>
            <p:nvPr/>
          </p:nvSpPr>
          <p:spPr>
            <a:xfrm>
              <a:off x="7122240" y="3787560"/>
              <a:ext cx="50904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0000"/>
                  </a:solidFill>
                  <a:effectLst/>
                  <a:uFillTx/>
                  <a:latin typeface="Arial"/>
                </a:rPr>
                <a:t>Bahiagas</a:t>
              </a:r>
              <a:endParaRPr b="0" lang="en-US" sz="900" strike="noStrike" u="none">
                <a:solidFill>
                  <a:srgbClr val="000000"/>
                </a:solidFill>
                <a:effectLst/>
                <a:uFillTx/>
                <a:latin typeface="Times New Roman"/>
              </a:endParaRPr>
            </a:p>
          </p:txBody>
        </p:sp>
        <p:sp>
          <p:nvSpPr>
            <p:cNvPr id="2332" name=""/>
            <p:cNvSpPr/>
            <p:nvPr/>
          </p:nvSpPr>
          <p:spPr>
            <a:xfrm>
              <a:off x="7517520" y="2733480"/>
              <a:ext cx="54720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0000"/>
                  </a:solidFill>
                  <a:effectLst/>
                  <a:uFillTx/>
                  <a:latin typeface="Arial"/>
                </a:rPr>
                <a:t>Emsergas</a:t>
              </a:r>
              <a:endParaRPr b="0" lang="en-US" sz="900" strike="noStrike" u="none">
                <a:solidFill>
                  <a:srgbClr val="000000"/>
                </a:solidFill>
                <a:effectLst/>
                <a:uFillTx/>
                <a:latin typeface="Times New Roman"/>
              </a:endParaRPr>
            </a:p>
          </p:txBody>
        </p:sp>
        <p:sp>
          <p:nvSpPr>
            <p:cNvPr id="2333" name=""/>
            <p:cNvSpPr/>
            <p:nvPr/>
          </p:nvSpPr>
          <p:spPr>
            <a:xfrm>
              <a:off x="7825680" y="2431800"/>
              <a:ext cx="31212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0000"/>
                  </a:solidFill>
                  <a:effectLst/>
                  <a:uFillTx/>
                  <a:latin typeface="Arial"/>
                </a:rPr>
                <a:t>Algás</a:t>
              </a:r>
              <a:endParaRPr b="0" lang="en-US" sz="900" strike="noStrike" u="none">
                <a:solidFill>
                  <a:srgbClr val="000000"/>
                </a:solidFill>
                <a:effectLst/>
                <a:uFillTx/>
                <a:latin typeface="Times New Roman"/>
              </a:endParaRPr>
            </a:p>
          </p:txBody>
        </p:sp>
        <p:sp>
          <p:nvSpPr>
            <p:cNvPr id="2334" name=""/>
            <p:cNvSpPr/>
            <p:nvPr/>
          </p:nvSpPr>
          <p:spPr>
            <a:xfrm>
              <a:off x="8001720" y="2071440"/>
              <a:ext cx="55980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0000"/>
                  </a:solidFill>
                  <a:effectLst/>
                  <a:uFillTx/>
                  <a:latin typeface="Arial"/>
                </a:rPr>
                <a:t>Copergás </a:t>
              </a:r>
              <a:endParaRPr b="0" lang="en-US" sz="900" strike="noStrike" u="none">
                <a:solidFill>
                  <a:srgbClr val="000000"/>
                </a:solidFill>
                <a:effectLst/>
                <a:uFillTx/>
                <a:latin typeface="Times New Roman"/>
              </a:endParaRPr>
            </a:p>
          </p:txBody>
        </p:sp>
        <p:sp>
          <p:nvSpPr>
            <p:cNvPr id="2335" name=""/>
            <p:cNvSpPr/>
            <p:nvPr/>
          </p:nvSpPr>
          <p:spPr>
            <a:xfrm>
              <a:off x="8029080" y="1842840"/>
              <a:ext cx="40716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0000"/>
                  </a:solidFill>
                  <a:effectLst/>
                  <a:uFillTx/>
                  <a:latin typeface="Arial"/>
                </a:rPr>
                <a:t>PBGas </a:t>
              </a:r>
              <a:endParaRPr b="0" lang="en-US" sz="900" strike="noStrike" u="none">
                <a:solidFill>
                  <a:srgbClr val="000000"/>
                </a:solidFill>
                <a:effectLst/>
                <a:uFillTx/>
                <a:latin typeface="Times New Roman"/>
              </a:endParaRPr>
            </a:p>
          </p:txBody>
        </p:sp>
        <p:sp>
          <p:nvSpPr>
            <p:cNvPr id="2336" name=""/>
            <p:cNvSpPr/>
            <p:nvPr/>
          </p:nvSpPr>
          <p:spPr>
            <a:xfrm>
              <a:off x="7854840" y="1898280"/>
              <a:ext cx="83880" cy="44280"/>
            </a:xfrm>
            <a:custGeom>
              <a:avLst/>
              <a:gdLst/>
              <a:ahLst/>
              <a:rect l="l" t="t" r="r" b="b"/>
              <a:pathLst>
                <a:path w="45" h="24">
                  <a:moveTo>
                    <a:pt x="42" y="8"/>
                  </a:moveTo>
                  <a:lnTo>
                    <a:pt x="42" y="0"/>
                  </a:lnTo>
                  <a:lnTo>
                    <a:pt x="0" y="17"/>
                  </a:lnTo>
                  <a:lnTo>
                    <a:pt x="5" y="24"/>
                  </a:lnTo>
                  <a:lnTo>
                    <a:pt x="45" y="8"/>
                  </a:lnTo>
                  <a:lnTo>
                    <a:pt x="45" y="0"/>
                  </a:lnTo>
                  <a:lnTo>
                    <a:pt x="42" y="8"/>
                  </a:lnTo>
                  <a:close/>
                </a:path>
              </a:pathLst>
            </a:custGeom>
            <a:solidFill>
              <a:srgbClr val="ff0000"/>
            </a:solidFill>
            <a:ln w="12600">
              <a:solidFill>
                <a:srgbClr val="000066"/>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2337" name=""/>
            <p:cNvSpPr/>
            <p:nvPr/>
          </p:nvSpPr>
          <p:spPr>
            <a:xfrm>
              <a:off x="7854840" y="1869840"/>
              <a:ext cx="83880" cy="43920"/>
            </a:xfrm>
            <a:custGeom>
              <a:avLst/>
              <a:gdLst/>
              <a:ahLst/>
              <a:rect l="l" t="t" r="r" b="b"/>
              <a:pathLst>
                <a:path w="45" h="24">
                  <a:moveTo>
                    <a:pt x="2" y="4"/>
                  </a:moveTo>
                  <a:lnTo>
                    <a:pt x="0" y="7"/>
                  </a:lnTo>
                  <a:lnTo>
                    <a:pt x="42" y="24"/>
                  </a:lnTo>
                  <a:lnTo>
                    <a:pt x="45" y="16"/>
                  </a:lnTo>
                  <a:lnTo>
                    <a:pt x="5" y="0"/>
                  </a:lnTo>
                  <a:lnTo>
                    <a:pt x="2" y="4"/>
                  </a:lnTo>
                  <a:close/>
                </a:path>
              </a:pathLst>
            </a:custGeom>
            <a:solidFill>
              <a:srgbClr val="ff0000"/>
            </a:solidFill>
            <a:ln w="12600">
              <a:solidFill>
                <a:srgbClr val="000066"/>
              </a:solidFill>
              <a:round/>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2338" name=""/>
            <p:cNvSpPr/>
            <p:nvPr/>
          </p:nvSpPr>
          <p:spPr>
            <a:xfrm>
              <a:off x="7900920" y="2016000"/>
              <a:ext cx="93240" cy="45360"/>
            </a:xfrm>
            <a:custGeom>
              <a:avLst/>
              <a:gdLst/>
              <a:ahLst/>
              <a:rect l="l" t="t" r="r" b="b"/>
              <a:pathLst>
                <a:path w="50" h="25">
                  <a:moveTo>
                    <a:pt x="1" y="21"/>
                  </a:moveTo>
                  <a:lnTo>
                    <a:pt x="3" y="25"/>
                  </a:lnTo>
                  <a:lnTo>
                    <a:pt x="50" y="8"/>
                  </a:lnTo>
                  <a:lnTo>
                    <a:pt x="49" y="0"/>
                  </a:lnTo>
                  <a:lnTo>
                    <a:pt x="0" y="16"/>
                  </a:lnTo>
                  <a:lnTo>
                    <a:pt x="1" y="21"/>
                  </a:lnTo>
                  <a:close/>
                </a:path>
              </a:pathLst>
            </a:custGeom>
            <a:solidFill>
              <a:srgbClr val="ff0000"/>
            </a:solidFill>
            <a:ln w="12600">
              <a:solidFill>
                <a:srgbClr val="000066"/>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2339" name=""/>
            <p:cNvSpPr/>
            <p:nvPr/>
          </p:nvSpPr>
          <p:spPr>
            <a:xfrm>
              <a:off x="7907400" y="2045880"/>
              <a:ext cx="77400" cy="36360"/>
            </a:xfrm>
            <a:custGeom>
              <a:avLst/>
              <a:gdLst/>
              <a:ahLst/>
              <a:rect l="l" t="t" r="r" b="b"/>
              <a:pathLst>
                <a:path w="43" h="20">
                  <a:moveTo>
                    <a:pt x="4" y="20"/>
                  </a:moveTo>
                  <a:lnTo>
                    <a:pt x="3" y="20"/>
                  </a:lnTo>
                  <a:lnTo>
                    <a:pt x="43" y="9"/>
                  </a:lnTo>
                  <a:lnTo>
                    <a:pt x="41" y="0"/>
                  </a:lnTo>
                  <a:lnTo>
                    <a:pt x="0" y="12"/>
                  </a:lnTo>
                  <a:lnTo>
                    <a:pt x="4" y="20"/>
                  </a:lnTo>
                  <a:close/>
                </a:path>
              </a:pathLst>
            </a:custGeom>
            <a:solidFill>
              <a:srgbClr val="ff0000"/>
            </a:solidFill>
            <a:ln w="12600">
              <a:solidFill>
                <a:srgbClr val="000066"/>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2340" name=""/>
            <p:cNvSpPr/>
            <p:nvPr/>
          </p:nvSpPr>
          <p:spPr>
            <a:xfrm>
              <a:off x="7864560" y="2066760"/>
              <a:ext cx="48600" cy="36000"/>
            </a:xfrm>
            <a:custGeom>
              <a:avLst/>
              <a:gdLst/>
              <a:ahLst/>
              <a:rect l="l" t="t" r="r" b="b"/>
              <a:pathLst>
                <a:path w="26" h="19">
                  <a:moveTo>
                    <a:pt x="3" y="19"/>
                  </a:moveTo>
                  <a:lnTo>
                    <a:pt x="4" y="19"/>
                  </a:lnTo>
                  <a:lnTo>
                    <a:pt x="26" y="8"/>
                  </a:lnTo>
                  <a:lnTo>
                    <a:pt x="22" y="0"/>
                  </a:lnTo>
                  <a:lnTo>
                    <a:pt x="0" y="10"/>
                  </a:lnTo>
                  <a:lnTo>
                    <a:pt x="3" y="10"/>
                  </a:lnTo>
                  <a:lnTo>
                    <a:pt x="3" y="19"/>
                  </a:lnTo>
                  <a:close/>
                </a:path>
              </a:pathLst>
            </a:custGeom>
            <a:solidFill>
              <a:srgbClr val="ff0000"/>
            </a:solidFill>
            <a:ln w="12600">
              <a:solidFill>
                <a:srgbClr val="000066"/>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2341" name=""/>
            <p:cNvSpPr/>
            <p:nvPr/>
          </p:nvSpPr>
          <p:spPr>
            <a:xfrm>
              <a:off x="7839000" y="2085840"/>
              <a:ext cx="33120" cy="16920"/>
            </a:xfrm>
            <a:custGeom>
              <a:avLst/>
              <a:gdLst/>
              <a:ahLst/>
              <a:rect l="l" t="t" r="r" b="b"/>
              <a:pathLst>
                <a:path w="17" h="9">
                  <a:moveTo>
                    <a:pt x="0" y="4"/>
                  </a:moveTo>
                  <a:lnTo>
                    <a:pt x="0" y="9"/>
                  </a:lnTo>
                  <a:lnTo>
                    <a:pt x="17" y="9"/>
                  </a:lnTo>
                  <a:lnTo>
                    <a:pt x="17" y="0"/>
                  </a:lnTo>
                  <a:lnTo>
                    <a:pt x="0" y="0"/>
                  </a:lnTo>
                  <a:lnTo>
                    <a:pt x="0" y="4"/>
                  </a:lnTo>
                  <a:close/>
                </a:path>
              </a:pathLst>
            </a:custGeom>
            <a:solidFill>
              <a:srgbClr val="ff0000"/>
            </a:solidFill>
            <a:ln w="12600">
              <a:solidFill>
                <a:srgbClr val="000066"/>
              </a:solidFill>
              <a:round/>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Times New Roman"/>
              </a:endParaRPr>
            </a:p>
          </p:txBody>
        </p:sp>
        <p:sp>
          <p:nvSpPr>
            <p:cNvPr id="2342" name=""/>
            <p:cNvSpPr/>
            <p:nvPr/>
          </p:nvSpPr>
          <p:spPr>
            <a:xfrm>
              <a:off x="7861320" y="2091960"/>
              <a:ext cx="15480" cy="37800"/>
            </a:xfrm>
            <a:custGeom>
              <a:avLst/>
              <a:gdLst/>
              <a:ahLst/>
              <a:rect l="l" t="t" r="r" b="b"/>
              <a:pathLst>
                <a:path w="10" h="21">
                  <a:moveTo>
                    <a:pt x="4" y="21"/>
                  </a:moveTo>
                  <a:lnTo>
                    <a:pt x="9" y="21"/>
                  </a:lnTo>
                  <a:lnTo>
                    <a:pt x="10" y="1"/>
                  </a:lnTo>
                  <a:lnTo>
                    <a:pt x="2" y="0"/>
                  </a:lnTo>
                  <a:lnTo>
                    <a:pt x="0" y="21"/>
                  </a:lnTo>
                  <a:lnTo>
                    <a:pt x="4" y="21"/>
                  </a:lnTo>
                  <a:close/>
                </a:path>
              </a:pathLst>
            </a:custGeom>
            <a:solidFill>
              <a:srgbClr val="ff0000"/>
            </a:solidFill>
            <a:ln w="12600">
              <a:solidFill>
                <a:srgbClr val="000066"/>
              </a:solidFill>
              <a:round/>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2343" name=""/>
            <p:cNvSpPr/>
            <p:nvPr/>
          </p:nvSpPr>
          <p:spPr>
            <a:xfrm>
              <a:off x="7904160" y="1858680"/>
              <a:ext cx="64800" cy="85320"/>
            </a:xfrm>
            <a:custGeom>
              <a:avLst/>
              <a:gdLst/>
              <a:ahLst/>
              <a:rect l="l" t="t" r="r" b="b"/>
              <a:pathLst>
                <a:path w="35" h="46">
                  <a:moveTo>
                    <a:pt x="0" y="23"/>
                  </a:moveTo>
                  <a:lnTo>
                    <a:pt x="17" y="0"/>
                  </a:lnTo>
                  <a:lnTo>
                    <a:pt x="35" y="23"/>
                  </a:lnTo>
                  <a:lnTo>
                    <a:pt x="17" y="46"/>
                  </a:lnTo>
                  <a:lnTo>
                    <a:pt x="0" y="23"/>
                  </a:lnTo>
                  <a:close/>
                </a:path>
              </a:pathLst>
            </a:custGeom>
            <a:solidFill>
              <a:srgbClr val="ff0000"/>
            </a:solidFill>
            <a:ln w="12600">
              <a:solidFill>
                <a:srgbClr val="000066"/>
              </a:solidFill>
              <a:round/>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Times New Roman"/>
              </a:endParaRPr>
            </a:p>
          </p:txBody>
        </p:sp>
        <p:sp>
          <p:nvSpPr>
            <p:cNvPr id="2344" name=""/>
            <p:cNvSpPr/>
            <p:nvPr/>
          </p:nvSpPr>
          <p:spPr>
            <a:xfrm>
              <a:off x="7904160" y="1858680"/>
              <a:ext cx="64800" cy="85320"/>
            </a:xfrm>
            <a:custGeom>
              <a:avLst/>
              <a:gdLst/>
              <a:ahLst/>
              <a:rect l="l" t="t" r="r" b="b"/>
              <a:pathLst>
                <a:path w="35" h="46">
                  <a:moveTo>
                    <a:pt x="0" y="23"/>
                  </a:moveTo>
                  <a:lnTo>
                    <a:pt x="17" y="0"/>
                  </a:lnTo>
                  <a:lnTo>
                    <a:pt x="35" y="23"/>
                  </a:lnTo>
                  <a:lnTo>
                    <a:pt x="17" y="46"/>
                  </a:lnTo>
                  <a:lnTo>
                    <a:pt x="0" y="23"/>
                  </a:lnTo>
                </a:path>
              </a:pathLst>
            </a:custGeom>
            <a:noFill/>
            <a:ln cap="sq" w="12600">
              <a:solidFill>
                <a:srgbClr val="000066"/>
              </a:solidFill>
              <a:miter/>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Times New Roman"/>
              </a:endParaRPr>
            </a:p>
          </p:txBody>
        </p:sp>
        <p:sp>
          <p:nvSpPr>
            <p:cNvPr id="2345" name=""/>
            <p:cNvSpPr/>
            <p:nvPr/>
          </p:nvSpPr>
          <p:spPr>
            <a:xfrm>
              <a:off x="7304040" y="1400040"/>
              <a:ext cx="55080" cy="42480"/>
            </a:xfrm>
            <a:custGeom>
              <a:avLst/>
              <a:gdLst/>
              <a:ahLst/>
              <a:rect l="l" t="t" r="r" b="b"/>
              <a:pathLst>
                <a:path w="29" h="23">
                  <a:moveTo>
                    <a:pt x="29" y="12"/>
                  </a:moveTo>
                  <a:lnTo>
                    <a:pt x="24" y="23"/>
                  </a:lnTo>
                  <a:lnTo>
                    <a:pt x="0" y="12"/>
                  </a:lnTo>
                  <a:lnTo>
                    <a:pt x="6" y="0"/>
                  </a:lnTo>
                  <a:lnTo>
                    <a:pt x="29" y="12"/>
                  </a:lnTo>
                  <a:close/>
                </a:path>
              </a:pathLst>
            </a:custGeom>
            <a:solidFill>
              <a:srgbClr val="00ffff"/>
            </a:solidFill>
            <a:ln w="12600">
              <a:solidFill>
                <a:srgbClr val="000066"/>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346" name=""/>
            <p:cNvSpPr/>
            <p:nvPr/>
          </p:nvSpPr>
          <p:spPr>
            <a:xfrm>
              <a:off x="7367400" y="1431720"/>
              <a:ext cx="55440" cy="43920"/>
            </a:xfrm>
            <a:custGeom>
              <a:avLst/>
              <a:gdLst/>
              <a:ahLst/>
              <a:rect l="l" t="t" r="r" b="b"/>
              <a:pathLst>
                <a:path w="30" h="24">
                  <a:moveTo>
                    <a:pt x="30" y="13"/>
                  </a:moveTo>
                  <a:lnTo>
                    <a:pt x="23" y="24"/>
                  </a:lnTo>
                  <a:lnTo>
                    <a:pt x="0" y="11"/>
                  </a:lnTo>
                  <a:lnTo>
                    <a:pt x="7" y="0"/>
                  </a:lnTo>
                  <a:lnTo>
                    <a:pt x="30" y="13"/>
                  </a:lnTo>
                  <a:close/>
                </a:path>
              </a:pathLst>
            </a:custGeom>
            <a:solidFill>
              <a:srgbClr val="00ffff"/>
            </a:solidFill>
            <a:ln w="12600">
              <a:solidFill>
                <a:srgbClr val="000066"/>
              </a:solidFill>
              <a:round/>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2347" name=""/>
            <p:cNvSpPr/>
            <p:nvPr/>
          </p:nvSpPr>
          <p:spPr>
            <a:xfrm>
              <a:off x="7431120" y="1466640"/>
              <a:ext cx="53640" cy="45720"/>
            </a:xfrm>
            <a:custGeom>
              <a:avLst/>
              <a:gdLst/>
              <a:ahLst/>
              <a:rect l="l" t="t" r="r" b="b"/>
              <a:pathLst>
                <a:path w="29" h="25">
                  <a:moveTo>
                    <a:pt x="29" y="13"/>
                  </a:moveTo>
                  <a:lnTo>
                    <a:pt x="23" y="25"/>
                  </a:lnTo>
                  <a:lnTo>
                    <a:pt x="0" y="12"/>
                  </a:lnTo>
                  <a:lnTo>
                    <a:pt x="6" y="0"/>
                  </a:lnTo>
                  <a:lnTo>
                    <a:pt x="29" y="13"/>
                  </a:lnTo>
                  <a:close/>
                </a:path>
              </a:pathLst>
            </a:custGeom>
            <a:solidFill>
              <a:srgbClr val="00ffff"/>
            </a:solidFill>
            <a:ln w="12600">
              <a:solidFill>
                <a:srgbClr val="000066"/>
              </a:solidFill>
              <a:round/>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348" name=""/>
            <p:cNvSpPr/>
            <p:nvPr/>
          </p:nvSpPr>
          <p:spPr>
            <a:xfrm>
              <a:off x="7497720" y="1501560"/>
              <a:ext cx="51840" cy="40680"/>
            </a:xfrm>
            <a:custGeom>
              <a:avLst/>
              <a:gdLst/>
              <a:ahLst/>
              <a:rect l="l" t="t" r="r" b="b"/>
              <a:pathLst>
                <a:path w="29" h="23">
                  <a:moveTo>
                    <a:pt x="29" y="12"/>
                  </a:moveTo>
                  <a:lnTo>
                    <a:pt x="23" y="23"/>
                  </a:lnTo>
                  <a:lnTo>
                    <a:pt x="0" y="12"/>
                  </a:lnTo>
                  <a:lnTo>
                    <a:pt x="6" y="0"/>
                  </a:lnTo>
                  <a:lnTo>
                    <a:pt x="29" y="12"/>
                  </a:lnTo>
                  <a:close/>
                </a:path>
              </a:pathLst>
            </a:custGeom>
            <a:solidFill>
              <a:srgbClr val="00ffff"/>
            </a:solidFill>
            <a:ln w="12600">
              <a:solidFill>
                <a:srgbClr val="000066"/>
              </a:solidFill>
              <a:round/>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Times New Roman"/>
              </a:endParaRPr>
            </a:p>
          </p:txBody>
        </p:sp>
        <p:sp>
          <p:nvSpPr>
            <p:cNvPr id="2349" name=""/>
            <p:cNvSpPr/>
            <p:nvPr/>
          </p:nvSpPr>
          <p:spPr>
            <a:xfrm>
              <a:off x="7561080" y="1534680"/>
              <a:ext cx="9360" cy="20520"/>
            </a:xfrm>
            <a:custGeom>
              <a:avLst/>
              <a:gdLst/>
              <a:ahLst/>
              <a:rect l="l" t="t" r="r" b="b"/>
              <a:pathLst>
                <a:path w="5" h="11">
                  <a:moveTo>
                    <a:pt x="2" y="6"/>
                  </a:moveTo>
                  <a:lnTo>
                    <a:pt x="5" y="0"/>
                  </a:lnTo>
                  <a:lnTo>
                    <a:pt x="0" y="11"/>
                  </a:lnTo>
                  <a:lnTo>
                    <a:pt x="2" y="6"/>
                  </a:lnTo>
                  <a:close/>
                </a:path>
              </a:pathLst>
            </a:custGeom>
            <a:solidFill>
              <a:srgbClr val="00ffff"/>
            </a:solidFill>
            <a:ln w="12600">
              <a:solidFill>
                <a:srgbClr val="000066"/>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2350" name=""/>
            <p:cNvSpPr/>
            <p:nvPr/>
          </p:nvSpPr>
          <p:spPr>
            <a:xfrm>
              <a:off x="7049880" y="3630240"/>
              <a:ext cx="36360" cy="182160"/>
            </a:xfrm>
            <a:custGeom>
              <a:avLst/>
              <a:gdLst/>
              <a:ahLst/>
              <a:rect l="l" t="t" r="r" b="b"/>
              <a:pathLst>
                <a:path w="19" h="100">
                  <a:moveTo>
                    <a:pt x="12" y="100"/>
                  </a:moveTo>
                  <a:lnTo>
                    <a:pt x="13" y="97"/>
                  </a:lnTo>
                  <a:lnTo>
                    <a:pt x="19" y="2"/>
                  </a:lnTo>
                  <a:lnTo>
                    <a:pt x="6" y="0"/>
                  </a:lnTo>
                  <a:lnTo>
                    <a:pt x="0" y="97"/>
                  </a:lnTo>
                  <a:lnTo>
                    <a:pt x="2" y="93"/>
                  </a:lnTo>
                  <a:lnTo>
                    <a:pt x="12" y="100"/>
                  </a:lnTo>
                  <a:close/>
                </a:path>
              </a:pathLst>
            </a:custGeom>
            <a:solidFill>
              <a:srgbClr val="00ffff"/>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51" name=""/>
            <p:cNvSpPr/>
            <p:nvPr/>
          </p:nvSpPr>
          <p:spPr>
            <a:xfrm>
              <a:off x="7024680" y="3800160"/>
              <a:ext cx="45720" cy="63000"/>
            </a:xfrm>
            <a:custGeom>
              <a:avLst/>
              <a:gdLst/>
              <a:ahLst/>
              <a:rect l="l" t="t" r="r" b="b"/>
              <a:pathLst>
                <a:path w="26" h="34">
                  <a:moveTo>
                    <a:pt x="4" y="33"/>
                  </a:moveTo>
                  <a:lnTo>
                    <a:pt x="12" y="30"/>
                  </a:lnTo>
                  <a:lnTo>
                    <a:pt x="26" y="7"/>
                  </a:lnTo>
                  <a:lnTo>
                    <a:pt x="16" y="0"/>
                  </a:lnTo>
                  <a:lnTo>
                    <a:pt x="0" y="23"/>
                  </a:lnTo>
                  <a:lnTo>
                    <a:pt x="7" y="20"/>
                  </a:lnTo>
                  <a:lnTo>
                    <a:pt x="4" y="33"/>
                  </a:lnTo>
                  <a:lnTo>
                    <a:pt x="9" y="34"/>
                  </a:lnTo>
                  <a:lnTo>
                    <a:pt x="12" y="30"/>
                  </a:lnTo>
                  <a:lnTo>
                    <a:pt x="4" y="33"/>
                  </a:lnTo>
                  <a:close/>
                </a:path>
              </a:pathLst>
            </a:custGeom>
            <a:solidFill>
              <a:srgbClr val="00ffff"/>
            </a:solidFill>
            <a:ln w="12600">
              <a:solidFill>
                <a:srgbClr val="000066"/>
              </a:solidFill>
              <a:round/>
            </a:ln>
          </p:spPr>
          <p:style>
            <a:lnRef idx="0"/>
            <a:fillRef idx="0"/>
            <a:effectRef idx="0"/>
            <a:fontRef idx="minor"/>
          </p:style>
          <p:txBody>
            <a:bodyPr lIns="90000" rIns="90000" tIns="16200" bIns="16200" anchor="t">
              <a:noAutofit/>
            </a:bodyPr>
            <a:p>
              <a:endParaRPr b="0" lang="en-US" sz="2400" strike="noStrike" u="none">
                <a:solidFill>
                  <a:srgbClr val="000000"/>
                </a:solidFill>
                <a:effectLst/>
                <a:uFillTx/>
                <a:latin typeface="Times New Roman"/>
              </a:endParaRPr>
            </a:p>
          </p:txBody>
        </p:sp>
        <p:sp>
          <p:nvSpPr>
            <p:cNvPr id="2352" name=""/>
            <p:cNvSpPr/>
            <p:nvPr/>
          </p:nvSpPr>
          <p:spPr>
            <a:xfrm>
              <a:off x="6975360" y="3825720"/>
              <a:ext cx="61560" cy="36000"/>
            </a:xfrm>
            <a:custGeom>
              <a:avLst/>
              <a:gdLst/>
              <a:ahLst/>
              <a:rect l="l" t="t" r="r" b="b"/>
              <a:pathLst>
                <a:path w="34" h="19">
                  <a:moveTo>
                    <a:pt x="0" y="6"/>
                  </a:moveTo>
                  <a:lnTo>
                    <a:pt x="0" y="13"/>
                  </a:lnTo>
                  <a:lnTo>
                    <a:pt x="31" y="19"/>
                  </a:lnTo>
                  <a:lnTo>
                    <a:pt x="34" y="6"/>
                  </a:lnTo>
                  <a:lnTo>
                    <a:pt x="1" y="0"/>
                  </a:lnTo>
                  <a:lnTo>
                    <a:pt x="0" y="6"/>
                  </a:lnTo>
                  <a:close/>
                </a:path>
              </a:pathLst>
            </a:custGeom>
            <a:solidFill>
              <a:srgbClr val="00ffff"/>
            </a:solidFill>
            <a:ln w="12600">
              <a:solidFill>
                <a:srgbClr val="000066"/>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2353" name=""/>
            <p:cNvSpPr/>
            <p:nvPr/>
          </p:nvSpPr>
          <p:spPr>
            <a:xfrm>
              <a:off x="6918120" y="3838320"/>
              <a:ext cx="58680" cy="77400"/>
            </a:xfrm>
            <a:custGeom>
              <a:avLst/>
              <a:gdLst/>
              <a:ahLst/>
              <a:rect l="l" t="t" r="r" b="b"/>
              <a:pathLst>
                <a:path w="30" h="42">
                  <a:moveTo>
                    <a:pt x="27" y="2"/>
                  </a:moveTo>
                  <a:lnTo>
                    <a:pt x="23" y="0"/>
                  </a:lnTo>
                  <a:lnTo>
                    <a:pt x="0" y="38"/>
                  </a:lnTo>
                  <a:lnTo>
                    <a:pt x="7" y="42"/>
                  </a:lnTo>
                  <a:lnTo>
                    <a:pt x="30" y="5"/>
                  </a:lnTo>
                  <a:lnTo>
                    <a:pt x="27" y="2"/>
                  </a:lnTo>
                  <a:close/>
                </a:path>
              </a:pathLst>
            </a:custGeom>
            <a:solidFill>
              <a:srgbClr val="ff0000"/>
            </a:solidFill>
            <a:ln w="12600">
              <a:solidFill>
                <a:srgbClr val="000066"/>
              </a:solidFill>
              <a:round/>
            </a:ln>
          </p:spPr>
          <p:style>
            <a:lnRef idx="0"/>
            <a:fillRef idx="0"/>
            <a:effectRef idx="0"/>
            <a:fontRef idx="minor"/>
          </p:style>
          <p:txBody>
            <a:bodyPr lIns="90000" rIns="90000" tIns="30600" bIns="30600" anchor="t">
              <a:noAutofit/>
            </a:bodyPr>
            <a:p>
              <a:endParaRPr b="0" lang="en-US" sz="2400" strike="noStrike" u="none">
                <a:solidFill>
                  <a:srgbClr val="000000"/>
                </a:solidFill>
                <a:effectLst/>
                <a:uFillTx/>
                <a:latin typeface="Times New Roman"/>
              </a:endParaRPr>
            </a:p>
          </p:txBody>
        </p:sp>
        <p:sp>
          <p:nvSpPr>
            <p:cNvPr id="2354" name=""/>
            <p:cNvSpPr/>
            <p:nvPr/>
          </p:nvSpPr>
          <p:spPr>
            <a:xfrm>
              <a:off x="7029360" y="3847680"/>
              <a:ext cx="41040" cy="74520"/>
            </a:xfrm>
            <a:custGeom>
              <a:avLst/>
              <a:gdLst/>
              <a:ahLst/>
              <a:rect l="l" t="t" r="r" b="b"/>
              <a:pathLst>
                <a:path w="22" h="41">
                  <a:moveTo>
                    <a:pt x="17" y="40"/>
                  </a:moveTo>
                  <a:lnTo>
                    <a:pt x="22" y="38"/>
                  </a:lnTo>
                  <a:lnTo>
                    <a:pt x="7" y="0"/>
                  </a:lnTo>
                  <a:lnTo>
                    <a:pt x="0" y="2"/>
                  </a:lnTo>
                  <a:lnTo>
                    <a:pt x="13" y="41"/>
                  </a:lnTo>
                  <a:lnTo>
                    <a:pt x="17" y="40"/>
                  </a:lnTo>
                  <a:close/>
                </a:path>
              </a:pathLst>
            </a:custGeom>
            <a:solidFill>
              <a:srgbClr val="ff0000"/>
            </a:solidFill>
            <a:ln w="12600">
              <a:solidFill>
                <a:srgbClr val="000066"/>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355" name=""/>
            <p:cNvSpPr/>
            <p:nvPr/>
          </p:nvSpPr>
          <p:spPr>
            <a:xfrm>
              <a:off x="7466040" y="2590560"/>
              <a:ext cx="42480" cy="93240"/>
            </a:xfrm>
            <a:custGeom>
              <a:avLst/>
              <a:gdLst/>
              <a:ahLst/>
              <a:rect l="l" t="t" r="r" b="b"/>
              <a:pathLst>
                <a:path w="22" h="51">
                  <a:moveTo>
                    <a:pt x="4" y="49"/>
                  </a:moveTo>
                  <a:lnTo>
                    <a:pt x="9" y="51"/>
                  </a:lnTo>
                  <a:lnTo>
                    <a:pt x="22" y="3"/>
                  </a:lnTo>
                  <a:lnTo>
                    <a:pt x="14" y="0"/>
                  </a:lnTo>
                  <a:lnTo>
                    <a:pt x="0" y="48"/>
                  </a:lnTo>
                  <a:lnTo>
                    <a:pt x="4" y="49"/>
                  </a:lnTo>
                  <a:close/>
                </a:path>
              </a:pathLst>
            </a:custGeom>
            <a:solidFill>
              <a:srgbClr val="ff0000"/>
            </a:solidFill>
            <a:ln w="12600">
              <a:solidFill>
                <a:srgbClr val="000066"/>
              </a:solidFill>
              <a:round/>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Times New Roman"/>
              </a:endParaRPr>
            </a:p>
          </p:txBody>
        </p:sp>
        <p:sp>
          <p:nvSpPr>
            <p:cNvPr id="2356" name=""/>
            <p:cNvSpPr/>
            <p:nvPr/>
          </p:nvSpPr>
          <p:spPr>
            <a:xfrm>
              <a:off x="7661160" y="2474640"/>
              <a:ext cx="77400" cy="20160"/>
            </a:xfrm>
            <a:custGeom>
              <a:avLst/>
              <a:gdLst/>
              <a:ahLst/>
              <a:rect l="l" t="t" r="r" b="b"/>
              <a:pathLst>
                <a:path w="42" h="11">
                  <a:moveTo>
                    <a:pt x="42" y="4"/>
                  </a:moveTo>
                  <a:lnTo>
                    <a:pt x="42" y="0"/>
                  </a:lnTo>
                  <a:lnTo>
                    <a:pt x="0" y="3"/>
                  </a:lnTo>
                  <a:lnTo>
                    <a:pt x="0" y="11"/>
                  </a:lnTo>
                  <a:lnTo>
                    <a:pt x="42" y="9"/>
                  </a:lnTo>
                  <a:lnTo>
                    <a:pt x="42" y="4"/>
                  </a:lnTo>
                  <a:close/>
                </a:path>
              </a:pathLst>
            </a:custGeom>
            <a:solidFill>
              <a:srgbClr val="ff0000"/>
            </a:solidFill>
            <a:ln w="12600">
              <a:solidFill>
                <a:srgbClr val="000066"/>
              </a:solidFill>
              <a:round/>
            </a:ln>
          </p:spPr>
          <p:style>
            <a:lnRef idx="0"/>
            <a:fillRef idx="0"/>
            <a:effectRef idx="0"/>
            <a:fontRef idx="minor"/>
          </p:style>
          <p:txBody>
            <a:bodyPr lIns="90000" rIns="90000" tIns="-26640" bIns="-26640" anchor="t">
              <a:noAutofit/>
            </a:bodyPr>
            <a:p>
              <a:endParaRPr b="0" lang="en-US" sz="2400" strike="noStrike" u="none">
                <a:solidFill>
                  <a:srgbClr val="000000"/>
                </a:solidFill>
                <a:effectLst/>
                <a:uFillTx/>
                <a:latin typeface="Times New Roman"/>
              </a:endParaRPr>
            </a:p>
          </p:txBody>
        </p:sp>
        <p:sp>
          <p:nvSpPr>
            <p:cNvPr id="2357" name=""/>
            <p:cNvSpPr/>
            <p:nvPr/>
          </p:nvSpPr>
          <p:spPr>
            <a:xfrm>
              <a:off x="7711920" y="2427120"/>
              <a:ext cx="63360" cy="83520"/>
            </a:xfrm>
            <a:custGeom>
              <a:avLst/>
              <a:gdLst/>
              <a:ahLst/>
              <a:rect l="l" t="t" r="r" b="b"/>
              <a:pathLst>
                <a:path w="34" h="46">
                  <a:moveTo>
                    <a:pt x="0" y="23"/>
                  </a:moveTo>
                  <a:lnTo>
                    <a:pt x="17" y="0"/>
                  </a:lnTo>
                  <a:lnTo>
                    <a:pt x="34" y="23"/>
                  </a:lnTo>
                  <a:lnTo>
                    <a:pt x="17" y="46"/>
                  </a:lnTo>
                  <a:lnTo>
                    <a:pt x="0" y="23"/>
                  </a:lnTo>
                  <a:close/>
                </a:path>
              </a:pathLst>
            </a:custGeom>
            <a:solidFill>
              <a:srgbClr val="ff0000"/>
            </a:solidFill>
            <a:ln w="12600">
              <a:solidFill>
                <a:srgbClr val="000066"/>
              </a:solidFill>
              <a:round/>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2358" name=""/>
            <p:cNvSpPr/>
            <p:nvPr/>
          </p:nvSpPr>
          <p:spPr>
            <a:xfrm>
              <a:off x="7711920" y="2427120"/>
              <a:ext cx="63360" cy="83520"/>
            </a:xfrm>
            <a:custGeom>
              <a:avLst/>
              <a:gdLst/>
              <a:ahLst/>
              <a:rect l="l" t="t" r="r" b="b"/>
              <a:pathLst>
                <a:path w="34" h="46">
                  <a:moveTo>
                    <a:pt x="0" y="23"/>
                  </a:moveTo>
                  <a:lnTo>
                    <a:pt x="17" y="0"/>
                  </a:lnTo>
                  <a:lnTo>
                    <a:pt x="34" y="23"/>
                  </a:lnTo>
                  <a:lnTo>
                    <a:pt x="17" y="46"/>
                  </a:lnTo>
                  <a:lnTo>
                    <a:pt x="0" y="23"/>
                  </a:lnTo>
                </a:path>
              </a:pathLst>
            </a:custGeom>
            <a:noFill/>
            <a:ln cap="sq" w="12600">
              <a:solidFill>
                <a:srgbClr val="000066"/>
              </a:solidFill>
              <a:miter/>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2359" name=""/>
            <p:cNvSpPr/>
            <p:nvPr/>
          </p:nvSpPr>
          <p:spPr>
            <a:xfrm>
              <a:off x="7439040" y="2641320"/>
              <a:ext cx="63000" cy="83880"/>
            </a:xfrm>
            <a:custGeom>
              <a:avLst/>
              <a:gdLst/>
              <a:ahLst/>
              <a:rect l="l" t="t" r="r" b="b"/>
              <a:pathLst>
                <a:path w="34" h="46">
                  <a:moveTo>
                    <a:pt x="0" y="23"/>
                  </a:moveTo>
                  <a:lnTo>
                    <a:pt x="17" y="0"/>
                  </a:lnTo>
                  <a:lnTo>
                    <a:pt x="34" y="23"/>
                  </a:lnTo>
                  <a:lnTo>
                    <a:pt x="17" y="46"/>
                  </a:lnTo>
                  <a:lnTo>
                    <a:pt x="0" y="23"/>
                  </a:lnTo>
                  <a:close/>
                </a:path>
              </a:pathLst>
            </a:custGeom>
            <a:solidFill>
              <a:srgbClr val="ff0000"/>
            </a:solidFill>
            <a:ln w="12600">
              <a:solidFill>
                <a:srgbClr val="000066"/>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360" name=""/>
            <p:cNvSpPr/>
            <p:nvPr/>
          </p:nvSpPr>
          <p:spPr>
            <a:xfrm>
              <a:off x="7439040" y="2641320"/>
              <a:ext cx="63000" cy="83880"/>
            </a:xfrm>
            <a:custGeom>
              <a:avLst/>
              <a:gdLst/>
              <a:ahLst/>
              <a:rect l="l" t="t" r="r" b="b"/>
              <a:pathLst>
                <a:path w="34" h="46">
                  <a:moveTo>
                    <a:pt x="0" y="23"/>
                  </a:moveTo>
                  <a:lnTo>
                    <a:pt x="17" y="0"/>
                  </a:lnTo>
                  <a:lnTo>
                    <a:pt x="34" y="23"/>
                  </a:lnTo>
                  <a:lnTo>
                    <a:pt x="17" y="46"/>
                  </a:lnTo>
                  <a:lnTo>
                    <a:pt x="0" y="23"/>
                  </a:lnTo>
                </a:path>
              </a:pathLst>
            </a:custGeom>
            <a:noFill/>
            <a:ln cap="sq" w="12600">
              <a:solidFill>
                <a:srgbClr val="000066"/>
              </a:solidFill>
              <a:miter/>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361" name=""/>
            <p:cNvSpPr/>
            <p:nvPr/>
          </p:nvSpPr>
          <p:spPr>
            <a:xfrm>
              <a:off x="7881840" y="2163600"/>
              <a:ext cx="48960" cy="51840"/>
            </a:xfrm>
            <a:custGeom>
              <a:avLst/>
              <a:gdLst/>
              <a:ahLst/>
              <a:rect l="l" t="t" r="r" b="b"/>
              <a:pathLst>
                <a:path w="26" h="29">
                  <a:moveTo>
                    <a:pt x="11" y="29"/>
                  </a:moveTo>
                  <a:lnTo>
                    <a:pt x="0" y="21"/>
                  </a:lnTo>
                  <a:lnTo>
                    <a:pt x="14" y="0"/>
                  </a:lnTo>
                  <a:lnTo>
                    <a:pt x="26" y="7"/>
                  </a:lnTo>
                  <a:lnTo>
                    <a:pt x="11" y="29"/>
                  </a:lnTo>
                  <a:close/>
                </a:path>
              </a:pathLst>
            </a:custGeom>
            <a:solidFill>
              <a:srgbClr val="00ffff"/>
            </a:solidFill>
            <a:ln w="12600">
              <a:solidFill>
                <a:srgbClr val="000066"/>
              </a:solidFill>
              <a:round/>
            </a:ln>
          </p:spPr>
          <p:style>
            <a:lnRef idx="0"/>
            <a:fillRef idx="0"/>
            <a:effectRef idx="0"/>
            <a:fontRef idx="minor"/>
          </p:style>
          <p:txBody>
            <a:bodyPr lIns="90000" rIns="90000" tIns="5040" bIns="5040" anchor="t">
              <a:noAutofit/>
            </a:bodyPr>
            <a:p>
              <a:endParaRPr b="0" lang="en-US" sz="2400" strike="noStrike" u="none">
                <a:solidFill>
                  <a:srgbClr val="000000"/>
                </a:solidFill>
                <a:effectLst/>
                <a:uFillTx/>
                <a:latin typeface="Times New Roman"/>
              </a:endParaRPr>
            </a:p>
          </p:txBody>
        </p:sp>
        <p:sp>
          <p:nvSpPr>
            <p:cNvPr id="2362" name=""/>
            <p:cNvSpPr/>
            <p:nvPr/>
          </p:nvSpPr>
          <p:spPr>
            <a:xfrm>
              <a:off x="7843680" y="2223720"/>
              <a:ext cx="45720" cy="50400"/>
            </a:xfrm>
            <a:custGeom>
              <a:avLst/>
              <a:gdLst/>
              <a:ahLst/>
              <a:rect l="l" t="t" r="r" b="b"/>
              <a:pathLst>
                <a:path w="25" h="29">
                  <a:moveTo>
                    <a:pt x="11" y="29"/>
                  </a:moveTo>
                  <a:lnTo>
                    <a:pt x="0" y="22"/>
                  </a:lnTo>
                  <a:lnTo>
                    <a:pt x="13" y="0"/>
                  </a:lnTo>
                  <a:lnTo>
                    <a:pt x="25" y="7"/>
                  </a:lnTo>
                  <a:lnTo>
                    <a:pt x="11" y="29"/>
                  </a:lnTo>
                  <a:close/>
                </a:path>
              </a:pathLst>
            </a:custGeom>
            <a:solidFill>
              <a:srgbClr val="00ffff"/>
            </a:solidFill>
            <a:ln w="12600">
              <a:solidFill>
                <a:srgbClr val="000066"/>
              </a:solidFill>
              <a:round/>
            </a:ln>
          </p:spPr>
          <p:style>
            <a:lnRef idx="0"/>
            <a:fillRef idx="0"/>
            <a:effectRef idx="0"/>
            <a:fontRef idx="minor"/>
          </p:style>
          <p:txBody>
            <a:bodyPr lIns="90000" rIns="90000" tIns="3600" bIns="3600" anchor="t">
              <a:noAutofit/>
            </a:bodyPr>
            <a:p>
              <a:endParaRPr b="0" lang="en-US" sz="2400" strike="noStrike" u="none">
                <a:solidFill>
                  <a:srgbClr val="000000"/>
                </a:solidFill>
                <a:effectLst/>
                <a:uFillTx/>
                <a:latin typeface="Times New Roman"/>
              </a:endParaRPr>
            </a:p>
          </p:txBody>
        </p:sp>
        <p:sp>
          <p:nvSpPr>
            <p:cNvPr id="2363" name=""/>
            <p:cNvSpPr/>
            <p:nvPr/>
          </p:nvSpPr>
          <p:spPr>
            <a:xfrm>
              <a:off x="7802640" y="2282400"/>
              <a:ext cx="45360" cy="50760"/>
            </a:xfrm>
            <a:custGeom>
              <a:avLst/>
              <a:gdLst/>
              <a:ahLst/>
              <a:rect l="l" t="t" r="r" b="b"/>
              <a:pathLst>
                <a:path w="24" h="29">
                  <a:moveTo>
                    <a:pt x="10" y="29"/>
                  </a:moveTo>
                  <a:lnTo>
                    <a:pt x="0" y="23"/>
                  </a:lnTo>
                  <a:lnTo>
                    <a:pt x="14" y="0"/>
                  </a:lnTo>
                  <a:lnTo>
                    <a:pt x="24" y="7"/>
                  </a:lnTo>
                  <a:lnTo>
                    <a:pt x="10" y="29"/>
                  </a:lnTo>
                  <a:close/>
                </a:path>
              </a:pathLst>
            </a:custGeom>
            <a:solidFill>
              <a:srgbClr val="00ffff"/>
            </a:solidFill>
            <a:ln w="12600">
              <a:solidFill>
                <a:srgbClr val="000066"/>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2364" name=""/>
            <p:cNvSpPr/>
            <p:nvPr/>
          </p:nvSpPr>
          <p:spPr>
            <a:xfrm>
              <a:off x="7772400" y="2342880"/>
              <a:ext cx="37800" cy="36000"/>
            </a:xfrm>
            <a:custGeom>
              <a:avLst/>
              <a:gdLst/>
              <a:ahLst/>
              <a:rect l="l" t="t" r="r" b="b"/>
              <a:pathLst>
                <a:path w="21" h="21">
                  <a:moveTo>
                    <a:pt x="6" y="19"/>
                  </a:moveTo>
                  <a:lnTo>
                    <a:pt x="12" y="21"/>
                  </a:lnTo>
                  <a:lnTo>
                    <a:pt x="21" y="7"/>
                  </a:lnTo>
                  <a:lnTo>
                    <a:pt x="11" y="0"/>
                  </a:lnTo>
                  <a:lnTo>
                    <a:pt x="0" y="14"/>
                  </a:lnTo>
                  <a:lnTo>
                    <a:pt x="6" y="19"/>
                  </a:lnTo>
                  <a:close/>
                </a:path>
              </a:pathLst>
            </a:custGeom>
            <a:solidFill>
              <a:srgbClr val="00ffff"/>
            </a:solidFill>
            <a:ln w="12600">
              <a:solidFill>
                <a:srgbClr val="000066"/>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2365" name=""/>
            <p:cNvSpPr/>
            <p:nvPr/>
          </p:nvSpPr>
          <p:spPr>
            <a:xfrm>
              <a:off x="7005600" y="3789000"/>
              <a:ext cx="64800" cy="83880"/>
            </a:xfrm>
            <a:custGeom>
              <a:avLst/>
              <a:gdLst/>
              <a:ahLst/>
              <a:rect l="l" t="t" r="r" b="b"/>
              <a:pathLst>
                <a:path w="35" h="46">
                  <a:moveTo>
                    <a:pt x="0" y="23"/>
                  </a:moveTo>
                  <a:lnTo>
                    <a:pt x="17" y="0"/>
                  </a:lnTo>
                  <a:lnTo>
                    <a:pt x="35" y="23"/>
                  </a:lnTo>
                  <a:lnTo>
                    <a:pt x="17" y="46"/>
                  </a:lnTo>
                  <a:lnTo>
                    <a:pt x="0" y="23"/>
                  </a:lnTo>
                  <a:close/>
                </a:path>
              </a:pathLst>
            </a:custGeom>
            <a:solidFill>
              <a:srgbClr val="ff0000"/>
            </a:solidFill>
            <a:ln w="12600">
              <a:solidFill>
                <a:srgbClr val="000066"/>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366" name=""/>
            <p:cNvSpPr/>
            <p:nvPr/>
          </p:nvSpPr>
          <p:spPr>
            <a:xfrm>
              <a:off x="7005600" y="3789000"/>
              <a:ext cx="64800" cy="83880"/>
            </a:xfrm>
            <a:custGeom>
              <a:avLst/>
              <a:gdLst/>
              <a:ahLst/>
              <a:rect l="l" t="t" r="r" b="b"/>
              <a:pathLst>
                <a:path w="35" h="46">
                  <a:moveTo>
                    <a:pt x="0" y="23"/>
                  </a:moveTo>
                  <a:lnTo>
                    <a:pt x="17" y="0"/>
                  </a:lnTo>
                  <a:lnTo>
                    <a:pt x="35" y="23"/>
                  </a:lnTo>
                  <a:lnTo>
                    <a:pt x="17" y="46"/>
                  </a:lnTo>
                  <a:lnTo>
                    <a:pt x="0" y="23"/>
                  </a:lnTo>
                </a:path>
              </a:pathLst>
            </a:custGeom>
            <a:noFill/>
            <a:ln cap="sq" w="12600">
              <a:solidFill>
                <a:srgbClr val="000066"/>
              </a:solidFill>
              <a:miter/>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367" name=""/>
            <p:cNvSpPr/>
            <p:nvPr/>
          </p:nvSpPr>
          <p:spPr>
            <a:xfrm>
              <a:off x="7916760" y="1955520"/>
              <a:ext cx="77400" cy="21960"/>
            </a:xfrm>
            <a:custGeom>
              <a:avLst/>
              <a:gdLst/>
              <a:ahLst/>
              <a:rect l="l" t="t" r="r" b="b"/>
              <a:pathLst>
                <a:path w="42" h="13">
                  <a:moveTo>
                    <a:pt x="6" y="7"/>
                  </a:moveTo>
                  <a:lnTo>
                    <a:pt x="2" y="10"/>
                  </a:lnTo>
                  <a:lnTo>
                    <a:pt x="41" y="13"/>
                  </a:lnTo>
                  <a:lnTo>
                    <a:pt x="42" y="5"/>
                  </a:lnTo>
                  <a:lnTo>
                    <a:pt x="3" y="2"/>
                  </a:lnTo>
                  <a:lnTo>
                    <a:pt x="0" y="3"/>
                  </a:lnTo>
                  <a:lnTo>
                    <a:pt x="3" y="2"/>
                  </a:lnTo>
                  <a:lnTo>
                    <a:pt x="2" y="0"/>
                  </a:lnTo>
                  <a:lnTo>
                    <a:pt x="0" y="3"/>
                  </a:lnTo>
                  <a:lnTo>
                    <a:pt x="6" y="7"/>
                  </a:lnTo>
                  <a:close/>
                </a:path>
              </a:pathLst>
            </a:custGeom>
            <a:solidFill>
              <a:srgbClr val="ff0000"/>
            </a:solidFill>
            <a:ln w="12600">
              <a:solidFill>
                <a:srgbClr val="000066"/>
              </a:solidFill>
              <a:round/>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2368" name=""/>
            <p:cNvSpPr/>
            <p:nvPr/>
          </p:nvSpPr>
          <p:spPr>
            <a:xfrm>
              <a:off x="7864560" y="1962000"/>
              <a:ext cx="61560" cy="64440"/>
            </a:xfrm>
            <a:custGeom>
              <a:avLst/>
              <a:gdLst/>
              <a:ahLst/>
              <a:rect l="l" t="t" r="r" b="b"/>
              <a:pathLst>
                <a:path w="33" h="36">
                  <a:moveTo>
                    <a:pt x="3" y="33"/>
                  </a:moveTo>
                  <a:lnTo>
                    <a:pt x="7" y="36"/>
                  </a:lnTo>
                  <a:lnTo>
                    <a:pt x="33" y="4"/>
                  </a:lnTo>
                  <a:lnTo>
                    <a:pt x="27" y="0"/>
                  </a:lnTo>
                  <a:lnTo>
                    <a:pt x="0" y="32"/>
                  </a:lnTo>
                  <a:lnTo>
                    <a:pt x="3" y="33"/>
                  </a:lnTo>
                  <a:close/>
                </a:path>
              </a:pathLst>
            </a:custGeom>
            <a:solidFill>
              <a:srgbClr val="ff0000"/>
            </a:solidFill>
            <a:ln w="12600">
              <a:solidFill>
                <a:srgbClr val="000066"/>
              </a:solidFill>
              <a:round/>
            </a:ln>
          </p:spPr>
          <p:style>
            <a:lnRef idx="0"/>
            <a:fillRef idx="0"/>
            <a:effectRef idx="0"/>
            <a:fontRef idx="minor"/>
          </p:style>
          <p:txBody>
            <a:bodyPr lIns="90000" rIns="90000" tIns="17640" bIns="17640" anchor="t">
              <a:noAutofit/>
            </a:bodyPr>
            <a:p>
              <a:endParaRPr b="0" lang="en-US" sz="2400" strike="noStrike" u="none">
                <a:solidFill>
                  <a:srgbClr val="000000"/>
                </a:solidFill>
                <a:effectLst/>
                <a:uFillTx/>
                <a:latin typeface="Times New Roman"/>
              </a:endParaRPr>
            </a:p>
          </p:txBody>
        </p:sp>
        <p:sp>
          <p:nvSpPr>
            <p:cNvPr id="2369" name=""/>
            <p:cNvSpPr/>
            <p:nvPr/>
          </p:nvSpPr>
          <p:spPr>
            <a:xfrm>
              <a:off x="6940440" y="3793680"/>
              <a:ext cx="41040" cy="47520"/>
            </a:xfrm>
            <a:custGeom>
              <a:avLst/>
              <a:gdLst/>
              <a:ahLst/>
              <a:rect l="l" t="t" r="r" b="b"/>
              <a:pathLst>
                <a:path w="23" h="26">
                  <a:moveTo>
                    <a:pt x="2" y="0"/>
                  </a:moveTo>
                  <a:lnTo>
                    <a:pt x="2" y="7"/>
                  </a:lnTo>
                  <a:lnTo>
                    <a:pt x="12" y="26"/>
                  </a:lnTo>
                  <a:lnTo>
                    <a:pt x="23" y="20"/>
                  </a:lnTo>
                  <a:lnTo>
                    <a:pt x="13" y="1"/>
                  </a:lnTo>
                  <a:lnTo>
                    <a:pt x="13" y="7"/>
                  </a:lnTo>
                  <a:lnTo>
                    <a:pt x="2" y="0"/>
                  </a:lnTo>
                  <a:lnTo>
                    <a:pt x="0" y="3"/>
                  </a:lnTo>
                  <a:lnTo>
                    <a:pt x="2" y="7"/>
                  </a:lnTo>
                  <a:lnTo>
                    <a:pt x="2" y="0"/>
                  </a:lnTo>
                  <a:close/>
                </a:path>
              </a:pathLst>
            </a:custGeom>
            <a:solidFill>
              <a:srgbClr val="00ffff"/>
            </a:solidFill>
            <a:ln w="12600">
              <a:solidFill>
                <a:srgbClr val="000066"/>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370" name=""/>
            <p:cNvSpPr/>
            <p:nvPr/>
          </p:nvSpPr>
          <p:spPr>
            <a:xfrm>
              <a:off x="6943680" y="3622320"/>
              <a:ext cx="139320" cy="185400"/>
            </a:xfrm>
            <a:custGeom>
              <a:avLst/>
              <a:gdLst/>
              <a:ahLst/>
              <a:rect l="l" t="t" r="r" b="b"/>
              <a:pathLst>
                <a:path w="75" h="101">
                  <a:moveTo>
                    <a:pt x="62" y="3"/>
                  </a:moveTo>
                  <a:lnTo>
                    <a:pt x="63" y="0"/>
                  </a:lnTo>
                  <a:lnTo>
                    <a:pt x="0" y="94"/>
                  </a:lnTo>
                  <a:lnTo>
                    <a:pt x="11" y="101"/>
                  </a:lnTo>
                  <a:lnTo>
                    <a:pt x="75" y="7"/>
                  </a:lnTo>
                  <a:lnTo>
                    <a:pt x="75" y="4"/>
                  </a:lnTo>
                  <a:lnTo>
                    <a:pt x="62" y="3"/>
                  </a:lnTo>
                  <a:close/>
                </a:path>
              </a:pathLst>
            </a:custGeom>
            <a:solidFill>
              <a:srgbClr val="00ffff"/>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71" name=""/>
            <p:cNvSpPr/>
            <p:nvPr/>
          </p:nvSpPr>
          <p:spPr>
            <a:xfrm>
              <a:off x="7057800" y="3187440"/>
              <a:ext cx="56880" cy="442440"/>
            </a:xfrm>
            <a:custGeom>
              <a:avLst/>
              <a:gdLst/>
              <a:ahLst/>
              <a:rect l="l" t="t" r="r" b="b"/>
              <a:pathLst>
                <a:path w="30" h="241">
                  <a:moveTo>
                    <a:pt x="17" y="0"/>
                  </a:moveTo>
                  <a:lnTo>
                    <a:pt x="17" y="2"/>
                  </a:lnTo>
                  <a:lnTo>
                    <a:pt x="0" y="240"/>
                  </a:lnTo>
                  <a:lnTo>
                    <a:pt x="13" y="241"/>
                  </a:lnTo>
                  <a:lnTo>
                    <a:pt x="30" y="2"/>
                  </a:lnTo>
                  <a:lnTo>
                    <a:pt x="30" y="3"/>
                  </a:lnTo>
                  <a:lnTo>
                    <a:pt x="17" y="0"/>
                  </a:lnTo>
                  <a:close/>
                </a:path>
              </a:pathLst>
            </a:custGeom>
            <a:solidFill>
              <a:srgbClr val="00ffff"/>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72" name=""/>
            <p:cNvSpPr/>
            <p:nvPr/>
          </p:nvSpPr>
          <p:spPr>
            <a:xfrm>
              <a:off x="7091280" y="2927160"/>
              <a:ext cx="97920" cy="267840"/>
            </a:xfrm>
            <a:custGeom>
              <a:avLst/>
              <a:gdLst/>
              <a:ahLst/>
              <a:rect l="l" t="t" r="r" b="b"/>
              <a:pathLst>
                <a:path w="53" h="145">
                  <a:moveTo>
                    <a:pt x="45" y="0"/>
                  </a:moveTo>
                  <a:lnTo>
                    <a:pt x="42" y="4"/>
                  </a:lnTo>
                  <a:lnTo>
                    <a:pt x="0" y="142"/>
                  </a:lnTo>
                  <a:lnTo>
                    <a:pt x="13" y="145"/>
                  </a:lnTo>
                  <a:lnTo>
                    <a:pt x="53" y="7"/>
                  </a:lnTo>
                  <a:lnTo>
                    <a:pt x="51" y="11"/>
                  </a:lnTo>
                  <a:lnTo>
                    <a:pt x="45" y="0"/>
                  </a:lnTo>
                  <a:lnTo>
                    <a:pt x="42" y="1"/>
                  </a:lnTo>
                  <a:lnTo>
                    <a:pt x="42" y="4"/>
                  </a:lnTo>
                  <a:lnTo>
                    <a:pt x="45" y="0"/>
                  </a:lnTo>
                  <a:close/>
                </a:path>
              </a:pathLst>
            </a:custGeom>
            <a:solidFill>
              <a:srgbClr val="00ffff"/>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73" name=""/>
            <p:cNvSpPr/>
            <p:nvPr/>
          </p:nvSpPr>
          <p:spPr>
            <a:xfrm>
              <a:off x="7175520" y="2889000"/>
              <a:ext cx="86760" cy="58320"/>
            </a:xfrm>
            <a:custGeom>
              <a:avLst/>
              <a:gdLst/>
              <a:ahLst/>
              <a:rect l="l" t="t" r="r" b="b"/>
              <a:pathLst>
                <a:path w="47" h="32">
                  <a:moveTo>
                    <a:pt x="36" y="2"/>
                  </a:moveTo>
                  <a:lnTo>
                    <a:pt x="39" y="0"/>
                  </a:lnTo>
                  <a:lnTo>
                    <a:pt x="0" y="21"/>
                  </a:lnTo>
                  <a:lnTo>
                    <a:pt x="6" y="32"/>
                  </a:lnTo>
                  <a:lnTo>
                    <a:pt x="44" y="12"/>
                  </a:lnTo>
                  <a:lnTo>
                    <a:pt x="47" y="9"/>
                  </a:lnTo>
                  <a:lnTo>
                    <a:pt x="36" y="2"/>
                  </a:lnTo>
                  <a:close/>
                </a:path>
              </a:pathLst>
            </a:custGeom>
            <a:solidFill>
              <a:srgbClr val="00ffff"/>
            </a:solidFill>
            <a:ln w="12600">
              <a:solidFill>
                <a:srgbClr val="000066"/>
              </a:solidFill>
              <a:round/>
            </a:ln>
          </p:spPr>
          <p:style>
            <a:lnRef idx="0"/>
            <a:fillRef idx="0"/>
            <a:effectRef idx="0"/>
            <a:fontRef idx="minor"/>
          </p:style>
          <p:txBody>
            <a:bodyPr lIns="90000" rIns="90000" tIns="11520" bIns="11520" anchor="t">
              <a:noAutofit/>
            </a:bodyPr>
            <a:p>
              <a:endParaRPr b="0" lang="en-US" sz="2400" strike="noStrike" u="none">
                <a:solidFill>
                  <a:srgbClr val="000000"/>
                </a:solidFill>
                <a:effectLst/>
                <a:uFillTx/>
                <a:latin typeface="Times New Roman"/>
              </a:endParaRPr>
            </a:p>
          </p:txBody>
        </p:sp>
        <p:sp>
          <p:nvSpPr>
            <p:cNvPr id="2374" name=""/>
            <p:cNvSpPr/>
            <p:nvPr/>
          </p:nvSpPr>
          <p:spPr>
            <a:xfrm>
              <a:off x="7240680" y="2652480"/>
              <a:ext cx="169200" cy="252000"/>
            </a:xfrm>
            <a:custGeom>
              <a:avLst/>
              <a:gdLst/>
              <a:ahLst/>
              <a:rect l="l" t="t" r="r" b="b"/>
              <a:pathLst>
                <a:path w="91" h="138">
                  <a:moveTo>
                    <a:pt x="82" y="0"/>
                  </a:moveTo>
                  <a:lnTo>
                    <a:pt x="79" y="1"/>
                  </a:lnTo>
                  <a:lnTo>
                    <a:pt x="0" y="131"/>
                  </a:lnTo>
                  <a:lnTo>
                    <a:pt x="11" y="138"/>
                  </a:lnTo>
                  <a:lnTo>
                    <a:pt x="91" y="8"/>
                  </a:lnTo>
                  <a:lnTo>
                    <a:pt x="89" y="10"/>
                  </a:lnTo>
                  <a:lnTo>
                    <a:pt x="82" y="0"/>
                  </a:lnTo>
                  <a:close/>
                </a:path>
              </a:pathLst>
            </a:custGeom>
            <a:solidFill>
              <a:srgbClr val="00ffff"/>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75" name=""/>
            <p:cNvSpPr/>
            <p:nvPr/>
          </p:nvSpPr>
          <p:spPr>
            <a:xfrm>
              <a:off x="7392960" y="2496960"/>
              <a:ext cx="247320" cy="174240"/>
            </a:xfrm>
            <a:custGeom>
              <a:avLst/>
              <a:gdLst/>
              <a:ahLst/>
              <a:rect l="l" t="t" r="r" b="b"/>
              <a:pathLst>
                <a:path w="133" h="94">
                  <a:moveTo>
                    <a:pt x="124" y="0"/>
                  </a:moveTo>
                  <a:lnTo>
                    <a:pt x="0" y="84"/>
                  </a:lnTo>
                  <a:lnTo>
                    <a:pt x="7" y="94"/>
                  </a:lnTo>
                  <a:lnTo>
                    <a:pt x="131" y="11"/>
                  </a:lnTo>
                  <a:lnTo>
                    <a:pt x="133" y="10"/>
                  </a:lnTo>
                  <a:lnTo>
                    <a:pt x="124" y="0"/>
                  </a:lnTo>
                  <a:close/>
                </a:path>
              </a:pathLst>
            </a:custGeom>
            <a:solidFill>
              <a:srgbClr val="00ffff"/>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76" name=""/>
            <p:cNvSpPr/>
            <p:nvPr/>
          </p:nvSpPr>
          <p:spPr>
            <a:xfrm>
              <a:off x="7624800" y="2377800"/>
              <a:ext cx="161280" cy="139320"/>
            </a:xfrm>
            <a:custGeom>
              <a:avLst/>
              <a:gdLst/>
              <a:ahLst/>
              <a:rect l="l" t="t" r="r" b="b"/>
              <a:pathLst>
                <a:path w="87" h="76">
                  <a:moveTo>
                    <a:pt x="84" y="4"/>
                  </a:moveTo>
                  <a:lnTo>
                    <a:pt x="79" y="0"/>
                  </a:lnTo>
                  <a:lnTo>
                    <a:pt x="0" y="66"/>
                  </a:lnTo>
                  <a:lnTo>
                    <a:pt x="9" y="76"/>
                  </a:lnTo>
                  <a:lnTo>
                    <a:pt x="87" y="10"/>
                  </a:lnTo>
                  <a:lnTo>
                    <a:pt x="84" y="4"/>
                  </a:lnTo>
                  <a:close/>
                </a:path>
              </a:pathLst>
            </a:custGeom>
            <a:solidFill>
              <a:srgbClr val="00ffff"/>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77" name=""/>
            <p:cNvSpPr/>
            <p:nvPr/>
          </p:nvSpPr>
          <p:spPr>
            <a:xfrm>
              <a:off x="7554960" y="1530000"/>
              <a:ext cx="117000" cy="64800"/>
            </a:xfrm>
            <a:custGeom>
              <a:avLst/>
              <a:gdLst/>
              <a:ahLst/>
              <a:rect l="l" t="t" r="r" b="b"/>
              <a:pathLst>
                <a:path w="63" h="36">
                  <a:moveTo>
                    <a:pt x="63" y="25"/>
                  </a:moveTo>
                  <a:lnTo>
                    <a:pt x="4" y="0"/>
                  </a:lnTo>
                  <a:lnTo>
                    <a:pt x="0" y="13"/>
                  </a:lnTo>
                  <a:lnTo>
                    <a:pt x="57" y="36"/>
                  </a:lnTo>
                  <a:lnTo>
                    <a:pt x="63" y="25"/>
                  </a:lnTo>
                  <a:close/>
                </a:path>
              </a:pathLst>
            </a:custGeom>
            <a:solidFill>
              <a:srgbClr val="00ffff"/>
            </a:solidFill>
            <a:ln w="12600">
              <a:solidFill>
                <a:srgbClr val="000066"/>
              </a:solidFill>
              <a:round/>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2378" name=""/>
            <p:cNvSpPr/>
            <p:nvPr/>
          </p:nvSpPr>
          <p:spPr>
            <a:xfrm>
              <a:off x="7661160" y="1576080"/>
              <a:ext cx="124920" cy="83880"/>
            </a:xfrm>
            <a:custGeom>
              <a:avLst/>
              <a:gdLst/>
              <a:ahLst/>
              <a:rect l="l" t="t" r="r" b="b"/>
              <a:pathLst>
                <a:path w="67" h="46">
                  <a:moveTo>
                    <a:pt x="67" y="36"/>
                  </a:moveTo>
                  <a:lnTo>
                    <a:pt x="65" y="34"/>
                  </a:lnTo>
                  <a:lnTo>
                    <a:pt x="6" y="0"/>
                  </a:lnTo>
                  <a:lnTo>
                    <a:pt x="0" y="11"/>
                  </a:lnTo>
                  <a:lnTo>
                    <a:pt x="58" y="46"/>
                  </a:lnTo>
                  <a:lnTo>
                    <a:pt x="57" y="43"/>
                  </a:lnTo>
                  <a:lnTo>
                    <a:pt x="67" y="36"/>
                  </a:lnTo>
                  <a:close/>
                </a:path>
              </a:pathLst>
            </a:custGeom>
            <a:solidFill>
              <a:srgbClr val="00ffff"/>
            </a:solidFill>
            <a:ln w="12600">
              <a:solidFill>
                <a:srgbClr val="000066"/>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379" name=""/>
            <p:cNvSpPr/>
            <p:nvPr/>
          </p:nvSpPr>
          <p:spPr>
            <a:xfrm>
              <a:off x="7769160" y="1642680"/>
              <a:ext cx="74160" cy="96480"/>
            </a:xfrm>
            <a:custGeom>
              <a:avLst/>
              <a:gdLst/>
              <a:ahLst/>
              <a:rect l="l" t="t" r="r" b="b"/>
              <a:pathLst>
                <a:path w="41" h="53">
                  <a:moveTo>
                    <a:pt x="41" y="49"/>
                  </a:moveTo>
                  <a:lnTo>
                    <a:pt x="41" y="47"/>
                  </a:lnTo>
                  <a:lnTo>
                    <a:pt x="10" y="0"/>
                  </a:lnTo>
                  <a:lnTo>
                    <a:pt x="0" y="7"/>
                  </a:lnTo>
                  <a:lnTo>
                    <a:pt x="30" y="53"/>
                  </a:lnTo>
                  <a:lnTo>
                    <a:pt x="30" y="52"/>
                  </a:lnTo>
                  <a:lnTo>
                    <a:pt x="41" y="49"/>
                  </a:lnTo>
                  <a:close/>
                </a:path>
              </a:pathLst>
            </a:custGeom>
            <a:solidFill>
              <a:srgbClr val="00ffff"/>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80" name=""/>
            <p:cNvSpPr/>
            <p:nvPr/>
          </p:nvSpPr>
          <p:spPr>
            <a:xfrm>
              <a:off x="7823160" y="1731600"/>
              <a:ext cx="50400" cy="102960"/>
            </a:xfrm>
            <a:custGeom>
              <a:avLst/>
              <a:gdLst/>
              <a:ahLst/>
              <a:rect l="l" t="t" r="r" b="b"/>
              <a:pathLst>
                <a:path w="27" h="56">
                  <a:moveTo>
                    <a:pt x="27" y="54"/>
                  </a:moveTo>
                  <a:lnTo>
                    <a:pt x="27" y="52"/>
                  </a:lnTo>
                  <a:lnTo>
                    <a:pt x="11" y="0"/>
                  </a:lnTo>
                  <a:lnTo>
                    <a:pt x="0" y="3"/>
                  </a:lnTo>
                  <a:lnTo>
                    <a:pt x="14" y="56"/>
                  </a:lnTo>
                  <a:lnTo>
                    <a:pt x="14" y="54"/>
                  </a:lnTo>
                  <a:lnTo>
                    <a:pt x="27" y="54"/>
                  </a:lnTo>
                  <a:close/>
                </a:path>
              </a:pathLst>
            </a:custGeom>
            <a:solidFill>
              <a:srgbClr val="00ffff"/>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81" name=""/>
            <p:cNvSpPr/>
            <p:nvPr/>
          </p:nvSpPr>
          <p:spPr>
            <a:xfrm>
              <a:off x="7848360" y="1830240"/>
              <a:ext cx="25200" cy="185400"/>
            </a:xfrm>
            <a:custGeom>
              <a:avLst/>
              <a:gdLst/>
              <a:ahLst/>
              <a:rect l="l" t="t" r="r" b="b"/>
              <a:pathLst>
                <a:path w="13" h="101">
                  <a:moveTo>
                    <a:pt x="12" y="93"/>
                  </a:moveTo>
                  <a:lnTo>
                    <a:pt x="13" y="97"/>
                  </a:lnTo>
                  <a:lnTo>
                    <a:pt x="13" y="0"/>
                  </a:lnTo>
                  <a:lnTo>
                    <a:pt x="0" y="0"/>
                  </a:lnTo>
                  <a:lnTo>
                    <a:pt x="0" y="97"/>
                  </a:lnTo>
                  <a:lnTo>
                    <a:pt x="2" y="101"/>
                  </a:lnTo>
                  <a:lnTo>
                    <a:pt x="12" y="93"/>
                  </a:lnTo>
                  <a:close/>
                </a:path>
              </a:pathLst>
            </a:custGeom>
            <a:solidFill>
              <a:srgbClr val="00ffff"/>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82" name=""/>
            <p:cNvSpPr/>
            <p:nvPr/>
          </p:nvSpPr>
          <p:spPr>
            <a:xfrm>
              <a:off x="7851600" y="2001600"/>
              <a:ext cx="98280" cy="118800"/>
            </a:xfrm>
            <a:custGeom>
              <a:avLst/>
              <a:gdLst/>
              <a:ahLst/>
              <a:rect l="l" t="t" r="r" b="b"/>
              <a:pathLst>
                <a:path w="52" h="65">
                  <a:moveTo>
                    <a:pt x="46" y="60"/>
                  </a:moveTo>
                  <a:lnTo>
                    <a:pt x="52" y="56"/>
                  </a:lnTo>
                  <a:lnTo>
                    <a:pt x="10" y="0"/>
                  </a:lnTo>
                  <a:lnTo>
                    <a:pt x="0" y="8"/>
                  </a:lnTo>
                  <a:lnTo>
                    <a:pt x="42" y="65"/>
                  </a:lnTo>
                  <a:lnTo>
                    <a:pt x="46" y="60"/>
                  </a:lnTo>
                  <a:close/>
                </a:path>
              </a:pathLst>
            </a:custGeom>
            <a:solidFill>
              <a:srgbClr val="00ffff"/>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83" name=""/>
            <p:cNvSpPr/>
            <p:nvPr/>
          </p:nvSpPr>
          <p:spPr>
            <a:xfrm>
              <a:off x="7677000" y="1501560"/>
              <a:ext cx="37800" cy="45720"/>
            </a:xfrm>
            <a:custGeom>
              <a:avLst/>
              <a:gdLst/>
              <a:ahLst/>
              <a:rect l="l" t="t" r="r" b="b"/>
              <a:pathLst>
                <a:path w="21" h="25">
                  <a:moveTo>
                    <a:pt x="10" y="0"/>
                  </a:moveTo>
                  <a:lnTo>
                    <a:pt x="13" y="0"/>
                  </a:lnTo>
                  <a:lnTo>
                    <a:pt x="14" y="2"/>
                  </a:lnTo>
                  <a:lnTo>
                    <a:pt x="17" y="3"/>
                  </a:lnTo>
                  <a:lnTo>
                    <a:pt x="18" y="5"/>
                  </a:lnTo>
                  <a:lnTo>
                    <a:pt x="20" y="6"/>
                  </a:lnTo>
                  <a:lnTo>
                    <a:pt x="20" y="7"/>
                  </a:lnTo>
                  <a:lnTo>
                    <a:pt x="21" y="10"/>
                  </a:lnTo>
                  <a:lnTo>
                    <a:pt x="21" y="12"/>
                  </a:lnTo>
                  <a:lnTo>
                    <a:pt x="21" y="15"/>
                  </a:lnTo>
                  <a:lnTo>
                    <a:pt x="20" y="17"/>
                  </a:lnTo>
                  <a:lnTo>
                    <a:pt x="20" y="19"/>
                  </a:lnTo>
                  <a:lnTo>
                    <a:pt x="18" y="20"/>
                  </a:lnTo>
                  <a:lnTo>
                    <a:pt x="17" y="22"/>
                  </a:lnTo>
                  <a:lnTo>
                    <a:pt x="14" y="23"/>
                  </a:lnTo>
                  <a:lnTo>
                    <a:pt x="13" y="23"/>
                  </a:lnTo>
                  <a:lnTo>
                    <a:pt x="10" y="25"/>
                  </a:lnTo>
                  <a:lnTo>
                    <a:pt x="8" y="23"/>
                  </a:lnTo>
                  <a:lnTo>
                    <a:pt x="7" y="23"/>
                  </a:lnTo>
                  <a:lnTo>
                    <a:pt x="4" y="22"/>
                  </a:lnTo>
                  <a:lnTo>
                    <a:pt x="2" y="20"/>
                  </a:lnTo>
                  <a:lnTo>
                    <a:pt x="1" y="19"/>
                  </a:lnTo>
                  <a:lnTo>
                    <a:pt x="1" y="17"/>
                  </a:lnTo>
                  <a:lnTo>
                    <a:pt x="0" y="15"/>
                  </a:lnTo>
                  <a:lnTo>
                    <a:pt x="0" y="12"/>
                  </a:lnTo>
                  <a:lnTo>
                    <a:pt x="0" y="10"/>
                  </a:lnTo>
                  <a:lnTo>
                    <a:pt x="1" y="7"/>
                  </a:lnTo>
                  <a:lnTo>
                    <a:pt x="1" y="6"/>
                  </a:lnTo>
                  <a:lnTo>
                    <a:pt x="2" y="5"/>
                  </a:lnTo>
                  <a:lnTo>
                    <a:pt x="4" y="3"/>
                  </a:lnTo>
                  <a:lnTo>
                    <a:pt x="7" y="2"/>
                  </a:lnTo>
                  <a:lnTo>
                    <a:pt x="8" y="0"/>
                  </a:lnTo>
                  <a:lnTo>
                    <a:pt x="10" y="0"/>
                  </a:lnTo>
                  <a:close/>
                </a:path>
              </a:pathLst>
            </a:custGeom>
            <a:solidFill>
              <a:srgbClr val="ff0000"/>
            </a:solidFill>
            <a:ln w="12600">
              <a:solidFill>
                <a:srgbClr val="000066"/>
              </a:solidFill>
              <a:round/>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384" name=""/>
            <p:cNvSpPr/>
            <p:nvPr/>
          </p:nvSpPr>
          <p:spPr>
            <a:xfrm>
              <a:off x="7677000" y="1501560"/>
              <a:ext cx="37800" cy="45720"/>
            </a:xfrm>
            <a:custGeom>
              <a:avLst/>
              <a:gdLst/>
              <a:ahLst/>
              <a:rect l="l" t="t" r="r" b="b"/>
              <a:pathLst>
                <a:path w="21" h="25">
                  <a:moveTo>
                    <a:pt x="10" y="0"/>
                  </a:moveTo>
                  <a:lnTo>
                    <a:pt x="13" y="0"/>
                  </a:lnTo>
                  <a:lnTo>
                    <a:pt x="14" y="2"/>
                  </a:lnTo>
                  <a:lnTo>
                    <a:pt x="17" y="3"/>
                  </a:lnTo>
                  <a:lnTo>
                    <a:pt x="18" y="5"/>
                  </a:lnTo>
                  <a:lnTo>
                    <a:pt x="20" y="6"/>
                  </a:lnTo>
                  <a:lnTo>
                    <a:pt x="20" y="7"/>
                  </a:lnTo>
                  <a:lnTo>
                    <a:pt x="21" y="10"/>
                  </a:lnTo>
                  <a:lnTo>
                    <a:pt x="21" y="12"/>
                  </a:lnTo>
                  <a:lnTo>
                    <a:pt x="21" y="15"/>
                  </a:lnTo>
                  <a:lnTo>
                    <a:pt x="20" y="17"/>
                  </a:lnTo>
                  <a:lnTo>
                    <a:pt x="20" y="19"/>
                  </a:lnTo>
                  <a:lnTo>
                    <a:pt x="18" y="20"/>
                  </a:lnTo>
                  <a:lnTo>
                    <a:pt x="17" y="22"/>
                  </a:lnTo>
                  <a:lnTo>
                    <a:pt x="14" y="23"/>
                  </a:lnTo>
                  <a:lnTo>
                    <a:pt x="13" y="23"/>
                  </a:lnTo>
                  <a:lnTo>
                    <a:pt x="10" y="25"/>
                  </a:lnTo>
                  <a:lnTo>
                    <a:pt x="8" y="23"/>
                  </a:lnTo>
                  <a:lnTo>
                    <a:pt x="7" y="23"/>
                  </a:lnTo>
                  <a:lnTo>
                    <a:pt x="4" y="22"/>
                  </a:lnTo>
                  <a:lnTo>
                    <a:pt x="2" y="20"/>
                  </a:lnTo>
                  <a:lnTo>
                    <a:pt x="1" y="19"/>
                  </a:lnTo>
                  <a:lnTo>
                    <a:pt x="1" y="17"/>
                  </a:lnTo>
                  <a:lnTo>
                    <a:pt x="0" y="15"/>
                  </a:lnTo>
                  <a:lnTo>
                    <a:pt x="0" y="12"/>
                  </a:lnTo>
                  <a:lnTo>
                    <a:pt x="0" y="10"/>
                  </a:lnTo>
                  <a:lnTo>
                    <a:pt x="1" y="7"/>
                  </a:lnTo>
                  <a:lnTo>
                    <a:pt x="1" y="6"/>
                  </a:lnTo>
                  <a:lnTo>
                    <a:pt x="2" y="5"/>
                  </a:lnTo>
                  <a:lnTo>
                    <a:pt x="4" y="3"/>
                  </a:lnTo>
                  <a:lnTo>
                    <a:pt x="7" y="2"/>
                  </a:lnTo>
                  <a:lnTo>
                    <a:pt x="8" y="0"/>
                  </a:lnTo>
                  <a:lnTo>
                    <a:pt x="10" y="0"/>
                  </a:lnTo>
                </a:path>
              </a:pathLst>
            </a:custGeom>
            <a:noFill/>
            <a:ln cap="sq" w="12600">
              <a:solidFill>
                <a:srgbClr val="000066"/>
              </a:solidFill>
              <a:miter/>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385" name=""/>
            <p:cNvSpPr/>
            <p:nvPr/>
          </p:nvSpPr>
          <p:spPr>
            <a:xfrm>
              <a:off x="7732800" y="1525320"/>
              <a:ext cx="39240" cy="39240"/>
            </a:xfrm>
            <a:custGeom>
              <a:avLst/>
              <a:gdLst/>
              <a:ahLst/>
              <a:rect l="l" t="t" r="r" b="b"/>
              <a:pathLst>
                <a:path w="21" h="23">
                  <a:moveTo>
                    <a:pt x="11" y="0"/>
                  </a:moveTo>
                  <a:lnTo>
                    <a:pt x="13" y="0"/>
                  </a:lnTo>
                  <a:lnTo>
                    <a:pt x="16" y="0"/>
                  </a:lnTo>
                  <a:lnTo>
                    <a:pt x="17" y="2"/>
                  </a:lnTo>
                  <a:lnTo>
                    <a:pt x="19" y="3"/>
                  </a:lnTo>
                  <a:lnTo>
                    <a:pt x="20" y="4"/>
                  </a:lnTo>
                  <a:lnTo>
                    <a:pt x="21" y="7"/>
                  </a:lnTo>
                  <a:lnTo>
                    <a:pt x="21" y="9"/>
                  </a:lnTo>
                  <a:lnTo>
                    <a:pt x="21" y="12"/>
                  </a:lnTo>
                  <a:lnTo>
                    <a:pt x="21" y="13"/>
                  </a:lnTo>
                  <a:lnTo>
                    <a:pt x="21" y="16"/>
                  </a:lnTo>
                  <a:lnTo>
                    <a:pt x="20" y="17"/>
                  </a:lnTo>
                  <a:lnTo>
                    <a:pt x="19" y="20"/>
                  </a:lnTo>
                  <a:lnTo>
                    <a:pt x="17" y="22"/>
                  </a:lnTo>
                  <a:lnTo>
                    <a:pt x="16" y="22"/>
                  </a:lnTo>
                  <a:lnTo>
                    <a:pt x="13" y="23"/>
                  </a:lnTo>
                  <a:lnTo>
                    <a:pt x="11" y="23"/>
                  </a:lnTo>
                  <a:lnTo>
                    <a:pt x="9" y="23"/>
                  </a:lnTo>
                  <a:lnTo>
                    <a:pt x="7" y="22"/>
                  </a:lnTo>
                  <a:lnTo>
                    <a:pt x="4" y="22"/>
                  </a:lnTo>
                  <a:lnTo>
                    <a:pt x="3" y="20"/>
                  </a:lnTo>
                  <a:lnTo>
                    <a:pt x="1" y="17"/>
                  </a:lnTo>
                  <a:lnTo>
                    <a:pt x="1" y="16"/>
                  </a:lnTo>
                  <a:lnTo>
                    <a:pt x="0" y="13"/>
                  </a:lnTo>
                  <a:lnTo>
                    <a:pt x="0" y="12"/>
                  </a:lnTo>
                  <a:lnTo>
                    <a:pt x="0" y="9"/>
                  </a:lnTo>
                  <a:lnTo>
                    <a:pt x="1" y="7"/>
                  </a:lnTo>
                  <a:lnTo>
                    <a:pt x="1" y="4"/>
                  </a:lnTo>
                  <a:lnTo>
                    <a:pt x="3" y="3"/>
                  </a:lnTo>
                  <a:lnTo>
                    <a:pt x="4" y="2"/>
                  </a:lnTo>
                  <a:lnTo>
                    <a:pt x="7" y="0"/>
                  </a:lnTo>
                  <a:lnTo>
                    <a:pt x="9" y="0"/>
                  </a:lnTo>
                  <a:lnTo>
                    <a:pt x="11" y="0"/>
                  </a:lnTo>
                  <a:close/>
                </a:path>
              </a:pathLst>
            </a:custGeom>
            <a:solidFill>
              <a:srgbClr val="ff0000"/>
            </a:solidFill>
            <a:ln w="12600">
              <a:solidFill>
                <a:srgbClr val="000066"/>
              </a:solidFill>
              <a:round/>
            </a:ln>
          </p:spPr>
          <p:style>
            <a:lnRef idx="0"/>
            <a:fillRef idx="0"/>
            <a:effectRef idx="0"/>
            <a:fontRef idx="minor"/>
          </p:style>
          <p:txBody>
            <a:bodyPr lIns="90000" rIns="90000" tIns="-7560" bIns="-7560" anchor="t">
              <a:noAutofit/>
            </a:bodyPr>
            <a:p>
              <a:endParaRPr b="0" lang="en-US" sz="2400" strike="noStrike" u="none">
                <a:solidFill>
                  <a:srgbClr val="000000"/>
                </a:solidFill>
                <a:effectLst/>
                <a:uFillTx/>
                <a:latin typeface="Times New Roman"/>
              </a:endParaRPr>
            </a:p>
          </p:txBody>
        </p:sp>
        <p:sp>
          <p:nvSpPr>
            <p:cNvPr id="2386" name=""/>
            <p:cNvSpPr/>
            <p:nvPr/>
          </p:nvSpPr>
          <p:spPr>
            <a:xfrm>
              <a:off x="7732800" y="1525320"/>
              <a:ext cx="39240" cy="39240"/>
            </a:xfrm>
            <a:custGeom>
              <a:avLst/>
              <a:gdLst/>
              <a:ahLst/>
              <a:rect l="l" t="t" r="r" b="b"/>
              <a:pathLst>
                <a:path w="21" h="23">
                  <a:moveTo>
                    <a:pt x="11" y="0"/>
                  </a:moveTo>
                  <a:lnTo>
                    <a:pt x="13" y="0"/>
                  </a:lnTo>
                  <a:lnTo>
                    <a:pt x="16" y="0"/>
                  </a:lnTo>
                  <a:lnTo>
                    <a:pt x="17" y="2"/>
                  </a:lnTo>
                  <a:lnTo>
                    <a:pt x="19" y="3"/>
                  </a:lnTo>
                  <a:lnTo>
                    <a:pt x="20" y="4"/>
                  </a:lnTo>
                  <a:lnTo>
                    <a:pt x="21" y="7"/>
                  </a:lnTo>
                  <a:lnTo>
                    <a:pt x="21" y="9"/>
                  </a:lnTo>
                  <a:lnTo>
                    <a:pt x="21" y="12"/>
                  </a:lnTo>
                  <a:lnTo>
                    <a:pt x="21" y="13"/>
                  </a:lnTo>
                  <a:lnTo>
                    <a:pt x="21" y="16"/>
                  </a:lnTo>
                  <a:lnTo>
                    <a:pt x="20" y="17"/>
                  </a:lnTo>
                  <a:lnTo>
                    <a:pt x="19" y="20"/>
                  </a:lnTo>
                  <a:lnTo>
                    <a:pt x="17" y="22"/>
                  </a:lnTo>
                  <a:lnTo>
                    <a:pt x="16" y="22"/>
                  </a:lnTo>
                  <a:lnTo>
                    <a:pt x="13" y="23"/>
                  </a:lnTo>
                  <a:lnTo>
                    <a:pt x="11" y="23"/>
                  </a:lnTo>
                  <a:lnTo>
                    <a:pt x="9" y="23"/>
                  </a:lnTo>
                  <a:lnTo>
                    <a:pt x="7" y="22"/>
                  </a:lnTo>
                  <a:lnTo>
                    <a:pt x="4" y="22"/>
                  </a:lnTo>
                  <a:lnTo>
                    <a:pt x="3" y="20"/>
                  </a:lnTo>
                  <a:lnTo>
                    <a:pt x="1" y="17"/>
                  </a:lnTo>
                  <a:lnTo>
                    <a:pt x="1" y="16"/>
                  </a:lnTo>
                  <a:lnTo>
                    <a:pt x="0" y="13"/>
                  </a:lnTo>
                  <a:lnTo>
                    <a:pt x="0" y="12"/>
                  </a:lnTo>
                  <a:lnTo>
                    <a:pt x="0" y="9"/>
                  </a:lnTo>
                  <a:lnTo>
                    <a:pt x="1" y="7"/>
                  </a:lnTo>
                  <a:lnTo>
                    <a:pt x="1" y="4"/>
                  </a:lnTo>
                  <a:lnTo>
                    <a:pt x="3" y="3"/>
                  </a:lnTo>
                  <a:lnTo>
                    <a:pt x="4" y="2"/>
                  </a:lnTo>
                  <a:lnTo>
                    <a:pt x="7" y="0"/>
                  </a:lnTo>
                  <a:lnTo>
                    <a:pt x="9" y="0"/>
                  </a:lnTo>
                  <a:lnTo>
                    <a:pt x="11" y="0"/>
                  </a:lnTo>
                </a:path>
              </a:pathLst>
            </a:custGeom>
            <a:noFill/>
            <a:ln cap="sq" w="12600">
              <a:solidFill>
                <a:srgbClr val="000066"/>
              </a:solidFill>
              <a:miter/>
            </a:ln>
          </p:spPr>
          <p:style>
            <a:lnRef idx="0"/>
            <a:fillRef idx="0"/>
            <a:effectRef idx="0"/>
            <a:fontRef idx="minor"/>
          </p:style>
          <p:txBody>
            <a:bodyPr lIns="90000" rIns="90000" tIns="-7560" bIns="-7560" anchor="t">
              <a:noAutofit/>
            </a:bodyPr>
            <a:p>
              <a:endParaRPr b="0" lang="en-US" sz="2400" strike="noStrike" u="none">
                <a:solidFill>
                  <a:srgbClr val="000000"/>
                </a:solidFill>
                <a:effectLst/>
                <a:uFillTx/>
                <a:latin typeface="Times New Roman"/>
              </a:endParaRPr>
            </a:p>
          </p:txBody>
        </p:sp>
        <p:sp>
          <p:nvSpPr>
            <p:cNvPr id="2387" name=""/>
            <p:cNvSpPr/>
            <p:nvPr/>
          </p:nvSpPr>
          <p:spPr>
            <a:xfrm>
              <a:off x="7734240" y="1441080"/>
              <a:ext cx="39240" cy="41040"/>
            </a:xfrm>
            <a:custGeom>
              <a:avLst/>
              <a:gdLst/>
              <a:ahLst/>
              <a:rect l="l" t="t" r="r" b="b"/>
              <a:pathLst>
                <a:path w="22" h="23">
                  <a:moveTo>
                    <a:pt x="10" y="0"/>
                  </a:moveTo>
                  <a:lnTo>
                    <a:pt x="13" y="0"/>
                  </a:lnTo>
                  <a:lnTo>
                    <a:pt x="15" y="0"/>
                  </a:lnTo>
                  <a:lnTo>
                    <a:pt x="18" y="1"/>
                  </a:lnTo>
                  <a:lnTo>
                    <a:pt x="19" y="3"/>
                  </a:lnTo>
                  <a:lnTo>
                    <a:pt x="20" y="4"/>
                  </a:lnTo>
                  <a:lnTo>
                    <a:pt x="20" y="7"/>
                  </a:lnTo>
                  <a:lnTo>
                    <a:pt x="22" y="9"/>
                  </a:lnTo>
                  <a:lnTo>
                    <a:pt x="22" y="12"/>
                  </a:lnTo>
                  <a:lnTo>
                    <a:pt x="22" y="14"/>
                  </a:lnTo>
                  <a:lnTo>
                    <a:pt x="20" y="16"/>
                  </a:lnTo>
                  <a:lnTo>
                    <a:pt x="20" y="17"/>
                  </a:lnTo>
                  <a:lnTo>
                    <a:pt x="19" y="20"/>
                  </a:lnTo>
                  <a:lnTo>
                    <a:pt x="18" y="22"/>
                  </a:lnTo>
                  <a:lnTo>
                    <a:pt x="15" y="22"/>
                  </a:lnTo>
                  <a:lnTo>
                    <a:pt x="13" y="23"/>
                  </a:lnTo>
                  <a:lnTo>
                    <a:pt x="10" y="23"/>
                  </a:lnTo>
                  <a:lnTo>
                    <a:pt x="9" y="23"/>
                  </a:lnTo>
                  <a:lnTo>
                    <a:pt x="6" y="22"/>
                  </a:lnTo>
                  <a:lnTo>
                    <a:pt x="5" y="22"/>
                  </a:lnTo>
                  <a:lnTo>
                    <a:pt x="3" y="20"/>
                  </a:lnTo>
                  <a:lnTo>
                    <a:pt x="2" y="17"/>
                  </a:lnTo>
                  <a:lnTo>
                    <a:pt x="0" y="16"/>
                  </a:lnTo>
                  <a:lnTo>
                    <a:pt x="0" y="14"/>
                  </a:lnTo>
                  <a:lnTo>
                    <a:pt x="0" y="12"/>
                  </a:lnTo>
                  <a:lnTo>
                    <a:pt x="0" y="9"/>
                  </a:lnTo>
                  <a:lnTo>
                    <a:pt x="0" y="7"/>
                  </a:lnTo>
                  <a:lnTo>
                    <a:pt x="2" y="4"/>
                  </a:lnTo>
                  <a:lnTo>
                    <a:pt x="3" y="3"/>
                  </a:lnTo>
                  <a:lnTo>
                    <a:pt x="5" y="1"/>
                  </a:lnTo>
                  <a:lnTo>
                    <a:pt x="6" y="0"/>
                  </a:lnTo>
                  <a:lnTo>
                    <a:pt x="9" y="0"/>
                  </a:lnTo>
                  <a:lnTo>
                    <a:pt x="10" y="0"/>
                  </a:lnTo>
                  <a:close/>
                </a:path>
              </a:pathLst>
            </a:custGeom>
            <a:solidFill>
              <a:srgbClr val="00ff00"/>
            </a:solidFill>
            <a:ln w="12600">
              <a:solidFill>
                <a:srgbClr val="000066"/>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388" name=""/>
            <p:cNvSpPr/>
            <p:nvPr/>
          </p:nvSpPr>
          <p:spPr>
            <a:xfrm>
              <a:off x="7734240" y="1441080"/>
              <a:ext cx="39240" cy="41040"/>
            </a:xfrm>
            <a:custGeom>
              <a:avLst/>
              <a:gdLst/>
              <a:ahLst/>
              <a:rect l="l" t="t" r="r" b="b"/>
              <a:pathLst>
                <a:path w="22" h="23">
                  <a:moveTo>
                    <a:pt x="10" y="0"/>
                  </a:moveTo>
                  <a:lnTo>
                    <a:pt x="13" y="0"/>
                  </a:lnTo>
                  <a:lnTo>
                    <a:pt x="15" y="0"/>
                  </a:lnTo>
                  <a:lnTo>
                    <a:pt x="18" y="1"/>
                  </a:lnTo>
                  <a:lnTo>
                    <a:pt x="19" y="3"/>
                  </a:lnTo>
                  <a:lnTo>
                    <a:pt x="20" y="4"/>
                  </a:lnTo>
                  <a:lnTo>
                    <a:pt x="20" y="7"/>
                  </a:lnTo>
                  <a:lnTo>
                    <a:pt x="22" y="9"/>
                  </a:lnTo>
                  <a:lnTo>
                    <a:pt x="22" y="12"/>
                  </a:lnTo>
                  <a:lnTo>
                    <a:pt x="22" y="14"/>
                  </a:lnTo>
                  <a:lnTo>
                    <a:pt x="20" y="16"/>
                  </a:lnTo>
                  <a:lnTo>
                    <a:pt x="20" y="17"/>
                  </a:lnTo>
                  <a:lnTo>
                    <a:pt x="19" y="20"/>
                  </a:lnTo>
                  <a:lnTo>
                    <a:pt x="18" y="22"/>
                  </a:lnTo>
                  <a:lnTo>
                    <a:pt x="15" y="22"/>
                  </a:lnTo>
                  <a:lnTo>
                    <a:pt x="13" y="23"/>
                  </a:lnTo>
                  <a:lnTo>
                    <a:pt x="10" y="23"/>
                  </a:lnTo>
                  <a:lnTo>
                    <a:pt x="9" y="23"/>
                  </a:lnTo>
                  <a:lnTo>
                    <a:pt x="6" y="22"/>
                  </a:lnTo>
                  <a:lnTo>
                    <a:pt x="5" y="22"/>
                  </a:lnTo>
                  <a:lnTo>
                    <a:pt x="3" y="20"/>
                  </a:lnTo>
                  <a:lnTo>
                    <a:pt x="2" y="17"/>
                  </a:lnTo>
                  <a:lnTo>
                    <a:pt x="0" y="16"/>
                  </a:lnTo>
                  <a:lnTo>
                    <a:pt x="0" y="14"/>
                  </a:lnTo>
                  <a:lnTo>
                    <a:pt x="0" y="12"/>
                  </a:lnTo>
                  <a:lnTo>
                    <a:pt x="0" y="9"/>
                  </a:lnTo>
                  <a:lnTo>
                    <a:pt x="0" y="7"/>
                  </a:lnTo>
                  <a:lnTo>
                    <a:pt x="2" y="4"/>
                  </a:lnTo>
                  <a:lnTo>
                    <a:pt x="3" y="3"/>
                  </a:lnTo>
                  <a:lnTo>
                    <a:pt x="5" y="1"/>
                  </a:lnTo>
                  <a:lnTo>
                    <a:pt x="6" y="0"/>
                  </a:lnTo>
                  <a:lnTo>
                    <a:pt x="9" y="0"/>
                  </a:lnTo>
                  <a:lnTo>
                    <a:pt x="10" y="0"/>
                  </a:lnTo>
                </a:path>
              </a:pathLst>
            </a:custGeom>
            <a:noFill/>
            <a:ln cap="sq" w="12600">
              <a:solidFill>
                <a:srgbClr val="000066"/>
              </a:solidFill>
              <a:miter/>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389" name=""/>
            <p:cNvSpPr/>
            <p:nvPr/>
          </p:nvSpPr>
          <p:spPr>
            <a:xfrm>
              <a:off x="7789680" y="1442880"/>
              <a:ext cx="41040" cy="43920"/>
            </a:xfrm>
            <a:custGeom>
              <a:avLst/>
              <a:gdLst/>
              <a:ahLst/>
              <a:rect l="l" t="t" r="r" b="b"/>
              <a:pathLst>
                <a:path w="21" h="24">
                  <a:moveTo>
                    <a:pt x="10" y="0"/>
                  </a:moveTo>
                  <a:lnTo>
                    <a:pt x="13" y="0"/>
                  </a:lnTo>
                  <a:lnTo>
                    <a:pt x="14" y="2"/>
                  </a:lnTo>
                  <a:lnTo>
                    <a:pt x="17" y="2"/>
                  </a:lnTo>
                  <a:lnTo>
                    <a:pt x="18" y="3"/>
                  </a:lnTo>
                  <a:lnTo>
                    <a:pt x="20" y="6"/>
                  </a:lnTo>
                  <a:lnTo>
                    <a:pt x="20" y="8"/>
                  </a:lnTo>
                  <a:lnTo>
                    <a:pt x="21" y="11"/>
                  </a:lnTo>
                  <a:lnTo>
                    <a:pt x="21" y="12"/>
                  </a:lnTo>
                  <a:lnTo>
                    <a:pt x="21" y="15"/>
                  </a:lnTo>
                  <a:lnTo>
                    <a:pt x="20" y="16"/>
                  </a:lnTo>
                  <a:lnTo>
                    <a:pt x="20" y="19"/>
                  </a:lnTo>
                  <a:lnTo>
                    <a:pt x="18" y="21"/>
                  </a:lnTo>
                  <a:lnTo>
                    <a:pt x="17" y="22"/>
                  </a:lnTo>
                  <a:lnTo>
                    <a:pt x="14" y="24"/>
                  </a:lnTo>
                  <a:lnTo>
                    <a:pt x="13" y="24"/>
                  </a:lnTo>
                  <a:lnTo>
                    <a:pt x="10" y="24"/>
                  </a:lnTo>
                  <a:lnTo>
                    <a:pt x="8" y="24"/>
                  </a:lnTo>
                  <a:lnTo>
                    <a:pt x="5" y="24"/>
                  </a:lnTo>
                  <a:lnTo>
                    <a:pt x="4" y="22"/>
                  </a:lnTo>
                  <a:lnTo>
                    <a:pt x="2" y="21"/>
                  </a:lnTo>
                  <a:lnTo>
                    <a:pt x="1" y="19"/>
                  </a:lnTo>
                  <a:lnTo>
                    <a:pt x="0" y="16"/>
                  </a:lnTo>
                  <a:lnTo>
                    <a:pt x="0" y="15"/>
                  </a:lnTo>
                  <a:lnTo>
                    <a:pt x="0" y="12"/>
                  </a:lnTo>
                  <a:lnTo>
                    <a:pt x="0" y="11"/>
                  </a:lnTo>
                  <a:lnTo>
                    <a:pt x="0" y="8"/>
                  </a:lnTo>
                  <a:lnTo>
                    <a:pt x="1" y="6"/>
                  </a:lnTo>
                  <a:lnTo>
                    <a:pt x="2" y="3"/>
                  </a:lnTo>
                  <a:lnTo>
                    <a:pt x="4" y="2"/>
                  </a:lnTo>
                  <a:lnTo>
                    <a:pt x="5" y="2"/>
                  </a:lnTo>
                  <a:lnTo>
                    <a:pt x="8" y="0"/>
                  </a:lnTo>
                  <a:lnTo>
                    <a:pt x="10" y="0"/>
                  </a:lnTo>
                  <a:close/>
                </a:path>
              </a:pathLst>
            </a:custGeom>
            <a:solidFill>
              <a:srgbClr val="ff0000"/>
            </a:solidFill>
            <a:ln w="12600">
              <a:solidFill>
                <a:srgbClr val="000066"/>
              </a:solidFill>
              <a:round/>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2390" name=""/>
            <p:cNvSpPr/>
            <p:nvPr/>
          </p:nvSpPr>
          <p:spPr>
            <a:xfrm>
              <a:off x="7789680" y="1442880"/>
              <a:ext cx="41040" cy="43920"/>
            </a:xfrm>
            <a:custGeom>
              <a:avLst/>
              <a:gdLst/>
              <a:ahLst/>
              <a:rect l="l" t="t" r="r" b="b"/>
              <a:pathLst>
                <a:path w="21" h="24">
                  <a:moveTo>
                    <a:pt x="10" y="0"/>
                  </a:moveTo>
                  <a:lnTo>
                    <a:pt x="13" y="0"/>
                  </a:lnTo>
                  <a:lnTo>
                    <a:pt x="14" y="2"/>
                  </a:lnTo>
                  <a:lnTo>
                    <a:pt x="17" y="2"/>
                  </a:lnTo>
                  <a:lnTo>
                    <a:pt x="18" y="3"/>
                  </a:lnTo>
                  <a:lnTo>
                    <a:pt x="20" y="6"/>
                  </a:lnTo>
                  <a:lnTo>
                    <a:pt x="20" y="8"/>
                  </a:lnTo>
                  <a:lnTo>
                    <a:pt x="21" y="11"/>
                  </a:lnTo>
                  <a:lnTo>
                    <a:pt x="21" y="12"/>
                  </a:lnTo>
                  <a:lnTo>
                    <a:pt x="21" y="15"/>
                  </a:lnTo>
                  <a:lnTo>
                    <a:pt x="20" y="16"/>
                  </a:lnTo>
                  <a:lnTo>
                    <a:pt x="20" y="19"/>
                  </a:lnTo>
                  <a:lnTo>
                    <a:pt x="18" y="21"/>
                  </a:lnTo>
                  <a:lnTo>
                    <a:pt x="17" y="22"/>
                  </a:lnTo>
                  <a:lnTo>
                    <a:pt x="14" y="24"/>
                  </a:lnTo>
                  <a:lnTo>
                    <a:pt x="13" y="24"/>
                  </a:lnTo>
                  <a:lnTo>
                    <a:pt x="10" y="24"/>
                  </a:lnTo>
                  <a:lnTo>
                    <a:pt x="8" y="24"/>
                  </a:lnTo>
                  <a:lnTo>
                    <a:pt x="5" y="24"/>
                  </a:lnTo>
                  <a:lnTo>
                    <a:pt x="4" y="22"/>
                  </a:lnTo>
                  <a:lnTo>
                    <a:pt x="2" y="21"/>
                  </a:lnTo>
                  <a:lnTo>
                    <a:pt x="1" y="19"/>
                  </a:lnTo>
                  <a:lnTo>
                    <a:pt x="0" y="16"/>
                  </a:lnTo>
                  <a:lnTo>
                    <a:pt x="0" y="15"/>
                  </a:lnTo>
                  <a:lnTo>
                    <a:pt x="0" y="12"/>
                  </a:lnTo>
                  <a:lnTo>
                    <a:pt x="0" y="11"/>
                  </a:lnTo>
                  <a:lnTo>
                    <a:pt x="0" y="8"/>
                  </a:lnTo>
                  <a:lnTo>
                    <a:pt x="1" y="6"/>
                  </a:lnTo>
                  <a:lnTo>
                    <a:pt x="2" y="3"/>
                  </a:lnTo>
                  <a:lnTo>
                    <a:pt x="4" y="2"/>
                  </a:lnTo>
                  <a:lnTo>
                    <a:pt x="5" y="2"/>
                  </a:lnTo>
                  <a:lnTo>
                    <a:pt x="8" y="0"/>
                  </a:lnTo>
                  <a:lnTo>
                    <a:pt x="10" y="0"/>
                  </a:lnTo>
                </a:path>
              </a:pathLst>
            </a:custGeom>
            <a:noFill/>
            <a:ln cap="sq" w="12600">
              <a:solidFill>
                <a:srgbClr val="000066"/>
              </a:solidFill>
              <a:miter/>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2391" name=""/>
            <p:cNvSpPr/>
            <p:nvPr/>
          </p:nvSpPr>
          <p:spPr>
            <a:xfrm>
              <a:off x="7346880" y="1218960"/>
              <a:ext cx="39240" cy="42480"/>
            </a:xfrm>
            <a:custGeom>
              <a:avLst/>
              <a:gdLst/>
              <a:ahLst/>
              <a:rect l="l" t="t" r="r" b="b"/>
              <a:pathLst>
                <a:path w="22" h="23">
                  <a:moveTo>
                    <a:pt x="12" y="0"/>
                  </a:moveTo>
                  <a:lnTo>
                    <a:pt x="13" y="0"/>
                  </a:lnTo>
                  <a:lnTo>
                    <a:pt x="16" y="1"/>
                  </a:lnTo>
                  <a:lnTo>
                    <a:pt x="17" y="1"/>
                  </a:lnTo>
                  <a:lnTo>
                    <a:pt x="19" y="3"/>
                  </a:lnTo>
                  <a:lnTo>
                    <a:pt x="20" y="6"/>
                  </a:lnTo>
                  <a:lnTo>
                    <a:pt x="22" y="7"/>
                  </a:lnTo>
                  <a:lnTo>
                    <a:pt x="22" y="10"/>
                  </a:lnTo>
                  <a:lnTo>
                    <a:pt x="22" y="11"/>
                  </a:lnTo>
                  <a:lnTo>
                    <a:pt x="22" y="14"/>
                  </a:lnTo>
                  <a:lnTo>
                    <a:pt x="22" y="16"/>
                  </a:lnTo>
                  <a:lnTo>
                    <a:pt x="20" y="19"/>
                  </a:lnTo>
                  <a:lnTo>
                    <a:pt x="19" y="20"/>
                  </a:lnTo>
                  <a:lnTo>
                    <a:pt x="17" y="21"/>
                  </a:lnTo>
                  <a:lnTo>
                    <a:pt x="16" y="23"/>
                  </a:lnTo>
                  <a:lnTo>
                    <a:pt x="13" y="23"/>
                  </a:lnTo>
                  <a:lnTo>
                    <a:pt x="12" y="23"/>
                  </a:lnTo>
                  <a:lnTo>
                    <a:pt x="9" y="23"/>
                  </a:lnTo>
                  <a:lnTo>
                    <a:pt x="7" y="23"/>
                  </a:lnTo>
                  <a:lnTo>
                    <a:pt x="4" y="21"/>
                  </a:lnTo>
                  <a:lnTo>
                    <a:pt x="3" y="20"/>
                  </a:lnTo>
                  <a:lnTo>
                    <a:pt x="2" y="19"/>
                  </a:lnTo>
                  <a:lnTo>
                    <a:pt x="2" y="16"/>
                  </a:lnTo>
                  <a:lnTo>
                    <a:pt x="0" y="14"/>
                  </a:lnTo>
                  <a:lnTo>
                    <a:pt x="0" y="11"/>
                  </a:lnTo>
                  <a:lnTo>
                    <a:pt x="0" y="10"/>
                  </a:lnTo>
                  <a:lnTo>
                    <a:pt x="2" y="7"/>
                  </a:lnTo>
                  <a:lnTo>
                    <a:pt x="2" y="6"/>
                  </a:lnTo>
                  <a:lnTo>
                    <a:pt x="3" y="3"/>
                  </a:lnTo>
                  <a:lnTo>
                    <a:pt x="4" y="1"/>
                  </a:lnTo>
                  <a:lnTo>
                    <a:pt x="7" y="1"/>
                  </a:lnTo>
                  <a:lnTo>
                    <a:pt x="9" y="0"/>
                  </a:lnTo>
                  <a:lnTo>
                    <a:pt x="12" y="0"/>
                  </a:lnTo>
                  <a:close/>
                </a:path>
              </a:pathLst>
            </a:custGeom>
            <a:solidFill>
              <a:srgbClr val="00ff00"/>
            </a:solidFill>
            <a:ln w="12600">
              <a:solidFill>
                <a:srgbClr val="000066"/>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392" name=""/>
            <p:cNvSpPr/>
            <p:nvPr/>
          </p:nvSpPr>
          <p:spPr>
            <a:xfrm>
              <a:off x="7346880" y="1218960"/>
              <a:ext cx="39240" cy="42480"/>
            </a:xfrm>
            <a:custGeom>
              <a:avLst/>
              <a:gdLst/>
              <a:ahLst/>
              <a:rect l="l" t="t" r="r" b="b"/>
              <a:pathLst>
                <a:path w="22" h="23">
                  <a:moveTo>
                    <a:pt x="12" y="0"/>
                  </a:moveTo>
                  <a:lnTo>
                    <a:pt x="13" y="0"/>
                  </a:lnTo>
                  <a:lnTo>
                    <a:pt x="16" y="1"/>
                  </a:lnTo>
                  <a:lnTo>
                    <a:pt x="17" y="1"/>
                  </a:lnTo>
                  <a:lnTo>
                    <a:pt x="19" y="3"/>
                  </a:lnTo>
                  <a:lnTo>
                    <a:pt x="20" y="6"/>
                  </a:lnTo>
                  <a:lnTo>
                    <a:pt x="22" y="7"/>
                  </a:lnTo>
                  <a:lnTo>
                    <a:pt x="22" y="10"/>
                  </a:lnTo>
                  <a:lnTo>
                    <a:pt x="22" y="11"/>
                  </a:lnTo>
                  <a:lnTo>
                    <a:pt x="22" y="14"/>
                  </a:lnTo>
                  <a:lnTo>
                    <a:pt x="22" y="16"/>
                  </a:lnTo>
                  <a:lnTo>
                    <a:pt x="20" y="19"/>
                  </a:lnTo>
                  <a:lnTo>
                    <a:pt x="19" y="20"/>
                  </a:lnTo>
                  <a:lnTo>
                    <a:pt x="17" y="21"/>
                  </a:lnTo>
                  <a:lnTo>
                    <a:pt x="16" y="23"/>
                  </a:lnTo>
                  <a:lnTo>
                    <a:pt x="13" y="23"/>
                  </a:lnTo>
                  <a:lnTo>
                    <a:pt x="12" y="23"/>
                  </a:lnTo>
                  <a:lnTo>
                    <a:pt x="9" y="23"/>
                  </a:lnTo>
                  <a:lnTo>
                    <a:pt x="7" y="23"/>
                  </a:lnTo>
                  <a:lnTo>
                    <a:pt x="4" y="21"/>
                  </a:lnTo>
                  <a:lnTo>
                    <a:pt x="3" y="20"/>
                  </a:lnTo>
                  <a:lnTo>
                    <a:pt x="2" y="19"/>
                  </a:lnTo>
                  <a:lnTo>
                    <a:pt x="2" y="16"/>
                  </a:lnTo>
                  <a:lnTo>
                    <a:pt x="0" y="14"/>
                  </a:lnTo>
                  <a:lnTo>
                    <a:pt x="0" y="11"/>
                  </a:lnTo>
                  <a:lnTo>
                    <a:pt x="0" y="10"/>
                  </a:lnTo>
                  <a:lnTo>
                    <a:pt x="2" y="7"/>
                  </a:lnTo>
                  <a:lnTo>
                    <a:pt x="2" y="6"/>
                  </a:lnTo>
                  <a:lnTo>
                    <a:pt x="3" y="3"/>
                  </a:lnTo>
                  <a:lnTo>
                    <a:pt x="4" y="1"/>
                  </a:lnTo>
                  <a:lnTo>
                    <a:pt x="7" y="1"/>
                  </a:lnTo>
                  <a:lnTo>
                    <a:pt x="9" y="0"/>
                  </a:lnTo>
                  <a:lnTo>
                    <a:pt x="12" y="0"/>
                  </a:lnTo>
                </a:path>
              </a:pathLst>
            </a:custGeom>
            <a:noFill/>
            <a:ln cap="sq" w="12600">
              <a:solidFill>
                <a:srgbClr val="000066"/>
              </a:solidFill>
              <a:miter/>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393" name=""/>
            <p:cNvSpPr/>
            <p:nvPr/>
          </p:nvSpPr>
          <p:spPr>
            <a:xfrm>
              <a:off x="7588080" y="1244160"/>
              <a:ext cx="39600" cy="42840"/>
            </a:xfrm>
            <a:custGeom>
              <a:avLst/>
              <a:gdLst/>
              <a:ahLst/>
              <a:rect l="l" t="t" r="r" b="b"/>
              <a:pathLst>
                <a:path w="22" h="23">
                  <a:moveTo>
                    <a:pt x="11" y="0"/>
                  </a:moveTo>
                  <a:lnTo>
                    <a:pt x="13" y="0"/>
                  </a:lnTo>
                  <a:lnTo>
                    <a:pt x="16" y="2"/>
                  </a:lnTo>
                  <a:lnTo>
                    <a:pt x="17" y="3"/>
                  </a:lnTo>
                  <a:lnTo>
                    <a:pt x="19" y="5"/>
                  </a:lnTo>
                  <a:lnTo>
                    <a:pt x="20" y="6"/>
                  </a:lnTo>
                  <a:lnTo>
                    <a:pt x="22" y="7"/>
                  </a:lnTo>
                  <a:lnTo>
                    <a:pt x="22" y="10"/>
                  </a:lnTo>
                  <a:lnTo>
                    <a:pt x="22" y="12"/>
                  </a:lnTo>
                  <a:lnTo>
                    <a:pt x="22" y="15"/>
                  </a:lnTo>
                  <a:lnTo>
                    <a:pt x="22" y="18"/>
                  </a:lnTo>
                  <a:lnTo>
                    <a:pt x="20" y="19"/>
                  </a:lnTo>
                  <a:lnTo>
                    <a:pt x="19" y="20"/>
                  </a:lnTo>
                  <a:lnTo>
                    <a:pt x="17" y="22"/>
                  </a:lnTo>
                  <a:lnTo>
                    <a:pt x="16" y="23"/>
                  </a:lnTo>
                  <a:lnTo>
                    <a:pt x="13" y="23"/>
                  </a:lnTo>
                  <a:lnTo>
                    <a:pt x="11" y="23"/>
                  </a:lnTo>
                  <a:lnTo>
                    <a:pt x="9" y="23"/>
                  </a:lnTo>
                  <a:lnTo>
                    <a:pt x="7" y="23"/>
                  </a:lnTo>
                  <a:lnTo>
                    <a:pt x="6" y="22"/>
                  </a:lnTo>
                  <a:lnTo>
                    <a:pt x="3" y="20"/>
                  </a:lnTo>
                  <a:lnTo>
                    <a:pt x="1" y="19"/>
                  </a:lnTo>
                  <a:lnTo>
                    <a:pt x="1" y="18"/>
                  </a:lnTo>
                  <a:lnTo>
                    <a:pt x="0" y="15"/>
                  </a:lnTo>
                  <a:lnTo>
                    <a:pt x="0" y="12"/>
                  </a:lnTo>
                  <a:lnTo>
                    <a:pt x="0" y="10"/>
                  </a:lnTo>
                  <a:lnTo>
                    <a:pt x="1" y="7"/>
                  </a:lnTo>
                  <a:lnTo>
                    <a:pt x="1" y="6"/>
                  </a:lnTo>
                  <a:lnTo>
                    <a:pt x="3" y="5"/>
                  </a:lnTo>
                  <a:lnTo>
                    <a:pt x="6" y="3"/>
                  </a:lnTo>
                  <a:lnTo>
                    <a:pt x="7" y="2"/>
                  </a:lnTo>
                  <a:lnTo>
                    <a:pt x="9" y="0"/>
                  </a:lnTo>
                  <a:lnTo>
                    <a:pt x="11" y="0"/>
                  </a:lnTo>
                  <a:close/>
                </a:path>
              </a:pathLst>
            </a:custGeom>
            <a:solidFill>
              <a:srgbClr val="00ff00"/>
            </a:solidFill>
            <a:ln w="12600">
              <a:solidFill>
                <a:srgbClr val="000066"/>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2394" name=""/>
            <p:cNvSpPr/>
            <p:nvPr/>
          </p:nvSpPr>
          <p:spPr>
            <a:xfrm>
              <a:off x="7588080" y="1244160"/>
              <a:ext cx="39600" cy="42840"/>
            </a:xfrm>
            <a:custGeom>
              <a:avLst/>
              <a:gdLst/>
              <a:ahLst/>
              <a:rect l="l" t="t" r="r" b="b"/>
              <a:pathLst>
                <a:path w="22" h="23">
                  <a:moveTo>
                    <a:pt x="11" y="0"/>
                  </a:moveTo>
                  <a:lnTo>
                    <a:pt x="13" y="0"/>
                  </a:lnTo>
                  <a:lnTo>
                    <a:pt x="16" y="2"/>
                  </a:lnTo>
                  <a:lnTo>
                    <a:pt x="17" y="3"/>
                  </a:lnTo>
                  <a:lnTo>
                    <a:pt x="19" y="5"/>
                  </a:lnTo>
                  <a:lnTo>
                    <a:pt x="20" y="6"/>
                  </a:lnTo>
                  <a:lnTo>
                    <a:pt x="22" y="7"/>
                  </a:lnTo>
                  <a:lnTo>
                    <a:pt x="22" y="10"/>
                  </a:lnTo>
                  <a:lnTo>
                    <a:pt x="22" y="12"/>
                  </a:lnTo>
                  <a:lnTo>
                    <a:pt x="22" y="15"/>
                  </a:lnTo>
                  <a:lnTo>
                    <a:pt x="22" y="18"/>
                  </a:lnTo>
                  <a:lnTo>
                    <a:pt x="20" y="19"/>
                  </a:lnTo>
                  <a:lnTo>
                    <a:pt x="19" y="20"/>
                  </a:lnTo>
                  <a:lnTo>
                    <a:pt x="17" y="22"/>
                  </a:lnTo>
                  <a:lnTo>
                    <a:pt x="16" y="23"/>
                  </a:lnTo>
                  <a:lnTo>
                    <a:pt x="13" y="23"/>
                  </a:lnTo>
                  <a:lnTo>
                    <a:pt x="11" y="23"/>
                  </a:lnTo>
                  <a:lnTo>
                    <a:pt x="9" y="23"/>
                  </a:lnTo>
                  <a:lnTo>
                    <a:pt x="7" y="23"/>
                  </a:lnTo>
                  <a:lnTo>
                    <a:pt x="6" y="22"/>
                  </a:lnTo>
                  <a:lnTo>
                    <a:pt x="3" y="20"/>
                  </a:lnTo>
                  <a:lnTo>
                    <a:pt x="1" y="19"/>
                  </a:lnTo>
                  <a:lnTo>
                    <a:pt x="1" y="18"/>
                  </a:lnTo>
                  <a:lnTo>
                    <a:pt x="0" y="15"/>
                  </a:lnTo>
                  <a:lnTo>
                    <a:pt x="0" y="12"/>
                  </a:lnTo>
                  <a:lnTo>
                    <a:pt x="0" y="10"/>
                  </a:lnTo>
                  <a:lnTo>
                    <a:pt x="1" y="7"/>
                  </a:lnTo>
                  <a:lnTo>
                    <a:pt x="1" y="6"/>
                  </a:lnTo>
                  <a:lnTo>
                    <a:pt x="3" y="5"/>
                  </a:lnTo>
                  <a:lnTo>
                    <a:pt x="6" y="3"/>
                  </a:lnTo>
                  <a:lnTo>
                    <a:pt x="7" y="2"/>
                  </a:lnTo>
                  <a:lnTo>
                    <a:pt x="9" y="0"/>
                  </a:lnTo>
                  <a:lnTo>
                    <a:pt x="11" y="0"/>
                  </a:lnTo>
                </a:path>
              </a:pathLst>
            </a:custGeom>
            <a:noFill/>
            <a:ln cap="sq" w="12600">
              <a:solidFill>
                <a:srgbClr val="000066"/>
              </a:solidFill>
              <a:miter/>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2395" name=""/>
            <p:cNvSpPr/>
            <p:nvPr/>
          </p:nvSpPr>
          <p:spPr>
            <a:xfrm>
              <a:off x="7170840" y="1112400"/>
              <a:ext cx="40680" cy="42840"/>
            </a:xfrm>
            <a:custGeom>
              <a:avLst/>
              <a:gdLst/>
              <a:ahLst/>
              <a:rect l="l" t="t" r="r" b="b"/>
              <a:pathLst>
                <a:path w="22" h="23">
                  <a:moveTo>
                    <a:pt x="12" y="0"/>
                  </a:moveTo>
                  <a:lnTo>
                    <a:pt x="13" y="0"/>
                  </a:lnTo>
                  <a:lnTo>
                    <a:pt x="15" y="0"/>
                  </a:lnTo>
                  <a:lnTo>
                    <a:pt x="18" y="2"/>
                  </a:lnTo>
                  <a:lnTo>
                    <a:pt x="19" y="3"/>
                  </a:lnTo>
                  <a:lnTo>
                    <a:pt x="21" y="4"/>
                  </a:lnTo>
                  <a:lnTo>
                    <a:pt x="21" y="7"/>
                  </a:lnTo>
                  <a:lnTo>
                    <a:pt x="22" y="9"/>
                  </a:lnTo>
                  <a:lnTo>
                    <a:pt x="22" y="12"/>
                  </a:lnTo>
                  <a:lnTo>
                    <a:pt x="22" y="15"/>
                  </a:lnTo>
                  <a:lnTo>
                    <a:pt x="21" y="16"/>
                  </a:lnTo>
                  <a:lnTo>
                    <a:pt x="21" y="17"/>
                  </a:lnTo>
                  <a:lnTo>
                    <a:pt x="19" y="20"/>
                  </a:lnTo>
                  <a:lnTo>
                    <a:pt x="18" y="22"/>
                  </a:lnTo>
                  <a:lnTo>
                    <a:pt x="15" y="22"/>
                  </a:lnTo>
                  <a:lnTo>
                    <a:pt x="13" y="23"/>
                  </a:lnTo>
                  <a:lnTo>
                    <a:pt x="12" y="23"/>
                  </a:lnTo>
                  <a:lnTo>
                    <a:pt x="9" y="23"/>
                  </a:lnTo>
                  <a:lnTo>
                    <a:pt x="8" y="22"/>
                  </a:lnTo>
                  <a:lnTo>
                    <a:pt x="5" y="22"/>
                  </a:lnTo>
                  <a:lnTo>
                    <a:pt x="3" y="20"/>
                  </a:lnTo>
                  <a:lnTo>
                    <a:pt x="2" y="17"/>
                  </a:lnTo>
                  <a:lnTo>
                    <a:pt x="2" y="16"/>
                  </a:lnTo>
                  <a:lnTo>
                    <a:pt x="0" y="15"/>
                  </a:lnTo>
                  <a:lnTo>
                    <a:pt x="0" y="12"/>
                  </a:lnTo>
                  <a:lnTo>
                    <a:pt x="0" y="9"/>
                  </a:lnTo>
                  <a:lnTo>
                    <a:pt x="2" y="7"/>
                  </a:lnTo>
                  <a:lnTo>
                    <a:pt x="2" y="4"/>
                  </a:lnTo>
                  <a:lnTo>
                    <a:pt x="3" y="3"/>
                  </a:lnTo>
                  <a:lnTo>
                    <a:pt x="5" y="2"/>
                  </a:lnTo>
                  <a:lnTo>
                    <a:pt x="8" y="0"/>
                  </a:lnTo>
                  <a:lnTo>
                    <a:pt x="9" y="0"/>
                  </a:lnTo>
                  <a:lnTo>
                    <a:pt x="12" y="0"/>
                  </a:lnTo>
                  <a:close/>
                </a:path>
              </a:pathLst>
            </a:custGeom>
            <a:solidFill>
              <a:srgbClr val="00ff00"/>
            </a:solidFill>
            <a:ln w="12600">
              <a:solidFill>
                <a:srgbClr val="000066"/>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2396" name=""/>
            <p:cNvSpPr/>
            <p:nvPr/>
          </p:nvSpPr>
          <p:spPr>
            <a:xfrm>
              <a:off x="7170840" y="1112400"/>
              <a:ext cx="40680" cy="42840"/>
            </a:xfrm>
            <a:custGeom>
              <a:avLst/>
              <a:gdLst/>
              <a:ahLst/>
              <a:rect l="l" t="t" r="r" b="b"/>
              <a:pathLst>
                <a:path w="22" h="23">
                  <a:moveTo>
                    <a:pt x="12" y="0"/>
                  </a:moveTo>
                  <a:lnTo>
                    <a:pt x="13" y="0"/>
                  </a:lnTo>
                  <a:lnTo>
                    <a:pt x="15" y="0"/>
                  </a:lnTo>
                  <a:lnTo>
                    <a:pt x="18" y="2"/>
                  </a:lnTo>
                  <a:lnTo>
                    <a:pt x="19" y="3"/>
                  </a:lnTo>
                  <a:lnTo>
                    <a:pt x="21" y="4"/>
                  </a:lnTo>
                  <a:lnTo>
                    <a:pt x="21" y="7"/>
                  </a:lnTo>
                  <a:lnTo>
                    <a:pt x="22" y="9"/>
                  </a:lnTo>
                  <a:lnTo>
                    <a:pt x="22" y="12"/>
                  </a:lnTo>
                  <a:lnTo>
                    <a:pt x="22" y="15"/>
                  </a:lnTo>
                  <a:lnTo>
                    <a:pt x="21" y="16"/>
                  </a:lnTo>
                  <a:lnTo>
                    <a:pt x="21" y="17"/>
                  </a:lnTo>
                  <a:lnTo>
                    <a:pt x="19" y="20"/>
                  </a:lnTo>
                  <a:lnTo>
                    <a:pt x="18" y="22"/>
                  </a:lnTo>
                  <a:lnTo>
                    <a:pt x="15" y="22"/>
                  </a:lnTo>
                  <a:lnTo>
                    <a:pt x="13" y="23"/>
                  </a:lnTo>
                  <a:lnTo>
                    <a:pt x="12" y="23"/>
                  </a:lnTo>
                  <a:lnTo>
                    <a:pt x="9" y="23"/>
                  </a:lnTo>
                  <a:lnTo>
                    <a:pt x="8" y="22"/>
                  </a:lnTo>
                  <a:lnTo>
                    <a:pt x="5" y="22"/>
                  </a:lnTo>
                  <a:lnTo>
                    <a:pt x="3" y="20"/>
                  </a:lnTo>
                  <a:lnTo>
                    <a:pt x="2" y="17"/>
                  </a:lnTo>
                  <a:lnTo>
                    <a:pt x="2" y="16"/>
                  </a:lnTo>
                  <a:lnTo>
                    <a:pt x="0" y="15"/>
                  </a:lnTo>
                  <a:lnTo>
                    <a:pt x="0" y="12"/>
                  </a:lnTo>
                  <a:lnTo>
                    <a:pt x="0" y="9"/>
                  </a:lnTo>
                  <a:lnTo>
                    <a:pt x="2" y="7"/>
                  </a:lnTo>
                  <a:lnTo>
                    <a:pt x="2" y="4"/>
                  </a:lnTo>
                  <a:lnTo>
                    <a:pt x="3" y="3"/>
                  </a:lnTo>
                  <a:lnTo>
                    <a:pt x="5" y="2"/>
                  </a:lnTo>
                  <a:lnTo>
                    <a:pt x="8" y="0"/>
                  </a:lnTo>
                  <a:lnTo>
                    <a:pt x="9" y="0"/>
                  </a:lnTo>
                  <a:lnTo>
                    <a:pt x="12" y="0"/>
                  </a:lnTo>
                </a:path>
              </a:pathLst>
            </a:custGeom>
            <a:noFill/>
            <a:ln cap="sq" w="12600">
              <a:solidFill>
                <a:srgbClr val="000066"/>
              </a:solidFill>
              <a:miter/>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2397" name=""/>
            <p:cNvSpPr/>
            <p:nvPr/>
          </p:nvSpPr>
          <p:spPr>
            <a:xfrm>
              <a:off x="7108920" y="1083960"/>
              <a:ext cx="40680" cy="41040"/>
            </a:xfrm>
            <a:custGeom>
              <a:avLst/>
              <a:gdLst/>
              <a:ahLst/>
              <a:rect l="l" t="t" r="r" b="b"/>
              <a:pathLst>
                <a:path w="22" h="23">
                  <a:moveTo>
                    <a:pt x="10" y="0"/>
                  </a:moveTo>
                  <a:lnTo>
                    <a:pt x="13" y="0"/>
                  </a:lnTo>
                  <a:lnTo>
                    <a:pt x="15" y="2"/>
                  </a:lnTo>
                  <a:lnTo>
                    <a:pt x="17" y="2"/>
                  </a:lnTo>
                  <a:lnTo>
                    <a:pt x="19" y="3"/>
                  </a:lnTo>
                  <a:lnTo>
                    <a:pt x="20" y="6"/>
                  </a:lnTo>
                  <a:lnTo>
                    <a:pt x="20" y="8"/>
                  </a:lnTo>
                  <a:lnTo>
                    <a:pt x="22" y="9"/>
                  </a:lnTo>
                  <a:lnTo>
                    <a:pt x="22" y="12"/>
                  </a:lnTo>
                  <a:lnTo>
                    <a:pt x="22" y="15"/>
                  </a:lnTo>
                  <a:lnTo>
                    <a:pt x="20" y="16"/>
                  </a:lnTo>
                  <a:lnTo>
                    <a:pt x="20" y="19"/>
                  </a:lnTo>
                  <a:lnTo>
                    <a:pt x="19" y="20"/>
                  </a:lnTo>
                  <a:lnTo>
                    <a:pt x="17" y="22"/>
                  </a:lnTo>
                  <a:lnTo>
                    <a:pt x="15" y="23"/>
                  </a:lnTo>
                  <a:lnTo>
                    <a:pt x="13" y="23"/>
                  </a:lnTo>
                  <a:lnTo>
                    <a:pt x="10" y="23"/>
                  </a:lnTo>
                  <a:lnTo>
                    <a:pt x="9" y="23"/>
                  </a:lnTo>
                  <a:lnTo>
                    <a:pt x="6" y="23"/>
                  </a:lnTo>
                  <a:lnTo>
                    <a:pt x="4" y="22"/>
                  </a:lnTo>
                  <a:lnTo>
                    <a:pt x="3" y="20"/>
                  </a:lnTo>
                  <a:lnTo>
                    <a:pt x="2" y="19"/>
                  </a:lnTo>
                  <a:lnTo>
                    <a:pt x="0" y="16"/>
                  </a:lnTo>
                  <a:lnTo>
                    <a:pt x="0" y="15"/>
                  </a:lnTo>
                  <a:lnTo>
                    <a:pt x="0" y="12"/>
                  </a:lnTo>
                  <a:lnTo>
                    <a:pt x="0" y="9"/>
                  </a:lnTo>
                  <a:lnTo>
                    <a:pt x="0" y="8"/>
                  </a:lnTo>
                  <a:lnTo>
                    <a:pt x="2" y="6"/>
                  </a:lnTo>
                  <a:lnTo>
                    <a:pt x="3" y="3"/>
                  </a:lnTo>
                  <a:lnTo>
                    <a:pt x="4" y="2"/>
                  </a:lnTo>
                  <a:lnTo>
                    <a:pt x="6" y="2"/>
                  </a:lnTo>
                  <a:lnTo>
                    <a:pt x="9" y="0"/>
                  </a:lnTo>
                  <a:lnTo>
                    <a:pt x="10" y="0"/>
                  </a:lnTo>
                  <a:close/>
                </a:path>
              </a:pathLst>
            </a:custGeom>
            <a:solidFill>
              <a:srgbClr val="00ff00"/>
            </a:solidFill>
            <a:ln w="12600">
              <a:solidFill>
                <a:srgbClr val="000066"/>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398" name=""/>
            <p:cNvSpPr/>
            <p:nvPr/>
          </p:nvSpPr>
          <p:spPr>
            <a:xfrm>
              <a:off x="7108920" y="1083960"/>
              <a:ext cx="40680" cy="41040"/>
            </a:xfrm>
            <a:custGeom>
              <a:avLst/>
              <a:gdLst/>
              <a:ahLst/>
              <a:rect l="l" t="t" r="r" b="b"/>
              <a:pathLst>
                <a:path w="22" h="23">
                  <a:moveTo>
                    <a:pt x="10" y="0"/>
                  </a:moveTo>
                  <a:lnTo>
                    <a:pt x="13" y="0"/>
                  </a:lnTo>
                  <a:lnTo>
                    <a:pt x="15" y="2"/>
                  </a:lnTo>
                  <a:lnTo>
                    <a:pt x="17" y="2"/>
                  </a:lnTo>
                  <a:lnTo>
                    <a:pt x="19" y="3"/>
                  </a:lnTo>
                  <a:lnTo>
                    <a:pt x="20" y="6"/>
                  </a:lnTo>
                  <a:lnTo>
                    <a:pt x="20" y="8"/>
                  </a:lnTo>
                  <a:lnTo>
                    <a:pt x="22" y="9"/>
                  </a:lnTo>
                  <a:lnTo>
                    <a:pt x="22" y="12"/>
                  </a:lnTo>
                  <a:lnTo>
                    <a:pt x="22" y="15"/>
                  </a:lnTo>
                  <a:lnTo>
                    <a:pt x="20" y="16"/>
                  </a:lnTo>
                  <a:lnTo>
                    <a:pt x="20" y="19"/>
                  </a:lnTo>
                  <a:lnTo>
                    <a:pt x="19" y="20"/>
                  </a:lnTo>
                  <a:lnTo>
                    <a:pt x="17" y="22"/>
                  </a:lnTo>
                  <a:lnTo>
                    <a:pt x="15" y="23"/>
                  </a:lnTo>
                  <a:lnTo>
                    <a:pt x="13" y="23"/>
                  </a:lnTo>
                  <a:lnTo>
                    <a:pt x="10" y="23"/>
                  </a:lnTo>
                  <a:lnTo>
                    <a:pt x="9" y="23"/>
                  </a:lnTo>
                  <a:lnTo>
                    <a:pt x="6" y="23"/>
                  </a:lnTo>
                  <a:lnTo>
                    <a:pt x="4" y="22"/>
                  </a:lnTo>
                  <a:lnTo>
                    <a:pt x="3" y="20"/>
                  </a:lnTo>
                  <a:lnTo>
                    <a:pt x="2" y="19"/>
                  </a:lnTo>
                  <a:lnTo>
                    <a:pt x="0" y="16"/>
                  </a:lnTo>
                  <a:lnTo>
                    <a:pt x="0" y="15"/>
                  </a:lnTo>
                  <a:lnTo>
                    <a:pt x="0" y="12"/>
                  </a:lnTo>
                  <a:lnTo>
                    <a:pt x="0" y="9"/>
                  </a:lnTo>
                  <a:lnTo>
                    <a:pt x="0" y="8"/>
                  </a:lnTo>
                  <a:lnTo>
                    <a:pt x="2" y="6"/>
                  </a:lnTo>
                  <a:lnTo>
                    <a:pt x="3" y="3"/>
                  </a:lnTo>
                  <a:lnTo>
                    <a:pt x="4" y="2"/>
                  </a:lnTo>
                  <a:lnTo>
                    <a:pt x="6" y="2"/>
                  </a:lnTo>
                  <a:lnTo>
                    <a:pt x="9" y="0"/>
                  </a:lnTo>
                  <a:lnTo>
                    <a:pt x="10" y="0"/>
                  </a:lnTo>
                </a:path>
              </a:pathLst>
            </a:custGeom>
            <a:noFill/>
            <a:ln cap="sq" w="12600">
              <a:solidFill>
                <a:srgbClr val="000066"/>
              </a:solidFill>
              <a:miter/>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399" name=""/>
            <p:cNvSpPr/>
            <p:nvPr/>
          </p:nvSpPr>
          <p:spPr>
            <a:xfrm>
              <a:off x="7907400" y="2072880"/>
              <a:ext cx="61560" cy="82440"/>
            </a:xfrm>
            <a:custGeom>
              <a:avLst/>
              <a:gdLst/>
              <a:ahLst/>
              <a:rect l="l" t="t" r="r" b="b"/>
              <a:pathLst>
                <a:path w="34" h="46">
                  <a:moveTo>
                    <a:pt x="0" y="23"/>
                  </a:moveTo>
                  <a:lnTo>
                    <a:pt x="17" y="0"/>
                  </a:lnTo>
                  <a:lnTo>
                    <a:pt x="34" y="23"/>
                  </a:lnTo>
                  <a:lnTo>
                    <a:pt x="17" y="46"/>
                  </a:lnTo>
                  <a:lnTo>
                    <a:pt x="0" y="23"/>
                  </a:lnTo>
                  <a:close/>
                </a:path>
              </a:pathLst>
            </a:custGeom>
            <a:solidFill>
              <a:srgbClr val="ff0000"/>
            </a:solidFill>
            <a:ln w="12600">
              <a:solidFill>
                <a:srgbClr val="000066"/>
              </a:solidFill>
              <a:round/>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400" name=""/>
            <p:cNvSpPr/>
            <p:nvPr/>
          </p:nvSpPr>
          <p:spPr>
            <a:xfrm>
              <a:off x="7907400" y="2072880"/>
              <a:ext cx="61560" cy="82440"/>
            </a:xfrm>
            <a:custGeom>
              <a:avLst/>
              <a:gdLst/>
              <a:ahLst/>
              <a:rect l="l" t="t" r="r" b="b"/>
              <a:pathLst>
                <a:path w="34" h="46">
                  <a:moveTo>
                    <a:pt x="0" y="23"/>
                  </a:moveTo>
                  <a:lnTo>
                    <a:pt x="17" y="0"/>
                  </a:lnTo>
                  <a:lnTo>
                    <a:pt x="34" y="23"/>
                  </a:lnTo>
                  <a:lnTo>
                    <a:pt x="17" y="46"/>
                  </a:lnTo>
                  <a:lnTo>
                    <a:pt x="0" y="23"/>
                  </a:lnTo>
                </a:path>
              </a:pathLst>
            </a:custGeom>
            <a:noFill/>
            <a:ln cap="sq" w="12600">
              <a:solidFill>
                <a:srgbClr val="000066"/>
              </a:solidFill>
              <a:miter/>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401" name=""/>
            <p:cNvSpPr/>
            <p:nvPr/>
          </p:nvSpPr>
          <p:spPr>
            <a:xfrm>
              <a:off x="7634160" y="1244160"/>
              <a:ext cx="42480" cy="42840"/>
            </a:xfrm>
            <a:custGeom>
              <a:avLst/>
              <a:gdLst/>
              <a:ahLst/>
              <a:rect l="l" t="t" r="r" b="b"/>
              <a:pathLst>
                <a:path w="22" h="23">
                  <a:moveTo>
                    <a:pt x="10" y="0"/>
                  </a:moveTo>
                  <a:lnTo>
                    <a:pt x="13" y="0"/>
                  </a:lnTo>
                  <a:lnTo>
                    <a:pt x="14" y="2"/>
                  </a:lnTo>
                  <a:lnTo>
                    <a:pt x="16" y="3"/>
                  </a:lnTo>
                  <a:lnTo>
                    <a:pt x="17" y="5"/>
                  </a:lnTo>
                  <a:lnTo>
                    <a:pt x="19" y="6"/>
                  </a:lnTo>
                  <a:lnTo>
                    <a:pt x="20" y="7"/>
                  </a:lnTo>
                  <a:lnTo>
                    <a:pt x="20" y="10"/>
                  </a:lnTo>
                  <a:lnTo>
                    <a:pt x="22" y="12"/>
                  </a:lnTo>
                  <a:lnTo>
                    <a:pt x="20" y="15"/>
                  </a:lnTo>
                  <a:lnTo>
                    <a:pt x="20" y="18"/>
                  </a:lnTo>
                  <a:lnTo>
                    <a:pt x="19" y="19"/>
                  </a:lnTo>
                  <a:lnTo>
                    <a:pt x="17" y="20"/>
                  </a:lnTo>
                  <a:lnTo>
                    <a:pt x="16" y="22"/>
                  </a:lnTo>
                  <a:lnTo>
                    <a:pt x="14" y="23"/>
                  </a:lnTo>
                  <a:lnTo>
                    <a:pt x="13" y="23"/>
                  </a:lnTo>
                  <a:lnTo>
                    <a:pt x="10" y="23"/>
                  </a:lnTo>
                  <a:lnTo>
                    <a:pt x="9" y="23"/>
                  </a:lnTo>
                  <a:lnTo>
                    <a:pt x="6" y="23"/>
                  </a:lnTo>
                  <a:lnTo>
                    <a:pt x="4" y="22"/>
                  </a:lnTo>
                  <a:lnTo>
                    <a:pt x="3" y="20"/>
                  </a:lnTo>
                  <a:lnTo>
                    <a:pt x="1" y="19"/>
                  </a:lnTo>
                  <a:lnTo>
                    <a:pt x="0" y="18"/>
                  </a:lnTo>
                  <a:lnTo>
                    <a:pt x="0" y="15"/>
                  </a:lnTo>
                  <a:lnTo>
                    <a:pt x="0" y="12"/>
                  </a:lnTo>
                  <a:lnTo>
                    <a:pt x="0" y="10"/>
                  </a:lnTo>
                  <a:lnTo>
                    <a:pt x="0" y="7"/>
                  </a:lnTo>
                  <a:lnTo>
                    <a:pt x="1" y="6"/>
                  </a:lnTo>
                  <a:lnTo>
                    <a:pt x="3" y="5"/>
                  </a:lnTo>
                  <a:lnTo>
                    <a:pt x="4" y="3"/>
                  </a:lnTo>
                  <a:lnTo>
                    <a:pt x="6" y="2"/>
                  </a:lnTo>
                  <a:lnTo>
                    <a:pt x="9" y="0"/>
                  </a:lnTo>
                  <a:lnTo>
                    <a:pt x="10" y="0"/>
                  </a:lnTo>
                  <a:close/>
                </a:path>
              </a:pathLst>
            </a:custGeom>
            <a:solidFill>
              <a:srgbClr val="ff0000"/>
            </a:solidFill>
            <a:ln w="12600">
              <a:solidFill>
                <a:srgbClr val="000066"/>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2402" name=""/>
            <p:cNvSpPr/>
            <p:nvPr/>
          </p:nvSpPr>
          <p:spPr>
            <a:xfrm>
              <a:off x="7634160" y="1244160"/>
              <a:ext cx="42480" cy="42840"/>
            </a:xfrm>
            <a:custGeom>
              <a:avLst/>
              <a:gdLst/>
              <a:ahLst/>
              <a:rect l="l" t="t" r="r" b="b"/>
              <a:pathLst>
                <a:path w="22" h="23">
                  <a:moveTo>
                    <a:pt x="10" y="0"/>
                  </a:moveTo>
                  <a:lnTo>
                    <a:pt x="13" y="0"/>
                  </a:lnTo>
                  <a:lnTo>
                    <a:pt x="14" y="2"/>
                  </a:lnTo>
                  <a:lnTo>
                    <a:pt x="16" y="3"/>
                  </a:lnTo>
                  <a:lnTo>
                    <a:pt x="17" y="5"/>
                  </a:lnTo>
                  <a:lnTo>
                    <a:pt x="19" y="6"/>
                  </a:lnTo>
                  <a:lnTo>
                    <a:pt x="20" y="7"/>
                  </a:lnTo>
                  <a:lnTo>
                    <a:pt x="20" y="10"/>
                  </a:lnTo>
                  <a:lnTo>
                    <a:pt x="22" y="12"/>
                  </a:lnTo>
                  <a:lnTo>
                    <a:pt x="20" y="15"/>
                  </a:lnTo>
                  <a:lnTo>
                    <a:pt x="20" y="18"/>
                  </a:lnTo>
                  <a:lnTo>
                    <a:pt x="19" y="19"/>
                  </a:lnTo>
                  <a:lnTo>
                    <a:pt x="17" y="20"/>
                  </a:lnTo>
                  <a:lnTo>
                    <a:pt x="16" y="22"/>
                  </a:lnTo>
                  <a:lnTo>
                    <a:pt x="14" y="23"/>
                  </a:lnTo>
                  <a:lnTo>
                    <a:pt x="13" y="23"/>
                  </a:lnTo>
                  <a:lnTo>
                    <a:pt x="10" y="23"/>
                  </a:lnTo>
                  <a:lnTo>
                    <a:pt x="9" y="23"/>
                  </a:lnTo>
                  <a:lnTo>
                    <a:pt x="6" y="23"/>
                  </a:lnTo>
                  <a:lnTo>
                    <a:pt x="4" y="22"/>
                  </a:lnTo>
                  <a:lnTo>
                    <a:pt x="3" y="20"/>
                  </a:lnTo>
                  <a:lnTo>
                    <a:pt x="1" y="19"/>
                  </a:lnTo>
                  <a:lnTo>
                    <a:pt x="0" y="18"/>
                  </a:lnTo>
                  <a:lnTo>
                    <a:pt x="0" y="15"/>
                  </a:lnTo>
                  <a:lnTo>
                    <a:pt x="0" y="12"/>
                  </a:lnTo>
                  <a:lnTo>
                    <a:pt x="0" y="10"/>
                  </a:lnTo>
                  <a:lnTo>
                    <a:pt x="0" y="7"/>
                  </a:lnTo>
                  <a:lnTo>
                    <a:pt x="1" y="6"/>
                  </a:lnTo>
                  <a:lnTo>
                    <a:pt x="3" y="5"/>
                  </a:lnTo>
                  <a:lnTo>
                    <a:pt x="4" y="3"/>
                  </a:lnTo>
                  <a:lnTo>
                    <a:pt x="6" y="2"/>
                  </a:lnTo>
                  <a:lnTo>
                    <a:pt x="9" y="0"/>
                  </a:lnTo>
                  <a:lnTo>
                    <a:pt x="10" y="0"/>
                  </a:lnTo>
                </a:path>
              </a:pathLst>
            </a:custGeom>
            <a:noFill/>
            <a:ln cap="sq" w="12600">
              <a:solidFill>
                <a:srgbClr val="000066"/>
              </a:solidFill>
              <a:miter/>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2403" name=""/>
            <p:cNvSpPr/>
            <p:nvPr/>
          </p:nvSpPr>
          <p:spPr>
            <a:xfrm>
              <a:off x="6908760" y="3777840"/>
              <a:ext cx="41040" cy="42480"/>
            </a:xfrm>
            <a:custGeom>
              <a:avLst/>
              <a:gdLst/>
              <a:ahLst/>
              <a:rect l="l" t="t" r="r" b="b"/>
              <a:pathLst>
                <a:path w="22" h="23">
                  <a:moveTo>
                    <a:pt x="10" y="0"/>
                  </a:moveTo>
                  <a:lnTo>
                    <a:pt x="13" y="0"/>
                  </a:lnTo>
                  <a:lnTo>
                    <a:pt x="14" y="1"/>
                  </a:lnTo>
                  <a:lnTo>
                    <a:pt x="16" y="1"/>
                  </a:lnTo>
                  <a:lnTo>
                    <a:pt x="19" y="3"/>
                  </a:lnTo>
                  <a:lnTo>
                    <a:pt x="19" y="6"/>
                  </a:lnTo>
                  <a:lnTo>
                    <a:pt x="20" y="7"/>
                  </a:lnTo>
                  <a:lnTo>
                    <a:pt x="22" y="10"/>
                  </a:lnTo>
                  <a:lnTo>
                    <a:pt x="22" y="12"/>
                  </a:lnTo>
                  <a:lnTo>
                    <a:pt x="22" y="14"/>
                  </a:lnTo>
                  <a:lnTo>
                    <a:pt x="20" y="16"/>
                  </a:lnTo>
                  <a:lnTo>
                    <a:pt x="19" y="19"/>
                  </a:lnTo>
                  <a:lnTo>
                    <a:pt x="19" y="20"/>
                  </a:lnTo>
                  <a:lnTo>
                    <a:pt x="16" y="22"/>
                  </a:lnTo>
                  <a:lnTo>
                    <a:pt x="14" y="23"/>
                  </a:lnTo>
                  <a:lnTo>
                    <a:pt x="13" y="23"/>
                  </a:lnTo>
                  <a:lnTo>
                    <a:pt x="10" y="23"/>
                  </a:lnTo>
                  <a:lnTo>
                    <a:pt x="9" y="23"/>
                  </a:lnTo>
                  <a:lnTo>
                    <a:pt x="6" y="23"/>
                  </a:lnTo>
                  <a:lnTo>
                    <a:pt x="4" y="22"/>
                  </a:lnTo>
                  <a:lnTo>
                    <a:pt x="3" y="20"/>
                  </a:lnTo>
                  <a:lnTo>
                    <a:pt x="1" y="19"/>
                  </a:lnTo>
                  <a:lnTo>
                    <a:pt x="0" y="16"/>
                  </a:lnTo>
                  <a:lnTo>
                    <a:pt x="0" y="14"/>
                  </a:lnTo>
                  <a:lnTo>
                    <a:pt x="0" y="12"/>
                  </a:lnTo>
                  <a:lnTo>
                    <a:pt x="0" y="10"/>
                  </a:lnTo>
                  <a:lnTo>
                    <a:pt x="0" y="7"/>
                  </a:lnTo>
                  <a:lnTo>
                    <a:pt x="1" y="6"/>
                  </a:lnTo>
                  <a:lnTo>
                    <a:pt x="3" y="3"/>
                  </a:lnTo>
                  <a:lnTo>
                    <a:pt x="4" y="1"/>
                  </a:lnTo>
                  <a:lnTo>
                    <a:pt x="6" y="1"/>
                  </a:lnTo>
                  <a:lnTo>
                    <a:pt x="9" y="0"/>
                  </a:lnTo>
                  <a:lnTo>
                    <a:pt x="10" y="0"/>
                  </a:lnTo>
                  <a:close/>
                </a:path>
              </a:pathLst>
            </a:custGeom>
            <a:solidFill>
              <a:srgbClr val="00ff00"/>
            </a:solidFill>
            <a:ln w="12600">
              <a:solidFill>
                <a:srgbClr val="000066"/>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404" name=""/>
            <p:cNvSpPr/>
            <p:nvPr/>
          </p:nvSpPr>
          <p:spPr>
            <a:xfrm>
              <a:off x="6908760" y="3777840"/>
              <a:ext cx="41040" cy="42480"/>
            </a:xfrm>
            <a:custGeom>
              <a:avLst/>
              <a:gdLst/>
              <a:ahLst/>
              <a:rect l="l" t="t" r="r" b="b"/>
              <a:pathLst>
                <a:path w="22" h="23">
                  <a:moveTo>
                    <a:pt x="10" y="0"/>
                  </a:moveTo>
                  <a:lnTo>
                    <a:pt x="13" y="0"/>
                  </a:lnTo>
                  <a:lnTo>
                    <a:pt x="14" y="1"/>
                  </a:lnTo>
                  <a:lnTo>
                    <a:pt x="16" y="1"/>
                  </a:lnTo>
                  <a:lnTo>
                    <a:pt x="19" y="3"/>
                  </a:lnTo>
                  <a:lnTo>
                    <a:pt x="19" y="6"/>
                  </a:lnTo>
                  <a:lnTo>
                    <a:pt x="20" y="7"/>
                  </a:lnTo>
                  <a:lnTo>
                    <a:pt x="22" y="10"/>
                  </a:lnTo>
                  <a:lnTo>
                    <a:pt x="22" y="12"/>
                  </a:lnTo>
                  <a:lnTo>
                    <a:pt x="22" y="14"/>
                  </a:lnTo>
                  <a:lnTo>
                    <a:pt x="20" y="16"/>
                  </a:lnTo>
                  <a:lnTo>
                    <a:pt x="19" y="19"/>
                  </a:lnTo>
                  <a:lnTo>
                    <a:pt x="19" y="20"/>
                  </a:lnTo>
                  <a:lnTo>
                    <a:pt x="16" y="22"/>
                  </a:lnTo>
                  <a:lnTo>
                    <a:pt x="14" y="23"/>
                  </a:lnTo>
                  <a:lnTo>
                    <a:pt x="13" y="23"/>
                  </a:lnTo>
                  <a:lnTo>
                    <a:pt x="10" y="23"/>
                  </a:lnTo>
                  <a:lnTo>
                    <a:pt x="9" y="23"/>
                  </a:lnTo>
                  <a:lnTo>
                    <a:pt x="6" y="23"/>
                  </a:lnTo>
                  <a:lnTo>
                    <a:pt x="4" y="22"/>
                  </a:lnTo>
                  <a:lnTo>
                    <a:pt x="3" y="20"/>
                  </a:lnTo>
                  <a:lnTo>
                    <a:pt x="1" y="19"/>
                  </a:lnTo>
                  <a:lnTo>
                    <a:pt x="0" y="16"/>
                  </a:lnTo>
                  <a:lnTo>
                    <a:pt x="0" y="14"/>
                  </a:lnTo>
                  <a:lnTo>
                    <a:pt x="0" y="12"/>
                  </a:lnTo>
                  <a:lnTo>
                    <a:pt x="0" y="10"/>
                  </a:lnTo>
                  <a:lnTo>
                    <a:pt x="0" y="7"/>
                  </a:lnTo>
                  <a:lnTo>
                    <a:pt x="1" y="6"/>
                  </a:lnTo>
                  <a:lnTo>
                    <a:pt x="3" y="3"/>
                  </a:lnTo>
                  <a:lnTo>
                    <a:pt x="4" y="1"/>
                  </a:lnTo>
                  <a:lnTo>
                    <a:pt x="6" y="1"/>
                  </a:lnTo>
                  <a:lnTo>
                    <a:pt x="9" y="0"/>
                  </a:lnTo>
                  <a:lnTo>
                    <a:pt x="10" y="0"/>
                  </a:lnTo>
                </a:path>
              </a:pathLst>
            </a:custGeom>
            <a:noFill/>
            <a:ln cap="sq" w="12600">
              <a:solidFill>
                <a:srgbClr val="000066"/>
              </a:solidFill>
              <a:miter/>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405" name=""/>
            <p:cNvSpPr/>
            <p:nvPr/>
          </p:nvSpPr>
          <p:spPr>
            <a:xfrm>
              <a:off x="6953040" y="3701880"/>
              <a:ext cx="41040" cy="42480"/>
            </a:xfrm>
            <a:custGeom>
              <a:avLst/>
              <a:gdLst/>
              <a:ahLst/>
              <a:rect l="l" t="t" r="r" b="b"/>
              <a:pathLst>
                <a:path w="22" h="23">
                  <a:moveTo>
                    <a:pt x="12" y="0"/>
                  </a:moveTo>
                  <a:lnTo>
                    <a:pt x="13" y="0"/>
                  </a:lnTo>
                  <a:lnTo>
                    <a:pt x="15" y="2"/>
                  </a:lnTo>
                  <a:lnTo>
                    <a:pt x="18" y="3"/>
                  </a:lnTo>
                  <a:lnTo>
                    <a:pt x="19" y="5"/>
                  </a:lnTo>
                  <a:lnTo>
                    <a:pt x="21" y="6"/>
                  </a:lnTo>
                  <a:lnTo>
                    <a:pt x="21" y="7"/>
                  </a:lnTo>
                  <a:lnTo>
                    <a:pt x="22" y="10"/>
                  </a:lnTo>
                  <a:lnTo>
                    <a:pt x="22" y="12"/>
                  </a:lnTo>
                  <a:lnTo>
                    <a:pt x="22" y="15"/>
                  </a:lnTo>
                  <a:lnTo>
                    <a:pt x="21" y="16"/>
                  </a:lnTo>
                  <a:lnTo>
                    <a:pt x="21" y="19"/>
                  </a:lnTo>
                  <a:lnTo>
                    <a:pt x="19" y="20"/>
                  </a:lnTo>
                  <a:lnTo>
                    <a:pt x="18" y="22"/>
                  </a:lnTo>
                  <a:lnTo>
                    <a:pt x="15" y="23"/>
                  </a:lnTo>
                  <a:lnTo>
                    <a:pt x="13" y="23"/>
                  </a:lnTo>
                  <a:lnTo>
                    <a:pt x="12" y="23"/>
                  </a:lnTo>
                  <a:lnTo>
                    <a:pt x="9" y="23"/>
                  </a:lnTo>
                  <a:lnTo>
                    <a:pt x="8" y="23"/>
                  </a:lnTo>
                  <a:lnTo>
                    <a:pt x="5" y="22"/>
                  </a:lnTo>
                  <a:lnTo>
                    <a:pt x="3" y="20"/>
                  </a:lnTo>
                  <a:lnTo>
                    <a:pt x="2" y="19"/>
                  </a:lnTo>
                  <a:lnTo>
                    <a:pt x="2" y="16"/>
                  </a:lnTo>
                  <a:lnTo>
                    <a:pt x="0" y="15"/>
                  </a:lnTo>
                  <a:lnTo>
                    <a:pt x="0" y="12"/>
                  </a:lnTo>
                  <a:lnTo>
                    <a:pt x="0" y="10"/>
                  </a:lnTo>
                  <a:lnTo>
                    <a:pt x="2" y="7"/>
                  </a:lnTo>
                  <a:lnTo>
                    <a:pt x="2" y="6"/>
                  </a:lnTo>
                  <a:lnTo>
                    <a:pt x="3" y="5"/>
                  </a:lnTo>
                  <a:lnTo>
                    <a:pt x="5" y="3"/>
                  </a:lnTo>
                  <a:lnTo>
                    <a:pt x="8" y="2"/>
                  </a:lnTo>
                  <a:lnTo>
                    <a:pt x="9" y="0"/>
                  </a:lnTo>
                  <a:lnTo>
                    <a:pt x="12" y="0"/>
                  </a:lnTo>
                  <a:close/>
                </a:path>
              </a:pathLst>
            </a:custGeom>
            <a:solidFill>
              <a:srgbClr val="00ff00"/>
            </a:solidFill>
            <a:ln w="12600">
              <a:solidFill>
                <a:srgbClr val="000066"/>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406" name=""/>
            <p:cNvSpPr/>
            <p:nvPr/>
          </p:nvSpPr>
          <p:spPr>
            <a:xfrm>
              <a:off x="6953040" y="3701880"/>
              <a:ext cx="41040" cy="42480"/>
            </a:xfrm>
            <a:custGeom>
              <a:avLst/>
              <a:gdLst/>
              <a:ahLst/>
              <a:rect l="l" t="t" r="r" b="b"/>
              <a:pathLst>
                <a:path w="22" h="23">
                  <a:moveTo>
                    <a:pt x="12" y="0"/>
                  </a:moveTo>
                  <a:lnTo>
                    <a:pt x="13" y="0"/>
                  </a:lnTo>
                  <a:lnTo>
                    <a:pt x="15" y="2"/>
                  </a:lnTo>
                  <a:lnTo>
                    <a:pt x="18" y="3"/>
                  </a:lnTo>
                  <a:lnTo>
                    <a:pt x="19" y="5"/>
                  </a:lnTo>
                  <a:lnTo>
                    <a:pt x="21" y="6"/>
                  </a:lnTo>
                  <a:lnTo>
                    <a:pt x="21" y="7"/>
                  </a:lnTo>
                  <a:lnTo>
                    <a:pt x="22" y="10"/>
                  </a:lnTo>
                  <a:lnTo>
                    <a:pt x="22" y="12"/>
                  </a:lnTo>
                  <a:lnTo>
                    <a:pt x="22" y="15"/>
                  </a:lnTo>
                  <a:lnTo>
                    <a:pt x="21" y="16"/>
                  </a:lnTo>
                  <a:lnTo>
                    <a:pt x="21" y="19"/>
                  </a:lnTo>
                  <a:lnTo>
                    <a:pt x="19" y="20"/>
                  </a:lnTo>
                  <a:lnTo>
                    <a:pt x="18" y="22"/>
                  </a:lnTo>
                  <a:lnTo>
                    <a:pt x="15" y="23"/>
                  </a:lnTo>
                  <a:lnTo>
                    <a:pt x="13" y="23"/>
                  </a:lnTo>
                  <a:lnTo>
                    <a:pt x="12" y="23"/>
                  </a:lnTo>
                  <a:lnTo>
                    <a:pt x="9" y="23"/>
                  </a:lnTo>
                  <a:lnTo>
                    <a:pt x="8" y="23"/>
                  </a:lnTo>
                  <a:lnTo>
                    <a:pt x="5" y="22"/>
                  </a:lnTo>
                  <a:lnTo>
                    <a:pt x="3" y="20"/>
                  </a:lnTo>
                  <a:lnTo>
                    <a:pt x="2" y="19"/>
                  </a:lnTo>
                  <a:lnTo>
                    <a:pt x="2" y="16"/>
                  </a:lnTo>
                  <a:lnTo>
                    <a:pt x="0" y="15"/>
                  </a:lnTo>
                  <a:lnTo>
                    <a:pt x="0" y="12"/>
                  </a:lnTo>
                  <a:lnTo>
                    <a:pt x="0" y="10"/>
                  </a:lnTo>
                  <a:lnTo>
                    <a:pt x="2" y="7"/>
                  </a:lnTo>
                  <a:lnTo>
                    <a:pt x="2" y="6"/>
                  </a:lnTo>
                  <a:lnTo>
                    <a:pt x="3" y="5"/>
                  </a:lnTo>
                  <a:lnTo>
                    <a:pt x="5" y="3"/>
                  </a:lnTo>
                  <a:lnTo>
                    <a:pt x="8" y="2"/>
                  </a:lnTo>
                  <a:lnTo>
                    <a:pt x="9" y="0"/>
                  </a:lnTo>
                  <a:lnTo>
                    <a:pt x="12" y="0"/>
                  </a:lnTo>
                </a:path>
              </a:pathLst>
            </a:custGeom>
            <a:noFill/>
            <a:ln cap="sq" w="12600">
              <a:solidFill>
                <a:srgbClr val="000066"/>
              </a:solidFill>
              <a:miter/>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407" name=""/>
            <p:cNvSpPr/>
            <p:nvPr/>
          </p:nvSpPr>
          <p:spPr>
            <a:xfrm>
              <a:off x="7067520" y="3551040"/>
              <a:ext cx="39240" cy="40680"/>
            </a:xfrm>
            <a:custGeom>
              <a:avLst/>
              <a:gdLst/>
              <a:ahLst/>
              <a:rect l="l" t="t" r="r" b="b"/>
              <a:pathLst>
                <a:path w="22" h="24">
                  <a:moveTo>
                    <a:pt x="12" y="0"/>
                  </a:moveTo>
                  <a:lnTo>
                    <a:pt x="13" y="0"/>
                  </a:lnTo>
                  <a:lnTo>
                    <a:pt x="16" y="1"/>
                  </a:lnTo>
                  <a:lnTo>
                    <a:pt x="17" y="2"/>
                  </a:lnTo>
                  <a:lnTo>
                    <a:pt x="19" y="4"/>
                  </a:lnTo>
                  <a:lnTo>
                    <a:pt x="20" y="5"/>
                  </a:lnTo>
                  <a:lnTo>
                    <a:pt x="22" y="7"/>
                  </a:lnTo>
                  <a:lnTo>
                    <a:pt x="22" y="10"/>
                  </a:lnTo>
                  <a:lnTo>
                    <a:pt x="22" y="11"/>
                  </a:lnTo>
                  <a:lnTo>
                    <a:pt x="22" y="14"/>
                  </a:lnTo>
                  <a:lnTo>
                    <a:pt x="22" y="17"/>
                  </a:lnTo>
                  <a:lnTo>
                    <a:pt x="20" y="18"/>
                  </a:lnTo>
                  <a:lnTo>
                    <a:pt x="19" y="20"/>
                  </a:lnTo>
                  <a:lnTo>
                    <a:pt x="17" y="21"/>
                  </a:lnTo>
                  <a:lnTo>
                    <a:pt x="16" y="23"/>
                  </a:lnTo>
                  <a:lnTo>
                    <a:pt x="13" y="23"/>
                  </a:lnTo>
                  <a:lnTo>
                    <a:pt x="12" y="24"/>
                  </a:lnTo>
                  <a:lnTo>
                    <a:pt x="9" y="23"/>
                  </a:lnTo>
                  <a:lnTo>
                    <a:pt x="7" y="23"/>
                  </a:lnTo>
                  <a:lnTo>
                    <a:pt x="6" y="21"/>
                  </a:lnTo>
                  <a:lnTo>
                    <a:pt x="4" y="20"/>
                  </a:lnTo>
                  <a:lnTo>
                    <a:pt x="3" y="18"/>
                  </a:lnTo>
                  <a:lnTo>
                    <a:pt x="2" y="17"/>
                  </a:lnTo>
                  <a:lnTo>
                    <a:pt x="2" y="14"/>
                  </a:lnTo>
                  <a:lnTo>
                    <a:pt x="0" y="11"/>
                  </a:lnTo>
                  <a:lnTo>
                    <a:pt x="2" y="10"/>
                  </a:lnTo>
                  <a:lnTo>
                    <a:pt x="2" y="7"/>
                  </a:lnTo>
                  <a:lnTo>
                    <a:pt x="3" y="5"/>
                  </a:lnTo>
                  <a:lnTo>
                    <a:pt x="4" y="4"/>
                  </a:lnTo>
                  <a:lnTo>
                    <a:pt x="6" y="2"/>
                  </a:lnTo>
                  <a:lnTo>
                    <a:pt x="7" y="1"/>
                  </a:lnTo>
                  <a:lnTo>
                    <a:pt x="9" y="0"/>
                  </a:lnTo>
                  <a:lnTo>
                    <a:pt x="12" y="0"/>
                  </a:lnTo>
                  <a:close/>
                </a:path>
              </a:pathLst>
            </a:custGeom>
            <a:solidFill>
              <a:srgbClr val="00ff00"/>
            </a:solidFill>
            <a:ln w="12600">
              <a:solidFill>
                <a:srgbClr val="000066"/>
              </a:solidFill>
              <a:round/>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Times New Roman"/>
              </a:endParaRPr>
            </a:p>
          </p:txBody>
        </p:sp>
        <p:sp>
          <p:nvSpPr>
            <p:cNvPr id="2408" name=""/>
            <p:cNvSpPr/>
            <p:nvPr/>
          </p:nvSpPr>
          <p:spPr>
            <a:xfrm>
              <a:off x="7067520" y="3551040"/>
              <a:ext cx="39240" cy="40680"/>
            </a:xfrm>
            <a:custGeom>
              <a:avLst/>
              <a:gdLst/>
              <a:ahLst/>
              <a:rect l="l" t="t" r="r" b="b"/>
              <a:pathLst>
                <a:path w="22" h="24">
                  <a:moveTo>
                    <a:pt x="12" y="0"/>
                  </a:moveTo>
                  <a:lnTo>
                    <a:pt x="13" y="0"/>
                  </a:lnTo>
                  <a:lnTo>
                    <a:pt x="16" y="1"/>
                  </a:lnTo>
                  <a:lnTo>
                    <a:pt x="17" y="2"/>
                  </a:lnTo>
                  <a:lnTo>
                    <a:pt x="19" y="4"/>
                  </a:lnTo>
                  <a:lnTo>
                    <a:pt x="20" y="5"/>
                  </a:lnTo>
                  <a:lnTo>
                    <a:pt x="22" y="7"/>
                  </a:lnTo>
                  <a:lnTo>
                    <a:pt x="22" y="10"/>
                  </a:lnTo>
                  <a:lnTo>
                    <a:pt x="22" y="11"/>
                  </a:lnTo>
                  <a:lnTo>
                    <a:pt x="22" y="14"/>
                  </a:lnTo>
                  <a:lnTo>
                    <a:pt x="22" y="17"/>
                  </a:lnTo>
                  <a:lnTo>
                    <a:pt x="20" y="18"/>
                  </a:lnTo>
                  <a:lnTo>
                    <a:pt x="19" y="20"/>
                  </a:lnTo>
                  <a:lnTo>
                    <a:pt x="17" y="21"/>
                  </a:lnTo>
                  <a:lnTo>
                    <a:pt x="16" y="23"/>
                  </a:lnTo>
                  <a:lnTo>
                    <a:pt x="13" y="23"/>
                  </a:lnTo>
                  <a:lnTo>
                    <a:pt x="12" y="24"/>
                  </a:lnTo>
                  <a:lnTo>
                    <a:pt x="9" y="23"/>
                  </a:lnTo>
                  <a:lnTo>
                    <a:pt x="7" y="23"/>
                  </a:lnTo>
                  <a:lnTo>
                    <a:pt x="6" y="21"/>
                  </a:lnTo>
                  <a:lnTo>
                    <a:pt x="4" y="20"/>
                  </a:lnTo>
                  <a:lnTo>
                    <a:pt x="3" y="18"/>
                  </a:lnTo>
                  <a:lnTo>
                    <a:pt x="2" y="17"/>
                  </a:lnTo>
                  <a:lnTo>
                    <a:pt x="2" y="14"/>
                  </a:lnTo>
                  <a:lnTo>
                    <a:pt x="0" y="11"/>
                  </a:lnTo>
                  <a:lnTo>
                    <a:pt x="2" y="10"/>
                  </a:lnTo>
                  <a:lnTo>
                    <a:pt x="2" y="7"/>
                  </a:lnTo>
                  <a:lnTo>
                    <a:pt x="3" y="5"/>
                  </a:lnTo>
                  <a:lnTo>
                    <a:pt x="4" y="4"/>
                  </a:lnTo>
                  <a:lnTo>
                    <a:pt x="6" y="2"/>
                  </a:lnTo>
                  <a:lnTo>
                    <a:pt x="7" y="1"/>
                  </a:lnTo>
                  <a:lnTo>
                    <a:pt x="9" y="0"/>
                  </a:lnTo>
                  <a:lnTo>
                    <a:pt x="12" y="0"/>
                  </a:lnTo>
                </a:path>
              </a:pathLst>
            </a:custGeom>
            <a:noFill/>
            <a:ln cap="sq" w="12600">
              <a:solidFill>
                <a:srgbClr val="000066"/>
              </a:solidFill>
              <a:miter/>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Times New Roman"/>
              </a:endParaRPr>
            </a:p>
          </p:txBody>
        </p:sp>
        <p:sp>
          <p:nvSpPr>
            <p:cNvPr id="2409" name=""/>
            <p:cNvSpPr/>
            <p:nvPr/>
          </p:nvSpPr>
          <p:spPr>
            <a:xfrm>
              <a:off x="7083360" y="3657240"/>
              <a:ext cx="37800" cy="42480"/>
            </a:xfrm>
            <a:custGeom>
              <a:avLst/>
              <a:gdLst/>
              <a:ahLst/>
              <a:rect l="l" t="t" r="r" b="b"/>
              <a:pathLst>
                <a:path w="21" h="23">
                  <a:moveTo>
                    <a:pt x="11" y="0"/>
                  </a:moveTo>
                  <a:lnTo>
                    <a:pt x="13" y="0"/>
                  </a:lnTo>
                  <a:lnTo>
                    <a:pt x="16" y="0"/>
                  </a:lnTo>
                  <a:lnTo>
                    <a:pt x="17" y="1"/>
                  </a:lnTo>
                  <a:lnTo>
                    <a:pt x="18" y="3"/>
                  </a:lnTo>
                  <a:lnTo>
                    <a:pt x="20" y="4"/>
                  </a:lnTo>
                  <a:lnTo>
                    <a:pt x="21" y="7"/>
                  </a:lnTo>
                  <a:lnTo>
                    <a:pt x="21" y="8"/>
                  </a:lnTo>
                  <a:lnTo>
                    <a:pt x="21" y="11"/>
                  </a:lnTo>
                  <a:lnTo>
                    <a:pt x="21" y="14"/>
                  </a:lnTo>
                  <a:lnTo>
                    <a:pt x="21" y="16"/>
                  </a:lnTo>
                  <a:lnTo>
                    <a:pt x="20" y="17"/>
                  </a:lnTo>
                  <a:lnTo>
                    <a:pt x="18" y="20"/>
                  </a:lnTo>
                  <a:lnTo>
                    <a:pt x="17" y="21"/>
                  </a:lnTo>
                  <a:lnTo>
                    <a:pt x="16" y="21"/>
                  </a:lnTo>
                  <a:lnTo>
                    <a:pt x="13" y="23"/>
                  </a:lnTo>
                  <a:lnTo>
                    <a:pt x="11" y="23"/>
                  </a:lnTo>
                  <a:lnTo>
                    <a:pt x="8" y="23"/>
                  </a:lnTo>
                  <a:lnTo>
                    <a:pt x="7" y="21"/>
                  </a:lnTo>
                  <a:lnTo>
                    <a:pt x="4" y="21"/>
                  </a:lnTo>
                  <a:lnTo>
                    <a:pt x="3" y="20"/>
                  </a:lnTo>
                  <a:lnTo>
                    <a:pt x="1" y="17"/>
                  </a:lnTo>
                  <a:lnTo>
                    <a:pt x="1" y="16"/>
                  </a:lnTo>
                  <a:lnTo>
                    <a:pt x="0" y="14"/>
                  </a:lnTo>
                  <a:lnTo>
                    <a:pt x="0" y="11"/>
                  </a:lnTo>
                  <a:lnTo>
                    <a:pt x="0" y="8"/>
                  </a:lnTo>
                  <a:lnTo>
                    <a:pt x="1" y="7"/>
                  </a:lnTo>
                  <a:lnTo>
                    <a:pt x="1" y="4"/>
                  </a:lnTo>
                  <a:lnTo>
                    <a:pt x="3" y="3"/>
                  </a:lnTo>
                  <a:lnTo>
                    <a:pt x="4" y="1"/>
                  </a:lnTo>
                  <a:lnTo>
                    <a:pt x="7" y="0"/>
                  </a:lnTo>
                  <a:lnTo>
                    <a:pt x="8" y="0"/>
                  </a:lnTo>
                  <a:lnTo>
                    <a:pt x="11" y="0"/>
                  </a:lnTo>
                  <a:close/>
                </a:path>
              </a:pathLst>
            </a:custGeom>
            <a:solidFill>
              <a:srgbClr val="00ff00"/>
            </a:solidFill>
            <a:ln w="12600">
              <a:solidFill>
                <a:srgbClr val="000066"/>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410" name=""/>
            <p:cNvSpPr/>
            <p:nvPr/>
          </p:nvSpPr>
          <p:spPr>
            <a:xfrm>
              <a:off x="7083360" y="3657240"/>
              <a:ext cx="37800" cy="42480"/>
            </a:xfrm>
            <a:custGeom>
              <a:avLst/>
              <a:gdLst/>
              <a:ahLst/>
              <a:rect l="l" t="t" r="r" b="b"/>
              <a:pathLst>
                <a:path w="21" h="23">
                  <a:moveTo>
                    <a:pt x="11" y="0"/>
                  </a:moveTo>
                  <a:lnTo>
                    <a:pt x="13" y="0"/>
                  </a:lnTo>
                  <a:lnTo>
                    <a:pt x="16" y="0"/>
                  </a:lnTo>
                  <a:lnTo>
                    <a:pt x="17" y="1"/>
                  </a:lnTo>
                  <a:lnTo>
                    <a:pt x="18" y="3"/>
                  </a:lnTo>
                  <a:lnTo>
                    <a:pt x="20" y="4"/>
                  </a:lnTo>
                  <a:lnTo>
                    <a:pt x="21" y="7"/>
                  </a:lnTo>
                  <a:lnTo>
                    <a:pt x="21" y="8"/>
                  </a:lnTo>
                  <a:lnTo>
                    <a:pt x="21" y="11"/>
                  </a:lnTo>
                  <a:lnTo>
                    <a:pt x="21" y="14"/>
                  </a:lnTo>
                  <a:lnTo>
                    <a:pt x="21" y="16"/>
                  </a:lnTo>
                  <a:lnTo>
                    <a:pt x="20" y="17"/>
                  </a:lnTo>
                  <a:lnTo>
                    <a:pt x="18" y="20"/>
                  </a:lnTo>
                  <a:lnTo>
                    <a:pt x="17" y="21"/>
                  </a:lnTo>
                  <a:lnTo>
                    <a:pt x="16" y="21"/>
                  </a:lnTo>
                  <a:lnTo>
                    <a:pt x="13" y="23"/>
                  </a:lnTo>
                  <a:lnTo>
                    <a:pt x="11" y="23"/>
                  </a:lnTo>
                  <a:lnTo>
                    <a:pt x="8" y="23"/>
                  </a:lnTo>
                  <a:lnTo>
                    <a:pt x="7" y="21"/>
                  </a:lnTo>
                  <a:lnTo>
                    <a:pt x="4" y="21"/>
                  </a:lnTo>
                  <a:lnTo>
                    <a:pt x="3" y="20"/>
                  </a:lnTo>
                  <a:lnTo>
                    <a:pt x="1" y="17"/>
                  </a:lnTo>
                  <a:lnTo>
                    <a:pt x="1" y="16"/>
                  </a:lnTo>
                  <a:lnTo>
                    <a:pt x="0" y="14"/>
                  </a:lnTo>
                  <a:lnTo>
                    <a:pt x="0" y="11"/>
                  </a:lnTo>
                  <a:lnTo>
                    <a:pt x="0" y="8"/>
                  </a:lnTo>
                  <a:lnTo>
                    <a:pt x="1" y="7"/>
                  </a:lnTo>
                  <a:lnTo>
                    <a:pt x="1" y="4"/>
                  </a:lnTo>
                  <a:lnTo>
                    <a:pt x="3" y="3"/>
                  </a:lnTo>
                  <a:lnTo>
                    <a:pt x="4" y="1"/>
                  </a:lnTo>
                  <a:lnTo>
                    <a:pt x="7" y="0"/>
                  </a:lnTo>
                  <a:lnTo>
                    <a:pt x="8" y="0"/>
                  </a:lnTo>
                  <a:lnTo>
                    <a:pt x="11" y="0"/>
                  </a:lnTo>
                </a:path>
              </a:pathLst>
            </a:custGeom>
            <a:noFill/>
            <a:ln cap="sq" w="12600">
              <a:solidFill>
                <a:srgbClr val="000066"/>
              </a:solidFill>
              <a:miter/>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411" name=""/>
            <p:cNvSpPr/>
            <p:nvPr/>
          </p:nvSpPr>
          <p:spPr>
            <a:xfrm>
              <a:off x="7054920" y="3728880"/>
              <a:ext cx="37440" cy="40680"/>
            </a:xfrm>
            <a:custGeom>
              <a:avLst/>
              <a:gdLst/>
              <a:ahLst/>
              <a:rect l="l" t="t" r="r" b="b"/>
              <a:pathLst>
                <a:path w="21" h="23">
                  <a:moveTo>
                    <a:pt x="10" y="0"/>
                  </a:moveTo>
                  <a:lnTo>
                    <a:pt x="13" y="0"/>
                  </a:lnTo>
                  <a:lnTo>
                    <a:pt x="14" y="0"/>
                  </a:lnTo>
                  <a:lnTo>
                    <a:pt x="16" y="1"/>
                  </a:lnTo>
                  <a:lnTo>
                    <a:pt x="17" y="3"/>
                  </a:lnTo>
                  <a:lnTo>
                    <a:pt x="19" y="4"/>
                  </a:lnTo>
                  <a:lnTo>
                    <a:pt x="20" y="7"/>
                  </a:lnTo>
                  <a:lnTo>
                    <a:pt x="20" y="8"/>
                  </a:lnTo>
                  <a:lnTo>
                    <a:pt x="21" y="11"/>
                  </a:lnTo>
                  <a:lnTo>
                    <a:pt x="20" y="14"/>
                  </a:lnTo>
                  <a:lnTo>
                    <a:pt x="20" y="15"/>
                  </a:lnTo>
                  <a:lnTo>
                    <a:pt x="19" y="17"/>
                  </a:lnTo>
                  <a:lnTo>
                    <a:pt x="17" y="20"/>
                  </a:lnTo>
                  <a:lnTo>
                    <a:pt x="16" y="21"/>
                  </a:lnTo>
                  <a:lnTo>
                    <a:pt x="14" y="21"/>
                  </a:lnTo>
                  <a:lnTo>
                    <a:pt x="13" y="23"/>
                  </a:lnTo>
                  <a:lnTo>
                    <a:pt x="10" y="23"/>
                  </a:lnTo>
                  <a:lnTo>
                    <a:pt x="9" y="23"/>
                  </a:lnTo>
                  <a:lnTo>
                    <a:pt x="6" y="21"/>
                  </a:lnTo>
                  <a:lnTo>
                    <a:pt x="4" y="21"/>
                  </a:lnTo>
                  <a:lnTo>
                    <a:pt x="3" y="20"/>
                  </a:lnTo>
                  <a:lnTo>
                    <a:pt x="1" y="17"/>
                  </a:lnTo>
                  <a:lnTo>
                    <a:pt x="0" y="15"/>
                  </a:lnTo>
                  <a:lnTo>
                    <a:pt x="0" y="14"/>
                  </a:lnTo>
                  <a:lnTo>
                    <a:pt x="0" y="11"/>
                  </a:lnTo>
                  <a:lnTo>
                    <a:pt x="0" y="8"/>
                  </a:lnTo>
                  <a:lnTo>
                    <a:pt x="0" y="7"/>
                  </a:lnTo>
                  <a:lnTo>
                    <a:pt x="1" y="4"/>
                  </a:lnTo>
                  <a:lnTo>
                    <a:pt x="3" y="3"/>
                  </a:lnTo>
                  <a:lnTo>
                    <a:pt x="4" y="1"/>
                  </a:lnTo>
                  <a:lnTo>
                    <a:pt x="6" y="0"/>
                  </a:lnTo>
                  <a:lnTo>
                    <a:pt x="9" y="0"/>
                  </a:lnTo>
                  <a:lnTo>
                    <a:pt x="10" y="0"/>
                  </a:lnTo>
                  <a:close/>
                </a:path>
              </a:pathLst>
            </a:custGeom>
            <a:solidFill>
              <a:srgbClr val="00ff00"/>
            </a:solidFill>
            <a:ln w="12600">
              <a:solidFill>
                <a:srgbClr val="000066"/>
              </a:solidFill>
              <a:round/>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Times New Roman"/>
              </a:endParaRPr>
            </a:p>
          </p:txBody>
        </p:sp>
        <p:sp>
          <p:nvSpPr>
            <p:cNvPr id="2412" name=""/>
            <p:cNvSpPr/>
            <p:nvPr/>
          </p:nvSpPr>
          <p:spPr>
            <a:xfrm>
              <a:off x="7054920" y="3728880"/>
              <a:ext cx="37440" cy="40680"/>
            </a:xfrm>
            <a:custGeom>
              <a:avLst/>
              <a:gdLst/>
              <a:ahLst/>
              <a:rect l="l" t="t" r="r" b="b"/>
              <a:pathLst>
                <a:path w="21" h="23">
                  <a:moveTo>
                    <a:pt x="10" y="0"/>
                  </a:moveTo>
                  <a:lnTo>
                    <a:pt x="13" y="0"/>
                  </a:lnTo>
                  <a:lnTo>
                    <a:pt x="14" y="0"/>
                  </a:lnTo>
                  <a:lnTo>
                    <a:pt x="16" y="1"/>
                  </a:lnTo>
                  <a:lnTo>
                    <a:pt x="17" y="3"/>
                  </a:lnTo>
                  <a:lnTo>
                    <a:pt x="19" y="4"/>
                  </a:lnTo>
                  <a:lnTo>
                    <a:pt x="20" y="7"/>
                  </a:lnTo>
                  <a:lnTo>
                    <a:pt x="20" y="8"/>
                  </a:lnTo>
                  <a:lnTo>
                    <a:pt x="21" y="11"/>
                  </a:lnTo>
                  <a:lnTo>
                    <a:pt x="20" y="14"/>
                  </a:lnTo>
                  <a:lnTo>
                    <a:pt x="20" y="15"/>
                  </a:lnTo>
                  <a:lnTo>
                    <a:pt x="19" y="17"/>
                  </a:lnTo>
                  <a:lnTo>
                    <a:pt x="17" y="20"/>
                  </a:lnTo>
                  <a:lnTo>
                    <a:pt x="16" y="21"/>
                  </a:lnTo>
                  <a:lnTo>
                    <a:pt x="14" y="21"/>
                  </a:lnTo>
                  <a:lnTo>
                    <a:pt x="13" y="23"/>
                  </a:lnTo>
                  <a:lnTo>
                    <a:pt x="10" y="23"/>
                  </a:lnTo>
                  <a:lnTo>
                    <a:pt x="9" y="23"/>
                  </a:lnTo>
                  <a:lnTo>
                    <a:pt x="6" y="21"/>
                  </a:lnTo>
                  <a:lnTo>
                    <a:pt x="4" y="21"/>
                  </a:lnTo>
                  <a:lnTo>
                    <a:pt x="3" y="20"/>
                  </a:lnTo>
                  <a:lnTo>
                    <a:pt x="1" y="17"/>
                  </a:lnTo>
                  <a:lnTo>
                    <a:pt x="0" y="15"/>
                  </a:lnTo>
                  <a:lnTo>
                    <a:pt x="0" y="14"/>
                  </a:lnTo>
                  <a:lnTo>
                    <a:pt x="0" y="11"/>
                  </a:lnTo>
                  <a:lnTo>
                    <a:pt x="0" y="8"/>
                  </a:lnTo>
                  <a:lnTo>
                    <a:pt x="0" y="7"/>
                  </a:lnTo>
                  <a:lnTo>
                    <a:pt x="1" y="4"/>
                  </a:lnTo>
                  <a:lnTo>
                    <a:pt x="3" y="3"/>
                  </a:lnTo>
                  <a:lnTo>
                    <a:pt x="4" y="1"/>
                  </a:lnTo>
                  <a:lnTo>
                    <a:pt x="6" y="0"/>
                  </a:lnTo>
                  <a:lnTo>
                    <a:pt x="9" y="0"/>
                  </a:lnTo>
                  <a:lnTo>
                    <a:pt x="10" y="0"/>
                  </a:lnTo>
                </a:path>
              </a:pathLst>
            </a:custGeom>
            <a:noFill/>
            <a:ln cap="sq" w="12600">
              <a:solidFill>
                <a:srgbClr val="000066"/>
              </a:solidFill>
              <a:miter/>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Times New Roman"/>
              </a:endParaRPr>
            </a:p>
          </p:txBody>
        </p:sp>
        <p:sp>
          <p:nvSpPr>
            <p:cNvPr id="2413" name=""/>
            <p:cNvSpPr/>
            <p:nvPr/>
          </p:nvSpPr>
          <p:spPr>
            <a:xfrm>
              <a:off x="6993000" y="3634920"/>
              <a:ext cx="37440" cy="42840"/>
            </a:xfrm>
            <a:custGeom>
              <a:avLst/>
              <a:gdLst/>
              <a:ahLst/>
              <a:rect l="l" t="t" r="r" b="b"/>
              <a:pathLst>
                <a:path w="21" h="23">
                  <a:moveTo>
                    <a:pt x="10" y="0"/>
                  </a:moveTo>
                  <a:lnTo>
                    <a:pt x="13" y="0"/>
                  </a:lnTo>
                  <a:lnTo>
                    <a:pt x="14" y="2"/>
                  </a:lnTo>
                  <a:lnTo>
                    <a:pt x="16" y="2"/>
                  </a:lnTo>
                  <a:lnTo>
                    <a:pt x="17" y="3"/>
                  </a:lnTo>
                  <a:lnTo>
                    <a:pt x="18" y="6"/>
                  </a:lnTo>
                  <a:lnTo>
                    <a:pt x="20" y="7"/>
                  </a:lnTo>
                  <a:lnTo>
                    <a:pt x="20" y="10"/>
                  </a:lnTo>
                  <a:lnTo>
                    <a:pt x="21" y="12"/>
                  </a:lnTo>
                  <a:lnTo>
                    <a:pt x="20" y="15"/>
                  </a:lnTo>
                  <a:lnTo>
                    <a:pt x="20" y="16"/>
                  </a:lnTo>
                  <a:lnTo>
                    <a:pt x="18" y="19"/>
                  </a:lnTo>
                  <a:lnTo>
                    <a:pt x="17" y="20"/>
                  </a:lnTo>
                  <a:lnTo>
                    <a:pt x="16" y="22"/>
                  </a:lnTo>
                  <a:lnTo>
                    <a:pt x="14" y="23"/>
                  </a:lnTo>
                  <a:lnTo>
                    <a:pt x="13" y="23"/>
                  </a:lnTo>
                  <a:lnTo>
                    <a:pt x="10" y="23"/>
                  </a:lnTo>
                  <a:lnTo>
                    <a:pt x="8" y="23"/>
                  </a:lnTo>
                  <a:lnTo>
                    <a:pt x="5" y="23"/>
                  </a:lnTo>
                  <a:lnTo>
                    <a:pt x="4" y="22"/>
                  </a:lnTo>
                  <a:lnTo>
                    <a:pt x="3" y="20"/>
                  </a:lnTo>
                  <a:lnTo>
                    <a:pt x="1" y="19"/>
                  </a:lnTo>
                  <a:lnTo>
                    <a:pt x="0" y="16"/>
                  </a:lnTo>
                  <a:lnTo>
                    <a:pt x="0" y="15"/>
                  </a:lnTo>
                  <a:lnTo>
                    <a:pt x="0" y="12"/>
                  </a:lnTo>
                  <a:lnTo>
                    <a:pt x="0" y="10"/>
                  </a:lnTo>
                  <a:lnTo>
                    <a:pt x="0" y="7"/>
                  </a:lnTo>
                  <a:lnTo>
                    <a:pt x="1" y="6"/>
                  </a:lnTo>
                  <a:lnTo>
                    <a:pt x="3" y="3"/>
                  </a:lnTo>
                  <a:lnTo>
                    <a:pt x="4" y="2"/>
                  </a:lnTo>
                  <a:lnTo>
                    <a:pt x="5" y="2"/>
                  </a:lnTo>
                  <a:lnTo>
                    <a:pt x="8" y="0"/>
                  </a:lnTo>
                  <a:lnTo>
                    <a:pt x="10" y="0"/>
                  </a:lnTo>
                  <a:close/>
                </a:path>
              </a:pathLst>
            </a:custGeom>
            <a:solidFill>
              <a:srgbClr val="00ff00"/>
            </a:solidFill>
            <a:ln w="12600">
              <a:solidFill>
                <a:srgbClr val="000066"/>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2414" name=""/>
            <p:cNvSpPr/>
            <p:nvPr/>
          </p:nvSpPr>
          <p:spPr>
            <a:xfrm>
              <a:off x="6993000" y="3634920"/>
              <a:ext cx="37440" cy="42840"/>
            </a:xfrm>
            <a:custGeom>
              <a:avLst/>
              <a:gdLst/>
              <a:ahLst/>
              <a:rect l="l" t="t" r="r" b="b"/>
              <a:pathLst>
                <a:path w="21" h="23">
                  <a:moveTo>
                    <a:pt x="10" y="0"/>
                  </a:moveTo>
                  <a:lnTo>
                    <a:pt x="13" y="0"/>
                  </a:lnTo>
                  <a:lnTo>
                    <a:pt x="14" y="2"/>
                  </a:lnTo>
                  <a:lnTo>
                    <a:pt x="16" y="2"/>
                  </a:lnTo>
                  <a:lnTo>
                    <a:pt x="17" y="3"/>
                  </a:lnTo>
                  <a:lnTo>
                    <a:pt x="18" y="6"/>
                  </a:lnTo>
                  <a:lnTo>
                    <a:pt x="20" y="7"/>
                  </a:lnTo>
                  <a:lnTo>
                    <a:pt x="20" y="10"/>
                  </a:lnTo>
                  <a:lnTo>
                    <a:pt x="21" y="12"/>
                  </a:lnTo>
                  <a:lnTo>
                    <a:pt x="20" y="15"/>
                  </a:lnTo>
                  <a:lnTo>
                    <a:pt x="20" y="16"/>
                  </a:lnTo>
                  <a:lnTo>
                    <a:pt x="18" y="19"/>
                  </a:lnTo>
                  <a:lnTo>
                    <a:pt x="17" y="20"/>
                  </a:lnTo>
                  <a:lnTo>
                    <a:pt x="16" y="22"/>
                  </a:lnTo>
                  <a:lnTo>
                    <a:pt x="14" y="23"/>
                  </a:lnTo>
                  <a:lnTo>
                    <a:pt x="13" y="23"/>
                  </a:lnTo>
                  <a:lnTo>
                    <a:pt x="10" y="23"/>
                  </a:lnTo>
                  <a:lnTo>
                    <a:pt x="8" y="23"/>
                  </a:lnTo>
                  <a:lnTo>
                    <a:pt x="5" y="23"/>
                  </a:lnTo>
                  <a:lnTo>
                    <a:pt x="4" y="22"/>
                  </a:lnTo>
                  <a:lnTo>
                    <a:pt x="3" y="20"/>
                  </a:lnTo>
                  <a:lnTo>
                    <a:pt x="1" y="19"/>
                  </a:lnTo>
                  <a:lnTo>
                    <a:pt x="0" y="16"/>
                  </a:lnTo>
                  <a:lnTo>
                    <a:pt x="0" y="15"/>
                  </a:lnTo>
                  <a:lnTo>
                    <a:pt x="0" y="12"/>
                  </a:lnTo>
                  <a:lnTo>
                    <a:pt x="0" y="10"/>
                  </a:lnTo>
                  <a:lnTo>
                    <a:pt x="0" y="7"/>
                  </a:lnTo>
                  <a:lnTo>
                    <a:pt x="1" y="6"/>
                  </a:lnTo>
                  <a:lnTo>
                    <a:pt x="3" y="3"/>
                  </a:lnTo>
                  <a:lnTo>
                    <a:pt x="4" y="2"/>
                  </a:lnTo>
                  <a:lnTo>
                    <a:pt x="5" y="2"/>
                  </a:lnTo>
                  <a:lnTo>
                    <a:pt x="8" y="0"/>
                  </a:lnTo>
                  <a:lnTo>
                    <a:pt x="10" y="0"/>
                  </a:lnTo>
                </a:path>
              </a:pathLst>
            </a:custGeom>
            <a:noFill/>
            <a:ln cap="sq" w="12600">
              <a:solidFill>
                <a:srgbClr val="000066"/>
              </a:solidFill>
              <a:miter/>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2415" name=""/>
            <p:cNvSpPr/>
            <p:nvPr/>
          </p:nvSpPr>
          <p:spPr>
            <a:xfrm>
              <a:off x="7047000" y="3614400"/>
              <a:ext cx="40680" cy="44280"/>
            </a:xfrm>
            <a:custGeom>
              <a:avLst/>
              <a:gdLst/>
              <a:ahLst/>
              <a:rect l="l" t="t" r="r" b="b"/>
              <a:pathLst>
                <a:path w="22" h="24">
                  <a:moveTo>
                    <a:pt x="10" y="0"/>
                  </a:moveTo>
                  <a:lnTo>
                    <a:pt x="13" y="1"/>
                  </a:lnTo>
                  <a:lnTo>
                    <a:pt x="14" y="1"/>
                  </a:lnTo>
                  <a:lnTo>
                    <a:pt x="16" y="2"/>
                  </a:lnTo>
                  <a:lnTo>
                    <a:pt x="19" y="4"/>
                  </a:lnTo>
                  <a:lnTo>
                    <a:pt x="19" y="5"/>
                  </a:lnTo>
                  <a:lnTo>
                    <a:pt x="20" y="7"/>
                  </a:lnTo>
                  <a:lnTo>
                    <a:pt x="22" y="10"/>
                  </a:lnTo>
                  <a:lnTo>
                    <a:pt x="22" y="11"/>
                  </a:lnTo>
                  <a:lnTo>
                    <a:pt x="22" y="14"/>
                  </a:lnTo>
                  <a:lnTo>
                    <a:pt x="20" y="17"/>
                  </a:lnTo>
                  <a:lnTo>
                    <a:pt x="19" y="18"/>
                  </a:lnTo>
                  <a:lnTo>
                    <a:pt x="19" y="20"/>
                  </a:lnTo>
                  <a:lnTo>
                    <a:pt x="16" y="21"/>
                  </a:lnTo>
                  <a:lnTo>
                    <a:pt x="14" y="23"/>
                  </a:lnTo>
                  <a:lnTo>
                    <a:pt x="13" y="23"/>
                  </a:lnTo>
                  <a:lnTo>
                    <a:pt x="10" y="24"/>
                  </a:lnTo>
                  <a:lnTo>
                    <a:pt x="9" y="23"/>
                  </a:lnTo>
                  <a:lnTo>
                    <a:pt x="6" y="23"/>
                  </a:lnTo>
                  <a:lnTo>
                    <a:pt x="4" y="21"/>
                  </a:lnTo>
                  <a:lnTo>
                    <a:pt x="3" y="20"/>
                  </a:lnTo>
                  <a:lnTo>
                    <a:pt x="1" y="18"/>
                  </a:lnTo>
                  <a:lnTo>
                    <a:pt x="0" y="17"/>
                  </a:lnTo>
                  <a:lnTo>
                    <a:pt x="0" y="14"/>
                  </a:lnTo>
                  <a:lnTo>
                    <a:pt x="0" y="11"/>
                  </a:lnTo>
                  <a:lnTo>
                    <a:pt x="0" y="10"/>
                  </a:lnTo>
                  <a:lnTo>
                    <a:pt x="0" y="7"/>
                  </a:lnTo>
                  <a:lnTo>
                    <a:pt x="1" y="5"/>
                  </a:lnTo>
                  <a:lnTo>
                    <a:pt x="3" y="4"/>
                  </a:lnTo>
                  <a:lnTo>
                    <a:pt x="4" y="2"/>
                  </a:lnTo>
                  <a:lnTo>
                    <a:pt x="6" y="1"/>
                  </a:lnTo>
                  <a:lnTo>
                    <a:pt x="9" y="1"/>
                  </a:lnTo>
                  <a:lnTo>
                    <a:pt x="10" y="0"/>
                  </a:lnTo>
                  <a:close/>
                </a:path>
              </a:pathLst>
            </a:custGeom>
            <a:solidFill>
              <a:srgbClr val="00ff00"/>
            </a:solidFill>
            <a:ln w="12600">
              <a:solidFill>
                <a:srgbClr val="000066"/>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2416" name=""/>
            <p:cNvSpPr/>
            <p:nvPr/>
          </p:nvSpPr>
          <p:spPr>
            <a:xfrm>
              <a:off x="7047000" y="3614400"/>
              <a:ext cx="40680" cy="44280"/>
            </a:xfrm>
            <a:custGeom>
              <a:avLst/>
              <a:gdLst/>
              <a:ahLst/>
              <a:rect l="l" t="t" r="r" b="b"/>
              <a:pathLst>
                <a:path w="22" h="24">
                  <a:moveTo>
                    <a:pt x="10" y="0"/>
                  </a:moveTo>
                  <a:lnTo>
                    <a:pt x="13" y="1"/>
                  </a:lnTo>
                  <a:lnTo>
                    <a:pt x="14" y="1"/>
                  </a:lnTo>
                  <a:lnTo>
                    <a:pt x="16" y="2"/>
                  </a:lnTo>
                  <a:lnTo>
                    <a:pt x="19" y="4"/>
                  </a:lnTo>
                  <a:lnTo>
                    <a:pt x="19" y="5"/>
                  </a:lnTo>
                  <a:lnTo>
                    <a:pt x="20" y="7"/>
                  </a:lnTo>
                  <a:lnTo>
                    <a:pt x="22" y="10"/>
                  </a:lnTo>
                  <a:lnTo>
                    <a:pt x="22" y="11"/>
                  </a:lnTo>
                  <a:lnTo>
                    <a:pt x="22" y="14"/>
                  </a:lnTo>
                  <a:lnTo>
                    <a:pt x="20" y="17"/>
                  </a:lnTo>
                  <a:lnTo>
                    <a:pt x="19" y="18"/>
                  </a:lnTo>
                  <a:lnTo>
                    <a:pt x="19" y="20"/>
                  </a:lnTo>
                  <a:lnTo>
                    <a:pt x="16" y="21"/>
                  </a:lnTo>
                  <a:lnTo>
                    <a:pt x="14" y="23"/>
                  </a:lnTo>
                  <a:lnTo>
                    <a:pt x="13" y="23"/>
                  </a:lnTo>
                  <a:lnTo>
                    <a:pt x="10" y="24"/>
                  </a:lnTo>
                  <a:lnTo>
                    <a:pt x="9" y="23"/>
                  </a:lnTo>
                  <a:lnTo>
                    <a:pt x="6" y="23"/>
                  </a:lnTo>
                  <a:lnTo>
                    <a:pt x="4" y="21"/>
                  </a:lnTo>
                  <a:lnTo>
                    <a:pt x="3" y="20"/>
                  </a:lnTo>
                  <a:lnTo>
                    <a:pt x="1" y="18"/>
                  </a:lnTo>
                  <a:lnTo>
                    <a:pt x="0" y="17"/>
                  </a:lnTo>
                  <a:lnTo>
                    <a:pt x="0" y="14"/>
                  </a:lnTo>
                  <a:lnTo>
                    <a:pt x="0" y="11"/>
                  </a:lnTo>
                  <a:lnTo>
                    <a:pt x="0" y="10"/>
                  </a:lnTo>
                  <a:lnTo>
                    <a:pt x="0" y="7"/>
                  </a:lnTo>
                  <a:lnTo>
                    <a:pt x="1" y="5"/>
                  </a:lnTo>
                  <a:lnTo>
                    <a:pt x="3" y="4"/>
                  </a:lnTo>
                  <a:lnTo>
                    <a:pt x="4" y="2"/>
                  </a:lnTo>
                  <a:lnTo>
                    <a:pt x="6" y="1"/>
                  </a:lnTo>
                  <a:lnTo>
                    <a:pt x="9" y="1"/>
                  </a:lnTo>
                  <a:lnTo>
                    <a:pt x="10" y="0"/>
                  </a:lnTo>
                </a:path>
              </a:pathLst>
            </a:custGeom>
            <a:noFill/>
            <a:ln cap="sq" w="12600">
              <a:solidFill>
                <a:srgbClr val="000066"/>
              </a:solidFill>
              <a:miter/>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2417" name=""/>
            <p:cNvSpPr/>
            <p:nvPr/>
          </p:nvSpPr>
          <p:spPr>
            <a:xfrm>
              <a:off x="7057800" y="3955680"/>
              <a:ext cx="41040" cy="44280"/>
            </a:xfrm>
            <a:custGeom>
              <a:avLst/>
              <a:gdLst/>
              <a:ahLst/>
              <a:rect l="l" t="t" r="r" b="b"/>
              <a:pathLst>
                <a:path w="21" h="24">
                  <a:moveTo>
                    <a:pt x="10" y="0"/>
                  </a:moveTo>
                  <a:lnTo>
                    <a:pt x="13" y="1"/>
                  </a:lnTo>
                  <a:lnTo>
                    <a:pt x="14" y="1"/>
                  </a:lnTo>
                  <a:lnTo>
                    <a:pt x="16" y="3"/>
                  </a:lnTo>
                  <a:lnTo>
                    <a:pt x="17" y="4"/>
                  </a:lnTo>
                  <a:lnTo>
                    <a:pt x="18" y="5"/>
                  </a:lnTo>
                  <a:lnTo>
                    <a:pt x="20" y="7"/>
                  </a:lnTo>
                  <a:lnTo>
                    <a:pt x="20" y="10"/>
                  </a:lnTo>
                  <a:lnTo>
                    <a:pt x="21" y="13"/>
                  </a:lnTo>
                  <a:lnTo>
                    <a:pt x="20" y="14"/>
                  </a:lnTo>
                  <a:lnTo>
                    <a:pt x="20" y="17"/>
                  </a:lnTo>
                  <a:lnTo>
                    <a:pt x="18" y="18"/>
                  </a:lnTo>
                  <a:lnTo>
                    <a:pt x="17" y="20"/>
                  </a:lnTo>
                  <a:lnTo>
                    <a:pt x="16" y="21"/>
                  </a:lnTo>
                  <a:lnTo>
                    <a:pt x="14" y="23"/>
                  </a:lnTo>
                  <a:lnTo>
                    <a:pt x="13" y="24"/>
                  </a:lnTo>
                  <a:lnTo>
                    <a:pt x="10" y="24"/>
                  </a:lnTo>
                  <a:lnTo>
                    <a:pt x="8" y="24"/>
                  </a:lnTo>
                  <a:lnTo>
                    <a:pt x="6" y="23"/>
                  </a:lnTo>
                  <a:lnTo>
                    <a:pt x="4" y="21"/>
                  </a:lnTo>
                  <a:lnTo>
                    <a:pt x="3" y="20"/>
                  </a:lnTo>
                  <a:lnTo>
                    <a:pt x="1" y="18"/>
                  </a:lnTo>
                  <a:lnTo>
                    <a:pt x="0" y="17"/>
                  </a:lnTo>
                  <a:lnTo>
                    <a:pt x="0" y="14"/>
                  </a:lnTo>
                  <a:lnTo>
                    <a:pt x="0" y="13"/>
                  </a:lnTo>
                  <a:lnTo>
                    <a:pt x="0" y="10"/>
                  </a:lnTo>
                  <a:lnTo>
                    <a:pt x="0" y="7"/>
                  </a:lnTo>
                  <a:lnTo>
                    <a:pt x="1" y="5"/>
                  </a:lnTo>
                  <a:lnTo>
                    <a:pt x="3" y="4"/>
                  </a:lnTo>
                  <a:lnTo>
                    <a:pt x="4" y="3"/>
                  </a:lnTo>
                  <a:lnTo>
                    <a:pt x="6" y="1"/>
                  </a:lnTo>
                  <a:lnTo>
                    <a:pt x="8" y="1"/>
                  </a:lnTo>
                  <a:lnTo>
                    <a:pt x="10" y="0"/>
                  </a:lnTo>
                  <a:close/>
                </a:path>
              </a:pathLst>
            </a:custGeom>
            <a:solidFill>
              <a:srgbClr val="00ff00"/>
            </a:solidFill>
            <a:ln w="12600">
              <a:solidFill>
                <a:srgbClr val="000066"/>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2418" name=""/>
            <p:cNvSpPr/>
            <p:nvPr/>
          </p:nvSpPr>
          <p:spPr>
            <a:xfrm>
              <a:off x="7057800" y="3955680"/>
              <a:ext cx="41040" cy="44280"/>
            </a:xfrm>
            <a:custGeom>
              <a:avLst/>
              <a:gdLst/>
              <a:ahLst/>
              <a:rect l="l" t="t" r="r" b="b"/>
              <a:pathLst>
                <a:path w="21" h="24">
                  <a:moveTo>
                    <a:pt x="10" y="0"/>
                  </a:moveTo>
                  <a:lnTo>
                    <a:pt x="13" y="1"/>
                  </a:lnTo>
                  <a:lnTo>
                    <a:pt x="14" y="1"/>
                  </a:lnTo>
                  <a:lnTo>
                    <a:pt x="16" y="3"/>
                  </a:lnTo>
                  <a:lnTo>
                    <a:pt x="17" y="4"/>
                  </a:lnTo>
                  <a:lnTo>
                    <a:pt x="18" y="5"/>
                  </a:lnTo>
                  <a:lnTo>
                    <a:pt x="20" y="7"/>
                  </a:lnTo>
                  <a:lnTo>
                    <a:pt x="20" y="10"/>
                  </a:lnTo>
                  <a:lnTo>
                    <a:pt x="21" y="13"/>
                  </a:lnTo>
                  <a:lnTo>
                    <a:pt x="20" y="14"/>
                  </a:lnTo>
                  <a:lnTo>
                    <a:pt x="20" y="17"/>
                  </a:lnTo>
                  <a:lnTo>
                    <a:pt x="18" y="18"/>
                  </a:lnTo>
                  <a:lnTo>
                    <a:pt x="17" y="20"/>
                  </a:lnTo>
                  <a:lnTo>
                    <a:pt x="16" y="21"/>
                  </a:lnTo>
                  <a:lnTo>
                    <a:pt x="14" y="23"/>
                  </a:lnTo>
                  <a:lnTo>
                    <a:pt x="13" y="24"/>
                  </a:lnTo>
                  <a:lnTo>
                    <a:pt x="10" y="24"/>
                  </a:lnTo>
                  <a:lnTo>
                    <a:pt x="8" y="24"/>
                  </a:lnTo>
                  <a:lnTo>
                    <a:pt x="6" y="23"/>
                  </a:lnTo>
                  <a:lnTo>
                    <a:pt x="4" y="21"/>
                  </a:lnTo>
                  <a:lnTo>
                    <a:pt x="3" y="20"/>
                  </a:lnTo>
                  <a:lnTo>
                    <a:pt x="1" y="18"/>
                  </a:lnTo>
                  <a:lnTo>
                    <a:pt x="0" y="17"/>
                  </a:lnTo>
                  <a:lnTo>
                    <a:pt x="0" y="14"/>
                  </a:lnTo>
                  <a:lnTo>
                    <a:pt x="0" y="13"/>
                  </a:lnTo>
                  <a:lnTo>
                    <a:pt x="0" y="10"/>
                  </a:lnTo>
                  <a:lnTo>
                    <a:pt x="0" y="7"/>
                  </a:lnTo>
                  <a:lnTo>
                    <a:pt x="1" y="5"/>
                  </a:lnTo>
                  <a:lnTo>
                    <a:pt x="3" y="4"/>
                  </a:lnTo>
                  <a:lnTo>
                    <a:pt x="4" y="3"/>
                  </a:lnTo>
                  <a:lnTo>
                    <a:pt x="6" y="1"/>
                  </a:lnTo>
                  <a:lnTo>
                    <a:pt x="8" y="1"/>
                  </a:lnTo>
                  <a:lnTo>
                    <a:pt x="10" y="0"/>
                  </a:lnTo>
                </a:path>
              </a:pathLst>
            </a:custGeom>
            <a:noFill/>
            <a:ln cap="sq" w="12600">
              <a:solidFill>
                <a:srgbClr val="000066"/>
              </a:solidFill>
              <a:miter/>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2419" name=""/>
            <p:cNvSpPr/>
            <p:nvPr/>
          </p:nvSpPr>
          <p:spPr>
            <a:xfrm>
              <a:off x="7846920" y="2304720"/>
              <a:ext cx="41040" cy="44280"/>
            </a:xfrm>
            <a:custGeom>
              <a:avLst/>
              <a:gdLst/>
              <a:ahLst/>
              <a:rect l="l" t="t" r="r" b="b"/>
              <a:pathLst>
                <a:path w="22" h="24">
                  <a:moveTo>
                    <a:pt x="11" y="0"/>
                  </a:moveTo>
                  <a:lnTo>
                    <a:pt x="13" y="0"/>
                  </a:lnTo>
                  <a:lnTo>
                    <a:pt x="16" y="1"/>
                  </a:lnTo>
                  <a:lnTo>
                    <a:pt x="17" y="3"/>
                  </a:lnTo>
                  <a:lnTo>
                    <a:pt x="19" y="4"/>
                  </a:lnTo>
                  <a:lnTo>
                    <a:pt x="20" y="5"/>
                  </a:lnTo>
                  <a:lnTo>
                    <a:pt x="22" y="7"/>
                  </a:lnTo>
                  <a:lnTo>
                    <a:pt x="22" y="10"/>
                  </a:lnTo>
                  <a:lnTo>
                    <a:pt x="22" y="11"/>
                  </a:lnTo>
                  <a:lnTo>
                    <a:pt x="22" y="14"/>
                  </a:lnTo>
                  <a:lnTo>
                    <a:pt x="22" y="17"/>
                  </a:lnTo>
                  <a:lnTo>
                    <a:pt x="20" y="18"/>
                  </a:lnTo>
                  <a:lnTo>
                    <a:pt x="19" y="20"/>
                  </a:lnTo>
                  <a:lnTo>
                    <a:pt x="17" y="21"/>
                  </a:lnTo>
                  <a:lnTo>
                    <a:pt x="16" y="23"/>
                  </a:lnTo>
                  <a:lnTo>
                    <a:pt x="13" y="23"/>
                  </a:lnTo>
                  <a:lnTo>
                    <a:pt x="11" y="24"/>
                  </a:lnTo>
                  <a:lnTo>
                    <a:pt x="9" y="23"/>
                  </a:lnTo>
                  <a:lnTo>
                    <a:pt x="7" y="23"/>
                  </a:lnTo>
                  <a:lnTo>
                    <a:pt x="6" y="21"/>
                  </a:lnTo>
                  <a:lnTo>
                    <a:pt x="3" y="20"/>
                  </a:lnTo>
                  <a:lnTo>
                    <a:pt x="3" y="18"/>
                  </a:lnTo>
                  <a:lnTo>
                    <a:pt x="1" y="17"/>
                  </a:lnTo>
                  <a:lnTo>
                    <a:pt x="0" y="14"/>
                  </a:lnTo>
                  <a:lnTo>
                    <a:pt x="0" y="11"/>
                  </a:lnTo>
                  <a:lnTo>
                    <a:pt x="0" y="10"/>
                  </a:lnTo>
                  <a:lnTo>
                    <a:pt x="1" y="7"/>
                  </a:lnTo>
                  <a:lnTo>
                    <a:pt x="3" y="5"/>
                  </a:lnTo>
                  <a:lnTo>
                    <a:pt x="3" y="4"/>
                  </a:lnTo>
                  <a:lnTo>
                    <a:pt x="6" y="3"/>
                  </a:lnTo>
                  <a:lnTo>
                    <a:pt x="7" y="1"/>
                  </a:lnTo>
                  <a:lnTo>
                    <a:pt x="9" y="0"/>
                  </a:lnTo>
                  <a:lnTo>
                    <a:pt x="11" y="0"/>
                  </a:lnTo>
                  <a:close/>
                </a:path>
              </a:pathLst>
            </a:custGeom>
            <a:solidFill>
              <a:srgbClr val="00ff00"/>
            </a:solidFill>
            <a:ln w="12600">
              <a:solidFill>
                <a:srgbClr val="000066"/>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2420" name=""/>
            <p:cNvSpPr/>
            <p:nvPr/>
          </p:nvSpPr>
          <p:spPr>
            <a:xfrm>
              <a:off x="7846920" y="2304720"/>
              <a:ext cx="41040" cy="44280"/>
            </a:xfrm>
            <a:custGeom>
              <a:avLst/>
              <a:gdLst/>
              <a:ahLst/>
              <a:rect l="l" t="t" r="r" b="b"/>
              <a:pathLst>
                <a:path w="22" h="24">
                  <a:moveTo>
                    <a:pt x="11" y="0"/>
                  </a:moveTo>
                  <a:lnTo>
                    <a:pt x="13" y="0"/>
                  </a:lnTo>
                  <a:lnTo>
                    <a:pt x="16" y="1"/>
                  </a:lnTo>
                  <a:lnTo>
                    <a:pt x="17" y="3"/>
                  </a:lnTo>
                  <a:lnTo>
                    <a:pt x="19" y="4"/>
                  </a:lnTo>
                  <a:lnTo>
                    <a:pt x="20" y="5"/>
                  </a:lnTo>
                  <a:lnTo>
                    <a:pt x="22" y="7"/>
                  </a:lnTo>
                  <a:lnTo>
                    <a:pt x="22" y="10"/>
                  </a:lnTo>
                  <a:lnTo>
                    <a:pt x="22" y="11"/>
                  </a:lnTo>
                  <a:lnTo>
                    <a:pt x="22" y="14"/>
                  </a:lnTo>
                  <a:lnTo>
                    <a:pt x="22" y="17"/>
                  </a:lnTo>
                  <a:lnTo>
                    <a:pt x="20" y="18"/>
                  </a:lnTo>
                  <a:lnTo>
                    <a:pt x="19" y="20"/>
                  </a:lnTo>
                  <a:lnTo>
                    <a:pt x="17" y="21"/>
                  </a:lnTo>
                  <a:lnTo>
                    <a:pt x="16" y="23"/>
                  </a:lnTo>
                  <a:lnTo>
                    <a:pt x="13" y="23"/>
                  </a:lnTo>
                  <a:lnTo>
                    <a:pt x="11" y="24"/>
                  </a:lnTo>
                  <a:lnTo>
                    <a:pt x="9" y="23"/>
                  </a:lnTo>
                  <a:lnTo>
                    <a:pt x="7" y="23"/>
                  </a:lnTo>
                  <a:lnTo>
                    <a:pt x="6" y="21"/>
                  </a:lnTo>
                  <a:lnTo>
                    <a:pt x="3" y="20"/>
                  </a:lnTo>
                  <a:lnTo>
                    <a:pt x="3" y="18"/>
                  </a:lnTo>
                  <a:lnTo>
                    <a:pt x="1" y="17"/>
                  </a:lnTo>
                  <a:lnTo>
                    <a:pt x="0" y="14"/>
                  </a:lnTo>
                  <a:lnTo>
                    <a:pt x="0" y="11"/>
                  </a:lnTo>
                  <a:lnTo>
                    <a:pt x="0" y="10"/>
                  </a:lnTo>
                  <a:lnTo>
                    <a:pt x="1" y="7"/>
                  </a:lnTo>
                  <a:lnTo>
                    <a:pt x="3" y="5"/>
                  </a:lnTo>
                  <a:lnTo>
                    <a:pt x="3" y="4"/>
                  </a:lnTo>
                  <a:lnTo>
                    <a:pt x="6" y="3"/>
                  </a:lnTo>
                  <a:lnTo>
                    <a:pt x="7" y="1"/>
                  </a:lnTo>
                  <a:lnTo>
                    <a:pt x="9" y="0"/>
                  </a:lnTo>
                  <a:lnTo>
                    <a:pt x="11" y="0"/>
                  </a:lnTo>
                </a:path>
              </a:pathLst>
            </a:custGeom>
            <a:noFill/>
            <a:ln cap="sq" w="12600">
              <a:solidFill>
                <a:srgbClr val="000066"/>
              </a:solidFill>
              <a:miter/>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2421" name=""/>
            <p:cNvSpPr/>
            <p:nvPr/>
          </p:nvSpPr>
          <p:spPr>
            <a:xfrm>
              <a:off x="7812000" y="2354040"/>
              <a:ext cx="39240" cy="39240"/>
            </a:xfrm>
            <a:custGeom>
              <a:avLst/>
              <a:gdLst/>
              <a:ahLst/>
              <a:rect l="l" t="t" r="r" b="b"/>
              <a:pathLst>
                <a:path w="22" h="23">
                  <a:moveTo>
                    <a:pt x="10" y="0"/>
                  </a:moveTo>
                  <a:lnTo>
                    <a:pt x="13" y="0"/>
                  </a:lnTo>
                  <a:lnTo>
                    <a:pt x="15" y="0"/>
                  </a:lnTo>
                  <a:lnTo>
                    <a:pt x="16" y="1"/>
                  </a:lnTo>
                  <a:lnTo>
                    <a:pt x="19" y="2"/>
                  </a:lnTo>
                  <a:lnTo>
                    <a:pt x="19" y="4"/>
                  </a:lnTo>
                  <a:lnTo>
                    <a:pt x="20" y="7"/>
                  </a:lnTo>
                  <a:lnTo>
                    <a:pt x="22" y="8"/>
                  </a:lnTo>
                  <a:lnTo>
                    <a:pt x="22" y="11"/>
                  </a:lnTo>
                  <a:lnTo>
                    <a:pt x="22" y="13"/>
                  </a:lnTo>
                  <a:lnTo>
                    <a:pt x="20" y="15"/>
                  </a:lnTo>
                  <a:lnTo>
                    <a:pt x="19" y="17"/>
                  </a:lnTo>
                  <a:lnTo>
                    <a:pt x="19" y="18"/>
                  </a:lnTo>
                  <a:lnTo>
                    <a:pt x="16" y="20"/>
                  </a:lnTo>
                  <a:lnTo>
                    <a:pt x="15" y="21"/>
                  </a:lnTo>
                  <a:lnTo>
                    <a:pt x="13" y="23"/>
                  </a:lnTo>
                  <a:lnTo>
                    <a:pt x="10" y="23"/>
                  </a:lnTo>
                  <a:lnTo>
                    <a:pt x="9" y="23"/>
                  </a:lnTo>
                  <a:lnTo>
                    <a:pt x="6" y="21"/>
                  </a:lnTo>
                  <a:lnTo>
                    <a:pt x="4" y="20"/>
                  </a:lnTo>
                  <a:lnTo>
                    <a:pt x="3" y="18"/>
                  </a:lnTo>
                  <a:lnTo>
                    <a:pt x="2" y="17"/>
                  </a:lnTo>
                  <a:lnTo>
                    <a:pt x="0" y="15"/>
                  </a:lnTo>
                  <a:lnTo>
                    <a:pt x="0" y="13"/>
                  </a:lnTo>
                  <a:lnTo>
                    <a:pt x="0" y="11"/>
                  </a:lnTo>
                  <a:lnTo>
                    <a:pt x="0" y="8"/>
                  </a:lnTo>
                  <a:lnTo>
                    <a:pt x="0" y="7"/>
                  </a:lnTo>
                  <a:lnTo>
                    <a:pt x="2" y="4"/>
                  </a:lnTo>
                  <a:lnTo>
                    <a:pt x="3" y="2"/>
                  </a:lnTo>
                  <a:lnTo>
                    <a:pt x="4" y="1"/>
                  </a:lnTo>
                  <a:lnTo>
                    <a:pt x="6" y="0"/>
                  </a:lnTo>
                  <a:lnTo>
                    <a:pt x="9" y="0"/>
                  </a:lnTo>
                  <a:lnTo>
                    <a:pt x="10" y="0"/>
                  </a:lnTo>
                  <a:close/>
                </a:path>
              </a:pathLst>
            </a:custGeom>
            <a:solidFill>
              <a:srgbClr val="00ff00"/>
            </a:solidFill>
            <a:ln w="12600">
              <a:solidFill>
                <a:srgbClr val="000066"/>
              </a:solidFill>
              <a:round/>
            </a:ln>
          </p:spPr>
          <p:style>
            <a:lnRef idx="0"/>
            <a:fillRef idx="0"/>
            <a:effectRef idx="0"/>
            <a:fontRef idx="minor"/>
          </p:style>
          <p:txBody>
            <a:bodyPr lIns="90000" rIns="90000" tIns="-7560" bIns="-7560" anchor="t">
              <a:noAutofit/>
            </a:bodyPr>
            <a:p>
              <a:endParaRPr b="0" lang="en-US" sz="2400" strike="noStrike" u="none">
                <a:solidFill>
                  <a:srgbClr val="000000"/>
                </a:solidFill>
                <a:effectLst/>
                <a:uFillTx/>
                <a:latin typeface="Times New Roman"/>
              </a:endParaRPr>
            </a:p>
          </p:txBody>
        </p:sp>
        <p:sp>
          <p:nvSpPr>
            <p:cNvPr id="2422" name=""/>
            <p:cNvSpPr/>
            <p:nvPr/>
          </p:nvSpPr>
          <p:spPr>
            <a:xfrm>
              <a:off x="7812000" y="2354040"/>
              <a:ext cx="39240" cy="39240"/>
            </a:xfrm>
            <a:custGeom>
              <a:avLst/>
              <a:gdLst/>
              <a:ahLst/>
              <a:rect l="l" t="t" r="r" b="b"/>
              <a:pathLst>
                <a:path w="22" h="23">
                  <a:moveTo>
                    <a:pt x="10" y="0"/>
                  </a:moveTo>
                  <a:lnTo>
                    <a:pt x="13" y="0"/>
                  </a:lnTo>
                  <a:lnTo>
                    <a:pt x="15" y="0"/>
                  </a:lnTo>
                  <a:lnTo>
                    <a:pt x="16" y="1"/>
                  </a:lnTo>
                  <a:lnTo>
                    <a:pt x="19" y="2"/>
                  </a:lnTo>
                  <a:lnTo>
                    <a:pt x="19" y="4"/>
                  </a:lnTo>
                  <a:lnTo>
                    <a:pt x="20" y="7"/>
                  </a:lnTo>
                  <a:lnTo>
                    <a:pt x="22" y="8"/>
                  </a:lnTo>
                  <a:lnTo>
                    <a:pt x="22" y="11"/>
                  </a:lnTo>
                  <a:lnTo>
                    <a:pt x="22" y="13"/>
                  </a:lnTo>
                  <a:lnTo>
                    <a:pt x="20" y="15"/>
                  </a:lnTo>
                  <a:lnTo>
                    <a:pt x="19" y="17"/>
                  </a:lnTo>
                  <a:lnTo>
                    <a:pt x="19" y="18"/>
                  </a:lnTo>
                  <a:lnTo>
                    <a:pt x="16" y="20"/>
                  </a:lnTo>
                  <a:lnTo>
                    <a:pt x="15" y="21"/>
                  </a:lnTo>
                  <a:lnTo>
                    <a:pt x="13" y="23"/>
                  </a:lnTo>
                  <a:lnTo>
                    <a:pt x="10" y="23"/>
                  </a:lnTo>
                  <a:lnTo>
                    <a:pt x="9" y="23"/>
                  </a:lnTo>
                  <a:lnTo>
                    <a:pt x="6" y="21"/>
                  </a:lnTo>
                  <a:lnTo>
                    <a:pt x="4" y="20"/>
                  </a:lnTo>
                  <a:lnTo>
                    <a:pt x="3" y="18"/>
                  </a:lnTo>
                  <a:lnTo>
                    <a:pt x="2" y="17"/>
                  </a:lnTo>
                  <a:lnTo>
                    <a:pt x="0" y="15"/>
                  </a:lnTo>
                  <a:lnTo>
                    <a:pt x="0" y="13"/>
                  </a:lnTo>
                  <a:lnTo>
                    <a:pt x="0" y="11"/>
                  </a:lnTo>
                  <a:lnTo>
                    <a:pt x="0" y="8"/>
                  </a:lnTo>
                  <a:lnTo>
                    <a:pt x="0" y="7"/>
                  </a:lnTo>
                  <a:lnTo>
                    <a:pt x="2" y="4"/>
                  </a:lnTo>
                  <a:lnTo>
                    <a:pt x="3" y="2"/>
                  </a:lnTo>
                  <a:lnTo>
                    <a:pt x="4" y="1"/>
                  </a:lnTo>
                  <a:lnTo>
                    <a:pt x="6" y="0"/>
                  </a:lnTo>
                  <a:lnTo>
                    <a:pt x="9" y="0"/>
                  </a:lnTo>
                  <a:lnTo>
                    <a:pt x="10" y="0"/>
                  </a:lnTo>
                </a:path>
              </a:pathLst>
            </a:custGeom>
            <a:noFill/>
            <a:ln cap="sq" w="12600">
              <a:solidFill>
                <a:srgbClr val="000066"/>
              </a:solidFill>
              <a:miter/>
            </a:ln>
          </p:spPr>
          <p:style>
            <a:lnRef idx="0"/>
            <a:fillRef idx="0"/>
            <a:effectRef idx="0"/>
            <a:fontRef idx="minor"/>
          </p:style>
          <p:txBody>
            <a:bodyPr lIns="90000" rIns="90000" tIns="-7560" bIns="-7560" anchor="t">
              <a:noAutofit/>
            </a:bodyPr>
            <a:p>
              <a:endParaRPr b="0" lang="en-US" sz="2400" strike="noStrike" u="none">
                <a:solidFill>
                  <a:srgbClr val="000000"/>
                </a:solidFill>
                <a:effectLst/>
                <a:uFillTx/>
                <a:latin typeface="Times New Roman"/>
              </a:endParaRPr>
            </a:p>
          </p:txBody>
        </p:sp>
        <p:sp>
          <p:nvSpPr>
            <p:cNvPr id="2423" name=""/>
            <p:cNvSpPr/>
            <p:nvPr/>
          </p:nvSpPr>
          <p:spPr>
            <a:xfrm>
              <a:off x="7756560" y="2398320"/>
              <a:ext cx="39240" cy="39600"/>
            </a:xfrm>
            <a:custGeom>
              <a:avLst/>
              <a:gdLst/>
              <a:ahLst/>
              <a:rect l="l" t="t" r="r" b="b"/>
              <a:pathLst>
                <a:path w="21" h="23">
                  <a:moveTo>
                    <a:pt x="10" y="0"/>
                  </a:moveTo>
                  <a:lnTo>
                    <a:pt x="13" y="0"/>
                  </a:lnTo>
                  <a:lnTo>
                    <a:pt x="14" y="2"/>
                  </a:lnTo>
                  <a:lnTo>
                    <a:pt x="16" y="2"/>
                  </a:lnTo>
                  <a:lnTo>
                    <a:pt x="17" y="3"/>
                  </a:lnTo>
                  <a:lnTo>
                    <a:pt x="19" y="6"/>
                  </a:lnTo>
                  <a:lnTo>
                    <a:pt x="20" y="7"/>
                  </a:lnTo>
                  <a:lnTo>
                    <a:pt x="20" y="9"/>
                  </a:lnTo>
                  <a:lnTo>
                    <a:pt x="21" y="12"/>
                  </a:lnTo>
                  <a:lnTo>
                    <a:pt x="20" y="15"/>
                  </a:lnTo>
                  <a:lnTo>
                    <a:pt x="20" y="16"/>
                  </a:lnTo>
                  <a:lnTo>
                    <a:pt x="19" y="19"/>
                  </a:lnTo>
                  <a:lnTo>
                    <a:pt x="17" y="20"/>
                  </a:lnTo>
                  <a:lnTo>
                    <a:pt x="16" y="22"/>
                  </a:lnTo>
                  <a:lnTo>
                    <a:pt x="14" y="23"/>
                  </a:lnTo>
                  <a:lnTo>
                    <a:pt x="13" y="23"/>
                  </a:lnTo>
                  <a:lnTo>
                    <a:pt x="10" y="23"/>
                  </a:lnTo>
                  <a:lnTo>
                    <a:pt x="8" y="23"/>
                  </a:lnTo>
                  <a:lnTo>
                    <a:pt x="6" y="23"/>
                  </a:lnTo>
                  <a:lnTo>
                    <a:pt x="4" y="22"/>
                  </a:lnTo>
                  <a:lnTo>
                    <a:pt x="3" y="20"/>
                  </a:lnTo>
                  <a:lnTo>
                    <a:pt x="1" y="19"/>
                  </a:lnTo>
                  <a:lnTo>
                    <a:pt x="0" y="16"/>
                  </a:lnTo>
                  <a:lnTo>
                    <a:pt x="0" y="15"/>
                  </a:lnTo>
                  <a:lnTo>
                    <a:pt x="0" y="12"/>
                  </a:lnTo>
                  <a:lnTo>
                    <a:pt x="0" y="9"/>
                  </a:lnTo>
                  <a:lnTo>
                    <a:pt x="0" y="7"/>
                  </a:lnTo>
                  <a:lnTo>
                    <a:pt x="1" y="6"/>
                  </a:lnTo>
                  <a:lnTo>
                    <a:pt x="3" y="3"/>
                  </a:lnTo>
                  <a:lnTo>
                    <a:pt x="4" y="2"/>
                  </a:lnTo>
                  <a:lnTo>
                    <a:pt x="6" y="2"/>
                  </a:lnTo>
                  <a:lnTo>
                    <a:pt x="8" y="0"/>
                  </a:lnTo>
                  <a:lnTo>
                    <a:pt x="10" y="0"/>
                  </a:lnTo>
                  <a:close/>
                </a:path>
              </a:pathLst>
            </a:custGeom>
            <a:solidFill>
              <a:srgbClr val="00ff00"/>
            </a:solidFill>
            <a:ln w="12600">
              <a:solidFill>
                <a:srgbClr val="000066"/>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424" name=""/>
            <p:cNvSpPr/>
            <p:nvPr/>
          </p:nvSpPr>
          <p:spPr>
            <a:xfrm>
              <a:off x="7756560" y="2398320"/>
              <a:ext cx="39240" cy="39600"/>
            </a:xfrm>
            <a:custGeom>
              <a:avLst/>
              <a:gdLst/>
              <a:ahLst/>
              <a:rect l="l" t="t" r="r" b="b"/>
              <a:pathLst>
                <a:path w="21" h="23">
                  <a:moveTo>
                    <a:pt x="10" y="0"/>
                  </a:moveTo>
                  <a:lnTo>
                    <a:pt x="13" y="0"/>
                  </a:lnTo>
                  <a:lnTo>
                    <a:pt x="14" y="2"/>
                  </a:lnTo>
                  <a:lnTo>
                    <a:pt x="16" y="2"/>
                  </a:lnTo>
                  <a:lnTo>
                    <a:pt x="17" y="3"/>
                  </a:lnTo>
                  <a:lnTo>
                    <a:pt x="19" y="6"/>
                  </a:lnTo>
                  <a:lnTo>
                    <a:pt x="20" y="7"/>
                  </a:lnTo>
                  <a:lnTo>
                    <a:pt x="20" y="9"/>
                  </a:lnTo>
                  <a:lnTo>
                    <a:pt x="21" y="12"/>
                  </a:lnTo>
                  <a:lnTo>
                    <a:pt x="20" y="15"/>
                  </a:lnTo>
                  <a:lnTo>
                    <a:pt x="20" y="16"/>
                  </a:lnTo>
                  <a:lnTo>
                    <a:pt x="19" y="19"/>
                  </a:lnTo>
                  <a:lnTo>
                    <a:pt x="17" y="20"/>
                  </a:lnTo>
                  <a:lnTo>
                    <a:pt x="16" y="22"/>
                  </a:lnTo>
                  <a:lnTo>
                    <a:pt x="14" y="23"/>
                  </a:lnTo>
                  <a:lnTo>
                    <a:pt x="13" y="23"/>
                  </a:lnTo>
                  <a:lnTo>
                    <a:pt x="10" y="23"/>
                  </a:lnTo>
                  <a:lnTo>
                    <a:pt x="8" y="23"/>
                  </a:lnTo>
                  <a:lnTo>
                    <a:pt x="6" y="23"/>
                  </a:lnTo>
                  <a:lnTo>
                    <a:pt x="4" y="22"/>
                  </a:lnTo>
                  <a:lnTo>
                    <a:pt x="3" y="20"/>
                  </a:lnTo>
                  <a:lnTo>
                    <a:pt x="1" y="19"/>
                  </a:lnTo>
                  <a:lnTo>
                    <a:pt x="0" y="16"/>
                  </a:lnTo>
                  <a:lnTo>
                    <a:pt x="0" y="15"/>
                  </a:lnTo>
                  <a:lnTo>
                    <a:pt x="0" y="12"/>
                  </a:lnTo>
                  <a:lnTo>
                    <a:pt x="0" y="9"/>
                  </a:lnTo>
                  <a:lnTo>
                    <a:pt x="0" y="7"/>
                  </a:lnTo>
                  <a:lnTo>
                    <a:pt x="1" y="6"/>
                  </a:lnTo>
                  <a:lnTo>
                    <a:pt x="3" y="3"/>
                  </a:lnTo>
                  <a:lnTo>
                    <a:pt x="4" y="2"/>
                  </a:lnTo>
                  <a:lnTo>
                    <a:pt x="6" y="2"/>
                  </a:lnTo>
                  <a:lnTo>
                    <a:pt x="8" y="0"/>
                  </a:lnTo>
                  <a:lnTo>
                    <a:pt x="10" y="0"/>
                  </a:lnTo>
                </a:path>
              </a:pathLst>
            </a:custGeom>
            <a:noFill/>
            <a:ln cap="sq" w="12600">
              <a:solidFill>
                <a:srgbClr val="000066"/>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425" name=""/>
            <p:cNvSpPr/>
            <p:nvPr/>
          </p:nvSpPr>
          <p:spPr>
            <a:xfrm>
              <a:off x="7683480" y="2576160"/>
              <a:ext cx="41040" cy="42480"/>
            </a:xfrm>
            <a:custGeom>
              <a:avLst/>
              <a:gdLst/>
              <a:ahLst/>
              <a:rect l="l" t="t" r="r" b="b"/>
              <a:pathLst>
                <a:path w="22" h="24">
                  <a:moveTo>
                    <a:pt x="10" y="0"/>
                  </a:moveTo>
                  <a:lnTo>
                    <a:pt x="13" y="1"/>
                  </a:lnTo>
                  <a:lnTo>
                    <a:pt x="14" y="1"/>
                  </a:lnTo>
                  <a:lnTo>
                    <a:pt x="16" y="3"/>
                  </a:lnTo>
                  <a:lnTo>
                    <a:pt x="17" y="4"/>
                  </a:lnTo>
                  <a:lnTo>
                    <a:pt x="19" y="6"/>
                  </a:lnTo>
                  <a:lnTo>
                    <a:pt x="20" y="7"/>
                  </a:lnTo>
                  <a:lnTo>
                    <a:pt x="20" y="10"/>
                  </a:lnTo>
                  <a:lnTo>
                    <a:pt x="22" y="11"/>
                  </a:lnTo>
                  <a:lnTo>
                    <a:pt x="20" y="14"/>
                  </a:lnTo>
                  <a:lnTo>
                    <a:pt x="20" y="17"/>
                  </a:lnTo>
                  <a:lnTo>
                    <a:pt x="19" y="19"/>
                  </a:lnTo>
                  <a:lnTo>
                    <a:pt x="17" y="20"/>
                  </a:lnTo>
                  <a:lnTo>
                    <a:pt x="16" y="21"/>
                  </a:lnTo>
                  <a:lnTo>
                    <a:pt x="14" y="23"/>
                  </a:lnTo>
                  <a:lnTo>
                    <a:pt x="13" y="23"/>
                  </a:lnTo>
                  <a:lnTo>
                    <a:pt x="10" y="24"/>
                  </a:lnTo>
                  <a:lnTo>
                    <a:pt x="9" y="23"/>
                  </a:lnTo>
                  <a:lnTo>
                    <a:pt x="6" y="23"/>
                  </a:lnTo>
                  <a:lnTo>
                    <a:pt x="4" y="21"/>
                  </a:lnTo>
                  <a:lnTo>
                    <a:pt x="3" y="20"/>
                  </a:lnTo>
                  <a:lnTo>
                    <a:pt x="1" y="19"/>
                  </a:lnTo>
                  <a:lnTo>
                    <a:pt x="0" y="17"/>
                  </a:lnTo>
                  <a:lnTo>
                    <a:pt x="0" y="14"/>
                  </a:lnTo>
                  <a:lnTo>
                    <a:pt x="0" y="11"/>
                  </a:lnTo>
                  <a:lnTo>
                    <a:pt x="0" y="10"/>
                  </a:lnTo>
                  <a:lnTo>
                    <a:pt x="0" y="7"/>
                  </a:lnTo>
                  <a:lnTo>
                    <a:pt x="1" y="6"/>
                  </a:lnTo>
                  <a:lnTo>
                    <a:pt x="3" y="4"/>
                  </a:lnTo>
                  <a:lnTo>
                    <a:pt x="4" y="3"/>
                  </a:lnTo>
                  <a:lnTo>
                    <a:pt x="6" y="1"/>
                  </a:lnTo>
                  <a:lnTo>
                    <a:pt x="9" y="1"/>
                  </a:lnTo>
                  <a:lnTo>
                    <a:pt x="10" y="0"/>
                  </a:lnTo>
                  <a:close/>
                </a:path>
              </a:pathLst>
            </a:custGeom>
            <a:solidFill>
              <a:srgbClr val="00ff00"/>
            </a:solidFill>
            <a:ln w="12600">
              <a:solidFill>
                <a:srgbClr val="000066"/>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426" name=""/>
            <p:cNvSpPr/>
            <p:nvPr/>
          </p:nvSpPr>
          <p:spPr>
            <a:xfrm>
              <a:off x="7683480" y="2576160"/>
              <a:ext cx="41040" cy="42480"/>
            </a:xfrm>
            <a:custGeom>
              <a:avLst/>
              <a:gdLst/>
              <a:ahLst/>
              <a:rect l="l" t="t" r="r" b="b"/>
              <a:pathLst>
                <a:path w="22" h="24">
                  <a:moveTo>
                    <a:pt x="10" y="0"/>
                  </a:moveTo>
                  <a:lnTo>
                    <a:pt x="13" y="1"/>
                  </a:lnTo>
                  <a:lnTo>
                    <a:pt x="14" y="1"/>
                  </a:lnTo>
                  <a:lnTo>
                    <a:pt x="16" y="3"/>
                  </a:lnTo>
                  <a:lnTo>
                    <a:pt x="17" y="4"/>
                  </a:lnTo>
                  <a:lnTo>
                    <a:pt x="19" y="6"/>
                  </a:lnTo>
                  <a:lnTo>
                    <a:pt x="20" y="7"/>
                  </a:lnTo>
                  <a:lnTo>
                    <a:pt x="20" y="10"/>
                  </a:lnTo>
                  <a:lnTo>
                    <a:pt x="22" y="11"/>
                  </a:lnTo>
                  <a:lnTo>
                    <a:pt x="20" y="14"/>
                  </a:lnTo>
                  <a:lnTo>
                    <a:pt x="20" y="17"/>
                  </a:lnTo>
                  <a:lnTo>
                    <a:pt x="19" y="19"/>
                  </a:lnTo>
                  <a:lnTo>
                    <a:pt x="17" y="20"/>
                  </a:lnTo>
                  <a:lnTo>
                    <a:pt x="16" y="21"/>
                  </a:lnTo>
                  <a:lnTo>
                    <a:pt x="14" y="23"/>
                  </a:lnTo>
                  <a:lnTo>
                    <a:pt x="13" y="23"/>
                  </a:lnTo>
                  <a:lnTo>
                    <a:pt x="10" y="24"/>
                  </a:lnTo>
                  <a:lnTo>
                    <a:pt x="9" y="23"/>
                  </a:lnTo>
                  <a:lnTo>
                    <a:pt x="6" y="23"/>
                  </a:lnTo>
                  <a:lnTo>
                    <a:pt x="4" y="21"/>
                  </a:lnTo>
                  <a:lnTo>
                    <a:pt x="3" y="20"/>
                  </a:lnTo>
                  <a:lnTo>
                    <a:pt x="1" y="19"/>
                  </a:lnTo>
                  <a:lnTo>
                    <a:pt x="0" y="17"/>
                  </a:lnTo>
                  <a:lnTo>
                    <a:pt x="0" y="14"/>
                  </a:lnTo>
                  <a:lnTo>
                    <a:pt x="0" y="11"/>
                  </a:lnTo>
                  <a:lnTo>
                    <a:pt x="0" y="10"/>
                  </a:lnTo>
                  <a:lnTo>
                    <a:pt x="0" y="7"/>
                  </a:lnTo>
                  <a:lnTo>
                    <a:pt x="1" y="6"/>
                  </a:lnTo>
                  <a:lnTo>
                    <a:pt x="3" y="4"/>
                  </a:lnTo>
                  <a:lnTo>
                    <a:pt x="4" y="3"/>
                  </a:lnTo>
                  <a:lnTo>
                    <a:pt x="6" y="1"/>
                  </a:lnTo>
                  <a:lnTo>
                    <a:pt x="9" y="1"/>
                  </a:lnTo>
                  <a:lnTo>
                    <a:pt x="10" y="0"/>
                  </a:lnTo>
                </a:path>
              </a:pathLst>
            </a:custGeom>
            <a:noFill/>
            <a:ln cap="sq" w="12600">
              <a:solidFill>
                <a:srgbClr val="000066"/>
              </a:solidFill>
              <a:miter/>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427" name=""/>
            <p:cNvSpPr/>
            <p:nvPr/>
          </p:nvSpPr>
          <p:spPr>
            <a:xfrm>
              <a:off x="7624800" y="2615760"/>
              <a:ext cx="39240" cy="44280"/>
            </a:xfrm>
            <a:custGeom>
              <a:avLst/>
              <a:gdLst/>
              <a:ahLst/>
              <a:rect l="l" t="t" r="r" b="b"/>
              <a:pathLst>
                <a:path w="22" h="23">
                  <a:moveTo>
                    <a:pt x="12" y="0"/>
                  </a:moveTo>
                  <a:lnTo>
                    <a:pt x="13" y="0"/>
                  </a:lnTo>
                  <a:lnTo>
                    <a:pt x="16" y="0"/>
                  </a:lnTo>
                  <a:lnTo>
                    <a:pt x="17" y="1"/>
                  </a:lnTo>
                  <a:lnTo>
                    <a:pt x="19" y="3"/>
                  </a:lnTo>
                  <a:lnTo>
                    <a:pt x="20" y="4"/>
                  </a:lnTo>
                  <a:lnTo>
                    <a:pt x="22" y="7"/>
                  </a:lnTo>
                  <a:lnTo>
                    <a:pt x="22" y="8"/>
                  </a:lnTo>
                  <a:lnTo>
                    <a:pt x="22" y="11"/>
                  </a:lnTo>
                  <a:lnTo>
                    <a:pt x="22" y="14"/>
                  </a:lnTo>
                  <a:lnTo>
                    <a:pt x="22" y="16"/>
                  </a:lnTo>
                  <a:lnTo>
                    <a:pt x="20" y="17"/>
                  </a:lnTo>
                  <a:lnTo>
                    <a:pt x="19" y="20"/>
                  </a:lnTo>
                  <a:lnTo>
                    <a:pt x="17" y="21"/>
                  </a:lnTo>
                  <a:lnTo>
                    <a:pt x="16" y="21"/>
                  </a:lnTo>
                  <a:lnTo>
                    <a:pt x="13" y="23"/>
                  </a:lnTo>
                  <a:lnTo>
                    <a:pt x="12" y="23"/>
                  </a:lnTo>
                  <a:lnTo>
                    <a:pt x="9" y="23"/>
                  </a:lnTo>
                  <a:lnTo>
                    <a:pt x="7" y="21"/>
                  </a:lnTo>
                  <a:lnTo>
                    <a:pt x="6" y="21"/>
                  </a:lnTo>
                  <a:lnTo>
                    <a:pt x="4" y="20"/>
                  </a:lnTo>
                  <a:lnTo>
                    <a:pt x="3" y="17"/>
                  </a:lnTo>
                  <a:lnTo>
                    <a:pt x="2" y="16"/>
                  </a:lnTo>
                  <a:lnTo>
                    <a:pt x="2" y="14"/>
                  </a:lnTo>
                  <a:lnTo>
                    <a:pt x="0" y="11"/>
                  </a:lnTo>
                  <a:lnTo>
                    <a:pt x="2" y="8"/>
                  </a:lnTo>
                  <a:lnTo>
                    <a:pt x="2" y="7"/>
                  </a:lnTo>
                  <a:lnTo>
                    <a:pt x="3" y="4"/>
                  </a:lnTo>
                  <a:lnTo>
                    <a:pt x="4" y="3"/>
                  </a:lnTo>
                  <a:lnTo>
                    <a:pt x="6" y="1"/>
                  </a:lnTo>
                  <a:lnTo>
                    <a:pt x="7" y="0"/>
                  </a:lnTo>
                  <a:lnTo>
                    <a:pt x="9" y="0"/>
                  </a:lnTo>
                  <a:lnTo>
                    <a:pt x="12" y="0"/>
                  </a:lnTo>
                  <a:close/>
                </a:path>
              </a:pathLst>
            </a:custGeom>
            <a:solidFill>
              <a:srgbClr val="00ff00"/>
            </a:solidFill>
            <a:ln w="12600">
              <a:solidFill>
                <a:srgbClr val="000066"/>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2428" name=""/>
            <p:cNvSpPr/>
            <p:nvPr/>
          </p:nvSpPr>
          <p:spPr>
            <a:xfrm>
              <a:off x="7624800" y="2615760"/>
              <a:ext cx="39240" cy="44280"/>
            </a:xfrm>
            <a:custGeom>
              <a:avLst/>
              <a:gdLst/>
              <a:ahLst/>
              <a:rect l="l" t="t" r="r" b="b"/>
              <a:pathLst>
                <a:path w="22" h="23">
                  <a:moveTo>
                    <a:pt x="12" y="0"/>
                  </a:moveTo>
                  <a:lnTo>
                    <a:pt x="13" y="0"/>
                  </a:lnTo>
                  <a:lnTo>
                    <a:pt x="16" y="0"/>
                  </a:lnTo>
                  <a:lnTo>
                    <a:pt x="17" y="1"/>
                  </a:lnTo>
                  <a:lnTo>
                    <a:pt x="19" y="3"/>
                  </a:lnTo>
                  <a:lnTo>
                    <a:pt x="20" y="4"/>
                  </a:lnTo>
                  <a:lnTo>
                    <a:pt x="22" y="7"/>
                  </a:lnTo>
                  <a:lnTo>
                    <a:pt x="22" y="8"/>
                  </a:lnTo>
                  <a:lnTo>
                    <a:pt x="22" y="11"/>
                  </a:lnTo>
                  <a:lnTo>
                    <a:pt x="22" y="14"/>
                  </a:lnTo>
                  <a:lnTo>
                    <a:pt x="22" y="16"/>
                  </a:lnTo>
                  <a:lnTo>
                    <a:pt x="20" y="17"/>
                  </a:lnTo>
                  <a:lnTo>
                    <a:pt x="19" y="20"/>
                  </a:lnTo>
                  <a:lnTo>
                    <a:pt x="17" y="21"/>
                  </a:lnTo>
                  <a:lnTo>
                    <a:pt x="16" y="21"/>
                  </a:lnTo>
                  <a:lnTo>
                    <a:pt x="13" y="23"/>
                  </a:lnTo>
                  <a:lnTo>
                    <a:pt x="12" y="23"/>
                  </a:lnTo>
                  <a:lnTo>
                    <a:pt x="9" y="23"/>
                  </a:lnTo>
                  <a:lnTo>
                    <a:pt x="7" y="21"/>
                  </a:lnTo>
                  <a:lnTo>
                    <a:pt x="6" y="21"/>
                  </a:lnTo>
                  <a:lnTo>
                    <a:pt x="4" y="20"/>
                  </a:lnTo>
                  <a:lnTo>
                    <a:pt x="3" y="17"/>
                  </a:lnTo>
                  <a:lnTo>
                    <a:pt x="2" y="16"/>
                  </a:lnTo>
                  <a:lnTo>
                    <a:pt x="2" y="14"/>
                  </a:lnTo>
                  <a:lnTo>
                    <a:pt x="0" y="11"/>
                  </a:lnTo>
                  <a:lnTo>
                    <a:pt x="2" y="8"/>
                  </a:lnTo>
                  <a:lnTo>
                    <a:pt x="2" y="7"/>
                  </a:lnTo>
                  <a:lnTo>
                    <a:pt x="3" y="4"/>
                  </a:lnTo>
                  <a:lnTo>
                    <a:pt x="4" y="3"/>
                  </a:lnTo>
                  <a:lnTo>
                    <a:pt x="6" y="1"/>
                  </a:lnTo>
                  <a:lnTo>
                    <a:pt x="7" y="0"/>
                  </a:lnTo>
                  <a:lnTo>
                    <a:pt x="9" y="0"/>
                  </a:lnTo>
                  <a:lnTo>
                    <a:pt x="12" y="0"/>
                  </a:lnTo>
                </a:path>
              </a:pathLst>
            </a:custGeom>
            <a:noFill/>
            <a:ln cap="sq" w="12600">
              <a:solidFill>
                <a:srgbClr val="000066"/>
              </a:solidFill>
              <a:miter/>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2429" name=""/>
            <p:cNvSpPr/>
            <p:nvPr/>
          </p:nvSpPr>
          <p:spPr>
            <a:xfrm>
              <a:off x="7616880" y="2535120"/>
              <a:ext cx="39240" cy="42480"/>
            </a:xfrm>
            <a:custGeom>
              <a:avLst/>
              <a:gdLst/>
              <a:ahLst/>
              <a:rect l="l" t="t" r="r" b="b"/>
              <a:pathLst>
                <a:path w="21" h="23">
                  <a:moveTo>
                    <a:pt x="10" y="0"/>
                  </a:moveTo>
                  <a:lnTo>
                    <a:pt x="13" y="0"/>
                  </a:lnTo>
                  <a:lnTo>
                    <a:pt x="14" y="2"/>
                  </a:lnTo>
                  <a:lnTo>
                    <a:pt x="16" y="2"/>
                  </a:lnTo>
                  <a:lnTo>
                    <a:pt x="17" y="3"/>
                  </a:lnTo>
                  <a:lnTo>
                    <a:pt x="19" y="6"/>
                  </a:lnTo>
                  <a:lnTo>
                    <a:pt x="20" y="7"/>
                  </a:lnTo>
                  <a:lnTo>
                    <a:pt x="20" y="9"/>
                  </a:lnTo>
                  <a:lnTo>
                    <a:pt x="21" y="12"/>
                  </a:lnTo>
                  <a:lnTo>
                    <a:pt x="20" y="15"/>
                  </a:lnTo>
                  <a:lnTo>
                    <a:pt x="20" y="16"/>
                  </a:lnTo>
                  <a:lnTo>
                    <a:pt x="19" y="19"/>
                  </a:lnTo>
                  <a:lnTo>
                    <a:pt x="17" y="20"/>
                  </a:lnTo>
                  <a:lnTo>
                    <a:pt x="16" y="22"/>
                  </a:lnTo>
                  <a:lnTo>
                    <a:pt x="14" y="23"/>
                  </a:lnTo>
                  <a:lnTo>
                    <a:pt x="13" y="23"/>
                  </a:lnTo>
                  <a:lnTo>
                    <a:pt x="10" y="23"/>
                  </a:lnTo>
                  <a:lnTo>
                    <a:pt x="8" y="23"/>
                  </a:lnTo>
                  <a:lnTo>
                    <a:pt x="6" y="23"/>
                  </a:lnTo>
                  <a:lnTo>
                    <a:pt x="4" y="22"/>
                  </a:lnTo>
                  <a:lnTo>
                    <a:pt x="3" y="20"/>
                  </a:lnTo>
                  <a:lnTo>
                    <a:pt x="1" y="19"/>
                  </a:lnTo>
                  <a:lnTo>
                    <a:pt x="0" y="16"/>
                  </a:lnTo>
                  <a:lnTo>
                    <a:pt x="0" y="15"/>
                  </a:lnTo>
                  <a:lnTo>
                    <a:pt x="0" y="12"/>
                  </a:lnTo>
                  <a:lnTo>
                    <a:pt x="0" y="9"/>
                  </a:lnTo>
                  <a:lnTo>
                    <a:pt x="0" y="7"/>
                  </a:lnTo>
                  <a:lnTo>
                    <a:pt x="1" y="6"/>
                  </a:lnTo>
                  <a:lnTo>
                    <a:pt x="3" y="3"/>
                  </a:lnTo>
                  <a:lnTo>
                    <a:pt x="4" y="2"/>
                  </a:lnTo>
                  <a:lnTo>
                    <a:pt x="6" y="2"/>
                  </a:lnTo>
                  <a:lnTo>
                    <a:pt x="8" y="0"/>
                  </a:lnTo>
                  <a:lnTo>
                    <a:pt x="10" y="0"/>
                  </a:lnTo>
                  <a:close/>
                </a:path>
              </a:pathLst>
            </a:custGeom>
            <a:solidFill>
              <a:srgbClr val="00ff00"/>
            </a:solidFill>
            <a:ln w="12600">
              <a:solidFill>
                <a:srgbClr val="000066"/>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430" name=""/>
            <p:cNvSpPr/>
            <p:nvPr/>
          </p:nvSpPr>
          <p:spPr>
            <a:xfrm>
              <a:off x="7616880" y="2535120"/>
              <a:ext cx="39240" cy="42480"/>
            </a:xfrm>
            <a:custGeom>
              <a:avLst/>
              <a:gdLst/>
              <a:ahLst/>
              <a:rect l="l" t="t" r="r" b="b"/>
              <a:pathLst>
                <a:path w="21" h="23">
                  <a:moveTo>
                    <a:pt x="10" y="0"/>
                  </a:moveTo>
                  <a:lnTo>
                    <a:pt x="13" y="0"/>
                  </a:lnTo>
                  <a:lnTo>
                    <a:pt x="14" y="2"/>
                  </a:lnTo>
                  <a:lnTo>
                    <a:pt x="16" y="2"/>
                  </a:lnTo>
                  <a:lnTo>
                    <a:pt x="17" y="3"/>
                  </a:lnTo>
                  <a:lnTo>
                    <a:pt x="19" y="6"/>
                  </a:lnTo>
                  <a:lnTo>
                    <a:pt x="20" y="7"/>
                  </a:lnTo>
                  <a:lnTo>
                    <a:pt x="20" y="9"/>
                  </a:lnTo>
                  <a:lnTo>
                    <a:pt x="21" y="12"/>
                  </a:lnTo>
                  <a:lnTo>
                    <a:pt x="20" y="15"/>
                  </a:lnTo>
                  <a:lnTo>
                    <a:pt x="20" y="16"/>
                  </a:lnTo>
                  <a:lnTo>
                    <a:pt x="19" y="19"/>
                  </a:lnTo>
                  <a:lnTo>
                    <a:pt x="17" y="20"/>
                  </a:lnTo>
                  <a:lnTo>
                    <a:pt x="16" y="22"/>
                  </a:lnTo>
                  <a:lnTo>
                    <a:pt x="14" y="23"/>
                  </a:lnTo>
                  <a:lnTo>
                    <a:pt x="13" y="23"/>
                  </a:lnTo>
                  <a:lnTo>
                    <a:pt x="10" y="23"/>
                  </a:lnTo>
                  <a:lnTo>
                    <a:pt x="8" y="23"/>
                  </a:lnTo>
                  <a:lnTo>
                    <a:pt x="6" y="23"/>
                  </a:lnTo>
                  <a:lnTo>
                    <a:pt x="4" y="22"/>
                  </a:lnTo>
                  <a:lnTo>
                    <a:pt x="3" y="20"/>
                  </a:lnTo>
                  <a:lnTo>
                    <a:pt x="1" y="19"/>
                  </a:lnTo>
                  <a:lnTo>
                    <a:pt x="0" y="16"/>
                  </a:lnTo>
                  <a:lnTo>
                    <a:pt x="0" y="15"/>
                  </a:lnTo>
                  <a:lnTo>
                    <a:pt x="0" y="12"/>
                  </a:lnTo>
                  <a:lnTo>
                    <a:pt x="0" y="9"/>
                  </a:lnTo>
                  <a:lnTo>
                    <a:pt x="0" y="7"/>
                  </a:lnTo>
                  <a:lnTo>
                    <a:pt x="1" y="6"/>
                  </a:lnTo>
                  <a:lnTo>
                    <a:pt x="3" y="3"/>
                  </a:lnTo>
                  <a:lnTo>
                    <a:pt x="4" y="2"/>
                  </a:lnTo>
                  <a:lnTo>
                    <a:pt x="6" y="2"/>
                  </a:lnTo>
                  <a:lnTo>
                    <a:pt x="8" y="0"/>
                  </a:lnTo>
                  <a:lnTo>
                    <a:pt x="10" y="0"/>
                  </a:lnTo>
                </a:path>
              </a:pathLst>
            </a:custGeom>
            <a:noFill/>
            <a:ln cap="sq" w="12600">
              <a:solidFill>
                <a:srgbClr val="000066"/>
              </a:solidFill>
              <a:miter/>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431" name=""/>
            <p:cNvSpPr/>
            <p:nvPr/>
          </p:nvSpPr>
          <p:spPr>
            <a:xfrm>
              <a:off x="7758000" y="2512800"/>
              <a:ext cx="41040" cy="45720"/>
            </a:xfrm>
            <a:custGeom>
              <a:avLst/>
              <a:gdLst/>
              <a:ahLst/>
              <a:rect l="l" t="t" r="r" b="b"/>
              <a:pathLst>
                <a:path w="22" h="24">
                  <a:moveTo>
                    <a:pt x="12" y="0"/>
                  </a:moveTo>
                  <a:lnTo>
                    <a:pt x="13" y="0"/>
                  </a:lnTo>
                  <a:lnTo>
                    <a:pt x="16" y="1"/>
                  </a:lnTo>
                  <a:lnTo>
                    <a:pt x="18" y="2"/>
                  </a:lnTo>
                  <a:lnTo>
                    <a:pt x="19" y="4"/>
                  </a:lnTo>
                  <a:lnTo>
                    <a:pt x="20" y="5"/>
                  </a:lnTo>
                  <a:lnTo>
                    <a:pt x="22" y="7"/>
                  </a:lnTo>
                  <a:lnTo>
                    <a:pt x="22" y="10"/>
                  </a:lnTo>
                  <a:lnTo>
                    <a:pt x="22" y="11"/>
                  </a:lnTo>
                  <a:lnTo>
                    <a:pt x="22" y="14"/>
                  </a:lnTo>
                  <a:lnTo>
                    <a:pt x="22" y="17"/>
                  </a:lnTo>
                  <a:lnTo>
                    <a:pt x="20" y="18"/>
                  </a:lnTo>
                  <a:lnTo>
                    <a:pt x="19" y="20"/>
                  </a:lnTo>
                  <a:lnTo>
                    <a:pt x="18" y="21"/>
                  </a:lnTo>
                  <a:lnTo>
                    <a:pt x="16" y="23"/>
                  </a:lnTo>
                  <a:lnTo>
                    <a:pt x="13" y="23"/>
                  </a:lnTo>
                  <a:lnTo>
                    <a:pt x="12" y="24"/>
                  </a:lnTo>
                  <a:lnTo>
                    <a:pt x="9" y="23"/>
                  </a:lnTo>
                  <a:lnTo>
                    <a:pt x="7" y="23"/>
                  </a:lnTo>
                  <a:lnTo>
                    <a:pt x="6" y="21"/>
                  </a:lnTo>
                  <a:lnTo>
                    <a:pt x="5" y="20"/>
                  </a:lnTo>
                  <a:lnTo>
                    <a:pt x="3" y="18"/>
                  </a:lnTo>
                  <a:lnTo>
                    <a:pt x="2" y="17"/>
                  </a:lnTo>
                  <a:lnTo>
                    <a:pt x="2" y="14"/>
                  </a:lnTo>
                  <a:lnTo>
                    <a:pt x="0" y="11"/>
                  </a:lnTo>
                  <a:lnTo>
                    <a:pt x="2" y="10"/>
                  </a:lnTo>
                  <a:lnTo>
                    <a:pt x="2" y="7"/>
                  </a:lnTo>
                  <a:lnTo>
                    <a:pt x="3" y="5"/>
                  </a:lnTo>
                  <a:lnTo>
                    <a:pt x="5" y="4"/>
                  </a:lnTo>
                  <a:lnTo>
                    <a:pt x="6" y="2"/>
                  </a:lnTo>
                  <a:lnTo>
                    <a:pt x="7" y="1"/>
                  </a:lnTo>
                  <a:lnTo>
                    <a:pt x="9" y="0"/>
                  </a:lnTo>
                  <a:lnTo>
                    <a:pt x="12" y="0"/>
                  </a:lnTo>
                  <a:close/>
                </a:path>
              </a:pathLst>
            </a:custGeom>
            <a:solidFill>
              <a:srgbClr val="00ff00"/>
            </a:solidFill>
            <a:ln w="12600">
              <a:solidFill>
                <a:srgbClr val="000066"/>
              </a:solidFill>
              <a:round/>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432" name=""/>
            <p:cNvSpPr/>
            <p:nvPr/>
          </p:nvSpPr>
          <p:spPr>
            <a:xfrm>
              <a:off x="7758000" y="2512800"/>
              <a:ext cx="41040" cy="45720"/>
            </a:xfrm>
            <a:custGeom>
              <a:avLst/>
              <a:gdLst/>
              <a:ahLst/>
              <a:rect l="l" t="t" r="r" b="b"/>
              <a:pathLst>
                <a:path w="22" h="24">
                  <a:moveTo>
                    <a:pt x="12" y="0"/>
                  </a:moveTo>
                  <a:lnTo>
                    <a:pt x="13" y="0"/>
                  </a:lnTo>
                  <a:lnTo>
                    <a:pt x="16" y="1"/>
                  </a:lnTo>
                  <a:lnTo>
                    <a:pt x="18" y="2"/>
                  </a:lnTo>
                  <a:lnTo>
                    <a:pt x="19" y="4"/>
                  </a:lnTo>
                  <a:lnTo>
                    <a:pt x="20" y="5"/>
                  </a:lnTo>
                  <a:lnTo>
                    <a:pt x="22" y="7"/>
                  </a:lnTo>
                  <a:lnTo>
                    <a:pt x="22" y="10"/>
                  </a:lnTo>
                  <a:lnTo>
                    <a:pt x="22" y="11"/>
                  </a:lnTo>
                  <a:lnTo>
                    <a:pt x="22" y="14"/>
                  </a:lnTo>
                  <a:lnTo>
                    <a:pt x="22" y="17"/>
                  </a:lnTo>
                  <a:lnTo>
                    <a:pt x="20" y="18"/>
                  </a:lnTo>
                  <a:lnTo>
                    <a:pt x="19" y="20"/>
                  </a:lnTo>
                  <a:lnTo>
                    <a:pt x="18" y="21"/>
                  </a:lnTo>
                  <a:lnTo>
                    <a:pt x="16" y="23"/>
                  </a:lnTo>
                  <a:lnTo>
                    <a:pt x="13" y="23"/>
                  </a:lnTo>
                  <a:lnTo>
                    <a:pt x="12" y="24"/>
                  </a:lnTo>
                  <a:lnTo>
                    <a:pt x="9" y="23"/>
                  </a:lnTo>
                  <a:lnTo>
                    <a:pt x="7" y="23"/>
                  </a:lnTo>
                  <a:lnTo>
                    <a:pt x="6" y="21"/>
                  </a:lnTo>
                  <a:lnTo>
                    <a:pt x="5" y="20"/>
                  </a:lnTo>
                  <a:lnTo>
                    <a:pt x="3" y="18"/>
                  </a:lnTo>
                  <a:lnTo>
                    <a:pt x="2" y="17"/>
                  </a:lnTo>
                  <a:lnTo>
                    <a:pt x="2" y="14"/>
                  </a:lnTo>
                  <a:lnTo>
                    <a:pt x="0" y="11"/>
                  </a:lnTo>
                  <a:lnTo>
                    <a:pt x="2" y="10"/>
                  </a:lnTo>
                  <a:lnTo>
                    <a:pt x="2" y="7"/>
                  </a:lnTo>
                  <a:lnTo>
                    <a:pt x="3" y="5"/>
                  </a:lnTo>
                  <a:lnTo>
                    <a:pt x="5" y="4"/>
                  </a:lnTo>
                  <a:lnTo>
                    <a:pt x="6" y="2"/>
                  </a:lnTo>
                  <a:lnTo>
                    <a:pt x="7" y="1"/>
                  </a:lnTo>
                  <a:lnTo>
                    <a:pt x="9" y="0"/>
                  </a:lnTo>
                  <a:lnTo>
                    <a:pt x="12" y="0"/>
                  </a:lnTo>
                </a:path>
              </a:pathLst>
            </a:custGeom>
            <a:noFill/>
            <a:ln cap="sq" w="12600">
              <a:solidFill>
                <a:srgbClr val="000066"/>
              </a:solidFill>
              <a:miter/>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433" name=""/>
            <p:cNvSpPr/>
            <p:nvPr/>
          </p:nvSpPr>
          <p:spPr>
            <a:xfrm>
              <a:off x="7601040" y="2666880"/>
              <a:ext cx="39240" cy="42480"/>
            </a:xfrm>
            <a:custGeom>
              <a:avLst/>
              <a:gdLst/>
              <a:ahLst/>
              <a:rect l="l" t="t" r="r" b="b"/>
              <a:pathLst>
                <a:path w="22" h="23">
                  <a:moveTo>
                    <a:pt x="10" y="0"/>
                  </a:moveTo>
                  <a:lnTo>
                    <a:pt x="13" y="0"/>
                  </a:lnTo>
                  <a:lnTo>
                    <a:pt x="15" y="2"/>
                  </a:lnTo>
                  <a:lnTo>
                    <a:pt x="16" y="2"/>
                  </a:lnTo>
                  <a:lnTo>
                    <a:pt x="19" y="3"/>
                  </a:lnTo>
                  <a:lnTo>
                    <a:pt x="20" y="6"/>
                  </a:lnTo>
                  <a:lnTo>
                    <a:pt x="20" y="7"/>
                  </a:lnTo>
                  <a:lnTo>
                    <a:pt x="22" y="10"/>
                  </a:lnTo>
                  <a:lnTo>
                    <a:pt x="22" y="12"/>
                  </a:lnTo>
                  <a:lnTo>
                    <a:pt x="22" y="15"/>
                  </a:lnTo>
                  <a:lnTo>
                    <a:pt x="20" y="16"/>
                  </a:lnTo>
                  <a:lnTo>
                    <a:pt x="20" y="19"/>
                  </a:lnTo>
                  <a:lnTo>
                    <a:pt x="19" y="20"/>
                  </a:lnTo>
                  <a:lnTo>
                    <a:pt x="16" y="22"/>
                  </a:lnTo>
                  <a:lnTo>
                    <a:pt x="15" y="23"/>
                  </a:lnTo>
                  <a:lnTo>
                    <a:pt x="13" y="23"/>
                  </a:lnTo>
                  <a:lnTo>
                    <a:pt x="10" y="23"/>
                  </a:lnTo>
                  <a:lnTo>
                    <a:pt x="9" y="23"/>
                  </a:lnTo>
                  <a:lnTo>
                    <a:pt x="6" y="23"/>
                  </a:lnTo>
                  <a:lnTo>
                    <a:pt x="4" y="22"/>
                  </a:lnTo>
                  <a:lnTo>
                    <a:pt x="3" y="20"/>
                  </a:lnTo>
                  <a:lnTo>
                    <a:pt x="2" y="19"/>
                  </a:lnTo>
                  <a:lnTo>
                    <a:pt x="0" y="16"/>
                  </a:lnTo>
                  <a:lnTo>
                    <a:pt x="0" y="15"/>
                  </a:lnTo>
                  <a:lnTo>
                    <a:pt x="0" y="12"/>
                  </a:lnTo>
                  <a:lnTo>
                    <a:pt x="0" y="10"/>
                  </a:lnTo>
                  <a:lnTo>
                    <a:pt x="0" y="7"/>
                  </a:lnTo>
                  <a:lnTo>
                    <a:pt x="2" y="6"/>
                  </a:lnTo>
                  <a:lnTo>
                    <a:pt x="3" y="3"/>
                  </a:lnTo>
                  <a:lnTo>
                    <a:pt x="4" y="2"/>
                  </a:lnTo>
                  <a:lnTo>
                    <a:pt x="6" y="2"/>
                  </a:lnTo>
                  <a:lnTo>
                    <a:pt x="9" y="0"/>
                  </a:lnTo>
                  <a:lnTo>
                    <a:pt x="10" y="0"/>
                  </a:lnTo>
                  <a:close/>
                </a:path>
              </a:pathLst>
            </a:custGeom>
            <a:solidFill>
              <a:srgbClr val="00ff00"/>
            </a:solidFill>
            <a:ln w="12600">
              <a:solidFill>
                <a:srgbClr val="000066"/>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434" name=""/>
            <p:cNvSpPr/>
            <p:nvPr/>
          </p:nvSpPr>
          <p:spPr>
            <a:xfrm>
              <a:off x="7601040" y="2666880"/>
              <a:ext cx="39240" cy="42480"/>
            </a:xfrm>
            <a:custGeom>
              <a:avLst/>
              <a:gdLst/>
              <a:ahLst/>
              <a:rect l="l" t="t" r="r" b="b"/>
              <a:pathLst>
                <a:path w="22" h="23">
                  <a:moveTo>
                    <a:pt x="10" y="0"/>
                  </a:moveTo>
                  <a:lnTo>
                    <a:pt x="13" y="0"/>
                  </a:lnTo>
                  <a:lnTo>
                    <a:pt x="15" y="2"/>
                  </a:lnTo>
                  <a:lnTo>
                    <a:pt x="16" y="2"/>
                  </a:lnTo>
                  <a:lnTo>
                    <a:pt x="19" y="3"/>
                  </a:lnTo>
                  <a:lnTo>
                    <a:pt x="20" y="6"/>
                  </a:lnTo>
                  <a:lnTo>
                    <a:pt x="20" y="7"/>
                  </a:lnTo>
                  <a:lnTo>
                    <a:pt x="22" y="10"/>
                  </a:lnTo>
                  <a:lnTo>
                    <a:pt x="22" y="12"/>
                  </a:lnTo>
                  <a:lnTo>
                    <a:pt x="22" y="15"/>
                  </a:lnTo>
                  <a:lnTo>
                    <a:pt x="20" y="16"/>
                  </a:lnTo>
                  <a:lnTo>
                    <a:pt x="20" y="19"/>
                  </a:lnTo>
                  <a:lnTo>
                    <a:pt x="19" y="20"/>
                  </a:lnTo>
                  <a:lnTo>
                    <a:pt x="16" y="22"/>
                  </a:lnTo>
                  <a:lnTo>
                    <a:pt x="15" y="23"/>
                  </a:lnTo>
                  <a:lnTo>
                    <a:pt x="13" y="23"/>
                  </a:lnTo>
                  <a:lnTo>
                    <a:pt x="10" y="23"/>
                  </a:lnTo>
                  <a:lnTo>
                    <a:pt x="9" y="23"/>
                  </a:lnTo>
                  <a:lnTo>
                    <a:pt x="6" y="23"/>
                  </a:lnTo>
                  <a:lnTo>
                    <a:pt x="4" y="22"/>
                  </a:lnTo>
                  <a:lnTo>
                    <a:pt x="3" y="20"/>
                  </a:lnTo>
                  <a:lnTo>
                    <a:pt x="2" y="19"/>
                  </a:lnTo>
                  <a:lnTo>
                    <a:pt x="0" y="16"/>
                  </a:lnTo>
                  <a:lnTo>
                    <a:pt x="0" y="15"/>
                  </a:lnTo>
                  <a:lnTo>
                    <a:pt x="0" y="12"/>
                  </a:lnTo>
                  <a:lnTo>
                    <a:pt x="0" y="10"/>
                  </a:lnTo>
                  <a:lnTo>
                    <a:pt x="0" y="7"/>
                  </a:lnTo>
                  <a:lnTo>
                    <a:pt x="2" y="6"/>
                  </a:lnTo>
                  <a:lnTo>
                    <a:pt x="3" y="3"/>
                  </a:lnTo>
                  <a:lnTo>
                    <a:pt x="4" y="2"/>
                  </a:lnTo>
                  <a:lnTo>
                    <a:pt x="6" y="2"/>
                  </a:lnTo>
                  <a:lnTo>
                    <a:pt x="9" y="0"/>
                  </a:lnTo>
                  <a:lnTo>
                    <a:pt x="10" y="0"/>
                  </a:lnTo>
                </a:path>
              </a:pathLst>
            </a:custGeom>
            <a:noFill/>
            <a:ln cap="sq" w="12600">
              <a:solidFill>
                <a:srgbClr val="000066"/>
              </a:solidFill>
              <a:miter/>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435" name=""/>
            <p:cNvSpPr/>
            <p:nvPr/>
          </p:nvSpPr>
          <p:spPr>
            <a:xfrm>
              <a:off x="7497720" y="2570040"/>
              <a:ext cx="39240" cy="43920"/>
            </a:xfrm>
            <a:custGeom>
              <a:avLst/>
              <a:gdLst/>
              <a:ahLst/>
              <a:rect l="l" t="t" r="r" b="b"/>
              <a:pathLst>
                <a:path w="22" h="24">
                  <a:moveTo>
                    <a:pt x="11" y="0"/>
                  </a:moveTo>
                  <a:lnTo>
                    <a:pt x="13" y="1"/>
                  </a:lnTo>
                  <a:lnTo>
                    <a:pt x="16" y="1"/>
                  </a:lnTo>
                  <a:lnTo>
                    <a:pt x="17" y="3"/>
                  </a:lnTo>
                  <a:lnTo>
                    <a:pt x="19" y="4"/>
                  </a:lnTo>
                  <a:lnTo>
                    <a:pt x="20" y="6"/>
                  </a:lnTo>
                  <a:lnTo>
                    <a:pt x="22" y="7"/>
                  </a:lnTo>
                  <a:lnTo>
                    <a:pt x="22" y="10"/>
                  </a:lnTo>
                  <a:lnTo>
                    <a:pt x="22" y="13"/>
                  </a:lnTo>
                  <a:lnTo>
                    <a:pt x="22" y="14"/>
                  </a:lnTo>
                  <a:lnTo>
                    <a:pt x="22" y="17"/>
                  </a:lnTo>
                  <a:lnTo>
                    <a:pt x="20" y="19"/>
                  </a:lnTo>
                  <a:lnTo>
                    <a:pt x="19" y="20"/>
                  </a:lnTo>
                  <a:lnTo>
                    <a:pt x="17" y="22"/>
                  </a:lnTo>
                  <a:lnTo>
                    <a:pt x="16" y="23"/>
                  </a:lnTo>
                  <a:lnTo>
                    <a:pt x="13" y="24"/>
                  </a:lnTo>
                  <a:lnTo>
                    <a:pt x="11" y="24"/>
                  </a:lnTo>
                  <a:lnTo>
                    <a:pt x="9" y="24"/>
                  </a:lnTo>
                  <a:lnTo>
                    <a:pt x="7" y="23"/>
                  </a:lnTo>
                  <a:lnTo>
                    <a:pt x="6" y="22"/>
                  </a:lnTo>
                  <a:lnTo>
                    <a:pt x="3" y="20"/>
                  </a:lnTo>
                  <a:lnTo>
                    <a:pt x="3" y="19"/>
                  </a:lnTo>
                  <a:lnTo>
                    <a:pt x="1" y="17"/>
                  </a:lnTo>
                  <a:lnTo>
                    <a:pt x="0" y="14"/>
                  </a:lnTo>
                  <a:lnTo>
                    <a:pt x="0" y="13"/>
                  </a:lnTo>
                  <a:lnTo>
                    <a:pt x="0" y="10"/>
                  </a:lnTo>
                  <a:lnTo>
                    <a:pt x="1" y="7"/>
                  </a:lnTo>
                  <a:lnTo>
                    <a:pt x="3" y="6"/>
                  </a:lnTo>
                  <a:lnTo>
                    <a:pt x="3" y="4"/>
                  </a:lnTo>
                  <a:lnTo>
                    <a:pt x="6" y="3"/>
                  </a:lnTo>
                  <a:lnTo>
                    <a:pt x="7" y="1"/>
                  </a:lnTo>
                  <a:lnTo>
                    <a:pt x="9" y="1"/>
                  </a:lnTo>
                  <a:lnTo>
                    <a:pt x="11" y="0"/>
                  </a:lnTo>
                  <a:close/>
                </a:path>
              </a:pathLst>
            </a:custGeom>
            <a:solidFill>
              <a:srgbClr val="00ff00"/>
            </a:solidFill>
            <a:ln w="12600">
              <a:solidFill>
                <a:srgbClr val="000066"/>
              </a:solidFill>
              <a:round/>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2436" name=""/>
            <p:cNvSpPr/>
            <p:nvPr/>
          </p:nvSpPr>
          <p:spPr>
            <a:xfrm>
              <a:off x="7497720" y="2570040"/>
              <a:ext cx="39240" cy="43920"/>
            </a:xfrm>
            <a:custGeom>
              <a:avLst/>
              <a:gdLst/>
              <a:ahLst/>
              <a:rect l="l" t="t" r="r" b="b"/>
              <a:pathLst>
                <a:path w="22" h="24">
                  <a:moveTo>
                    <a:pt x="11" y="0"/>
                  </a:moveTo>
                  <a:lnTo>
                    <a:pt x="13" y="1"/>
                  </a:lnTo>
                  <a:lnTo>
                    <a:pt x="16" y="1"/>
                  </a:lnTo>
                  <a:lnTo>
                    <a:pt x="17" y="3"/>
                  </a:lnTo>
                  <a:lnTo>
                    <a:pt x="19" y="4"/>
                  </a:lnTo>
                  <a:lnTo>
                    <a:pt x="20" y="6"/>
                  </a:lnTo>
                  <a:lnTo>
                    <a:pt x="22" y="7"/>
                  </a:lnTo>
                  <a:lnTo>
                    <a:pt x="22" y="10"/>
                  </a:lnTo>
                  <a:lnTo>
                    <a:pt x="22" y="13"/>
                  </a:lnTo>
                  <a:lnTo>
                    <a:pt x="22" y="14"/>
                  </a:lnTo>
                  <a:lnTo>
                    <a:pt x="22" y="17"/>
                  </a:lnTo>
                  <a:lnTo>
                    <a:pt x="20" y="19"/>
                  </a:lnTo>
                  <a:lnTo>
                    <a:pt x="19" y="20"/>
                  </a:lnTo>
                  <a:lnTo>
                    <a:pt x="17" y="22"/>
                  </a:lnTo>
                  <a:lnTo>
                    <a:pt x="16" y="23"/>
                  </a:lnTo>
                  <a:lnTo>
                    <a:pt x="13" y="24"/>
                  </a:lnTo>
                  <a:lnTo>
                    <a:pt x="11" y="24"/>
                  </a:lnTo>
                  <a:lnTo>
                    <a:pt x="9" y="24"/>
                  </a:lnTo>
                  <a:lnTo>
                    <a:pt x="7" y="23"/>
                  </a:lnTo>
                  <a:lnTo>
                    <a:pt x="6" y="22"/>
                  </a:lnTo>
                  <a:lnTo>
                    <a:pt x="3" y="20"/>
                  </a:lnTo>
                  <a:lnTo>
                    <a:pt x="3" y="19"/>
                  </a:lnTo>
                  <a:lnTo>
                    <a:pt x="1" y="17"/>
                  </a:lnTo>
                  <a:lnTo>
                    <a:pt x="0" y="14"/>
                  </a:lnTo>
                  <a:lnTo>
                    <a:pt x="0" y="13"/>
                  </a:lnTo>
                  <a:lnTo>
                    <a:pt x="0" y="10"/>
                  </a:lnTo>
                  <a:lnTo>
                    <a:pt x="1" y="7"/>
                  </a:lnTo>
                  <a:lnTo>
                    <a:pt x="3" y="6"/>
                  </a:lnTo>
                  <a:lnTo>
                    <a:pt x="3" y="4"/>
                  </a:lnTo>
                  <a:lnTo>
                    <a:pt x="6" y="3"/>
                  </a:lnTo>
                  <a:lnTo>
                    <a:pt x="7" y="1"/>
                  </a:lnTo>
                  <a:lnTo>
                    <a:pt x="9" y="1"/>
                  </a:lnTo>
                  <a:lnTo>
                    <a:pt x="11" y="0"/>
                  </a:lnTo>
                </a:path>
              </a:pathLst>
            </a:custGeom>
            <a:noFill/>
            <a:ln cap="sq" w="12600">
              <a:solidFill>
                <a:srgbClr val="000066"/>
              </a:solidFill>
              <a:miter/>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2437" name=""/>
            <p:cNvSpPr/>
            <p:nvPr/>
          </p:nvSpPr>
          <p:spPr>
            <a:xfrm>
              <a:off x="7551720" y="2566800"/>
              <a:ext cx="39240" cy="42480"/>
            </a:xfrm>
            <a:custGeom>
              <a:avLst/>
              <a:gdLst/>
              <a:ahLst/>
              <a:rect l="l" t="t" r="r" b="b"/>
              <a:pathLst>
                <a:path w="22" h="24">
                  <a:moveTo>
                    <a:pt x="12" y="0"/>
                  </a:moveTo>
                  <a:lnTo>
                    <a:pt x="13" y="0"/>
                  </a:lnTo>
                  <a:lnTo>
                    <a:pt x="16" y="0"/>
                  </a:lnTo>
                  <a:lnTo>
                    <a:pt x="18" y="2"/>
                  </a:lnTo>
                  <a:lnTo>
                    <a:pt x="19" y="3"/>
                  </a:lnTo>
                  <a:lnTo>
                    <a:pt x="20" y="5"/>
                  </a:lnTo>
                  <a:lnTo>
                    <a:pt x="22" y="6"/>
                  </a:lnTo>
                  <a:lnTo>
                    <a:pt x="22" y="9"/>
                  </a:lnTo>
                  <a:lnTo>
                    <a:pt x="22" y="12"/>
                  </a:lnTo>
                  <a:lnTo>
                    <a:pt x="22" y="13"/>
                  </a:lnTo>
                  <a:lnTo>
                    <a:pt x="22" y="16"/>
                  </a:lnTo>
                  <a:lnTo>
                    <a:pt x="20" y="18"/>
                  </a:lnTo>
                  <a:lnTo>
                    <a:pt x="19" y="19"/>
                  </a:lnTo>
                  <a:lnTo>
                    <a:pt x="18" y="21"/>
                  </a:lnTo>
                  <a:lnTo>
                    <a:pt x="16" y="22"/>
                  </a:lnTo>
                  <a:lnTo>
                    <a:pt x="13" y="24"/>
                  </a:lnTo>
                  <a:lnTo>
                    <a:pt x="12" y="24"/>
                  </a:lnTo>
                  <a:lnTo>
                    <a:pt x="9" y="24"/>
                  </a:lnTo>
                  <a:lnTo>
                    <a:pt x="7" y="22"/>
                  </a:lnTo>
                  <a:lnTo>
                    <a:pt x="6" y="21"/>
                  </a:lnTo>
                  <a:lnTo>
                    <a:pt x="5" y="19"/>
                  </a:lnTo>
                  <a:lnTo>
                    <a:pt x="3" y="18"/>
                  </a:lnTo>
                  <a:lnTo>
                    <a:pt x="2" y="16"/>
                  </a:lnTo>
                  <a:lnTo>
                    <a:pt x="2" y="13"/>
                  </a:lnTo>
                  <a:lnTo>
                    <a:pt x="0" y="12"/>
                  </a:lnTo>
                  <a:lnTo>
                    <a:pt x="2" y="9"/>
                  </a:lnTo>
                  <a:lnTo>
                    <a:pt x="2" y="6"/>
                  </a:lnTo>
                  <a:lnTo>
                    <a:pt x="3" y="5"/>
                  </a:lnTo>
                  <a:lnTo>
                    <a:pt x="5" y="3"/>
                  </a:lnTo>
                  <a:lnTo>
                    <a:pt x="6" y="2"/>
                  </a:lnTo>
                  <a:lnTo>
                    <a:pt x="7" y="0"/>
                  </a:lnTo>
                  <a:lnTo>
                    <a:pt x="9" y="0"/>
                  </a:lnTo>
                  <a:lnTo>
                    <a:pt x="12" y="0"/>
                  </a:lnTo>
                  <a:close/>
                </a:path>
              </a:pathLst>
            </a:custGeom>
            <a:solidFill>
              <a:srgbClr val="00ff00"/>
            </a:solidFill>
            <a:ln w="12600">
              <a:solidFill>
                <a:srgbClr val="000066"/>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438" name=""/>
            <p:cNvSpPr/>
            <p:nvPr/>
          </p:nvSpPr>
          <p:spPr>
            <a:xfrm>
              <a:off x="7551720" y="2566800"/>
              <a:ext cx="39240" cy="42480"/>
            </a:xfrm>
            <a:custGeom>
              <a:avLst/>
              <a:gdLst/>
              <a:ahLst/>
              <a:rect l="l" t="t" r="r" b="b"/>
              <a:pathLst>
                <a:path w="22" h="24">
                  <a:moveTo>
                    <a:pt x="12" y="0"/>
                  </a:moveTo>
                  <a:lnTo>
                    <a:pt x="13" y="0"/>
                  </a:lnTo>
                  <a:lnTo>
                    <a:pt x="16" y="0"/>
                  </a:lnTo>
                  <a:lnTo>
                    <a:pt x="18" y="2"/>
                  </a:lnTo>
                  <a:lnTo>
                    <a:pt x="19" y="3"/>
                  </a:lnTo>
                  <a:lnTo>
                    <a:pt x="20" y="5"/>
                  </a:lnTo>
                  <a:lnTo>
                    <a:pt x="22" y="6"/>
                  </a:lnTo>
                  <a:lnTo>
                    <a:pt x="22" y="9"/>
                  </a:lnTo>
                  <a:lnTo>
                    <a:pt x="22" y="12"/>
                  </a:lnTo>
                  <a:lnTo>
                    <a:pt x="22" y="13"/>
                  </a:lnTo>
                  <a:lnTo>
                    <a:pt x="22" y="16"/>
                  </a:lnTo>
                  <a:lnTo>
                    <a:pt x="20" y="18"/>
                  </a:lnTo>
                  <a:lnTo>
                    <a:pt x="19" y="19"/>
                  </a:lnTo>
                  <a:lnTo>
                    <a:pt x="18" y="21"/>
                  </a:lnTo>
                  <a:lnTo>
                    <a:pt x="16" y="22"/>
                  </a:lnTo>
                  <a:lnTo>
                    <a:pt x="13" y="24"/>
                  </a:lnTo>
                  <a:lnTo>
                    <a:pt x="12" y="24"/>
                  </a:lnTo>
                  <a:lnTo>
                    <a:pt x="9" y="24"/>
                  </a:lnTo>
                  <a:lnTo>
                    <a:pt x="7" y="22"/>
                  </a:lnTo>
                  <a:lnTo>
                    <a:pt x="6" y="21"/>
                  </a:lnTo>
                  <a:lnTo>
                    <a:pt x="5" y="19"/>
                  </a:lnTo>
                  <a:lnTo>
                    <a:pt x="3" y="18"/>
                  </a:lnTo>
                  <a:lnTo>
                    <a:pt x="2" y="16"/>
                  </a:lnTo>
                  <a:lnTo>
                    <a:pt x="2" y="13"/>
                  </a:lnTo>
                  <a:lnTo>
                    <a:pt x="0" y="12"/>
                  </a:lnTo>
                  <a:lnTo>
                    <a:pt x="2" y="9"/>
                  </a:lnTo>
                  <a:lnTo>
                    <a:pt x="2" y="6"/>
                  </a:lnTo>
                  <a:lnTo>
                    <a:pt x="3" y="5"/>
                  </a:lnTo>
                  <a:lnTo>
                    <a:pt x="5" y="3"/>
                  </a:lnTo>
                  <a:lnTo>
                    <a:pt x="6" y="2"/>
                  </a:lnTo>
                  <a:lnTo>
                    <a:pt x="7" y="0"/>
                  </a:lnTo>
                  <a:lnTo>
                    <a:pt x="9" y="0"/>
                  </a:lnTo>
                  <a:lnTo>
                    <a:pt x="12" y="0"/>
                  </a:lnTo>
                </a:path>
              </a:pathLst>
            </a:custGeom>
            <a:noFill/>
            <a:ln cap="sq" w="12600">
              <a:solidFill>
                <a:srgbClr val="000066"/>
              </a:solidFill>
              <a:miter/>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439" name=""/>
            <p:cNvSpPr/>
            <p:nvPr/>
          </p:nvSpPr>
          <p:spPr>
            <a:xfrm>
              <a:off x="5736600" y="4868640"/>
              <a:ext cx="55332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0000"/>
                  </a:solidFill>
                  <a:effectLst/>
                  <a:uFillTx/>
                  <a:latin typeface="Arial"/>
                </a:rPr>
                <a:t>São Paulo</a:t>
              </a:r>
              <a:endParaRPr b="0" lang="en-US" sz="900" strike="noStrike" u="none">
                <a:solidFill>
                  <a:srgbClr val="000000"/>
                </a:solidFill>
                <a:effectLst/>
                <a:uFillTx/>
                <a:latin typeface="Times New Roman"/>
              </a:endParaRPr>
            </a:p>
          </p:txBody>
        </p:sp>
        <p:sp>
          <p:nvSpPr>
            <p:cNvPr id="2440" name=""/>
            <p:cNvSpPr/>
            <p:nvPr/>
          </p:nvSpPr>
          <p:spPr>
            <a:xfrm flipV="1">
              <a:off x="7745400" y="2206080"/>
              <a:ext cx="85320" cy="9000"/>
            </a:xfrm>
            <a:prstGeom prst="line">
              <a:avLst/>
            </a:prstGeom>
            <a:ln cap="sq" w="12600">
              <a:solidFill>
                <a:srgbClr val="000066"/>
              </a:solidFill>
              <a:miter/>
            </a:ln>
          </p:spPr>
          <p:style>
            <a:lnRef idx="0"/>
            <a:fillRef idx="0"/>
            <a:effectRef idx="0"/>
            <a:fontRef idx="minor"/>
          </p:style>
          <p:txBody>
            <a:bodyPr lIns="90000" rIns="90000" tIns="-37800" bIns="-37800" anchor="t">
              <a:noAutofit/>
            </a:bodyPr>
            <a:p>
              <a:endParaRPr b="0" lang="en-US" sz="2400" strike="noStrike" u="none">
                <a:solidFill>
                  <a:srgbClr val="000000"/>
                </a:solidFill>
                <a:effectLst/>
                <a:uFillTx/>
                <a:latin typeface="Times New Roman"/>
              </a:endParaRPr>
            </a:p>
          </p:txBody>
        </p:sp>
        <p:sp>
          <p:nvSpPr>
            <p:cNvPr id="2441" name=""/>
            <p:cNvSpPr/>
            <p:nvPr/>
          </p:nvSpPr>
          <p:spPr>
            <a:xfrm>
              <a:off x="7786440" y="2177640"/>
              <a:ext cx="80640" cy="66600"/>
            </a:xfrm>
            <a:custGeom>
              <a:avLst/>
              <a:gdLst/>
              <a:ahLst/>
              <a:rect l="l" t="t" r="r" b="b"/>
              <a:pathLst>
                <a:path w="43" h="36">
                  <a:moveTo>
                    <a:pt x="43" y="15"/>
                  </a:moveTo>
                  <a:lnTo>
                    <a:pt x="0" y="0"/>
                  </a:lnTo>
                  <a:lnTo>
                    <a:pt x="2" y="2"/>
                  </a:lnTo>
                  <a:lnTo>
                    <a:pt x="2" y="3"/>
                  </a:lnTo>
                  <a:lnTo>
                    <a:pt x="3" y="5"/>
                  </a:lnTo>
                  <a:lnTo>
                    <a:pt x="3" y="6"/>
                  </a:lnTo>
                  <a:lnTo>
                    <a:pt x="4" y="8"/>
                  </a:lnTo>
                  <a:lnTo>
                    <a:pt x="4" y="9"/>
                  </a:lnTo>
                  <a:lnTo>
                    <a:pt x="4" y="11"/>
                  </a:lnTo>
                  <a:lnTo>
                    <a:pt x="4" y="12"/>
                  </a:lnTo>
                  <a:lnTo>
                    <a:pt x="6" y="13"/>
                  </a:lnTo>
                  <a:lnTo>
                    <a:pt x="6" y="15"/>
                  </a:lnTo>
                  <a:lnTo>
                    <a:pt x="6" y="16"/>
                  </a:lnTo>
                  <a:lnTo>
                    <a:pt x="6" y="18"/>
                  </a:lnTo>
                  <a:lnTo>
                    <a:pt x="6" y="19"/>
                  </a:lnTo>
                  <a:lnTo>
                    <a:pt x="6" y="21"/>
                  </a:lnTo>
                  <a:lnTo>
                    <a:pt x="6" y="22"/>
                  </a:lnTo>
                  <a:lnTo>
                    <a:pt x="6" y="23"/>
                  </a:lnTo>
                  <a:lnTo>
                    <a:pt x="6" y="25"/>
                  </a:lnTo>
                  <a:lnTo>
                    <a:pt x="6" y="26"/>
                  </a:lnTo>
                  <a:lnTo>
                    <a:pt x="6" y="28"/>
                  </a:lnTo>
                  <a:lnTo>
                    <a:pt x="6" y="29"/>
                  </a:lnTo>
                  <a:lnTo>
                    <a:pt x="4" y="31"/>
                  </a:lnTo>
                  <a:lnTo>
                    <a:pt x="4" y="32"/>
                  </a:lnTo>
                  <a:lnTo>
                    <a:pt x="4" y="34"/>
                  </a:lnTo>
                  <a:lnTo>
                    <a:pt x="3" y="35"/>
                  </a:lnTo>
                  <a:lnTo>
                    <a:pt x="3" y="36"/>
                  </a:lnTo>
                  <a:lnTo>
                    <a:pt x="43" y="15"/>
                  </a:lnTo>
                  <a:close/>
                </a:path>
              </a:pathLst>
            </a:custGeom>
            <a:solidFill>
              <a:srgbClr val="000000"/>
            </a:solidFill>
            <a:ln w="12600">
              <a:solidFill>
                <a:srgbClr val="000066"/>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2442" name=""/>
            <p:cNvSpPr/>
            <p:nvPr/>
          </p:nvSpPr>
          <p:spPr>
            <a:xfrm flipV="1">
              <a:off x="7343640" y="1550520"/>
              <a:ext cx="98280" cy="61560"/>
            </a:xfrm>
            <a:prstGeom prst="line">
              <a:avLst/>
            </a:prstGeom>
            <a:ln cap="sq" w="12600">
              <a:solidFill>
                <a:srgbClr val="000066"/>
              </a:solidFill>
              <a:miter/>
            </a:ln>
          </p:spPr>
          <p:style>
            <a:lnRef idx="0"/>
            <a:fillRef idx="0"/>
            <a:effectRef idx="0"/>
            <a:fontRef idx="minor"/>
          </p:style>
          <p:txBody>
            <a:bodyPr lIns="90000" rIns="90000" tIns="14760" bIns="14760" anchor="t">
              <a:noAutofit/>
            </a:bodyPr>
            <a:p>
              <a:endParaRPr b="0" lang="en-US" sz="2400" strike="noStrike" u="none">
                <a:solidFill>
                  <a:srgbClr val="000000"/>
                </a:solidFill>
                <a:effectLst/>
                <a:uFillTx/>
                <a:latin typeface="Times New Roman"/>
              </a:endParaRPr>
            </a:p>
          </p:txBody>
        </p:sp>
        <p:sp>
          <p:nvSpPr>
            <p:cNvPr id="2443" name=""/>
            <p:cNvSpPr/>
            <p:nvPr/>
          </p:nvSpPr>
          <p:spPr>
            <a:xfrm>
              <a:off x="7391160" y="1531800"/>
              <a:ext cx="85680" cy="69480"/>
            </a:xfrm>
            <a:custGeom>
              <a:avLst/>
              <a:gdLst/>
              <a:ahLst/>
              <a:rect l="l" t="t" r="r" b="b"/>
              <a:pathLst>
                <a:path w="46" h="38">
                  <a:moveTo>
                    <a:pt x="46" y="0"/>
                  </a:moveTo>
                  <a:lnTo>
                    <a:pt x="0" y="6"/>
                  </a:lnTo>
                  <a:lnTo>
                    <a:pt x="1" y="8"/>
                  </a:lnTo>
                  <a:lnTo>
                    <a:pt x="3" y="8"/>
                  </a:lnTo>
                  <a:lnTo>
                    <a:pt x="3" y="9"/>
                  </a:lnTo>
                  <a:lnTo>
                    <a:pt x="4" y="9"/>
                  </a:lnTo>
                  <a:lnTo>
                    <a:pt x="5" y="11"/>
                  </a:lnTo>
                  <a:lnTo>
                    <a:pt x="7" y="12"/>
                  </a:lnTo>
                  <a:lnTo>
                    <a:pt x="8" y="12"/>
                  </a:lnTo>
                  <a:lnTo>
                    <a:pt x="8" y="13"/>
                  </a:lnTo>
                  <a:lnTo>
                    <a:pt x="10" y="15"/>
                  </a:lnTo>
                  <a:lnTo>
                    <a:pt x="11" y="16"/>
                  </a:lnTo>
                  <a:lnTo>
                    <a:pt x="13" y="18"/>
                  </a:lnTo>
                  <a:lnTo>
                    <a:pt x="13" y="19"/>
                  </a:lnTo>
                  <a:lnTo>
                    <a:pt x="14" y="19"/>
                  </a:lnTo>
                  <a:lnTo>
                    <a:pt x="14" y="21"/>
                  </a:lnTo>
                  <a:lnTo>
                    <a:pt x="14" y="22"/>
                  </a:lnTo>
                  <a:lnTo>
                    <a:pt x="16" y="22"/>
                  </a:lnTo>
                  <a:lnTo>
                    <a:pt x="16" y="24"/>
                  </a:lnTo>
                  <a:lnTo>
                    <a:pt x="16" y="25"/>
                  </a:lnTo>
                  <a:lnTo>
                    <a:pt x="17" y="26"/>
                  </a:lnTo>
                  <a:lnTo>
                    <a:pt x="17" y="28"/>
                  </a:lnTo>
                  <a:lnTo>
                    <a:pt x="17" y="29"/>
                  </a:lnTo>
                  <a:lnTo>
                    <a:pt x="18" y="31"/>
                  </a:lnTo>
                  <a:lnTo>
                    <a:pt x="18" y="32"/>
                  </a:lnTo>
                  <a:lnTo>
                    <a:pt x="18" y="34"/>
                  </a:lnTo>
                  <a:lnTo>
                    <a:pt x="18" y="35"/>
                  </a:lnTo>
                  <a:lnTo>
                    <a:pt x="18" y="37"/>
                  </a:lnTo>
                  <a:lnTo>
                    <a:pt x="18" y="38"/>
                  </a:lnTo>
                  <a:lnTo>
                    <a:pt x="46" y="0"/>
                  </a:lnTo>
                  <a:close/>
                </a:path>
              </a:pathLst>
            </a:custGeom>
            <a:solidFill>
              <a:srgbClr val="000000"/>
            </a:solidFill>
            <a:ln w="12600">
              <a:solidFill>
                <a:srgbClr val="000066"/>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2444" name=""/>
            <p:cNvSpPr/>
            <p:nvPr/>
          </p:nvSpPr>
          <p:spPr>
            <a:xfrm>
              <a:off x="6883200" y="4652640"/>
              <a:ext cx="37800" cy="45720"/>
            </a:xfrm>
            <a:custGeom>
              <a:avLst/>
              <a:gdLst/>
              <a:ahLst/>
              <a:rect l="l" t="t" r="r" b="b"/>
              <a:pathLst>
                <a:path w="21" h="25">
                  <a:moveTo>
                    <a:pt x="11" y="0"/>
                  </a:moveTo>
                  <a:lnTo>
                    <a:pt x="13" y="2"/>
                  </a:lnTo>
                  <a:lnTo>
                    <a:pt x="14" y="2"/>
                  </a:lnTo>
                  <a:lnTo>
                    <a:pt x="17" y="3"/>
                  </a:lnTo>
                  <a:lnTo>
                    <a:pt x="18" y="5"/>
                  </a:lnTo>
                  <a:lnTo>
                    <a:pt x="20" y="6"/>
                  </a:lnTo>
                  <a:lnTo>
                    <a:pt x="20" y="8"/>
                  </a:lnTo>
                  <a:lnTo>
                    <a:pt x="21" y="11"/>
                  </a:lnTo>
                  <a:lnTo>
                    <a:pt x="21" y="12"/>
                  </a:lnTo>
                  <a:lnTo>
                    <a:pt x="21" y="15"/>
                  </a:lnTo>
                  <a:lnTo>
                    <a:pt x="20" y="18"/>
                  </a:lnTo>
                  <a:lnTo>
                    <a:pt x="20" y="19"/>
                  </a:lnTo>
                  <a:lnTo>
                    <a:pt x="18" y="21"/>
                  </a:lnTo>
                  <a:lnTo>
                    <a:pt x="17" y="22"/>
                  </a:lnTo>
                  <a:lnTo>
                    <a:pt x="14" y="24"/>
                  </a:lnTo>
                  <a:lnTo>
                    <a:pt x="13" y="24"/>
                  </a:lnTo>
                  <a:lnTo>
                    <a:pt x="11" y="25"/>
                  </a:lnTo>
                  <a:lnTo>
                    <a:pt x="8" y="24"/>
                  </a:lnTo>
                  <a:lnTo>
                    <a:pt x="7" y="24"/>
                  </a:lnTo>
                  <a:lnTo>
                    <a:pt x="4" y="22"/>
                  </a:lnTo>
                  <a:lnTo>
                    <a:pt x="2" y="21"/>
                  </a:lnTo>
                  <a:lnTo>
                    <a:pt x="1" y="19"/>
                  </a:lnTo>
                  <a:lnTo>
                    <a:pt x="1" y="18"/>
                  </a:lnTo>
                  <a:lnTo>
                    <a:pt x="0" y="15"/>
                  </a:lnTo>
                  <a:lnTo>
                    <a:pt x="0" y="12"/>
                  </a:lnTo>
                  <a:lnTo>
                    <a:pt x="0" y="11"/>
                  </a:lnTo>
                  <a:lnTo>
                    <a:pt x="1" y="8"/>
                  </a:lnTo>
                  <a:lnTo>
                    <a:pt x="1" y="6"/>
                  </a:lnTo>
                  <a:lnTo>
                    <a:pt x="2" y="5"/>
                  </a:lnTo>
                  <a:lnTo>
                    <a:pt x="4" y="3"/>
                  </a:lnTo>
                  <a:lnTo>
                    <a:pt x="7" y="2"/>
                  </a:lnTo>
                  <a:lnTo>
                    <a:pt x="8" y="2"/>
                  </a:lnTo>
                  <a:lnTo>
                    <a:pt x="11" y="0"/>
                  </a:lnTo>
                  <a:close/>
                </a:path>
              </a:pathLst>
            </a:custGeom>
            <a:solidFill>
              <a:srgbClr val="00ff00"/>
            </a:solidFill>
            <a:ln w="12600">
              <a:solidFill>
                <a:srgbClr val="000066"/>
              </a:solidFill>
              <a:round/>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445" name=""/>
            <p:cNvSpPr/>
            <p:nvPr/>
          </p:nvSpPr>
          <p:spPr>
            <a:xfrm>
              <a:off x="6883200" y="4652640"/>
              <a:ext cx="37800" cy="45720"/>
            </a:xfrm>
            <a:custGeom>
              <a:avLst/>
              <a:gdLst/>
              <a:ahLst/>
              <a:rect l="l" t="t" r="r" b="b"/>
              <a:pathLst>
                <a:path w="21" h="25">
                  <a:moveTo>
                    <a:pt x="11" y="0"/>
                  </a:moveTo>
                  <a:lnTo>
                    <a:pt x="13" y="2"/>
                  </a:lnTo>
                  <a:lnTo>
                    <a:pt x="14" y="2"/>
                  </a:lnTo>
                  <a:lnTo>
                    <a:pt x="17" y="3"/>
                  </a:lnTo>
                  <a:lnTo>
                    <a:pt x="18" y="5"/>
                  </a:lnTo>
                  <a:lnTo>
                    <a:pt x="20" y="6"/>
                  </a:lnTo>
                  <a:lnTo>
                    <a:pt x="20" y="8"/>
                  </a:lnTo>
                  <a:lnTo>
                    <a:pt x="21" y="11"/>
                  </a:lnTo>
                  <a:lnTo>
                    <a:pt x="21" y="12"/>
                  </a:lnTo>
                  <a:lnTo>
                    <a:pt x="21" y="15"/>
                  </a:lnTo>
                  <a:lnTo>
                    <a:pt x="20" y="18"/>
                  </a:lnTo>
                  <a:lnTo>
                    <a:pt x="20" y="19"/>
                  </a:lnTo>
                  <a:lnTo>
                    <a:pt x="18" y="21"/>
                  </a:lnTo>
                  <a:lnTo>
                    <a:pt x="17" y="22"/>
                  </a:lnTo>
                  <a:lnTo>
                    <a:pt x="14" y="24"/>
                  </a:lnTo>
                  <a:lnTo>
                    <a:pt x="13" y="24"/>
                  </a:lnTo>
                  <a:lnTo>
                    <a:pt x="11" y="25"/>
                  </a:lnTo>
                  <a:lnTo>
                    <a:pt x="8" y="24"/>
                  </a:lnTo>
                  <a:lnTo>
                    <a:pt x="7" y="24"/>
                  </a:lnTo>
                  <a:lnTo>
                    <a:pt x="4" y="22"/>
                  </a:lnTo>
                  <a:lnTo>
                    <a:pt x="2" y="21"/>
                  </a:lnTo>
                  <a:lnTo>
                    <a:pt x="1" y="19"/>
                  </a:lnTo>
                  <a:lnTo>
                    <a:pt x="1" y="18"/>
                  </a:lnTo>
                  <a:lnTo>
                    <a:pt x="0" y="15"/>
                  </a:lnTo>
                  <a:lnTo>
                    <a:pt x="0" y="12"/>
                  </a:lnTo>
                  <a:lnTo>
                    <a:pt x="0" y="11"/>
                  </a:lnTo>
                  <a:lnTo>
                    <a:pt x="1" y="8"/>
                  </a:lnTo>
                  <a:lnTo>
                    <a:pt x="1" y="6"/>
                  </a:lnTo>
                  <a:lnTo>
                    <a:pt x="2" y="5"/>
                  </a:lnTo>
                  <a:lnTo>
                    <a:pt x="4" y="3"/>
                  </a:lnTo>
                  <a:lnTo>
                    <a:pt x="7" y="2"/>
                  </a:lnTo>
                  <a:lnTo>
                    <a:pt x="8" y="2"/>
                  </a:lnTo>
                  <a:lnTo>
                    <a:pt x="11" y="0"/>
                  </a:lnTo>
                </a:path>
              </a:pathLst>
            </a:custGeom>
            <a:noFill/>
            <a:ln cap="sq" w="12600">
              <a:solidFill>
                <a:srgbClr val="000066"/>
              </a:solidFill>
              <a:miter/>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446" name=""/>
            <p:cNvSpPr/>
            <p:nvPr/>
          </p:nvSpPr>
          <p:spPr>
            <a:xfrm>
              <a:off x="6927840" y="4616280"/>
              <a:ext cx="39240" cy="39240"/>
            </a:xfrm>
            <a:custGeom>
              <a:avLst/>
              <a:gdLst/>
              <a:ahLst/>
              <a:rect l="l" t="t" r="r" b="b"/>
              <a:pathLst>
                <a:path w="22" h="23">
                  <a:moveTo>
                    <a:pt x="12" y="0"/>
                  </a:moveTo>
                  <a:lnTo>
                    <a:pt x="13" y="0"/>
                  </a:lnTo>
                  <a:lnTo>
                    <a:pt x="16" y="1"/>
                  </a:lnTo>
                  <a:lnTo>
                    <a:pt x="17" y="1"/>
                  </a:lnTo>
                  <a:lnTo>
                    <a:pt x="19" y="3"/>
                  </a:lnTo>
                  <a:lnTo>
                    <a:pt x="20" y="6"/>
                  </a:lnTo>
                  <a:lnTo>
                    <a:pt x="22" y="7"/>
                  </a:lnTo>
                  <a:lnTo>
                    <a:pt x="22" y="8"/>
                  </a:lnTo>
                  <a:lnTo>
                    <a:pt x="22" y="11"/>
                  </a:lnTo>
                  <a:lnTo>
                    <a:pt x="22" y="14"/>
                  </a:lnTo>
                  <a:lnTo>
                    <a:pt x="22" y="16"/>
                  </a:lnTo>
                  <a:lnTo>
                    <a:pt x="20" y="19"/>
                  </a:lnTo>
                  <a:lnTo>
                    <a:pt x="19" y="20"/>
                  </a:lnTo>
                  <a:lnTo>
                    <a:pt x="17" y="21"/>
                  </a:lnTo>
                  <a:lnTo>
                    <a:pt x="16" y="23"/>
                  </a:lnTo>
                  <a:lnTo>
                    <a:pt x="13" y="23"/>
                  </a:lnTo>
                  <a:lnTo>
                    <a:pt x="12" y="23"/>
                  </a:lnTo>
                  <a:lnTo>
                    <a:pt x="9" y="23"/>
                  </a:lnTo>
                  <a:lnTo>
                    <a:pt x="7" y="23"/>
                  </a:lnTo>
                  <a:lnTo>
                    <a:pt x="6" y="21"/>
                  </a:lnTo>
                  <a:lnTo>
                    <a:pt x="4" y="20"/>
                  </a:lnTo>
                  <a:lnTo>
                    <a:pt x="3" y="19"/>
                  </a:lnTo>
                  <a:lnTo>
                    <a:pt x="1" y="16"/>
                  </a:lnTo>
                  <a:lnTo>
                    <a:pt x="1" y="14"/>
                  </a:lnTo>
                  <a:lnTo>
                    <a:pt x="0" y="11"/>
                  </a:lnTo>
                  <a:lnTo>
                    <a:pt x="1" y="8"/>
                  </a:lnTo>
                  <a:lnTo>
                    <a:pt x="1" y="7"/>
                  </a:lnTo>
                  <a:lnTo>
                    <a:pt x="3" y="6"/>
                  </a:lnTo>
                  <a:lnTo>
                    <a:pt x="4" y="3"/>
                  </a:lnTo>
                  <a:lnTo>
                    <a:pt x="6" y="1"/>
                  </a:lnTo>
                  <a:lnTo>
                    <a:pt x="7" y="1"/>
                  </a:lnTo>
                  <a:lnTo>
                    <a:pt x="9" y="0"/>
                  </a:lnTo>
                  <a:lnTo>
                    <a:pt x="12" y="0"/>
                  </a:lnTo>
                  <a:close/>
                </a:path>
              </a:pathLst>
            </a:custGeom>
            <a:solidFill>
              <a:srgbClr val="00ff00"/>
            </a:solidFill>
            <a:ln w="12600">
              <a:solidFill>
                <a:srgbClr val="000066"/>
              </a:solidFill>
              <a:round/>
            </a:ln>
          </p:spPr>
          <p:style>
            <a:lnRef idx="0"/>
            <a:fillRef idx="0"/>
            <a:effectRef idx="0"/>
            <a:fontRef idx="minor"/>
          </p:style>
          <p:txBody>
            <a:bodyPr lIns="90000" rIns="90000" tIns="-7560" bIns="-7560" anchor="t">
              <a:noAutofit/>
            </a:bodyPr>
            <a:p>
              <a:endParaRPr b="0" lang="en-US" sz="2400" strike="noStrike" u="none">
                <a:solidFill>
                  <a:srgbClr val="000000"/>
                </a:solidFill>
                <a:effectLst/>
                <a:uFillTx/>
                <a:latin typeface="Times New Roman"/>
              </a:endParaRPr>
            </a:p>
          </p:txBody>
        </p:sp>
        <p:sp>
          <p:nvSpPr>
            <p:cNvPr id="2447" name=""/>
            <p:cNvSpPr/>
            <p:nvPr/>
          </p:nvSpPr>
          <p:spPr>
            <a:xfrm>
              <a:off x="6927840" y="4616280"/>
              <a:ext cx="39240" cy="39240"/>
            </a:xfrm>
            <a:custGeom>
              <a:avLst/>
              <a:gdLst/>
              <a:ahLst/>
              <a:rect l="l" t="t" r="r" b="b"/>
              <a:pathLst>
                <a:path w="22" h="23">
                  <a:moveTo>
                    <a:pt x="12" y="0"/>
                  </a:moveTo>
                  <a:lnTo>
                    <a:pt x="13" y="0"/>
                  </a:lnTo>
                  <a:lnTo>
                    <a:pt x="16" y="1"/>
                  </a:lnTo>
                  <a:lnTo>
                    <a:pt x="17" y="1"/>
                  </a:lnTo>
                  <a:lnTo>
                    <a:pt x="19" y="3"/>
                  </a:lnTo>
                  <a:lnTo>
                    <a:pt x="20" y="6"/>
                  </a:lnTo>
                  <a:lnTo>
                    <a:pt x="22" y="7"/>
                  </a:lnTo>
                  <a:lnTo>
                    <a:pt x="22" y="8"/>
                  </a:lnTo>
                  <a:lnTo>
                    <a:pt x="22" y="11"/>
                  </a:lnTo>
                  <a:lnTo>
                    <a:pt x="22" y="14"/>
                  </a:lnTo>
                  <a:lnTo>
                    <a:pt x="22" y="16"/>
                  </a:lnTo>
                  <a:lnTo>
                    <a:pt x="20" y="19"/>
                  </a:lnTo>
                  <a:lnTo>
                    <a:pt x="19" y="20"/>
                  </a:lnTo>
                  <a:lnTo>
                    <a:pt x="17" y="21"/>
                  </a:lnTo>
                  <a:lnTo>
                    <a:pt x="16" y="23"/>
                  </a:lnTo>
                  <a:lnTo>
                    <a:pt x="13" y="23"/>
                  </a:lnTo>
                  <a:lnTo>
                    <a:pt x="12" y="23"/>
                  </a:lnTo>
                  <a:lnTo>
                    <a:pt x="9" y="23"/>
                  </a:lnTo>
                  <a:lnTo>
                    <a:pt x="7" y="23"/>
                  </a:lnTo>
                  <a:lnTo>
                    <a:pt x="6" y="21"/>
                  </a:lnTo>
                  <a:lnTo>
                    <a:pt x="4" y="20"/>
                  </a:lnTo>
                  <a:lnTo>
                    <a:pt x="3" y="19"/>
                  </a:lnTo>
                  <a:lnTo>
                    <a:pt x="1" y="16"/>
                  </a:lnTo>
                  <a:lnTo>
                    <a:pt x="1" y="14"/>
                  </a:lnTo>
                  <a:lnTo>
                    <a:pt x="0" y="11"/>
                  </a:lnTo>
                  <a:lnTo>
                    <a:pt x="1" y="8"/>
                  </a:lnTo>
                  <a:lnTo>
                    <a:pt x="1" y="7"/>
                  </a:lnTo>
                  <a:lnTo>
                    <a:pt x="3" y="6"/>
                  </a:lnTo>
                  <a:lnTo>
                    <a:pt x="4" y="3"/>
                  </a:lnTo>
                  <a:lnTo>
                    <a:pt x="6" y="1"/>
                  </a:lnTo>
                  <a:lnTo>
                    <a:pt x="7" y="1"/>
                  </a:lnTo>
                  <a:lnTo>
                    <a:pt x="9" y="0"/>
                  </a:lnTo>
                  <a:lnTo>
                    <a:pt x="12" y="0"/>
                  </a:lnTo>
                </a:path>
              </a:pathLst>
            </a:custGeom>
            <a:noFill/>
            <a:ln cap="sq" w="12600">
              <a:solidFill>
                <a:srgbClr val="000066"/>
              </a:solidFill>
              <a:miter/>
            </a:ln>
          </p:spPr>
          <p:style>
            <a:lnRef idx="0"/>
            <a:fillRef idx="0"/>
            <a:effectRef idx="0"/>
            <a:fontRef idx="minor"/>
          </p:style>
          <p:txBody>
            <a:bodyPr lIns="90000" rIns="90000" tIns="-7560" bIns="-7560" anchor="t">
              <a:noAutofit/>
            </a:bodyPr>
            <a:p>
              <a:endParaRPr b="0" lang="en-US" sz="2400" strike="noStrike" u="none">
                <a:solidFill>
                  <a:srgbClr val="000000"/>
                </a:solidFill>
                <a:effectLst/>
                <a:uFillTx/>
                <a:latin typeface="Times New Roman"/>
              </a:endParaRPr>
            </a:p>
          </p:txBody>
        </p:sp>
        <p:sp>
          <p:nvSpPr>
            <p:cNvPr id="2448" name=""/>
            <p:cNvSpPr/>
            <p:nvPr/>
          </p:nvSpPr>
          <p:spPr>
            <a:xfrm>
              <a:off x="6891120" y="4786200"/>
              <a:ext cx="41040" cy="43920"/>
            </a:xfrm>
            <a:custGeom>
              <a:avLst/>
              <a:gdLst/>
              <a:ahLst/>
              <a:rect l="l" t="t" r="r" b="b"/>
              <a:pathLst>
                <a:path w="22" h="24">
                  <a:moveTo>
                    <a:pt x="10" y="0"/>
                  </a:moveTo>
                  <a:lnTo>
                    <a:pt x="13" y="1"/>
                  </a:lnTo>
                  <a:lnTo>
                    <a:pt x="15" y="1"/>
                  </a:lnTo>
                  <a:lnTo>
                    <a:pt x="18" y="2"/>
                  </a:lnTo>
                  <a:lnTo>
                    <a:pt x="19" y="4"/>
                  </a:lnTo>
                  <a:lnTo>
                    <a:pt x="20" y="5"/>
                  </a:lnTo>
                  <a:lnTo>
                    <a:pt x="20" y="7"/>
                  </a:lnTo>
                  <a:lnTo>
                    <a:pt x="22" y="10"/>
                  </a:lnTo>
                  <a:lnTo>
                    <a:pt x="22" y="13"/>
                  </a:lnTo>
                  <a:lnTo>
                    <a:pt x="22" y="14"/>
                  </a:lnTo>
                  <a:lnTo>
                    <a:pt x="20" y="17"/>
                  </a:lnTo>
                  <a:lnTo>
                    <a:pt x="20" y="18"/>
                  </a:lnTo>
                  <a:lnTo>
                    <a:pt x="19" y="20"/>
                  </a:lnTo>
                  <a:lnTo>
                    <a:pt x="18" y="21"/>
                  </a:lnTo>
                  <a:lnTo>
                    <a:pt x="15" y="23"/>
                  </a:lnTo>
                  <a:lnTo>
                    <a:pt x="13" y="24"/>
                  </a:lnTo>
                  <a:lnTo>
                    <a:pt x="10" y="24"/>
                  </a:lnTo>
                  <a:lnTo>
                    <a:pt x="9" y="24"/>
                  </a:lnTo>
                  <a:lnTo>
                    <a:pt x="8" y="23"/>
                  </a:lnTo>
                  <a:lnTo>
                    <a:pt x="5" y="21"/>
                  </a:lnTo>
                  <a:lnTo>
                    <a:pt x="3" y="20"/>
                  </a:lnTo>
                  <a:lnTo>
                    <a:pt x="2" y="18"/>
                  </a:lnTo>
                  <a:lnTo>
                    <a:pt x="2" y="17"/>
                  </a:lnTo>
                  <a:lnTo>
                    <a:pt x="0" y="14"/>
                  </a:lnTo>
                  <a:lnTo>
                    <a:pt x="0" y="13"/>
                  </a:lnTo>
                  <a:lnTo>
                    <a:pt x="0" y="10"/>
                  </a:lnTo>
                  <a:lnTo>
                    <a:pt x="2" y="7"/>
                  </a:lnTo>
                  <a:lnTo>
                    <a:pt x="2" y="5"/>
                  </a:lnTo>
                  <a:lnTo>
                    <a:pt x="3" y="4"/>
                  </a:lnTo>
                  <a:lnTo>
                    <a:pt x="5" y="2"/>
                  </a:lnTo>
                  <a:lnTo>
                    <a:pt x="8" y="1"/>
                  </a:lnTo>
                  <a:lnTo>
                    <a:pt x="9" y="1"/>
                  </a:lnTo>
                  <a:lnTo>
                    <a:pt x="10" y="0"/>
                  </a:lnTo>
                  <a:close/>
                </a:path>
              </a:pathLst>
            </a:custGeom>
            <a:solidFill>
              <a:srgbClr val="00ff00"/>
            </a:solidFill>
            <a:ln w="12600">
              <a:solidFill>
                <a:srgbClr val="000066"/>
              </a:solidFill>
              <a:round/>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2449" name=""/>
            <p:cNvSpPr/>
            <p:nvPr/>
          </p:nvSpPr>
          <p:spPr>
            <a:xfrm>
              <a:off x="6891120" y="4786200"/>
              <a:ext cx="41040" cy="43920"/>
            </a:xfrm>
            <a:custGeom>
              <a:avLst/>
              <a:gdLst/>
              <a:ahLst/>
              <a:rect l="l" t="t" r="r" b="b"/>
              <a:pathLst>
                <a:path w="22" h="24">
                  <a:moveTo>
                    <a:pt x="10" y="0"/>
                  </a:moveTo>
                  <a:lnTo>
                    <a:pt x="13" y="1"/>
                  </a:lnTo>
                  <a:lnTo>
                    <a:pt x="15" y="1"/>
                  </a:lnTo>
                  <a:lnTo>
                    <a:pt x="18" y="2"/>
                  </a:lnTo>
                  <a:lnTo>
                    <a:pt x="19" y="4"/>
                  </a:lnTo>
                  <a:lnTo>
                    <a:pt x="20" y="5"/>
                  </a:lnTo>
                  <a:lnTo>
                    <a:pt x="20" y="7"/>
                  </a:lnTo>
                  <a:lnTo>
                    <a:pt x="22" y="10"/>
                  </a:lnTo>
                  <a:lnTo>
                    <a:pt x="22" y="13"/>
                  </a:lnTo>
                  <a:lnTo>
                    <a:pt x="22" y="14"/>
                  </a:lnTo>
                  <a:lnTo>
                    <a:pt x="20" y="17"/>
                  </a:lnTo>
                  <a:lnTo>
                    <a:pt x="20" y="18"/>
                  </a:lnTo>
                  <a:lnTo>
                    <a:pt x="19" y="20"/>
                  </a:lnTo>
                  <a:lnTo>
                    <a:pt x="18" y="21"/>
                  </a:lnTo>
                  <a:lnTo>
                    <a:pt x="15" y="23"/>
                  </a:lnTo>
                  <a:lnTo>
                    <a:pt x="13" y="24"/>
                  </a:lnTo>
                  <a:lnTo>
                    <a:pt x="10" y="24"/>
                  </a:lnTo>
                  <a:lnTo>
                    <a:pt x="9" y="24"/>
                  </a:lnTo>
                  <a:lnTo>
                    <a:pt x="8" y="23"/>
                  </a:lnTo>
                  <a:lnTo>
                    <a:pt x="5" y="21"/>
                  </a:lnTo>
                  <a:lnTo>
                    <a:pt x="3" y="20"/>
                  </a:lnTo>
                  <a:lnTo>
                    <a:pt x="2" y="18"/>
                  </a:lnTo>
                  <a:lnTo>
                    <a:pt x="2" y="17"/>
                  </a:lnTo>
                  <a:lnTo>
                    <a:pt x="0" y="14"/>
                  </a:lnTo>
                  <a:lnTo>
                    <a:pt x="0" y="13"/>
                  </a:lnTo>
                  <a:lnTo>
                    <a:pt x="0" y="10"/>
                  </a:lnTo>
                  <a:lnTo>
                    <a:pt x="2" y="7"/>
                  </a:lnTo>
                  <a:lnTo>
                    <a:pt x="2" y="5"/>
                  </a:lnTo>
                  <a:lnTo>
                    <a:pt x="3" y="4"/>
                  </a:lnTo>
                  <a:lnTo>
                    <a:pt x="5" y="2"/>
                  </a:lnTo>
                  <a:lnTo>
                    <a:pt x="8" y="1"/>
                  </a:lnTo>
                  <a:lnTo>
                    <a:pt x="9" y="1"/>
                  </a:lnTo>
                  <a:lnTo>
                    <a:pt x="10" y="0"/>
                  </a:lnTo>
                </a:path>
              </a:pathLst>
            </a:custGeom>
            <a:noFill/>
            <a:ln cap="sq" w="12600">
              <a:solidFill>
                <a:srgbClr val="000066"/>
              </a:solidFill>
              <a:miter/>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2450" name=""/>
            <p:cNvSpPr/>
            <p:nvPr/>
          </p:nvSpPr>
          <p:spPr>
            <a:xfrm>
              <a:off x="6904080" y="4728960"/>
              <a:ext cx="39240" cy="45720"/>
            </a:xfrm>
            <a:custGeom>
              <a:avLst/>
              <a:gdLst/>
              <a:ahLst/>
              <a:rect l="l" t="t" r="r" b="b"/>
              <a:pathLst>
                <a:path w="22" h="25">
                  <a:moveTo>
                    <a:pt x="10" y="0"/>
                  </a:moveTo>
                  <a:lnTo>
                    <a:pt x="13" y="0"/>
                  </a:lnTo>
                  <a:lnTo>
                    <a:pt x="14" y="2"/>
                  </a:lnTo>
                  <a:lnTo>
                    <a:pt x="16" y="3"/>
                  </a:lnTo>
                  <a:lnTo>
                    <a:pt x="19" y="5"/>
                  </a:lnTo>
                  <a:lnTo>
                    <a:pt x="19" y="6"/>
                  </a:lnTo>
                  <a:lnTo>
                    <a:pt x="20" y="7"/>
                  </a:lnTo>
                  <a:lnTo>
                    <a:pt x="22" y="10"/>
                  </a:lnTo>
                  <a:lnTo>
                    <a:pt x="22" y="12"/>
                  </a:lnTo>
                  <a:lnTo>
                    <a:pt x="22" y="15"/>
                  </a:lnTo>
                  <a:lnTo>
                    <a:pt x="20" y="18"/>
                  </a:lnTo>
                  <a:lnTo>
                    <a:pt x="19" y="19"/>
                  </a:lnTo>
                  <a:lnTo>
                    <a:pt x="19" y="20"/>
                  </a:lnTo>
                  <a:lnTo>
                    <a:pt x="16" y="22"/>
                  </a:lnTo>
                  <a:lnTo>
                    <a:pt x="14" y="23"/>
                  </a:lnTo>
                  <a:lnTo>
                    <a:pt x="13" y="23"/>
                  </a:lnTo>
                  <a:lnTo>
                    <a:pt x="10" y="25"/>
                  </a:lnTo>
                  <a:lnTo>
                    <a:pt x="9" y="23"/>
                  </a:lnTo>
                  <a:lnTo>
                    <a:pt x="6" y="23"/>
                  </a:lnTo>
                  <a:lnTo>
                    <a:pt x="4" y="22"/>
                  </a:lnTo>
                  <a:lnTo>
                    <a:pt x="3" y="20"/>
                  </a:lnTo>
                  <a:lnTo>
                    <a:pt x="2" y="19"/>
                  </a:lnTo>
                  <a:lnTo>
                    <a:pt x="0" y="18"/>
                  </a:lnTo>
                  <a:lnTo>
                    <a:pt x="0" y="15"/>
                  </a:lnTo>
                  <a:lnTo>
                    <a:pt x="0" y="12"/>
                  </a:lnTo>
                  <a:lnTo>
                    <a:pt x="0" y="10"/>
                  </a:lnTo>
                  <a:lnTo>
                    <a:pt x="0" y="7"/>
                  </a:lnTo>
                  <a:lnTo>
                    <a:pt x="2" y="6"/>
                  </a:lnTo>
                  <a:lnTo>
                    <a:pt x="3" y="5"/>
                  </a:lnTo>
                  <a:lnTo>
                    <a:pt x="4" y="3"/>
                  </a:lnTo>
                  <a:lnTo>
                    <a:pt x="6" y="2"/>
                  </a:lnTo>
                  <a:lnTo>
                    <a:pt x="9" y="0"/>
                  </a:lnTo>
                  <a:lnTo>
                    <a:pt x="10" y="0"/>
                  </a:lnTo>
                  <a:close/>
                </a:path>
              </a:pathLst>
            </a:custGeom>
            <a:solidFill>
              <a:srgbClr val="00ff00"/>
            </a:solidFill>
            <a:ln w="12600">
              <a:solidFill>
                <a:srgbClr val="000066"/>
              </a:solidFill>
              <a:round/>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451" name=""/>
            <p:cNvSpPr/>
            <p:nvPr/>
          </p:nvSpPr>
          <p:spPr>
            <a:xfrm>
              <a:off x="6904080" y="4728960"/>
              <a:ext cx="39240" cy="45720"/>
            </a:xfrm>
            <a:custGeom>
              <a:avLst/>
              <a:gdLst/>
              <a:ahLst/>
              <a:rect l="l" t="t" r="r" b="b"/>
              <a:pathLst>
                <a:path w="22" h="25">
                  <a:moveTo>
                    <a:pt x="10" y="0"/>
                  </a:moveTo>
                  <a:lnTo>
                    <a:pt x="13" y="0"/>
                  </a:lnTo>
                  <a:lnTo>
                    <a:pt x="14" y="2"/>
                  </a:lnTo>
                  <a:lnTo>
                    <a:pt x="16" y="3"/>
                  </a:lnTo>
                  <a:lnTo>
                    <a:pt x="19" y="5"/>
                  </a:lnTo>
                  <a:lnTo>
                    <a:pt x="19" y="6"/>
                  </a:lnTo>
                  <a:lnTo>
                    <a:pt x="20" y="7"/>
                  </a:lnTo>
                  <a:lnTo>
                    <a:pt x="22" y="10"/>
                  </a:lnTo>
                  <a:lnTo>
                    <a:pt x="22" y="12"/>
                  </a:lnTo>
                  <a:lnTo>
                    <a:pt x="22" y="15"/>
                  </a:lnTo>
                  <a:lnTo>
                    <a:pt x="20" y="18"/>
                  </a:lnTo>
                  <a:lnTo>
                    <a:pt x="19" y="19"/>
                  </a:lnTo>
                  <a:lnTo>
                    <a:pt x="19" y="20"/>
                  </a:lnTo>
                  <a:lnTo>
                    <a:pt x="16" y="22"/>
                  </a:lnTo>
                  <a:lnTo>
                    <a:pt x="14" y="23"/>
                  </a:lnTo>
                  <a:lnTo>
                    <a:pt x="13" y="23"/>
                  </a:lnTo>
                  <a:lnTo>
                    <a:pt x="10" y="25"/>
                  </a:lnTo>
                  <a:lnTo>
                    <a:pt x="9" y="23"/>
                  </a:lnTo>
                  <a:lnTo>
                    <a:pt x="6" y="23"/>
                  </a:lnTo>
                  <a:lnTo>
                    <a:pt x="4" y="22"/>
                  </a:lnTo>
                  <a:lnTo>
                    <a:pt x="3" y="20"/>
                  </a:lnTo>
                  <a:lnTo>
                    <a:pt x="2" y="19"/>
                  </a:lnTo>
                  <a:lnTo>
                    <a:pt x="0" y="18"/>
                  </a:lnTo>
                  <a:lnTo>
                    <a:pt x="0" y="15"/>
                  </a:lnTo>
                  <a:lnTo>
                    <a:pt x="0" y="12"/>
                  </a:lnTo>
                  <a:lnTo>
                    <a:pt x="0" y="10"/>
                  </a:lnTo>
                  <a:lnTo>
                    <a:pt x="0" y="7"/>
                  </a:lnTo>
                  <a:lnTo>
                    <a:pt x="2" y="6"/>
                  </a:lnTo>
                  <a:lnTo>
                    <a:pt x="3" y="5"/>
                  </a:lnTo>
                  <a:lnTo>
                    <a:pt x="4" y="3"/>
                  </a:lnTo>
                  <a:lnTo>
                    <a:pt x="6" y="2"/>
                  </a:lnTo>
                  <a:lnTo>
                    <a:pt x="9" y="0"/>
                  </a:lnTo>
                  <a:lnTo>
                    <a:pt x="10" y="0"/>
                  </a:lnTo>
                </a:path>
              </a:pathLst>
            </a:custGeom>
            <a:noFill/>
            <a:ln cap="sq" w="12600">
              <a:solidFill>
                <a:srgbClr val="000066"/>
              </a:solidFill>
              <a:miter/>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452" name=""/>
            <p:cNvSpPr/>
            <p:nvPr/>
          </p:nvSpPr>
          <p:spPr>
            <a:xfrm>
              <a:off x="6877080" y="4839840"/>
              <a:ext cx="39240" cy="39600"/>
            </a:xfrm>
            <a:custGeom>
              <a:avLst/>
              <a:gdLst/>
              <a:ahLst/>
              <a:rect l="l" t="t" r="r" b="b"/>
              <a:pathLst>
                <a:path w="21" h="23">
                  <a:moveTo>
                    <a:pt x="11" y="0"/>
                  </a:moveTo>
                  <a:lnTo>
                    <a:pt x="13" y="0"/>
                  </a:lnTo>
                  <a:lnTo>
                    <a:pt x="16" y="0"/>
                  </a:lnTo>
                  <a:lnTo>
                    <a:pt x="17" y="2"/>
                  </a:lnTo>
                  <a:lnTo>
                    <a:pt x="18" y="3"/>
                  </a:lnTo>
                  <a:lnTo>
                    <a:pt x="20" y="5"/>
                  </a:lnTo>
                  <a:lnTo>
                    <a:pt x="21" y="8"/>
                  </a:lnTo>
                  <a:lnTo>
                    <a:pt x="21" y="9"/>
                  </a:lnTo>
                  <a:lnTo>
                    <a:pt x="21" y="12"/>
                  </a:lnTo>
                  <a:lnTo>
                    <a:pt x="21" y="13"/>
                  </a:lnTo>
                  <a:lnTo>
                    <a:pt x="21" y="16"/>
                  </a:lnTo>
                  <a:lnTo>
                    <a:pt x="20" y="18"/>
                  </a:lnTo>
                  <a:lnTo>
                    <a:pt x="18" y="21"/>
                  </a:lnTo>
                  <a:lnTo>
                    <a:pt x="17" y="22"/>
                  </a:lnTo>
                  <a:lnTo>
                    <a:pt x="16" y="22"/>
                  </a:lnTo>
                  <a:lnTo>
                    <a:pt x="13" y="23"/>
                  </a:lnTo>
                  <a:lnTo>
                    <a:pt x="11" y="23"/>
                  </a:lnTo>
                  <a:lnTo>
                    <a:pt x="8" y="23"/>
                  </a:lnTo>
                  <a:lnTo>
                    <a:pt x="7" y="22"/>
                  </a:lnTo>
                  <a:lnTo>
                    <a:pt x="4" y="22"/>
                  </a:lnTo>
                  <a:lnTo>
                    <a:pt x="3" y="21"/>
                  </a:lnTo>
                  <a:lnTo>
                    <a:pt x="1" y="18"/>
                  </a:lnTo>
                  <a:lnTo>
                    <a:pt x="1" y="16"/>
                  </a:lnTo>
                  <a:lnTo>
                    <a:pt x="0" y="13"/>
                  </a:lnTo>
                  <a:lnTo>
                    <a:pt x="0" y="12"/>
                  </a:lnTo>
                  <a:lnTo>
                    <a:pt x="0" y="9"/>
                  </a:lnTo>
                  <a:lnTo>
                    <a:pt x="1" y="8"/>
                  </a:lnTo>
                  <a:lnTo>
                    <a:pt x="1" y="5"/>
                  </a:lnTo>
                  <a:lnTo>
                    <a:pt x="3" y="3"/>
                  </a:lnTo>
                  <a:lnTo>
                    <a:pt x="4" y="2"/>
                  </a:lnTo>
                  <a:lnTo>
                    <a:pt x="7" y="0"/>
                  </a:lnTo>
                  <a:lnTo>
                    <a:pt x="8" y="0"/>
                  </a:lnTo>
                  <a:lnTo>
                    <a:pt x="11" y="0"/>
                  </a:lnTo>
                  <a:close/>
                </a:path>
              </a:pathLst>
            </a:custGeom>
            <a:solidFill>
              <a:srgbClr val="00ff00"/>
            </a:solidFill>
            <a:ln w="12600">
              <a:solidFill>
                <a:srgbClr val="000066"/>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453" name=""/>
            <p:cNvSpPr/>
            <p:nvPr/>
          </p:nvSpPr>
          <p:spPr>
            <a:xfrm>
              <a:off x="6877080" y="4839840"/>
              <a:ext cx="39240" cy="39600"/>
            </a:xfrm>
            <a:custGeom>
              <a:avLst/>
              <a:gdLst/>
              <a:ahLst/>
              <a:rect l="l" t="t" r="r" b="b"/>
              <a:pathLst>
                <a:path w="21" h="23">
                  <a:moveTo>
                    <a:pt x="11" y="0"/>
                  </a:moveTo>
                  <a:lnTo>
                    <a:pt x="13" y="0"/>
                  </a:lnTo>
                  <a:lnTo>
                    <a:pt x="16" y="0"/>
                  </a:lnTo>
                  <a:lnTo>
                    <a:pt x="17" y="2"/>
                  </a:lnTo>
                  <a:lnTo>
                    <a:pt x="18" y="3"/>
                  </a:lnTo>
                  <a:lnTo>
                    <a:pt x="20" y="5"/>
                  </a:lnTo>
                  <a:lnTo>
                    <a:pt x="21" y="8"/>
                  </a:lnTo>
                  <a:lnTo>
                    <a:pt x="21" y="9"/>
                  </a:lnTo>
                  <a:lnTo>
                    <a:pt x="21" y="12"/>
                  </a:lnTo>
                  <a:lnTo>
                    <a:pt x="21" y="13"/>
                  </a:lnTo>
                  <a:lnTo>
                    <a:pt x="21" y="16"/>
                  </a:lnTo>
                  <a:lnTo>
                    <a:pt x="20" y="18"/>
                  </a:lnTo>
                  <a:lnTo>
                    <a:pt x="18" y="21"/>
                  </a:lnTo>
                  <a:lnTo>
                    <a:pt x="17" y="22"/>
                  </a:lnTo>
                  <a:lnTo>
                    <a:pt x="16" y="22"/>
                  </a:lnTo>
                  <a:lnTo>
                    <a:pt x="13" y="23"/>
                  </a:lnTo>
                  <a:lnTo>
                    <a:pt x="11" y="23"/>
                  </a:lnTo>
                  <a:lnTo>
                    <a:pt x="8" y="23"/>
                  </a:lnTo>
                  <a:lnTo>
                    <a:pt x="7" y="22"/>
                  </a:lnTo>
                  <a:lnTo>
                    <a:pt x="4" y="22"/>
                  </a:lnTo>
                  <a:lnTo>
                    <a:pt x="3" y="21"/>
                  </a:lnTo>
                  <a:lnTo>
                    <a:pt x="1" y="18"/>
                  </a:lnTo>
                  <a:lnTo>
                    <a:pt x="1" y="16"/>
                  </a:lnTo>
                  <a:lnTo>
                    <a:pt x="0" y="13"/>
                  </a:lnTo>
                  <a:lnTo>
                    <a:pt x="0" y="12"/>
                  </a:lnTo>
                  <a:lnTo>
                    <a:pt x="0" y="9"/>
                  </a:lnTo>
                  <a:lnTo>
                    <a:pt x="1" y="8"/>
                  </a:lnTo>
                  <a:lnTo>
                    <a:pt x="1" y="5"/>
                  </a:lnTo>
                  <a:lnTo>
                    <a:pt x="3" y="3"/>
                  </a:lnTo>
                  <a:lnTo>
                    <a:pt x="4" y="2"/>
                  </a:lnTo>
                  <a:lnTo>
                    <a:pt x="7" y="0"/>
                  </a:lnTo>
                  <a:lnTo>
                    <a:pt x="8" y="0"/>
                  </a:lnTo>
                  <a:lnTo>
                    <a:pt x="11" y="0"/>
                  </a:lnTo>
                </a:path>
              </a:pathLst>
            </a:custGeom>
            <a:noFill/>
            <a:ln cap="sq" w="12600">
              <a:solidFill>
                <a:srgbClr val="000066"/>
              </a:solidFill>
              <a:miter/>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454" name=""/>
            <p:cNvSpPr/>
            <p:nvPr/>
          </p:nvSpPr>
          <p:spPr>
            <a:xfrm>
              <a:off x="6953040" y="4771800"/>
              <a:ext cx="41040" cy="41040"/>
            </a:xfrm>
            <a:custGeom>
              <a:avLst/>
              <a:gdLst/>
              <a:ahLst/>
              <a:rect l="l" t="t" r="r" b="b"/>
              <a:pathLst>
                <a:path w="22" h="23">
                  <a:moveTo>
                    <a:pt x="12" y="0"/>
                  </a:moveTo>
                  <a:lnTo>
                    <a:pt x="13" y="0"/>
                  </a:lnTo>
                  <a:lnTo>
                    <a:pt x="15" y="0"/>
                  </a:lnTo>
                  <a:lnTo>
                    <a:pt x="18" y="2"/>
                  </a:lnTo>
                  <a:lnTo>
                    <a:pt x="19" y="3"/>
                  </a:lnTo>
                  <a:lnTo>
                    <a:pt x="21" y="5"/>
                  </a:lnTo>
                  <a:lnTo>
                    <a:pt x="21" y="8"/>
                  </a:lnTo>
                  <a:lnTo>
                    <a:pt x="22" y="9"/>
                  </a:lnTo>
                  <a:lnTo>
                    <a:pt x="22" y="12"/>
                  </a:lnTo>
                  <a:lnTo>
                    <a:pt x="22" y="13"/>
                  </a:lnTo>
                  <a:lnTo>
                    <a:pt x="21" y="16"/>
                  </a:lnTo>
                  <a:lnTo>
                    <a:pt x="21" y="18"/>
                  </a:lnTo>
                  <a:lnTo>
                    <a:pt x="19" y="21"/>
                  </a:lnTo>
                  <a:lnTo>
                    <a:pt x="18" y="22"/>
                  </a:lnTo>
                  <a:lnTo>
                    <a:pt x="15" y="22"/>
                  </a:lnTo>
                  <a:lnTo>
                    <a:pt x="13" y="23"/>
                  </a:lnTo>
                  <a:lnTo>
                    <a:pt x="12" y="23"/>
                  </a:lnTo>
                  <a:lnTo>
                    <a:pt x="9" y="23"/>
                  </a:lnTo>
                  <a:lnTo>
                    <a:pt x="8" y="22"/>
                  </a:lnTo>
                  <a:lnTo>
                    <a:pt x="5" y="22"/>
                  </a:lnTo>
                  <a:lnTo>
                    <a:pt x="3" y="21"/>
                  </a:lnTo>
                  <a:lnTo>
                    <a:pt x="2" y="18"/>
                  </a:lnTo>
                  <a:lnTo>
                    <a:pt x="2" y="16"/>
                  </a:lnTo>
                  <a:lnTo>
                    <a:pt x="0" y="13"/>
                  </a:lnTo>
                  <a:lnTo>
                    <a:pt x="0" y="12"/>
                  </a:lnTo>
                  <a:lnTo>
                    <a:pt x="0" y="9"/>
                  </a:lnTo>
                  <a:lnTo>
                    <a:pt x="2" y="8"/>
                  </a:lnTo>
                  <a:lnTo>
                    <a:pt x="2" y="5"/>
                  </a:lnTo>
                  <a:lnTo>
                    <a:pt x="3" y="3"/>
                  </a:lnTo>
                  <a:lnTo>
                    <a:pt x="5" y="2"/>
                  </a:lnTo>
                  <a:lnTo>
                    <a:pt x="8" y="0"/>
                  </a:lnTo>
                  <a:lnTo>
                    <a:pt x="9" y="0"/>
                  </a:lnTo>
                  <a:lnTo>
                    <a:pt x="12" y="0"/>
                  </a:lnTo>
                  <a:close/>
                </a:path>
              </a:pathLst>
            </a:custGeom>
            <a:solidFill>
              <a:srgbClr val="00ff00"/>
            </a:solidFill>
            <a:ln w="12600">
              <a:solidFill>
                <a:srgbClr val="000066"/>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455" name=""/>
            <p:cNvSpPr/>
            <p:nvPr/>
          </p:nvSpPr>
          <p:spPr>
            <a:xfrm>
              <a:off x="6953040" y="4771800"/>
              <a:ext cx="41040" cy="41040"/>
            </a:xfrm>
            <a:custGeom>
              <a:avLst/>
              <a:gdLst/>
              <a:ahLst/>
              <a:rect l="l" t="t" r="r" b="b"/>
              <a:pathLst>
                <a:path w="22" h="23">
                  <a:moveTo>
                    <a:pt x="12" y="0"/>
                  </a:moveTo>
                  <a:lnTo>
                    <a:pt x="13" y="0"/>
                  </a:lnTo>
                  <a:lnTo>
                    <a:pt x="15" y="0"/>
                  </a:lnTo>
                  <a:lnTo>
                    <a:pt x="18" y="2"/>
                  </a:lnTo>
                  <a:lnTo>
                    <a:pt x="19" y="3"/>
                  </a:lnTo>
                  <a:lnTo>
                    <a:pt x="21" y="5"/>
                  </a:lnTo>
                  <a:lnTo>
                    <a:pt x="21" y="8"/>
                  </a:lnTo>
                  <a:lnTo>
                    <a:pt x="22" y="9"/>
                  </a:lnTo>
                  <a:lnTo>
                    <a:pt x="22" y="12"/>
                  </a:lnTo>
                  <a:lnTo>
                    <a:pt x="22" y="13"/>
                  </a:lnTo>
                  <a:lnTo>
                    <a:pt x="21" y="16"/>
                  </a:lnTo>
                  <a:lnTo>
                    <a:pt x="21" y="18"/>
                  </a:lnTo>
                  <a:lnTo>
                    <a:pt x="19" y="21"/>
                  </a:lnTo>
                  <a:lnTo>
                    <a:pt x="18" y="22"/>
                  </a:lnTo>
                  <a:lnTo>
                    <a:pt x="15" y="22"/>
                  </a:lnTo>
                  <a:lnTo>
                    <a:pt x="13" y="23"/>
                  </a:lnTo>
                  <a:lnTo>
                    <a:pt x="12" y="23"/>
                  </a:lnTo>
                  <a:lnTo>
                    <a:pt x="9" y="23"/>
                  </a:lnTo>
                  <a:lnTo>
                    <a:pt x="8" y="22"/>
                  </a:lnTo>
                  <a:lnTo>
                    <a:pt x="5" y="22"/>
                  </a:lnTo>
                  <a:lnTo>
                    <a:pt x="3" y="21"/>
                  </a:lnTo>
                  <a:lnTo>
                    <a:pt x="2" y="18"/>
                  </a:lnTo>
                  <a:lnTo>
                    <a:pt x="2" y="16"/>
                  </a:lnTo>
                  <a:lnTo>
                    <a:pt x="0" y="13"/>
                  </a:lnTo>
                  <a:lnTo>
                    <a:pt x="0" y="12"/>
                  </a:lnTo>
                  <a:lnTo>
                    <a:pt x="0" y="9"/>
                  </a:lnTo>
                  <a:lnTo>
                    <a:pt x="2" y="8"/>
                  </a:lnTo>
                  <a:lnTo>
                    <a:pt x="2" y="5"/>
                  </a:lnTo>
                  <a:lnTo>
                    <a:pt x="3" y="3"/>
                  </a:lnTo>
                  <a:lnTo>
                    <a:pt x="5" y="2"/>
                  </a:lnTo>
                  <a:lnTo>
                    <a:pt x="8" y="0"/>
                  </a:lnTo>
                  <a:lnTo>
                    <a:pt x="9" y="0"/>
                  </a:lnTo>
                  <a:lnTo>
                    <a:pt x="12" y="0"/>
                  </a:lnTo>
                </a:path>
              </a:pathLst>
            </a:custGeom>
            <a:noFill/>
            <a:ln cap="sq" w="12600">
              <a:solidFill>
                <a:srgbClr val="000066"/>
              </a:solidFill>
              <a:miter/>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456" name=""/>
            <p:cNvSpPr/>
            <p:nvPr/>
          </p:nvSpPr>
          <p:spPr>
            <a:xfrm>
              <a:off x="6939000" y="4824000"/>
              <a:ext cx="39240" cy="41040"/>
            </a:xfrm>
            <a:custGeom>
              <a:avLst/>
              <a:gdLst/>
              <a:ahLst/>
              <a:rect l="l" t="t" r="r" b="b"/>
              <a:pathLst>
                <a:path w="21" h="23">
                  <a:moveTo>
                    <a:pt x="11" y="0"/>
                  </a:moveTo>
                  <a:lnTo>
                    <a:pt x="13" y="0"/>
                  </a:lnTo>
                  <a:lnTo>
                    <a:pt x="16" y="1"/>
                  </a:lnTo>
                  <a:lnTo>
                    <a:pt x="17" y="1"/>
                  </a:lnTo>
                  <a:lnTo>
                    <a:pt x="19" y="3"/>
                  </a:lnTo>
                  <a:lnTo>
                    <a:pt x="20" y="6"/>
                  </a:lnTo>
                  <a:lnTo>
                    <a:pt x="21" y="7"/>
                  </a:lnTo>
                  <a:lnTo>
                    <a:pt x="21" y="8"/>
                  </a:lnTo>
                  <a:lnTo>
                    <a:pt x="21" y="11"/>
                  </a:lnTo>
                  <a:lnTo>
                    <a:pt x="21" y="14"/>
                  </a:lnTo>
                  <a:lnTo>
                    <a:pt x="21" y="16"/>
                  </a:lnTo>
                  <a:lnTo>
                    <a:pt x="20" y="18"/>
                  </a:lnTo>
                  <a:lnTo>
                    <a:pt x="19" y="20"/>
                  </a:lnTo>
                  <a:lnTo>
                    <a:pt x="17" y="21"/>
                  </a:lnTo>
                  <a:lnTo>
                    <a:pt x="16" y="23"/>
                  </a:lnTo>
                  <a:lnTo>
                    <a:pt x="13" y="23"/>
                  </a:lnTo>
                  <a:lnTo>
                    <a:pt x="11" y="23"/>
                  </a:lnTo>
                  <a:lnTo>
                    <a:pt x="8" y="23"/>
                  </a:lnTo>
                  <a:lnTo>
                    <a:pt x="7" y="23"/>
                  </a:lnTo>
                  <a:lnTo>
                    <a:pt x="6" y="21"/>
                  </a:lnTo>
                  <a:lnTo>
                    <a:pt x="3" y="20"/>
                  </a:lnTo>
                  <a:lnTo>
                    <a:pt x="3" y="18"/>
                  </a:lnTo>
                  <a:lnTo>
                    <a:pt x="1" y="16"/>
                  </a:lnTo>
                  <a:lnTo>
                    <a:pt x="0" y="14"/>
                  </a:lnTo>
                  <a:lnTo>
                    <a:pt x="0" y="11"/>
                  </a:lnTo>
                  <a:lnTo>
                    <a:pt x="0" y="8"/>
                  </a:lnTo>
                  <a:lnTo>
                    <a:pt x="1" y="7"/>
                  </a:lnTo>
                  <a:lnTo>
                    <a:pt x="3" y="6"/>
                  </a:lnTo>
                  <a:lnTo>
                    <a:pt x="3" y="3"/>
                  </a:lnTo>
                  <a:lnTo>
                    <a:pt x="6" y="1"/>
                  </a:lnTo>
                  <a:lnTo>
                    <a:pt x="7" y="1"/>
                  </a:lnTo>
                  <a:lnTo>
                    <a:pt x="8" y="0"/>
                  </a:lnTo>
                  <a:lnTo>
                    <a:pt x="11" y="0"/>
                  </a:lnTo>
                  <a:close/>
                </a:path>
              </a:pathLst>
            </a:custGeom>
            <a:solidFill>
              <a:srgbClr val="00ff00"/>
            </a:solidFill>
            <a:ln w="12600">
              <a:solidFill>
                <a:srgbClr val="000066"/>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457" name=""/>
            <p:cNvSpPr/>
            <p:nvPr/>
          </p:nvSpPr>
          <p:spPr>
            <a:xfrm>
              <a:off x="6939000" y="4824000"/>
              <a:ext cx="39240" cy="41040"/>
            </a:xfrm>
            <a:custGeom>
              <a:avLst/>
              <a:gdLst/>
              <a:ahLst/>
              <a:rect l="l" t="t" r="r" b="b"/>
              <a:pathLst>
                <a:path w="21" h="23">
                  <a:moveTo>
                    <a:pt x="11" y="0"/>
                  </a:moveTo>
                  <a:lnTo>
                    <a:pt x="13" y="0"/>
                  </a:lnTo>
                  <a:lnTo>
                    <a:pt x="16" y="1"/>
                  </a:lnTo>
                  <a:lnTo>
                    <a:pt x="17" y="1"/>
                  </a:lnTo>
                  <a:lnTo>
                    <a:pt x="19" y="3"/>
                  </a:lnTo>
                  <a:lnTo>
                    <a:pt x="20" y="6"/>
                  </a:lnTo>
                  <a:lnTo>
                    <a:pt x="21" y="7"/>
                  </a:lnTo>
                  <a:lnTo>
                    <a:pt x="21" y="8"/>
                  </a:lnTo>
                  <a:lnTo>
                    <a:pt x="21" y="11"/>
                  </a:lnTo>
                  <a:lnTo>
                    <a:pt x="21" y="14"/>
                  </a:lnTo>
                  <a:lnTo>
                    <a:pt x="21" y="16"/>
                  </a:lnTo>
                  <a:lnTo>
                    <a:pt x="20" y="18"/>
                  </a:lnTo>
                  <a:lnTo>
                    <a:pt x="19" y="20"/>
                  </a:lnTo>
                  <a:lnTo>
                    <a:pt x="17" y="21"/>
                  </a:lnTo>
                  <a:lnTo>
                    <a:pt x="16" y="23"/>
                  </a:lnTo>
                  <a:lnTo>
                    <a:pt x="13" y="23"/>
                  </a:lnTo>
                  <a:lnTo>
                    <a:pt x="11" y="23"/>
                  </a:lnTo>
                  <a:lnTo>
                    <a:pt x="8" y="23"/>
                  </a:lnTo>
                  <a:lnTo>
                    <a:pt x="7" y="23"/>
                  </a:lnTo>
                  <a:lnTo>
                    <a:pt x="6" y="21"/>
                  </a:lnTo>
                  <a:lnTo>
                    <a:pt x="3" y="20"/>
                  </a:lnTo>
                  <a:lnTo>
                    <a:pt x="3" y="18"/>
                  </a:lnTo>
                  <a:lnTo>
                    <a:pt x="1" y="16"/>
                  </a:lnTo>
                  <a:lnTo>
                    <a:pt x="0" y="14"/>
                  </a:lnTo>
                  <a:lnTo>
                    <a:pt x="0" y="11"/>
                  </a:lnTo>
                  <a:lnTo>
                    <a:pt x="0" y="8"/>
                  </a:lnTo>
                  <a:lnTo>
                    <a:pt x="1" y="7"/>
                  </a:lnTo>
                  <a:lnTo>
                    <a:pt x="3" y="6"/>
                  </a:lnTo>
                  <a:lnTo>
                    <a:pt x="3" y="3"/>
                  </a:lnTo>
                  <a:lnTo>
                    <a:pt x="6" y="1"/>
                  </a:lnTo>
                  <a:lnTo>
                    <a:pt x="7" y="1"/>
                  </a:lnTo>
                  <a:lnTo>
                    <a:pt x="8" y="0"/>
                  </a:lnTo>
                  <a:lnTo>
                    <a:pt x="11" y="0"/>
                  </a:lnTo>
                </a:path>
              </a:pathLst>
            </a:custGeom>
            <a:noFill/>
            <a:ln cap="sq" w="12600">
              <a:solidFill>
                <a:srgbClr val="000066"/>
              </a:solidFill>
              <a:miter/>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458" name=""/>
            <p:cNvSpPr/>
            <p:nvPr/>
          </p:nvSpPr>
          <p:spPr>
            <a:xfrm>
              <a:off x="7049880" y="4722480"/>
              <a:ext cx="41040" cy="44280"/>
            </a:xfrm>
            <a:custGeom>
              <a:avLst/>
              <a:gdLst/>
              <a:ahLst/>
              <a:rect l="l" t="t" r="r" b="b"/>
              <a:pathLst>
                <a:path w="22" h="24">
                  <a:moveTo>
                    <a:pt x="11" y="0"/>
                  </a:moveTo>
                  <a:lnTo>
                    <a:pt x="13" y="1"/>
                  </a:lnTo>
                  <a:lnTo>
                    <a:pt x="15" y="1"/>
                  </a:lnTo>
                  <a:lnTo>
                    <a:pt x="16" y="3"/>
                  </a:lnTo>
                  <a:lnTo>
                    <a:pt x="18" y="4"/>
                  </a:lnTo>
                  <a:lnTo>
                    <a:pt x="19" y="6"/>
                  </a:lnTo>
                  <a:lnTo>
                    <a:pt x="21" y="7"/>
                  </a:lnTo>
                  <a:lnTo>
                    <a:pt x="22" y="10"/>
                  </a:lnTo>
                  <a:lnTo>
                    <a:pt x="22" y="13"/>
                  </a:lnTo>
                  <a:lnTo>
                    <a:pt x="22" y="14"/>
                  </a:lnTo>
                  <a:lnTo>
                    <a:pt x="21" y="17"/>
                  </a:lnTo>
                  <a:lnTo>
                    <a:pt x="19" y="19"/>
                  </a:lnTo>
                  <a:lnTo>
                    <a:pt x="18" y="20"/>
                  </a:lnTo>
                  <a:lnTo>
                    <a:pt x="16" y="22"/>
                  </a:lnTo>
                  <a:lnTo>
                    <a:pt x="15" y="23"/>
                  </a:lnTo>
                  <a:lnTo>
                    <a:pt x="13" y="23"/>
                  </a:lnTo>
                  <a:lnTo>
                    <a:pt x="11" y="24"/>
                  </a:lnTo>
                  <a:lnTo>
                    <a:pt x="9" y="23"/>
                  </a:lnTo>
                  <a:lnTo>
                    <a:pt x="6" y="23"/>
                  </a:lnTo>
                  <a:lnTo>
                    <a:pt x="5" y="22"/>
                  </a:lnTo>
                  <a:lnTo>
                    <a:pt x="3" y="20"/>
                  </a:lnTo>
                  <a:lnTo>
                    <a:pt x="2" y="19"/>
                  </a:lnTo>
                  <a:lnTo>
                    <a:pt x="0" y="17"/>
                  </a:lnTo>
                  <a:lnTo>
                    <a:pt x="0" y="14"/>
                  </a:lnTo>
                  <a:lnTo>
                    <a:pt x="0" y="13"/>
                  </a:lnTo>
                  <a:lnTo>
                    <a:pt x="0" y="10"/>
                  </a:lnTo>
                  <a:lnTo>
                    <a:pt x="0" y="7"/>
                  </a:lnTo>
                  <a:lnTo>
                    <a:pt x="2" y="6"/>
                  </a:lnTo>
                  <a:lnTo>
                    <a:pt x="3" y="4"/>
                  </a:lnTo>
                  <a:lnTo>
                    <a:pt x="5" y="3"/>
                  </a:lnTo>
                  <a:lnTo>
                    <a:pt x="6" y="1"/>
                  </a:lnTo>
                  <a:lnTo>
                    <a:pt x="9" y="1"/>
                  </a:lnTo>
                  <a:lnTo>
                    <a:pt x="11" y="0"/>
                  </a:lnTo>
                  <a:close/>
                </a:path>
              </a:pathLst>
            </a:custGeom>
            <a:solidFill>
              <a:srgbClr val="00ff00"/>
            </a:solidFill>
            <a:ln w="12600">
              <a:solidFill>
                <a:srgbClr val="000066"/>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2459" name=""/>
            <p:cNvSpPr/>
            <p:nvPr/>
          </p:nvSpPr>
          <p:spPr>
            <a:xfrm>
              <a:off x="7049880" y="4722480"/>
              <a:ext cx="41040" cy="44280"/>
            </a:xfrm>
            <a:custGeom>
              <a:avLst/>
              <a:gdLst/>
              <a:ahLst/>
              <a:rect l="l" t="t" r="r" b="b"/>
              <a:pathLst>
                <a:path w="22" h="24">
                  <a:moveTo>
                    <a:pt x="11" y="0"/>
                  </a:moveTo>
                  <a:lnTo>
                    <a:pt x="13" y="1"/>
                  </a:lnTo>
                  <a:lnTo>
                    <a:pt x="15" y="1"/>
                  </a:lnTo>
                  <a:lnTo>
                    <a:pt x="16" y="3"/>
                  </a:lnTo>
                  <a:lnTo>
                    <a:pt x="18" y="4"/>
                  </a:lnTo>
                  <a:lnTo>
                    <a:pt x="19" y="6"/>
                  </a:lnTo>
                  <a:lnTo>
                    <a:pt x="21" y="7"/>
                  </a:lnTo>
                  <a:lnTo>
                    <a:pt x="22" y="10"/>
                  </a:lnTo>
                  <a:lnTo>
                    <a:pt x="22" y="13"/>
                  </a:lnTo>
                  <a:lnTo>
                    <a:pt x="22" y="14"/>
                  </a:lnTo>
                  <a:lnTo>
                    <a:pt x="21" y="17"/>
                  </a:lnTo>
                  <a:lnTo>
                    <a:pt x="19" y="19"/>
                  </a:lnTo>
                  <a:lnTo>
                    <a:pt x="18" y="20"/>
                  </a:lnTo>
                  <a:lnTo>
                    <a:pt x="16" y="22"/>
                  </a:lnTo>
                  <a:lnTo>
                    <a:pt x="15" y="23"/>
                  </a:lnTo>
                  <a:lnTo>
                    <a:pt x="13" y="23"/>
                  </a:lnTo>
                  <a:lnTo>
                    <a:pt x="11" y="24"/>
                  </a:lnTo>
                  <a:lnTo>
                    <a:pt x="9" y="23"/>
                  </a:lnTo>
                  <a:lnTo>
                    <a:pt x="6" y="23"/>
                  </a:lnTo>
                  <a:lnTo>
                    <a:pt x="5" y="22"/>
                  </a:lnTo>
                  <a:lnTo>
                    <a:pt x="3" y="20"/>
                  </a:lnTo>
                  <a:lnTo>
                    <a:pt x="2" y="19"/>
                  </a:lnTo>
                  <a:lnTo>
                    <a:pt x="0" y="17"/>
                  </a:lnTo>
                  <a:lnTo>
                    <a:pt x="0" y="14"/>
                  </a:lnTo>
                  <a:lnTo>
                    <a:pt x="0" y="13"/>
                  </a:lnTo>
                  <a:lnTo>
                    <a:pt x="0" y="10"/>
                  </a:lnTo>
                  <a:lnTo>
                    <a:pt x="0" y="7"/>
                  </a:lnTo>
                  <a:lnTo>
                    <a:pt x="2" y="6"/>
                  </a:lnTo>
                  <a:lnTo>
                    <a:pt x="3" y="4"/>
                  </a:lnTo>
                  <a:lnTo>
                    <a:pt x="5" y="3"/>
                  </a:lnTo>
                  <a:lnTo>
                    <a:pt x="6" y="1"/>
                  </a:lnTo>
                  <a:lnTo>
                    <a:pt x="9" y="1"/>
                  </a:lnTo>
                  <a:lnTo>
                    <a:pt x="11" y="0"/>
                  </a:lnTo>
                </a:path>
              </a:pathLst>
            </a:custGeom>
            <a:noFill/>
            <a:ln cap="sq" w="12600">
              <a:solidFill>
                <a:srgbClr val="000066"/>
              </a:solidFill>
              <a:miter/>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2460" name=""/>
            <p:cNvSpPr/>
            <p:nvPr/>
          </p:nvSpPr>
          <p:spPr>
            <a:xfrm>
              <a:off x="7026120" y="4771800"/>
              <a:ext cx="41040" cy="41040"/>
            </a:xfrm>
            <a:custGeom>
              <a:avLst/>
              <a:gdLst/>
              <a:ahLst/>
              <a:rect l="l" t="t" r="r" b="b"/>
              <a:pathLst>
                <a:path w="22" h="23">
                  <a:moveTo>
                    <a:pt x="12" y="0"/>
                  </a:moveTo>
                  <a:lnTo>
                    <a:pt x="13" y="0"/>
                  </a:lnTo>
                  <a:lnTo>
                    <a:pt x="15" y="0"/>
                  </a:lnTo>
                  <a:lnTo>
                    <a:pt x="18" y="2"/>
                  </a:lnTo>
                  <a:lnTo>
                    <a:pt x="19" y="3"/>
                  </a:lnTo>
                  <a:lnTo>
                    <a:pt x="21" y="5"/>
                  </a:lnTo>
                  <a:lnTo>
                    <a:pt x="21" y="8"/>
                  </a:lnTo>
                  <a:lnTo>
                    <a:pt x="22" y="9"/>
                  </a:lnTo>
                  <a:lnTo>
                    <a:pt x="22" y="12"/>
                  </a:lnTo>
                  <a:lnTo>
                    <a:pt x="22" y="13"/>
                  </a:lnTo>
                  <a:lnTo>
                    <a:pt x="21" y="16"/>
                  </a:lnTo>
                  <a:lnTo>
                    <a:pt x="21" y="18"/>
                  </a:lnTo>
                  <a:lnTo>
                    <a:pt x="19" y="21"/>
                  </a:lnTo>
                  <a:lnTo>
                    <a:pt x="18" y="22"/>
                  </a:lnTo>
                  <a:lnTo>
                    <a:pt x="15" y="22"/>
                  </a:lnTo>
                  <a:lnTo>
                    <a:pt x="13" y="23"/>
                  </a:lnTo>
                  <a:lnTo>
                    <a:pt x="12" y="23"/>
                  </a:lnTo>
                  <a:lnTo>
                    <a:pt x="9" y="23"/>
                  </a:lnTo>
                  <a:lnTo>
                    <a:pt x="8" y="22"/>
                  </a:lnTo>
                  <a:lnTo>
                    <a:pt x="5" y="22"/>
                  </a:lnTo>
                  <a:lnTo>
                    <a:pt x="3" y="21"/>
                  </a:lnTo>
                  <a:lnTo>
                    <a:pt x="2" y="18"/>
                  </a:lnTo>
                  <a:lnTo>
                    <a:pt x="2" y="16"/>
                  </a:lnTo>
                  <a:lnTo>
                    <a:pt x="0" y="13"/>
                  </a:lnTo>
                  <a:lnTo>
                    <a:pt x="0" y="12"/>
                  </a:lnTo>
                  <a:lnTo>
                    <a:pt x="0" y="9"/>
                  </a:lnTo>
                  <a:lnTo>
                    <a:pt x="2" y="8"/>
                  </a:lnTo>
                  <a:lnTo>
                    <a:pt x="2" y="5"/>
                  </a:lnTo>
                  <a:lnTo>
                    <a:pt x="3" y="3"/>
                  </a:lnTo>
                  <a:lnTo>
                    <a:pt x="5" y="2"/>
                  </a:lnTo>
                  <a:lnTo>
                    <a:pt x="8" y="0"/>
                  </a:lnTo>
                  <a:lnTo>
                    <a:pt x="9" y="0"/>
                  </a:lnTo>
                  <a:lnTo>
                    <a:pt x="12" y="0"/>
                  </a:lnTo>
                  <a:close/>
                </a:path>
              </a:pathLst>
            </a:custGeom>
            <a:solidFill>
              <a:srgbClr val="00ff00"/>
            </a:solidFill>
            <a:ln w="12600">
              <a:solidFill>
                <a:srgbClr val="000066"/>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461" name=""/>
            <p:cNvSpPr/>
            <p:nvPr/>
          </p:nvSpPr>
          <p:spPr>
            <a:xfrm>
              <a:off x="7026120" y="4771800"/>
              <a:ext cx="41040" cy="41040"/>
            </a:xfrm>
            <a:custGeom>
              <a:avLst/>
              <a:gdLst/>
              <a:ahLst/>
              <a:rect l="l" t="t" r="r" b="b"/>
              <a:pathLst>
                <a:path w="22" h="23">
                  <a:moveTo>
                    <a:pt x="12" y="0"/>
                  </a:moveTo>
                  <a:lnTo>
                    <a:pt x="13" y="0"/>
                  </a:lnTo>
                  <a:lnTo>
                    <a:pt x="15" y="0"/>
                  </a:lnTo>
                  <a:lnTo>
                    <a:pt x="18" y="2"/>
                  </a:lnTo>
                  <a:lnTo>
                    <a:pt x="19" y="3"/>
                  </a:lnTo>
                  <a:lnTo>
                    <a:pt x="21" y="5"/>
                  </a:lnTo>
                  <a:lnTo>
                    <a:pt x="21" y="8"/>
                  </a:lnTo>
                  <a:lnTo>
                    <a:pt x="22" y="9"/>
                  </a:lnTo>
                  <a:lnTo>
                    <a:pt x="22" y="12"/>
                  </a:lnTo>
                  <a:lnTo>
                    <a:pt x="22" y="13"/>
                  </a:lnTo>
                  <a:lnTo>
                    <a:pt x="21" y="16"/>
                  </a:lnTo>
                  <a:lnTo>
                    <a:pt x="21" y="18"/>
                  </a:lnTo>
                  <a:lnTo>
                    <a:pt x="19" y="21"/>
                  </a:lnTo>
                  <a:lnTo>
                    <a:pt x="18" y="22"/>
                  </a:lnTo>
                  <a:lnTo>
                    <a:pt x="15" y="22"/>
                  </a:lnTo>
                  <a:lnTo>
                    <a:pt x="13" y="23"/>
                  </a:lnTo>
                  <a:lnTo>
                    <a:pt x="12" y="23"/>
                  </a:lnTo>
                  <a:lnTo>
                    <a:pt x="9" y="23"/>
                  </a:lnTo>
                  <a:lnTo>
                    <a:pt x="8" y="22"/>
                  </a:lnTo>
                  <a:lnTo>
                    <a:pt x="5" y="22"/>
                  </a:lnTo>
                  <a:lnTo>
                    <a:pt x="3" y="21"/>
                  </a:lnTo>
                  <a:lnTo>
                    <a:pt x="2" y="18"/>
                  </a:lnTo>
                  <a:lnTo>
                    <a:pt x="2" y="16"/>
                  </a:lnTo>
                  <a:lnTo>
                    <a:pt x="0" y="13"/>
                  </a:lnTo>
                  <a:lnTo>
                    <a:pt x="0" y="12"/>
                  </a:lnTo>
                  <a:lnTo>
                    <a:pt x="0" y="9"/>
                  </a:lnTo>
                  <a:lnTo>
                    <a:pt x="2" y="8"/>
                  </a:lnTo>
                  <a:lnTo>
                    <a:pt x="2" y="5"/>
                  </a:lnTo>
                  <a:lnTo>
                    <a:pt x="3" y="3"/>
                  </a:lnTo>
                  <a:lnTo>
                    <a:pt x="5" y="2"/>
                  </a:lnTo>
                  <a:lnTo>
                    <a:pt x="8" y="0"/>
                  </a:lnTo>
                  <a:lnTo>
                    <a:pt x="9" y="0"/>
                  </a:lnTo>
                  <a:lnTo>
                    <a:pt x="12" y="0"/>
                  </a:lnTo>
                </a:path>
              </a:pathLst>
            </a:custGeom>
            <a:noFill/>
            <a:ln cap="sq" w="12600">
              <a:solidFill>
                <a:srgbClr val="000066"/>
              </a:solidFill>
              <a:miter/>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462" name=""/>
            <p:cNvSpPr/>
            <p:nvPr/>
          </p:nvSpPr>
          <p:spPr>
            <a:xfrm>
              <a:off x="6977160" y="4679640"/>
              <a:ext cx="39240" cy="42480"/>
            </a:xfrm>
            <a:custGeom>
              <a:avLst/>
              <a:gdLst/>
              <a:ahLst/>
              <a:rect l="l" t="t" r="r" b="b"/>
              <a:pathLst>
                <a:path w="22" h="23">
                  <a:moveTo>
                    <a:pt x="10" y="0"/>
                  </a:moveTo>
                  <a:lnTo>
                    <a:pt x="13" y="0"/>
                  </a:lnTo>
                  <a:lnTo>
                    <a:pt x="14" y="1"/>
                  </a:lnTo>
                  <a:lnTo>
                    <a:pt x="16" y="1"/>
                  </a:lnTo>
                  <a:lnTo>
                    <a:pt x="19" y="3"/>
                  </a:lnTo>
                  <a:lnTo>
                    <a:pt x="19" y="6"/>
                  </a:lnTo>
                  <a:lnTo>
                    <a:pt x="20" y="7"/>
                  </a:lnTo>
                  <a:lnTo>
                    <a:pt x="22" y="9"/>
                  </a:lnTo>
                  <a:lnTo>
                    <a:pt x="22" y="11"/>
                  </a:lnTo>
                  <a:lnTo>
                    <a:pt x="22" y="14"/>
                  </a:lnTo>
                  <a:lnTo>
                    <a:pt x="20" y="16"/>
                  </a:lnTo>
                  <a:lnTo>
                    <a:pt x="19" y="19"/>
                  </a:lnTo>
                  <a:lnTo>
                    <a:pt x="19" y="20"/>
                  </a:lnTo>
                  <a:lnTo>
                    <a:pt x="16" y="21"/>
                  </a:lnTo>
                  <a:lnTo>
                    <a:pt x="14" y="23"/>
                  </a:lnTo>
                  <a:lnTo>
                    <a:pt x="13" y="23"/>
                  </a:lnTo>
                  <a:lnTo>
                    <a:pt x="10" y="23"/>
                  </a:lnTo>
                  <a:lnTo>
                    <a:pt x="9" y="23"/>
                  </a:lnTo>
                  <a:lnTo>
                    <a:pt x="6" y="23"/>
                  </a:lnTo>
                  <a:lnTo>
                    <a:pt x="4" y="21"/>
                  </a:lnTo>
                  <a:lnTo>
                    <a:pt x="3" y="20"/>
                  </a:lnTo>
                  <a:lnTo>
                    <a:pt x="1" y="19"/>
                  </a:lnTo>
                  <a:lnTo>
                    <a:pt x="0" y="16"/>
                  </a:lnTo>
                  <a:lnTo>
                    <a:pt x="0" y="14"/>
                  </a:lnTo>
                  <a:lnTo>
                    <a:pt x="0" y="11"/>
                  </a:lnTo>
                  <a:lnTo>
                    <a:pt x="0" y="9"/>
                  </a:lnTo>
                  <a:lnTo>
                    <a:pt x="0" y="7"/>
                  </a:lnTo>
                  <a:lnTo>
                    <a:pt x="1" y="6"/>
                  </a:lnTo>
                  <a:lnTo>
                    <a:pt x="3" y="3"/>
                  </a:lnTo>
                  <a:lnTo>
                    <a:pt x="4" y="1"/>
                  </a:lnTo>
                  <a:lnTo>
                    <a:pt x="6" y="1"/>
                  </a:lnTo>
                  <a:lnTo>
                    <a:pt x="9" y="0"/>
                  </a:lnTo>
                  <a:lnTo>
                    <a:pt x="10" y="0"/>
                  </a:lnTo>
                  <a:close/>
                </a:path>
              </a:pathLst>
            </a:custGeom>
            <a:solidFill>
              <a:srgbClr val="00ff00"/>
            </a:solidFill>
            <a:ln w="12600">
              <a:solidFill>
                <a:srgbClr val="000066"/>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463" name=""/>
            <p:cNvSpPr/>
            <p:nvPr/>
          </p:nvSpPr>
          <p:spPr>
            <a:xfrm>
              <a:off x="6977160" y="4679640"/>
              <a:ext cx="39240" cy="42480"/>
            </a:xfrm>
            <a:custGeom>
              <a:avLst/>
              <a:gdLst/>
              <a:ahLst/>
              <a:rect l="l" t="t" r="r" b="b"/>
              <a:pathLst>
                <a:path w="22" h="23">
                  <a:moveTo>
                    <a:pt x="10" y="0"/>
                  </a:moveTo>
                  <a:lnTo>
                    <a:pt x="13" y="0"/>
                  </a:lnTo>
                  <a:lnTo>
                    <a:pt x="14" y="1"/>
                  </a:lnTo>
                  <a:lnTo>
                    <a:pt x="16" y="1"/>
                  </a:lnTo>
                  <a:lnTo>
                    <a:pt x="19" y="3"/>
                  </a:lnTo>
                  <a:lnTo>
                    <a:pt x="19" y="6"/>
                  </a:lnTo>
                  <a:lnTo>
                    <a:pt x="20" y="7"/>
                  </a:lnTo>
                  <a:lnTo>
                    <a:pt x="22" y="9"/>
                  </a:lnTo>
                  <a:lnTo>
                    <a:pt x="22" y="11"/>
                  </a:lnTo>
                  <a:lnTo>
                    <a:pt x="22" y="14"/>
                  </a:lnTo>
                  <a:lnTo>
                    <a:pt x="20" y="16"/>
                  </a:lnTo>
                  <a:lnTo>
                    <a:pt x="19" y="19"/>
                  </a:lnTo>
                  <a:lnTo>
                    <a:pt x="19" y="20"/>
                  </a:lnTo>
                  <a:lnTo>
                    <a:pt x="16" y="21"/>
                  </a:lnTo>
                  <a:lnTo>
                    <a:pt x="14" y="23"/>
                  </a:lnTo>
                  <a:lnTo>
                    <a:pt x="13" y="23"/>
                  </a:lnTo>
                  <a:lnTo>
                    <a:pt x="10" y="23"/>
                  </a:lnTo>
                  <a:lnTo>
                    <a:pt x="9" y="23"/>
                  </a:lnTo>
                  <a:lnTo>
                    <a:pt x="6" y="23"/>
                  </a:lnTo>
                  <a:lnTo>
                    <a:pt x="4" y="21"/>
                  </a:lnTo>
                  <a:lnTo>
                    <a:pt x="3" y="20"/>
                  </a:lnTo>
                  <a:lnTo>
                    <a:pt x="1" y="19"/>
                  </a:lnTo>
                  <a:lnTo>
                    <a:pt x="0" y="16"/>
                  </a:lnTo>
                  <a:lnTo>
                    <a:pt x="0" y="14"/>
                  </a:lnTo>
                  <a:lnTo>
                    <a:pt x="0" y="11"/>
                  </a:lnTo>
                  <a:lnTo>
                    <a:pt x="0" y="9"/>
                  </a:lnTo>
                  <a:lnTo>
                    <a:pt x="0" y="7"/>
                  </a:lnTo>
                  <a:lnTo>
                    <a:pt x="1" y="6"/>
                  </a:lnTo>
                  <a:lnTo>
                    <a:pt x="3" y="3"/>
                  </a:lnTo>
                  <a:lnTo>
                    <a:pt x="4" y="1"/>
                  </a:lnTo>
                  <a:lnTo>
                    <a:pt x="6" y="1"/>
                  </a:lnTo>
                  <a:lnTo>
                    <a:pt x="9" y="0"/>
                  </a:lnTo>
                  <a:lnTo>
                    <a:pt x="10" y="0"/>
                  </a:lnTo>
                </a:path>
              </a:pathLst>
            </a:custGeom>
            <a:noFill/>
            <a:ln cap="sq" w="12600">
              <a:solidFill>
                <a:srgbClr val="000066"/>
              </a:solidFill>
              <a:miter/>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464" name=""/>
            <p:cNvSpPr/>
            <p:nvPr/>
          </p:nvSpPr>
          <p:spPr>
            <a:xfrm>
              <a:off x="7057800" y="4646160"/>
              <a:ext cx="41040" cy="41040"/>
            </a:xfrm>
            <a:custGeom>
              <a:avLst/>
              <a:gdLst/>
              <a:ahLst/>
              <a:rect l="l" t="t" r="r" b="b"/>
              <a:pathLst>
                <a:path w="21" h="23">
                  <a:moveTo>
                    <a:pt x="10" y="0"/>
                  </a:moveTo>
                  <a:lnTo>
                    <a:pt x="13" y="0"/>
                  </a:lnTo>
                  <a:lnTo>
                    <a:pt x="14" y="0"/>
                  </a:lnTo>
                  <a:lnTo>
                    <a:pt x="16" y="2"/>
                  </a:lnTo>
                  <a:lnTo>
                    <a:pt x="17" y="3"/>
                  </a:lnTo>
                  <a:lnTo>
                    <a:pt x="18" y="4"/>
                  </a:lnTo>
                  <a:lnTo>
                    <a:pt x="20" y="6"/>
                  </a:lnTo>
                  <a:lnTo>
                    <a:pt x="20" y="9"/>
                  </a:lnTo>
                  <a:lnTo>
                    <a:pt x="21" y="12"/>
                  </a:lnTo>
                  <a:lnTo>
                    <a:pt x="20" y="13"/>
                  </a:lnTo>
                  <a:lnTo>
                    <a:pt x="20" y="16"/>
                  </a:lnTo>
                  <a:lnTo>
                    <a:pt x="18" y="17"/>
                  </a:lnTo>
                  <a:lnTo>
                    <a:pt x="17" y="19"/>
                  </a:lnTo>
                  <a:lnTo>
                    <a:pt x="16" y="20"/>
                  </a:lnTo>
                  <a:lnTo>
                    <a:pt x="14" y="22"/>
                  </a:lnTo>
                  <a:lnTo>
                    <a:pt x="13" y="23"/>
                  </a:lnTo>
                  <a:lnTo>
                    <a:pt x="10" y="23"/>
                  </a:lnTo>
                  <a:lnTo>
                    <a:pt x="8" y="23"/>
                  </a:lnTo>
                  <a:lnTo>
                    <a:pt x="6" y="22"/>
                  </a:lnTo>
                  <a:lnTo>
                    <a:pt x="4" y="20"/>
                  </a:lnTo>
                  <a:lnTo>
                    <a:pt x="3" y="19"/>
                  </a:lnTo>
                  <a:lnTo>
                    <a:pt x="1" y="17"/>
                  </a:lnTo>
                  <a:lnTo>
                    <a:pt x="0" y="16"/>
                  </a:lnTo>
                  <a:lnTo>
                    <a:pt x="0" y="13"/>
                  </a:lnTo>
                  <a:lnTo>
                    <a:pt x="0" y="12"/>
                  </a:lnTo>
                  <a:lnTo>
                    <a:pt x="0" y="9"/>
                  </a:lnTo>
                  <a:lnTo>
                    <a:pt x="0" y="6"/>
                  </a:lnTo>
                  <a:lnTo>
                    <a:pt x="1" y="4"/>
                  </a:lnTo>
                  <a:lnTo>
                    <a:pt x="3" y="3"/>
                  </a:lnTo>
                  <a:lnTo>
                    <a:pt x="4" y="2"/>
                  </a:lnTo>
                  <a:lnTo>
                    <a:pt x="6" y="0"/>
                  </a:lnTo>
                  <a:lnTo>
                    <a:pt x="8" y="0"/>
                  </a:lnTo>
                  <a:lnTo>
                    <a:pt x="10" y="0"/>
                  </a:lnTo>
                  <a:close/>
                </a:path>
              </a:pathLst>
            </a:custGeom>
            <a:solidFill>
              <a:srgbClr val="00ff00"/>
            </a:solidFill>
            <a:ln w="12600">
              <a:solidFill>
                <a:srgbClr val="000066"/>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465" name=""/>
            <p:cNvSpPr/>
            <p:nvPr/>
          </p:nvSpPr>
          <p:spPr>
            <a:xfrm>
              <a:off x="7057800" y="4646160"/>
              <a:ext cx="41040" cy="41040"/>
            </a:xfrm>
            <a:custGeom>
              <a:avLst/>
              <a:gdLst/>
              <a:ahLst/>
              <a:rect l="l" t="t" r="r" b="b"/>
              <a:pathLst>
                <a:path w="21" h="23">
                  <a:moveTo>
                    <a:pt x="10" y="0"/>
                  </a:moveTo>
                  <a:lnTo>
                    <a:pt x="13" y="0"/>
                  </a:lnTo>
                  <a:lnTo>
                    <a:pt x="14" y="0"/>
                  </a:lnTo>
                  <a:lnTo>
                    <a:pt x="16" y="2"/>
                  </a:lnTo>
                  <a:lnTo>
                    <a:pt x="17" y="3"/>
                  </a:lnTo>
                  <a:lnTo>
                    <a:pt x="18" y="4"/>
                  </a:lnTo>
                  <a:lnTo>
                    <a:pt x="20" y="6"/>
                  </a:lnTo>
                  <a:lnTo>
                    <a:pt x="20" y="9"/>
                  </a:lnTo>
                  <a:lnTo>
                    <a:pt x="21" y="12"/>
                  </a:lnTo>
                  <a:lnTo>
                    <a:pt x="20" y="13"/>
                  </a:lnTo>
                  <a:lnTo>
                    <a:pt x="20" y="16"/>
                  </a:lnTo>
                  <a:lnTo>
                    <a:pt x="18" y="17"/>
                  </a:lnTo>
                  <a:lnTo>
                    <a:pt x="17" y="19"/>
                  </a:lnTo>
                  <a:lnTo>
                    <a:pt x="16" y="20"/>
                  </a:lnTo>
                  <a:lnTo>
                    <a:pt x="14" y="22"/>
                  </a:lnTo>
                  <a:lnTo>
                    <a:pt x="13" y="23"/>
                  </a:lnTo>
                  <a:lnTo>
                    <a:pt x="10" y="23"/>
                  </a:lnTo>
                  <a:lnTo>
                    <a:pt x="8" y="23"/>
                  </a:lnTo>
                  <a:lnTo>
                    <a:pt x="6" y="22"/>
                  </a:lnTo>
                  <a:lnTo>
                    <a:pt x="4" y="20"/>
                  </a:lnTo>
                  <a:lnTo>
                    <a:pt x="3" y="19"/>
                  </a:lnTo>
                  <a:lnTo>
                    <a:pt x="1" y="17"/>
                  </a:lnTo>
                  <a:lnTo>
                    <a:pt x="0" y="16"/>
                  </a:lnTo>
                  <a:lnTo>
                    <a:pt x="0" y="13"/>
                  </a:lnTo>
                  <a:lnTo>
                    <a:pt x="0" y="12"/>
                  </a:lnTo>
                  <a:lnTo>
                    <a:pt x="0" y="9"/>
                  </a:lnTo>
                  <a:lnTo>
                    <a:pt x="0" y="6"/>
                  </a:lnTo>
                  <a:lnTo>
                    <a:pt x="1" y="4"/>
                  </a:lnTo>
                  <a:lnTo>
                    <a:pt x="3" y="3"/>
                  </a:lnTo>
                  <a:lnTo>
                    <a:pt x="4" y="2"/>
                  </a:lnTo>
                  <a:lnTo>
                    <a:pt x="6" y="0"/>
                  </a:lnTo>
                  <a:lnTo>
                    <a:pt x="8" y="0"/>
                  </a:lnTo>
                  <a:lnTo>
                    <a:pt x="10" y="0"/>
                  </a:lnTo>
                </a:path>
              </a:pathLst>
            </a:custGeom>
            <a:noFill/>
            <a:ln cap="sq" w="12600">
              <a:solidFill>
                <a:srgbClr val="000066"/>
              </a:solidFill>
              <a:miter/>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466" name=""/>
            <p:cNvSpPr/>
            <p:nvPr/>
          </p:nvSpPr>
          <p:spPr>
            <a:xfrm>
              <a:off x="7164360" y="4476600"/>
              <a:ext cx="41040" cy="42480"/>
            </a:xfrm>
            <a:custGeom>
              <a:avLst/>
              <a:gdLst/>
              <a:ahLst/>
              <a:rect l="l" t="t" r="r" b="b"/>
              <a:pathLst>
                <a:path w="22" h="23">
                  <a:moveTo>
                    <a:pt x="12" y="0"/>
                  </a:moveTo>
                  <a:lnTo>
                    <a:pt x="13" y="0"/>
                  </a:lnTo>
                  <a:lnTo>
                    <a:pt x="15" y="1"/>
                  </a:lnTo>
                  <a:lnTo>
                    <a:pt x="18" y="1"/>
                  </a:lnTo>
                  <a:lnTo>
                    <a:pt x="19" y="3"/>
                  </a:lnTo>
                  <a:lnTo>
                    <a:pt x="21" y="6"/>
                  </a:lnTo>
                  <a:lnTo>
                    <a:pt x="21" y="7"/>
                  </a:lnTo>
                  <a:lnTo>
                    <a:pt x="22" y="8"/>
                  </a:lnTo>
                  <a:lnTo>
                    <a:pt x="22" y="11"/>
                  </a:lnTo>
                  <a:lnTo>
                    <a:pt x="22" y="14"/>
                  </a:lnTo>
                  <a:lnTo>
                    <a:pt x="21" y="16"/>
                  </a:lnTo>
                  <a:lnTo>
                    <a:pt x="21" y="19"/>
                  </a:lnTo>
                  <a:lnTo>
                    <a:pt x="19" y="20"/>
                  </a:lnTo>
                  <a:lnTo>
                    <a:pt x="18" y="21"/>
                  </a:lnTo>
                  <a:lnTo>
                    <a:pt x="15" y="23"/>
                  </a:lnTo>
                  <a:lnTo>
                    <a:pt x="13" y="23"/>
                  </a:lnTo>
                  <a:lnTo>
                    <a:pt x="12" y="23"/>
                  </a:lnTo>
                  <a:lnTo>
                    <a:pt x="9" y="23"/>
                  </a:lnTo>
                  <a:lnTo>
                    <a:pt x="8" y="23"/>
                  </a:lnTo>
                  <a:lnTo>
                    <a:pt x="5" y="21"/>
                  </a:lnTo>
                  <a:lnTo>
                    <a:pt x="3" y="20"/>
                  </a:lnTo>
                  <a:lnTo>
                    <a:pt x="2" y="19"/>
                  </a:lnTo>
                  <a:lnTo>
                    <a:pt x="2" y="16"/>
                  </a:lnTo>
                  <a:lnTo>
                    <a:pt x="0" y="14"/>
                  </a:lnTo>
                  <a:lnTo>
                    <a:pt x="0" y="11"/>
                  </a:lnTo>
                  <a:lnTo>
                    <a:pt x="0" y="8"/>
                  </a:lnTo>
                  <a:lnTo>
                    <a:pt x="2" y="7"/>
                  </a:lnTo>
                  <a:lnTo>
                    <a:pt x="2" y="6"/>
                  </a:lnTo>
                  <a:lnTo>
                    <a:pt x="3" y="3"/>
                  </a:lnTo>
                  <a:lnTo>
                    <a:pt x="5" y="1"/>
                  </a:lnTo>
                  <a:lnTo>
                    <a:pt x="8" y="1"/>
                  </a:lnTo>
                  <a:lnTo>
                    <a:pt x="9" y="0"/>
                  </a:lnTo>
                  <a:lnTo>
                    <a:pt x="12" y="0"/>
                  </a:lnTo>
                  <a:close/>
                </a:path>
              </a:pathLst>
            </a:custGeom>
            <a:solidFill>
              <a:srgbClr val="00ff00"/>
            </a:solidFill>
            <a:ln w="12600">
              <a:solidFill>
                <a:srgbClr val="000066"/>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467" name=""/>
            <p:cNvSpPr/>
            <p:nvPr/>
          </p:nvSpPr>
          <p:spPr>
            <a:xfrm>
              <a:off x="7164360" y="4476600"/>
              <a:ext cx="41040" cy="42480"/>
            </a:xfrm>
            <a:custGeom>
              <a:avLst/>
              <a:gdLst/>
              <a:ahLst/>
              <a:rect l="l" t="t" r="r" b="b"/>
              <a:pathLst>
                <a:path w="22" h="23">
                  <a:moveTo>
                    <a:pt x="12" y="0"/>
                  </a:moveTo>
                  <a:lnTo>
                    <a:pt x="13" y="0"/>
                  </a:lnTo>
                  <a:lnTo>
                    <a:pt x="15" y="1"/>
                  </a:lnTo>
                  <a:lnTo>
                    <a:pt x="18" y="1"/>
                  </a:lnTo>
                  <a:lnTo>
                    <a:pt x="19" y="3"/>
                  </a:lnTo>
                  <a:lnTo>
                    <a:pt x="21" y="6"/>
                  </a:lnTo>
                  <a:lnTo>
                    <a:pt x="21" y="7"/>
                  </a:lnTo>
                  <a:lnTo>
                    <a:pt x="22" y="8"/>
                  </a:lnTo>
                  <a:lnTo>
                    <a:pt x="22" y="11"/>
                  </a:lnTo>
                  <a:lnTo>
                    <a:pt x="22" y="14"/>
                  </a:lnTo>
                  <a:lnTo>
                    <a:pt x="21" y="16"/>
                  </a:lnTo>
                  <a:lnTo>
                    <a:pt x="21" y="19"/>
                  </a:lnTo>
                  <a:lnTo>
                    <a:pt x="19" y="20"/>
                  </a:lnTo>
                  <a:lnTo>
                    <a:pt x="18" y="21"/>
                  </a:lnTo>
                  <a:lnTo>
                    <a:pt x="15" y="23"/>
                  </a:lnTo>
                  <a:lnTo>
                    <a:pt x="13" y="23"/>
                  </a:lnTo>
                  <a:lnTo>
                    <a:pt x="12" y="23"/>
                  </a:lnTo>
                  <a:lnTo>
                    <a:pt x="9" y="23"/>
                  </a:lnTo>
                  <a:lnTo>
                    <a:pt x="8" y="23"/>
                  </a:lnTo>
                  <a:lnTo>
                    <a:pt x="5" y="21"/>
                  </a:lnTo>
                  <a:lnTo>
                    <a:pt x="3" y="20"/>
                  </a:lnTo>
                  <a:lnTo>
                    <a:pt x="2" y="19"/>
                  </a:lnTo>
                  <a:lnTo>
                    <a:pt x="2" y="16"/>
                  </a:lnTo>
                  <a:lnTo>
                    <a:pt x="0" y="14"/>
                  </a:lnTo>
                  <a:lnTo>
                    <a:pt x="0" y="11"/>
                  </a:lnTo>
                  <a:lnTo>
                    <a:pt x="0" y="8"/>
                  </a:lnTo>
                  <a:lnTo>
                    <a:pt x="2" y="7"/>
                  </a:lnTo>
                  <a:lnTo>
                    <a:pt x="2" y="6"/>
                  </a:lnTo>
                  <a:lnTo>
                    <a:pt x="3" y="3"/>
                  </a:lnTo>
                  <a:lnTo>
                    <a:pt x="5" y="1"/>
                  </a:lnTo>
                  <a:lnTo>
                    <a:pt x="8" y="1"/>
                  </a:lnTo>
                  <a:lnTo>
                    <a:pt x="9" y="0"/>
                  </a:lnTo>
                  <a:lnTo>
                    <a:pt x="12" y="0"/>
                  </a:lnTo>
                </a:path>
              </a:pathLst>
            </a:custGeom>
            <a:noFill/>
            <a:ln cap="sq" w="12600">
              <a:solidFill>
                <a:srgbClr val="000066"/>
              </a:solidFill>
              <a:miter/>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468" name=""/>
            <p:cNvSpPr/>
            <p:nvPr/>
          </p:nvSpPr>
          <p:spPr>
            <a:xfrm>
              <a:off x="7108920" y="4527360"/>
              <a:ext cx="167760" cy="110520"/>
            </a:xfrm>
            <a:custGeom>
              <a:avLst/>
              <a:gdLst/>
              <a:ahLst/>
              <a:rect l="l" t="t" r="r" b="b"/>
              <a:pathLst>
                <a:path w="90" h="61">
                  <a:moveTo>
                    <a:pt x="3" y="20"/>
                  </a:moveTo>
                  <a:lnTo>
                    <a:pt x="0" y="39"/>
                  </a:lnTo>
                  <a:lnTo>
                    <a:pt x="9" y="55"/>
                  </a:lnTo>
                  <a:lnTo>
                    <a:pt x="19" y="61"/>
                  </a:lnTo>
                  <a:lnTo>
                    <a:pt x="29" y="58"/>
                  </a:lnTo>
                  <a:lnTo>
                    <a:pt x="36" y="51"/>
                  </a:lnTo>
                  <a:lnTo>
                    <a:pt x="42" y="48"/>
                  </a:lnTo>
                  <a:lnTo>
                    <a:pt x="49" y="48"/>
                  </a:lnTo>
                  <a:lnTo>
                    <a:pt x="58" y="49"/>
                  </a:lnTo>
                  <a:lnTo>
                    <a:pt x="67" y="51"/>
                  </a:lnTo>
                  <a:lnTo>
                    <a:pt x="74" y="51"/>
                  </a:lnTo>
                  <a:lnTo>
                    <a:pt x="79" y="49"/>
                  </a:lnTo>
                  <a:lnTo>
                    <a:pt x="84" y="46"/>
                  </a:lnTo>
                  <a:lnTo>
                    <a:pt x="87" y="43"/>
                  </a:lnTo>
                  <a:lnTo>
                    <a:pt x="90" y="36"/>
                  </a:lnTo>
                  <a:lnTo>
                    <a:pt x="90" y="30"/>
                  </a:lnTo>
                  <a:lnTo>
                    <a:pt x="82" y="18"/>
                  </a:lnTo>
                  <a:lnTo>
                    <a:pt x="74" y="5"/>
                  </a:lnTo>
                  <a:lnTo>
                    <a:pt x="64" y="0"/>
                  </a:lnTo>
                  <a:lnTo>
                    <a:pt x="52" y="0"/>
                  </a:lnTo>
                  <a:lnTo>
                    <a:pt x="45" y="5"/>
                  </a:lnTo>
                  <a:lnTo>
                    <a:pt x="42" y="9"/>
                  </a:lnTo>
                  <a:lnTo>
                    <a:pt x="36" y="12"/>
                  </a:lnTo>
                  <a:lnTo>
                    <a:pt x="30" y="12"/>
                  </a:lnTo>
                  <a:lnTo>
                    <a:pt x="19" y="12"/>
                  </a:lnTo>
                  <a:lnTo>
                    <a:pt x="10" y="12"/>
                  </a:lnTo>
                  <a:lnTo>
                    <a:pt x="6" y="15"/>
                  </a:lnTo>
                  <a:lnTo>
                    <a:pt x="3" y="20"/>
                  </a:lnTo>
                  <a:close/>
                </a:path>
              </a:pathLst>
            </a:custGeom>
            <a:solidFill>
              <a:srgbClr val="00ff00"/>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69" name=""/>
            <p:cNvSpPr/>
            <p:nvPr/>
          </p:nvSpPr>
          <p:spPr>
            <a:xfrm>
              <a:off x="7108920" y="4527360"/>
              <a:ext cx="167760" cy="110520"/>
            </a:xfrm>
            <a:custGeom>
              <a:avLst/>
              <a:gdLst/>
              <a:ahLst/>
              <a:rect l="l" t="t" r="r" b="b"/>
              <a:pathLst>
                <a:path w="90" h="61">
                  <a:moveTo>
                    <a:pt x="3" y="20"/>
                  </a:moveTo>
                  <a:lnTo>
                    <a:pt x="0" y="39"/>
                  </a:lnTo>
                  <a:lnTo>
                    <a:pt x="9" y="55"/>
                  </a:lnTo>
                  <a:lnTo>
                    <a:pt x="19" y="61"/>
                  </a:lnTo>
                  <a:lnTo>
                    <a:pt x="29" y="58"/>
                  </a:lnTo>
                  <a:lnTo>
                    <a:pt x="36" y="51"/>
                  </a:lnTo>
                  <a:lnTo>
                    <a:pt x="42" y="48"/>
                  </a:lnTo>
                  <a:lnTo>
                    <a:pt x="49" y="48"/>
                  </a:lnTo>
                  <a:lnTo>
                    <a:pt x="58" y="49"/>
                  </a:lnTo>
                  <a:lnTo>
                    <a:pt x="67" y="51"/>
                  </a:lnTo>
                  <a:lnTo>
                    <a:pt x="74" y="51"/>
                  </a:lnTo>
                  <a:lnTo>
                    <a:pt x="79" y="49"/>
                  </a:lnTo>
                  <a:lnTo>
                    <a:pt x="84" y="46"/>
                  </a:lnTo>
                  <a:lnTo>
                    <a:pt x="87" y="43"/>
                  </a:lnTo>
                  <a:lnTo>
                    <a:pt x="90" y="36"/>
                  </a:lnTo>
                  <a:lnTo>
                    <a:pt x="90" y="30"/>
                  </a:lnTo>
                  <a:lnTo>
                    <a:pt x="82" y="18"/>
                  </a:lnTo>
                  <a:lnTo>
                    <a:pt x="74" y="5"/>
                  </a:lnTo>
                  <a:lnTo>
                    <a:pt x="64" y="0"/>
                  </a:lnTo>
                  <a:lnTo>
                    <a:pt x="52" y="0"/>
                  </a:lnTo>
                  <a:lnTo>
                    <a:pt x="45" y="5"/>
                  </a:lnTo>
                  <a:lnTo>
                    <a:pt x="42" y="9"/>
                  </a:lnTo>
                  <a:lnTo>
                    <a:pt x="36" y="12"/>
                  </a:lnTo>
                  <a:lnTo>
                    <a:pt x="30" y="12"/>
                  </a:lnTo>
                  <a:lnTo>
                    <a:pt x="19" y="12"/>
                  </a:lnTo>
                  <a:lnTo>
                    <a:pt x="10" y="12"/>
                  </a:lnTo>
                  <a:lnTo>
                    <a:pt x="6" y="15"/>
                  </a:lnTo>
                  <a:lnTo>
                    <a:pt x="3" y="20"/>
                  </a:lnTo>
                </a:path>
              </a:pathLst>
            </a:custGeom>
            <a:noFill/>
            <a:ln cap="sq" w="12600">
              <a:solidFill>
                <a:srgbClr val="0000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70" name=""/>
            <p:cNvSpPr/>
            <p:nvPr/>
          </p:nvSpPr>
          <p:spPr>
            <a:xfrm>
              <a:off x="7059600" y="4829040"/>
              <a:ext cx="42480" cy="42480"/>
            </a:xfrm>
            <a:custGeom>
              <a:avLst/>
              <a:gdLst/>
              <a:ahLst/>
              <a:rect l="l" t="t" r="r" b="b"/>
              <a:pathLst>
                <a:path w="22" h="23">
                  <a:moveTo>
                    <a:pt x="12" y="0"/>
                  </a:moveTo>
                  <a:lnTo>
                    <a:pt x="13" y="0"/>
                  </a:lnTo>
                  <a:lnTo>
                    <a:pt x="16" y="0"/>
                  </a:lnTo>
                  <a:lnTo>
                    <a:pt x="17" y="1"/>
                  </a:lnTo>
                  <a:lnTo>
                    <a:pt x="19" y="3"/>
                  </a:lnTo>
                  <a:lnTo>
                    <a:pt x="20" y="4"/>
                  </a:lnTo>
                  <a:lnTo>
                    <a:pt x="22" y="7"/>
                  </a:lnTo>
                  <a:lnTo>
                    <a:pt x="22" y="8"/>
                  </a:lnTo>
                  <a:lnTo>
                    <a:pt x="22" y="11"/>
                  </a:lnTo>
                  <a:lnTo>
                    <a:pt x="22" y="14"/>
                  </a:lnTo>
                  <a:lnTo>
                    <a:pt x="22" y="15"/>
                  </a:lnTo>
                  <a:lnTo>
                    <a:pt x="20" y="18"/>
                  </a:lnTo>
                  <a:lnTo>
                    <a:pt x="19" y="20"/>
                  </a:lnTo>
                  <a:lnTo>
                    <a:pt x="17" y="21"/>
                  </a:lnTo>
                  <a:lnTo>
                    <a:pt x="16" y="21"/>
                  </a:lnTo>
                  <a:lnTo>
                    <a:pt x="13" y="23"/>
                  </a:lnTo>
                  <a:lnTo>
                    <a:pt x="12" y="23"/>
                  </a:lnTo>
                  <a:lnTo>
                    <a:pt x="9" y="23"/>
                  </a:lnTo>
                  <a:lnTo>
                    <a:pt x="7" y="21"/>
                  </a:lnTo>
                  <a:lnTo>
                    <a:pt x="6" y="21"/>
                  </a:lnTo>
                  <a:lnTo>
                    <a:pt x="5" y="20"/>
                  </a:lnTo>
                  <a:lnTo>
                    <a:pt x="3" y="18"/>
                  </a:lnTo>
                  <a:lnTo>
                    <a:pt x="2" y="15"/>
                  </a:lnTo>
                  <a:lnTo>
                    <a:pt x="2" y="14"/>
                  </a:lnTo>
                  <a:lnTo>
                    <a:pt x="0" y="11"/>
                  </a:lnTo>
                  <a:lnTo>
                    <a:pt x="2" y="8"/>
                  </a:lnTo>
                  <a:lnTo>
                    <a:pt x="2" y="7"/>
                  </a:lnTo>
                  <a:lnTo>
                    <a:pt x="3" y="4"/>
                  </a:lnTo>
                  <a:lnTo>
                    <a:pt x="5" y="3"/>
                  </a:lnTo>
                  <a:lnTo>
                    <a:pt x="6" y="1"/>
                  </a:lnTo>
                  <a:lnTo>
                    <a:pt x="7" y="0"/>
                  </a:lnTo>
                  <a:lnTo>
                    <a:pt x="9" y="0"/>
                  </a:lnTo>
                  <a:lnTo>
                    <a:pt x="12" y="0"/>
                  </a:lnTo>
                  <a:close/>
                </a:path>
              </a:pathLst>
            </a:custGeom>
            <a:solidFill>
              <a:srgbClr val="ff0000"/>
            </a:solidFill>
            <a:ln w="12600">
              <a:solidFill>
                <a:srgbClr val="000066"/>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471" name=""/>
            <p:cNvSpPr/>
            <p:nvPr/>
          </p:nvSpPr>
          <p:spPr>
            <a:xfrm>
              <a:off x="7059600" y="4829040"/>
              <a:ext cx="42480" cy="42480"/>
            </a:xfrm>
            <a:custGeom>
              <a:avLst/>
              <a:gdLst/>
              <a:ahLst/>
              <a:rect l="l" t="t" r="r" b="b"/>
              <a:pathLst>
                <a:path w="22" h="23">
                  <a:moveTo>
                    <a:pt x="12" y="0"/>
                  </a:moveTo>
                  <a:lnTo>
                    <a:pt x="13" y="0"/>
                  </a:lnTo>
                  <a:lnTo>
                    <a:pt x="16" y="0"/>
                  </a:lnTo>
                  <a:lnTo>
                    <a:pt x="17" y="1"/>
                  </a:lnTo>
                  <a:lnTo>
                    <a:pt x="19" y="3"/>
                  </a:lnTo>
                  <a:lnTo>
                    <a:pt x="20" y="4"/>
                  </a:lnTo>
                  <a:lnTo>
                    <a:pt x="22" y="7"/>
                  </a:lnTo>
                  <a:lnTo>
                    <a:pt x="22" y="8"/>
                  </a:lnTo>
                  <a:lnTo>
                    <a:pt x="22" y="11"/>
                  </a:lnTo>
                  <a:lnTo>
                    <a:pt x="22" y="14"/>
                  </a:lnTo>
                  <a:lnTo>
                    <a:pt x="22" y="15"/>
                  </a:lnTo>
                  <a:lnTo>
                    <a:pt x="20" y="18"/>
                  </a:lnTo>
                  <a:lnTo>
                    <a:pt x="19" y="20"/>
                  </a:lnTo>
                  <a:lnTo>
                    <a:pt x="17" y="21"/>
                  </a:lnTo>
                  <a:lnTo>
                    <a:pt x="16" y="21"/>
                  </a:lnTo>
                  <a:lnTo>
                    <a:pt x="13" y="23"/>
                  </a:lnTo>
                  <a:lnTo>
                    <a:pt x="12" y="23"/>
                  </a:lnTo>
                  <a:lnTo>
                    <a:pt x="9" y="23"/>
                  </a:lnTo>
                  <a:lnTo>
                    <a:pt x="7" y="21"/>
                  </a:lnTo>
                  <a:lnTo>
                    <a:pt x="6" y="21"/>
                  </a:lnTo>
                  <a:lnTo>
                    <a:pt x="5" y="20"/>
                  </a:lnTo>
                  <a:lnTo>
                    <a:pt x="3" y="18"/>
                  </a:lnTo>
                  <a:lnTo>
                    <a:pt x="2" y="15"/>
                  </a:lnTo>
                  <a:lnTo>
                    <a:pt x="2" y="14"/>
                  </a:lnTo>
                  <a:lnTo>
                    <a:pt x="0" y="11"/>
                  </a:lnTo>
                  <a:lnTo>
                    <a:pt x="2" y="8"/>
                  </a:lnTo>
                  <a:lnTo>
                    <a:pt x="2" y="7"/>
                  </a:lnTo>
                  <a:lnTo>
                    <a:pt x="3" y="4"/>
                  </a:lnTo>
                  <a:lnTo>
                    <a:pt x="5" y="3"/>
                  </a:lnTo>
                  <a:lnTo>
                    <a:pt x="6" y="1"/>
                  </a:lnTo>
                  <a:lnTo>
                    <a:pt x="7" y="0"/>
                  </a:lnTo>
                  <a:lnTo>
                    <a:pt x="9" y="0"/>
                  </a:lnTo>
                  <a:lnTo>
                    <a:pt x="12" y="0"/>
                  </a:lnTo>
                </a:path>
              </a:pathLst>
            </a:custGeom>
            <a:noFill/>
            <a:ln cap="sq" w="12600">
              <a:solidFill>
                <a:srgbClr val="000066"/>
              </a:solidFill>
              <a:miter/>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472" name=""/>
            <p:cNvSpPr/>
            <p:nvPr/>
          </p:nvSpPr>
          <p:spPr>
            <a:xfrm>
              <a:off x="6811920" y="4936680"/>
              <a:ext cx="41040" cy="41040"/>
            </a:xfrm>
            <a:custGeom>
              <a:avLst/>
              <a:gdLst/>
              <a:ahLst/>
              <a:rect l="l" t="t" r="r" b="b"/>
              <a:pathLst>
                <a:path w="22" h="23">
                  <a:moveTo>
                    <a:pt x="12" y="0"/>
                  </a:moveTo>
                  <a:lnTo>
                    <a:pt x="13" y="0"/>
                  </a:lnTo>
                  <a:lnTo>
                    <a:pt x="16" y="1"/>
                  </a:lnTo>
                  <a:lnTo>
                    <a:pt x="17" y="3"/>
                  </a:lnTo>
                  <a:lnTo>
                    <a:pt x="19" y="4"/>
                  </a:lnTo>
                  <a:lnTo>
                    <a:pt x="20" y="6"/>
                  </a:lnTo>
                  <a:lnTo>
                    <a:pt x="22" y="7"/>
                  </a:lnTo>
                  <a:lnTo>
                    <a:pt x="22" y="10"/>
                  </a:lnTo>
                  <a:lnTo>
                    <a:pt x="22" y="11"/>
                  </a:lnTo>
                  <a:lnTo>
                    <a:pt x="22" y="14"/>
                  </a:lnTo>
                  <a:lnTo>
                    <a:pt x="22" y="17"/>
                  </a:lnTo>
                  <a:lnTo>
                    <a:pt x="20" y="19"/>
                  </a:lnTo>
                  <a:lnTo>
                    <a:pt x="19" y="20"/>
                  </a:lnTo>
                  <a:lnTo>
                    <a:pt x="17" y="21"/>
                  </a:lnTo>
                  <a:lnTo>
                    <a:pt x="16" y="23"/>
                  </a:lnTo>
                  <a:lnTo>
                    <a:pt x="13" y="23"/>
                  </a:lnTo>
                  <a:lnTo>
                    <a:pt x="12" y="23"/>
                  </a:lnTo>
                  <a:lnTo>
                    <a:pt x="9" y="23"/>
                  </a:lnTo>
                  <a:lnTo>
                    <a:pt x="7" y="23"/>
                  </a:lnTo>
                  <a:lnTo>
                    <a:pt x="4" y="21"/>
                  </a:lnTo>
                  <a:lnTo>
                    <a:pt x="3" y="20"/>
                  </a:lnTo>
                  <a:lnTo>
                    <a:pt x="1" y="19"/>
                  </a:lnTo>
                  <a:lnTo>
                    <a:pt x="1" y="17"/>
                  </a:lnTo>
                  <a:lnTo>
                    <a:pt x="0" y="14"/>
                  </a:lnTo>
                  <a:lnTo>
                    <a:pt x="0" y="11"/>
                  </a:lnTo>
                  <a:lnTo>
                    <a:pt x="0" y="10"/>
                  </a:lnTo>
                  <a:lnTo>
                    <a:pt x="1" y="7"/>
                  </a:lnTo>
                  <a:lnTo>
                    <a:pt x="1" y="6"/>
                  </a:lnTo>
                  <a:lnTo>
                    <a:pt x="3" y="4"/>
                  </a:lnTo>
                  <a:lnTo>
                    <a:pt x="4" y="3"/>
                  </a:lnTo>
                  <a:lnTo>
                    <a:pt x="7" y="1"/>
                  </a:lnTo>
                  <a:lnTo>
                    <a:pt x="9" y="0"/>
                  </a:lnTo>
                  <a:lnTo>
                    <a:pt x="12" y="0"/>
                  </a:lnTo>
                  <a:close/>
                </a:path>
              </a:pathLst>
            </a:custGeom>
            <a:solidFill>
              <a:srgbClr val="ff0000"/>
            </a:solidFill>
            <a:ln w="12600">
              <a:solidFill>
                <a:srgbClr val="000066"/>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473" name=""/>
            <p:cNvSpPr/>
            <p:nvPr/>
          </p:nvSpPr>
          <p:spPr>
            <a:xfrm>
              <a:off x="6811920" y="4936680"/>
              <a:ext cx="41040" cy="41040"/>
            </a:xfrm>
            <a:custGeom>
              <a:avLst/>
              <a:gdLst/>
              <a:ahLst/>
              <a:rect l="l" t="t" r="r" b="b"/>
              <a:pathLst>
                <a:path w="22" h="23">
                  <a:moveTo>
                    <a:pt x="12" y="0"/>
                  </a:moveTo>
                  <a:lnTo>
                    <a:pt x="13" y="0"/>
                  </a:lnTo>
                  <a:lnTo>
                    <a:pt x="16" y="1"/>
                  </a:lnTo>
                  <a:lnTo>
                    <a:pt x="17" y="3"/>
                  </a:lnTo>
                  <a:lnTo>
                    <a:pt x="19" y="4"/>
                  </a:lnTo>
                  <a:lnTo>
                    <a:pt x="20" y="6"/>
                  </a:lnTo>
                  <a:lnTo>
                    <a:pt x="22" y="7"/>
                  </a:lnTo>
                  <a:lnTo>
                    <a:pt x="22" y="10"/>
                  </a:lnTo>
                  <a:lnTo>
                    <a:pt x="22" y="11"/>
                  </a:lnTo>
                  <a:lnTo>
                    <a:pt x="22" y="14"/>
                  </a:lnTo>
                  <a:lnTo>
                    <a:pt x="22" y="17"/>
                  </a:lnTo>
                  <a:lnTo>
                    <a:pt x="20" y="19"/>
                  </a:lnTo>
                  <a:lnTo>
                    <a:pt x="19" y="20"/>
                  </a:lnTo>
                  <a:lnTo>
                    <a:pt x="17" y="21"/>
                  </a:lnTo>
                  <a:lnTo>
                    <a:pt x="16" y="23"/>
                  </a:lnTo>
                  <a:lnTo>
                    <a:pt x="13" y="23"/>
                  </a:lnTo>
                  <a:lnTo>
                    <a:pt x="12" y="23"/>
                  </a:lnTo>
                  <a:lnTo>
                    <a:pt x="9" y="23"/>
                  </a:lnTo>
                  <a:lnTo>
                    <a:pt x="7" y="23"/>
                  </a:lnTo>
                  <a:lnTo>
                    <a:pt x="4" y="21"/>
                  </a:lnTo>
                  <a:lnTo>
                    <a:pt x="3" y="20"/>
                  </a:lnTo>
                  <a:lnTo>
                    <a:pt x="1" y="19"/>
                  </a:lnTo>
                  <a:lnTo>
                    <a:pt x="1" y="17"/>
                  </a:lnTo>
                  <a:lnTo>
                    <a:pt x="0" y="14"/>
                  </a:lnTo>
                  <a:lnTo>
                    <a:pt x="0" y="11"/>
                  </a:lnTo>
                  <a:lnTo>
                    <a:pt x="0" y="10"/>
                  </a:lnTo>
                  <a:lnTo>
                    <a:pt x="1" y="7"/>
                  </a:lnTo>
                  <a:lnTo>
                    <a:pt x="1" y="6"/>
                  </a:lnTo>
                  <a:lnTo>
                    <a:pt x="3" y="4"/>
                  </a:lnTo>
                  <a:lnTo>
                    <a:pt x="4" y="3"/>
                  </a:lnTo>
                  <a:lnTo>
                    <a:pt x="7" y="1"/>
                  </a:lnTo>
                  <a:lnTo>
                    <a:pt x="9" y="0"/>
                  </a:lnTo>
                  <a:lnTo>
                    <a:pt x="12" y="0"/>
                  </a:lnTo>
                </a:path>
              </a:pathLst>
            </a:custGeom>
            <a:noFill/>
            <a:ln cap="sq" w="12600">
              <a:solidFill>
                <a:srgbClr val="000066"/>
              </a:solidFill>
              <a:miter/>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474" name=""/>
            <p:cNvSpPr/>
            <p:nvPr/>
          </p:nvSpPr>
          <p:spPr>
            <a:xfrm>
              <a:off x="7181640" y="4746240"/>
              <a:ext cx="42480" cy="41040"/>
            </a:xfrm>
            <a:custGeom>
              <a:avLst/>
              <a:gdLst/>
              <a:ahLst/>
              <a:rect l="l" t="t" r="r" b="b"/>
              <a:pathLst>
                <a:path w="22" h="23">
                  <a:moveTo>
                    <a:pt x="10" y="0"/>
                  </a:moveTo>
                  <a:lnTo>
                    <a:pt x="13" y="0"/>
                  </a:lnTo>
                  <a:lnTo>
                    <a:pt x="15" y="1"/>
                  </a:lnTo>
                  <a:lnTo>
                    <a:pt x="16" y="1"/>
                  </a:lnTo>
                  <a:lnTo>
                    <a:pt x="19" y="3"/>
                  </a:lnTo>
                  <a:lnTo>
                    <a:pt x="19" y="6"/>
                  </a:lnTo>
                  <a:lnTo>
                    <a:pt x="20" y="7"/>
                  </a:lnTo>
                  <a:lnTo>
                    <a:pt x="22" y="10"/>
                  </a:lnTo>
                  <a:lnTo>
                    <a:pt x="22" y="11"/>
                  </a:lnTo>
                  <a:lnTo>
                    <a:pt x="22" y="14"/>
                  </a:lnTo>
                  <a:lnTo>
                    <a:pt x="20" y="16"/>
                  </a:lnTo>
                  <a:lnTo>
                    <a:pt x="19" y="19"/>
                  </a:lnTo>
                  <a:lnTo>
                    <a:pt x="19" y="20"/>
                  </a:lnTo>
                  <a:lnTo>
                    <a:pt x="16" y="22"/>
                  </a:lnTo>
                  <a:lnTo>
                    <a:pt x="15" y="23"/>
                  </a:lnTo>
                  <a:lnTo>
                    <a:pt x="13" y="23"/>
                  </a:lnTo>
                  <a:lnTo>
                    <a:pt x="10" y="23"/>
                  </a:lnTo>
                  <a:lnTo>
                    <a:pt x="9" y="23"/>
                  </a:lnTo>
                  <a:lnTo>
                    <a:pt x="6" y="23"/>
                  </a:lnTo>
                  <a:lnTo>
                    <a:pt x="4" y="22"/>
                  </a:lnTo>
                  <a:lnTo>
                    <a:pt x="3" y="20"/>
                  </a:lnTo>
                  <a:lnTo>
                    <a:pt x="2" y="19"/>
                  </a:lnTo>
                  <a:lnTo>
                    <a:pt x="0" y="16"/>
                  </a:lnTo>
                  <a:lnTo>
                    <a:pt x="0" y="14"/>
                  </a:lnTo>
                  <a:lnTo>
                    <a:pt x="0" y="11"/>
                  </a:lnTo>
                  <a:lnTo>
                    <a:pt x="0" y="10"/>
                  </a:lnTo>
                  <a:lnTo>
                    <a:pt x="0" y="7"/>
                  </a:lnTo>
                  <a:lnTo>
                    <a:pt x="2" y="6"/>
                  </a:lnTo>
                  <a:lnTo>
                    <a:pt x="3" y="3"/>
                  </a:lnTo>
                  <a:lnTo>
                    <a:pt x="4" y="1"/>
                  </a:lnTo>
                  <a:lnTo>
                    <a:pt x="6" y="1"/>
                  </a:lnTo>
                  <a:lnTo>
                    <a:pt x="9" y="0"/>
                  </a:lnTo>
                  <a:lnTo>
                    <a:pt x="10" y="0"/>
                  </a:lnTo>
                  <a:close/>
                </a:path>
              </a:pathLst>
            </a:custGeom>
            <a:solidFill>
              <a:srgbClr val="ff0000"/>
            </a:solidFill>
            <a:ln w="12600">
              <a:solidFill>
                <a:srgbClr val="000066"/>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475" name=""/>
            <p:cNvSpPr/>
            <p:nvPr/>
          </p:nvSpPr>
          <p:spPr>
            <a:xfrm>
              <a:off x="7181640" y="4746240"/>
              <a:ext cx="42480" cy="41040"/>
            </a:xfrm>
            <a:custGeom>
              <a:avLst/>
              <a:gdLst/>
              <a:ahLst/>
              <a:rect l="l" t="t" r="r" b="b"/>
              <a:pathLst>
                <a:path w="22" h="23">
                  <a:moveTo>
                    <a:pt x="10" y="0"/>
                  </a:moveTo>
                  <a:lnTo>
                    <a:pt x="13" y="0"/>
                  </a:lnTo>
                  <a:lnTo>
                    <a:pt x="15" y="1"/>
                  </a:lnTo>
                  <a:lnTo>
                    <a:pt x="16" y="1"/>
                  </a:lnTo>
                  <a:lnTo>
                    <a:pt x="19" y="3"/>
                  </a:lnTo>
                  <a:lnTo>
                    <a:pt x="19" y="6"/>
                  </a:lnTo>
                  <a:lnTo>
                    <a:pt x="20" y="7"/>
                  </a:lnTo>
                  <a:lnTo>
                    <a:pt x="22" y="10"/>
                  </a:lnTo>
                  <a:lnTo>
                    <a:pt x="22" y="11"/>
                  </a:lnTo>
                  <a:lnTo>
                    <a:pt x="22" y="14"/>
                  </a:lnTo>
                  <a:lnTo>
                    <a:pt x="20" y="16"/>
                  </a:lnTo>
                  <a:lnTo>
                    <a:pt x="19" y="19"/>
                  </a:lnTo>
                  <a:lnTo>
                    <a:pt x="19" y="20"/>
                  </a:lnTo>
                  <a:lnTo>
                    <a:pt x="16" y="22"/>
                  </a:lnTo>
                  <a:lnTo>
                    <a:pt x="15" y="23"/>
                  </a:lnTo>
                  <a:lnTo>
                    <a:pt x="13" y="23"/>
                  </a:lnTo>
                  <a:lnTo>
                    <a:pt x="10" y="23"/>
                  </a:lnTo>
                  <a:lnTo>
                    <a:pt x="9" y="23"/>
                  </a:lnTo>
                  <a:lnTo>
                    <a:pt x="6" y="23"/>
                  </a:lnTo>
                  <a:lnTo>
                    <a:pt x="4" y="22"/>
                  </a:lnTo>
                  <a:lnTo>
                    <a:pt x="3" y="20"/>
                  </a:lnTo>
                  <a:lnTo>
                    <a:pt x="2" y="19"/>
                  </a:lnTo>
                  <a:lnTo>
                    <a:pt x="0" y="16"/>
                  </a:lnTo>
                  <a:lnTo>
                    <a:pt x="0" y="14"/>
                  </a:lnTo>
                  <a:lnTo>
                    <a:pt x="0" y="11"/>
                  </a:lnTo>
                  <a:lnTo>
                    <a:pt x="0" y="10"/>
                  </a:lnTo>
                  <a:lnTo>
                    <a:pt x="0" y="7"/>
                  </a:lnTo>
                  <a:lnTo>
                    <a:pt x="2" y="6"/>
                  </a:lnTo>
                  <a:lnTo>
                    <a:pt x="3" y="3"/>
                  </a:lnTo>
                  <a:lnTo>
                    <a:pt x="4" y="1"/>
                  </a:lnTo>
                  <a:lnTo>
                    <a:pt x="6" y="1"/>
                  </a:lnTo>
                  <a:lnTo>
                    <a:pt x="9" y="0"/>
                  </a:lnTo>
                  <a:lnTo>
                    <a:pt x="10" y="0"/>
                  </a:lnTo>
                </a:path>
              </a:pathLst>
            </a:custGeom>
            <a:noFill/>
            <a:ln cap="sq" w="12600">
              <a:solidFill>
                <a:srgbClr val="000066"/>
              </a:solidFill>
              <a:miter/>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476" name=""/>
            <p:cNvSpPr/>
            <p:nvPr/>
          </p:nvSpPr>
          <p:spPr>
            <a:xfrm>
              <a:off x="7080120" y="4676400"/>
              <a:ext cx="96480" cy="166320"/>
            </a:xfrm>
            <a:custGeom>
              <a:avLst/>
              <a:gdLst/>
              <a:ahLst/>
              <a:rect l="l" t="t" r="r" b="b"/>
              <a:pathLst>
                <a:path w="52" h="92">
                  <a:moveTo>
                    <a:pt x="25" y="0"/>
                  </a:moveTo>
                  <a:lnTo>
                    <a:pt x="25" y="0"/>
                  </a:lnTo>
                  <a:lnTo>
                    <a:pt x="23" y="0"/>
                  </a:lnTo>
                  <a:lnTo>
                    <a:pt x="23" y="1"/>
                  </a:lnTo>
                  <a:lnTo>
                    <a:pt x="23" y="1"/>
                  </a:lnTo>
                  <a:lnTo>
                    <a:pt x="23" y="1"/>
                  </a:lnTo>
                  <a:lnTo>
                    <a:pt x="22" y="1"/>
                  </a:lnTo>
                  <a:lnTo>
                    <a:pt x="22" y="1"/>
                  </a:lnTo>
                  <a:lnTo>
                    <a:pt x="22" y="1"/>
                  </a:lnTo>
                  <a:lnTo>
                    <a:pt x="22" y="1"/>
                  </a:lnTo>
                  <a:lnTo>
                    <a:pt x="20" y="3"/>
                  </a:lnTo>
                  <a:lnTo>
                    <a:pt x="20" y="3"/>
                  </a:lnTo>
                  <a:lnTo>
                    <a:pt x="20" y="3"/>
                  </a:lnTo>
                  <a:lnTo>
                    <a:pt x="20" y="3"/>
                  </a:lnTo>
                  <a:lnTo>
                    <a:pt x="20" y="3"/>
                  </a:lnTo>
                  <a:lnTo>
                    <a:pt x="20" y="4"/>
                  </a:lnTo>
                  <a:lnTo>
                    <a:pt x="19" y="4"/>
                  </a:lnTo>
                  <a:lnTo>
                    <a:pt x="19" y="7"/>
                  </a:lnTo>
                  <a:lnTo>
                    <a:pt x="18" y="13"/>
                  </a:lnTo>
                  <a:lnTo>
                    <a:pt x="18" y="19"/>
                  </a:lnTo>
                  <a:lnTo>
                    <a:pt x="18" y="24"/>
                  </a:lnTo>
                  <a:lnTo>
                    <a:pt x="16" y="32"/>
                  </a:lnTo>
                  <a:lnTo>
                    <a:pt x="16" y="39"/>
                  </a:lnTo>
                  <a:lnTo>
                    <a:pt x="16" y="46"/>
                  </a:lnTo>
                  <a:lnTo>
                    <a:pt x="15" y="53"/>
                  </a:lnTo>
                  <a:lnTo>
                    <a:pt x="15" y="55"/>
                  </a:lnTo>
                  <a:lnTo>
                    <a:pt x="13" y="56"/>
                  </a:lnTo>
                  <a:lnTo>
                    <a:pt x="13" y="56"/>
                  </a:lnTo>
                  <a:lnTo>
                    <a:pt x="12" y="58"/>
                  </a:lnTo>
                  <a:lnTo>
                    <a:pt x="10" y="59"/>
                  </a:lnTo>
                  <a:lnTo>
                    <a:pt x="10" y="59"/>
                  </a:lnTo>
                  <a:lnTo>
                    <a:pt x="9" y="59"/>
                  </a:lnTo>
                  <a:lnTo>
                    <a:pt x="7" y="61"/>
                  </a:lnTo>
                  <a:lnTo>
                    <a:pt x="2" y="63"/>
                  </a:lnTo>
                  <a:lnTo>
                    <a:pt x="2" y="63"/>
                  </a:lnTo>
                  <a:lnTo>
                    <a:pt x="2" y="63"/>
                  </a:lnTo>
                  <a:lnTo>
                    <a:pt x="0" y="65"/>
                  </a:lnTo>
                  <a:lnTo>
                    <a:pt x="0" y="65"/>
                  </a:lnTo>
                  <a:lnTo>
                    <a:pt x="0" y="66"/>
                  </a:lnTo>
                  <a:lnTo>
                    <a:pt x="0" y="68"/>
                  </a:lnTo>
                  <a:lnTo>
                    <a:pt x="0" y="68"/>
                  </a:lnTo>
                  <a:lnTo>
                    <a:pt x="0" y="69"/>
                  </a:lnTo>
                  <a:lnTo>
                    <a:pt x="0" y="69"/>
                  </a:lnTo>
                  <a:lnTo>
                    <a:pt x="0" y="71"/>
                  </a:lnTo>
                  <a:lnTo>
                    <a:pt x="2" y="71"/>
                  </a:lnTo>
                  <a:lnTo>
                    <a:pt x="2" y="72"/>
                  </a:lnTo>
                  <a:lnTo>
                    <a:pt x="2" y="72"/>
                  </a:lnTo>
                  <a:lnTo>
                    <a:pt x="2" y="74"/>
                  </a:lnTo>
                  <a:lnTo>
                    <a:pt x="2" y="74"/>
                  </a:lnTo>
                  <a:lnTo>
                    <a:pt x="2" y="74"/>
                  </a:lnTo>
                  <a:lnTo>
                    <a:pt x="19" y="82"/>
                  </a:lnTo>
                  <a:lnTo>
                    <a:pt x="23" y="84"/>
                  </a:lnTo>
                  <a:lnTo>
                    <a:pt x="26" y="85"/>
                  </a:lnTo>
                  <a:lnTo>
                    <a:pt x="28" y="87"/>
                  </a:lnTo>
                  <a:lnTo>
                    <a:pt x="31" y="88"/>
                  </a:lnTo>
                  <a:lnTo>
                    <a:pt x="32" y="89"/>
                  </a:lnTo>
                  <a:lnTo>
                    <a:pt x="35" y="89"/>
                  </a:lnTo>
                  <a:lnTo>
                    <a:pt x="38" y="91"/>
                  </a:lnTo>
                  <a:lnTo>
                    <a:pt x="44" y="92"/>
                  </a:lnTo>
                  <a:lnTo>
                    <a:pt x="44" y="92"/>
                  </a:lnTo>
                  <a:lnTo>
                    <a:pt x="45" y="91"/>
                  </a:lnTo>
                  <a:lnTo>
                    <a:pt x="46" y="91"/>
                  </a:lnTo>
                  <a:lnTo>
                    <a:pt x="49" y="89"/>
                  </a:lnTo>
                  <a:lnTo>
                    <a:pt x="51" y="87"/>
                  </a:lnTo>
                  <a:lnTo>
                    <a:pt x="52" y="85"/>
                  </a:lnTo>
                  <a:lnTo>
                    <a:pt x="52" y="82"/>
                  </a:lnTo>
                  <a:lnTo>
                    <a:pt x="51" y="81"/>
                  </a:lnTo>
                  <a:lnTo>
                    <a:pt x="51" y="78"/>
                  </a:lnTo>
                  <a:lnTo>
                    <a:pt x="51" y="76"/>
                  </a:lnTo>
                  <a:lnTo>
                    <a:pt x="51" y="74"/>
                  </a:lnTo>
                  <a:lnTo>
                    <a:pt x="51" y="71"/>
                  </a:lnTo>
                  <a:lnTo>
                    <a:pt x="49" y="68"/>
                  </a:lnTo>
                  <a:lnTo>
                    <a:pt x="49" y="65"/>
                  </a:lnTo>
                  <a:lnTo>
                    <a:pt x="49" y="63"/>
                  </a:lnTo>
                  <a:lnTo>
                    <a:pt x="49" y="62"/>
                  </a:lnTo>
                  <a:lnTo>
                    <a:pt x="49" y="59"/>
                  </a:lnTo>
                  <a:lnTo>
                    <a:pt x="51" y="55"/>
                  </a:lnTo>
                  <a:lnTo>
                    <a:pt x="51" y="50"/>
                  </a:lnTo>
                  <a:lnTo>
                    <a:pt x="52" y="46"/>
                  </a:lnTo>
                  <a:lnTo>
                    <a:pt x="52" y="40"/>
                  </a:lnTo>
                  <a:lnTo>
                    <a:pt x="52" y="36"/>
                  </a:lnTo>
                  <a:lnTo>
                    <a:pt x="51" y="30"/>
                  </a:lnTo>
                  <a:lnTo>
                    <a:pt x="49" y="26"/>
                  </a:lnTo>
                  <a:lnTo>
                    <a:pt x="41" y="20"/>
                  </a:lnTo>
                  <a:lnTo>
                    <a:pt x="39" y="19"/>
                  </a:lnTo>
                  <a:lnTo>
                    <a:pt x="38" y="17"/>
                  </a:lnTo>
                  <a:lnTo>
                    <a:pt x="36" y="16"/>
                  </a:lnTo>
                  <a:lnTo>
                    <a:pt x="35" y="14"/>
                  </a:lnTo>
                  <a:lnTo>
                    <a:pt x="33" y="13"/>
                  </a:lnTo>
                  <a:lnTo>
                    <a:pt x="32" y="10"/>
                  </a:lnTo>
                  <a:lnTo>
                    <a:pt x="32" y="9"/>
                  </a:lnTo>
                  <a:lnTo>
                    <a:pt x="31" y="7"/>
                  </a:lnTo>
                  <a:lnTo>
                    <a:pt x="29" y="3"/>
                  </a:lnTo>
                  <a:lnTo>
                    <a:pt x="28" y="3"/>
                  </a:lnTo>
                  <a:lnTo>
                    <a:pt x="28" y="1"/>
                  </a:lnTo>
                  <a:lnTo>
                    <a:pt x="28" y="1"/>
                  </a:lnTo>
                  <a:lnTo>
                    <a:pt x="26" y="0"/>
                  </a:lnTo>
                  <a:lnTo>
                    <a:pt x="26" y="0"/>
                  </a:lnTo>
                  <a:lnTo>
                    <a:pt x="25" y="0"/>
                  </a:lnTo>
                  <a:lnTo>
                    <a:pt x="25" y="0"/>
                  </a:lnTo>
                  <a:lnTo>
                    <a:pt x="25" y="0"/>
                  </a:lnTo>
                  <a:close/>
                </a:path>
              </a:pathLst>
            </a:custGeom>
            <a:solidFill>
              <a:srgbClr val="00ff00"/>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77" name=""/>
            <p:cNvSpPr/>
            <p:nvPr/>
          </p:nvSpPr>
          <p:spPr>
            <a:xfrm>
              <a:off x="7080120" y="4676400"/>
              <a:ext cx="96480" cy="166320"/>
            </a:xfrm>
            <a:custGeom>
              <a:avLst/>
              <a:gdLst/>
              <a:ahLst/>
              <a:rect l="l" t="t" r="r" b="b"/>
              <a:pathLst>
                <a:path w="52" h="92">
                  <a:moveTo>
                    <a:pt x="25" y="0"/>
                  </a:moveTo>
                  <a:lnTo>
                    <a:pt x="23" y="0"/>
                  </a:lnTo>
                  <a:lnTo>
                    <a:pt x="23" y="1"/>
                  </a:lnTo>
                  <a:lnTo>
                    <a:pt x="22" y="1"/>
                  </a:lnTo>
                  <a:lnTo>
                    <a:pt x="20" y="3"/>
                  </a:lnTo>
                  <a:lnTo>
                    <a:pt x="20" y="4"/>
                  </a:lnTo>
                  <a:lnTo>
                    <a:pt x="19" y="4"/>
                  </a:lnTo>
                  <a:lnTo>
                    <a:pt x="19" y="7"/>
                  </a:lnTo>
                  <a:lnTo>
                    <a:pt x="18" y="13"/>
                  </a:lnTo>
                  <a:lnTo>
                    <a:pt x="18" y="19"/>
                  </a:lnTo>
                  <a:lnTo>
                    <a:pt x="18" y="24"/>
                  </a:lnTo>
                  <a:lnTo>
                    <a:pt x="16" y="32"/>
                  </a:lnTo>
                  <a:lnTo>
                    <a:pt x="16" y="39"/>
                  </a:lnTo>
                  <a:lnTo>
                    <a:pt x="16" y="46"/>
                  </a:lnTo>
                  <a:lnTo>
                    <a:pt x="15" y="53"/>
                  </a:lnTo>
                  <a:lnTo>
                    <a:pt x="15" y="55"/>
                  </a:lnTo>
                  <a:lnTo>
                    <a:pt x="13" y="56"/>
                  </a:lnTo>
                  <a:lnTo>
                    <a:pt x="12" y="58"/>
                  </a:lnTo>
                  <a:lnTo>
                    <a:pt x="10" y="59"/>
                  </a:lnTo>
                  <a:lnTo>
                    <a:pt x="9" y="59"/>
                  </a:lnTo>
                  <a:lnTo>
                    <a:pt x="7" y="61"/>
                  </a:lnTo>
                  <a:lnTo>
                    <a:pt x="2" y="63"/>
                  </a:lnTo>
                  <a:lnTo>
                    <a:pt x="0" y="65"/>
                  </a:lnTo>
                  <a:lnTo>
                    <a:pt x="0" y="66"/>
                  </a:lnTo>
                  <a:lnTo>
                    <a:pt x="0" y="68"/>
                  </a:lnTo>
                  <a:lnTo>
                    <a:pt x="0" y="69"/>
                  </a:lnTo>
                  <a:lnTo>
                    <a:pt x="0" y="71"/>
                  </a:lnTo>
                  <a:lnTo>
                    <a:pt x="2" y="71"/>
                  </a:lnTo>
                  <a:lnTo>
                    <a:pt x="2" y="72"/>
                  </a:lnTo>
                  <a:lnTo>
                    <a:pt x="2" y="74"/>
                  </a:lnTo>
                  <a:lnTo>
                    <a:pt x="19" y="82"/>
                  </a:lnTo>
                  <a:lnTo>
                    <a:pt x="23" y="84"/>
                  </a:lnTo>
                  <a:lnTo>
                    <a:pt x="26" y="85"/>
                  </a:lnTo>
                  <a:lnTo>
                    <a:pt x="28" y="87"/>
                  </a:lnTo>
                  <a:lnTo>
                    <a:pt x="31" y="88"/>
                  </a:lnTo>
                  <a:lnTo>
                    <a:pt x="32" y="89"/>
                  </a:lnTo>
                  <a:lnTo>
                    <a:pt x="35" y="89"/>
                  </a:lnTo>
                  <a:lnTo>
                    <a:pt x="38" y="91"/>
                  </a:lnTo>
                  <a:lnTo>
                    <a:pt x="44" y="92"/>
                  </a:lnTo>
                  <a:lnTo>
                    <a:pt x="45" y="91"/>
                  </a:lnTo>
                  <a:lnTo>
                    <a:pt x="46" y="91"/>
                  </a:lnTo>
                  <a:lnTo>
                    <a:pt x="49" y="89"/>
                  </a:lnTo>
                  <a:lnTo>
                    <a:pt x="51" y="87"/>
                  </a:lnTo>
                  <a:lnTo>
                    <a:pt x="52" y="85"/>
                  </a:lnTo>
                  <a:lnTo>
                    <a:pt x="52" y="82"/>
                  </a:lnTo>
                  <a:lnTo>
                    <a:pt x="51" y="81"/>
                  </a:lnTo>
                  <a:lnTo>
                    <a:pt x="51" y="78"/>
                  </a:lnTo>
                  <a:lnTo>
                    <a:pt x="51" y="76"/>
                  </a:lnTo>
                  <a:lnTo>
                    <a:pt x="51" y="74"/>
                  </a:lnTo>
                  <a:lnTo>
                    <a:pt x="51" y="71"/>
                  </a:lnTo>
                  <a:lnTo>
                    <a:pt x="49" y="68"/>
                  </a:lnTo>
                  <a:lnTo>
                    <a:pt x="49" y="65"/>
                  </a:lnTo>
                  <a:lnTo>
                    <a:pt x="49" y="63"/>
                  </a:lnTo>
                  <a:lnTo>
                    <a:pt x="49" y="62"/>
                  </a:lnTo>
                  <a:lnTo>
                    <a:pt x="49" y="59"/>
                  </a:lnTo>
                  <a:lnTo>
                    <a:pt x="51" y="55"/>
                  </a:lnTo>
                  <a:lnTo>
                    <a:pt x="51" y="50"/>
                  </a:lnTo>
                  <a:lnTo>
                    <a:pt x="52" y="46"/>
                  </a:lnTo>
                  <a:lnTo>
                    <a:pt x="52" y="40"/>
                  </a:lnTo>
                  <a:lnTo>
                    <a:pt x="52" y="36"/>
                  </a:lnTo>
                  <a:lnTo>
                    <a:pt x="51" y="30"/>
                  </a:lnTo>
                  <a:lnTo>
                    <a:pt x="49" y="26"/>
                  </a:lnTo>
                  <a:lnTo>
                    <a:pt x="41" y="20"/>
                  </a:lnTo>
                  <a:lnTo>
                    <a:pt x="39" y="19"/>
                  </a:lnTo>
                  <a:lnTo>
                    <a:pt x="38" y="17"/>
                  </a:lnTo>
                  <a:lnTo>
                    <a:pt x="36" y="16"/>
                  </a:lnTo>
                  <a:lnTo>
                    <a:pt x="35" y="14"/>
                  </a:lnTo>
                  <a:lnTo>
                    <a:pt x="33" y="13"/>
                  </a:lnTo>
                  <a:lnTo>
                    <a:pt x="32" y="10"/>
                  </a:lnTo>
                  <a:lnTo>
                    <a:pt x="32" y="9"/>
                  </a:lnTo>
                  <a:lnTo>
                    <a:pt x="31" y="7"/>
                  </a:lnTo>
                  <a:lnTo>
                    <a:pt x="29" y="3"/>
                  </a:lnTo>
                  <a:lnTo>
                    <a:pt x="28" y="3"/>
                  </a:lnTo>
                  <a:lnTo>
                    <a:pt x="28" y="1"/>
                  </a:lnTo>
                  <a:lnTo>
                    <a:pt x="26" y="0"/>
                  </a:lnTo>
                  <a:lnTo>
                    <a:pt x="25" y="0"/>
                  </a:lnTo>
                </a:path>
              </a:pathLst>
            </a:custGeom>
            <a:noFill/>
            <a:ln cap="sq" w="12600">
              <a:solidFill>
                <a:srgbClr val="0000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78" name=""/>
            <p:cNvSpPr/>
            <p:nvPr/>
          </p:nvSpPr>
          <p:spPr>
            <a:xfrm>
              <a:off x="5668920" y="4700160"/>
              <a:ext cx="477360" cy="176040"/>
            </a:xfrm>
            <a:custGeom>
              <a:avLst/>
              <a:gdLst/>
              <a:ahLst/>
              <a:rect l="l" t="t" r="r" b="b"/>
              <a:pathLst>
                <a:path w="257" h="96">
                  <a:moveTo>
                    <a:pt x="254" y="0"/>
                  </a:moveTo>
                  <a:lnTo>
                    <a:pt x="253" y="0"/>
                  </a:lnTo>
                  <a:lnTo>
                    <a:pt x="0" y="83"/>
                  </a:lnTo>
                  <a:lnTo>
                    <a:pt x="5" y="96"/>
                  </a:lnTo>
                  <a:lnTo>
                    <a:pt x="257" y="12"/>
                  </a:lnTo>
                  <a:lnTo>
                    <a:pt x="256" y="12"/>
                  </a:lnTo>
                  <a:lnTo>
                    <a:pt x="254" y="0"/>
                  </a:lnTo>
                  <a:close/>
                </a:path>
              </a:pathLst>
            </a:custGeom>
            <a:solidFill>
              <a:srgbClr val="00ffff"/>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79" name=""/>
            <p:cNvSpPr/>
            <p:nvPr/>
          </p:nvSpPr>
          <p:spPr>
            <a:xfrm>
              <a:off x="6141960" y="4679640"/>
              <a:ext cx="132840" cy="42480"/>
            </a:xfrm>
            <a:custGeom>
              <a:avLst/>
              <a:gdLst/>
              <a:ahLst/>
              <a:rect l="l" t="t" r="r" b="b"/>
              <a:pathLst>
                <a:path w="72" h="23">
                  <a:moveTo>
                    <a:pt x="70" y="0"/>
                  </a:moveTo>
                  <a:lnTo>
                    <a:pt x="71" y="0"/>
                  </a:lnTo>
                  <a:lnTo>
                    <a:pt x="0" y="11"/>
                  </a:lnTo>
                  <a:lnTo>
                    <a:pt x="2" y="23"/>
                  </a:lnTo>
                  <a:lnTo>
                    <a:pt x="72" y="13"/>
                  </a:lnTo>
                  <a:lnTo>
                    <a:pt x="70" y="0"/>
                  </a:lnTo>
                  <a:close/>
                </a:path>
              </a:pathLst>
            </a:custGeom>
            <a:solidFill>
              <a:srgbClr val="00ffff"/>
            </a:solidFill>
            <a:ln w="12600">
              <a:solidFill>
                <a:srgbClr val="000066"/>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2480" name=""/>
            <p:cNvSpPr/>
            <p:nvPr/>
          </p:nvSpPr>
          <p:spPr>
            <a:xfrm>
              <a:off x="6272280" y="4649400"/>
              <a:ext cx="134280" cy="55440"/>
            </a:xfrm>
            <a:custGeom>
              <a:avLst/>
              <a:gdLst/>
              <a:ahLst/>
              <a:rect l="l" t="t" r="r" b="b"/>
              <a:pathLst>
                <a:path w="73" h="30">
                  <a:moveTo>
                    <a:pt x="67" y="0"/>
                  </a:moveTo>
                  <a:lnTo>
                    <a:pt x="69" y="0"/>
                  </a:lnTo>
                  <a:lnTo>
                    <a:pt x="0" y="17"/>
                  </a:lnTo>
                  <a:lnTo>
                    <a:pt x="2" y="30"/>
                  </a:lnTo>
                  <a:lnTo>
                    <a:pt x="72" y="13"/>
                  </a:lnTo>
                  <a:lnTo>
                    <a:pt x="73" y="11"/>
                  </a:lnTo>
                  <a:lnTo>
                    <a:pt x="67" y="0"/>
                  </a:lnTo>
                  <a:close/>
                </a:path>
              </a:pathLst>
            </a:custGeom>
            <a:solidFill>
              <a:srgbClr val="00ffff"/>
            </a:solidFill>
            <a:ln w="12600">
              <a:solidFill>
                <a:srgbClr val="000066"/>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481" name=""/>
            <p:cNvSpPr/>
            <p:nvPr/>
          </p:nvSpPr>
          <p:spPr>
            <a:xfrm>
              <a:off x="6396120" y="4595400"/>
              <a:ext cx="139320" cy="72720"/>
            </a:xfrm>
            <a:custGeom>
              <a:avLst/>
              <a:gdLst/>
              <a:ahLst/>
              <a:rect l="l" t="t" r="r" b="b"/>
              <a:pathLst>
                <a:path w="75" h="40">
                  <a:moveTo>
                    <a:pt x="67" y="0"/>
                  </a:moveTo>
                  <a:lnTo>
                    <a:pt x="68" y="0"/>
                  </a:lnTo>
                  <a:lnTo>
                    <a:pt x="0" y="29"/>
                  </a:lnTo>
                  <a:lnTo>
                    <a:pt x="6" y="40"/>
                  </a:lnTo>
                  <a:lnTo>
                    <a:pt x="74" y="11"/>
                  </a:lnTo>
                  <a:lnTo>
                    <a:pt x="75" y="11"/>
                  </a:lnTo>
                  <a:lnTo>
                    <a:pt x="67" y="0"/>
                  </a:lnTo>
                  <a:close/>
                </a:path>
              </a:pathLst>
            </a:custGeom>
            <a:solidFill>
              <a:srgbClr val="00ffff"/>
            </a:solidFill>
            <a:ln w="12600">
              <a:solidFill>
                <a:srgbClr val="000066"/>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2482" name=""/>
            <p:cNvSpPr/>
            <p:nvPr/>
          </p:nvSpPr>
          <p:spPr>
            <a:xfrm>
              <a:off x="6521400" y="4487760"/>
              <a:ext cx="156600" cy="129600"/>
            </a:xfrm>
            <a:custGeom>
              <a:avLst/>
              <a:gdLst/>
              <a:ahLst/>
              <a:rect l="l" t="t" r="r" b="b"/>
              <a:pathLst>
                <a:path w="85" h="70">
                  <a:moveTo>
                    <a:pt x="85" y="2"/>
                  </a:moveTo>
                  <a:lnTo>
                    <a:pt x="78" y="2"/>
                  </a:lnTo>
                  <a:lnTo>
                    <a:pt x="0" y="59"/>
                  </a:lnTo>
                  <a:lnTo>
                    <a:pt x="8" y="70"/>
                  </a:lnTo>
                  <a:lnTo>
                    <a:pt x="85" y="13"/>
                  </a:lnTo>
                  <a:lnTo>
                    <a:pt x="78" y="14"/>
                  </a:lnTo>
                  <a:lnTo>
                    <a:pt x="85" y="2"/>
                  </a:lnTo>
                  <a:lnTo>
                    <a:pt x="81" y="0"/>
                  </a:lnTo>
                  <a:lnTo>
                    <a:pt x="78" y="2"/>
                  </a:lnTo>
                  <a:lnTo>
                    <a:pt x="85" y="2"/>
                  </a:lnTo>
                  <a:close/>
                </a:path>
              </a:pathLst>
            </a:custGeom>
            <a:solidFill>
              <a:srgbClr val="00ffff"/>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3" name=""/>
            <p:cNvSpPr/>
            <p:nvPr/>
          </p:nvSpPr>
          <p:spPr>
            <a:xfrm>
              <a:off x="6665760" y="4490640"/>
              <a:ext cx="259920" cy="161640"/>
            </a:xfrm>
            <a:custGeom>
              <a:avLst/>
              <a:gdLst/>
              <a:ahLst/>
              <a:rect l="l" t="t" r="r" b="b"/>
              <a:pathLst>
                <a:path w="140" h="88">
                  <a:moveTo>
                    <a:pt x="137" y="84"/>
                  </a:moveTo>
                  <a:lnTo>
                    <a:pt x="140" y="78"/>
                  </a:lnTo>
                  <a:lnTo>
                    <a:pt x="7" y="0"/>
                  </a:lnTo>
                  <a:lnTo>
                    <a:pt x="0" y="12"/>
                  </a:lnTo>
                  <a:lnTo>
                    <a:pt x="134" y="88"/>
                  </a:lnTo>
                  <a:lnTo>
                    <a:pt x="137" y="84"/>
                  </a:lnTo>
                  <a:close/>
                </a:path>
              </a:pathLst>
            </a:custGeom>
            <a:solidFill>
              <a:srgbClr val="00ffff"/>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4" name=""/>
            <p:cNvSpPr/>
            <p:nvPr/>
          </p:nvSpPr>
          <p:spPr>
            <a:xfrm>
              <a:off x="6193440" y="4492440"/>
              <a:ext cx="33120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900" strike="noStrike" u="none">
                  <a:solidFill>
                    <a:srgbClr val="000000"/>
                  </a:solidFill>
                  <a:effectLst/>
                  <a:uFillTx/>
                  <a:latin typeface="Arial"/>
                </a:rPr>
                <a:t>Rio de</a:t>
              </a:r>
              <a:endParaRPr b="0" lang="en-US" sz="900" strike="noStrike" u="none">
                <a:solidFill>
                  <a:srgbClr val="000000"/>
                </a:solidFill>
                <a:effectLst/>
                <a:uFillTx/>
                <a:latin typeface="Times New Roman"/>
              </a:endParaRPr>
            </a:p>
          </p:txBody>
        </p:sp>
        <p:sp>
          <p:nvSpPr>
            <p:cNvPr id="2485" name=""/>
            <p:cNvSpPr/>
            <p:nvPr/>
          </p:nvSpPr>
          <p:spPr>
            <a:xfrm>
              <a:off x="6152400" y="4593960"/>
              <a:ext cx="37548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900" strike="noStrike" u="none">
                  <a:solidFill>
                    <a:srgbClr val="000000"/>
                  </a:solidFill>
                  <a:effectLst/>
                  <a:uFillTx/>
                  <a:latin typeface="Arial"/>
                </a:rPr>
                <a:t>Janeiro</a:t>
              </a:r>
              <a:endParaRPr b="0" lang="en-US" sz="900" strike="noStrike" u="none">
                <a:solidFill>
                  <a:srgbClr val="000000"/>
                </a:solidFill>
                <a:effectLst/>
                <a:uFillTx/>
                <a:latin typeface="Times New Roman"/>
              </a:endParaRPr>
            </a:p>
          </p:txBody>
        </p:sp>
        <p:sp>
          <p:nvSpPr>
            <p:cNvPr id="2486" name=""/>
            <p:cNvSpPr/>
            <p:nvPr/>
          </p:nvSpPr>
          <p:spPr>
            <a:xfrm>
              <a:off x="6630120" y="4033440"/>
              <a:ext cx="38196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900" strike="noStrike" u="none">
                  <a:solidFill>
                    <a:srgbClr val="000000"/>
                  </a:solidFill>
                  <a:effectLst/>
                  <a:uFillTx/>
                  <a:latin typeface="Arial"/>
                </a:rPr>
                <a:t>Espirito</a:t>
              </a:r>
              <a:endParaRPr b="0" lang="en-US" sz="900" strike="noStrike" u="none">
                <a:solidFill>
                  <a:srgbClr val="000000"/>
                </a:solidFill>
                <a:effectLst/>
                <a:uFillTx/>
                <a:latin typeface="Times New Roman"/>
              </a:endParaRPr>
            </a:p>
          </p:txBody>
        </p:sp>
        <p:sp>
          <p:nvSpPr>
            <p:cNvPr id="2487" name=""/>
            <p:cNvSpPr/>
            <p:nvPr/>
          </p:nvSpPr>
          <p:spPr>
            <a:xfrm>
              <a:off x="6698160" y="4125600"/>
              <a:ext cx="29952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900" strike="noStrike" u="none">
                  <a:solidFill>
                    <a:srgbClr val="000000"/>
                  </a:solidFill>
                  <a:effectLst/>
                  <a:uFillTx/>
                  <a:latin typeface="Arial"/>
                </a:rPr>
                <a:t>Santo</a:t>
              </a:r>
              <a:endParaRPr b="0" lang="en-US" sz="900" strike="noStrike" u="none">
                <a:solidFill>
                  <a:srgbClr val="000000"/>
                </a:solidFill>
                <a:effectLst/>
                <a:uFillTx/>
                <a:latin typeface="Times New Roman"/>
              </a:endParaRPr>
            </a:p>
          </p:txBody>
        </p:sp>
        <p:sp>
          <p:nvSpPr>
            <p:cNvPr id="2488" name=""/>
            <p:cNvSpPr/>
            <p:nvPr/>
          </p:nvSpPr>
          <p:spPr>
            <a:xfrm>
              <a:off x="3648240" y="3566880"/>
              <a:ext cx="196560" cy="640800"/>
            </a:xfrm>
            <a:custGeom>
              <a:avLst/>
              <a:gdLst/>
              <a:ahLst/>
              <a:rect l="l" t="t" r="r" b="b"/>
              <a:pathLst>
                <a:path w="105" h="350">
                  <a:moveTo>
                    <a:pt x="0" y="0"/>
                  </a:moveTo>
                  <a:lnTo>
                    <a:pt x="26" y="0"/>
                  </a:lnTo>
                  <a:lnTo>
                    <a:pt x="24" y="28"/>
                  </a:lnTo>
                  <a:lnTo>
                    <a:pt x="16" y="54"/>
                  </a:lnTo>
                  <a:lnTo>
                    <a:pt x="30" y="99"/>
                  </a:lnTo>
                  <a:lnTo>
                    <a:pt x="78" y="121"/>
                  </a:lnTo>
                  <a:lnTo>
                    <a:pt x="105" y="177"/>
                  </a:lnTo>
                  <a:lnTo>
                    <a:pt x="70" y="317"/>
                  </a:lnTo>
                  <a:lnTo>
                    <a:pt x="60" y="350"/>
                  </a:lnTo>
                  <a:lnTo>
                    <a:pt x="0" y="327"/>
                  </a:lnTo>
                  <a:lnTo>
                    <a:pt x="0" y="0"/>
                  </a:lnTo>
                  <a:close/>
                </a:path>
              </a:pathLst>
            </a:custGeom>
            <a:solidFill>
              <a:srgbClr val="ccccff"/>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89" name=""/>
            <p:cNvSpPr/>
            <p:nvPr/>
          </p:nvSpPr>
          <p:spPr>
            <a:xfrm>
              <a:off x="3648240" y="3566880"/>
              <a:ext cx="196560" cy="640800"/>
            </a:xfrm>
            <a:custGeom>
              <a:avLst/>
              <a:gdLst/>
              <a:ahLst/>
              <a:rect l="l" t="t" r="r" b="b"/>
              <a:pathLst>
                <a:path w="105" h="350">
                  <a:moveTo>
                    <a:pt x="0" y="0"/>
                  </a:moveTo>
                  <a:lnTo>
                    <a:pt x="26" y="0"/>
                  </a:lnTo>
                  <a:lnTo>
                    <a:pt x="24" y="28"/>
                  </a:lnTo>
                  <a:lnTo>
                    <a:pt x="16" y="54"/>
                  </a:lnTo>
                  <a:lnTo>
                    <a:pt x="30" y="99"/>
                  </a:lnTo>
                  <a:lnTo>
                    <a:pt x="78" y="121"/>
                  </a:lnTo>
                  <a:lnTo>
                    <a:pt x="105" y="177"/>
                  </a:lnTo>
                  <a:lnTo>
                    <a:pt x="70" y="317"/>
                  </a:lnTo>
                  <a:lnTo>
                    <a:pt x="60" y="350"/>
                  </a:lnTo>
                  <a:lnTo>
                    <a:pt x="0" y="327"/>
                  </a:lnTo>
                  <a:lnTo>
                    <a:pt x="0" y="0"/>
                  </a:lnTo>
                </a:path>
              </a:pathLst>
            </a:custGeom>
            <a:noFill/>
            <a:ln cap="sq" w="12600">
              <a:solidFill>
                <a:srgbClr val="0000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0" name=""/>
            <p:cNvSpPr/>
            <p:nvPr/>
          </p:nvSpPr>
          <p:spPr>
            <a:xfrm>
              <a:off x="3648240" y="1044360"/>
              <a:ext cx="333000" cy="1118880"/>
            </a:xfrm>
            <a:custGeom>
              <a:avLst/>
              <a:gdLst/>
              <a:ahLst/>
              <a:rect l="l" t="t" r="r" b="b"/>
              <a:pathLst>
                <a:path w="179" h="610">
                  <a:moveTo>
                    <a:pt x="0" y="610"/>
                  </a:moveTo>
                  <a:lnTo>
                    <a:pt x="7" y="610"/>
                  </a:lnTo>
                  <a:lnTo>
                    <a:pt x="16" y="564"/>
                  </a:lnTo>
                  <a:lnTo>
                    <a:pt x="16" y="528"/>
                  </a:lnTo>
                  <a:lnTo>
                    <a:pt x="17" y="506"/>
                  </a:lnTo>
                  <a:lnTo>
                    <a:pt x="37" y="466"/>
                  </a:lnTo>
                  <a:lnTo>
                    <a:pt x="10" y="415"/>
                  </a:lnTo>
                  <a:lnTo>
                    <a:pt x="83" y="238"/>
                  </a:lnTo>
                  <a:lnTo>
                    <a:pt x="179" y="0"/>
                  </a:lnTo>
                  <a:lnTo>
                    <a:pt x="0" y="0"/>
                  </a:lnTo>
                  <a:lnTo>
                    <a:pt x="0" y="610"/>
                  </a:lnTo>
                  <a:close/>
                </a:path>
              </a:pathLst>
            </a:custGeom>
            <a:solidFill>
              <a:srgbClr val="ccccff"/>
            </a:solidFill>
            <a:ln w="12600">
              <a:solidFill>
                <a:srgbClr val="0000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1" name=""/>
            <p:cNvSpPr/>
            <p:nvPr/>
          </p:nvSpPr>
          <p:spPr>
            <a:xfrm>
              <a:off x="3648240" y="1044360"/>
              <a:ext cx="333000" cy="1118880"/>
            </a:xfrm>
            <a:custGeom>
              <a:avLst/>
              <a:gdLst/>
              <a:ahLst/>
              <a:rect l="l" t="t" r="r" b="b"/>
              <a:pathLst>
                <a:path w="179" h="610">
                  <a:moveTo>
                    <a:pt x="0" y="610"/>
                  </a:moveTo>
                  <a:lnTo>
                    <a:pt x="7" y="610"/>
                  </a:lnTo>
                  <a:lnTo>
                    <a:pt x="16" y="564"/>
                  </a:lnTo>
                  <a:lnTo>
                    <a:pt x="16" y="528"/>
                  </a:lnTo>
                  <a:lnTo>
                    <a:pt x="17" y="506"/>
                  </a:lnTo>
                  <a:lnTo>
                    <a:pt x="37" y="466"/>
                  </a:lnTo>
                  <a:lnTo>
                    <a:pt x="10" y="415"/>
                  </a:lnTo>
                  <a:lnTo>
                    <a:pt x="83" y="238"/>
                  </a:lnTo>
                  <a:lnTo>
                    <a:pt x="179" y="0"/>
                  </a:lnTo>
                  <a:lnTo>
                    <a:pt x="0" y="0"/>
                  </a:lnTo>
                  <a:lnTo>
                    <a:pt x="0" y="610"/>
                  </a:lnTo>
                </a:path>
              </a:pathLst>
            </a:custGeom>
            <a:noFill/>
            <a:ln cap="sq" w="12600">
              <a:solidFill>
                <a:srgbClr val="0000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492" name=""/>
            <p:cNvSpPr/>
            <p:nvPr/>
          </p:nvSpPr>
          <p:spPr>
            <a:xfrm>
              <a:off x="3881520" y="6090840"/>
              <a:ext cx="210600" cy="55440"/>
            </a:xfrm>
            <a:custGeom>
              <a:avLst/>
              <a:gdLst/>
              <a:ahLst/>
              <a:rect l="l" t="t" r="r" b="b"/>
              <a:pathLst>
                <a:path w="114" h="30">
                  <a:moveTo>
                    <a:pt x="0" y="30"/>
                  </a:moveTo>
                  <a:lnTo>
                    <a:pt x="10" y="17"/>
                  </a:lnTo>
                  <a:lnTo>
                    <a:pt x="43" y="23"/>
                  </a:lnTo>
                  <a:lnTo>
                    <a:pt x="61" y="0"/>
                  </a:lnTo>
                  <a:lnTo>
                    <a:pt x="97" y="19"/>
                  </a:lnTo>
                  <a:lnTo>
                    <a:pt x="114" y="30"/>
                  </a:lnTo>
                  <a:lnTo>
                    <a:pt x="0" y="30"/>
                  </a:lnTo>
                  <a:close/>
                </a:path>
              </a:pathLst>
            </a:custGeom>
            <a:solidFill>
              <a:srgbClr val="d9d9d9"/>
            </a:solidFill>
            <a:ln w="12600">
              <a:solidFill>
                <a:srgbClr val="000066"/>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493" name=""/>
            <p:cNvSpPr/>
            <p:nvPr/>
          </p:nvSpPr>
          <p:spPr>
            <a:xfrm>
              <a:off x="3881520" y="6090840"/>
              <a:ext cx="210600" cy="55440"/>
            </a:xfrm>
            <a:custGeom>
              <a:avLst/>
              <a:gdLst/>
              <a:ahLst/>
              <a:rect l="l" t="t" r="r" b="b"/>
              <a:pathLst>
                <a:path w="114" h="30">
                  <a:moveTo>
                    <a:pt x="0" y="30"/>
                  </a:moveTo>
                  <a:lnTo>
                    <a:pt x="10" y="17"/>
                  </a:lnTo>
                  <a:lnTo>
                    <a:pt x="43" y="23"/>
                  </a:lnTo>
                  <a:lnTo>
                    <a:pt x="61" y="0"/>
                  </a:lnTo>
                  <a:lnTo>
                    <a:pt x="97" y="19"/>
                  </a:lnTo>
                  <a:lnTo>
                    <a:pt x="114" y="30"/>
                  </a:lnTo>
                  <a:lnTo>
                    <a:pt x="0" y="30"/>
                  </a:lnTo>
                </a:path>
              </a:pathLst>
            </a:custGeom>
            <a:noFill/>
            <a:ln cap="sq" w="12600">
              <a:solidFill>
                <a:srgbClr val="000066"/>
              </a:solidFill>
              <a:miter/>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494" name=""/>
            <p:cNvSpPr/>
            <p:nvPr/>
          </p:nvSpPr>
          <p:spPr>
            <a:xfrm>
              <a:off x="4924440" y="6100560"/>
              <a:ext cx="118440" cy="45720"/>
            </a:xfrm>
            <a:custGeom>
              <a:avLst/>
              <a:gdLst/>
              <a:ahLst/>
              <a:rect l="l" t="t" r="r" b="b"/>
              <a:pathLst>
                <a:path w="64" h="26">
                  <a:moveTo>
                    <a:pt x="3" y="26"/>
                  </a:moveTo>
                  <a:lnTo>
                    <a:pt x="5" y="26"/>
                  </a:lnTo>
                  <a:lnTo>
                    <a:pt x="0" y="0"/>
                  </a:lnTo>
                  <a:lnTo>
                    <a:pt x="23" y="0"/>
                  </a:lnTo>
                  <a:lnTo>
                    <a:pt x="64" y="9"/>
                  </a:lnTo>
                  <a:lnTo>
                    <a:pt x="54" y="26"/>
                  </a:lnTo>
                  <a:lnTo>
                    <a:pt x="3" y="26"/>
                  </a:lnTo>
                  <a:close/>
                </a:path>
              </a:pathLst>
            </a:custGeom>
            <a:solidFill>
              <a:srgbClr val="b2ffff"/>
            </a:solidFill>
            <a:ln w="12600">
              <a:solidFill>
                <a:srgbClr val="000066"/>
              </a:solidFill>
              <a:round/>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495" name=""/>
            <p:cNvSpPr/>
            <p:nvPr/>
          </p:nvSpPr>
          <p:spPr>
            <a:xfrm>
              <a:off x="4924440" y="6100560"/>
              <a:ext cx="118440" cy="45720"/>
            </a:xfrm>
            <a:custGeom>
              <a:avLst/>
              <a:gdLst/>
              <a:ahLst/>
              <a:rect l="l" t="t" r="r" b="b"/>
              <a:pathLst>
                <a:path w="64" h="26">
                  <a:moveTo>
                    <a:pt x="3" y="26"/>
                  </a:moveTo>
                  <a:lnTo>
                    <a:pt x="5" y="26"/>
                  </a:lnTo>
                  <a:lnTo>
                    <a:pt x="0" y="0"/>
                  </a:lnTo>
                  <a:lnTo>
                    <a:pt x="23" y="0"/>
                  </a:lnTo>
                  <a:lnTo>
                    <a:pt x="64" y="9"/>
                  </a:lnTo>
                  <a:lnTo>
                    <a:pt x="54" y="26"/>
                  </a:lnTo>
                  <a:lnTo>
                    <a:pt x="3" y="26"/>
                  </a:lnTo>
                </a:path>
              </a:pathLst>
            </a:custGeom>
            <a:noFill/>
            <a:ln cap="sq" w="12600">
              <a:solidFill>
                <a:srgbClr val="000066"/>
              </a:solidFill>
              <a:miter/>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496" name=""/>
            <p:cNvSpPr/>
            <p:nvPr/>
          </p:nvSpPr>
          <p:spPr>
            <a:xfrm>
              <a:off x="6387480" y="4759200"/>
              <a:ext cx="24840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0000"/>
                  </a:solidFill>
                  <a:effectLst/>
                  <a:uFillTx/>
                  <a:latin typeface="Arial"/>
                </a:rPr>
                <a:t>CEG</a:t>
              </a:r>
              <a:endParaRPr b="0" lang="en-US" sz="900" strike="noStrike" u="none">
                <a:solidFill>
                  <a:srgbClr val="000000"/>
                </a:solidFill>
                <a:effectLst/>
                <a:uFillTx/>
                <a:latin typeface="Times New Roman"/>
              </a:endParaRPr>
            </a:p>
          </p:txBody>
        </p:sp>
        <p:sp>
          <p:nvSpPr>
            <p:cNvPr id="2497" name=""/>
            <p:cNvSpPr/>
            <p:nvPr/>
          </p:nvSpPr>
          <p:spPr>
            <a:xfrm>
              <a:off x="6543000" y="4608360"/>
              <a:ext cx="381960" cy="137880"/>
            </a:xfrm>
            <a:prstGeom prst="rect">
              <a:avLst/>
            </a:prstGeom>
            <a:noFill/>
            <a:ln w="12600">
              <a:solidFill>
                <a:srgbClr val="000066"/>
              </a:solidFill>
              <a:miter/>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0000"/>
                  </a:solidFill>
                  <a:effectLst/>
                  <a:uFillTx/>
                  <a:latin typeface="Arial"/>
                </a:rPr>
                <a:t>Riogás</a:t>
              </a:r>
              <a:endParaRPr b="0" lang="en-US" sz="900" strike="noStrike" u="none">
                <a:solidFill>
                  <a:srgbClr val="000000"/>
                </a:solidFill>
                <a:effectLst/>
                <a:uFillTx/>
                <a:latin typeface="Times New Roman"/>
              </a:endParaRPr>
            </a:p>
          </p:txBody>
        </p:sp>
        <p:sp>
          <p:nvSpPr>
            <p:cNvPr id="2498" name=""/>
            <p:cNvSpPr/>
            <p:nvPr/>
          </p:nvSpPr>
          <p:spPr>
            <a:xfrm>
              <a:off x="4271760" y="3862080"/>
              <a:ext cx="1641240" cy="1066320"/>
            </a:xfrm>
            <a:custGeom>
              <a:avLst/>
              <a:gdLst/>
              <a:ahLst/>
              <a:rect l="l" t="t" r="r" b="b"/>
              <a:pathLst>
                <a:path w="1008" h="672">
                  <a:moveTo>
                    <a:pt x="1008" y="672"/>
                  </a:moveTo>
                  <a:lnTo>
                    <a:pt x="864" y="528"/>
                  </a:lnTo>
                  <a:lnTo>
                    <a:pt x="240" y="240"/>
                  </a:lnTo>
                  <a:lnTo>
                    <a:pt x="0" y="0"/>
                  </a:lnTo>
                </a:path>
              </a:pathLst>
            </a:custGeom>
            <a:noFill/>
            <a:ln w="12600">
              <a:solidFill>
                <a:srgbClr val="000066"/>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sp>
          <p:nvSpPr>
            <p:cNvPr id="2499" name=""/>
            <p:cNvSpPr/>
            <p:nvPr/>
          </p:nvSpPr>
          <p:spPr>
            <a:xfrm flipH="1" flipV="1">
              <a:off x="3648240" y="3403080"/>
              <a:ext cx="623520" cy="458280"/>
            </a:xfrm>
            <a:prstGeom prst="line">
              <a:avLst/>
            </a:prstGeom>
            <a:ln w="12600">
              <a:solidFill>
                <a:srgbClr val="000066"/>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500" name=""/>
            <p:cNvSpPr/>
            <p:nvPr/>
          </p:nvSpPr>
          <p:spPr>
            <a:xfrm>
              <a:off x="4975200" y="4852800"/>
              <a:ext cx="780480" cy="1218600"/>
            </a:xfrm>
            <a:custGeom>
              <a:avLst/>
              <a:gdLst/>
              <a:ahLst/>
              <a:rect l="l" t="t" r="r" b="b"/>
              <a:pathLst>
                <a:path w="480" h="768">
                  <a:moveTo>
                    <a:pt x="480" y="0"/>
                  </a:moveTo>
                  <a:lnTo>
                    <a:pt x="240" y="192"/>
                  </a:lnTo>
                  <a:lnTo>
                    <a:pt x="48" y="672"/>
                  </a:lnTo>
                  <a:lnTo>
                    <a:pt x="0" y="768"/>
                  </a:lnTo>
                </a:path>
              </a:pathLst>
            </a:custGeom>
            <a:noFill/>
            <a:ln w="12600">
              <a:solidFill>
                <a:srgbClr val="000066"/>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Times New Roman"/>
              </a:endParaRPr>
            </a:p>
          </p:txBody>
        </p:sp>
      </p:grpSp>
      <p:sp>
        <p:nvSpPr>
          <p:cNvPr id="2501" name=""/>
          <p:cNvSpPr/>
          <p:nvPr/>
        </p:nvSpPr>
        <p:spPr>
          <a:xfrm>
            <a:off x="581040" y="1041480"/>
            <a:ext cx="4227480" cy="2895480"/>
          </a:xfrm>
          <a:prstGeom prst="rect">
            <a:avLst/>
          </a:prstGeom>
          <a:solidFill>
            <a:srgbClr val="ffff99"/>
          </a:solidFill>
          <a:ln w="6480">
            <a:solidFill>
              <a:srgbClr val="000066"/>
            </a:solidFill>
            <a:miter/>
          </a:ln>
          <a:effectLst>
            <a:outerShdw dist="107932" dir="2700000" blurRad="0" rotWithShape="0">
              <a:srgbClr val="0099ff"/>
            </a:outerShdw>
          </a:effectLst>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2" name=""/>
          <p:cNvSpPr/>
          <p:nvPr/>
        </p:nvSpPr>
        <p:spPr>
          <a:xfrm>
            <a:off x="581040" y="1650960"/>
            <a:ext cx="4237200" cy="187200"/>
          </a:xfrm>
          <a:prstGeom prst="rect">
            <a:avLst/>
          </a:prstGeom>
          <a:solidFill>
            <a:srgbClr val="ffcc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3" name=""/>
          <p:cNvSpPr/>
          <p:nvPr/>
        </p:nvSpPr>
        <p:spPr>
          <a:xfrm>
            <a:off x="581040" y="3409920"/>
            <a:ext cx="4237200" cy="185760"/>
          </a:xfrm>
          <a:prstGeom prst="rect">
            <a:avLst/>
          </a:prstGeom>
          <a:solidFill>
            <a:srgbClr val="00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04" name=""/>
          <p:cNvSpPr/>
          <p:nvPr/>
        </p:nvSpPr>
        <p:spPr>
          <a:xfrm>
            <a:off x="625680" y="1062000"/>
            <a:ext cx="1144440" cy="1987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0000"/>
                </a:solidFill>
                <a:effectLst/>
                <a:uFillTx/>
                <a:latin typeface="Arial"/>
              </a:rPr>
              <a:t>1997 Statistics</a:t>
            </a:r>
            <a:endParaRPr b="0" lang="en-US" sz="1300" strike="noStrike" u="none">
              <a:solidFill>
                <a:srgbClr val="000000"/>
              </a:solidFill>
              <a:effectLst/>
              <a:uFillTx/>
              <a:latin typeface="Times New Roman"/>
            </a:endParaRPr>
          </a:p>
        </p:txBody>
      </p:sp>
      <p:sp>
        <p:nvSpPr>
          <p:cNvPr id="2505" name=""/>
          <p:cNvSpPr/>
          <p:nvPr/>
        </p:nvSpPr>
        <p:spPr>
          <a:xfrm>
            <a:off x="3266280" y="1082520"/>
            <a:ext cx="66348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Population</a:t>
            </a:r>
            <a:endParaRPr b="0" lang="en-US" sz="1100" strike="noStrike" u="none">
              <a:solidFill>
                <a:srgbClr val="000000"/>
              </a:solidFill>
              <a:effectLst/>
              <a:uFillTx/>
              <a:latin typeface="Times New Roman"/>
            </a:endParaRPr>
          </a:p>
        </p:txBody>
      </p:sp>
      <p:sp>
        <p:nvSpPr>
          <p:cNvPr id="2506" name=""/>
          <p:cNvSpPr/>
          <p:nvPr/>
        </p:nvSpPr>
        <p:spPr>
          <a:xfrm>
            <a:off x="4205160" y="1082520"/>
            <a:ext cx="30456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GDP</a:t>
            </a:r>
            <a:endParaRPr b="0" lang="en-US" sz="1100" strike="noStrike" u="none">
              <a:solidFill>
                <a:srgbClr val="000000"/>
              </a:solidFill>
              <a:effectLst/>
              <a:uFillTx/>
              <a:latin typeface="Times New Roman"/>
            </a:endParaRPr>
          </a:p>
        </p:txBody>
      </p:sp>
      <p:sp>
        <p:nvSpPr>
          <p:cNvPr id="2507" name=""/>
          <p:cNvSpPr/>
          <p:nvPr/>
        </p:nvSpPr>
        <p:spPr>
          <a:xfrm>
            <a:off x="3367800" y="1300320"/>
            <a:ext cx="53028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 (million)</a:t>
            </a:r>
            <a:endParaRPr b="0" lang="en-US" sz="1100" strike="noStrike" u="none">
              <a:solidFill>
                <a:srgbClr val="000000"/>
              </a:solidFill>
              <a:effectLst/>
              <a:uFillTx/>
              <a:latin typeface="Times New Roman"/>
            </a:endParaRPr>
          </a:p>
        </p:txBody>
      </p:sp>
      <p:sp>
        <p:nvSpPr>
          <p:cNvPr id="2508" name=""/>
          <p:cNvSpPr/>
          <p:nvPr/>
        </p:nvSpPr>
        <p:spPr>
          <a:xfrm>
            <a:off x="4056840" y="1300320"/>
            <a:ext cx="54612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(US$ bil)</a:t>
            </a:r>
            <a:endParaRPr b="0" lang="en-US" sz="1100" strike="noStrike" u="none">
              <a:solidFill>
                <a:srgbClr val="000000"/>
              </a:solidFill>
              <a:effectLst/>
              <a:uFillTx/>
              <a:latin typeface="Times New Roman"/>
            </a:endParaRPr>
          </a:p>
        </p:txBody>
      </p:sp>
      <p:sp>
        <p:nvSpPr>
          <p:cNvPr id="2509" name=""/>
          <p:cNvSpPr/>
          <p:nvPr/>
        </p:nvSpPr>
        <p:spPr>
          <a:xfrm>
            <a:off x="1259280" y="1486080"/>
            <a:ext cx="32796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State</a:t>
            </a:r>
            <a:endParaRPr b="0" lang="en-US" sz="1100" strike="noStrike" u="none">
              <a:solidFill>
                <a:srgbClr val="000000"/>
              </a:solidFill>
              <a:effectLst/>
              <a:uFillTx/>
              <a:latin typeface="Times New Roman"/>
            </a:endParaRPr>
          </a:p>
        </p:txBody>
      </p:sp>
      <p:sp>
        <p:nvSpPr>
          <p:cNvPr id="2510" name=""/>
          <p:cNvSpPr/>
          <p:nvPr/>
        </p:nvSpPr>
        <p:spPr>
          <a:xfrm>
            <a:off x="2412000" y="1486080"/>
            <a:ext cx="28116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LDC</a:t>
            </a:r>
            <a:endParaRPr b="0" lang="en-US" sz="1100" strike="noStrike" u="none">
              <a:solidFill>
                <a:srgbClr val="000000"/>
              </a:solidFill>
              <a:effectLst/>
              <a:uFillTx/>
              <a:latin typeface="Times New Roman"/>
            </a:endParaRPr>
          </a:p>
        </p:txBody>
      </p:sp>
      <p:sp>
        <p:nvSpPr>
          <p:cNvPr id="2511" name=""/>
          <p:cNvSpPr/>
          <p:nvPr/>
        </p:nvSpPr>
        <p:spPr>
          <a:xfrm>
            <a:off x="655920" y="1662120"/>
            <a:ext cx="67068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GASPART</a:t>
            </a:r>
            <a:endParaRPr b="0" lang="en-US" sz="1100" strike="noStrike" u="none">
              <a:solidFill>
                <a:srgbClr val="000000"/>
              </a:solidFill>
              <a:effectLst/>
              <a:uFillTx/>
              <a:latin typeface="Times New Roman"/>
            </a:endParaRPr>
          </a:p>
        </p:txBody>
      </p:sp>
      <p:sp>
        <p:nvSpPr>
          <p:cNvPr id="2512" name=""/>
          <p:cNvSpPr/>
          <p:nvPr/>
        </p:nvSpPr>
        <p:spPr>
          <a:xfrm>
            <a:off x="609840" y="1838160"/>
            <a:ext cx="655200" cy="3358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Northeast</a:t>
            </a:r>
            <a:endParaRPr b="0" lang="en-US" sz="11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100" strike="noStrike" u="none">
              <a:solidFill>
                <a:srgbClr val="000000"/>
              </a:solidFill>
              <a:effectLst/>
              <a:uFillTx/>
              <a:latin typeface="Times New Roman"/>
            </a:endParaRPr>
          </a:p>
        </p:txBody>
      </p:sp>
      <p:sp>
        <p:nvSpPr>
          <p:cNvPr id="2513" name=""/>
          <p:cNvSpPr/>
          <p:nvPr/>
        </p:nvSpPr>
        <p:spPr>
          <a:xfrm>
            <a:off x="1260360" y="2013120"/>
            <a:ext cx="35928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Bahia</a:t>
            </a:r>
            <a:endParaRPr b="0" lang="en-US" sz="1100" strike="noStrike" u="none">
              <a:solidFill>
                <a:srgbClr val="000000"/>
              </a:solidFill>
              <a:effectLst/>
              <a:uFillTx/>
              <a:latin typeface="Times New Roman"/>
            </a:endParaRPr>
          </a:p>
        </p:txBody>
      </p:sp>
      <p:sp>
        <p:nvSpPr>
          <p:cNvPr id="2514" name=""/>
          <p:cNvSpPr/>
          <p:nvPr/>
        </p:nvSpPr>
        <p:spPr>
          <a:xfrm>
            <a:off x="2374560" y="2013120"/>
            <a:ext cx="58536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Bahiagás</a:t>
            </a:r>
            <a:endParaRPr b="0" lang="en-US" sz="1100" strike="noStrike" u="none">
              <a:solidFill>
                <a:srgbClr val="000000"/>
              </a:solidFill>
              <a:effectLst/>
              <a:uFillTx/>
              <a:latin typeface="Times New Roman"/>
            </a:endParaRPr>
          </a:p>
        </p:txBody>
      </p:sp>
      <p:sp>
        <p:nvSpPr>
          <p:cNvPr id="2515" name=""/>
          <p:cNvSpPr/>
          <p:nvPr/>
        </p:nvSpPr>
        <p:spPr>
          <a:xfrm>
            <a:off x="3667320" y="2013120"/>
            <a:ext cx="27360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12.7</a:t>
            </a:r>
            <a:endParaRPr b="0" lang="en-US" sz="1100" strike="noStrike" u="none">
              <a:solidFill>
                <a:srgbClr val="000000"/>
              </a:solidFill>
              <a:effectLst/>
              <a:uFillTx/>
              <a:latin typeface="Times New Roman"/>
            </a:endParaRPr>
          </a:p>
        </p:txBody>
      </p:sp>
      <p:sp>
        <p:nvSpPr>
          <p:cNvPr id="2516" name=""/>
          <p:cNvSpPr/>
          <p:nvPr/>
        </p:nvSpPr>
        <p:spPr>
          <a:xfrm>
            <a:off x="4457880" y="2013120"/>
            <a:ext cx="27360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36.5</a:t>
            </a:r>
            <a:endParaRPr b="0" lang="en-US" sz="1100" strike="noStrike" u="none">
              <a:solidFill>
                <a:srgbClr val="000000"/>
              </a:solidFill>
              <a:effectLst/>
              <a:uFillTx/>
              <a:latin typeface="Times New Roman"/>
            </a:endParaRPr>
          </a:p>
        </p:txBody>
      </p:sp>
      <p:sp>
        <p:nvSpPr>
          <p:cNvPr id="2517" name=""/>
          <p:cNvSpPr/>
          <p:nvPr/>
        </p:nvSpPr>
        <p:spPr>
          <a:xfrm>
            <a:off x="1258920" y="2189160"/>
            <a:ext cx="79560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Pernambuco</a:t>
            </a:r>
            <a:endParaRPr b="0" lang="en-US" sz="1100" strike="noStrike" u="none">
              <a:solidFill>
                <a:srgbClr val="000000"/>
              </a:solidFill>
              <a:effectLst/>
              <a:uFillTx/>
              <a:latin typeface="Times New Roman"/>
            </a:endParaRPr>
          </a:p>
        </p:txBody>
      </p:sp>
      <p:sp>
        <p:nvSpPr>
          <p:cNvPr id="2518" name=""/>
          <p:cNvSpPr/>
          <p:nvPr/>
        </p:nvSpPr>
        <p:spPr>
          <a:xfrm>
            <a:off x="2373840" y="2189160"/>
            <a:ext cx="60876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Copergás</a:t>
            </a:r>
            <a:endParaRPr b="0" lang="en-US" sz="1100" strike="noStrike" u="none">
              <a:solidFill>
                <a:srgbClr val="000000"/>
              </a:solidFill>
              <a:effectLst/>
              <a:uFillTx/>
              <a:latin typeface="Times New Roman"/>
            </a:endParaRPr>
          </a:p>
        </p:txBody>
      </p:sp>
      <p:sp>
        <p:nvSpPr>
          <p:cNvPr id="2519" name=""/>
          <p:cNvSpPr/>
          <p:nvPr/>
        </p:nvSpPr>
        <p:spPr>
          <a:xfrm>
            <a:off x="3737520" y="2189160"/>
            <a:ext cx="19548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7.5</a:t>
            </a:r>
            <a:endParaRPr b="0" lang="en-US" sz="1100" strike="noStrike" u="none">
              <a:solidFill>
                <a:srgbClr val="000000"/>
              </a:solidFill>
              <a:effectLst/>
              <a:uFillTx/>
              <a:latin typeface="Times New Roman"/>
            </a:endParaRPr>
          </a:p>
        </p:txBody>
      </p:sp>
      <p:sp>
        <p:nvSpPr>
          <p:cNvPr id="2520" name=""/>
          <p:cNvSpPr/>
          <p:nvPr/>
        </p:nvSpPr>
        <p:spPr>
          <a:xfrm>
            <a:off x="4457880" y="2189160"/>
            <a:ext cx="27360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18.8</a:t>
            </a:r>
            <a:endParaRPr b="0" lang="en-US" sz="1100" strike="noStrike" u="none">
              <a:solidFill>
                <a:srgbClr val="000000"/>
              </a:solidFill>
              <a:effectLst/>
              <a:uFillTx/>
              <a:latin typeface="Times New Roman"/>
            </a:endParaRPr>
          </a:p>
        </p:txBody>
      </p:sp>
      <p:sp>
        <p:nvSpPr>
          <p:cNvPr id="2521" name=""/>
          <p:cNvSpPr/>
          <p:nvPr/>
        </p:nvSpPr>
        <p:spPr>
          <a:xfrm>
            <a:off x="1260000" y="2365200"/>
            <a:ext cx="50724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Alagoas</a:t>
            </a:r>
            <a:endParaRPr b="0" lang="en-US" sz="1100" strike="noStrike" u="none">
              <a:solidFill>
                <a:srgbClr val="000000"/>
              </a:solidFill>
              <a:effectLst/>
              <a:uFillTx/>
              <a:latin typeface="Times New Roman"/>
            </a:endParaRPr>
          </a:p>
        </p:txBody>
      </p:sp>
      <p:sp>
        <p:nvSpPr>
          <p:cNvPr id="2522" name=""/>
          <p:cNvSpPr/>
          <p:nvPr/>
        </p:nvSpPr>
        <p:spPr>
          <a:xfrm>
            <a:off x="2374560" y="2365200"/>
            <a:ext cx="35136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Algás</a:t>
            </a:r>
            <a:endParaRPr b="0" lang="en-US" sz="1100" strike="noStrike" u="none">
              <a:solidFill>
                <a:srgbClr val="000000"/>
              </a:solidFill>
              <a:effectLst/>
              <a:uFillTx/>
              <a:latin typeface="Times New Roman"/>
            </a:endParaRPr>
          </a:p>
        </p:txBody>
      </p:sp>
      <p:sp>
        <p:nvSpPr>
          <p:cNvPr id="2523" name=""/>
          <p:cNvSpPr/>
          <p:nvPr/>
        </p:nvSpPr>
        <p:spPr>
          <a:xfrm>
            <a:off x="3737520" y="2365200"/>
            <a:ext cx="19548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2.6</a:t>
            </a:r>
            <a:endParaRPr b="0" lang="en-US" sz="1100" strike="noStrike" u="none">
              <a:solidFill>
                <a:srgbClr val="000000"/>
              </a:solidFill>
              <a:effectLst/>
              <a:uFillTx/>
              <a:latin typeface="Times New Roman"/>
            </a:endParaRPr>
          </a:p>
        </p:txBody>
      </p:sp>
      <p:sp>
        <p:nvSpPr>
          <p:cNvPr id="2524" name=""/>
          <p:cNvSpPr/>
          <p:nvPr/>
        </p:nvSpPr>
        <p:spPr>
          <a:xfrm>
            <a:off x="4528080" y="2365200"/>
            <a:ext cx="19548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5.2</a:t>
            </a:r>
            <a:endParaRPr b="0" lang="en-US" sz="1100" strike="noStrike" u="none">
              <a:solidFill>
                <a:srgbClr val="000000"/>
              </a:solidFill>
              <a:effectLst/>
              <a:uFillTx/>
              <a:latin typeface="Times New Roman"/>
            </a:endParaRPr>
          </a:p>
        </p:txBody>
      </p:sp>
      <p:sp>
        <p:nvSpPr>
          <p:cNvPr id="2525" name=""/>
          <p:cNvSpPr/>
          <p:nvPr/>
        </p:nvSpPr>
        <p:spPr>
          <a:xfrm>
            <a:off x="1260000" y="2541600"/>
            <a:ext cx="48384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Sergipe</a:t>
            </a:r>
            <a:endParaRPr b="0" lang="en-US" sz="1100" strike="noStrike" u="none">
              <a:solidFill>
                <a:srgbClr val="000000"/>
              </a:solidFill>
              <a:effectLst/>
              <a:uFillTx/>
              <a:latin typeface="Times New Roman"/>
            </a:endParaRPr>
          </a:p>
        </p:txBody>
      </p:sp>
      <p:sp>
        <p:nvSpPr>
          <p:cNvPr id="2526" name=""/>
          <p:cNvSpPr/>
          <p:nvPr/>
        </p:nvSpPr>
        <p:spPr>
          <a:xfrm>
            <a:off x="2373480" y="2541600"/>
            <a:ext cx="63180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Emsergás</a:t>
            </a:r>
            <a:endParaRPr b="0" lang="en-US" sz="1100" strike="noStrike" u="none">
              <a:solidFill>
                <a:srgbClr val="000000"/>
              </a:solidFill>
              <a:effectLst/>
              <a:uFillTx/>
              <a:latin typeface="Times New Roman"/>
            </a:endParaRPr>
          </a:p>
        </p:txBody>
      </p:sp>
      <p:sp>
        <p:nvSpPr>
          <p:cNvPr id="2527" name=""/>
          <p:cNvSpPr/>
          <p:nvPr/>
        </p:nvSpPr>
        <p:spPr>
          <a:xfrm>
            <a:off x="3737520" y="2541600"/>
            <a:ext cx="19548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1.7</a:t>
            </a:r>
            <a:endParaRPr b="0" lang="en-US" sz="1100" strike="noStrike" u="none">
              <a:solidFill>
                <a:srgbClr val="000000"/>
              </a:solidFill>
              <a:effectLst/>
              <a:uFillTx/>
              <a:latin typeface="Times New Roman"/>
            </a:endParaRPr>
          </a:p>
        </p:txBody>
      </p:sp>
      <p:sp>
        <p:nvSpPr>
          <p:cNvPr id="2528" name=""/>
          <p:cNvSpPr/>
          <p:nvPr/>
        </p:nvSpPr>
        <p:spPr>
          <a:xfrm>
            <a:off x="4528080" y="2541600"/>
            <a:ext cx="19548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6.6</a:t>
            </a:r>
            <a:endParaRPr b="0" lang="en-US" sz="1100" strike="noStrike" u="none">
              <a:solidFill>
                <a:srgbClr val="000000"/>
              </a:solidFill>
              <a:effectLst/>
              <a:uFillTx/>
              <a:latin typeface="Times New Roman"/>
            </a:endParaRPr>
          </a:p>
        </p:txBody>
      </p:sp>
      <p:sp>
        <p:nvSpPr>
          <p:cNvPr id="2529" name=""/>
          <p:cNvSpPr/>
          <p:nvPr/>
        </p:nvSpPr>
        <p:spPr>
          <a:xfrm>
            <a:off x="1259280" y="2716200"/>
            <a:ext cx="49176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Paraíba</a:t>
            </a:r>
            <a:endParaRPr b="0" lang="en-US" sz="1100" strike="noStrike" u="none">
              <a:solidFill>
                <a:srgbClr val="000000"/>
              </a:solidFill>
              <a:effectLst/>
              <a:uFillTx/>
              <a:latin typeface="Times New Roman"/>
            </a:endParaRPr>
          </a:p>
        </p:txBody>
      </p:sp>
      <p:sp>
        <p:nvSpPr>
          <p:cNvPr id="2530" name=""/>
          <p:cNvSpPr/>
          <p:nvPr/>
        </p:nvSpPr>
        <p:spPr>
          <a:xfrm>
            <a:off x="2373840" y="2716200"/>
            <a:ext cx="44496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PBGás</a:t>
            </a:r>
            <a:endParaRPr b="0" lang="en-US" sz="1100" strike="noStrike" u="none">
              <a:solidFill>
                <a:srgbClr val="000000"/>
              </a:solidFill>
              <a:effectLst/>
              <a:uFillTx/>
              <a:latin typeface="Times New Roman"/>
            </a:endParaRPr>
          </a:p>
        </p:txBody>
      </p:sp>
      <p:sp>
        <p:nvSpPr>
          <p:cNvPr id="2531" name=""/>
          <p:cNvSpPr/>
          <p:nvPr/>
        </p:nvSpPr>
        <p:spPr>
          <a:xfrm>
            <a:off x="3737520" y="2716200"/>
            <a:ext cx="19548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3.3</a:t>
            </a:r>
            <a:endParaRPr b="0" lang="en-US" sz="1100" strike="noStrike" u="none">
              <a:solidFill>
                <a:srgbClr val="000000"/>
              </a:solidFill>
              <a:effectLst/>
              <a:uFillTx/>
              <a:latin typeface="Times New Roman"/>
            </a:endParaRPr>
          </a:p>
        </p:txBody>
      </p:sp>
      <p:sp>
        <p:nvSpPr>
          <p:cNvPr id="2532" name=""/>
          <p:cNvSpPr/>
          <p:nvPr/>
        </p:nvSpPr>
        <p:spPr>
          <a:xfrm>
            <a:off x="4528080" y="2716200"/>
            <a:ext cx="19548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6.4</a:t>
            </a:r>
            <a:endParaRPr b="0" lang="en-US" sz="1100" strike="noStrike" u="none">
              <a:solidFill>
                <a:srgbClr val="000000"/>
              </a:solidFill>
              <a:effectLst/>
              <a:uFillTx/>
              <a:latin typeface="Times New Roman"/>
            </a:endParaRPr>
          </a:p>
        </p:txBody>
      </p:sp>
      <p:sp>
        <p:nvSpPr>
          <p:cNvPr id="2533" name=""/>
          <p:cNvSpPr/>
          <p:nvPr/>
        </p:nvSpPr>
        <p:spPr>
          <a:xfrm>
            <a:off x="610920" y="2892600"/>
            <a:ext cx="39780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South</a:t>
            </a:r>
            <a:endParaRPr b="0" lang="en-US" sz="1100" strike="noStrike" u="none">
              <a:solidFill>
                <a:srgbClr val="000000"/>
              </a:solidFill>
              <a:effectLst/>
              <a:uFillTx/>
              <a:latin typeface="Times New Roman"/>
            </a:endParaRPr>
          </a:p>
        </p:txBody>
      </p:sp>
      <p:sp>
        <p:nvSpPr>
          <p:cNvPr id="2534" name=""/>
          <p:cNvSpPr/>
          <p:nvPr/>
        </p:nvSpPr>
        <p:spPr>
          <a:xfrm>
            <a:off x="1259640" y="3068640"/>
            <a:ext cx="45288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Paraná</a:t>
            </a:r>
            <a:endParaRPr b="0" lang="en-US" sz="1100" strike="noStrike" u="none">
              <a:solidFill>
                <a:srgbClr val="000000"/>
              </a:solidFill>
              <a:effectLst/>
              <a:uFillTx/>
              <a:latin typeface="Times New Roman"/>
            </a:endParaRPr>
          </a:p>
        </p:txBody>
      </p:sp>
      <p:sp>
        <p:nvSpPr>
          <p:cNvPr id="2535" name=""/>
          <p:cNvSpPr/>
          <p:nvPr/>
        </p:nvSpPr>
        <p:spPr>
          <a:xfrm>
            <a:off x="2373840" y="3068640"/>
            <a:ext cx="67860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Compagás</a:t>
            </a:r>
            <a:endParaRPr b="0" lang="en-US" sz="1100" strike="noStrike" u="none">
              <a:solidFill>
                <a:srgbClr val="000000"/>
              </a:solidFill>
              <a:effectLst/>
              <a:uFillTx/>
              <a:latin typeface="Times New Roman"/>
            </a:endParaRPr>
          </a:p>
        </p:txBody>
      </p:sp>
      <p:sp>
        <p:nvSpPr>
          <p:cNvPr id="2536" name=""/>
          <p:cNvSpPr/>
          <p:nvPr/>
        </p:nvSpPr>
        <p:spPr>
          <a:xfrm>
            <a:off x="3737520" y="3068640"/>
            <a:ext cx="19548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9.1</a:t>
            </a:r>
            <a:endParaRPr b="0" lang="en-US" sz="1100" strike="noStrike" u="none">
              <a:solidFill>
                <a:srgbClr val="000000"/>
              </a:solidFill>
              <a:effectLst/>
              <a:uFillTx/>
              <a:latin typeface="Times New Roman"/>
            </a:endParaRPr>
          </a:p>
        </p:txBody>
      </p:sp>
      <p:sp>
        <p:nvSpPr>
          <p:cNvPr id="2537" name=""/>
          <p:cNvSpPr/>
          <p:nvPr/>
        </p:nvSpPr>
        <p:spPr>
          <a:xfrm>
            <a:off x="4457880" y="3068640"/>
            <a:ext cx="27360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46.2</a:t>
            </a:r>
            <a:endParaRPr b="0" lang="en-US" sz="1100" strike="noStrike" u="none">
              <a:solidFill>
                <a:srgbClr val="000000"/>
              </a:solidFill>
              <a:effectLst/>
              <a:uFillTx/>
              <a:latin typeface="Times New Roman"/>
            </a:endParaRPr>
          </a:p>
        </p:txBody>
      </p:sp>
      <p:sp>
        <p:nvSpPr>
          <p:cNvPr id="2538" name=""/>
          <p:cNvSpPr/>
          <p:nvPr/>
        </p:nvSpPr>
        <p:spPr>
          <a:xfrm>
            <a:off x="1258560" y="3244680"/>
            <a:ext cx="93600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Santa Catarina</a:t>
            </a:r>
            <a:endParaRPr b="0" lang="en-US" sz="1100" strike="noStrike" u="none">
              <a:solidFill>
                <a:srgbClr val="000000"/>
              </a:solidFill>
              <a:effectLst/>
              <a:uFillTx/>
              <a:latin typeface="Times New Roman"/>
            </a:endParaRPr>
          </a:p>
        </p:txBody>
      </p:sp>
      <p:sp>
        <p:nvSpPr>
          <p:cNvPr id="2539" name=""/>
          <p:cNvSpPr/>
          <p:nvPr/>
        </p:nvSpPr>
        <p:spPr>
          <a:xfrm>
            <a:off x="2374200" y="3244680"/>
            <a:ext cx="45252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SCGás</a:t>
            </a:r>
            <a:endParaRPr b="0" lang="en-US" sz="1100" strike="noStrike" u="none">
              <a:solidFill>
                <a:srgbClr val="000000"/>
              </a:solidFill>
              <a:effectLst/>
              <a:uFillTx/>
              <a:latin typeface="Times New Roman"/>
            </a:endParaRPr>
          </a:p>
        </p:txBody>
      </p:sp>
      <p:sp>
        <p:nvSpPr>
          <p:cNvPr id="2540" name=""/>
          <p:cNvSpPr/>
          <p:nvPr/>
        </p:nvSpPr>
        <p:spPr>
          <a:xfrm>
            <a:off x="3737520" y="3244680"/>
            <a:ext cx="19548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4.9</a:t>
            </a:r>
            <a:endParaRPr b="0" lang="en-US" sz="1100" strike="noStrike" u="none">
              <a:solidFill>
                <a:srgbClr val="000000"/>
              </a:solidFill>
              <a:effectLst/>
              <a:uFillTx/>
              <a:latin typeface="Times New Roman"/>
            </a:endParaRPr>
          </a:p>
        </p:txBody>
      </p:sp>
      <p:sp>
        <p:nvSpPr>
          <p:cNvPr id="2541" name=""/>
          <p:cNvSpPr/>
          <p:nvPr/>
        </p:nvSpPr>
        <p:spPr>
          <a:xfrm>
            <a:off x="4457880" y="3244680"/>
            <a:ext cx="27360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25.2</a:t>
            </a:r>
            <a:endParaRPr b="0" lang="en-US" sz="1100" strike="noStrike" u="none">
              <a:solidFill>
                <a:srgbClr val="000000"/>
              </a:solidFill>
              <a:effectLst/>
              <a:uFillTx/>
              <a:latin typeface="Times New Roman"/>
            </a:endParaRPr>
          </a:p>
        </p:txBody>
      </p:sp>
      <p:sp>
        <p:nvSpPr>
          <p:cNvPr id="2542" name=""/>
          <p:cNvSpPr/>
          <p:nvPr/>
        </p:nvSpPr>
        <p:spPr>
          <a:xfrm>
            <a:off x="659520" y="3419640"/>
            <a:ext cx="89676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CEG/RIOGÁS</a:t>
            </a:r>
            <a:endParaRPr b="0" lang="en-US" sz="1100" strike="noStrike" u="none">
              <a:solidFill>
                <a:srgbClr val="000000"/>
              </a:solidFill>
              <a:effectLst/>
              <a:uFillTx/>
              <a:latin typeface="Times New Roman"/>
            </a:endParaRPr>
          </a:p>
        </p:txBody>
      </p:sp>
      <p:sp>
        <p:nvSpPr>
          <p:cNvPr id="2543" name=""/>
          <p:cNvSpPr/>
          <p:nvPr/>
        </p:nvSpPr>
        <p:spPr>
          <a:xfrm>
            <a:off x="609480" y="3595680"/>
            <a:ext cx="63216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Southeast</a:t>
            </a:r>
            <a:endParaRPr b="0" lang="en-US" sz="1100" strike="noStrike" u="none">
              <a:solidFill>
                <a:srgbClr val="000000"/>
              </a:solidFill>
              <a:effectLst/>
              <a:uFillTx/>
              <a:latin typeface="Times New Roman"/>
            </a:endParaRPr>
          </a:p>
        </p:txBody>
      </p:sp>
      <p:sp>
        <p:nvSpPr>
          <p:cNvPr id="2544" name=""/>
          <p:cNvSpPr/>
          <p:nvPr/>
        </p:nvSpPr>
        <p:spPr>
          <a:xfrm>
            <a:off x="1305000" y="3772080"/>
            <a:ext cx="90468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Rio de Janeiro</a:t>
            </a:r>
            <a:endParaRPr b="0" lang="en-US" sz="1100" strike="noStrike" u="none">
              <a:solidFill>
                <a:srgbClr val="000000"/>
              </a:solidFill>
              <a:effectLst/>
              <a:uFillTx/>
              <a:latin typeface="Times New Roman"/>
            </a:endParaRPr>
          </a:p>
        </p:txBody>
      </p:sp>
      <p:sp>
        <p:nvSpPr>
          <p:cNvPr id="2545" name=""/>
          <p:cNvSpPr/>
          <p:nvPr/>
        </p:nvSpPr>
        <p:spPr>
          <a:xfrm>
            <a:off x="2373840" y="3772080"/>
            <a:ext cx="78012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CEG/Riogás</a:t>
            </a:r>
            <a:endParaRPr b="0" lang="en-US" sz="1100" strike="noStrike" u="none">
              <a:solidFill>
                <a:srgbClr val="000000"/>
              </a:solidFill>
              <a:effectLst/>
              <a:uFillTx/>
              <a:latin typeface="Times New Roman"/>
            </a:endParaRPr>
          </a:p>
        </p:txBody>
      </p:sp>
      <p:sp>
        <p:nvSpPr>
          <p:cNvPr id="2546" name=""/>
          <p:cNvSpPr/>
          <p:nvPr/>
        </p:nvSpPr>
        <p:spPr>
          <a:xfrm>
            <a:off x="3667320" y="3772080"/>
            <a:ext cx="27360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13.6</a:t>
            </a:r>
            <a:endParaRPr b="0" lang="en-US" sz="1100" strike="noStrike" u="none">
              <a:solidFill>
                <a:srgbClr val="000000"/>
              </a:solidFill>
              <a:effectLst/>
              <a:uFillTx/>
              <a:latin typeface="Times New Roman"/>
            </a:endParaRPr>
          </a:p>
        </p:txBody>
      </p:sp>
      <p:sp>
        <p:nvSpPr>
          <p:cNvPr id="2547" name=""/>
          <p:cNvSpPr/>
          <p:nvPr/>
        </p:nvSpPr>
        <p:spPr>
          <a:xfrm>
            <a:off x="4457880" y="3772080"/>
            <a:ext cx="273600" cy="1681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Arial"/>
              </a:rPr>
              <a:t>91.7</a:t>
            </a:r>
            <a:endParaRPr b="0" lang="en-US" sz="1100" strike="noStrike" u="none">
              <a:solidFill>
                <a:srgbClr val="000000"/>
              </a:solidFill>
              <a:effectLst/>
              <a:uFillTx/>
              <a:latin typeface="Times New Roman"/>
            </a:endParaRPr>
          </a:p>
        </p:txBody>
      </p:sp>
      <p:sp>
        <p:nvSpPr>
          <p:cNvPr id="2548" name=""/>
          <p:cNvSpPr/>
          <p:nvPr/>
        </p:nvSpPr>
        <p:spPr>
          <a:xfrm>
            <a:off x="581040" y="1041480"/>
            <a:ext cx="1440" cy="2906640"/>
          </a:xfrm>
          <a:prstGeom prst="line">
            <a:avLst/>
          </a:prstGeom>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49" name=""/>
          <p:cNvSpPr/>
          <p:nvPr/>
        </p:nvSpPr>
        <p:spPr>
          <a:xfrm>
            <a:off x="581040" y="1041480"/>
            <a:ext cx="9360" cy="2906640"/>
          </a:xfrm>
          <a:prstGeom prst="rect">
            <a:avLst/>
          </a:pr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0" name=""/>
          <p:cNvSpPr/>
          <p:nvPr/>
        </p:nvSpPr>
        <p:spPr>
          <a:xfrm>
            <a:off x="4808520" y="1052640"/>
            <a:ext cx="1440" cy="2895480"/>
          </a:xfrm>
          <a:prstGeom prst="line">
            <a:avLst/>
          </a:prstGeom>
          <a:ln w="0">
            <a:solidFill>
              <a:srgbClr val="000000"/>
            </a:solid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1" name=""/>
          <p:cNvSpPr/>
          <p:nvPr/>
        </p:nvSpPr>
        <p:spPr>
          <a:xfrm>
            <a:off x="4808520" y="1052640"/>
            <a:ext cx="9720" cy="2895480"/>
          </a:xfrm>
          <a:prstGeom prst="rect">
            <a:avLst/>
          </a:pr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552" name=""/>
          <p:cNvSpPr/>
          <p:nvPr/>
        </p:nvSpPr>
        <p:spPr>
          <a:xfrm>
            <a:off x="590400" y="1041480"/>
            <a:ext cx="4227840" cy="1440"/>
          </a:xfrm>
          <a:prstGeom prst="line">
            <a:avLst/>
          </a:prstGeom>
          <a:ln w="0">
            <a:solidFill>
              <a:srgbClr val="000000"/>
            </a:solid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553" name=""/>
          <p:cNvSpPr/>
          <p:nvPr/>
        </p:nvSpPr>
        <p:spPr>
          <a:xfrm>
            <a:off x="590400" y="1041480"/>
            <a:ext cx="4238640" cy="11160"/>
          </a:xfrm>
          <a:prstGeom prst="rect">
            <a:avLst/>
          </a:prstGeom>
          <a:solidFill>
            <a:srgbClr val="000000"/>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554" name=""/>
          <p:cNvSpPr/>
          <p:nvPr/>
        </p:nvSpPr>
        <p:spPr>
          <a:xfrm>
            <a:off x="590400" y="3936960"/>
            <a:ext cx="4227840" cy="1800"/>
          </a:xfrm>
          <a:prstGeom prst="line">
            <a:avLst/>
          </a:prstGeom>
          <a:ln w="0">
            <a:solidFill>
              <a:srgbClr val="000000"/>
            </a:solid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555" name=""/>
          <p:cNvSpPr/>
          <p:nvPr/>
        </p:nvSpPr>
        <p:spPr>
          <a:xfrm>
            <a:off x="590400" y="3936960"/>
            <a:ext cx="4238640" cy="11160"/>
          </a:xfrm>
          <a:prstGeom prst="rect">
            <a:avLst/>
          </a:prstGeom>
          <a:solidFill>
            <a:srgbClr val="000000"/>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grpSp>
        <p:nvGrpSpPr>
          <p:cNvPr id="2556" name=""/>
          <p:cNvGrpSpPr/>
          <p:nvPr/>
        </p:nvGrpSpPr>
        <p:grpSpPr>
          <a:xfrm>
            <a:off x="7081920" y="5003640"/>
            <a:ext cx="1592280" cy="1147680"/>
            <a:chOff x="7081920" y="5003640"/>
            <a:chExt cx="1592280" cy="1147680"/>
          </a:xfrm>
        </p:grpSpPr>
        <p:sp>
          <p:nvSpPr>
            <p:cNvPr id="2557" name=""/>
            <p:cNvSpPr/>
            <p:nvPr/>
          </p:nvSpPr>
          <p:spPr>
            <a:xfrm>
              <a:off x="7081920" y="5003640"/>
              <a:ext cx="1592280" cy="1147680"/>
            </a:xfrm>
            <a:prstGeom prst="rect">
              <a:avLst/>
            </a:prstGeom>
            <a:solidFill>
              <a:srgbClr val="ffff99"/>
            </a:solidFill>
            <a:ln w="9360">
              <a:solidFill>
                <a:srgbClr val="000066"/>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2558" name=""/>
            <p:cNvSpPr/>
            <p:nvPr/>
          </p:nvSpPr>
          <p:spPr>
            <a:xfrm>
              <a:off x="7248600" y="5101920"/>
              <a:ext cx="157320" cy="77760"/>
            </a:xfrm>
            <a:prstGeom prst="rect">
              <a:avLst/>
            </a:prstGeom>
            <a:solidFill>
              <a:srgbClr val="99ff66"/>
            </a:solidFill>
            <a:ln w="9360">
              <a:solidFill>
                <a:srgbClr val="000066"/>
              </a:solidFill>
              <a:miter/>
            </a:ln>
          </p:spPr>
          <p:style>
            <a:lnRef idx="0"/>
            <a:fillRef idx="0"/>
            <a:effectRef idx="0"/>
            <a:fontRef idx="minor"/>
          </p:style>
          <p:txBody>
            <a:bodyPr wrap="none" lIns="90000" rIns="90000" tIns="30960" bIns="30960" anchor="ctr">
              <a:noAutofit/>
            </a:bodyPr>
            <a:p>
              <a:endParaRPr b="0" lang="en-US" sz="2400" strike="noStrike" u="none">
                <a:solidFill>
                  <a:srgbClr val="000000"/>
                </a:solidFill>
                <a:effectLst/>
                <a:uFillTx/>
                <a:latin typeface="Times New Roman"/>
              </a:endParaRPr>
            </a:p>
          </p:txBody>
        </p:sp>
        <p:sp>
          <p:nvSpPr>
            <p:cNvPr id="2559" name=""/>
            <p:cNvSpPr/>
            <p:nvPr/>
          </p:nvSpPr>
          <p:spPr>
            <a:xfrm>
              <a:off x="7248600" y="5227200"/>
              <a:ext cx="157320" cy="76320"/>
            </a:xfrm>
            <a:prstGeom prst="rect">
              <a:avLst/>
            </a:prstGeom>
            <a:solidFill>
              <a:srgbClr val="ff9966"/>
            </a:solidFill>
            <a:ln w="9360">
              <a:solidFill>
                <a:srgbClr val="000066"/>
              </a:solidFill>
              <a:miter/>
            </a:ln>
          </p:spPr>
          <p:style>
            <a:lnRef idx="0"/>
            <a:fillRef idx="0"/>
            <a:effectRef idx="0"/>
            <a:fontRef idx="minor"/>
          </p:style>
          <p:txBody>
            <a:bodyPr wrap="none" lIns="90000" rIns="90000" tIns="29520" bIns="29520" anchor="ctr">
              <a:noAutofit/>
            </a:bodyPr>
            <a:p>
              <a:endParaRPr b="0" lang="en-US" sz="2400" strike="noStrike" u="none">
                <a:solidFill>
                  <a:srgbClr val="000000"/>
                </a:solidFill>
                <a:effectLst/>
                <a:uFillTx/>
                <a:latin typeface="Times New Roman"/>
              </a:endParaRPr>
            </a:p>
          </p:txBody>
        </p:sp>
        <p:sp>
          <p:nvSpPr>
            <p:cNvPr id="2560" name=""/>
            <p:cNvSpPr/>
            <p:nvPr/>
          </p:nvSpPr>
          <p:spPr>
            <a:xfrm>
              <a:off x="7237440" y="6008400"/>
              <a:ext cx="179640" cy="25560"/>
            </a:xfrm>
            <a:custGeom>
              <a:avLst/>
              <a:gdLst/>
              <a:ahLst/>
              <a:rect l="l" t="t" r="r" b="b"/>
              <a:pathLst>
                <a:path w="96" h="13">
                  <a:moveTo>
                    <a:pt x="96" y="6"/>
                  </a:moveTo>
                  <a:lnTo>
                    <a:pt x="96" y="0"/>
                  </a:lnTo>
                  <a:lnTo>
                    <a:pt x="0" y="0"/>
                  </a:lnTo>
                  <a:lnTo>
                    <a:pt x="0" y="13"/>
                  </a:lnTo>
                  <a:lnTo>
                    <a:pt x="96" y="13"/>
                  </a:lnTo>
                  <a:lnTo>
                    <a:pt x="96" y="6"/>
                  </a:lnTo>
                  <a:close/>
                </a:path>
              </a:pathLst>
            </a:custGeom>
            <a:solidFill>
              <a:srgbClr val="33cc33"/>
            </a:solidFill>
            <a:ln w="9360">
              <a:solidFill>
                <a:srgbClr val="000066"/>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2561" name=""/>
            <p:cNvSpPr/>
            <p:nvPr/>
          </p:nvSpPr>
          <p:spPr>
            <a:xfrm>
              <a:off x="7237440" y="5881320"/>
              <a:ext cx="179640" cy="25560"/>
            </a:xfrm>
            <a:custGeom>
              <a:avLst/>
              <a:gdLst/>
              <a:ahLst/>
              <a:rect l="l" t="t" r="r" b="b"/>
              <a:pathLst>
                <a:path w="96" h="13">
                  <a:moveTo>
                    <a:pt x="96" y="6"/>
                  </a:moveTo>
                  <a:lnTo>
                    <a:pt x="96" y="0"/>
                  </a:lnTo>
                  <a:lnTo>
                    <a:pt x="0" y="0"/>
                  </a:lnTo>
                  <a:lnTo>
                    <a:pt x="0" y="13"/>
                  </a:lnTo>
                  <a:lnTo>
                    <a:pt x="96" y="13"/>
                  </a:lnTo>
                  <a:lnTo>
                    <a:pt x="96" y="6"/>
                  </a:lnTo>
                  <a:close/>
                </a:path>
              </a:pathLst>
            </a:custGeom>
            <a:solidFill>
              <a:srgbClr val="00ffff"/>
            </a:solidFill>
            <a:ln w="9360">
              <a:solidFill>
                <a:srgbClr val="000066"/>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2562" name=""/>
            <p:cNvSpPr/>
            <p:nvPr/>
          </p:nvSpPr>
          <p:spPr>
            <a:xfrm>
              <a:off x="7237440" y="5754240"/>
              <a:ext cx="179640" cy="25560"/>
            </a:xfrm>
            <a:custGeom>
              <a:avLst/>
              <a:gdLst/>
              <a:ahLst/>
              <a:rect l="l" t="t" r="r" b="b"/>
              <a:pathLst>
                <a:path w="96" h="13">
                  <a:moveTo>
                    <a:pt x="96" y="5"/>
                  </a:moveTo>
                  <a:lnTo>
                    <a:pt x="96" y="0"/>
                  </a:lnTo>
                  <a:lnTo>
                    <a:pt x="0" y="0"/>
                  </a:lnTo>
                  <a:lnTo>
                    <a:pt x="0" y="13"/>
                  </a:lnTo>
                  <a:lnTo>
                    <a:pt x="96" y="13"/>
                  </a:lnTo>
                  <a:lnTo>
                    <a:pt x="96" y="5"/>
                  </a:lnTo>
                  <a:close/>
                </a:path>
              </a:pathLst>
            </a:custGeom>
            <a:solidFill>
              <a:srgbClr val="ff0000"/>
            </a:solidFill>
            <a:ln w="9360">
              <a:solidFill>
                <a:srgbClr val="000066"/>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2563" name=""/>
            <p:cNvSpPr/>
            <p:nvPr/>
          </p:nvSpPr>
          <p:spPr>
            <a:xfrm>
              <a:off x="7565400" y="5079600"/>
              <a:ext cx="441000" cy="119160"/>
            </a:xfrm>
            <a:prstGeom prst="rect">
              <a:avLst/>
            </a:prstGeom>
            <a:noFill/>
            <a:ln w="9360">
              <a:solidFill>
                <a:srgbClr val="000066"/>
              </a:solidFill>
              <a:miter/>
            </a:ln>
          </p:spPr>
          <p:style>
            <a:lnRef idx="0"/>
            <a:fillRef idx="0"/>
            <a:effectRef idx="0"/>
            <a:fontRef idx="minor"/>
          </p:style>
          <p:txBody>
            <a:bodyPr wrap="none" lIns="0" rIns="0" tIns="0" bIns="0" anchor="t">
              <a:spAutoFit/>
            </a:bodyPr>
            <a:p>
              <a:pP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CEG/Riogás</a:t>
              </a:r>
              <a:endParaRPr b="0" lang="en-US" sz="600" strike="noStrike" u="none">
                <a:solidFill>
                  <a:srgbClr val="000000"/>
                </a:solidFill>
                <a:effectLst/>
                <a:uFillTx/>
                <a:latin typeface="Times New Roman"/>
              </a:endParaRPr>
            </a:p>
          </p:txBody>
        </p:sp>
        <p:sp>
          <p:nvSpPr>
            <p:cNvPr id="2564" name=""/>
            <p:cNvSpPr/>
            <p:nvPr/>
          </p:nvSpPr>
          <p:spPr>
            <a:xfrm>
              <a:off x="7566480" y="5205240"/>
              <a:ext cx="293040" cy="119160"/>
            </a:xfrm>
            <a:prstGeom prst="rect">
              <a:avLst/>
            </a:prstGeom>
            <a:noFill/>
            <a:ln w="9360">
              <a:solidFill>
                <a:srgbClr val="000066"/>
              </a:solidFill>
              <a:miter/>
            </a:ln>
          </p:spPr>
          <p:style>
            <a:lnRef idx="0"/>
            <a:fillRef idx="0"/>
            <a:effectRef idx="0"/>
            <a:fontRef idx="minor"/>
          </p:style>
          <p:txBody>
            <a:bodyPr wrap="none" lIns="0" rIns="0" tIns="0" bIns="0" anchor="t">
              <a:spAutoFit/>
            </a:bodyPr>
            <a:p>
              <a:pP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GasPart</a:t>
              </a:r>
              <a:endParaRPr b="0" lang="en-US" sz="600" strike="noStrike" u="none">
                <a:solidFill>
                  <a:srgbClr val="000000"/>
                </a:solidFill>
                <a:effectLst/>
                <a:uFillTx/>
                <a:latin typeface="Times New Roman"/>
              </a:endParaRPr>
            </a:p>
          </p:txBody>
        </p:sp>
        <p:sp>
          <p:nvSpPr>
            <p:cNvPr id="2565" name=""/>
            <p:cNvSpPr/>
            <p:nvPr/>
          </p:nvSpPr>
          <p:spPr>
            <a:xfrm>
              <a:off x="7296480" y="5348160"/>
              <a:ext cx="61920" cy="83880"/>
            </a:xfrm>
            <a:custGeom>
              <a:avLst/>
              <a:gdLst/>
              <a:ahLst/>
              <a:rect l="l" t="t" r="r" b="b"/>
              <a:pathLst>
                <a:path w="34" h="46">
                  <a:moveTo>
                    <a:pt x="0" y="23"/>
                  </a:moveTo>
                  <a:lnTo>
                    <a:pt x="17" y="0"/>
                  </a:lnTo>
                  <a:lnTo>
                    <a:pt x="34" y="23"/>
                  </a:lnTo>
                  <a:lnTo>
                    <a:pt x="17" y="46"/>
                  </a:lnTo>
                  <a:lnTo>
                    <a:pt x="0" y="23"/>
                  </a:lnTo>
                  <a:close/>
                </a:path>
              </a:pathLst>
            </a:custGeom>
            <a:solidFill>
              <a:srgbClr val="ff0000"/>
            </a:solidFill>
            <a:ln w="9360">
              <a:solidFill>
                <a:srgbClr val="000066"/>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566" name=""/>
            <p:cNvSpPr/>
            <p:nvPr/>
          </p:nvSpPr>
          <p:spPr>
            <a:xfrm>
              <a:off x="7565760" y="5330520"/>
              <a:ext cx="648720" cy="119160"/>
            </a:xfrm>
            <a:prstGeom prst="rect">
              <a:avLst/>
            </a:prstGeom>
            <a:noFill/>
            <a:ln w="9360">
              <a:solidFill>
                <a:srgbClr val="000066"/>
              </a:solidFill>
              <a:miter/>
            </a:ln>
          </p:spPr>
          <p:style>
            <a:lnRef idx="0"/>
            <a:fillRef idx="0"/>
            <a:effectRef idx="0"/>
            <a:fontRef idx="minor"/>
          </p:style>
          <p:txBody>
            <a:bodyPr wrap="none" lIns="0" rIns="0" tIns="0" bIns="0" anchor="t">
              <a:spAutoFit/>
            </a:bodyPr>
            <a:p>
              <a:pP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Statewide Disco’s</a:t>
              </a:r>
              <a:endParaRPr b="0" lang="en-US" sz="600" strike="noStrike" u="none">
                <a:solidFill>
                  <a:srgbClr val="000000"/>
                </a:solidFill>
                <a:effectLst/>
                <a:uFillTx/>
                <a:latin typeface="Times New Roman"/>
              </a:endParaRPr>
            </a:p>
          </p:txBody>
        </p:sp>
        <p:sp>
          <p:nvSpPr>
            <p:cNvPr id="2567" name=""/>
            <p:cNvSpPr/>
            <p:nvPr/>
          </p:nvSpPr>
          <p:spPr>
            <a:xfrm>
              <a:off x="7307640" y="5493960"/>
              <a:ext cx="41040" cy="42840"/>
            </a:xfrm>
            <a:custGeom>
              <a:avLst/>
              <a:gdLst/>
              <a:ahLst/>
              <a:rect l="l" t="t" r="r" b="b"/>
              <a:pathLst>
                <a:path w="22" h="23">
                  <a:moveTo>
                    <a:pt x="10" y="0"/>
                  </a:moveTo>
                  <a:lnTo>
                    <a:pt x="13" y="0"/>
                  </a:lnTo>
                  <a:lnTo>
                    <a:pt x="14" y="0"/>
                  </a:lnTo>
                  <a:lnTo>
                    <a:pt x="16" y="1"/>
                  </a:lnTo>
                  <a:lnTo>
                    <a:pt x="17" y="2"/>
                  </a:lnTo>
                  <a:lnTo>
                    <a:pt x="19" y="4"/>
                  </a:lnTo>
                  <a:lnTo>
                    <a:pt x="20" y="7"/>
                  </a:lnTo>
                  <a:lnTo>
                    <a:pt x="22" y="8"/>
                  </a:lnTo>
                  <a:lnTo>
                    <a:pt x="22" y="11"/>
                  </a:lnTo>
                  <a:lnTo>
                    <a:pt x="22" y="13"/>
                  </a:lnTo>
                  <a:lnTo>
                    <a:pt x="20" y="15"/>
                  </a:lnTo>
                  <a:lnTo>
                    <a:pt x="19" y="17"/>
                  </a:lnTo>
                  <a:lnTo>
                    <a:pt x="17" y="20"/>
                  </a:lnTo>
                  <a:lnTo>
                    <a:pt x="16" y="21"/>
                  </a:lnTo>
                  <a:lnTo>
                    <a:pt x="14" y="21"/>
                  </a:lnTo>
                  <a:lnTo>
                    <a:pt x="13" y="23"/>
                  </a:lnTo>
                  <a:lnTo>
                    <a:pt x="10" y="23"/>
                  </a:lnTo>
                  <a:lnTo>
                    <a:pt x="9" y="23"/>
                  </a:lnTo>
                  <a:lnTo>
                    <a:pt x="6" y="21"/>
                  </a:lnTo>
                  <a:lnTo>
                    <a:pt x="4" y="21"/>
                  </a:lnTo>
                  <a:lnTo>
                    <a:pt x="3" y="20"/>
                  </a:lnTo>
                  <a:lnTo>
                    <a:pt x="1" y="17"/>
                  </a:lnTo>
                  <a:lnTo>
                    <a:pt x="0" y="15"/>
                  </a:lnTo>
                  <a:lnTo>
                    <a:pt x="0" y="13"/>
                  </a:lnTo>
                  <a:lnTo>
                    <a:pt x="0" y="11"/>
                  </a:lnTo>
                  <a:lnTo>
                    <a:pt x="0" y="8"/>
                  </a:lnTo>
                  <a:lnTo>
                    <a:pt x="0" y="7"/>
                  </a:lnTo>
                  <a:lnTo>
                    <a:pt x="1" y="4"/>
                  </a:lnTo>
                  <a:lnTo>
                    <a:pt x="3" y="2"/>
                  </a:lnTo>
                  <a:lnTo>
                    <a:pt x="4" y="1"/>
                  </a:lnTo>
                  <a:lnTo>
                    <a:pt x="6" y="0"/>
                  </a:lnTo>
                  <a:lnTo>
                    <a:pt x="9" y="0"/>
                  </a:lnTo>
                  <a:lnTo>
                    <a:pt x="10" y="0"/>
                  </a:lnTo>
                  <a:close/>
                </a:path>
              </a:pathLst>
            </a:custGeom>
            <a:solidFill>
              <a:srgbClr val="ff0000"/>
            </a:solidFill>
            <a:ln w="9360">
              <a:solidFill>
                <a:srgbClr val="000066"/>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2568" name=""/>
            <p:cNvSpPr/>
            <p:nvPr/>
          </p:nvSpPr>
          <p:spPr>
            <a:xfrm>
              <a:off x="7565040" y="5455800"/>
              <a:ext cx="386280" cy="119160"/>
            </a:xfrm>
            <a:prstGeom prst="rect">
              <a:avLst/>
            </a:prstGeom>
            <a:noFill/>
            <a:ln w="9360">
              <a:solidFill>
                <a:srgbClr val="000066"/>
              </a:solidFill>
              <a:miter/>
            </a:ln>
          </p:spPr>
          <p:style>
            <a:lnRef idx="0"/>
            <a:fillRef idx="0"/>
            <a:effectRef idx="0"/>
            <a:fontRef idx="minor"/>
          </p:style>
          <p:txBody>
            <a:bodyPr wrap="none" lIns="0" rIns="0" tIns="0" bIns="0" anchor="t">
              <a:spAutoFit/>
            </a:bodyPr>
            <a:p>
              <a:pP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Gas Fields</a:t>
              </a:r>
              <a:endParaRPr b="0" lang="en-US" sz="600" strike="noStrike" u="none">
                <a:solidFill>
                  <a:srgbClr val="000000"/>
                </a:solidFill>
                <a:effectLst/>
                <a:uFillTx/>
                <a:latin typeface="Times New Roman"/>
              </a:endParaRPr>
            </a:p>
          </p:txBody>
        </p:sp>
        <p:sp>
          <p:nvSpPr>
            <p:cNvPr id="2569" name=""/>
            <p:cNvSpPr/>
            <p:nvPr/>
          </p:nvSpPr>
          <p:spPr>
            <a:xfrm>
              <a:off x="7307640" y="5621040"/>
              <a:ext cx="41040" cy="41400"/>
            </a:xfrm>
            <a:custGeom>
              <a:avLst/>
              <a:gdLst/>
              <a:ahLst/>
              <a:rect l="l" t="t" r="r" b="b"/>
              <a:pathLst>
                <a:path w="22" h="23">
                  <a:moveTo>
                    <a:pt x="10" y="0"/>
                  </a:moveTo>
                  <a:lnTo>
                    <a:pt x="13" y="0"/>
                  </a:lnTo>
                  <a:lnTo>
                    <a:pt x="14" y="1"/>
                  </a:lnTo>
                  <a:lnTo>
                    <a:pt x="16" y="1"/>
                  </a:lnTo>
                  <a:lnTo>
                    <a:pt x="17" y="3"/>
                  </a:lnTo>
                  <a:lnTo>
                    <a:pt x="19" y="6"/>
                  </a:lnTo>
                  <a:lnTo>
                    <a:pt x="20" y="7"/>
                  </a:lnTo>
                  <a:lnTo>
                    <a:pt x="22" y="9"/>
                  </a:lnTo>
                  <a:lnTo>
                    <a:pt x="22" y="12"/>
                  </a:lnTo>
                  <a:lnTo>
                    <a:pt x="22" y="14"/>
                  </a:lnTo>
                  <a:lnTo>
                    <a:pt x="20" y="16"/>
                  </a:lnTo>
                  <a:lnTo>
                    <a:pt x="19" y="19"/>
                  </a:lnTo>
                  <a:lnTo>
                    <a:pt x="17" y="20"/>
                  </a:lnTo>
                  <a:lnTo>
                    <a:pt x="16" y="22"/>
                  </a:lnTo>
                  <a:lnTo>
                    <a:pt x="14" y="23"/>
                  </a:lnTo>
                  <a:lnTo>
                    <a:pt x="13" y="23"/>
                  </a:lnTo>
                  <a:lnTo>
                    <a:pt x="10" y="23"/>
                  </a:lnTo>
                  <a:lnTo>
                    <a:pt x="9" y="23"/>
                  </a:lnTo>
                  <a:lnTo>
                    <a:pt x="6" y="23"/>
                  </a:lnTo>
                  <a:lnTo>
                    <a:pt x="4" y="22"/>
                  </a:lnTo>
                  <a:lnTo>
                    <a:pt x="3" y="20"/>
                  </a:lnTo>
                  <a:lnTo>
                    <a:pt x="1" y="19"/>
                  </a:lnTo>
                  <a:lnTo>
                    <a:pt x="0" y="16"/>
                  </a:lnTo>
                  <a:lnTo>
                    <a:pt x="0" y="14"/>
                  </a:lnTo>
                  <a:lnTo>
                    <a:pt x="0" y="12"/>
                  </a:lnTo>
                  <a:lnTo>
                    <a:pt x="0" y="9"/>
                  </a:lnTo>
                  <a:lnTo>
                    <a:pt x="0" y="7"/>
                  </a:lnTo>
                  <a:lnTo>
                    <a:pt x="1" y="6"/>
                  </a:lnTo>
                  <a:lnTo>
                    <a:pt x="3" y="3"/>
                  </a:lnTo>
                  <a:lnTo>
                    <a:pt x="4" y="1"/>
                  </a:lnTo>
                  <a:lnTo>
                    <a:pt x="6" y="1"/>
                  </a:lnTo>
                  <a:lnTo>
                    <a:pt x="9" y="0"/>
                  </a:lnTo>
                  <a:lnTo>
                    <a:pt x="10" y="0"/>
                  </a:lnTo>
                  <a:close/>
                </a:path>
              </a:pathLst>
            </a:custGeom>
            <a:solidFill>
              <a:srgbClr val="00ff00"/>
            </a:solidFill>
            <a:ln w="9360">
              <a:solidFill>
                <a:srgbClr val="000066"/>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2570" name=""/>
            <p:cNvSpPr/>
            <p:nvPr/>
          </p:nvSpPr>
          <p:spPr>
            <a:xfrm>
              <a:off x="7564320" y="5582880"/>
              <a:ext cx="936720" cy="119160"/>
            </a:xfrm>
            <a:prstGeom prst="rect">
              <a:avLst/>
            </a:prstGeom>
            <a:noFill/>
            <a:ln w="9360">
              <a:solidFill>
                <a:srgbClr val="000066"/>
              </a:solidFill>
              <a:miter/>
            </a:ln>
          </p:spPr>
          <p:style>
            <a:lnRef idx="0"/>
            <a:fillRef idx="0"/>
            <a:effectRef idx="0"/>
            <a:fontRef idx="minor"/>
          </p:style>
          <p:txBody>
            <a:bodyPr wrap="none" lIns="0" rIns="0" tIns="0" bIns="0" anchor="t">
              <a:spAutoFit/>
            </a:bodyPr>
            <a:p>
              <a:pP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Oil Fields/Associated Gas</a:t>
              </a:r>
              <a:endParaRPr b="0" lang="en-US" sz="600" strike="noStrike" u="none">
                <a:solidFill>
                  <a:srgbClr val="000000"/>
                </a:solidFill>
                <a:effectLst/>
                <a:uFillTx/>
                <a:latin typeface="Times New Roman"/>
              </a:endParaRPr>
            </a:p>
          </p:txBody>
        </p:sp>
        <p:sp>
          <p:nvSpPr>
            <p:cNvPr id="2571" name=""/>
            <p:cNvSpPr/>
            <p:nvPr/>
          </p:nvSpPr>
          <p:spPr>
            <a:xfrm>
              <a:off x="7566120" y="5960880"/>
              <a:ext cx="208080" cy="119160"/>
            </a:xfrm>
            <a:prstGeom prst="rect">
              <a:avLst/>
            </a:prstGeom>
            <a:noFill/>
            <a:ln w="9360">
              <a:solidFill>
                <a:srgbClr val="000066"/>
              </a:solidFill>
              <a:miter/>
            </a:ln>
          </p:spPr>
          <p:style>
            <a:lnRef idx="0"/>
            <a:fillRef idx="0"/>
            <a:effectRef idx="0"/>
            <a:fontRef idx="minor"/>
          </p:style>
          <p:txBody>
            <a:bodyPr wrap="none" lIns="0" rIns="0" tIns="0" bIns="0" anchor="t">
              <a:spAutoFit/>
            </a:bodyPr>
            <a:p>
              <a:pP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BBPL</a:t>
              </a:r>
              <a:endParaRPr b="0" lang="en-US" sz="600" strike="noStrike" u="none">
                <a:solidFill>
                  <a:srgbClr val="000000"/>
                </a:solidFill>
                <a:effectLst/>
                <a:uFillTx/>
                <a:latin typeface="Times New Roman"/>
              </a:endParaRPr>
            </a:p>
          </p:txBody>
        </p:sp>
        <p:sp>
          <p:nvSpPr>
            <p:cNvPr id="2572" name=""/>
            <p:cNvSpPr/>
            <p:nvPr/>
          </p:nvSpPr>
          <p:spPr>
            <a:xfrm>
              <a:off x="7565760" y="5833800"/>
              <a:ext cx="712080" cy="119160"/>
            </a:xfrm>
            <a:prstGeom prst="rect">
              <a:avLst/>
            </a:prstGeom>
            <a:noFill/>
            <a:ln w="9360">
              <a:solidFill>
                <a:srgbClr val="000066"/>
              </a:solidFill>
              <a:miter/>
            </a:ln>
          </p:spPr>
          <p:style>
            <a:lnRef idx="0"/>
            <a:fillRef idx="0"/>
            <a:effectRef idx="0"/>
            <a:fontRef idx="minor"/>
          </p:style>
          <p:txBody>
            <a:bodyPr wrap="none" lIns="0" rIns="0" tIns="0" bIns="0" anchor="t">
              <a:spAutoFit/>
            </a:bodyPr>
            <a:p>
              <a:pP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Petrobrás Pipelines</a:t>
              </a:r>
              <a:endParaRPr b="0" lang="en-US" sz="600" strike="noStrike" u="none">
                <a:solidFill>
                  <a:srgbClr val="000000"/>
                </a:solidFill>
                <a:effectLst/>
                <a:uFillTx/>
                <a:latin typeface="Times New Roman"/>
              </a:endParaRPr>
            </a:p>
          </p:txBody>
        </p:sp>
        <p:sp>
          <p:nvSpPr>
            <p:cNvPr id="2573" name=""/>
            <p:cNvSpPr/>
            <p:nvPr/>
          </p:nvSpPr>
          <p:spPr>
            <a:xfrm>
              <a:off x="7565400" y="5708520"/>
              <a:ext cx="606240" cy="119160"/>
            </a:xfrm>
            <a:prstGeom prst="rect">
              <a:avLst/>
            </a:prstGeom>
            <a:noFill/>
            <a:ln w="9360">
              <a:solidFill>
                <a:srgbClr val="000066"/>
              </a:solidFill>
              <a:miter/>
            </a:ln>
          </p:spPr>
          <p:style>
            <a:lnRef idx="0"/>
            <a:fillRef idx="0"/>
            <a:effectRef idx="0"/>
            <a:fontRef idx="minor"/>
          </p:style>
          <p:txBody>
            <a:bodyPr wrap="none" lIns="0" rIns="0" tIns="0" bIns="0" anchor="t">
              <a:spAutoFit/>
            </a:bodyPr>
            <a:p>
              <a:pPr>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Arial"/>
                </a:rPr>
                <a:t>GasPart Pipeline</a:t>
              </a:r>
              <a:endParaRPr b="0" lang="en-US" sz="600" strike="noStrike" u="none">
                <a:solidFill>
                  <a:srgbClr val="000000"/>
                </a:solidFill>
                <a:effectLst/>
                <a:uFillTx/>
                <a:latin typeface="Times New Roman"/>
              </a:endParaRPr>
            </a:p>
          </p:txBody>
        </p:sp>
      </p:grpSp>
      <p:sp>
        <p:nvSpPr>
          <p:cNvPr id="2574" name=""/>
          <p:cNvSpPr/>
          <p:nvPr/>
        </p:nvSpPr>
        <p:spPr>
          <a:xfrm>
            <a:off x="8319960" y="6434280"/>
            <a:ext cx="381240" cy="24660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333399"/>
                </a:solidFill>
                <a:effectLst/>
                <a:uFillTx/>
                <a:latin typeface="Arial"/>
              </a:rPr>
              <a:t>13</a:t>
            </a: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2575" name=""/>
          <p:cNvGrpSpPr/>
          <p:nvPr/>
        </p:nvGrpSpPr>
        <p:grpSpPr>
          <a:xfrm>
            <a:off x="849240" y="380880"/>
            <a:ext cx="7900920" cy="5774400"/>
            <a:chOff x="849240" y="380880"/>
            <a:chExt cx="7900920" cy="5774400"/>
          </a:xfrm>
        </p:grpSpPr>
        <p:sp>
          <p:nvSpPr>
            <p:cNvPr id="2576" name=""/>
            <p:cNvSpPr/>
            <p:nvPr/>
          </p:nvSpPr>
          <p:spPr>
            <a:xfrm>
              <a:off x="1542960" y="380880"/>
              <a:ext cx="6513480" cy="4572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s-ES" sz="2800" strike="noStrike" u="none">
                  <a:solidFill>
                    <a:srgbClr val="333399"/>
                  </a:solidFill>
                  <a:effectLst/>
                  <a:uFillTx/>
                  <a:latin typeface="Arial"/>
                </a:rPr>
                <a:t>E</a:t>
              </a:r>
              <a:r>
                <a:rPr b="1" i="1" lang="en-US" sz="2800" strike="noStrike" u="none">
                  <a:solidFill>
                    <a:srgbClr val="333399"/>
                  </a:solidFill>
                  <a:effectLst/>
                  <a:uFillTx/>
                  <a:latin typeface="Arial"/>
                </a:rPr>
                <a:t>LEKTRO</a:t>
              </a:r>
              <a:r>
                <a:rPr b="1" i="1" lang="es-ES" sz="2800" strike="noStrike" u="none">
                  <a:solidFill>
                    <a:srgbClr val="333399"/>
                  </a:solidFill>
                  <a:effectLst/>
                  <a:uFillTx/>
                  <a:latin typeface="Arial"/>
                </a:rPr>
                <a:t> – A</a:t>
              </a:r>
              <a:r>
                <a:rPr b="1" i="1" lang="en-US" sz="2800" strike="noStrike" u="none">
                  <a:solidFill>
                    <a:srgbClr val="333399"/>
                  </a:solidFill>
                  <a:effectLst/>
                  <a:uFillTx/>
                  <a:latin typeface="Arial"/>
                </a:rPr>
                <a:t>REA</a:t>
              </a:r>
              <a:endParaRPr b="0" lang="en-US" sz="2800" strike="noStrike" u="none">
                <a:solidFill>
                  <a:srgbClr val="000000"/>
                </a:solidFill>
                <a:effectLst/>
                <a:uFillTx/>
                <a:latin typeface="Times New Roman"/>
              </a:endParaRPr>
            </a:p>
          </p:txBody>
        </p:sp>
        <p:grpSp>
          <p:nvGrpSpPr>
            <p:cNvPr id="2577" name=""/>
            <p:cNvGrpSpPr/>
            <p:nvPr/>
          </p:nvGrpSpPr>
          <p:grpSpPr>
            <a:xfrm>
              <a:off x="849240" y="1163520"/>
              <a:ext cx="7900920" cy="4991760"/>
              <a:chOff x="849240" y="1163520"/>
              <a:chExt cx="7900920" cy="4991760"/>
            </a:xfrm>
          </p:grpSpPr>
          <p:grpSp>
            <p:nvGrpSpPr>
              <p:cNvPr id="2578" name=""/>
              <p:cNvGrpSpPr/>
              <p:nvPr/>
            </p:nvGrpSpPr>
            <p:grpSpPr>
              <a:xfrm>
                <a:off x="1100520" y="1295280"/>
                <a:ext cx="7169040" cy="4343040"/>
                <a:chOff x="1100520" y="1295280"/>
                <a:chExt cx="7169040" cy="4343040"/>
              </a:xfrm>
            </p:grpSpPr>
            <p:sp>
              <p:nvSpPr>
                <p:cNvPr id="2579" name=""/>
                <p:cNvSpPr/>
                <p:nvPr/>
              </p:nvSpPr>
              <p:spPr>
                <a:xfrm>
                  <a:off x="3540600" y="1295280"/>
                  <a:ext cx="1597680" cy="380520"/>
                </a:xfrm>
                <a:prstGeom prst="rect">
                  <a:avLst/>
                </a:prstGeom>
                <a:noFill/>
                <a:ln w="0">
                  <a:noFill/>
                </a:ln>
              </p:spPr>
              <p:style>
                <a:lnRef idx="0"/>
                <a:fillRef idx="0"/>
                <a:effectRef idx="0"/>
                <a:fontRef idx="minor"/>
              </p:style>
              <p:txBody>
                <a:bodyPr wrap="none" lIns="197280" rIns="197280" tIns="98640" bIns="98640" anchor="t">
                  <a:spAutoFit/>
                </a:bodyPr>
                <a:p>
                  <a:pPr algn="ctr">
                    <a:lnSpc>
                      <a:spcPct val="100000"/>
                    </a:lnSpc>
                    <a:tabLst>
                      <a:tab algn="l" pos="0"/>
                      <a:tab algn="l" pos="1006560"/>
                      <a:tab algn="l" pos="2013120"/>
                      <a:tab algn="l" pos="3019320"/>
                      <a:tab algn="l" pos="4025880"/>
                      <a:tab algn="l" pos="5032440"/>
                      <a:tab algn="l" pos="6039000"/>
                      <a:tab algn="l" pos="7045200"/>
                      <a:tab algn="l" pos="8051760"/>
                      <a:tab algn="l" pos="9058320"/>
                      <a:tab algn="l" pos="10064880"/>
                    </a:tabLst>
                  </a:pPr>
                  <a:r>
                    <a:rPr b="1" lang="pt-BR" sz="1200" strike="noStrike" u="none">
                      <a:solidFill>
                        <a:srgbClr val="008080"/>
                      </a:solidFill>
                      <a:effectLst/>
                      <a:uFillTx/>
                      <a:latin typeface="Arial"/>
                    </a:rPr>
                    <a:t>VOTUPORANGA</a:t>
                  </a:r>
                  <a:endParaRPr b="0" lang="en-US" sz="1200" strike="noStrike" u="none">
                    <a:solidFill>
                      <a:srgbClr val="000000"/>
                    </a:solidFill>
                    <a:effectLst/>
                    <a:uFillTx/>
                    <a:latin typeface="Times New Roman"/>
                  </a:endParaRPr>
                </a:p>
              </p:txBody>
            </p:sp>
            <p:sp>
              <p:nvSpPr>
                <p:cNvPr id="2580" name=""/>
                <p:cNvSpPr/>
                <p:nvPr/>
              </p:nvSpPr>
              <p:spPr>
                <a:xfrm>
                  <a:off x="2367000" y="1679400"/>
                  <a:ext cx="5232240" cy="3895920"/>
                </a:xfrm>
                <a:custGeom>
                  <a:avLst/>
                  <a:gdLst/>
                  <a:ahLst/>
                  <a:rect l="l" t="t" r="r" b="b"/>
                  <a:pathLst>
                    <a:path w="3545" h="2465">
                      <a:moveTo>
                        <a:pt x="114" y="1314"/>
                      </a:moveTo>
                      <a:lnTo>
                        <a:pt x="111" y="1314"/>
                      </a:lnTo>
                      <a:lnTo>
                        <a:pt x="106" y="1314"/>
                      </a:lnTo>
                      <a:lnTo>
                        <a:pt x="100" y="1314"/>
                      </a:lnTo>
                      <a:lnTo>
                        <a:pt x="93" y="1314"/>
                      </a:lnTo>
                      <a:lnTo>
                        <a:pt x="87" y="1315"/>
                      </a:lnTo>
                      <a:lnTo>
                        <a:pt x="80" y="1315"/>
                      </a:lnTo>
                      <a:lnTo>
                        <a:pt x="73" y="1315"/>
                      </a:lnTo>
                      <a:lnTo>
                        <a:pt x="65" y="1316"/>
                      </a:lnTo>
                      <a:lnTo>
                        <a:pt x="57" y="1318"/>
                      </a:lnTo>
                      <a:lnTo>
                        <a:pt x="49" y="1318"/>
                      </a:lnTo>
                      <a:lnTo>
                        <a:pt x="44" y="1318"/>
                      </a:lnTo>
                      <a:lnTo>
                        <a:pt x="39" y="1318"/>
                      </a:lnTo>
                      <a:lnTo>
                        <a:pt x="33" y="1319"/>
                      </a:lnTo>
                      <a:lnTo>
                        <a:pt x="30" y="1319"/>
                      </a:lnTo>
                      <a:lnTo>
                        <a:pt x="28" y="1319"/>
                      </a:lnTo>
                      <a:lnTo>
                        <a:pt x="28" y="1319"/>
                      </a:lnTo>
                      <a:lnTo>
                        <a:pt x="26" y="1321"/>
                      </a:lnTo>
                      <a:lnTo>
                        <a:pt x="23" y="1322"/>
                      </a:lnTo>
                      <a:lnTo>
                        <a:pt x="19" y="1325"/>
                      </a:lnTo>
                      <a:lnTo>
                        <a:pt x="14" y="1328"/>
                      </a:lnTo>
                      <a:lnTo>
                        <a:pt x="9" y="1332"/>
                      </a:lnTo>
                      <a:lnTo>
                        <a:pt x="3" y="1334"/>
                      </a:lnTo>
                      <a:lnTo>
                        <a:pt x="1" y="1335"/>
                      </a:lnTo>
                      <a:lnTo>
                        <a:pt x="0" y="1335"/>
                      </a:lnTo>
                      <a:lnTo>
                        <a:pt x="1" y="1334"/>
                      </a:lnTo>
                      <a:lnTo>
                        <a:pt x="1" y="1332"/>
                      </a:lnTo>
                      <a:lnTo>
                        <a:pt x="2" y="1327"/>
                      </a:lnTo>
                      <a:lnTo>
                        <a:pt x="6" y="1321"/>
                      </a:lnTo>
                      <a:lnTo>
                        <a:pt x="7" y="1316"/>
                      </a:lnTo>
                      <a:lnTo>
                        <a:pt x="8" y="1310"/>
                      </a:lnTo>
                      <a:lnTo>
                        <a:pt x="9" y="1306"/>
                      </a:lnTo>
                      <a:lnTo>
                        <a:pt x="9" y="1305"/>
                      </a:lnTo>
                      <a:lnTo>
                        <a:pt x="9" y="1302"/>
                      </a:lnTo>
                      <a:lnTo>
                        <a:pt x="14" y="1299"/>
                      </a:lnTo>
                      <a:lnTo>
                        <a:pt x="20" y="1292"/>
                      </a:lnTo>
                      <a:lnTo>
                        <a:pt x="26" y="1285"/>
                      </a:lnTo>
                      <a:lnTo>
                        <a:pt x="33" y="1278"/>
                      </a:lnTo>
                      <a:lnTo>
                        <a:pt x="39" y="1272"/>
                      </a:lnTo>
                      <a:lnTo>
                        <a:pt x="44" y="1269"/>
                      </a:lnTo>
                      <a:lnTo>
                        <a:pt x="44" y="1267"/>
                      </a:lnTo>
                      <a:lnTo>
                        <a:pt x="46" y="1266"/>
                      </a:lnTo>
                      <a:lnTo>
                        <a:pt x="49" y="1265"/>
                      </a:lnTo>
                      <a:lnTo>
                        <a:pt x="51" y="1263"/>
                      </a:lnTo>
                      <a:lnTo>
                        <a:pt x="51" y="1261"/>
                      </a:lnTo>
                      <a:lnTo>
                        <a:pt x="52" y="1261"/>
                      </a:lnTo>
                      <a:lnTo>
                        <a:pt x="53" y="1260"/>
                      </a:lnTo>
                      <a:lnTo>
                        <a:pt x="55" y="1257"/>
                      </a:lnTo>
                      <a:lnTo>
                        <a:pt x="60" y="1256"/>
                      </a:lnTo>
                      <a:lnTo>
                        <a:pt x="63" y="1254"/>
                      </a:lnTo>
                      <a:lnTo>
                        <a:pt x="65" y="1253"/>
                      </a:lnTo>
                      <a:lnTo>
                        <a:pt x="68" y="1252"/>
                      </a:lnTo>
                      <a:lnTo>
                        <a:pt x="68" y="1252"/>
                      </a:lnTo>
                      <a:lnTo>
                        <a:pt x="69" y="1250"/>
                      </a:lnTo>
                      <a:lnTo>
                        <a:pt x="74" y="1246"/>
                      </a:lnTo>
                      <a:lnTo>
                        <a:pt x="80" y="1240"/>
                      </a:lnTo>
                      <a:lnTo>
                        <a:pt x="89" y="1233"/>
                      </a:lnTo>
                      <a:lnTo>
                        <a:pt x="100" y="1223"/>
                      </a:lnTo>
                      <a:lnTo>
                        <a:pt x="111" y="1212"/>
                      </a:lnTo>
                      <a:lnTo>
                        <a:pt x="124" y="1202"/>
                      </a:lnTo>
                      <a:lnTo>
                        <a:pt x="136" y="1189"/>
                      </a:lnTo>
                      <a:lnTo>
                        <a:pt x="149" y="1180"/>
                      </a:lnTo>
                      <a:lnTo>
                        <a:pt x="160" y="1169"/>
                      </a:lnTo>
                      <a:lnTo>
                        <a:pt x="173" y="1158"/>
                      </a:lnTo>
                      <a:lnTo>
                        <a:pt x="182" y="1149"/>
                      </a:lnTo>
                      <a:lnTo>
                        <a:pt x="191" y="1140"/>
                      </a:lnTo>
                      <a:lnTo>
                        <a:pt x="198" y="1135"/>
                      </a:lnTo>
                      <a:lnTo>
                        <a:pt x="202" y="1131"/>
                      </a:lnTo>
                      <a:lnTo>
                        <a:pt x="203" y="1130"/>
                      </a:lnTo>
                      <a:lnTo>
                        <a:pt x="205" y="1124"/>
                      </a:lnTo>
                      <a:lnTo>
                        <a:pt x="207" y="1120"/>
                      </a:lnTo>
                      <a:lnTo>
                        <a:pt x="212" y="1114"/>
                      </a:lnTo>
                      <a:lnTo>
                        <a:pt x="217" y="1105"/>
                      </a:lnTo>
                      <a:lnTo>
                        <a:pt x="224" y="1099"/>
                      </a:lnTo>
                      <a:lnTo>
                        <a:pt x="230" y="1090"/>
                      </a:lnTo>
                      <a:lnTo>
                        <a:pt x="239" y="1082"/>
                      </a:lnTo>
                      <a:lnTo>
                        <a:pt x="246" y="1073"/>
                      </a:lnTo>
                      <a:lnTo>
                        <a:pt x="254" y="1065"/>
                      </a:lnTo>
                      <a:lnTo>
                        <a:pt x="261" y="1055"/>
                      </a:lnTo>
                      <a:lnTo>
                        <a:pt x="268" y="1048"/>
                      </a:lnTo>
                      <a:lnTo>
                        <a:pt x="276" y="1039"/>
                      </a:lnTo>
                      <a:lnTo>
                        <a:pt x="282" y="1032"/>
                      </a:lnTo>
                      <a:lnTo>
                        <a:pt x="287" y="1024"/>
                      </a:lnTo>
                      <a:lnTo>
                        <a:pt x="290" y="1019"/>
                      </a:lnTo>
                      <a:lnTo>
                        <a:pt x="293" y="1013"/>
                      </a:lnTo>
                      <a:lnTo>
                        <a:pt x="293" y="1010"/>
                      </a:lnTo>
                      <a:lnTo>
                        <a:pt x="295" y="1006"/>
                      </a:lnTo>
                      <a:lnTo>
                        <a:pt x="298" y="1000"/>
                      </a:lnTo>
                      <a:lnTo>
                        <a:pt x="303" y="993"/>
                      </a:lnTo>
                      <a:lnTo>
                        <a:pt x="307" y="987"/>
                      </a:lnTo>
                      <a:lnTo>
                        <a:pt x="314" y="979"/>
                      </a:lnTo>
                      <a:lnTo>
                        <a:pt x="319" y="971"/>
                      </a:lnTo>
                      <a:lnTo>
                        <a:pt x="327" y="961"/>
                      </a:lnTo>
                      <a:lnTo>
                        <a:pt x="334" y="951"/>
                      </a:lnTo>
                      <a:lnTo>
                        <a:pt x="341" y="941"/>
                      </a:lnTo>
                      <a:lnTo>
                        <a:pt x="347" y="931"/>
                      </a:lnTo>
                      <a:lnTo>
                        <a:pt x="354" y="921"/>
                      </a:lnTo>
                      <a:lnTo>
                        <a:pt x="358" y="909"/>
                      </a:lnTo>
                      <a:lnTo>
                        <a:pt x="363" y="899"/>
                      </a:lnTo>
                      <a:lnTo>
                        <a:pt x="367" y="889"/>
                      </a:lnTo>
                      <a:lnTo>
                        <a:pt x="370" y="877"/>
                      </a:lnTo>
                      <a:lnTo>
                        <a:pt x="459" y="727"/>
                      </a:lnTo>
                      <a:lnTo>
                        <a:pt x="471" y="636"/>
                      </a:lnTo>
                      <a:lnTo>
                        <a:pt x="570" y="478"/>
                      </a:lnTo>
                      <a:lnTo>
                        <a:pt x="563" y="444"/>
                      </a:lnTo>
                      <a:lnTo>
                        <a:pt x="563" y="435"/>
                      </a:lnTo>
                      <a:lnTo>
                        <a:pt x="565" y="427"/>
                      </a:lnTo>
                      <a:lnTo>
                        <a:pt x="568" y="415"/>
                      </a:lnTo>
                      <a:lnTo>
                        <a:pt x="573" y="405"/>
                      </a:lnTo>
                      <a:lnTo>
                        <a:pt x="581" y="393"/>
                      </a:lnTo>
                      <a:lnTo>
                        <a:pt x="588" y="380"/>
                      </a:lnTo>
                      <a:lnTo>
                        <a:pt x="597" y="366"/>
                      </a:lnTo>
                      <a:lnTo>
                        <a:pt x="606" y="353"/>
                      </a:lnTo>
                      <a:lnTo>
                        <a:pt x="616" y="340"/>
                      </a:lnTo>
                      <a:lnTo>
                        <a:pt x="625" y="329"/>
                      </a:lnTo>
                      <a:lnTo>
                        <a:pt x="633" y="316"/>
                      </a:lnTo>
                      <a:lnTo>
                        <a:pt x="642" y="303"/>
                      </a:lnTo>
                      <a:lnTo>
                        <a:pt x="649" y="292"/>
                      </a:lnTo>
                      <a:lnTo>
                        <a:pt x="655" y="284"/>
                      </a:lnTo>
                      <a:lnTo>
                        <a:pt x="661" y="273"/>
                      </a:lnTo>
                      <a:lnTo>
                        <a:pt x="665" y="268"/>
                      </a:lnTo>
                      <a:lnTo>
                        <a:pt x="677" y="263"/>
                      </a:lnTo>
                      <a:lnTo>
                        <a:pt x="688" y="258"/>
                      </a:lnTo>
                      <a:lnTo>
                        <a:pt x="699" y="254"/>
                      </a:lnTo>
                      <a:lnTo>
                        <a:pt x="709" y="250"/>
                      </a:lnTo>
                      <a:lnTo>
                        <a:pt x="719" y="245"/>
                      </a:lnTo>
                      <a:lnTo>
                        <a:pt x="727" y="241"/>
                      </a:lnTo>
                      <a:lnTo>
                        <a:pt x="736" y="235"/>
                      </a:lnTo>
                      <a:lnTo>
                        <a:pt x="744" y="229"/>
                      </a:lnTo>
                      <a:lnTo>
                        <a:pt x="752" y="222"/>
                      </a:lnTo>
                      <a:lnTo>
                        <a:pt x="759" y="216"/>
                      </a:lnTo>
                      <a:lnTo>
                        <a:pt x="766" y="205"/>
                      </a:lnTo>
                      <a:lnTo>
                        <a:pt x="774" y="199"/>
                      </a:lnTo>
                      <a:lnTo>
                        <a:pt x="781" y="187"/>
                      </a:lnTo>
                      <a:lnTo>
                        <a:pt x="789" y="175"/>
                      </a:lnTo>
                      <a:lnTo>
                        <a:pt x="795" y="164"/>
                      </a:lnTo>
                      <a:lnTo>
                        <a:pt x="803" y="149"/>
                      </a:lnTo>
                      <a:lnTo>
                        <a:pt x="811" y="137"/>
                      </a:lnTo>
                      <a:lnTo>
                        <a:pt x="818" y="126"/>
                      </a:lnTo>
                      <a:lnTo>
                        <a:pt x="827" y="118"/>
                      </a:lnTo>
                      <a:lnTo>
                        <a:pt x="836" y="107"/>
                      </a:lnTo>
                      <a:lnTo>
                        <a:pt x="846" y="100"/>
                      </a:lnTo>
                      <a:lnTo>
                        <a:pt x="855" y="93"/>
                      </a:lnTo>
                      <a:lnTo>
                        <a:pt x="867" y="87"/>
                      </a:lnTo>
                      <a:lnTo>
                        <a:pt x="878" y="80"/>
                      </a:lnTo>
                      <a:lnTo>
                        <a:pt x="889" y="73"/>
                      </a:lnTo>
                      <a:lnTo>
                        <a:pt x="900" y="68"/>
                      </a:lnTo>
                      <a:lnTo>
                        <a:pt x="911" y="62"/>
                      </a:lnTo>
                      <a:lnTo>
                        <a:pt x="922" y="57"/>
                      </a:lnTo>
                      <a:lnTo>
                        <a:pt x="933" y="53"/>
                      </a:lnTo>
                      <a:lnTo>
                        <a:pt x="944" y="47"/>
                      </a:lnTo>
                      <a:lnTo>
                        <a:pt x="952" y="40"/>
                      </a:lnTo>
                      <a:lnTo>
                        <a:pt x="962" y="34"/>
                      </a:lnTo>
                      <a:lnTo>
                        <a:pt x="1003" y="0"/>
                      </a:lnTo>
                      <a:lnTo>
                        <a:pt x="1045" y="9"/>
                      </a:lnTo>
                      <a:lnTo>
                        <a:pt x="1074" y="38"/>
                      </a:lnTo>
                      <a:lnTo>
                        <a:pt x="1085" y="38"/>
                      </a:lnTo>
                      <a:lnTo>
                        <a:pt x="1098" y="38"/>
                      </a:lnTo>
                      <a:lnTo>
                        <a:pt x="1107" y="38"/>
                      </a:lnTo>
                      <a:lnTo>
                        <a:pt x="1117" y="38"/>
                      </a:lnTo>
                      <a:lnTo>
                        <a:pt x="1127" y="38"/>
                      </a:lnTo>
                      <a:lnTo>
                        <a:pt x="1135" y="38"/>
                      </a:lnTo>
                      <a:lnTo>
                        <a:pt x="1144" y="38"/>
                      </a:lnTo>
                      <a:lnTo>
                        <a:pt x="1154" y="40"/>
                      </a:lnTo>
                      <a:lnTo>
                        <a:pt x="1162" y="41"/>
                      </a:lnTo>
                      <a:lnTo>
                        <a:pt x="1171" y="43"/>
                      </a:lnTo>
                      <a:lnTo>
                        <a:pt x="1178" y="44"/>
                      </a:lnTo>
                      <a:lnTo>
                        <a:pt x="1187" y="47"/>
                      </a:lnTo>
                      <a:lnTo>
                        <a:pt x="1195" y="49"/>
                      </a:lnTo>
                      <a:lnTo>
                        <a:pt x="1205" y="54"/>
                      </a:lnTo>
                      <a:lnTo>
                        <a:pt x="1214" y="57"/>
                      </a:lnTo>
                      <a:lnTo>
                        <a:pt x="1223" y="62"/>
                      </a:lnTo>
                      <a:lnTo>
                        <a:pt x="1304" y="57"/>
                      </a:lnTo>
                      <a:lnTo>
                        <a:pt x="1355" y="60"/>
                      </a:lnTo>
                      <a:lnTo>
                        <a:pt x="1405" y="53"/>
                      </a:lnTo>
                      <a:lnTo>
                        <a:pt x="1449" y="70"/>
                      </a:lnTo>
                      <a:lnTo>
                        <a:pt x="1500" y="77"/>
                      </a:lnTo>
                      <a:lnTo>
                        <a:pt x="1486" y="135"/>
                      </a:lnTo>
                      <a:lnTo>
                        <a:pt x="1500" y="180"/>
                      </a:lnTo>
                      <a:lnTo>
                        <a:pt x="1503" y="196"/>
                      </a:lnTo>
                      <a:lnTo>
                        <a:pt x="1515" y="216"/>
                      </a:lnTo>
                      <a:lnTo>
                        <a:pt x="1533" y="223"/>
                      </a:lnTo>
                      <a:lnTo>
                        <a:pt x="1564" y="219"/>
                      </a:lnTo>
                      <a:lnTo>
                        <a:pt x="1595" y="152"/>
                      </a:lnTo>
                      <a:lnTo>
                        <a:pt x="1620" y="158"/>
                      </a:lnTo>
                      <a:lnTo>
                        <a:pt x="1647" y="271"/>
                      </a:lnTo>
                      <a:lnTo>
                        <a:pt x="1670" y="271"/>
                      </a:lnTo>
                      <a:lnTo>
                        <a:pt x="1669" y="199"/>
                      </a:lnTo>
                      <a:lnTo>
                        <a:pt x="1680" y="162"/>
                      </a:lnTo>
                      <a:lnTo>
                        <a:pt x="1719" y="152"/>
                      </a:lnTo>
                      <a:lnTo>
                        <a:pt x="1767" y="154"/>
                      </a:lnTo>
                      <a:lnTo>
                        <a:pt x="1790" y="138"/>
                      </a:lnTo>
                      <a:lnTo>
                        <a:pt x="1865" y="134"/>
                      </a:lnTo>
                      <a:lnTo>
                        <a:pt x="1914" y="138"/>
                      </a:lnTo>
                      <a:lnTo>
                        <a:pt x="1923" y="135"/>
                      </a:lnTo>
                      <a:lnTo>
                        <a:pt x="1910" y="111"/>
                      </a:lnTo>
                      <a:lnTo>
                        <a:pt x="1923" y="92"/>
                      </a:lnTo>
                      <a:lnTo>
                        <a:pt x="1943" y="105"/>
                      </a:lnTo>
                      <a:lnTo>
                        <a:pt x="1992" y="147"/>
                      </a:lnTo>
                      <a:lnTo>
                        <a:pt x="2035" y="102"/>
                      </a:lnTo>
                      <a:lnTo>
                        <a:pt x="2065" y="129"/>
                      </a:lnTo>
                      <a:lnTo>
                        <a:pt x="2089" y="76"/>
                      </a:lnTo>
                      <a:lnTo>
                        <a:pt x="2146" y="76"/>
                      </a:lnTo>
                      <a:lnTo>
                        <a:pt x="2171" y="96"/>
                      </a:lnTo>
                      <a:lnTo>
                        <a:pt x="2224" y="68"/>
                      </a:lnTo>
                      <a:lnTo>
                        <a:pt x="2249" y="81"/>
                      </a:lnTo>
                      <a:lnTo>
                        <a:pt x="2276" y="122"/>
                      </a:lnTo>
                      <a:lnTo>
                        <a:pt x="2327" y="167"/>
                      </a:lnTo>
                      <a:lnTo>
                        <a:pt x="2330" y="188"/>
                      </a:lnTo>
                      <a:lnTo>
                        <a:pt x="2322" y="188"/>
                      </a:lnTo>
                      <a:lnTo>
                        <a:pt x="2320" y="196"/>
                      </a:lnTo>
                      <a:lnTo>
                        <a:pt x="2316" y="205"/>
                      </a:lnTo>
                      <a:lnTo>
                        <a:pt x="2315" y="213"/>
                      </a:lnTo>
                      <a:lnTo>
                        <a:pt x="2313" y="220"/>
                      </a:lnTo>
                      <a:lnTo>
                        <a:pt x="2310" y="229"/>
                      </a:lnTo>
                      <a:lnTo>
                        <a:pt x="2308" y="236"/>
                      </a:lnTo>
                      <a:lnTo>
                        <a:pt x="2306" y="245"/>
                      </a:lnTo>
                      <a:lnTo>
                        <a:pt x="2306" y="252"/>
                      </a:lnTo>
                      <a:lnTo>
                        <a:pt x="2305" y="261"/>
                      </a:lnTo>
                      <a:lnTo>
                        <a:pt x="2304" y="268"/>
                      </a:lnTo>
                      <a:lnTo>
                        <a:pt x="2304" y="277"/>
                      </a:lnTo>
                      <a:lnTo>
                        <a:pt x="2306" y="284"/>
                      </a:lnTo>
                      <a:lnTo>
                        <a:pt x="2311" y="290"/>
                      </a:lnTo>
                      <a:lnTo>
                        <a:pt x="2316" y="297"/>
                      </a:lnTo>
                      <a:lnTo>
                        <a:pt x="2324" y="299"/>
                      </a:lnTo>
                      <a:lnTo>
                        <a:pt x="2331" y="304"/>
                      </a:lnTo>
                      <a:lnTo>
                        <a:pt x="2338" y="307"/>
                      </a:lnTo>
                      <a:lnTo>
                        <a:pt x="2344" y="311"/>
                      </a:lnTo>
                      <a:lnTo>
                        <a:pt x="2352" y="316"/>
                      </a:lnTo>
                      <a:lnTo>
                        <a:pt x="2358" y="320"/>
                      </a:lnTo>
                      <a:lnTo>
                        <a:pt x="2362" y="327"/>
                      </a:lnTo>
                      <a:lnTo>
                        <a:pt x="2365" y="335"/>
                      </a:lnTo>
                      <a:lnTo>
                        <a:pt x="2370" y="341"/>
                      </a:lnTo>
                      <a:lnTo>
                        <a:pt x="2373" y="350"/>
                      </a:lnTo>
                      <a:lnTo>
                        <a:pt x="2373" y="359"/>
                      </a:lnTo>
                      <a:lnTo>
                        <a:pt x="2375" y="366"/>
                      </a:lnTo>
                      <a:lnTo>
                        <a:pt x="2376" y="376"/>
                      </a:lnTo>
                      <a:lnTo>
                        <a:pt x="2375" y="384"/>
                      </a:lnTo>
                      <a:lnTo>
                        <a:pt x="2371" y="392"/>
                      </a:lnTo>
                      <a:lnTo>
                        <a:pt x="2368" y="399"/>
                      </a:lnTo>
                      <a:lnTo>
                        <a:pt x="2362" y="403"/>
                      </a:lnTo>
                      <a:lnTo>
                        <a:pt x="2355" y="411"/>
                      </a:lnTo>
                      <a:lnTo>
                        <a:pt x="2352" y="415"/>
                      </a:lnTo>
                      <a:lnTo>
                        <a:pt x="2346" y="424"/>
                      </a:lnTo>
                      <a:lnTo>
                        <a:pt x="2343" y="431"/>
                      </a:lnTo>
                      <a:lnTo>
                        <a:pt x="2341" y="441"/>
                      </a:lnTo>
                      <a:lnTo>
                        <a:pt x="2340" y="448"/>
                      </a:lnTo>
                      <a:lnTo>
                        <a:pt x="2336" y="456"/>
                      </a:lnTo>
                      <a:lnTo>
                        <a:pt x="2336" y="465"/>
                      </a:lnTo>
                      <a:lnTo>
                        <a:pt x="2335" y="472"/>
                      </a:lnTo>
                      <a:lnTo>
                        <a:pt x="2335" y="480"/>
                      </a:lnTo>
                      <a:lnTo>
                        <a:pt x="2336" y="489"/>
                      </a:lnTo>
                      <a:lnTo>
                        <a:pt x="2338" y="497"/>
                      </a:lnTo>
                      <a:lnTo>
                        <a:pt x="2343" y="505"/>
                      </a:lnTo>
                      <a:lnTo>
                        <a:pt x="2351" y="512"/>
                      </a:lnTo>
                      <a:lnTo>
                        <a:pt x="2355" y="518"/>
                      </a:lnTo>
                      <a:lnTo>
                        <a:pt x="2360" y="527"/>
                      </a:lnTo>
                      <a:lnTo>
                        <a:pt x="2362" y="536"/>
                      </a:lnTo>
                      <a:lnTo>
                        <a:pt x="2365" y="545"/>
                      </a:lnTo>
                      <a:lnTo>
                        <a:pt x="2368" y="553"/>
                      </a:lnTo>
                      <a:lnTo>
                        <a:pt x="2370" y="561"/>
                      </a:lnTo>
                      <a:lnTo>
                        <a:pt x="2371" y="570"/>
                      </a:lnTo>
                      <a:lnTo>
                        <a:pt x="2375" y="580"/>
                      </a:lnTo>
                      <a:lnTo>
                        <a:pt x="2376" y="587"/>
                      </a:lnTo>
                      <a:lnTo>
                        <a:pt x="2380" y="596"/>
                      </a:lnTo>
                      <a:lnTo>
                        <a:pt x="2382" y="604"/>
                      </a:lnTo>
                      <a:lnTo>
                        <a:pt x="2382" y="612"/>
                      </a:lnTo>
                      <a:lnTo>
                        <a:pt x="2384" y="621"/>
                      </a:lnTo>
                      <a:lnTo>
                        <a:pt x="2389" y="629"/>
                      </a:lnTo>
                      <a:lnTo>
                        <a:pt x="2394" y="633"/>
                      </a:lnTo>
                      <a:lnTo>
                        <a:pt x="2398" y="642"/>
                      </a:lnTo>
                      <a:lnTo>
                        <a:pt x="2400" y="651"/>
                      </a:lnTo>
                      <a:lnTo>
                        <a:pt x="2402" y="661"/>
                      </a:lnTo>
                      <a:lnTo>
                        <a:pt x="2408" y="668"/>
                      </a:lnTo>
                      <a:lnTo>
                        <a:pt x="2413" y="676"/>
                      </a:lnTo>
                      <a:lnTo>
                        <a:pt x="2416" y="683"/>
                      </a:lnTo>
                      <a:lnTo>
                        <a:pt x="2418" y="693"/>
                      </a:lnTo>
                      <a:lnTo>
                        <a:pt x="2420" y="698"/>
                      </a:lnTo>
                      <a:lnTo>
                        <a:pt x="2422" y="708"/>
                      </a:lnTo>
                      <a:lnTo>
                        <a:pt x="2426" y="717"/>
                      </a:lnTo>
                      <a:lnTo>
                        <a:pt x="2427" y="726"/>
                      </a:lnTo>
                      <a:lnTo>
                        <a:pt x="2432" y="730"/>
                      </a:lnTo>
                      <a:lnTo>
                        <a:pt x="2441" y="730"/>
                      </a:lnTo>
                      <a:lnTo>
                        <a:pt x="2448" y="727"/>
                      </a:lnTo>
                      <a:lnTo>
                        <a:pt x="2456" y="727"/>
                      </a:lnTo>
                      <a:lnTo>
                        <a:pt x="2464" y="726"/>
                      </a:lnTo>
                      <a:lnTo>
                        <a:pt x="2473" y="721"/>
                      </a:lnTo>
                      <a:lnTo>
                        <a:pt x="2479" y="719"/>
                      </a:lnTo>
                      <a:lnTo>
                        <a:pt x="2486" y="713"/>
                      </a:lnTo>
                      <a:lnTo>
                        <a:pt x="2494" y="710"/>
                      </a:lnTo>
                      <a:lnTo>
                        <a:pt x="2502" y="706"/>
                      </a:lnTo>
                      <a:lnTo>
                        <a:pt x="2508" y="702"/>
                      </a:lnTo>
                      <a:lnTo>
                        <a:pt x="2516" y="702"/>
                      </a:lnTo>
                      <a:lnTo>
                        <a:pt x="2524" y="702"/>
                      </a:lnTo>
                      <a:lnTo>
                        <a:pt x="2529" y="708"/>
                      </a:lnTo>
                      <a:lnTo>
                        <a:pt x="2535" y="711"/>
                      </a:lnTo>
                      <a:lnTo>
                        <a:pt x="2543" y="711"/>
                      </a:lnTo>
                      <a:lnTo>
                        <a:pt x="2549" y="707"/>
                      </a:lnTo>
                      <a:lnTo>
                        <a:pt x="2556" y="702"/>
                      </a:lnTo>
                      <a:lnTo>
                        <a:pt x="2563" y="702"/>
                      </a:lnTo>
                      <a:lnTo>
                        <a:pt x="2564" y="710"/>
                      </a:lnTo>
                      <a:lnTo>
                        <a:pt x="2569" y="717"/>
                      </a:lnTo>
                      <a:lnTo>
                        <a:pt x="2575" y="723"/>
                      </a:lnTo>
                      <a:lnTo>
                        <a:pt x="2583" y="723"/>
                      </a:lnTo>
                      <a:lnTo>
                        <a:pt x="2590" y="726"/>
                      </a:lnTo>
                      <a:lnTo>
                        <a:pt x="2596" y="728"/>
                      </a:lnTo>
                      <a:lnTo>
                        <a:pt x="2602" y="733"/>
                      </a:lnTo>
                      <a:lnTo>
                        <a:pt x="2608" y="738"/>
                      </a:lnTo>
                      <a:lnTo>
                        <a:pt x="2612" y="745"/>
                      </a:lnTo>
                      <a:lnTo>
                        <a:pt x="2616" y="753"/>
                      </a:lnTo>
                      <a:lnTo>
                        <a:pt x="2616" y="760"/>
                      </a:lnTo>
                      <a:lnTo>
                        <a:pt x="2618" y="769"/>
                      </a:lnTo>
                      <a:lnTo>
                        <a:pt x="2616" y="778"/>
                      </a:lnTo>
                      <a:lnTo>
                        <a:pt x="2616" y="787"/>
                      </a:lnTo>
                      <a:lnTo>
                        <a:pt x="2616" y="794"/>
                      </a:lnTo>
                      <a:lnTo>
                        <a:pt x="2613" y="802"/>
                      </a:lnTo>
                      <a:lnTo>
                        <a:pt x="2616" y="809"/>
                      </a:lnTo>
                      <a:lnTo>
                        <a:pt x="2616" y="822"/>
                      </a:lnTo>
                      <a:lnTo>
                        <a:pt x="2595" y="838"/>
                      </a:lnTo>
                      <a:lnTo>
                        <a:pt x="2589" y="841"/>
                      </a:lnTo>
                      <a:lnTo>
                        <a:pt x="2583" y="847"/>
                      </a:lnTo>
                      <a:lnTo>
                        <a:pt x="2578" y="853"/>
                      </a:lnTo>
                      <a:lnTo>
                        <a:pt x="2575" y="860"/>
                      </a:lnTo>
                      <a:lnTo>
                        <a:pt x="2575" y="870"/>
                      </a:lnTo>
                      <a:lnTo>
                        <a:pt x="2574" y="877"/>
                      </a:lnTo>
                      <a:lnTo>
                        <a:pt x="2569" y="885"/>
                      </a:lnTo>
                      <a:lnTo>
                        <a:pt x="2563" y="892"/>
                      </a:lnTo>
                      <a:lnTo>
                        <a:pt x="2562" y="892"/>
                      </a:lnTo>
                      <a:lnTo>
                        <a:pt x="2561" y="894"/>
                      </a:lnTo>
                      <a:lnTo>
                        <a:pt x="2558" y="903"/>
                      </a:lnTo>
                      <a:lnTo>
                        <a:pt x="2558" y="911"/>
                      </a:lnTo>
                      <a:lnTo>
                        <a:pt x="2561" y="919"/>
                      </a:lnTo>
                      <a:lnTo>
                        <a:pt x="2563" y="925"/>
                      </a:lnTo>
                      <a:lnTo>
                        <a:pt x="2563" y="930"/>
                      </a:lnTo>
                      <a:lnTo>
                        <a:pt x="2562" y="938"/>
                      </a:lnTo>
                      <a:lnTo>
                        <a:pt x="2562" y="945"/>
                      </a:lnTo>
                      <a:lnTo>
                        <a:pt x="2562" y="954"/>
                      </a:lnTo>
                      <a:lnTo>
                        <a:pt x="2565" y="961"/>
                      </a:lnTo>
                      <a:lnTo>
                        <a:pt x="2572" y="968"/>
                      </a:lnTo>
                      <a:lnTo>
                        <a:pt x="2575" y="974"/>
                      </a:lnTo>
                      <a:lnTo>
                        <a:pt x="2578" y="983"/>
                      </a:lnTo>
                      <a:lnTo>
                        <a:pt x="2575" y="990"/>
                      </a:lnTo>
                      <a:lnTo>
                        <a:pt x="2572" y="997"/>
                      </a:lnTo>
                      <a:lnTo>
                        <a:pt x="2563" y="999"/>
                      </a:lnTo>
                      <a:lnTo>
                        <a:pt x="2553" y="997"/>
                      </a:lnTo>
                      <a:lnTo>
                        <a:pt x="2549" y="1005"/>
                      </a:lnTo>
                      <a:lnTo>
                        <a:pt x="2552" y="1011"/>
                      </a:lnTo>
                      <a:lnTo>
                        <a:pt x="2549" y="1020"/>
                      </a:lnTo>
                      <a:lnTo>
                        <a:pt x="2543" y="1024"/>
                      </a:lnTo>
                      <a:lnTo>
                        <a:pt x="2546" y="1032"/>
                      </a:lnTo>
                      <a:lnTo>
                        <a:pt x="2552" y="1037"/>
                      </a:lnTo>
                      <a:lnTo>
                        <a:pt x="2559" y="1039"/>
                      </a:lnTo>
                      <a:lnTo>
                        <a:pt x="2567" y="1042"/>
                      </a:lnTo>
                      <a:lnTo>
                        <a:pt x="2573" y="1048"/>
                      </a:lnTo>
                      <a:lnTo>
                        <a:pt x="2573" y="1056"/>
                      </a:lnTo>
                      <a:lnTo>
                        <a:pt x="2569" y="1065"/>
                      </a:lnTo>
                      <a:lnTo>
                        <a:pt x="2565" y="1073"/>
                      </a:lnTo>
                      <a:lnTo>
                        <a:pt x="2559" y="1078"/>
                      </a:lnTo>
                      <a:lnTo>
                        <a:pt x="2554" y="1084"/>
                      </a:lnTo>
                      <a:lnTo>
                        <a:pt x="2551" y="1091"/>
                      </a:lnTo>
                      <a:lnTo>
                        <a:pt x="2547" y="1099"/>
                      </a:lnTo>
                      <a:lnTo>
                        <a:pt x="2545" y="1105"/>
                      </a:lnTo>
                      <a:lnTo>
                        <a:pt x="2543" y="1114"/>
                      </a:lnTo>
                      <a:lnTo>
                        <a:pt x="2543" y="1123"/>
                      </a:lnTo>
                      <a:lnTo>
                        <a:pt x="2545" y="1133"/>
                      </a:lnTo>
                      <a:lnTo>
                        <a:pt x="2547" y="1139"/>
                      </a:lnTo>
                      <a:lnTo>
                        <a:pt x="2549" y="1148"/>
                      </a:lnTo>
                      <a:lnTo>
                        <a:pt x="2553" y="1154"/>
                      </a:lnTo>
                      <a:lnTo>
                        <a:pt x="2558" y="1162"/>
                      </a:lnTo>
                      <a:lnTo>
                        <a:pt x="2563" y="1167"/>
                      </a:lnTo>
                      <a:lnTo>
                        <a:pt x="2570" y="1173"/>
                      </a:lnTo>
                      <a:lnTo>
                        <a:pt x="2576" y="1178"/>
                      </a:lnTo>
                      <a:lnTo>
                        <a:pt x="2583" y="1184"/>
                      </a:lnTo>
                      <a:lnTo>
                        <a:pt x="2586" y="1188"/>
                      </a:lnTo>
                      <a:lnTo>
                        <a:pt x="2591" y="1195"/>
                      </a:lnTo>
                      <a:lnTo>
                        <a:pt x="2598" y="1199"/>
                      </a:lnTo>
                      <a:lnTo>
                        <a:pt x="2606" y="1204"/>
                      </a:lnTo>
                      <a:lnTo>
                        <a:pt x="2612" y="1208"/>
                      </a:lnTo>
                      <a:lnTo>
                        <a:pt x="2619" y="1214"/>
                      </a:lnTo>
                      <a:lnTo>
                        <a:pt x="2627" y="1216"/>
                      </a:lnTo>
                      <a:lnTo>
                        <a:pt x="2635" y="1220"/>
                      </a:lnTo>
                      <a:lnTo>
                        <a:pt x="2643" y="1223"/>
                      </a:lnTo>
                      <a:lnTo>
                        <a:pt x="2651" y="1225"/>
                      </a:lnTo>
                      <a:lnTo>
                        <a:pt x="2656" y="1231"/>
                      </a:lnTo>
                      <a:lnTo>
                        <a:pt x="2654" y="1237"/>
                      </a:lnTo>
                      <a:lnTo>
                        <a:pt x="2651" y="1246"/>
                      </a:lnTo>
                      <a:lnTo>
                        <a:pt x="2654" y="1254"/>
                      </a:lnTo>
                      <a:lnTo>
                        <a:pt x="2654" y="1263"/>
                      </a:lnTo>
                      <a:lnTo>
                        <a:pt x="2654" y="1270"/>
                      </a:lnTo>
                      <a:lnTo>
                        <a:pt x="2656" y="1278"/>
                      </a:lnTo>
                      <a:lnTo>
                        <a:pt x="2656" y="1287"/>
                      </a:lnTo>
                      <a:lnTo>
                        <a:pt x="2651" y="1293"/>
                      </a:lnTo>
                      <a:lnTo>
                        <a:pt x="2643" y="1295"/>
                      </a:lnTo>
                      <a:lnTo>
                        <a:pt x="2639" y="1302"/>
                      </a:lnTo>
                      <a:lnTo>
                        <a:pt x="2639" y="1310"/>
                      </a:lnTo>
                      <a:lnTo>
                        <a:pt x="2643" y="1315"/>
                      </a:lnTo>
                      <a:lnTo>
                        <a:pt x="2651" y="1321"/>
                      </a:lnTo>
                      <a:lnTo>
                        <a:pt x="2657" y="1325"/>
                      </a:lnTo>
                      <a:lnTo>
                        <a:pt x="2664" y="1329"/>
                      </a:lnTo>
                      <a:lnTo>
                        <a:pt x="2672" y="1332"/>
                      </a:lnTo>
                      <a:lnTo>
                        <a:pt x="2681" y="1335"/>
                      </a:lnTo>
                      <a:lnTo>
                        <a:pt x="2684" y="1344"/>
                      </a:lnTo>
                      <a:lnTo>
                        <a:pt x="2683" y="1351"/>
                      </a:lnTo>
                      <a:lnTo>
                        <a:pt x="2680" y="1359"/>
                      </a:lnTo>
                      <a:lnTo>
                        <a:pt x="2674" y="1368"/>
                      </a:lnTo>
                      <a:lnTo>
                        <a:pt x="2675" y="1377"/>
                      </a:lnTo>
                      <a:lnTo>
                        <a:pt x="2681" y="1384"/>
                      </a:lnTo>
                      <a:lnTo>
                        <a:pt x="2689" y="1387"/>
                      </a:lnTo>
                      <a:lnTo>
                        <a:pt x="2696" y="1390"/>
                      </a:lnTo>
                      <a:lnTo>
                        <a:pt x="2703" y="1393"/>
                      </a:lnTo>
                      <a:lnTo>
                        <a:pt x="2712" y="1391"/>
                      </a:lnTo>
                      <a:lnTo>
                        <a:pt x="2722" y="1387"/>
                      </a:lnTo>
                      <a:lnTo>
                        <a:pt x="2729" y="1384"/>
                      </a:lnTo>
                      <a:lnTo>
                        <a:pt x="2739" y="1383"/>
                      </a:lnTo>
                      <a:lnTo>
                        <a:pt x="2748" y="1381"/>
                      </a:lnTo>
                      <a:lnTo>
                        <a:pt x="2754" y="1383"/>
                      </a:lnTo>
                      <a:lnTo>
                        <a:pt x="2762" y="1384"/>
                      </a:lnTo>
                      <a:lnTo>
                        <a:pt x="2770" y="1387"/>
                      </a:lnTo>
                      <a:lnTo>
                        <a:pt x="2775" y="1391"/>
                      </a:lnTo>
                      <a:lnTo>
                        <a:pt x="2784" y="1393"/>
                      </a:lnTo>
                      <a:lnTo>
                        <a:pt x="2794" y="1391"/>
                      </a:lnTo>
                      <a:lnTo>
                        <a:pt x="2800" y="1389"/>
                      </a:lnTo>
                      <a:lnTo>
                        <a:pt x="2807" y="1384"/>
                      </a:lnTo>
                      <a:lnTo>
                        <a:pt x="2816" y="1381"/>
                      </a:lnTo>
                      <a:lnTo>
                        <a:pt x="2823" y="1380"/>
                      </a:lnTo>
                      <a:lnTo>
                        <a:pt x="2830" y="1381"/>
                      </a:lnTo>
                      <a:lnTo>
                        <a:pt x="2838" y="1377"/>
                      </a:lnTo>
                      <a:lnTo>
                        <a:pt x="2844" y="1370"/>
                      </a:lnTo>
                      <a:lnTo>
                        <a:pt x="2850" y="1367"/>
                      </a:lnTo>
                      <a:lnTo>
                        <a:pt x="2857" y="1363"/>
                      </a:lnTo>
                      <a:lnTo>
                        <a:pt x="2865" y="1367"/>
                      </a:lnTo>
                      <a:lnTo>
                        <a:pt x="2870" y="1368"/>
                      </a:lnTo>
                      <a:lnTo>
                        <a:pt x="2876" y="1372"/>
                      </a:lnTo>
                      <a:lnTo>
                        <a:pt x="2883" y="1372"/>
                      </a:lnTo>
                      <a:lnTo>
                        <a:pt x="2890" y="1370"/>
                      </a:lnTo>
                      <a:lnTo>
                        <a:pt x="2899" y="1367"/>
                      </a:lnTo>
                      <a:lnTo>
                        <a:pt x="2906" y="1364"/>
                      </a:lnTo>
                      <a:lnTo>
                        <a:pt x="2913" y="1359"/>
                      </a:lnTo>
                      <a:lnTo>
                        <a:pt x="2917" y="1351"/>
                      </a:lnTo>
                      <a:lnTo>
                        <a:pt x="2919" y="1344"/>
                      </a:lnTo>
                      <a:lnTo>
                        <a:pt x="2922" y="1335"/>
                      </a:lnTo>
                      <a:lnTo>
                        <a:pt x="2922" y="1328"/>
                      </a:lnTo>
                      <a:lnTo>
                        <a:pt x="2917" y="1321"/>
                      </a:lnTo>
                      <a:lnTo>
                        <a:pt x="2910" y="1319"/>
                      </a:lnTo>
                      <a:lnTo>
                        <a:pt x="2903" y="1318"/>
                      </a:lnTo>
                      <a:lnTo>
                        <a:pt x="2906" y="1310"/>
                      </a:lnTo>
                      <a:lnTo>
                        <a:pt x="2913" y="1305"/>
                      </a:lnTo>
                      <a:lnTo>
                        <a:pt x="2917" y="1301"/>
                      </a:lnTo>
                      <a:lnTo>
                        <a:pt x="2924" y="1296"/>
                      </a:lnTo>
                      <a:lnTo>
                        <a:pt x="2931" y="1292"/>
                      </a:lnTo>
                      <a:lnTo>
                        <a:pt x="2937" y="1287"/>
                      </a:lnTo>
                      <a:lnTo>
                        <a:pt x="2938" y="1280"/>
                      </a:lnTo>
                      <a:lnTo>
                        <a:pt x="2935" y="1272"/>
                      </a:lnTo>
                      <a:lnTo>
                        <a:pt x="2935" y="1265"/>
                      </a:lnTo>
                      <a:lnTo>
                        <a:pt x="2939" y="1257"/>
                      </a:lnTo>
                      <a:lnTo>
                        <a:pt x="2946" y="1254"/>
                      </a:lnTo>
                      <a:lnTo>
                        <a:pt x="2955" y="1253"/>
                      </a:lnTo>
                      <a:lnTo>
                        <a:pt x="2957" y="1260"/>
                      </a:lnTo>
                      <a:lnTo>
                        <a:pt x="2960" y="1269"/>
                      </a:lnTo>
                      <a:lnTo>
                        <a:pt x="2960" y="1276"/>
                      </a:lnTo>
                      <a:lnTo>
                        <a:pt x="2966" y="1282"/>
                      </a:lnTo>
                      <a:lnTo>
                        <a:pt x="2973" y="1276"/>
                      </a:lnTo>
                      <a:lnTo>
                        <a:pt x="2981" y="1273"/>
                      </a:lnTo>
                      <a:lnTo>
                        <a:pt x="2988" y="1269"/>
                      </a:lnTo>
                      <a:lnTo>
                        <a:pt x="2994" y="1274"/>
                      </a:lnTo>
                      <a:lnTo>
                        <a:pt x="2995" y="1282"/>
                      </a:lnTo>
                      <a:lnTo>
                        <a:pt x="3003" y="1280"/>
                      </a:lnTo>
                      <a:lnTo>
                        <a:pt x="3013" y="1280"/>
                      </a:lnTo>
                      <a:lnTo>
                        <a:pt x="3020" y="1276"/>
                      </a:lnTo>
                      <a:lnTo>
                        <a:pt x="3027" y="1270"/>
                      </a:lnTo>
                      <a:lnTo>
                        <a:pt x="3033" y="1266"/>
                      </a:lnTo>
                      <a:lnTo>
                        <a:pt x="3040" y="1265"/>
                      </a:lnTo>
                      <a:lnTo>
                        <a:pt x="3046" y="1269"/>
                      </a:lnTo>
                      <a:lnTo>
                        <a:pt x="3053" y="1274"/>
                      </a:lnTo>
                      <a:lnTo>
                        <a:pt x="3060" y="1282"/>
                      </a:lnTo>
                      <a:lnTo>
                        <a:pt x="3067" y="1283"/>
                      </a:lnTo>
                      <a:lnTo>
                        <a:pt x="3073" y="1282"/>
                      </a:lnTo>
                      <a:lnTo>
                        <a:pt x="3081" y="1276"/>
                      </a:lnTo>
                      <a:lnTo>
                        <a:pt x="3087" y="1272"/>
                      </a:lnTo>
                      <a:lnTo>
                        <a:pt x="3095" y="1270"/>
                      </a:lnTo>
                      <a:lnTo>
                        <a:pt x="3104" y="1272"/>
                      </a:lnTo>
                      <a:lnTo>
                        <a:pt x="3110" y="1269"/>
                      </a:lnTo>
                      <a:lnTo>
                        <a:pt x="3118" y="1261"/>
                      </a:lnTo>
                      <a:lnTo>
                        <a:pt x="3124" y="1257"/>
                      </a:lnTo>
                      <a:lnTo>
                        <a:pt x="3130" y="1252"/>
                      </a:lnTo>
                      <a:lnTo>
                        <a:pt x="3137" y="1244"/>
                      </a:lnTo>
                      <a:lnTo>
                        <a:pt x="3143" y="1238"/>
                      </a:lnTo>
                      <a:lnTo>
                        <a:pt x="3149" y="1234"/>
                      </a:lnTo>
                      <a:lnTo>
                        <a:pt x="3156" y="1229"/>
                      </a:lnTo>
                      <a:lnTo>
                        <a:pt x="3162" y="1224"/>
                      </a:lnTo>
                      <a:lnTo>
                        <a:pt x="3171" y="1220"/>
                      </a:lnTo>
                      <a:lnTo>
                        <a:pt x="3180" y="1218"/>
                      </a:lnTo>
                      <a:lnTo>
                        <a:pt x="3187" y="1216"/>
                      </a:lnTo>
                      <a:lnTo>
                        <a:pt x="3194" y="1212"/>
                      </a:lnTo>
                      <a:lnTo>
                        <a:pt x="3202" y="1210"/>
                      </a:lnTo>
                      <a:lnTo>
                        <a:pt x="3209" y="1205"/>
                      </a:lnTo>
                      <a:lnTo>
                        <a:pt x="3215" y="1204"/>
                      </a:lnTo>
                      <a:lnTo>
                        <a:pt x="3224" y="1201"/>
                      </a:lnTo>
                      <a:lnTo>
                        <a:pt x="3231" y="1199"/>
                      </a:lnTo>
                      <a:lnTo>
                        <a:pt x="3238" y="1197"/>
                      </a:lnTo>
                      <a:lnTo>
                        <a:pt x="3247" y="1193"/>
                      </a:lnTo>
                      <a:lnTo>
                        <a:pt x="3254" y="1191"/>
                      </a:lnTo>
                      <a:lnTo>
                        <a:pt x="3262" y="1189"/>
                      </a:lnTo>
                      <a:lnTo>
                        <a:pt x="3269" y="1188"/>
                      </a:lnTo>
                      <a:lnTo>
                        <a:pt x="3278" y="1186"/>
                      </a:lnTo>
                      <a:lnTo>
                        <a:pt x="3284" y="1182"/>
                      </a:lnTo>
                      <a:lnTo>
                        <a:pt x="3291" y="1180"/>
                      </a:lnTo>
                      <a:lnTo>
                        <a:pt x="3298" y="1176"/>
                      </a:lnTo>
                      <a:lnTo>
                        <a:pt x="3305" y="1176"/>
                      </a:lnTo>
                      <a:lnTo>
                        <a:pt x="3313" y="1180"/>
                      </a:lnTo>
                      <a:lnTo>
                        <a:pt x="3316" y="1186"/>
                      </a:lnTo>
                      <a:lnTo>
                        <a:pt x="3319" y="1193"/>
                      </a:lnTo>
                      <a:lnTo>
                        <a:pt x="3324" y="1202"/>
                      </a:lnTo>
                      <a:lnTo>
                        <a:pt x="3325" y="1210"/>
                      </a:lnTo>
                      <a:lnTo>
                        <a:pt x="3329" y="1216"/>
                      </a:lnTo>
                      <a:lnTo>
                        <a:pt x="3335" y="1224"/>
                      </a:lnTo>
                      <a:lnTo>
                        <a:pt x="3338" y="1231"/>
                      </a:lnTo>
                      <a:lnTo>
                        <a:pt x="3343" y="1235"/>
                      </a:lnTo>
                      <a:lnTo>
                        <a:pt x="3350" y="1240"/>
                      </a:lnTo>
                      <a:lnTo>
                        <a:pt x="3357" y="1244"/>
                      </a:lnTo>
                      <a:lnTo>
                        <a:pt x="3363" y="1248"/>
                      </a:lnTo>
                      <a:lnTo>
                        <a:pt x="3372" y="1252"/>
                      </a:lnTo>
                      <a:lnTo>
                        <a:pt x="3379" y="1253"/>
                      </a:lnTo>
                      <a:lnTo>
                        <a:pt x="3386" y="1254"/>
                      </a:lnTo>
                      <a:lnTo>
                        <a:pt x="3395" y="1257"/>
                      </a:lnTo>
                      <a:lnTo>
                        <a:pt x="3401" y="1263"/>
                      </a:lnTo>
                      <a:lnTo>
                        <a:pt x="3407" y="1266"/>
                      </a:lnTo>
                      <a:lnTo>
                        <a:pt x="3416" y="1269"/>
                      </a:lnTo>
                      <a:lnTo>
                        <a:pt x="3421" y="1274"/>
                      </a:lnTo>
                      <a:lnTo>
                        <a:pt x="3429" y="1276"/>
                      </a:lnTo>
                      <a:lnTo>
                        <a:pt x="3437" y="1274"/>
                      </a:lnTo>
                      <a:lnTo>
                        <a:pt x="3445" y="1270"/>
                      </a:lnTo>
                      <a:lnTo>
                        <a:pt x="3452" y="1269"/>
                      </a:lnTo>
                      <a:lnTo>
                        <a:pt x="3459" y="1265"/>
                      </a:lnTo>
                      <a:lnTo>
                        <a:pt x="3468" y="1261"/>
                      </a:lnTo>
                      <a:lnTo>
                        <a:pt x="3474" y="1266"/>
                      </a:lnTo>
                      <a:lnTo>
                        <a:pt x="3481" y="1267"/>
                      </a:lnTo>
                      <a:lnTo>
                        <a:pt x="3490" y="1266"/>
                      </a:lnTo>
                      <a:lnTo>
                        <a:pt x="3497" y="1267"/>
                      </a:lnTo>
                      <a:lnTo>
                        <a:pt x="3506" y="1269"/>
                      </a:lnTo>
                      <a:lnTo>
                        <a:pt x="3516" y="1269"/>
                      </a:lnTo>
                      <a:lnTo>
                        <a:pt x="3522" y="1270"/>
                      </a:lnTo>
                      <a:lnTo>
                        <a:pt x="3529" y="1273"/>
                      </a:lnTo>
                      <a:lnTo>
                        <a:pt x="3535" y="1278"/>
                      </a:lnTo>
                      <a:lnTo>
                        <a:pt x="3540" y="1285"/>
                      </a:lnTo>
                      <a:lnTo>
                        <a:pt x="3543" y="1292"/>
                      </a:lnTo>
                      <a:lnTo>
                        <a:pt x="3544" y="1301"/>
                      </a:lnTo>
                      <a:lnTo>
                        <a:pt x="3543" y="1308"/>
                      </a:lnTo>
                      <a:lnTo>
                        <a:pt x="3540" y="1315"/>
                      </a:lnTo>
                      <a:lnTo>
                        <a:pt x="3535" y="1322"/>
                      </a:lnTo>
                      <a:lnTo>
                        <a:pt x="3530" y="1329"/>
                      </a:lnTo>
                      <a:lnTo>
                        <a:pt x="3526" y="1334"/>
                      </a:lnTo>
                      <a:lnTo>
                        <a:pt x="3519" y="1340"/>
                      </a:lnTo>
                      <a:lnTo>
                        <a:pt x="3516" y="1347"/>
                      </a:lnTo>
                      <a:lnTo>
                        <a:pt x="3511" y="1353"/>
                      </a:lnTo>
                      <a:lnTo>
                        <a:pt x="3503" y="1359"/>
                      </a:lnTo>
                      <a:lnTo>
                        <a:pt x="3497" y="1363"/>
                      </a:lnTo>
                      <a:lnTo>
                        <a:pt x="3490" y="1367"/>
                      </a:lnTo>
                      <a:lnTo>
                        <a:pt x="3483" y="1368"/>
                      </a:lnTo>
                      <a:lnTo>
                        <a:pt x="3475" y="1372"/>
                      </a:lnTo>
                      <a:lnTo>
                        <a:pt x="3467" y="1376"/>
                      </a:lnTo>
                      <a:lnTo>
                        <a:pt x="3459" y="1378"/>
                      </a:lnTo>
                      <a:lnTo>
                        <a:pt x="3451" y="1378"/>
                      </a:lnTo>
                      <a:lnTo>
                        <a:pt x="3445" y="1383"/>
                      </a:lnTo>
                      <a:lnTo>
                        <a:pt x="3437" y="1384"/>
                      </a:lnTo>
                      <a:lnTo>
                        <a:pt x="3428" y="1384"/>
                      </a:lnTo>
                      <a:lnTo>
                        <a:pt x="3421" y="1383"/>
                      </a:lnTo>
                      <a:lnTo>
                        <a:pt x="3414" y="1383"/>
                      </a:lnTo>
                      <a:lnTo>
                        <a:pt x="3407" y="1384"/>
                      </a:lnTo>
                      <a:lnTo>
                        <a:pt x="3400" y="1389"/>
                      </a:lnTo>
                      <a:lnTo>
                        <a:pt x="3392" y="1393"/>
                      </a:lnTo>
                      <a:lnTo>
                        <a:pt x="3384" y="1397"/>
                      </a:lnTo>
                      <a:lnTo>
                        <a:pt x="3378" y="1400"/>
                      </a:lnTo>
                      <a:lnTo>
                        <a:pt x="3370" y="1403"/>
                      </a:lnTo>
                      <a:lnTo>
                        <a:pt x="3362" y="1408"/>
                      </a:lnTo>
                      <a:lnTo>
                        <a:pt x="3354" y="1412"/>
                      </a:lnTo>
                      <a:lnTo>
                        <a:pt x="3347" y="1416"/>
                      </a:lnTo>
                      <a:lnTo>
                        <a:pt x="3340" y="1419"/>
                      </a:lnTo>
                      <a:lnTo>
                        <a:pt x="3332" y="1422"/>
                      </a:lnTo>
                      <a:lnTo>
                        <a:pt x="3325" y="1426"/>
                      </a:lnTo>
                      <a:lnTo>
                        <a:pt x="3319" y="1430"/>
                      </a:lnTo>
                      <a:lnTo>
                        <a:pt x="3313" y="1435"/>
                      </a:lnTo>
                      <a:lnTo>
                        <a:pt x="3308" y="1440"/>
                      </a:lnTo>
                      <a:lnTo>
                        <a:pt x="3303" y="1448"/>
                      </a:lnTo>
                      <a:lnTo>
                        <a:pt x="3300" y="1455"/>
                      </a:lnTo>
                      <a:lnTo>
                        <a:pt x="3297" y="1464"/>
                      </a:lnTo>
                      <a:lnTo>
                        <a:pt x="3294" y="1471"/>
                      </a:lnTo>
                      <a:lnTo>
                        <a:pt x="3294" y="1478"/>
                      </a:lnTo>
                      <a:lnTo>
                        <a:pt x="3291" y="1485"/>
                      </a:lnTo>
                      <a:lnTo>
                        <a:pt x="3289" y="1494"/>
                      </a:lnTo>
                      <a:lnTo>
                        <a:pt x="3287" y="1502"/>
                      </a:lnTo>
                      <a:lnTo>
                        <a:pt x="3285" y="1510"/>
                      </a:lnTo>
                      <a:lnTo>
                        <a:pt x="3281" y="1517"/>
                      </a:lnTo>
                      <a:lnTo>
                        <a:pt x="3278" y="1524"/>
                      </a:lnTo>
                      <a:lnTo>
                        <a:pt x="3272" y="1530"/>
                      </a:lnTo>
                      <a:lnTo>
                        <a:pt x="3268" y="1536"/>
                      </a:lnTo>
                      <a:lnTo>
                        <a:pt x="3265" y="1546"/>
                      </a:lnTo>
                      <a:lnTo>
                        <a:pt x="3268" y="1553"/>
                      </a:lnTo>
                      <a:lnTo>
                        <a:pt x="3273" y="1562"/>
                      </a:lnTo>
                      <a:lnTo>
                        <a:pt x="3278" y="1566"/>
                      </a:lnTo>
                      <a:lnTo>
                        <a:pt x="3284" y="1572"/>
                      </a:lnTo>
                      <a:lnTo>
                        <a:pt x="3289" y="1578"/>
                      </a:lnTo>
                      <a:lnTo>
                        <a:pt x="3296" y="1583"/>
                      </a:lnTo>
                      <a:lnTo>
                        <a:pt x="3302" y="1589"/>
                      </a:lnTo>
                      <a:lnTo>
                        <a:pt x="3307" y="1595"/>
                      </a:lnTo>
                      <a:lnTo>
                        <a:pt x="3313" y="1600"/>
                      </a:lnTo>
                      <a:lnTo>
                        <a:pt x="3314" y="1609"/>
                      </a:lnTo>
                      <a:lnTo>
                        <a:pt x="3307" y="1613"/>
                      </a:lnTo>
                      <a:lnTo>
                        <a:pt x="3300" y="1613"/>
                      </a:lnTo>
                      <a:lnTo>
                        <a:pt x="3291" y="1613"/>
                      </a:lnTo>
                      <a:lnTo>
                        <a:pt x="3285" y="1614"/>
                      </a:lnTo>
                      <a:lnTo>
                        <a:pt x="3275" y="1615"/>
                      </a:lnTo>
                      <a:lnTo>
                        <a:pt x="3270" y="1611"/>
                      </a:lnTo>
                      <a:lnTo>
                        <a:pt x="3263" y="1611"/>
                      </a:lnTo>
                      <a:lnTo>
                        <a:pt x="3257" y="1605"/>
                      </a:lnTo>
                      <a:lnTo>
                        <a:pt x="3251" y="1601"/>
                      </a:lnTo>
                      <a:lnTo>
                        <a:pt x="3243" y="1605"/>
                      </a:lnTo>
                      <a:lnTo>
                        <a:pt x="3237" y="1611"/>
                      </a:lnTo>
                      <a:lnTo>
                        <a:pt x="3231" y="1615"/>
                      </a:lnTo>
                      <a:lnTo>
                        <a:pt x="3225" y="1620"/>
                      </a:lnTo>
                      <a:lnTo>
                        <a:pt x="3216" y="1624"/>
                      </a:lnTo>
                      <a:lnTo>
                        <a:pt x="3210" y="1628"/>
                      </a:lnTo>
                      <a:lnTo>
                        <a:pt x="3203" y="1632"/>
                      </a:lnTo>
                      <a:lnTo>
                        <a:pt x="3196" y="1636"/>
                      </a:lnTo>
                      <a:lnTo>
                        <a:pt x="3189" y="1640"/>
                      </a:lnTo>
                      <a:lnTo>
                        <a:pt x="3189" y="1647"/>
                      </a:lnTo>
                      <a:lnTo>
                        <a:pt x="3197" y="1649"/>
                      </a:lnTo>
                      <a:lnTo>
                        <a:pt x="3192" y="1656"/>
                      </a:lnTo>
                      <a:lnTo>
                        <a:pt x="3187" y="1662"/>
                      </a:lnTo>
                      <a:lnTo>
                        <a:pt x="3183" y="1669"/>
                      </a:lnTo>
                      <a:lnTo>
                        <a:pt x="3176" y="1672"/>
                      </a:lnTo>
                      <a:lnTo>
                        <a:pt x="3169" y="1676"/>
                      </a:lnTo>
                      <a:lnTo>
                        <a:pt x="3162" y="1681"/>
                      </a:lnTo>
                      <a:lnTo>
                        <a:pt x="3156" y="1679"/>
                      </a:lnTo>
                      <a:lnTo>
                        <a:pt x="3148" y="1677"/>
                      </a:lnTo>
                      <a:lnTo>
                        <a:pt x="3146" y="1685"/>
                      </a:lnTo>
                      <a:lnTo>
                        <a:pt x="3140" y="1690"/>
                      </a:lnTo>
                      <a:lnTo>
                        <a:pt x="3132" y="1689"/>
                      </a:lnTo>
                      <a:lnTo>
                        <a:pt x="3127" y="1694"/>
                      </a:lnTo>
                      <a:lnTo>
                        <a:pt x="3126" y="1702"/>
                      </a:lnTo>
                      <a:lnTo>
                        <a:pt x="3120" y="1708"/>
                      </a:lnTo>
                      <a:lnTo>
                        <a:pt x="3114" y="1712"/>
                      </a:lnTo>
                      <a:lnTo>
                        <a:pt x="3105" y="1712"/>
                      </a:lnTo>
                      <a:lnTo>
                        <a:pt x="3098" y="1712"/>
                      </a:lnTo>
                      <a:lnTo>
                        <a:pt x="3091" y="1711"/>
                      </a:lnTo>
                      <a:lnTo>
                        <a:pt x="3083" y="1712"/>
                      </a:lnTo>
                      <a:lnTo>
                        <a:pt x="3080" y="1719"/>
                      </a:lnTo>
                      <a:lnTo>
                        <a:pt x="3075" y="1726"/>
                      </a:lnTo>
                      <a:lnTo>
                        <a:pt x="3069" y="1731"/>
                      </a:lnTo>
                      <a:lnTo>
                        <a:pt x="3062" y="1732"/>
                      </a:lnTo>
                      <a:lnTo>
                        <a:pt x="3054" y="1737"/>
                      </a:lnTo>
                      <a:lnTo>
                        <a:pt x="3049" y="1744"/>
                      </a:lnTo>
                      <a:lnTo>
                        <a:pt x="3049" y="1751"/>
                      </a:lnTo>
                      <a:lnTo>
                        <a:pt x="3051" y="1761"/>
                      </a:lnTo>
                      <a:lnTo>
                        <a:pt x="3051" y="1769"/>
                      </a:lnTo>
                      <a:lnTo>
                        <a:pt x="3051" y="1777"/>
                      </a:lnTo>
                      <a:lnTo>
                        <a:pt x="3051" y="1786"/>
                      </a:lnTo>
                      <a:lnTo>
                        <a:pt x="3051" y="1794"/>
                      </a:lnTo>
                      <a:lnTo>
                        <a:pt x="3049" y="1802"/>
                      </a:lnTo>
                      <a:lnTo>
                        <a:pt x="3046" y="1811"/>
                      </a:lnTo>
                      <a:lnTo>
                        <a:pt x="3042" y="1816"/>
                      </a:lnTo>
                      <a:lnTo>
                        <a:pt x="3035" y="1820"/>
                      </a:lnTo>
                      <a:lnTo>
                        <a:pt x="3029" y="1819"/>
                      </a:lnTo>
                      <a:lnTo>
                        <a:pt x="3022" y="1824"/>
                      </a:lnTo>
                      <a:lnTo>
                        <a:pt x="3014" y="1824"/>
                      </a:lnTo>
                      <a:lnTo>
                        <a:pt x="3006" y="1822"/>
                      </a:lnTo>
                      <a:lnTo>
                        <a:pt x="2999" y="1819"/>
                      </a:lnTo>
                      <a:lnTo>
                        <a:pt x="2994" y="1812"/>
                      </a:lnTo>
                      <a:lnTo>
                        <a:pt x="2988" y="1809"/>
                      </a:lnTo>
                      <a:lnTo>
                        <a:pt x="2980" y="1806"/>
                      </a:lnTo>
                      <a:lnTo>
                        <a:pt x="2973" y="1807"/>
                      </a:lnTo>
                      <a:lnTo>
                        <a:pt x="2966" y="1805"/>
                      </a:lnTo>
                      <a:lnTo>
                        <a:pt x="2959" y="1803"/>
                      </a:lnTo>
                      <a:lnTo>
                        <a:pt x="2951" y="1800"/>
                      </a:lnTo>
                      <a:lnTo>
                        <a:pt x="2942" y="1799"/>
                      </a:lnTo>
                      <a:lnTo>
                        <a:pt x="2935" y="1796"/>
                      </a:lnTo>
                      <a:lnTo>
                        <a:pt x="2928" y="1796"/>
                      </a:lnTo>
                      <a:lnTo>
                        <a:pt x="2921" y="1794"/>
                      </a:lnTo>
                      <a:lnTo>
                        <a:pt x="2913" y="1793"/>
                      </a:lnTo>
                      <a:lnTo>
                        <a:pt x="2906" y="1792"/>
                      </a:lnTo>
                      <a:lnTo>
                        <a:pt x="2897" y="1788"/>
                      </a:lnTo>
                      <a:lnTo>
                        <a:pt x="2889" y="1788"/>
                      </a:lnTo>
                      <a:lnTo>
                        <a:pt x="2882" y="1790"/>
                      </a:lnTo>
                      <a:lnTo>
                        <a:pt x="2873" y="1792"/>
                      </a:lnTo>
                      <a:lnTo>
                        <a:pt x="2866" y="1790"/>
                      </a:lnTo>
                      <a:lnTo>
                        <a:pt x="2862" y="1792"/>
                      </a:lnTo>
                      <a:lnTo>
                        <a:pt x="2856" y="1794"/>
                      </a:lnTo>
                      <a:lnTo>
                        <a:pt x="2849" y="1794"/>
                      </a:lnTo>
                      <a:lnTo>
                        <a:pt x="2841" y="1797"/>
                      </a:lnTo>
                      <a:lnTo>
                        <a:pt x="2834" y="1800"/>
                      </a:lnTo>
                      <a:lnTo>
                        <a:pt x="2826" y="1803"/>
                      </a:lnTo>
                      <a:lnTo>
                        <a:pt x="2818" y="1806"/>
                      </a:lnTo>
                      <a:lnTo>
                        <a:pt x="2811" y="1811"/>
                      </a:lnTo>
                      <a:lnTo>
                        <a:pt x="2805" y="1815"/>
                      </a:lnTo>
                      <a:lnTo>
                        <a:pt x="2797" y="1816"/>
                      </a:lnTo>
                      <a:lnTo>
                        <a:pt x="2791" y="1813"/>
                      </a:lnTo>
                      <a:lnTo>
                        <a:pt x="2783" y="1816"/>
                      </a:lnTo>
                      <a:lnTo>
                        <a:pt x="2775" y="1822"/>
                      </a:lnTo>
                      <a:lnTo>
                        <a:pt x="2767" y="1824"/>
                      </a:lnTo>
                      <a:lnTo>
                        <a:pt x="2759" y="1824"/>
                      </a:lnTo>
                      <a:lnTo>
                        <a:pt x="2751" y="1826"/>
                      </a:lnTo>
                      <a:lnTo>
                        <a:pt x="2746" y="1832"/>
                      </a:lnTo>
                      <a:lnTo>
                        <a:pt x="2739" y="1837"/>
                      </a:lnTo>
                      <a:lnTo>
                        <a:pt x="2733" y="1842"/>
                      </a:lnTo>
                      <a:lnTo>
                        <a:pt x="2724" y="1843"/>
                      </a:lnTo>
                      <a:lnTo>
                        <a:pt x="2718" y="1848"/>
                      </a:lnTo>
                      <a:lnTo>
                        <a:pt x="2712" y="1852"/>
                      </a:lnTo>
                      <a:lnTo>
                        <a:pt x="2705" y="1855"/>
                      </a:lnTo>
                      <a:lnTo>
                        <a:pt x="2699" y="1856"/>
                      </a:lnTo>
                      <a:lnTo>
                        <a:pt x="2691" y="1855"/>
                      </a:lnTo>
                      <a:lnTo>
                        <a:pt x="2684" y="1854"/>
                      </a:lnTo>
                      <a:lnTo>
                        <a:pt x="2675" y="1851"/>
                      </a:lnTo>
                      <a:lnTo>
                        <a:pt x="2670" y="1845"/>
                      </a:lnTo>
                      <a:lnTo>
                        <a:pt x="2662" y="1843"/>
                      </a:lnTo>
                      <a:lnTo>
                        <a:pt x="2659" y="1851"/>
                      </a:lnTo>
                      <a:lnTo>
                        <a:pt x="2654" y="1858"/>
                      </a:lnTo>
                      <a:lnTo>
                        <a:pt x="2662" y="1860"/>
                      </a:lnTo>
                      <a:lnTo>
                        <a:pt x="2670" y="1860"/>
                      </a:lnTo>
                      <a:lnTo>
                        <a:pt x="2678" y="1861"/>
                      </a:lnTo>
                      <a:lnTo>
                        <a:pt x="2684" y="1867"/>
                      </a:lnTo>
                      <a:lnTo>
                        <a:pt x="2689" y="1874"/>
                      </a:lnTo>
                      <a:lnTo>
                        <a:pt x="2691" y="1880"/>
                      </a:lnTo>
                      <a:lnTo>
                        <a:pt x="2685" y="1886"/>
                      </a:lnTo>
                      <a:lnTo>
                        <a:pt x="2678" y="1887"/>
                      </a:lnTo>
                      <a:lnTo>
                        <a:pt x="2670" y="1888"/>
                      </a:lnTo>
                      <a:lnTo>
                        <a:pt x="2663" y="1893"/>
                      </a:lnTo>
                      <a:lnTo>
                        <a:pt x="2659" y="1899"/>
                      </a:lnTo>
                      <a:lnTo>
                        <a:pt x="2652" y="1903"/>
                      </a:lnTo>
                      <a:lnTo>
                        <a:pt x="2645" y="1905"/>
                      </a:lnTo>
                      <a:lnTo>
                        <a:pt x="2638" y="1907"/>
                      </a:lnTo>
                      <a:lnTo>
                        <a:pt x="2629" y="1910"/>
                      </a:lnTo>
                      <a:lnTo>
                        <a:pt x="2623" y="1914"/>
                      </a:lnTo>
                      <a:lnTo>
                        <a:pt x="2616" y="1918"/>
                      </a:lnTo>
                      <a:lnTo>
                        <a:pt x="2608" y="1924"/>
                      </a:lnTo>
                      <a:lnTo>
                        <a:pt x="2605" y="1922"/>
                      </a:lnTo>
                      <a:lnTo>
                        <a:pt x="2596" y="1927"/>
                      </a:lnTo>
                      <a:lnTo>
                        <a:pt x="2584" y="1933"/>
                      </a:lnTo>
                      <a:lnTo>
                        <a:pt x="2574" y="1940"/>
                      </a:lnTo>
                      <a:lnTo>
                        <a:pt x="2562" y="1946"/>
                      </a:lnTo>
                      <a:lnTo>
                        <a:pt x="2551" y="1954"/>
                      </a:lnTo>
                      <a:lnTo>
                        <a:pt x="2540" y="1958"/>
                      </a:lnTo>
                      <a:lnTo>
                        <a:pt x="2529" y="1963"/>
                      </a:lnTo>
                      <a:lnTo>
                        <a:pt x="2518" y="1971"/>
                      </a:lnTo>
                      <a:lnTo>
                        <a:pt x="2508" y="1980"/>
                      </a:lnTo>
                      <a:lnTo>
                        <a:pt x="2498" y="1989"/>
                      </a:lnTo>
                      <a:lnTo>
                        <a:pt x="2487" y="1995"/>
                      </a:lnTo>
                      <a:lnTo>
                        <a:pt x="2478" y="2003"/>
                      </a:lnTo>
                      <a:lnTo>
                        <a:pt x="2467" y="2010"/>
                      </a:lnTo>
                      <a:lnTo>
                        <a:pt x="2456" y="2017"/>
                      </a:lnTo>
                      <a:lnTo>
                        <a:pt x="2445" y="2024"/>
                      </a:lnTo>
                      <a:lnTo>
                        <a:pt x="2433" y="2031"/>
                      </a:lnTo>
                      <a:lnTo>
                        <a:pt x="2422" y="2039"/>
                      </a:lnTo>
                      <a:lnTo>
                        <a:pt x="2416" y="2048"/>
                      </a:lnTo>
                      <a:lnTo>
                        <a:pt x="2416" y="2061"/>
                      </a:lnTo>
                      <a:lnTo>
                        <a:pt x="2407" y="2072"/>
                      </a:lnTo>
                      <a:lnTo>
                        <a:pt x="2411" y="2082"/>
                      </a:lnTo>
                      <a:lnTo>
                        <a:pt x="2400" y="2089"/>
                      </a:lnTo>
                      <a:lnTo>
                        <a:pt x="2387" y="2092"/>
                      </a:lnTo>
                      <a:lnTo>
                        <a:pt x="2381" y="2105"/>
                      </a:lnTo>
                      <a:lnTo>
                        <a:pt x="2371" y="2112"/>
                      </a:lnTo>
                      <a:lnTo>
                        <a:pt x="2362" y="2121"/>
                      </a:lnTo>
                      <a:lnTo>
                        <a:pt x="2354" y="2129"/>
                      </a:lnTo>
                      <a:lnTo>
                        <a:pt x="2343" y="2138"/>
                      </a:lnTo>
                      <a:lnTo>
                        <a:pt x="2333" y="2146"/>
                      </a:lnTo>
                      <a:lnTo>
                        <a:pt x="2324" y="2154"/>
                      </a:lnTo>
                      <a:lnTo>
                        <a:pt x="2314" y="2161"/>
                      </a:lnTo>
                      <a:lnTo>
                        <a:pt x="2304" y="2170"/>
                      </a:lnTo>
                      <a:lnTo>
                        <a:pt x="2292" y="2177"/>
                      </a:lnTo>
                      <a:lnTo>
                        <a:pt x="2283" y="2187"/>
                      </a:lnTo>
                      <a:lnTo>
                        <a:pt x="2273" y="2191"/>
                      </a:lnTo>
                      <a:lnTo>
                        <a:pt x="2273" y="2178"/>
                      </a:lnTo>
                      <a:lnTo>
                        <a:pt x="2260" y="2180"/>
                      </a:lnTo>
                      <a:lnTo>
                        <a:pt x="2248" y="2178"/>
                      </a:lnTo>
                      <a:lnTo>
                        <a:pt x="2235" y="2177"/>
                      </a:lnTo>
                      <a:lnTo>
                        <a:pt x="2222" y="2182"/>
                      </a:lnTo>
                      <a:lnTo>
                        <a:pt x="2211" y="2187"/>
                      </a:lnTo>
                      <a:lnTo>
                        <a:pt x="2200" y="2193"/>
                      </a:lnTo>
                      <a:lnTo>
                        <a:pt x="2189" y="2199"/>
                      </a:lnTo>
                      <a:lnTo>
                        <a:pt x="2182" y="2210"/>
                      </a:lnTo>
                      <a:lnTo>
                        <a:pt x="2193" y="2221"/>
                      </a:lnTo>
                      <a:lnTo>
                        <a:pt x="2187" y="2231"/>
                      </a:lnTo>
                      <a:lnTo>
                        <a:pt x="2176" y="2240"/>
                      </a:lnTo>
                      <a:lnTo>
                        <a:pt x="2166" y="2247"/>
                      </a:lnTo>
                      <a:lnTo>
                        <a:pt x="2156" y="2253"/>
                      </a:lnTo>
                      <a:lnTo>
                        <a:pt x="2146" y="2264"/>
                      </a:lnTo>
                      <a:lnTo>
                        <a:pt x="2135" y="2270"/>
                      </a:lnTo>
                      <a:lnTo>
                        <a:pt x="2124" y="2277"/>
                      </a:lnTo>
                      <a:lnTo>
                        <a:pt x="2115" y="2287"/>
                      </a:lnTo>
                      <a:lnTo>
                        <a:pt x="2105" y="2294"/>
                      </a:lnTo>
                      <a:lnTo>
                        <a:pt x="2094" y="2298"/>
                      </a:lnTo>
                      <a:lnTo>
                        <a:pt x="2081" y="2298"/>
                      </a:lnTo>
                      <a:lnTo>
                        <a:pt x="2070" y="2306"/>
                      </a:lnTo>
                      <a:lnTo>
                        <a:pt x="2076" y="2317"/>
                      </a:lnTo>
                      <a:lnTo>
                        <a:pt x="2066" y="2326"/>
                      </a:lnTo>
                      <a:lnTo>
                        <a:pt x="2057" y="2336"/>
                      </a:lnTo>
                      <a:lnTo>
                        <a:pt x="2048" y="2346"/>
                      </a:lnTo>
                      <a:lnTo>
                        <a:pt x="2039" y="2353"/>
                      </a:lnTo>
                      <a:lnTo>
                        <a:pt x="2029" y="2347"/>
                      </a:lnTo>
                      <a:lnTo>
                        <a:pt x="2021" y="2358"/>
                      </a:lnTo>
                      <a:lnTo>
                        <a:pt x="2010" y="2365"/>
                      </a:lnTo>
                      <a:lnTo>
                        <a:pt x="2005" y="2375"/>
                      </a:lnTo>
                      <a:lnTo>
                        <a:pt x="2011" y="2387"/>
                      </a:lnTo>
                      <a:lnTo>
                        <a:pt x="2017" y="2398"/>
                      </a:lnTo>
                      <a:lnTo>
                        <a:pt x="2016" y="2410"/>
                      </a:lnTo>
                      <a:lnTo>
                        <a:pt x="2012" y="2423"/>
                      </a:lnTo>
                      <a:lnTo>
                        <a:pt x="2019" y="2434"/>
                      </a:lnTo>
                      <a:lnTo>
                        <a:pt x="2026" y="2447"/>
                      </a:lnTo>
                      <a:lnTo>
                        <a:pt x="2012" y="2451"/>
                      </a:lnTo>
                      <a:lnTo>
                        <a:pt x="2006" y="2464"/>
                      </a:lnTo>
                      <a:lnTo>
                        <a:pt x="2003" y="2464"/>
                      </a:lnTo>
                      <a:lnTo>
                        <a:pt x="2000" y="2464"/>
                      </a:lnTo>
                      <a:lnTo>
                        <a:pt x="1994" y="2464"/>
                      </a:lnTo>
                      <a:lnTo>
                        <a:pt x="1988" y="2464"/>
                      </a:lnTo>
                      <a:lnTo>
                        <a:pt x="1981" y="2464"/>
                      </a:lnTo>
                      <a:lnTo>
                        <a:pt x="1976" y="2464"/>
                      </a:lnTo>
                      <a:lnTo>
                        <a:pt x="1972" y="2464"/>
                      </a:lnTo>
                      <a:lnTo>
                        <a:pt x="1971" y="2464"/>
                      </a:lnTo>
                      <a:lnTo>
                        <a:pt x="1970" y="2462"/>
                      </a:lnTo>
                      <a:lnTo>
                        <a:pt x="1968" y="2459"/>
                      </a:lnTo>
                      <a:lnTo>
                        <a:pt x="1965" y="2456"/>
                      </a:lnTo>
                      <a:lnTo>
                        <a:pt x="1963" y="2450"/>
                      </a:lnTo>
                      <a:lnTo>
                        <a:pt x="1961" y="2447"/>
                      </a:lnTo>
                      <a:lnTo>
                        <a:pt x="1959" y="2443"/>
                      </a:lnTo>
                      <a:lnTo>
                        <a:pt x="1957" y="2440"/>
                      </a:lnTo>
                      <a:lnTo>
                        <a:pt x="1957" y="2439"/>
                      </a:lnTo>
                      <a:lnTo>
                        <a:pt x="1957" y="2439"/>
                      </a:lnTo>
                      <a:lnTo>
                        <a:pt x="1957" y="2437"/>
                      </a:lnTo>
                      <a:lnTo>
                        <a:pt x="1959" y="2436"/>
                      </a:lnTo>
                      <a:lnTo>
                        <a:pt x="1960" y="2434"/>
                      </a:lnTo>
                      <a:lnTo>
                        <a:pt x="1960" y="2432"/>
                      </a:lnTo>
                      <a:lnTo>
                        <a:pt x="1961" y="2428"/>
                      </a:lnTo>
                      <a:lnTo>
                        <a:pt x="1961" y="2427"/>
                      </a:lnTo>
                      <a:lnTo>
                        <a:pt x="1962" y="2427"/>
                      </a:lnTo>
                      <a:lnTo>
                        <a:pt x="1961" y="2424"/>
                      </a:lnTo>
                      <a:lnTo>
                        <a:pt x="1959" y="2417"/>
                      </a:lnTo>
                      <a:lnTo>
                        <a:pt x="1955" y="2407"/>
                      </a:lnTo>
                      <a:lnTo>
                        <a:pt x="1950" y="2396"/>
                      </a:lnTo>
                      <a:lnTo>
                        <a:pt x="1946" y="2385"/>
                      </a:lnTo>
                      <a:lnTo>
                        <a:pt x="1943" y="2374"/>
                      </a:lnTo>
                      <a:lnTo>
                        <a:pt x="1940" y="2368"/>
                      </a:lnTo>
                      <a:lnTo>
                        <a:pt x="1939" y="2365"/>
                      </a:lnTo>
                      <a:lnTo>
                        <a:pt x="1938" y="2364"/>
                      </a:lnTo>
                      <a:lnTo>
                        <a:pt x="1934" y="2361"/>
                      </a:lnTo>
                      <a:lnTo>
                        <a:pt x="1932" y="2358"/>
                      </a:lnTo>
                      <a:lnTo>
                        <a:pt x="1929" y="2356"/>
                      </a:lnTo>
                      <a:lnTo>
                        <a:pt x="1929" y="2358"/>
                      </a:lnTo>
                      <a:lnTo>
                        <a:pt x="1927" y="2359"/>
                      </a:lnTo>
                      <a:lnTo>
                        <a:pt x="1923" y="2361"/>
                      </a:lnTo>
                      <a:lnTo>
                        <a:pt x="1919" y="2364"/>
                      </a:lnTo>
                      <a:lnTo>
                        <a:pt x="1916" y="2366"/>
                      </a:lnTo>
                      <a:lnTo>
                        <a:pt x="1911" y="2368"/>
                      </a:lnTo>
                      <a:lnTo>
                        <a:pt x="1908" y="2368"/>
                      </a:lnTo>
                      <a:lnTo>
                        <a:pt x="1908" y="2370"/>
                      </a:lnTo>
                      <a:lnTo>
                        <a:pt x="1907" y="2370"/>
                      </a:lnTo>
                      <a:lnTo>
                        <a:pt x="1906" y="2370"/>
                      </a:lnTo>
                      <a:lnTo>
                        <a:pt x="1903" y="2371"/>
                      </a:lnTo>
                      <a:lnTo>
                        <a:pt x="1901" y="2372"/>
                      </a:lnTo>
                      <a:lnTo>
                        <a:pt x="1900" y="2372"/>
                      </a:lnTo>
                      <a:lnTo>
                        <a:pt x="1897" y="2374"/>
                      </a:lnTo>
                      <a:lnTo>
                        <a:pt x="1895" y="2374"/>
                      </a:lnTo>
                      <a:lnTo>
                        <a:pt x="1895" y="2374"/>
                      </a:lnTo>
                      <a:lnTo>
                        <a:pt x="1895" y="2372"/>
                      </a:lnTo>
                      <a:lnTo>
                        <a:pt x="1894" y="2371"/>
                      </a:lnTo>
                      <a:lnTo>
                        <a:pt x="1892" y="2368"/>
                      </a:lnTo>
                      <a:lnTo>
                        <a:pt x="1892" y="2368"/>
                      </a:lnTo>
                      <a:lnTo>
                        <a:pt x="1892" y="2368"/>
                      </a:lnTo>
                      <a:lnTo>
                        <a:pt x="1889" y="2365"/>
                      </a:lnTo>
                      <a:lnTo>
                        <a:pt x="1885" y="2364"/>
                      </a:lnTo>
                      <a:lnTo>
                        <a:pt x="1881" y="2361"/>
                      </a:lnTo>
                      <a:lnTo>
                        <a:pt x="1878" y="2358"/>
                      </a:lnTo>
                      <a:lnTo>
                        <a:pt x="1874" y="2355"/>
                      </a:lnTo>
                      <a:lnTo>
                        <a:pt x="1872" y="2353"/>
                      </a:lnTo>
                      <a:lnTo>
                        <a:pt x="1870" y="2352"/>
                      </a:lnTo>
                      <a:lnTo>
                        <a:pt x="1870" y="2353"/>
                      </a:lnTo>
                      <a:lnTo>
                        <a:pt x="1865" y="2353"/>
                      </a:lnTo>
                      <a:lnTo>
                        <a:pt x="1862" y="2355"/>
                      </a:lnTo>
                      <a:lnTo>
                        <a:pt x="1860" y="2355"/>
                      </a:lnTo>
                      <a:lnTo>
                        <a:pt x="1860" y="2356"/>
                      </a:lnTo>
                      <a:lnTo>
                        <a:pt x="1854" y="2359"/>
                      </a:lnTo>
                      <a:lnTo>
                        <a:pt x="1851" y="2365"/>
                      </a:lnTo>
                      <a:lnTo>
                        <a:pt x="1846" y="2370"/>
                      </a:lnTo>
                      <a:lnTo>
                        <a:pt x="1841" y="2374"/>
                      </a:lnTo>
                      <a:lnTo>
                        <a:pt x="1838" y="2379"/>
                      </a:lnTo>
                      <a:lnTo>
                        <a:pt x="1835" y="2383"/>
                      </a:lnTo>
                      <a:lnTo>
                        <a:pt x="1834" y="2383"/>
                      </a:lnTo>
                      <a:lnTo>
                        <a:pt x="1828" y="2385"/>
                      </a:lnTo>
                      <a:lnTo>
                        <a:pt x="1822" y="2387"/>
                      </a:lnTo>
                      <a:lnTo>
                        <a:pt x="1817" y="2387"/>
                      </a:lnTo>
                      <a:lnTo>
                        <a:pt x="1813" y="2385"/>
                      </a:lnTo>
                      <a:lnTo>
                        <a:pt x="1809" y="2381"/>
                      </a:lnTo>
                      <a:lnTo>
                        <a:pt x="1807" y="2374"/>
                      </a:lnTo>
                      <a:lnTo>
                        <a:pt x="1806" y="2368"/>
                      </a:lnTo>
                      <a:lnTo>
                        <a:pt x="1805" y="2359"/>
                      </a:lnTo>
                      <a:lnTo>
                        <a:pt x="1806" y="2353"/>
                      </a:lnTo>
                      <a:lnTo>
                        <a:pt x="1807" y="2347"/>
                      </a:lnTo>
                      <a:lnTo>
                        <a:pt x="1808" y="2342"/>
                      </a:lnTo>
                      <a:lnTo>
                        <a:pt x="1811" y="2336"/>
                      </a:lnTo>
                      <a:lnTo>
                        <a:pt x="1811" y="2330"/>
                      </a:lnTo>
                      <a:lnTo>
                        <a:pt x="1812" y="2325"/>
                      </a:lnTo>
                      <a:lnTo>
                        <a:pt x="1813" y="2320"/>
                      </a:lnTo>
                      <a:lnTo>
                        <a:pt x="1813" y="2319"/>
                      </a:lnTo>
                      <a:lnTo>
                        <a:pt x="1814" y="2316"/>
                      </a:lnTo>
                      <a:lnTo>
                        <a:pt x="1817" y="2311"/>
                      </a:lnTo>
                      <a:lnTo>
                        <a:pt x="1819" y="2309"/>
                      </a:lnTo>
                      <a:lnTo>
                        <a:pt x="1821" y="2307"/>
                      </a:lnTo>
                      <a:lnTo>
                        <a:pt x="1819" y="2306"/>
                      </a:lnTo>
                      <a:lnTo>
                        <a:pt x="1817" y="2303"/>
                      </a:lnTo>
                      <a:lnTo>
                        <a:pt x="1816" y="2300"/>
                      </a:lnTo>
                      <a:lnTo>
                        <a:pt x="1814" y="2297"/>
                      </a:lnTo>
                      <a:lnTo>
                        <a:pt x="1814" y="2297"/>
                      </a:lnTo>
                      <a:lnTo>
                        <a:pt x="1813" y="2293"/>
                      </a:lnTo>
                      <a:lnTo>
                        <a:pt x="1813" y="2289"/>
                      </a:lnTo>
                      <a:lnTo>
                        <a:pt x="1813" y="2285"/>
                      </a:lnTo>
                      <a:lnTo>
                        <a:pt x="1813" y="2280"/>
                      </a:lnTo>
                      <a:lnTo>
                        <a:pt x="1813" y="2276"/>
                      </a:lnTo>
                      <a:lnTo>
                        <a:pt x="1812" y="2272"/>
                      </a:lnTo>
                      <a:lnTo>
                        <a:pt x="1812" y="2271"/>
                      </a:lnTo>
                      <a:lnTo>
                        <a:pt x="1817" y="2264"/>
                      </a:lnTo>
                      <a:lnTo>
                        <a:pt x="1819" y="2257"/>
                      </a:lnTo>
                      <a:lnTo>
                        <a:pt x="1821" y="2251"/>
                      </a:lnTo>
                      <a:lnTo>
                        <a:pt x="1821" y="2244"/>
                      </a:lnTo>
                      <a:lnTo>
                        <a:pt x="1818" y="2238"/>
                      </a:lnTo>
                      <a:lnTo>
                        <a:pt x="1813" y="2232"/>
                      </a:lnTo>
                      <a:lnTo>
                        <a:pt x="1807" y="2225"/>
                      </a:lnTo>
                      <a:lnTo>
                        <a:pt x="1797" y="2218"/>
                      </a:lnTo>
                      <a:lnTo>
                        <a:pt x="1796" y="2218"/>
                      </a:lnTo>
                      <a:lnTo>
                        <a:pt x="1794" y="2218"/>
                      </a:lnTo>
                      <a:lnTo>
                        <a:pt x="1792" y="2218"/>
                      </a:lnTo>
                      <a:lnTo>
                        <a:pt x="1790" y="2218"/>
                      </a:lnTo>
                      <a:lnTo>
                        <a:pt x="1789" y="2218"/>
                      </a:lnTo>
                      <a:lnTo>
                        <a:pt x="1786" y="2218"/>
                      </a:lnTo>
                      <a:lnTo>
                        <a:pt x="1785" y="2218"/>
                      </a:lnTo>
                      <a:lnTo>
                        <a:pt x="1784" y="2218"/>
                      </a:lnTo>
                      <a:lnTo>
                        <a:pt x="1781" y="2219"/>
                      </a:lnTo>
                      <a:lnTo>
                        <a:pt x="1778" y="2221"/>
                      </a:lnTo>
                      <a:lnTo>
                        <a:pt x="1775" y="2221"/>
                      </a:lnTo>
                      <a:lnTo>
                        <a:pt x="1774" y="2222"/>
                      </a:lnTo>
                      <a:lnTo>
                        <a:pt x="1773" y="2221"/>
                      </a:lnTo>
                      <a:lnTo>
                        <a:pt x="1770" y="2221"/>
                      </a:lnTo>
                      <a:lnTo>
                        <a:pt x="1768" y="2218"/>
                      </a:lnTo>
                      <a:lnTo>
                        <a:pt x="1765" y="2215"/>
                      </a:lnTo>
                      <a:lnTo>
                        <a:pt x="1760" y="2210"/>
                      </a:lnTo>
                      <a:lnTo>
                        <a:pt x="1757" y="2208"/>
                      </a:lnTo>
                      <a:lnTo>
                        <a:pt x="1756" y="2206"/>
                      </a:lnTo>
                      <a:lnTo>
                        <a:pt x="1754" y="2204"/>
                      </a:lnTo>
                      <a:lnTo>
                        <a:pt x="1754" y="2206"/>
                      </a:lnTo>
                      <a:lnTo>
                        <a:pt x="1752" y="2206"/>
                      </a:lnTo>
                      <a:lnTo>
                        <a:pt x="1751" y="2206"/>
                      </a:lnTo>
                      <a:lnTo>
                        <a:pt x="1747" y="2208"/>
                      </a:lnTo>
                      <a:lnTo>
                        <a:pt x="1745" y="2208"/>
                      </a:lnTo>
                      <a:lnTo>
                        <a:pt x="1743" y="2209"/>
                      </a:lnTo>
                      <a:lnTo>
                        <a:pt x="1743" y="2209"/>
                      </a:lnTo>
                      <a:lnTo>
                        <a:pt x="1741" y="2209"/>
                      </a:lnTo>
                      <a:lnTo>
                        <a:pt x="1740" y="2209"/>
                      </a:lnTo>
                      <a:lnTo>
                        <a:pt x="1736" y="2209"/>
                      </a:lnTo>
                      <a:lnTo>
                        <a:pt x="1733" y="2208"/>
                      </a:lnTo>
                      <a:lnTo>
                        <a:pt x="1731" y="2208"/>
                      </a:lnTo>
                      <a:lnTo>
                        <a:pt x="1730" y="2208"/>
                      </a:lnTo>
                      <a:lnTo>
                        <a:pt x="1727" y="2208"/>
                      </a:lnTo>
                      <a:lnTo>
                        <a:pt x="1722" y="2208"/>
                      </a:lnTo>
                      <a:lnTo>
                        <a:pt x="1718" y="2208"/>
                      </a:lnTo>
                      <a:lnTo>
                        <a:pt x="1713" y="2208"/>
                      </a:lnTo>
                      <a:lnTo>
                        <a:pt x="1708" y="2208"/>
                      </a:lnTo>
                      <a:lnTo>
                        <a:pt x="1706" y="2208"/>
                      </a:lnTo>
                      <a:lnTo>
                        <a:pt x="1705" y="2208"/>
                      </a:lnTo>
                      <a:lnTo>
                        <a:pt x="1703" y="2209"/>
                      </a:lnTo>
                      <a:lnTo>
                        <a:pt x="1702" y="2209"/>
                      </a:lnTo>
                      <a:lnTo>
                        <a:pt x="1700" y="2209"/>
                      </a:lnTo>
                      <a:lnTo>
                        <a:pt x="1697" y="2210"/>
                      </a:lnTo>
                      <a:lnTo>
                        <a:pt x="1693" y="2210"/>
                      </a:lnTo>
                      <a:lnTo>
                        <a:pt x="1691" y="2212"/>
                      </a:lnTo>
                      <a:lnTo>
                        <a:pt x="1690" y="2212"/>
                      </a:lnTo>
                      <a:lnTo>
                        <a:pt x="1689" y="2212"/>
                      </a:lnTo>
                      <a:lnTo>
                        <a:pt x="1687" y="2212"/>
                      </a:lnTo>
                      <a:lnTo>
                        <a:pt x="1684" y="2212"/>
                      </a:lnTo>
                      <a:lnTo>
                        <a:pt x="1679" y="2210"/>
                      </a:lnTo>
                      <a:lnTo>
                        <a:pt x="1671" y="2209"/>
                      </a:lnTo>
                      <a:lnTo>
                        <a:pt x="1665" y="2209"/>
                      </a:lnTo>
                      <a:lnTo>
                        <a:pt x="1660" y="2208"/>
                      </a:lnTo>
                      <a:lnTo>
                        <a:pt x="1657" y="2208"/>
                      </a:lnTo>
                      <a:lnTo>
                        <a:pt x="1654" y="2206"/>
                      </a:lnTo>
                      <a:lnTo>
                        <a:pt x="1654" y="2206"/>
                      </a:lnTo>
                      <a:lnTo>
                        <a:pt x="1652" y="2208"/>
                      </a:lnTo>
                      <a:lnTo>
                        <a:pt x="1651" y="2208"/>
                      </a:lnTo>
                      <a:lnTo>
                        <a:pt x="1648" y="2208"/>
                      </a:lnTo>
                      <a:lnTo>
                        <a:pt x="1646" y="2208"/>
                      </a:lnTo>
                      <a:lnTo>
                        <a:pt x="1643" y="2208"/>
                      </a:lnTo>
                      <a:lnTo>
                        <a:pt x="1642" y="2208"/>
                      </a:lnTo>
                      <a:lnTo>
                        <a:pt x="1641" y="2208"/>
                      </a:lnTo>
                      <a:lnTo>
                        <a:pt x="1641" y="2206"/>
                      </a:lnTo>
                      <a:lnTo>
                        <a:pt x="1638" y="2204"/>
                      </a:lnTo>
                      <a:lnTo>
                        <a:pt x="1635" y="2204"/>
                      </a:lnTo>
                      <a:lnTo>
                        <a:pt x="1631" y="2199"/>
                      </a:lnTo>
                      <a:lnTo>
                        <a:pt x="1627" y="2195"/>
                      </a:lnTo>
                      <a:lnTo>
                        <a:pt x="1625" y="2191"/>
                      </a:lnTo>
                      <a:lnTo>
                        <a:pt x="1624" y="2189"/>
                      </a:lnTo>
                      <a:lnTo>
                        <a:pt x="1622" y="2189"/>
                      </a:lnTo>
                      <a:lnTo>
                        <a:pt x="1618" y="2193"/>
                      </a:lnTo>
                      <a:lnTo>
                        <a:pt x="1611" y="2199"/>
                      </a:lnTo>
                      <a:lnTo>
                        <a:pt x="1606" y="2204"/>
                      </a:lnTo>
                      <a:lnTo>
                        <a:pt x="1600" y="2206"/>
                      </a:lnTo>
                      <a:lnTo>
                        <a:pt x="1592" y="2209"/>
                      </a:lnTo>
                      <a:lnTo>
                        <a:pt x="1584" y="2212"/>
                      </a:lnTo>
                      <a:lnTo>
                        <a:pt x="1579" y="2213"/>
                      </a:lnTo>
                      <a:lnTo>
                        <a:pt x="1571" y="2216"/>
                      </a:lnTo>
                      <a:lnTo>
                        <a:pt x="1564" y="2218"/>
                      </a:lnTo>
                      <a:lnTo>
                        <a:pt x="1558" y="2218"/>
                      </a:lnTo>
                      <a:lnTo>
                        <a:pt x="1551" y="2219"/>
                      </a:lnTo>
                      <a:lnTo>
                        <a:pt x="1544" y="2218"/>
                      </a:lnTo>
                      <a:lnTo>
                        <a:pt x="1537" y="2218"/>
                      </a:lnTo>
                      <a:lnTo>
                        <a:pt x="1530" y="2216"/>
                      </a:lnTo>
                      <a:lnTo>
                        <a:pt x="1524" y="2215"/>
                      </a:lnTo>
                      <a:lnTo>
                        <a:pt x="1517" y="2213"/>
                      </a:lnTo>
                      <a:lnTo>
                        <a:pt x="1517" y="2212"/>
                      </a:lnTo>
                      <a:lnTo>
                        <a:pt x="1516" y="2209"/>
                      </a:lnTo>
                      <a:lnTo>
                        <a:pt x="1515" y="2204"/>
                      </a:lnTo>
                      <a:lnTo>
                        <a:pt x="1513" y="2202"/>
                      </a:lnTo>
                      <a:lnTo>
                        <a:pt x="1511" y="2196"/>
                      </a:lnTo>
                      <a:lnTo>
                        <a:pt x="1511" y="2193"/>
                      </a:lnTo>
                      <a:lnTo>
                        <a:pt x="1509" y="2191"/>
                      </a:lnTo>
                      <a:lnTo>
                        <a:pt x="1509" y="2189"/>
                      </a:lnTo>
                      <a:lnTo>
                        <a:pt x="1509" y="2187"/>
                      </a:lnTo>
                      <a:lnTo>
                        <a:pt x="1508" y="2187"/>
                      </a:lnTo>
                      <a:lnTo>
                        <a:pt x="1508" y="2186"/>
                      </a:lnTo>
                      <a:lnTo>
                        <a:pt x="1508" y="2183"/>
                      </a:lnTo>
                      <a:lnTo>
                        <a:pt x="1508" y="2182"/>
                      </a:lnTo>
                      <a:lnTo>
                        <a:pt x="1508" y="2178"/>
                      </a:lnTo>
                      <a:lnTo>
                        <a:pt x="1506" y="2177"/>
                      </a:lnTo>
                      <a:lnTo>
                        <a:pt x="1506" y="2177"/>
                      </a:lnTo>
                      <a:lnTo>
                        <a:pt x="1506" y="2176"/>
                      </a:lnTo>
                      <a:lnTo>
                        <a:pt x="1506" y="2174"/>
                      </a:lnTo>
                      <a:lnTo>
                        <a:pt x="1508" y="2173"/>
                      </a:lnTo>
                      <a:lnTo>
                        <a:pt x="1508" y="2170"/>
                      </a:lnTo>
                      <a:lnTo>
                        <a:pt x="1508" y="2168"/>
                      </a:lnTo>
                      <a:lnTo>
                        <a:pt x="1508" y="2166"/>
                      </a:lnTo>
                      <a:lnTo>
                        <a:pt x="1508" y="2163"/>
                      </a:lnTo>
                      <a:lnTo>
                        <a:pt x="1508" y="2163"/>
                      </a:lnTo>
                      <a:lnTo>
                        <a:pt x="1509" y="2161"/>
                      </a:lnTo>
                      <a:lnTo>
                        <a:pt x="1511" y="2159"/>
                      </a:lnTo>
                      <a:lnTo>
                        <a:pt x="1514" y="2155"/>
                      </a:lnTo>
                      <a:lnTo>
                        <a:pt x="1517" y="2154"/>
                      </a:lnTo>
                      <a:lnTo>
                        <a:pt x="1520" y="2150"/>
                      </a:lnTo>
                      <a:lnTo>
                        <a:pt x="1524" y="2147"/>
                      </a:lnTo>
                      <a:lnTo>
                        <a:pt x="1526" y="2144"/>
                      </a:lnTo>
                      <a:lnTo>
                        <a:pt x="1526" y="2144"/>
                      </a:lnTo>
                      <a:lnTo>
                        <a:pt x="1526" y="2142"/>
                      </a:lnTo>
                      <a:lnTo>
                        <a:pt x="1527" y="2142"/>
                      </a:lnTo>
                      <a:lnTo>
                        <a:pt x="1527" y="2140"/>
                      </a:lnTo>
                      <a:lnTo>
                        <a:pt x="1527" y="2138"/>
                      </a:lnTo>
                      <a:lnTo>
                        <a:pt x="1527" y="2137"/>
                      </a:lnTo>
                      <a:lnTo>
                        <a:pt x="1529" y="2134"/>
                      </a:lnTo>
                      <a:lnTo>
                        <a:pt x="1529" y="2133"/>
                      </a:lnTo>
                      <a:lnTo>
                        <a:pt x="1529" y="2131"/>
                      </a:lnTo>
                      <a:lnTo>
                        <a:pt x="1530" y="2129"/>
                      </a:lnTo>
                      <a:lnTo>
                        <a:pt x="1533" y="2125"/>
                      </a:lnTo>
                      <a:lnTo>
                        <a:pt x="1536" y="2123"/>
                      </a:lnTo>
                      <a:lnTo>
                        <a:pt x="1537" y="2119"/>
                      </a:lnTo>
                      <a:lnTo>
                        <a:pt x="1537" y="2119"/>
                      </a:lnTo>
                      <a:lnTo>
                        <a:pt x="1538" y="2118"/>
                      </a:lnTo>
                      <a:lnTo>
                        <a:pt x="1540" y="2115"/>
                      </a:lnTo>
                      <a:lnTo>
                        <a:pt x="1541" y="2112"/>
                      </a:lnTo>
                      <a:lnTo>
                        <a:pt x="1542" y="2110"/>
                      </a:lnTo>
                      <a:lnTo>
                        <a:pt x="1543" y="2108"/>
                      </a:lnTo>
                      <a:lnTo>
                        <a:pt x="1543" y="2106"/>
                      </a:lnTo>
                      <a:lnTo>
                        <a:pt x="1543" y="2106"/>
                      </a:lnTo>
                      <a:lnTo>
                        <a:pt x="1543" y="2105"/>
                      </a:lnTo>
                      <a:lnTo>
                        <a:pt x="1544" y="2104"/>
                      </a:lnTo>
                      <a:lnTo>
                        <a:pt x="1544" y="2099"/>
                      </a:lnTo>
                      <a:lnTo>
                        <a:pt x="1546" y="2095"/>
                      </a:lnTo>
                      <a:lnTo>
                        <a:pt x="1546" y="2091"/>
                      </a:lnTo>
                      <a:lnTo>
                        <a:pt x="1547" y="2088"/>
                      </a:lnTo>
                      <a:lnTo>
                        <a:pt x="1547" y="2085"/>
                      </a:lnTo>
                      <a:lnTo>
                        <a:pt x="1547" y="2083"/>
                      </a:lnTo>
                      <a:lnTo>
                        <a:pt x="1547" y="2083"/>
                      </a:lnTo>
                      <a:lnTo>
                        <a:pt x="1548" y="2080"/>
                      </a:lnTo>
                      <a:lnTo>
                        <a:pt x="1548" y="2079"/>
                      </a:lnTo>
                      <a:lnTo>
                        <a:pt x="1549" y="2076"/>
                      </a:lnTo>
                      <a:lnTo>
                        <a:pt x="1551" y="2073"/>
                      </a:lnTo>
                      <a:lnTo>
                        <a:pt x="1551" y="2072"/>
                      </a:lnTo>
                      <a:lnTo>
                        <a:pt x="1552" y="2070"/>
                      </a:lnTo>
                      <a:lnTo>
                        <a:pt x="1552" y="2069"/>
                      </a:lnTo>
                      <a:lnTo>
                        <a:pt x="1552" y="2069"/>
                      </a:lnTo>
                      <a:lnTo>
                        <a:pt x="1552" y="2067"/>
                      </a:lnTo>
                      <a:lnTo>
                        <a:pt x="1552" y="2066"/>
                      </a:lnTo>
                      <a:lnTo>
                        <a:pt x="1552" y="2063"/>
                      </a:lnTo>
                      <a:lnTo>
                        <a:pt x="1552" y="2061"/>
                      </a:lnTo>
                      <a:lnTo>
                        <a:pt x="1552" y="2057"/>
                      </a:lnTo>
                      <a:lnTo>
                        <a:pt x="1552" y="2056"/>
                      </a:lnTo>
                      <a:lnTo>
                        <a:pt x="1552" y="2056"/>
                      </a:lnTo>
                      <a:lnTo>
                        <a:pt x="1551" y="2056"/>
                      </a:lnTo>
                      <a:lnTo>
                        <a:pt x="1548" y="2054"/>
                      </a:lnTo>
                      <a:lnTo>
                        <a:pt x="1546" y="2053"/>
                      </a:lnTo>
                      <a:lnTo>
                        <a:pt x="1542" y="2048"/>
                      </a:lnTo>
                      <a:lnTo>
                        <a:pt x="1538" y="2046"/>
                      </a:lnTo>
                      <a:lnTo>
                        <a:pt x="1535" y="2044"/>
                      </a:lnTo>
                      <a:lnTo>
                        <a:pt x="1532" y="2042"/>
                      </a:lnTo>
                      <a:lnTo>
                        <a:pt x="1532" y="2042"/>
                      </a:lnTo>
                      <a:lnTo>
                        <a:pt x="1530" y="2040"/>
                      </a:lnTo>
                      <a:lnTo>
                        <a:pt x="1526" y="2036"/>
                      </a:lnTo>
                      <a:lnTo>
                        <a:pt x="1521" y="2027"/>
                      </a:lnTo>
                      <a:lnTo>
                        <a:pt x="1516" y="2021"/>
                      </a:lnTo>
                      <a:lnTo>
                        <a:pt x="1511" y="2011"/>
                      </a:lnTo>
                      <a:lnTo>
                        <a:pt x="1505" y="2005"/>
                      </a:lnTo>
                      <a:lnTo>
                        <a:pt x="1503" y="1999"/>
                      </a:lnTo>
                      <a:lnTo>
                        <a:pt x="1502" y="1998"/>
                      </a:lnTo>
                      <a:lnTo>
                        <a:pt x="1502" y="1997"/>
                      </a:lnTo>
                      <a:lnTo>
                        <a:pt x="1502" y="1995"/>
                      </a:lnTo>
                      <a:lnTo>
                        <a:pt x="1500" y="1994"/>
                      </a:lnTo>
                      <a:lnTo>
                        <a:pt x="1500" y="1991"/>
                      </a:lnTo>
                      <a:lnTo>
                        <a:pt x="1500" y="1991"/>
                      </a:lnTo>
                      <a:lnTo>
                        <a:pt x="1500" y="1988"/>
                      </a:lnTo>
                      <a:lnTo>
                        <a:pt x="1500" y="1986"/>
                      </a:lnTo>
                      <a:lnTo>
                        <a:pt x="1500" y="1986"/>
                      </a:lnTo>
                      <a:lnTo>
                        <a:pt x="1500" y="1985"/>
                      </a:lnTo>
                      <a:lnTo>
                        <a:pt x="1500" y="1984"/>
                      </a:lnTo>
                      <a:lnTo>
                        <a:pt x="1502" y="1982"/>
                      </a:lnTo>
                      <a:lnTo>
                        <a:pt x="1502" y="1978"/>
                      </a:lnTo>
                      <a:lnTo>
                        <a:pt x="1502" y="1975"/>
                      </a:lnTo>
                      <a:lnTo>
                        <a:pt x="1502" y="1975"/>
                      </a:lnTo>
                      <a:lnTo>
                        <a:pt x="1503" y="1972"/>
                      </a:lnTo>
                      <a:lnTo>
                        <a:pt x="1503" y="1972"/>
                      </a:lnTo>
                      <a:lnTo>
                        <a:pt x="1503" y="1971"/>
                      </a:lnTo>
                      <a:lnTo>
                        <a:pt x="1502" y="1969"/>
                      </a:lnTo>
                      <a:lnTo>
                        <a:pt x="1502" y="1967"/>
                      </a:lnTo>
                      <a:lnTo>
                        <a:pt x="1500" y="1965"/>
                      </a:lnTo>
                      <a:lnTo>
                        <a:pt x="1500" y="1962"/>
                      </a:lnTo>
                      <a:lnTo>
                        <a:pt x="1500" y="1961"/>
                      </a:lnTo>
                      <a:lnTo>
                        <a:pt x="1500" y="1959"/>
                      </a:lnTo>
                      <a:lnTo>
                        <a:pt x="1500" y="1958"/>
                      </a:lnTo>
                      <a:lnTo>
                        <a:pt x="1498" y="1958"/>
                      </a:lnTo>
                      <a:lnTo>
                        <a:pt x="1495" y="1958"/>
                      </a:lnTo>
                      <a:lnTo>
                        <a:pt x="1488" y="1955"/>
                      </a:lnTo>
                      <a:lnTo>
                        <a:pt x="1482" y="1950"/>
                      </a:lnTo>
                      <a:lnTo>
                        <a:pt x="1475" y="1948"/>
                      </a:lnTo>
                      <a:lnTo>
                        <a:pt x="1470" y="1945"/>
                      </a:lnTo>
                      <a:lnTo>
                        <a:pt x="1466" y="1943"/>
                      </a:lnTo>
                      <a:lnTo>
                        <a:pt x="1465" y="1943"/>
                      </a:lnTo>
                      <a:lnTo>
                        <a:pt x="1464" y="1942"/>
                      </a:lnTo>
                      <a:lnTo>
                        <a:pt x="1460" y="1939"/>
                      </a:lnTo>
                      <a:lnTo>
                        <a:pt x="1457" y="1936"/>
                      </a:lnTo>
                      <a:lnTo>
                        <a:pt x="1457" y="1935"/>
                      </a:lnTo>
                      <a:lnTo>
                        <a:pt x="1457" y="1933"/>
                      </a:lnTo>
                      <a:lnTo>
                        <a:pt x="1457" y="1930"/>
                      </a:lnTo>
                      <a:lnTo>
                        <a:pt x="1457" y="1927"/>
                      </a:lnTo>
                      <a:lnTo>
                        <a:pt x="1457" y="1924"/>
                      </a:lnTo>
                      <a:lnTo>
                        <a:pt x="1457" y="1918"/>
                      </a:lnTo>
                      <a:lnTo>
                        <a:pt x="1455" y="1916"/>
                      </a:lnTo>
                      <a:lnTo>
                        <a:pt x="1455" y="1913"/>
                      </a:lnTo>
                      <a:lnTo>
                        <a:pt x="1455" y="1912"/>
                      </a:lnTo>
                      <a:lnTo>
                        <a:pt x="1454" y="1910"/>
                      </a:lnTo>
                      <a:lnTo>
                        <a:pt x="1452" y="1909"/>
                      </a:lnTo>
                      <a:lnTo>
                        <a:pt x="1448" y="1907"/>
                      </a:lnTo>
                      <a:lnTo>
                        <a:pt x="1447" y="1905"/>
                      </a:lnTo>
                      <a:lnTo>
                        <a:pt x="1447" y="1905"/>
                      </a:lnTo>
                      <a:lnTo>
                        <a:pt x="1446" y="1905"/>
                      </a:lnTo>
                      <a:lnTo>
                        <a:pt x="1443" y="1901"/>
                      </a:lnTo>
                      <a:lnTo>
                        <a:pt x="1441" y="1899"/>
                      </a:lnTo>
                      <a:lnTo>
                        <a:pt x="1439" y="1896"/>
                      </a:lnTo>
                      <a:lnTo>
                        <a:pt x="1437" y="1894"/>
                      </a:lnTo>
                      <a:lnTo>
                        <a:pt x="1436" y="1893"/>
                      </a:lnTo>
                      <a:lnTo>
                        <a:pt x="1435" y="1893"/>
                      </a:lnTo>
                      <a:lnTo>
                        <a:pt x="1435" y="1893"/>
                      </a:lnTo>
                      <a:lnTo>
                        <a:pt x="1433" y="1890"/>
                      </a:lnTo>
                      <a:lnTo>
                        <a:pt x="1433" y="1887"/>
                      </a:lnTo>
                      <a:lnTo>
                        <a:pt x="1431" y="1886"/>
                      </a:lnTo>
                      <a:lnTo>
                        <a:pt x="1430" y="1881"/>
                      </a:lnTo>
                      <a:lnTo>
                        <a:pt x="1428" y="1880"/>
                      </a:lnTo>
                      <a:lnTo>
                        <a:pt x="1427" y="1877"/>
                      </a:lnTo>
                      <a:lnTo>
                        <a:pt x="1427" y="1877"/>
                      </a:lnTo>
                      <a:lnTo>
                        <a:pt x="1427" y="1875"/>
                      </a:lnTo>
                      <a:lnTo>
                        <a:pt x="1425" y="1875"/>
                      </a:lnTo>
                      <a:lnTo>
                        <a:pt x="1421" y="1874"/>
                      </a:lnTo>
                      <a:lnTo>
                        <a:pt x="1419" y="1871"/>
                      </a:lnTo>
                      <a:lnTo>
                        <a:pt x="1416" y="1869"/>
                      </a:lnTo>
                      <a:lnTo>
                        <a:pt x="1414" y="1867"/>
                      </a:lnTo>
                      <a:lnTo>
                        <a:pt x="1413" y="1865"/>
                      </a:lnTo>
                      <a:lnTo>
                        <a:pt x="1411" y="1865"/>
                      </a:lnTo>
                      <a:lnTo>
                        <a:pt x="1411" y="1864"/>
                      </a:lnTo>
                      <a:lnTo>
                        <a:pt x="1410" y="1862"/>
                      </a:lnTo>
                      <a:lnTo>
                        <a:pt x="1408" y="1860"/>
                      </a:lnTo>
                      <a:lnTo>
                        <a:pt x="1406" y="1858"/>
                      </a:lnTo>
                      <a:lnTo>
                        <a:pt x="1404" y="1855"/>
                      </a:lnTo>
                      <a:lnTo>
                        <a:pt x="1403" y="1852"/>
                      </a:lnTo>
                      <a:lnTo>
                        <a:pt x="1401" y="1851"/>
                      </a:lnTo>
                      <a:lnTo>
                        <a:pt x="1400" y="1850"/>
                      </a:lnTo>
                      <a:lnTo>
                        <a:pt x="1400" y="1848"/>
                      </a:lnTo>
                      <a:lnTo>
                        <a:pt x="1400" y="1846"/>
                      </a:lnTo>
                      <a:lnTo>
                        <a:pt x="1399" y="1843"/>
                      </a:lnTo>
                      <a:lnTo>
                        <a:pt x="1399" y="1842"/>
                      </a:lnTo>
                      <a:lnTo>
                        <a:pt x="1400" y="1842"/>
                      </a:lnTo>
                      <a:lnTo>
                        <a:pt x="1401" y="1839"/>
                      </a:lnTo>
                      <a:lnTo>
                        <a:pt x="1403" y="1835"/>
                      </a:lnTo>
                      <a:lnTo>
                        <a:pt x="1406" y="1832"/>
                      </a:lnTo>
                      <a:lnTo>
                        <a:pt x="1409" y="1828"/>
                      </a:lnTo>
                      <a:lnTo>
                        <a:pt x="1410" y="1824"/>
                      </a:lnTo>
                      <a:lnTo>
                        <a:pt x="1413" y="1822"/>
                      </a:lnTo>
                      <a:lnTo>
                        <a:pt x="1413" y="1822"/>
                      </a:lnTo>
                      <a:lnTo>
                        <a:pt x="1413" y="1819"/>
                      </a:lnTo>
                      <a:lnTo>
                        <a:pt x="1414" y="1813"/>
                      </a:lnTo>
                      <a:lnTo>
                        <a:pt x="1414" y="1806"/>
                      </a:lnTo>
                      <a:lnTo>
                        <a:pt x="1414" y="1796"/>
                      </a:lnTo>
                      <a:lnTo>
                        <a:pt x="1414" y="1788"/>
                      </a:lnTo>
                      <a:lnTo>
                        <a:pt x="1414" y="1779"/>
                      </a:lnTo>
                      <a:lnTo>
                        <a:pt x="1414" y="1775"/>
                      </a:lnTo>
                      <a:lnTo>
                        <a:pt x="1414" y="1771"/>
                      </a:lnTo>
                      <a:lnTo>
                        <a:pt x="1414" y="1770"/>
                      </a:lnTo>
                      <a:lnTo>
                        <a:pt x="1410" y="1764"/>
                      </a:lnTo>
                      <a:lnTo>
                        <a:pt x="1406" y="1758"/>
                      </a:lnTo>
                      <a:lnTo>
                        <a:pt x="1401" y="1751"/>
                      </a:lnTo>
                      <a:lnTo>
                        <a:pt x="1395" y="1743"/>
                      </a:lnTo>
                      <a:lnTo>
                        <a:pt x="1392" y="1735"/>
                      </a:lnTo>
                      <a:lnTo>
                        <a:pt x="1388" y="1730"/>
                      </a:lnTo>
                      <a:lnTo>
                        <a:pt x="1387" y="1728"/>
                      </a:lnTo>
                      <a:lnTo>
                        <a:pt x="1388" y="1724"/>
                      </a:lnTo>
                      <a:lnTo>
                        <a:pt x="1389" y="1717"/>
                      </a:lnTo>
                      <a:lnTo>
                        <a:pt x="1390" y="1708"/>
                      </a:lnTo>
                      <a:lnTo>
                        <a:pt x="1394" y="1696"/>
                      </a:lnTo>
                      <a:lnTo>
                        <a:pt x="1397" y="1686"/>
                      </a:lnTo>
                      <a:lnTo>
                        <a:pt x="1398" y="1677"/>
                      </a:lnTo>
                      <a:lnTo>
                        <a:pt x="1399" y="1670"/>
                      </a:lnTo>
                      <a:lnTo>
                        <a:pt x="1400" y="1668"/>
                      </a:lnTo>
                      <a:lnTo>
                        <a:pt x="1398" y="1664"/>
                      </a:lnTo>
                      <a:lnTo>
                        <a:pt x="1395" y="1660"/>
                      </a:lnTo>
                      <a:lnTo>
                        <a:pt x="1393" y="1654"/>
                      </a:lnTo>
                      <a:lnTo>
                        <a:pt x="1390" y="1645"/>
                      </a:lnTo>
                      <a:lnTo>
                        <a:pt x="1388" y="1637"/>
                      </a:lnTo>
                      <a:lnTo>
                        <a:pt x="1386" y="1628"/>
                      </a:lnTo>
                      <a:lnTo>
                        <a:pt x="1384" y="1617"/>
                      </a:lnTo>
                      <a:lnTo>
                        <a:pt x="1382" y="1607"/>
                      </a:lnTo>
                      <a:lnTo>
                        <a:pt x="1381" y="1596"/>
                      </a:lnTo>
                      <a:lnTo>
                        <a:pt x="1378" y="1587"/>
                      </a:lnTo>
                      <a:lnTo>
                        <a:pt x="1378" y="1578"/>
                      </a:lnTo>
                      <a:lnTo>
                        <a:pt x="1377" y="1569"/>
                      </a:lnTo>
                      <a:lnTo>
                        <a:pt x="1376" y="1564"/>
                      </a:lnTo>
                      <a:lnTo>
                        <a:pt x="1375" y="1558"/>
                      </a:lnTo>
                      <a:lnTo>
                        <a:pt x="1375" y="1553"/>
                      </a:lnTo>
                      <a:lnTo>
                        <a:pt x="1375" y="1551"/>
                      </a:lnTo>
                      <a:lnTo>
                        <a:pt x="1373" y="1551"/>
                      </a:lnTo>
                      <a:lnTo>
                        <a:pt x="1371" y="1549"/>
                      </a:lnTo>
                      <a:lnTo>
                        <a:pt x="1368" y="1545"/>
                      </a:lnTo>
                      <a:lnTo>
                        <a:pt x="1364" y="1540"/>
                      </a:lnTo>
                      <a:lnTo>
                        <a:pt x="1359" y="1534"/>
                      </a:lnTo>
                      <a:lnTo>
                        <a:pt x="1357" y="1532"/>
                      </a:lnTo>
                      <a:lnTo>
                        <a:pt x="1354" y="1527"/>
                      </a:lnTo>
                      <a:lnTo>
                        <a:pt x="1354" y="1527"/>
                      </a:lnTo>
                      <a:lnTo>
                        <a:pt x="1354" y="1526"/>
                      </a:lnTo>
                      <a:lnTo>
                        <a:pt x="1354" y="1526"/>
                      </a:lnTo>
                      <a:lnTo>
                        <a:pt x="1354" y="1524"/>
                      </a:lnTo>
                      <a:lnTo>
                        <a:pt x="1354" y="1521"/>
                      </a:lnTo>
                      <a:lnTo>
                        <a:pt x="1355" y="1520"/>
                      </a:lnTo>
                      <a:lnTo>
                        <a:pt x="1354" y="1517"/>
                      </a:lnTo>
                      <a:lnTo>
                        <a:pt x="1354" y="1515"/>
                      </a:lnTo>
                      <a:lnTo>
                        <a:pt x="1352" y="1511"/>
                      </a:lnTo>
                      <a:lnTo>
                        <a:pt x="1350" y="1507"/>
                      </a:lnTo>
                      <a:lnTo>
                        <a:pt x="1348" y="1504"/>
                      </a:lnTo>
                      <a:lnTo>
                        <a:pt x="1344" y="1500"/>
                      </a:lnTo>
                      <a:lnTo>
                        <a:pt x="1339" y="1498"/>
                      </a:lnTo>
                      <a:lnTo>
                        <a:pt x="1333" y="1494"/>
                      </a:lnTo>
                      <a:lnTo>
                        <a:pt x="1326" y="1489"/>
                      </a:lnTo>
                      <a:lnTo>
                        <a:pt x="1316" y="1487"/>
                      </a:lnTo>
                      <a:lnTo>
                        <a:pt x="1305" y="1483"/>
                      </a:lnTo>
                      <a:lnTo>
                        <a:pt x="1300" y="1483"/>
                      </a:lnTo>
                      <a:lnTo>
                        <a:pt x="1295" y="1483"/>
                      </a:lnTo>
                      <a:lnTo>
                        <a:pt x="1292" y="1481"/>
                      </a:lnTo>
                      <a:lnTo>
                        <a:pt x="1289" y="1478"/>
                      </a:lnTo>
                      <a:lnTo>
                        <a:pt x="1286" y="1475"/>
                      </a:lnTo>
                      <a:lnTo>
                        <a:pt x="1283" y="1470"/>
                      </a:lnTo>
                      <a:lnTo>
                        <a:pt x="1281" y="1465"/>
                      </a:lnTo>
                      <a:lnTo>
                        <a:pt x="1279" y="1461"/>
                      </a:lnTo>
                      <a:lnTo>
                        <a:pt x="1276" y="1457"/>
                      </a:lnTo>
                      <a:lnTo>
                        <a:pt x="1273" y="1453"/>
                      </a:lnTo>
                      <a:lnTo>
                        <a:pt x="1271" y="1449"/>
                      </a:lnTo>
                      <a:lnTo>
                        <a:pt x="1268" y="1445"/>
                      </a:lnTo>
                      <a:lnTo>
                        <a:pt x="1265" y="1440"/>
                      </a:lnTo>
                      <a:lnTo>
                        <a:pt x="1262" y="1436"/>
                      </a:lnTo>
                      <a:lnTo>
                        <a:pt x="1260" y="1434"/>
                      </a:lnTo>
                      <a:lnTo>
                        <a:pt x="1257" y="1429"/>
                      </a:lnTo>
                      <a:lnTo>
                        <a:pt x="1257" y="1426"/>
                      </a:lnTo>
                      <a:lnTo>
                        <a:pt x="1257" y="1423"/>
                      </a:lnTo>
                      <a:lnTo>
                        <a:pt x="1257" y="1419"/>
                      </a:lnTo>
                      <a:lnTo>
                        <a:pt x="1257" y="1416"/>
                      </a:lnTo>
                      <a:lnTo>
                        <a:pt x="1257" y="1413"/>
                      </a:lnTo>
                      <a:lnTo>
                        <a:pt x="1257" y="1410"/>
                      </a:lnTo>
                      <a:lnTo>
                        <a:pt x="1257" y="1408"/>
                      </a:lnTo>
                      <a:lnTo>
                        <a:pt x="1260" y="1404"/>
                      </a:lnTo>
                      <a:lnTo>
                        <a:pt x="1257" y="1403"/>
                      </a:lnTo>
                      <a:lnTo>
                        <a:pt x="1255" y="1403"/>
                      </a:lnTo>
                      <a:lnTo>
                        <a:pt x="1252" y="1403"/>
                      </a:lnTo>
                      <a:lnTo>
                        <a:pt x="1251" y="1403"/>
                      </a:lnTo>
                      <a:lnTo>
                        <a:pt x="1250" y="1403"/>
                      </a:lnTo>
                      <a:lnTo>
                        <a:pt x="1249" y="1403"/>
                      </a:lnTo>
                      <a:lnTo>
                        <a:pt x="1246" y="1403"/>
                      </a:lnTo>
                      <a:lnTo>
                        <a:pt x="1244" y="1402"/>
                      </a:lnTo>
                      <a:lnTo>
                        <a:pt x="1243" y="1404"/>
                      </a:lnTo>
                      <a:lnTo>
                        <a:pt x="1238" y="1408"/>
                      </a:lnTo>
                      <a:lnTo>
                        <a:pt x="1233" y="1410"/>
                      </a:lnTo>
                      <a:lnTo>
                        <a:pt x="1225" y="1413"/>
                      </a:lnTo>
                      <a:lnTo>
                        <a:pt x="1219" y="1416"/>
                      </a:lnTo>
                      <a:lnTo>
                        <a:pt x="1210" y="1417"/>
                      </a:lnTo>
                      <a:lnTo>
                        <a:pt x="1200" y="1421"/>
                      </a:lnTo>
                      <a:lnTo>
                        <a:pt x="1192" y="1423"/>
                      </a:lnTo>
                      <a:lnTo>
                        <a:pt x="1182" y="1426"/>
                      </a:lnTo>
                      <a:lnTo>
                        <a:pt x="1173" y="1429"/>
                      </a:lnTo>
                      <a:lnTo>
                        <a:pt x="1165" y="1430"/>
                      </a:lnTo>
                      <a:lnTo>
                        <a:pt x="1156" y="1434"/>
                      </a:lnTo>
                      <a:lnTo>
                        <a:pt x="1147" y="1434"/>
                      </a:lnTo>
                      <a:lnTo>
                        <a:pt x="1143" y="1434"/>
                      </a:lnTo>
                      <a:lnTo>
                        <a:pt x="1138" y="1435"/>
                      </a:lnTo>
                      <a:lnTo>
                        <a:pt x="1135" y="1435"/>
                      </a:lnTo>
                      <a:lnTo>
                        <a:pt x="1128" y="1432"/>
                      </a:lnTo>
                      <a:lnTo>
                        <a:pt x="1122" y="1430"/>
                      </a:lnTo>
                      <a:lnTo>
                        <a:pt x="1116" y="1430"/>
                      </a:lnTo>
                      <a:lnTo>
                        <a:pt x="1111" y="1429"/>
                      </a:lnTo>
                      <a:lnTo>
                        <a:pt x="1105" y="1429"/>
                      </a:lnTo>
                      <a:lnTo>
                        <a:pt x="1098" y="1427"/>
                      </a:lnTo>
                      <a:lnTo>
                        <a:pt x="1092" y="1425"/>
                      </a:lnTo>
                      <a:lnTo>
                        <a:pt x="1087" y="1421"/>
                      </a:lnTo>
                      <a:lnTo>
                        <a:pt x="1082" y="1422"/>
                      </a:lnTo>
                      <a:lnTo>
                        <a:pt x="1076" y="1422"/>
                      </a:lnTo>
                      <a:lnTo>
                        <a:pt x="1068" y="1423"/>
                      </a:lnTo>
                      <a:lnTo>
                        <a:pt x="1060" y="1423"/>
                      </a:lnTo>
                      <a:lnTo>
                        <a:pt x="1052" y="1425"/>
                      </a:lnTo>
                      <a:lnTo>
                        <a:pt x="1045" y="1426"/>
                      </a:lnTo>
                      <a:lnTo>
                        <a:pt x="1038" y="1429"/>
                      </a:lnTo>
                      <a:lnTo>
                        <a:pt x="1034" y="1432"/>
                      </a:lnTo>
                      <a:lnTo>
                        <a:pt x="1031" y="1430"/>
                      </a:lnTo>
                      <a:lnTo>
                        <a:pt x="1028" y="1429"/>
                      </a:lnTo>
                      <a:lnTo>
                        <a:pt x="1024" y="1425"/>
                      </a:lnTo>
                      <a:lnTo>
                        <a:pt x="1018" y="1421"/>
                      </a:lnTo>
                      <a:lnTo>
                        <a:pt x="1013" y="1417"/>
                      </a:lnTo>
                      <a:lnTo>
                        <a:pt x="1007" y="1416"/>
                      </a:lnTo>
                      <a:lnTo>
                        <a:pt x="1003" y="1413"/>
                      </a:lnTo>
                      <a:lnTo>
                        <a:pt x="1000" y="1413"/>
                      </a:lnTo>
                      <a:lnTo>
                        <a:pt x="997" y="1413"/>
                      </a:lnTo>
                      <a:lnTo>
                        <a:pt x="995" y="1412"/>
                      </a:lnTo>
                      <a:lnTo>
                        <a:pt x="991" y="1410"/>
                      </a:lnTo>
                      <a:lnTo>
                        <a:pt x="987" y="1409"/>
                      </a:lnTo>
                      <a:lnTo>
                        <a:pt x="982" y="1409"/>
                      </a:lnTo>
                      <a:lnTo>
                        <a:pt x="978" y="1410"/>
                      </a:lnTo>
                      <a:lnTo>
                        <a:pt x="973" y="1415"/>
                      </a:lnTo>
                      <a:lnTo>
                        <a:pt x="967" y="1421"/>
                      </a:lnTo>
                      <a:lnTo>
                        <a:pt x="963" y="1425"/>
                      </a:lnTo>
                      <a:lnTo>
                        <a:pt x="960" y="1429"/>
                      </a:lnTo>
                      <a:lnTo>
                        <a:pt x="955" y="1430"/>
                      </a:lnTo>
                      <a:lnTo>
                        <a:pt x="951" y="1434"/>
                      </a:lnTo>
                      <a:lnTo>
                        <a:pt x="946" y="1434"/>
                      </a:lnTo>
                      <a:lnTo>
                        <a:pt x="942" y="1434"/>
                      </a:lnTo>
                      <a:lnTo>
                        <a:pt x="938" y="1434"/>
                      </a:lnTo>
                      <a:lnTo>
                        <a:pt x="933" y="1430"/>
                      </a:lnTo>
                      <a:lnTo>
                        <a:pt x="927" y="1427"/>
                      </a:lnTo>
                      <a:lnTo>
                        <a:pt x="922" y="1425"/>
                      </a:lnTo>
                      <a:lnTo>
                        <a:pt x="917" y="1419"/>
                      </a:lnTo>
                      <a:lnTo>
                        <a:pt x="912" y="1415"/>
                      </a:lnTo>
                      <a:lnTo>
                        <a:pt x="908" y="1409"/>
                      </a:lnTo>
                      <a:lnTo>
                        <a:pt x="903" y="1400"/>
                      </a:lnTo>
                      <a:lnTo>
                        <a:pt x="898" y="1393"/>
                      </a:lnTo>
                      <a:lnTo>
                        <a:pt x="893" y="1384"/>
                      </a:lnTo>
                      <a:lnTo>
                        <a:pt x="893" y="1384"/>
                      </a:lnTo>
                      <a:lnTo>
                        <a:pt x="891" y="1384"/>
                      </a:lnTo>
                      <a:lnTo>
                        <a:pt x="889" y="1384"/>
                      </a:lnTo>
                      <a:lnTo>
                        <a:pt x="885" y="1384"/>
                      </a:lnTo>
                      <a:lnTo>
                        <a:pt x="880" y="1383"/>
                      </a:lnTo>
                      <a:lnTo>
                        <a:pt x="873" y="1383"/>
                      </a:lnTo>
                      <a:lnTo>
                        <a:pt x="867" y="1380"/>
                      </a:lnTo>
                      <a:lnTo>
                        <a:pt x="859" y="1378"/>
                      </a:lnTo>
                      <a:lnTo>
                        <a:pt x="849" y="1376"/>
                      </a:lnTo>
                      <a:lnTo>
                        <a:pt x="840" y="1372"/>
                      </a:lnTo>
                      <a:lnTo>
                        <a:pt x="829" y="1367"/>
                      </a:lnTo>
                      <a:lnTo>
                        <a:pt x="817" y="1363"/>
                      </a:lnTo>
                      <a:lnTo>
                        <a:pt x="803" y="1355"/>
                      </a:lnTo>
                      <a:lnTo>
                        <a:pt x="790" y="1350"/>
                      </a:lnTo>
                      <a:lnTo>
                        <a:pt x="775" y="1341"/>
                      </a:lnTo>
                      <a:lnTo>
                        <a:pt x="758" y="1332"/>
                      </a:lnTo>
                      <a:lnTo>
                        <a:pt x="751" y="1331"/>
                      </a:lnTo>
                      <a:lnTo>
                        <a:pt x="746" y="1328"/>
                      </a:lnTo>
                      <a:lnTo>
                        <a:pt x="742" y="1327"/>
                      </a:lnTo>
                      <a:lnTo>
                        <a:pt x="738" y="1325"/>
                      </a:lnTo>
                      <a:lnTo>
                        <a:pt x="735" y="1322"/>
                      </a:lnTo>
                      <a:lnTo>
                        <a:pt x="732" y="1321"/>
                      </a:lnTo>
                      <a:lnTo>
                        <a:pt x="727" y="1319"/>
                      </a:lnTo>
                      <a:lnTo>
                        <a:pt x="724" y="1318"/>
                      </a:lnTo>
                      <a:lnTo>
                        <a:pt x="717" y="1318"/>
                      </a:lnTo>
                      <a:lnTo>
                        <a:pt x="709" y="1318"/>
                      </a:lnTo>
                      <a:lnTo>
                        <a:pt x="700" y="1318"/>
                      </a:lnTo>
                      <a:lnTo>
                        <a:pt x="690" y="1318"/>
                      </a:lnTo>
                      <a:lnTo>
                        <a:pt x="676" y="1318"/>
                      </a:lnTo>
                      <a:lnTo>
                        <a:pt x="658" y="1321"/>
                      </a:lnTo>
                      <a:lnTo>
                        <a:pt x="638" y="1322"/>
                      </a:lnTo>
                      <a:lnTo>
                        <a:pt x="615" y="1327"/>
                      </a:lnTo>
                      <a:lnTo>
                        <a:pt x="606" y="1325"/>
                      </a:lnTo>
                      <a:lnTo>
                        <a:pt x="597" y="1325"/>
                      </a:lnTo>
                      <a:lnTo>
                        <a:pt x="589" y="1322"/>
                      </a:lnTo>
                      <a:lnTo>
                        <a:pt x="582" y="1321"/>
                      </a:lnTo>
                      <a:lnTo>
                        <a:pt x="575" y="1319"/>
                      </a:lnTo>
                      <a:lnTo>
                        <a:pt x="568" y="1318"/>
                      </a:lnTo>
                      <a:lnTo>
                        <a:pt x="563" y="1316"/>
                      </a:lnTo>
                      <a:lnTo>
                        <a:pt x="555" y="1315"/>
                      </a:lnTo>
                      <a:lnTo>
                        <a:pt x="548" y="1314"/>
                      </a:lnTo>
                      <a:lnTo>
                        <a:pt x="541" y="1310"/>
                      </a:lnTo>
                      <a:lnTo>
                        <a:pt x="534" y="1310"/>
                      </a:lnTo>
                      <a:lnTo>
                        <a:pt x="528" y="1308"/>
                      </a:lnTo>
                      <a:lnTo>
                        <a:pt x="521" y="1306"/>
                      </a:lnTo>
                      <a:lnTo>
                        <a:pt x="514" y="1305"/>
                      </a:lnTo>
                      <a:lnTo>
                        <a:pt x="505" y="1303"/>
                      </a:lnTo>
                      <a:lnTo>
                        <a:pt x="497" y="1303"/>
                      </a:lnTo>
                      <a:lnTo>
                        <a:pt x="488" y="1296"/>
                      </a:lnTo>
                      <a:lnTo>
                        <a:pt x="481" y="1291"/>
                      </a:lnTo>
                      <a:lnTo>
                        <a:pt x="473" y="1285"/>
                      </a:lnTo>
                      <a:lnTo>
                        <a:pt x="468" y="1282"/>
                      </a:lnTo>
                      <a:lnTo>
                        <a:pt x="461" y="1278"/>
                      </a:lnTo>
                      <a:lnTo>
                        <a:pt x="455" y="1274"/>
                      </a:lnTo>
                      <a:lnTo>
                        <a:pt x="449" y="1272"/>
                      </a:lnTo>
                      <a:lnTo>
                        <a:pt x="444" y="1270"/>
                      </a:lnTo>
                      <a:lnTo>
                        <a:pt x="436" y="1269"/>
                      </a:lnTo>
                      <a:lnTo>
                        <a:pt x="430" y="1269"/>
                      </a:lnTo>
                      <a:lnTo>
                        <a:pt x="425" y="1269"/>
                      </a:lnTo>
                      <a:lnTo>
                        <a:pt x="419" y="1269"/>
                      </a:lnTo>
                      <a:lnTo>
                        <a:pt x="412" y="1269"/>
                      </a:lnTo>
                      <a:lnTo>
                        <a:pt x="406" y="1267"/>
                      </a:lnTo>
                      <a:lnTo>
                        <a:pt x="398" y="1267"/>
                      </a:lnTo>
                      <a:lnTo>
                        <a:pt x="392" y="1266"/>
                      </a:lnTo>
                      <a:lnTo>
                        <a:pt x="361" y="1322"/>
                      </a:lnTo>
                      <a:lnTo>
                        <a:pt x="314" y="1310"/>
                      </a:lnTo>
                      <a:lnTo>
                        <a:pt x="314" y="1310"/>
                      </a:lnTo>
                      <a:lnTo>
                        <a:pt x="309" y="1310"/>
                      </a:lnTo>
                      <a:lnTo>
                        <a:pt x="303" y="1310"/>
                      </a:lnTo>
                      <a:lnTo>
                        <a:pt x="296" y="1310"/>
                      </a:lnTo>
                      <a:lnTo>
                        <a:pt x="287" y="1310"/>
                      </a:lnTo>
                      <a:lnTo>
                        <a:pt x="278" y="1310"/>
                      </a:lnTo>
                      <a:lnTo>
                        <a:pt x="267" y="1308"/>
                      </a:lnTo>
                      <a:lnTo>
                        <a:pt x="256" y="1308"/>
                      </a:lnTo>
                      <a:lnTo>
                        <a:pt x="245" y="1308"/>
                      </a:lnTo>
                      <a:lnTo>
                        <a:pt x="234" y="1306"/>
                      </a:lnTo>
                      <a:lnTo>
                        <a:pt x="224" y="1305"/>
                      </a:lnTo>
                      <a:lnTo>
                        <a:pt x="214" y="1305"/>
                      </a:lnTo>
                      <a:lnTo>
                        <a:pt x="207" y="1303"/>
                      </a:lnTo>
                      <a:lnTo>
                        <a:pt x="202" y="1302"/>
                      </a:lnTo>
                      <a:lnTo>
                        <a:pt x="198" y="1302"/>
                      </a:lnTo>
                      <a:lnTo>
                        <a:pt x="198" y="1301"/>
                      </a:lnTo>
                      <a:lnTo>
                        <a:pt x="196" y="1301"/>
                      </a:lnTo>
                      <a:lnTo>
                        <a:pt x="193" y="1301"/>
                      </a:lnTo>
                      <a:lnTo>
                        <a:pt x="191" y="1301"/>
                      </a:lnTo>
                      <a:lnTo>
                        <a:pt x="187" y="1302"/>
                      </a:lnTo>
                      <a:lnTo>
                        <a:pt x="182" y="1302"/>
                      </a:lnTo>
                      <a:lnTo>
                        <a:pt x="176" y="1303"/>
                      </a:lnTo>
                      <a:lnTo>
                        <a:pt x="169" y="1305"/>
                      </a:lnTo>
                      <a:lnTo>
                        <a:pt x="160" y="1306"/>
                      </a:lnTo>
                      <a:lnTo>
                        <a:pt x="155" y="1308"/>
                      </a:lnTo>
                      <a:lnTo>
                        <a:pt x="147" y="1310"/>
                      </a:lnTo>
                      <a:lnTo>
                        <a:pt x="140" y="1312"/>
                      </a:lnTo>
                      <a:lnTo>
                        <a:pt x="134" y="1312"/>
                      </a:lnTo>
                      <a:lnTo>
                        <a:pt x="128" y="1314"/>
                      </a:lnTo>
                      <a:lnTo>
                        <a:pt x="123" y="1314"/>
                      </a:lnTo>
                      <a:lnTo>
                        <a:pt x="118" y="1314"/>
                      </a:lnTo>
                      <a:lnTo>
                        <a:pt x="114" y="1314"/>
                      </a:lnTo>
                    </a:path>
                  </a:pathLst>
                </a:custGeom>
                <a:solidFill>
                  <a:srgbClr val="0000ff"/>
                </a:solidFill>
                <a:ln cap="rnd" w="12600">
                  <a:solidFill>
                    <a:srgbClr val="0000ff"/>
                  </a:solidFill>
                  <a:round/>
                </a:ln>
                <a:effectLst>
                  <a:outerShdw dist="107932" dir="2700000" blurRad="0" rotWithShape="0">
                    <a:srgbClr val="000000"/>
                  </a:outerShdw>
                </a:effectLst>
              </p:spPr>
              <p:style>
                <a:lnRef idx="0"/>
                <a:fillRef idx="0"/>
                <a:effectRef idx="0"/>
                <a:fontRef idx="minor"/>
              </p:style>
              <p:txBody>
                <a:bodyPr wrap="none" lIns="197280" rIns="197280" tIns="98640" bIns="98640" anchor="t">
                  <a:spAutoFit/>
                </a:bodyPr>
                <a:p>
                  <a:endParaRPr b="0" lang="en-US" sz="2400" strike="noStrike" u="none">
                    <a:solidFill>
                      <a:srgbClr val="000000"/>
                    </a:solidFill>
                    <a:effectLst/>
                    <a:uFillTx/>
                    <a:latin typeface="Times New Roman"/>
                  </a:endParaRPr>
                </a:p>
              </p:txBody>
            </p:sp>
            <p:sp>
              <p:nvSpPr>
                <p:cNvPr id="2581" name=""/>
                <p:cNvSpPr/>
                <p:nvPr/>
              </p:nvSpPr>
              <p:spPr>
                <a:xfrm>
                  <a:off x="3503520" y="1644480"/>
                  <a:ext cx="1095480" cy="1025640"/>
                </a:xfrm>
                <a:custGeom>
                  <a:avLst/>
                  <a:gdLst/>
                  <a:ahLst/>
                  <a:rect l="l" t="t" r="r" b="b"/>
                  <a:pathLst>
                    <a:path w="743" h="649">
                      <a:moveTo>
                        <a:pt x="742" y="84"/>
                      </a:moveTo>
                      <a:lnTo>
                        <a:pt x="724" y="112"/>
                      </a:lnTo>
                      <a:lnTo>
                        <a:pt x="718" y="127"/>
                      </a:lnTo>
                      <a:lnTo>
                        <a:pt x="726" y="172"/>
                      </a:lnTo>
                      <a:lnTo>
                        <a:pt x="735" y="196"/>
                      </a:lnTo>
                      <a:lnTo>
                        <a:pt x="715" y="231"/>
                      </a:lnTo>
                      <a:lnTo>
                        <a:pt x="707" y="220"/>
                      </a:lnTo>
                      <a:lnTo>
                        <a:pt x="686" y="220"/>
                      </a:lnTo>
                      <a:lnTo>
                        <a:pt x="672" y="205"/>
                      </a:lnTo>
                      <a:lnTo>
                        <a:pt x="625" y="200"/>
                      </a:lnTo>
                      <a:lnTo>
                        <a:pt x="580" y="181"/>
                      </a:lnTo>
                      <a:lnTo>
                        <a:pt x="569" y="174"/>
                      </a:lnTo>
                      <a:lnTo>
                        <a:pt x="558" y="179"/>
                      </a:lnTo>
                      <a:lnTo>
                        <a:pt x="558" y="196"/>
                      </a:lnTo>
                      <a:lnTo>
                        <a:pt x="563" y="214"/>
                      </a:lnTo>
                      <a:lnTo>
                        <a:pt x="575" y="226"/>
                      </a:lnTo>
                      <a:lnTo>
                        <a:pt x="584" y="233"/>
                      </a:lnTo>
                      <a:lnTo>
                        <a:pt x="567" y="276"/>
                      </a:lnTo>
                      <a:lnTo>
                        <a:pt x="547" y="319"/>
                      </a:lnTo>
                      <a:lnTo>
                        <a:pt x="528" y="339"/>
                      </a:lnTo>
                      <a:lnTo>
                        <a:pt x="498" y="339"/>
                      </a:lnTo>
                      <a:lnTo>
                        <a:pt x="485" y="351"/>
                      </a:lnTo>
                      <a:lnTo>
                        <a:pt x="496" y="360"/>
                      </a:lnTo>
                      <a:lnTo>
                        <a:pt x="509" y="376"/>
                      </a:lnTo>
                      <a:lnTo>
                        <a:pt x="515" y="404"/>
                      </a:lnTo>
                      <a:lnTo>
                        <a:pt x="507" y="414"/>
                      </a:lnTo>
                      <a:lnTo>
                        <a:pt x="489" y="425"/>
                      </a:lnTo>
                      <a:lnTo>
                        <a:pt x="461" y="419"/>
                      </a:lnTo>
                      <a:lnTo>
                        <a:pt x="476" y="453"/>
                      </a:lnTo>
                      <a:lnTo>
                        <a:pt x="515" y="459"/>
                      </a:lnTo>
                      <a:lnTo>
                        <a:pt x="521" y="473"/>
                      </a:lnTo>
                      <a:lnTo>
                        <a:pt x="556" y="477"/>
                      </a:lnTo>
                      <a:lnTo>
                        <a:pt x="580" y="487"/>
                      </a:lnTo>
                      <a:lnTo>
                        <a:pt x="558" y="509"/>
                      </a:lnTo>
                      <a:lnTo>
                        <a:pt x="518" y="533"/>
                      </a:lnTo>
                      <a:lnTo>
                        <a:pt x="498" y="557"/>
                      </a:lnTo>
                      <a:lnTo>
                        <a:pt x="478" y="576"/>
                      </a:lnTo>
                      <a:lnTo>
                        <a:pt x="455" y="598"/>
                      </a:lnTo>
                      <a:lnTo>
                        <a:pt x="455" y="613"/>
                      </a:lnTo>
                      <a:lnTo>
                        <a:pt x="438" y="646"/>
                      </a:lnTo>
                      <a:lnTo>
                        <a:pt x="407" y="648"/>
                      </a:lnTo>
                      <a:lnTo>
                        <a:pt x="381" y="637"/>
                      </a:lnTo>
                      <a:lnTo>
                        <a:pt x="368" y="626"/>
                      </a:lnTo>
                      <a:lnTo>
                        <a:pt x="377" y="611"/>
                      </a:lnTo>
                      <a:lnTo>
                        <a:pt x="373" y="600"/>
                      </a:lnTo>
                      <a:lnTo>
                        <a:pt x="359" y="598"/>
                      </a:lnTo>
                      <a:lnTo>
                        <a:pt x="348" y="598"/>
                      </a:lnTo>
                      <a:lnTo>
                        <a:pt x="336" y="600"/>
                      </a:lnTo>
                      <a:lnTo>
                        <a:pt x="325" y="583"/>
                      </a:lnTo>
                      <a:lnTo>
                        <a:pt x="299" y="572"/>
                      </a:lnTo>
                      <a:lnTo>
                        <a:pt x="303" y="567"/>
                      </a:lnTo>
                      <a:lnTo>
                        <a:pt x="323" y="535"/>
                      </a:lnTo>
                      <a:lnTo>
                        <a:pt x="331" y="507"/>
                      </a:lnTo>
                      <a:lnTo>
                        <a:pt x="327" y="496"/>
                      </a:lnTo>
                      <a:lnTo>
                        <a:pt x="308" y="487"/>
                      </a:lnTo>
                      <a:lnTo>
                        <a:pt x="299" y="490"/>
                      </a:lnTo>
                      <a:lnTo>
                        <a:pt x="303" y="487"/>
                      </a:lnTo>
                      <a:lnTo>
                        <a:pt x="260" y="453"/>
                      </a:lnTo>
                      <a:lnTo>
                        <a:pt x="237" y="436"/>
                      </a:lnTo>
                      <a:lnTo>
                        <a:pt x="215" y="447"/>
                      </a:lnTo>
                      <a:lnTo>
                        <a:pt x="202" y="453"/>
                      </a:lnTo>
                      <a:lnTo>
                        <a:pt x="187" y="453"/>
                      </a:lnTo>
                      <a:lnTo>
                        <a:pt x="176" y="436"/>
                      </a:lnTo>
                      <a:lnTo>
                        <a:pt x="174" y="430"/>
                      </a:lnTo>
                      <a:lnTo>
                        <a:pt x="165" y="419"/>
                      </a:lnTo>
                      <a:lnTo>
                        <a:pt x="154" y="425"/>
                      </a:lnTo>
                      <a:lnTo>
                        <a:pt x="148" y="421"/>
                      </a:lnTo>
                      <a:lnTo>
                        <a:pt x="131" y="404"/>
                      </a:lnTo>
                      <a:lnTo>
                        <a:pt x="129" y="378"/>
                      </a:lnTo>
                      <a:lnTo>
                        <a:pt x="133" y="334"/>
                      </a:lnTo>
                      <a:lnTo>
                        <a:pt x="120" y="322"/>
                      </a:lnTo>
                      <a:lnTo>
                        <a:pt x="97" y="339"/>
                      </a:lnTo>
                      <a:lnTo>
                        <a:pt x="62" y="333"/>
                      </a:lnTo>
                      <a:lnTo>
                        <a:pt x="38" y="330"/>
                      </a:lnTo>
                      <a:lnTo>
                        <a:pt x="44" y="311"/>
                      </a:lnTo>
                      <a:lnTo>
                        <a:pt x="34" y="279"/>
                      </a:lnTo>
                      <a:lnTo>
                        <a:pt x="35" y="259"/>
                      </a:lnTo>
                      <a:lnTo>
                        <a:pt x="17" y="242"/>
                      </a:lnTo>
                      <a:lnTo>
                        <a:pt x="0" y="209"/>
                      </a:lnTo>
                      <a:lnTo>
                        <a:pt x="23" y="185"/>
                      </a:lnTo>
                      <a:lnTo>
                        <a:pt x="38" y="149"/>
                      </a:lnTo>
                      <a:lnTo>
                        <a:pt x="57" y="114"/>
                      </a:lnTo>
                      <a:lnTo>
                        <a:pt x="83" y="101"/>
                      </a:lnTo>
                      <a:lnTo>
                        <a:pt x="103" y="86"/>
                      </a:lnTo>
                      <a:lnTo>
                        <a:pt x="135" y="71"/>
                      </a:lnTo>
                      <a:lnTo>
                        <a:pt x="178" y="49"/>
                      </a:lnTo>
                      <a:lnTo>
                        <a:pt x="215" y="17"/>
                      </a:lnTo>
                      <a:lnTo>
                        <a:pt x="234" y="0"/>
                      </a:lnTo>
                      <a:lnTo>
                        <a:pt x="254" y="1"/>
                      </a:lnTo>
                      <a:lnTo>
                        <a:pt x="277" y="9"/>
                      </a:lnTo>
                      <a:lnTo>
                        <a:pt x="302" y="32"/>
                      </a:lnTo>
                      <a:lnTo>
                        <a:pt x="342" y="38"/>
                      </a:lnTo>
                      <a:lnTo>
                        <a:pt x="399" y="36"/>
                      </a:lnTo>
                      <a:lnTo>
                        <a:pt x="442" y="52"/>
                      </a:lnTo>
                      <a:lnTo>
                        <a:pt x="461" y="63"/>
                      </a:lnTo>
                      <a:lnTo>
                        <a:pt x="498" y="63"/>
                      </a:lnTo>
                      <a:lnTo>
                        <a:pt x="550" y="58"/>
                      </a:lnTo>
                      <a:lnTo>
                        <a:pt x="575" y="63"/>
                      </a:lnTo>
                      <a:lnTo>
                        <a:pt x="601" y="54"/>
                      </a:lnTo>
                      <a:lnTo>
                        <a:pt x="634" y="54"/>
                      </a:lnTo>
                      <a:lnTo>
                        <a:pt x="661" y="60"/>
                      </a:lnTo>
                      <a:lnTo>
                        <a:pt x="688" y="69"/>
                      </a:lnTo>
                      <a:lnTo>
                        <a:pt x="712" y="71"/>
                      </a:lnTo>
                      <a:lnTo>
                        <a:pt x="737" y="75"/>
                      </a:lnTo>
                      <a:lnTo>
                        <a:pt x="742" y="84"/>
                      </a:lnTo>
                    </a:path>
                  </a:pathLst>
                </a:custGeom>
                <a:solidFill>
                  <a:srgbClr val="00cc99"/>
                </a:solidFill>
                <a:ln cap="rnd" w="12600">
                  <a:solidFill>
                    <a:srgbClr val="3333cc"/>
                  </a:solidFill>
                  <a:round/>
                </a:ln>
                <a:effectLst>
                  <a:outerShdw dist="36147" dir="2700000" blurRad="0" rotWithShape="0">
                    <a:srgbClr val="cc6600"/>
                  </a:outerShdw>
                </a:effectLst>
              </p:spPr>
              <p:style>
                <a:lnRef idx="0"/>
                <a:fillRef idx="0"/>
                <a:effectRef idx="0"/>
                <a:fontRef idx="minor"/>
              </p:style>
              <p:txBody>
                <a:bodyPr wrap="none" lIns="197280" rIns="197280" tIns="98640" bIns="98640" anchor="t">
                  <a:spAutoFit/>
                </a:bodyPr>
                <a:p>
                  <a:endParaRPr b="0" lang="en-US" sz="2400" strike="noStrike" u="none">
                    <a:solidFill>
                      <a:srgbClr val="000000"/>
                    </a:solidFill>
                    <a:effectLst/>
                    <a:uFillTx/>
                    <a:latin typeface="Times New Roman"/>
                  </a:endParaRPr>
                </a:p>
              </p:txBody>
            </p:sp>
            <p:grpSp>
              <p:nvGrpSpPr>
                <p:cNvPr id="2582" name=""/>
                <p:cNvGrpSpPr/>
                <p:nvPr/>
              </p:nvGrpSpPr>
              <p:grpSpPr>
                <a:xfrm>
                  <a:off x="2211120" y="1512720"/>
                  <a:ext cx="1497240" cy="2250720"/>
                  <a:chOff x="2211120" y="1512720"/>
                  <a:chExt cx="1497240" cy="2250720"/>
                </a:xfrm>
              </p:grpSpPr>
              <p:sp>
                <p:nvSpPr>
                  <p:cNvPr id="2583" name=""/>
                  <p:cNvSpPr/>
                  <p:nvPr/>
                </p:nvSpPr>
                <p:spPr>
                  <a:xfrm>
                    <a:off x="2211120" y="1512720"/>
                    <a:ext cx="1497240" cy="1620360"/>
                  </a:xfrm>
                  <a:custGeom>
                    <a:avLst/>
                    <a:gdLst/>
                    <a:ahLst/>
                    <a:rect l="l" t="t" r="r" b="b"/>
                    <a:pathLst>
                      <a:path w="1013" h="1026">
                        <a:moveTo>
                          <a:pt x="870" y="293"/>
                        </a:moveTo>
                        <a:lnTo>
                          <a:pt x="890" y="322"/>
                        </a:lnTo>
                        <a:lnTo>
                          <a:pt x="907" y="336"/>
                        </a:lnTo>
                        <a:lnTo>
                          <a:pt x="911" y="354"/>
                        </a:lnTo>
                        <a:lnTo>
                          <a:pt x="911" y="371"/>
                        </a:lnTo>
                        <a:lnTo>
                          <a:pt x="921" y="388"/>
                        </a:lnTo>
                        <a:lnTo>
                          <a:pt x="913" y="414"/>
                        </a:lnTo>
                        <a:lnTo>
                          <a:pt x="971" y="422"/>
                        </a:lnTo>
                        <a:lnTo>
                          <a:pt x="993" y="403"/>
                        </a:lnTo>
                        <a:lnTo>
                          <a:pt x="1012" y="414"/>
                        </a:lnTo>
                        <a:lnTo>
                          <a:pt x="1008" y="437"/>
                        </a:lnTo>
                        <a:lnTo>
                          <a:pt x="1008" y="472"/>
                        </a:lnTo>
                        <a:lnTo>
                          <a:pt x="1008" y="486"/>
                        </a:lnTo>
                        <a:lnTo>
                          <a:pt x="1000" y="521"/>
                        </a:lnTo>
                        <a:lnTo>
                          <a:pt x="991" y="547"/>
                        </a:lnTo>
                        <a:lnTo>
                          <a:pt x="974" y="561"/>
                        </a:lnTo>
                        <a:lnTo>
                          <a:pt x="971" y="575"/>
                        </a:lnTo>
                        <a:lnTo>
                          <a:pt x="962" y="587"/>
                        </a:lnTo>
                        <a:lnTo>
                          <a:pt x="959" y="671"/>
                        </a:lnTo>
                        <a:lnTo>
                          <a:pt x="930" y="702"/>
                        </a:lnTo>
                        <a:lnTo>
                          <a:pt x="919" y="725"/>
                        </a:lnTo>
                        <a:lnTo>
                          <a:pt x="896" y="746"/>
                        </a:lnTo>
                        <a:lnTo>
                          <a:pt x="878" y="772"/>
                        </a:lnTo>
                        <a:lnTo>
                          <a:pt x="867" y="782"/>
                        </a:lnTo>
                        <a:lnTo>
                          <a:pt x="856" y="800"/>
                        </a:lnTo>
                        <a:lnTo>
                          <a:pt x="882" y="811"/>
                        </a:lnTo>
                        <a:lnTo>
                          <a:pt x="887" y="826"/>
                        </a:lnTo>
                        <a:lnTo>
                          <a:pt x="876" y="837"/>
                        </a:lnTo>
                        <a:lnTo>
                          <a:pt x="876" y="875"/>
                        </a:lnTo>
                        <a:lnTo>
                          <a:pt x="882" y="909"/>
                        </a:lnTo>
                        <a:lnTo>
                          <a:pt x="856" y="933"/>
                        </a:lnTo>
                        <a:lnTo>
                          <a:pt x="849" y="944"/>
                        </a:lnTo>
                        <a:lnTo>
                          <a:pt x="861" y="955"/>
                        </a:lnTo>
                        <a:lnTo>
                          <a:pt x="873" y="967"/>
                        </a:lnTo>
                        <a:lnTo>
                          <a:pt x="893" y="996"/>
                        </a:lnTo>
                        <a:lnTo>
                          <a:pt x="882" y="1022"/>
                        </a:lnTo>
                        <a:lnTo>
                          <a:pt x="861" y="1025"/>
                        </a:lnTo>
                        <a:lnTo>
                          <a:pt x="835" y="1019"/>
                        </a:lnTo>
                        <a:lnTo>
                          <a:pt x="830" y="996"/>
                        </a:lnTo>
                        <a:lnTo>
                          <a:pt x="830" y="981"/>
                        </a:lnTo>
                        <a:lnTo>
                          <a:pt x="827" y="970"/>
                        </a:lnTo>
                        <a:lnTo>
                          <a:pt x="804" y="962"/>
                        </a:lnTo>
                        <a:lnTo>
                          <a:pt x="789" y="976"/>
                        </a:lnTo>
                        <a:lnTo>
                          <a:pt x="749" y="981"/>
                        </a:lnTo>
                        <a:lnTo>
                          <a:pt x="734" y="979"/>
                        </a:lnTo>
                        <a:lnTo>
                          <a:pt x="726" y="970"/>
                        </a:lnTo>
                        <a:lnTo>
                          <a:pt x="714" y="953"/>
                        </a:lnTo>
                        <a:lnTo>
                          <a:pt x="688" y="941"/>
                        </a:lnTo>
                        <a:lnTo>
                          <a:pt x="666" y="933"/>
                        </a:lnTo>
                        <a:lnTo>
                          <a:pt x="642" y="930"/>
                        </a:lnTo>
                        <a:lnTo>
                          <a:pt x="614" y="901"/>
                        </a:lnTo>
                        <a:lnTo>
                          <a:pt x="599" y="898"/>
                        </a:lnTo>
                        <a:lnTo>
                          <a:pt x="573" y="895"/>
                        </a:lnTo>
                        <a:lnTo>
                          <a:pt x="568" y="887"/>
                        </a:lnTo>
                        <a:lnTo>
                          <a:pt x="553" y="875"/>
                        </a:lnTo>
                        <a:lnTo>
                          <a:pt x="527" y="881"/>
                        </a:lnTo>
                        <a:lnTo>
                          <a:pt x="518" y="904"/>
                        </a:lnTo>
                        <a:lnTo>
                          <a:pt x="513" y="921"/>
                        </a:lnTo>
                        <a:lnTo>
                          <a:pt x="518" y="944"/>
                        </a:lnTo>
                        <a:lnTo>
                          <a:pt x="518" y="984"/>
                        </a:lnTo>
                        <a:lnTo>
                          <a:pt x="501" y="993"/>
                        </a:lnTo>
                        <a:lnTo>
                          <a:pt x="489" y="993"/>
                        </a:lnTo>
                        <a:lnTo>
                          <a:pt x="484" y="996"/>
                        </a:lnTo>
                        <a:lnTo>
                          <a:pt x="467" y="973"/>
                        </a:lnTo>
                        <a:lnTo>
                          <a:pt x="455" y="950"/>
                        </a:lnTo>
                        <a:lnTo>
                          <a:pt x="450" y="930"/>
                        </a:lnTo>
                        <a:lnTo>
                          <a:pt x="421" y="933"/>
                        </a:lnTo>
                        <a:lnTo>
                          <a:pt x="369" y="938"/>
                        </a:lnTo>
                        <a:lnTo>
                          <a:pt x="291" y="953"/>
                        </a:lnTo>
                        <a:lnTo>
                          <a:pt x="239" y="944"/>
                        </a:lnTo>
                        <a:lnTo>
                          <a:pt x="236" y="933"/>
                        </a:lnTo>
                        <a:lnTo>
                          <a:pt x="190" y="933"/>
                        </a:lnTo>
                        <a:lnTo>
                          <a:pt x="153" y="918"/>
                        </a:lnTo>
                        <a:lnTo>
                          <a:pt x="115" y="916"/>
                        </a:lnTo>
                        <a:lnTo>
                          <a:pt x="115" y="883"/>
                        </a:lnTo>
                        <a:lnTo>
                          <a:pt x="118" y="846"/>
                        </a:lnTo>
                        <a:lnTo>
                          <a:pt x="124" y="820"/>
                        </a:lnTo>
                        <a:lnTo>
                          <a:pt x="104" y="782"/>
                        </a:lnTo>
                        <a:lnTo>
                          <a:pt x="104" y="774"/>
                        </a:lnTo>
                        <a:lnTo>
                          <a:pt x="78" y="743"/>
                        </a:lnTo>
                        <a:lnTo>
                          <a:pt x="69" y="722"/>
                        </a:lnTo>
                        <a:lnTo>
                          <a:pt x="57" y="710"/>
                        </a:lnTo>
                        <a:lnTo>
                          <a:pt x="46" y="679"/>
                        </a:lnTo>
                        <a:lnTo>
                          <a:pt x="32" y="653"/>
                        </a:lnTo>
                        <a:lnTo>
                          <a:pt x="11" y="647"/>
                        </a:lnTo>
                        <a:lnTo>
                          <a:pt x="0" y="616"/>
                        </a:lnTo>
                        <a:lnTo>
                          <a:pt x="9" y="581"/>
                        </a:lnTo>
                        <a:lnTo>
                          <a:pt x="54" y="556"/>
                        </a:lnTo>
                        <a:lnTo>
                          <a:pt x="75" y="535"/>
                        </a:lnTo>
                        <a:lnTo>
                          <a:pt x="124" y="512"/>
                        </a:lnTo>
                        <a:lnTo>
                          <a:pt x="153" y="484"/>
                        </a:lnTo>
                        <a:lnTo>
                          <a:pt x="184" y="440"/>
                        </a:lnTo>
                        <a:lnTo>
                          <a:pt x="198" y="414"/>
                        </a:lnTo>
                        <a:lnTo>
                          <a:pt x="227" y="443"/>
                        </a:lnTo>
                        <a:lnTo>
                          <a:pt x="251" y="477"/>
                        </a:lnTo>
                        <a:lnTo>
                          <a:pt x="288" y="518"/>
                        </a:lnTo>
                        <a:lnTo>
                          <a:pt x="328" y="549"/>
                        </a:lnTo>
                        <a:lnTo>
                          <a:pt x="363" y="573"/>
                        </a:lnTo>
                        <a:lnTo>
                          <a:pt x="380" y="549"/>
                        </a:lnTo>
                        <a:lnTo>
                          <a:pt x="366" y="506"/>
                        </a:lnTo>
                        <a:lnTo>
                          <a:pt x="340" y="434"/>
                        </a:lnTo>
                        <a:lnTo>
                          <a:pt x="311" y="379"/>
                        </a:lnTo>
                        <a:lnTo>
                          <a:pt x="282" y="342"/>
                        </a:lnTo>
                        <a:lnTo>
                          <a:pt x="227" y="305"/>
                        </a:lnTo>
                        <a:lnTo>
                          <a:pt x="219" y="290"/>
                        </a:lnTo>
                        <a:lnTo>
                          <a:pt x="227" y="282"/>
                        </a:lnTo>
                        <a:lnTo>
                          <a:pt x="230" y="256"/>
                        </a:lnTo>
                        <a:lnTo>
                          <a:pt x="236" y="206"/>
                        </a:lnTo>
                        <a:lnTo>
                          <a:pt x="234" y="152"/>
                        </a:lnTo>
                        <a:lnTo>
                          <a:pt x="242" y="103"/>
                        </a:lnTo>
                        <a:lnTo>
                          <a:pt x="265" y="66"/>
                        </a:lnTo>
                        <a:lnTo>
                          <a:pt x="265" y="54"/>
                        </a:lnTo>
                        <a:lnTo>
                          <a:pt x="299" y="28"/>
                        </a:lnTo>
                        <a:lnTo>
                          <a:pt x="354" y="5"/>
                        </a:lnTo>
                        <a:lnTo>
                          <a:pt x="374" y="0"/>
                        </a:lnTo>
                        <a:lnTo>
                          <a:pt x="395" y="28"/>
                        </a:lnTo>
                        <a:lnTo>
                          <a:pt x="443" y="83"/>
                        </a:lnTo>
                        <a:lnTo>
                          <a:pt x="472" y="126"/>
                        </a:lnTo>
                        <a:lnTo>
                          <a:pt x="469" y="170"/>
                        </a:lnTo>
                        <a:lnTo>
                          <a:pt x="493" y="206"/>
                        </a:lnTo>
                        <a:lnTo>
                          <a:pt x="573" y="184"/>
                        </a:lnTo>
                        <a:lnTo>
                          <a:pt x="666" y="242"/>
                        </a:lnTo>
                        <a:lnTo>
                          <a:pt x="703" y="224"/>
                        </a:lnTo>
                        <a:lnTo>
                          <a:pt x="712" y="268"/>
                        </a:lnTo>
                        <a:lnTo>
                          <a:pt x="777" y="307"/>
                        </a:lnTo>
                        <a:lnTo>
                          <a:pt x="810" y="319"/>
                        </a:lnTo>
                        <a:lnTo>
                          <a:pt x="844" y="322"/>
                        </a:lnTo>
                        <a:lnTo>
                          <a:pt x="870" y="293"/>
                        </a:lnTo>
                      </a:path>
                    </a:pathLst>
                  </a:custGeom>
                  <a:solidFill>
                    <a:srgbClr val="ff3300"/>
                  </a:solidFill>
                  <a:ln cap="rnd" w="12600">
                    <a:solidFill>
                      <a:srgbClr val="ff0033"/>
                    </a:solidFill>
                    <a:round/>
                  </a:ln>
                  <a:effectLst>
                    <a:outerShdw dist="36147" dir="2700000" blurRad="0" rotWithShape="0">
                      <a:srgbClr val="ff0033"/>
                    </a:outerShdw>
                  </a:effectLst>
                </p:spPr>
                <p:style>
                  <a:lnRef idx="0"/>
                  <a:fillRef idx="0"/>
                  <a:effectRef idx="0"/>
                  <a:fontRef idx="minor"/>
                </p:style>
                <p:txBody>
                  <a:bodyPr wrap="none" lIns="197280" rIns="197280" tIns="98640" bIns="98640" anchor="t">
                    <a:spAutoFit/>
                  </a:bodyPr>
                  <a:p>
                    <a:endParaRPr b="0" lang="en-US" sz="2400" strike="noStrike" u="none">
                      <a:solidFill>
                        <a:srgbClr val="000000"/>
                      </a:solidFill>
                      <a:effectLst/>
                      <a:uFillTx/>
                      <a:latin typeface="Times New Roman"/>
                    </a:endParaRPr>
                  </a:p>
                </p:txBody>
              </p:sp>
              <p:sp>
                <p:nvSpPr>
                  <p:cNvPr id="2584" name=""/>
                  <p:cNvSpPr/>
                  <p:nvPr/>
                </p:nvSpPr>
                <p:spPr>
                  <a:xfrm>
                    <a:off x="2364840" y="3199680"/>
                    <a:ext cx="1148040" cy="563760"/>
                  </a:xfrm>
                  <a:custGeom>
                    <a:avLst/>
                    <a:gdLst/>
                    <a:ahLst/>
                    <a:rect l="l" t="t" r="r" b="b"/>
                    <a:pathLst>
                      <a:path w="777" h="357">
                        <a:moveTo>
                          <a:pt x="717" y="338"/>
                        </a:moveTo>
                        <a:lnTo>
                          <a:pt x="694" y="338"/>
                        </a:lnTo>
                        <a:lnTo>
                          <a:pt x="676" y="338"/>
                        </a:lnTo>
                        <a:lnTo>
                          <a:pt x="651" y="338"/>
                        </a:lnTo>
                        <a:lnTo>
                          <a:pt x="629" y="346"/>
                        </a:lnTo>
                        <a:lnTo>
                          <a:pt x="604" y="346"/>
                        </a:lnTo>
                        <a:lnTo>
                          <a:pt x="577" y="337"/>
                        </a:lnTo>
                        <a:lnTo>
                          <a:pt x="544" y="329"/>
                        </a:lnTo>
                        <a:lnTo>
                          <a:pt x="523" y="323"/>
                        </a:lnTo>
                        <a:lnTo>
                          <a:pt x="496" y="319"/>
                        </a:lnTo>
                        <a:lnTo>
                          <a:pt x="480" y="312"/>
                        </a:lnTo>
                        <a:lnTo>
                          <a:pt x="469" y="300"/>
                        </a:lnTo>
                        <a:lnTo>
                          <a:pt x="442" y="286"/>
                        </a:lnTo>
                        <a:lnTo>
                          <a:pt x="415" y="288"/>
                        </a:lnTo>
                        <a:lnTo>
                          <a:pt x="401" y="284"/>
                        </a:lnTo>
                        <a:lnTo>
                          <a:pt x="383" y="305"/>
                        </a:lnTo>
                        <a:lnTo>
                          <a:pt x="369" y="338"/>
                        </a:lnTo>
                        <a:lnTo>
                          <a:pt x="340" y="335"/>
                        </a:lnTo>
                        <a:lnTo>
                          <a:pt x="302" y="326"/>
                        </a:lnTo>
                        <a:lnTo>
                          <a:pt x="275" y="326"/>
                        </a:lnTo>
                        <a:lnTo>
                          <a:pt x="240" y="323"/>
                        </a:lnTo>
                        <a:lnTo>
                          <a:pt x="202" y="321"/>
                        </a:lnTo>
                        <a:lnTo>
                          <a:pt x="185" y="321"/>
                        </a:lnTo>
                        <a:lnTo>
                          <a:pt x="171" y="327"/>
                        </a:lnTo>
                        <a:lnTo>
                          <a:pt x="133" y="331"/>
                        </a:lnTo>
                        <a:lnTo>
                          <a:pt x="102" y="331"/>
                        </a:lnTo>
                        <a:lnTo>
                          <a:pt x="81" y="333"/>
                        </a:lnTo>
                        <a:lnTo>
                          <a:pt x="63" y="337"/>
                        </a:lnTo>
                        <a:lnTo>
                          <a:pt x="43" y="338"/>
                        </a:lnTo>
                        <a:lnTo>
                          <a:pt x="26" y="346"/>
                        </a:lnTo>
                        <a:lnTo>
                          <a:pt x="14" y="354"/>
                        </a:lnTo>
                        <a:lnTo>
                          <a:pt x="0" y="356"/>
                        </a:lnTo>
                        <a:lnTo>
                          <a:pt x="3" y="337"/>
                        </a:lnTo>
                        <a:lnTo>
                          <a:pt x="12" y="314"/>
                        </a:lnTo>
                        <a:lnTo>
                          <a:pt x="31" y="288"/>
                        </a:lnTo>
                        <a:lnTo>
                          <a:pt x="12" y="156"/>
                        </a:lnTo>
                        <a:lnTo>
                          <a:pt x="22" y="82"/>
                        </a:lnTo>
                        <a:lnTo>
                          <a:pt x="43" y="18"/>
                        </a:lnTo>
                        <a:lnTo>
                          <a:pt x="48" y="0"/>
                        </a:lnTo>
                        <a:lnTo>
                          <a:pt x="76" y="7"/>
                        </a:lnTo>
                        <a:lnTo>
                          <a:pt x="107" y="14"/>
                        </a:lnTo>
                        <a:lnTo>
                          <a:pt x="146" y="16"/>
                        </a:lnTo>
                        <a:lnTo>
                          <a:pt x="178" y="29"/>
                        </a:lnTo>
                        <a:lnTo>
                          <a:pt x="216" y="52"/>
                        </a:lnTo>
                        <a:lnTo>
                          <a:pt x="226" y="50"/>
                        </a:lnTo>
                        <a:lnTo>
                          <a:pt x="240" y="48"/>
                        </a:lnTo>
                        <a:lnTo>
                          <a:pt x="270" y="67"/>
                        </a:lnTo>
                        <a:lnTo>
                          <a:pt x="255" y="88"/>
                        </a:lnTo>
                        <a:lnTo>
                          <a:pt x="251" y="97"/>
                        </a:lnTo>
                        <a:lnTo>
                          <a:pt x="245" y="108"/>
                        </a:lnTo>
                        <a:lnTo>
                          <a:pt x="270" y="120"/>
                        </a:lnTo>
                        <a:lnTo>
                          <a:pt x="300" y="142"/>
                        </a:lnTo>
                        <a:lnTo>
                          <a:pt x="318" y="112"/>
                        </a:lnTo>
                        <a:lnTo>
                          <a:pt x="326" y="116"/>
                        </a:lnTo>
                        <a:lnTo>
                          <a:pt x="328" y="112"/>
                        </a:lnTo>
                        <a:lnTo>
                          <a:pt x="321" y="106"/>
                        </a:lnTo>
                        <a:lnTo>
                          <a:pt x="354" y="65"/>
                        </a:lnTo>
                        <a:lnTo>
                          <a:pt x="352" y="40"/>
                        </a:lnTo>
                        <a:lnTo>
                          <a:pt x="354" y="19"/>
                        </a:lnTo>
                        <a:lnTo>
                          <a:pt x="354" y="10"/>
                        </a:lnTo>
                        <a:lnTo>
                          <a:pt x="364" y="7"/>
                        </a:lnTo>
                        <a:lnTo>
                          <a:pt x="368" y="7"/>
                        </a:lnTo>
                        <a:lnTo>
                          <a:pt x="387" y="10"/>
                        </a:lnTo>
                        <a:lnTo>
                          <a:pt x="392" y="22"/>
                        </a:lnTo>
                        <a:lnTo>
                          <a:pt x="392" y="33"/>
                        </a:lnTo>
                        <a:lnTo>
                          <a:pt x="394" y="50"/>
                        </a:lnTo>
                        <a:lnTo>
                          <a:pt x="397" y="50"/>
                        </a:lnTo>
                        <a:lnTo>
                          <a:pt x="399" y="45"/>
                        </a:lnTo>
                        <a:lnTo>
                          <a:pt x="403" y="33"/>
                        </a:lnTo>
                        <a:lnTo>
                          <a:pt x="407" y="16"/>
                        </a:lnTo>
                        <a:lnTo>
                          <a:pt x="409" y="5"/>
                        </a:lnTo>
                        <a:lnTo>
                          <a:pt x="418" y="3"/>
                        </a:lnTo>
                        <a:lnTo>
                          <a:pt x="425" y="10"/>
                        </a:lnTo>
                        <a:lnTo>
                          <a:pt x="430" y="19"/>
                        </a:lnTo>
                        <a:lnTo>
                          <a:pt x="458" y="33"/>
                        </a:lnTo>
                        <a:lnTo>
                          <a:pt x="465" y="33"/>
                        </a:lnTo>
                        <a:lnTo>
                          <a:pt x="463" y="57"/>
                        </a:lnTo>
                        <a:lnTo>
                          <a:pt x="458" y="86"/>
                        </a:lnTo>
                        <a:lnTo>
                          <a:pt x="458" y="99"/>
                        </a:lnTo>
                        <a:lnTo>
                          <a:pt x="471" y="97"/>
                        </a:lnTo>
                        <a:lnTo>
                          <a:pt x="480" y="108"/>
                        </a:lnTo>
                        <a:lnTo>
                          <a:pt x="505" y="114"/>
                        </a:lnTo>
                        <a:lnTo>
                          <a:pt x="525" y="108"/>
                        </a:lnTo>
                        <a:lnTo>
                          <a:pt x="559" y="103"/>
                        </a:lnTo>
                        <a:lnTo>
                          <a:pt x="606" y="109"/>
                        </a:lnTo>
                        <a:lnTo>
                          <a:pt x="670" y="111"/>
                        </a:lnTo>
                        <a:lnTo>
                          <a:pt x="708" y="121"/>
                        </a:lnTo>
                        <a:lnTo>
                          <a:pt x="717" y="142"/>
                        </a:lnTo>
                        <a:lnTo>
                          <a:pt x="728" y="156"/>
                        </a:lnTo>
                        <a:lnTo>
                          <a:pt x="748" y="156"/>
                        </a:lnTo>
                        <a:lnTo>
                          <a:pt x="766" y="161"/>
                        </a:lnTo>
                        <a:lnTo>
                          <a:pt x="776" y="170"/>
                        </a:lnTo>
                        <a:lnTo>
                          <a:pt x="767" y="196"/>
                        </a:lnTo>
                        <a:lnTo>
                          <a:pt x="751" y="215"/>
                        </a:lnTo>
                        <a:lnTo>
                          <a:pt x="734" y="271"/>
                        </a:lnTo>
                        <a:lnTo>
                          <a:pt x="715" y="329"/>
                        </a:lnTo>
                        <a:lnTo>
                          <a:pt x="717" y="338"/>
                        </a:lnTo>
                      </a:path>
                    </a:pathLst>
                  </a:custGeom>
                  <a:solidFill>
                    <a:srgbClr val="ff3300"/>
                  </a:solidFill>
                  <a:ln cap="rnd" w="12600">
                    <a:solidFill>
                      <a:srgbClr val="ff0033"/>
                    </a:solidFill>
                    <a:round/>
                  </a:ln>
                  <a:effectLst>
                    <a:outerShdw dist="36147" dir="2700000" blurRad="0" rotWithShape="0">
                      <a:srgbClr val="ff0033"/>
                    </a:outerShdw>
                  </a:effectLst>
                </p:spPr>
                <p:style>
                  <a:lnRef idx="0"/>
                  <a:fillRef idx="0"/>
                  <a:effectRef idx="0"/>
                  <a:fontRef idx="minor"/>
                </p:style>
                <p:txBody>
                  <a:bodyPr wrap="none" lIns="197280" rIns="197280" tIns="98640" bIns="98640" anchor="t">
                    <a:spAutoFit/>
                  </a:bodyPr>
                  <a:p>
                    <a:endParaRPr b="0" lang="en-US" sz="2400" strike="noStrike" u="none">
                      <a:solidFill>
                        <a:srgbClr val="000000"/>
                      </a:solidFill>
                      <a:effectLst/>
                      <a:uFillTx/>
                      <a:latin typeface="Times New Roman"/>
                    </a:endParaRPr>
                  </a:p>
                </p:txBody>
              </p:sp>
            </p:grpSp>
            <p:sp>
              <p:nvSpPr>
                <p:cNvPr id="2585" name=""/>
                <p:cNvSpPr/>
                <p:nvPr/>
              </p:nvSpPr>
              <p:spPr>
                <a:xfrm>
                  <a:off x="5449680" y="2843280"/>
                  <a:ext cx="723960" cy="836640"/>
                </a:xfrm>
                <a:custGeom>
                  <a:avLst/>
                  <a:gdLst/>
                  <a:ahLst/>
                  <a:rect l="l" t="t" r="r" b="b"/>
                  <a:pathLst>
                    <a:path w="491" h="529">
                      <a:moveTo>
                        <a:pt x="475" y="167"/>
                      </a:moveTo>
                      <a:lnTo>
                        <a:pt x="444" y="152"/>
                      </a:lnTo>
                      <a:lnTo>
                        <a:pt x="434" y="156"/>
                      </a:lnTo>
                      <a:lnTo>
                        <a:pt x="431" y="143"/>
                      </a:lnTo>
                      <a:lnTo>
                        <a:pt x="410" y="131"/>
                      </a:lnTo>
                      <a:lnTo>
                        <a:pt x="398" y="129"/>
                      </a:lnTo>
                      <a:lnTo>
                        <a:pt x="395" y="138"/>
                      </a:lnTo>
                      <a:lnTo>
                        <a:pt x="365" y="139"/>
                      </a:lnTo>
                      <a:lnTo>
                        <a:pt x="359" y="139"/>
                      </a:lnTo>
                      <a:lnTo>
                        <a:pt x="355" y="191"/>
                      </a:lnTo>
                      <a:lnTo>
                        <a:pt x="356" y="215"/>
                      </a:lnTo>
                      <a:lnTo>
                        <a:pt x="350" y="223"/>
                      </a:lnTo>
                      <a:lnTo>
                        <a:pt x="338" y="223"/>
                      </a:lnTo>
                      <a:lnTo>
                        <a:pt x="310" y="215"/>
                      </a:lnTo>
                      <a:lnTo>
                        <a:pt x="300" y="215"/>
                      </a:lnTo>
                      <a:lnTo>
                        <a:pt x="288" y="220"/>
                      </a:lnTo>
                      <a:lnTo>
                        <a:pt x="295" y="198"/>
                      </a:lnTo>
                      <a:lnTo>
                        <a:pt x="294" y="192"/>
                      </a:lnTo>
                      <a:lnTo>
                        <a:pt x="287" y="185"/>
                      </a:lnTo>
                      <a:lnTo>
                        <a:pt x="284" y="178"/>
                      </a:lnTo>
                      <a:lnTo>
                        <a:pt x="284" y="170"/>
                      </a:lnTo>
                      <a:lnTo>
                        <a:pt x="290" y="165"/>
                      </a:lnTo>
                      <a:lnTo>
                        <a:pt x="290" y="151"/>
                      </a:lnTo>
                      <a:lnTo>
                        <a:pt x="290" y="138"/>
                      </a:lnTo>
                      <a:lnTo>
                        <a:pt x="278" y="129"/>
                      </a:lnTo>
                      <a:lnTo>
                        <a:pt x="273" y="127"/>
                      </a:lnTo>
                      <a:lnTo>
                        <a:pt x="271" y="122"/>
                      </a:lnTo>
                      <a:lnTo>
                        <a:pt x="276" y="107"/>
                      </a:lnTo>
                      <a:lnTo>
                        <a:pt x="290" y="93"/>
                      </a:lnTo>
                      <a:lnTo>
                        <a:pt x="316" y="67"/>
                      </a:lnTo>
                      <a:lnTo>
                        <a:pt x="330" y="55"/>
                      </a:lnTo>
                      <a:lnTo>
                        <a:pt x="330" y="43"/>
                      </a:lnTo>
                      <a:lnTo>
                        <a:pt x="323" y="30"/>
                      </a:lnTo>
                      <a:lnTo>
                        <a:pt x="319" y="23"/>
                      </a:lnTo>
                      <a:lnTo>
                        <a:pt x="310" y="24"/>
                      </a:lnTo>
                      <a:lnTo>
                        <a:pt x="288" y="16"/>
                      </a:lnTo>
                      <a:lnTo>
                        <a:pt x="268" y="5"/>
                      </a:lnTo>
                      <a:lnTo>
                        <a:pt x="264" y="0"/>
                      </a:lnTo>
                      <a:lnTo>
                        <a:pt x="259" y="0"/>
                      </a:lnTo>
                      <a:lnTo>
                        <a:pt x="252" y="23"/>
                      </a:lnTo>
                      <a:lnTo>
                        <a:pt x="245" y="34"/>
                      </a:lnTo>
                      <a:lnTo>
                        <a:pt x="223" y="55"/>
                      </a:lnTo>
                      <a:lnTo>
                        <a:pt x="215" y="64"/>
                      </a:lnTo>
                      <a:lnTo>
                        <a:pt x="202" y="71"/>
                      </a:lnTo>
                      <a:lnTo>
                        <a:pt x="190" y="62"/>
                      </a:lnTo>
                      <a:lnTo>
                        <a:pt x="175" y="54"/>
                      </a:lnTo>
                      <a:lnTo>
                        <a:pt x="163" y="53"/>
                      </a:lnTo>
                      <a:lnTo>
                        <a:pt x="153" y="48"/>
                      </a:lnTo>
                      <a:lnTo>
                        <a:pt x="136" y="47"/>
                      </a:lnTo>
                      <a:lnTo>
                        <a:pt x="130" y="48"/>
                      </a:lnTo>
                      <a:lnTo>
                        <a:pt x="113" y="55"/>
                      </a:lnTo>
                      <a:lnTo>
                        <a:pt x="111" y="59"/>
                      </a:lnTo>
                      <a:lnTo>
                        <a:pt x="101" y="77"/>
                      </a:lnTo>
                      <a:lnTo>
                        <a:pt x="100" y="93"/>
                      </a:lnTo>
                      <a:lnTo>
                        <a:pt x="89" y="109"/>
                      </a:lnTo>
                      <a:lnTo>
                        <a:pt x="86" y="116"/>
                      </a:lnTo>
                      <a:lnTo>
                        <a:pt x="107" y="122"/>
                      </a:lnTo>
                      <a:lnTo>
                        <a:pt x="122" y="124"/>
                      </a:lnTo>
                      <a:lnTo>
                        <a:pt x="133" y="126"/>
                      </a:lnTo>
                      <a:lnTo>
                        <a:pt x="144" y="136"/>
                      </a:lnTo>
                      <a:lnTo>
                        <a:pt x="147" y="141"/>
                      </a:lnTo>
                      <a:lnTo>
                        <a:pt x="158" y="145"/>
                      </a:lnTo>
                      <a:lnTo>
                        <a:pt x="158" y="153"/>
                      </a:lnTo>
                      <a:lnTo>
                        <a:pt x="151" y="160"/>
                      </a:lnTo>
                      <a:lnTo>
                        <a:pt x="149" y="172"/>
                      </a:lnTo>
                      <a:lnTo>
                        <a:pt x="165" y="175"/>
                      </a:lnTo>
                      <a:lnTo>
                        <a:pt x="168" y="194"/>
                      </a:lnTo>
                      <a:lnTo>
                        <a:pt x="165" y="210"/>
                      </a:lnTo>
                      <a:lnTo>
                        <a:pt x="156" y="218"/>
                      </a:lnTo>
                      <a:lnTo>
                        <a:pt x="147" y="232"/>
                      </a:lnTo>
                      <a:lnTo>
                        <a:pt x="139" y="246"/>
                      </a:lnTo>
                      <a:lnTo>
                        <a:pt x="133" y="254"/>
                      </a:lnTo>
                      <a:lnTo>
                        <a:pt x="127" y="261"/>
                      </a:lnTo>
                      <a:lnTo>
                        <a:pt x="133" y="268"/>
                      </a:lnTo>
                      <a:lnTo>
                        <a:pt x="139" y="283"/>
                      </a:lnTo>
                      <a:lnTo>
                        <a:pt x="140" y="293"/>
                      </a:lnTo>
                      <a:lnTo>
                        <a:pt x="144" y="304"/>
                      </a:lnTo>
                      <a:lnTo>
                        <a:pt x="132" y="304"/>
                      </a:lnTo>
                      <a:lnTo>
                        <a:pt x="106" y="312"/>
                      </a:lnTo>
                      <a:lnTo>
                        <a:pt x="86" y="311"/>
                      </a:lnTo>
                      <a:lnTo>
                        <a:pt x="82" y="309"/>
                      </a:lnTo>
                      <a:lnTo>
                        <a:pt x="70" y="304"/>
                      </a:lnTo>
                      <a:lnTo>
                        <a:pt x="68" y="293"/>
                      </a:lnTo>
                      <a:lnTo>
                        <a:pt x="67" y="285"/>
                      </a:lnTo>
                      <a:lnTo>
                        <a:pt x="58" y="278"/>
                      </a:lnTo>
                      <a:lnTo>
                        <a:pt x="48" y="278"/>
                      </a:lnTo>
                      <a:lnTo>
                        <a:pt x="36" y="283"/>
                      </a:lnTo>
                      <a:lnTo>
                        <a:pt x="21" y="289"/>
                      </a:lnTo>
                      <a:lnTo>
                        <a:pt x="22" y="297"/>
                      </a:lnTo>
                      <a:lnTo>
                        <a:pt x="2" y="368"/>
                      </a:lnTo>
                      <a:lnTo>
                        <a:pt x="0" y="393"/>
                      </a:lnTo>
                      <a:lnTo>
                        <a:pt x="21" y="400"/>
                      </a:lnTo>
                      <a:lnTo>
                        <a:pt x="32" y="404"/>
                      </a:lnTo>
                      <a:lnTo>
                        <a:pt x="34" y="412"/>
                      </a:lnTo>
                      <a:lnTo>
                        <a:pt x="50" y="414"/>
                      </a:lnTo>
                      <a:lnTo>
                        <a:pt x="60" y="414"/>
                      </a:lnTo>
                      <a:lnTo>
                        <a:pt x="70" y="427"/>
                      </a:lnTo>
                      <a:lnTo>
                        <a:pt x="93" y="429"/>
                      </a:lnTo>
                      <a:lnTo>
                        <a:pt x="101" y="437"/>
                      </a:lnTo>
                      <a:lnTo>
                        <a:pt x="101" y="450"/>
                      </a:lnTo>
                      <a:lnTo>
                        <a:pt x="133" y="463"/>
                      </a:lnTo>
                      <a:lnTo>
                        <a:pt x="151" y="465"/>
                      </a:lnTo>
                      <a:lnTo>
                        <a:pt x="151" y="501"/>
                      </a:lnTo>
                      <a:lnTo>
                        <a:pt x="143" y="509"/>
                      </a:lnTo>
                      <a:lnTo>
                        <a:pt x="146" y="523"/>
                      </a:lnTo>
                      <a:lnTo>
                        <a:pt x="158" y="522"/>
                      </a:lnTo>
                      <a:lnTo>
                        <a:pt x="197" y="528"/>
                      </a:lnTo>
                      <a:lnTo>
                        <a:pt x="215" y="506"/>
                      </a:lnTo>
                      <a:lnTo>
                        <a:pt x="226" y="501"/>
                      </a:lnTo>
                      <a:lnTo>
                        <a:pt x="249" y="501"/>
                      </a:lnTo>
                      <a:lnTo>
                        <a:pt x="255" y="482"/>
                      </a:lnTo>
                      <a:lnTo>
                        <a:pt x="262" y="465"/>
                      </a:lnTo>
                      <a:lnTo>
                        <a:pt x="267" y="457"/>
                      </a:lnTo>
                      <a:lnTo>
                        <a:pt x="274" y="462"/>
                      </a:lnTo>
                      <a:lnTo>
                        <a:pt x="285" y="469"/>
                      </a:lnTo>
                      <a:lnTo>
                        <a:pt x="294" y="480"/>
                      </a:lnTo>
                      <a:lnTo>
                        <a:pt x="316" y="484"/>
                      </a:lnTo>
                      <a:lnTo>
                        <a:pt x="319" y="477"/>
                      </a:lnTo>
                      <a:lnTo>
                        <a:pt x="326" y="470"/>
                      </a:lnTo>
                      <a:lnTo>
                        <a:pt x="334" y="477"/>
                      </a:lnTo>
                      <a:lnTo>
                        <a:pt x="347" y="484"/>
                      </a:lnTo>
                      <a:lnTo>
                        <a:pt x="352" y="487"/>
                      </a:lnTo>
                      <a:lnTo>
                        <a:pt x="356" y="501"/>
                      </a:lnTo>
                      <a:lnTo>
                        <a:pt x="376" y="493"/>
                      </a:lnTo>
                      <a:lnTo>
                        <a:pt x="392" y="480"/>
                      </a:lnTo>
                      <a:lnTo>
                        <a:pt x="398" y="455"/>
                      </a:lnTo>
                      <a:lnTo>
                        <a:pt x="398" y="451"/>
                      </a:lnTo>
                      <a:lnTo>
                        <a:pt x="400" y="420"/>
                      </a:lnTo>
                      <a:lnTo>
                        <a:pt x="396" y="388"/>
                      </a:lnTo>
                      <a:lnTo>
                        <a:pt x="399" y="385"/>
                      </a:lnTo>
                      <a:lnTo>
                        <a:pt x="405" y="381"/>
                      </a:lnTo>
                      <a:lnTo>
                        <a:pt x="424" y="365"/>
                      </a:lnTo>
                      <a:lnTo>
                        <a:pt x="429" y="357"/>
                      </a:lnTo>
                      <a:lnTo>
                        <a:pt x="432" y="347"/>
                      </a:lnTo>
                      <a:lnTo>
                        <a:pt x="419" y="340"/>
                      </a:lnTo>
                      <a:lnTo>
                        <a:pt x="408" y="338"/>
                      </a:lnTo>
                      <a:lnTo>
                        <a:pt x="384" y="316"/>
                      </a:lnTo>
                      <a:lnTo>
                        <a:pt x="391" y="297"/>
                      </a:lnTo>
                      <a:lnTo>
                        <a:pt x="391" y="276"/>
                      </a:lnTo>
                      <a:lnTo>
                        <a:pt x="389" y="256"/>
                      </a:lnTo>
                      <a:lnTo>
                        <a:pt x="409" y="259"/>
                      </a:lnTo>
                      <a:lnTo>
                        <a:pt x="431" y="259"/>
                      </a:lnTo>
                      <a:lnTo>
                        <a:pt x="442" y="264"/>
                      </a:lnTo>
                      <a:lnTo>
                        <a:pt x="463" y="263"/>
                      </a:lnTo>
                      <a:lnTo>
                        <a:pt x="470" y="242"/>
                      </a:lnTo>
                      <a:lnTo>
                        <a:pt x="485" y="241"/>
                      </a:lnTo>
                      <a:lnTo>
                        <a:pt x="490" y="228"/>
                      </a:lnTo>
                      <a:lnTo>
                        <a:pt x="487" y="215"/>
                      </a:lnTo>
                      <a:lnTo>
                        <a:pt x="482" y="205"/>
                      </a:lnTo>
                      <a:lnTo>
                        <a:pt x="480" y="196"/>
                      </a:lnTo>
                      <a:lnTo>
                        <a:pt x="475" y="175"/>
                      </a:lnTo>
                      <a:lnTo>
                        <a:pt x="475" y="167"/>
                      </a:lnTo>
                    </a:path>
                  </a:pathLst>
                </a:custGeom>
                <a:solidFill>
                  <a:srgbClr val="ff00cc"/>
                </a:solidFill>
                <a:ln cap="rnd" w="12600">
                  <a:solidFill>
                    <a:srgbClr val="ff00cc"/>
                  </a:solidFill>
                  <a:round/>
                </a:ln>
                <a:effectLst>
                  <a:outerShdw dist="36147" dir="2700000" blurRad="0" rotWithShape="0">
                    <a:srgbClr val="ff00cc"/>
                  </a:outerShdw>
                </a:effectLst>
              </p:spPr>
              <p:style>
                <a:lnRef idx="0"/>
                <a:fillRef idx="0"/>
                <a:effectRef idx="0"/>
                <a:fontRef idx="minor"/>
              </p:style>
              <p:txBody>
                <a:bodyPr wrap="none" lIns="197280" rIns="197280" tIns="98640" bIns="98640" anchor="t">
                  <a:spAutoFit/>
                </a:bodyPr>
                <a:p>
                  <a:endParaRPr b="0" lang="en-US" sz="2400" strike="noStrike" u="none">
                    <a:solidFill>
                      <a:srgbClr val="000000"/>
                    </a:solidFill>
                    <a:effectLst/>
                    <a:uFillTx/>
                    <a:latin typeface="Times New Roman"/>
                  </a:endParaRPr>
                </a:p>
              </p:txBody>
            </p:sp>
            <p:grpSp>
              <p:nvGrpSpPr>
                <p:cNvPr id="2586" name=""/>
                <p:cNvGrpSpPr/>
                <p:nvPr/>
              </p:nvGrpSpPr>
              <p:grpSpPr>
                <a:xfrm>
                  <a:off x="4408200" y="3762360"/>
                  <a:ext cx="1323720" cy="1401480"/>
                  <a:chOff x="4408200" y="3762360"/>
                  <a:chExt cx="1323720" cy="1401480"/>
                </a:xfrm>
              </p:grpSpPr>
              <p:sp>
                <p:nvSpPr>
                  <p:cNvPr id="2587" name=""/>
                  <p:cNvSpPr/>
                  <p:nvPr/>
                </p:nvSpPr>
                <p:spPr>
                  <a:xfrm>
                    <a:off x="5184000" y="3762360"/>
                    <a:ext cx="407520" cy="574200"/>
                  </a:xfrm>
                  <a:custGeom>
                    <a:avLst/>
                    <a:gdLst/>
                    <a:ahLst/>
                    <a:rect l="l" t="t" r="r" b="b"/>
                    <a:pathLst>
                      <a:path w="276" h="363">
                        <a:moveTo>
                          <a:pt x="8" y="13"/>
                        </a:moveTo>
                        <a:lnTo>
                          <a:pt x="31" y="4"/>
                        </a:lnTo>
                        <a:lnTo>
                          <a:pt x="31" y="18"/>
                        </a:lnTo>
                        <a:lnTo>
                          <a:pt x="26" y="32"/>
                        </a:lnTo>
                        <a:lnTo>
                          <a:pt x="26" y="46"/>
                        </a:lnTo>
                        <a:lnTo>
                          <a:pt x="13" y="55"/>
                        </a:lnTo>
                        <a:lnTo>
                          <a:pt x="13" y="69"/>
                        </a:lnTo>
                        <a:lnTo>
                          <a:pt x="17" y="83"/>
                        </a:lnTo>
                        <a:lnTo>
                          <a:pt x="22" y="97"/>
                        </a:lnTo>
                        <a:lnTo>
                          <a:pt x="13" y="111"/>
                        </a:lnTo>
                        <a:lnTo>
                          <a:pt x="0" y="116"/>
                        </a:lnTo>
                        <a:lnTo>
                          <a:pt x="0" y="129"/>
                        </a:lnTo>
                        <a:lnTo>
                          <a:pt x="0" y="143"/>
                        </a:lnTo>
                        <a:lnTo>
                          <a:pt x="8" y="157"/>
                        </a:lnTo>
                        <a:lnTo>
                          <a:pt x="22" y="157"/>
                        </a:lnTo>
                        <a:lnTo>
                          <a:pt x="35" y="157"/>
                        </a:lnTo>
                        <a:lnTo>
                          <a:pt x="53" y="162"/>
                        </a:lnTo>
                        <a:lnTo>
                          <a:pt x="66" y="171"/>
                        </a:lnTo>
                        <a:lnTo>
                          <a:pt x="70" y="185"/>
                        </a:lnTo>
                        <a:lnTo>
                          <a:pt x="62" y="199"/>
                        </a:lnTo>
                        <a:lnTo>
                          <a:pt x="48" y="204"/>
                        </a:lnTo>
                        <a:lnTo>
                          <a:pt x="39" y="218"/>
                        </a:lnTo>
                        <a:lnTo>
                          <a:pt x="35" y="232"/>
                        </a:lnTo>
                        <a:lnTo>
                          <a:pt x="22" y="241"/>
                        </a:lnTo>
                        <a:lnTo>
                          <a:pt x="17" y="255"/>
                        </a:lnTo>
                        <a:lnTo>
                          <a:pt x="17" y="269"/>
                        </a:lnTo>
                        <a:lnTo>
                          <a:pt x="31" y="278"/>
                        </a:lnTo>
                        <a:lnTo>
                          <a:pt x="44" y="287"/>
                        </a:lnTo>
                        <a:lnTo>
                          <a:pt x="57" y="287"/>
                        </a:lnTo>
                        <a:lnTo>
                          <a:pt x="70" y="278"/>
                        </a:lnTo>
                        <a:lnTo>
                          <a:pt x="79" y="292"/>
                        </a:lnTo>
                        <a:lnTo>
                          <a:pt x="88" y="306"/>
                        </a:lnTo>
                        <a:lnTo>
                          <a:pt x="93" y="320"/>
                        </a:lnTo>
                        <a:lnTo>
                          <a:pt x="97" y="334"/>
                        </a:lnTo>
                        <a:lnTo>
                          <a:pt x="110" y="338"/>
                        </a:lnTo>
                        <a:lnTo>
                          <a:pt x="124" y="338"/>
                        </a:lnTo>
                        <a:lnTo>
                          <a:pt x="141" y="338"/>
                        </a:lnTo>
                        <a:lnTo>
                          <a:pt x="150" y="352"/>
                        </a:lnTo>
                        <a:lnTo>
                          <a:pt x="164" y="357"/>
                        </a:lnTo>
                        <a:lnTo>
                          <a:pt x="177" y="362"/>
                        </a:lnTo>
                        <a:lnTo>
                          <a:pt x="190" y="352"/>
                        </a:lnTo>
                        <a:lnTo>
                          <a:pt x="195" y="338"/>
                        </a:lnTo>
                        <a:lnTo>
                          <a:pt x="199" y="324"/>
                        </a:lnTo>
                        <a:lnTo>
                          <a:pt x="204" y="310"/>
                        </a:lnTo>
                        <a:lnTo>
                          <a:pt x="204" y="297"/>
                        </a:lnTo>
                        <a:lnTo>
                          <a:pt x="204" y="283"/>
                        </a:lnTo>
                        <a:lnTo>
                          <a:pt x="199" y="269"/>
                        </a:lnTo>
                        <a:lnTo>
                          <a:pt x="212" y="259"/>
                        </a:lnTo>
                        <a:lnTo>
                          <a:pt x="226" y="255"/>
                        </a:lnTo>
                        <a:lnTo>
                          <a:pt x="239" y="250"/>
                        </a:lnTo>
                        <a:lnTo>
                          <a:pt x="243" y="236"/>
                        </a:lnTo>
                        <a:lnTo>
                          <a:pt x="257" y="232"/>
                        </a:lnTo>
                        <a:lnTo>
                          <a:pt x="266" y="218"/>
                        </a:lnTo>
                        <a:lnTo>
                          <a:pt x="275" y="204"/>
                        </a:lnTo>
                        <a:lnTo>
                          <a:pt x="275" y="190"/>
                        </a:lnTo>
                        <a:lnTo>
                          <a:pt x="261" y="181"/>
                        </a:lnTo>
                        <a:lnTo>
                          <a:pt x="248" y="176"/>
                        </a:lnTo>
                        <a:lnTo>
                          <a:pt x="239" y="162"/>
                        </a:lnTo>
                        <a:lnTo>
                          <a:pt x="239" y="148"/>
                        </a:lnTo>
                        <a:lnTo>
                          <a:pt x="226" y="139"/>
                        </a:lnTo>
                        <a:lnTo>
                          <a:pt x="212" y="129"/>
                        </a:lnTo>
                        <a:lnTo>
                          <a:pt x="199" y="120"/>
                        </a:lnTo>
                        <a:lnTo>
                          <a:pt x="190" y="106"/>
                        </a:lnTo>
                        <a:lnTo>
                          <a:pt x="177" y="102"/>
                        </a:lnTo>
                        <a:lnTo>
                          <a:pt x="164" y="102"/>
                        </a:lnTo>
                        <a:lnTo>
                          <a:pt x="150" y="102"/>
                        </a:lnTo>
                        <a:lnTo>
                          <a:pt x="137" y="102"/>
                        </a:lnTo>
                        <a:lnTo>
                          <a:pt x="124" y="106"/>
                        </a:lnTo>
                        <a:lnTo>
                          <a:pt x="115" y="92"/>
                        </a:lnTo>
                        <a:lnTo>
                          <a:pt x="115" y="78"/>
                        </a:lnTo>
                        <a:lnTo>
                          <a:pt x="115" y="64"/>
                        </a:lnTo>
                        <a:lnTo>
                          <a:pt x="106" y="51"/>
                        </a:lnTo>
                        <a:lnTo>
                          <a:pt x="93" y="51"/>
                        </a:lnTo>
                        <a:lnTo>
                          <a:pt x="79" y="55"/>
                        </a:lnTo>
                        <a:lnTo>
                          <a:pt x="79" y="41"/>
                        </a:lnTo>
                        <a:lnTo>
                          <a:pt x="84" y="27"/>
                        </a:lnTo>
                        <a:lnTo>
                          <a:pt x="84" y="13"/>
                        </a:lnTo>
                        <a:lnTo>
                          <a:pt x="70" y="9"/>
                        </a:lnTo>
                        <a:lnTo>
                          <a:pt x="57" y="9"/>
                        </a:lnTo>
                        <a:lnTo>
                          <a:pt x="44" y="9"/>
                        </a:lnTo>
                        <a:lnTo>
                          <a:pt x="31" y="0"/>
                        </a:lnTo>
                        <a:lnTo>
                          <a:pt x="8" y="13"/>
                        </a:lnTo>
                        <a:lnTo>
                          <a:pt x="26" y="13"/>
                        </a:lnTo>
                        <a:lnTo>
                          <a:pt x="31" y="27"/>
                        </a:lnTo>
                        <a:lnTo>
                          <a:pt x="8" y="13"/>
                        </a:lnTo>
                        <a:lnTo>
                          <a:pt x="35" y="41"/>
                        </a:lnTo>
                      </a:path>
                    </a:pathLst>
                  </a:custGeom>
                  <a:solidFill>
                    <a:srgbClr val="ffff00"/>
                  </a:solidFill>
                  <a:ln cap="rnd" w="12600">
                    <a:solidFill>
                      <a:srgbClr val="ffff00"/>
                    </a:solidFill>
                    <a:round/>
                  </a:ln>
                  <a:effectLst>
                    <a:outerShdw dist="36147" dir="2700000" blurRad="0" rotWithShape="0">
                      <a:srgbClr val="cc6600"/>
                    </a:outerShdw>
                  </a:effectLst>
                </p:spPr>
                <p:style>
                  <a:lnRef idx="0"/>
                  <a:fillRef idx="0"/>
                  <a:effectRef idx="0"/>
                  <a:fontRef idx="minor"/>
                </p:style>
                <p:txBody>
                  <a:bodyPr wrap="none" lIns="197280" rIns="197280" tIns="98640" bIns="98640" anchor="t">
                    <a:spAutoFit/>
                  </a:bodyPr>
                  <a:p>
                    <a:endParaRPr b="0" lang="en-US" sz="2400" strike="noStrike" u="none">
                      <a:solidFill>
                        <a:srgbClr val="000000"/>
                      </a:solidFill>
                      <a:effectLst/>
                      <a:uFillTx/>
                      <a:latin typeface="Times New Roman"/>
                    </a:endParaRPr>
                  </a:p>
                </p:txBody>
              </p:sp>
              <p:sp>
                <p:nvSpPr>
                  <p:cNvPr id="2588" name=""/>
                  <p:cNvSpPr/>
                  <p:nvPr/>
                </p:nvSpPr>
                <p:spPr>
                  <a:xfrm>
                    <a:off x="5350680" y="4440960"/>
                    <a:ext cx="381240" cy="351000"/>
                  </a:xfrm>
                  <a:custGeom>
                    <a:avLst/>
                    <a:gdLst/>
                    <a:ahLst/>
                    <a:rect l="l" t="t" r="r" b="b"/>
                    <a:pathLst>
                      <a:path w="258" h="222">
                        <a:moveTo>
                          <a:pt x="0" y="199"/>
                        </a:moveTo>
                        <a:lnTo>
                          <a:pt x="16" y="183"/>
                        </a:lnTo>
                        <a:lnTo>
                          <a:pt x="24" y="172"/>
                        </a:lnTo>
                        <a:lnTo>
                          <a:pt x="31" y="161"/>
                        </a:lnTo>
                        <a:lnTo>
                          <a:pt x="34" y="157"/>
                        </a:lnTo>
                        <a:lnTo>
                          <a:pt x="39" y="155"/>
                        </a:lnTo>
                        <a:lnTo>
                          <a:pt x="42" y="145"/>
                        </a:lnTo>
                        <a:lnTo>
                          <a:pt x="37" y="135"/>
                        </a:lnTo>
                        <a:lnTo>
                          <a:pt x="34" y="128"/>
                        </a:lnTo>
                        <a:lnTo>
                          <a:pt x="34" y="119"/>
                        </a:lnTo>
                        <a:lnTo>
                          <a:pt x="35" y="109"/>
                        </a:lnTo>
                        <a:lnTo>
                          <a:pt x="35" y="101"/>
                        </a:lnTo>
                        <a:lnTo>
                          <a:pt x="34" y="79"/>
                        </a:lnTo>
                        <a:lnTo>
                          <a:pt x="31" y="70"/>
                        </a:lnTo>
                        <a:lnTo>
                          <a:pt x="30" y="55"/>
                        </a:lnTo>
                        <a:lnTo>
                          <a:pt x="39" y="51"/>
                        </a:lnTo>
                        <a:lnTo>
                          <a:pt x="45" y="55"/>
                        </a:lnTo>
                        <a:lnTo>
                          <a:pt x="50" y="58"/>
                        </a:lnTo>
                        <a:lnTo>
                          <a:pt x="52" y="55"/>
                        </a:lnTo>
                        <a:lnTo>
                          <a:pt x="57" y="51"/>
                        </a:lnTo>
                        <a:lnTo>
                          <a:pt x="58" y="51"/>
                        </a:lnTo>
                        <a:lnTo>
                          <a:pt x="62" y="51"/>
                        </a:lnTo>
                        <a:lnTo>
                          <a:pt x="68" y="51"/>
                        </a:lnTo>
                        <a:lnTo>
                          <a:pt x="72" y="51"/>
                        </a:lnTo>
                        <a:lnTo>
                          <a:pt x="83" y="52"/>
                        </a:lnTo>
                        <a:lnTo>
                          <a:pt x="91" y="47"/>
                        </a:lnTo>
                        <a:lnTo>
                          <a:pt x="98" y="42"/>
                        </a:lnTo>
                        <a:lnTo>
                          <a:pt x="109" y="38"/>
                        </a:lnTo>
                        <a:lnTo>
                          <a:pt x="111" y="47"/>
                        </a:lnTo>
                        <a:lnTo>
                          <a:pt x="115" y="52"/>
                        </a:lnTo>
                        <a:lnTo>
                          <a:pt x="127" y="60"/>
                        </a:lnTo>
                        <a:lnTo>
                          <a:pt x="134" y="60"/>
                        </a:lnTo>
                        <a:lnTo>
                          <a:pt x="142" y="54"/>
                        </a:lnTo>
                        <a:lnTo>
                          <a:pt x="143" y="47"/>
                        </a:lnTo>
                        <a:lnTo>
                          <a:pt x="148" y="40"/>
                        </a:lnTo>
                        <a:lnTo>
                          <a:pt x="150" y="33"/>
                        </a:lnTo>
                        <a:lnTo>
                          <a:pt x="159" y="36"/>
                        </a:lnTo>
                        <a:lnTo>
                          <a:pt x="169" y="36"/>
                        </a:lnTo>
                        <a:lnTo>
                          <a:pt x="182" y="25"/>
                        </a:lnTo>
                        <a:lnTo>
                          <a:pt x="183" y="16"/>
                        </a:lnTo>
                        <a:lnTo>
                          <a:pt x="185" y="10"/>
                        </a:lnTo>
                        <a:lnTo>
                          <a:pt x="185" y="8"/>
                        </a:lnTo>
                        <a:lnTo>
                          <a:pt x="185" y="5"/>
                        </a:lnTo>
                        <a:lnTo>
                          <a:pt x="186" y="0"/>
                        </a:lnTo>
                        <a:lnTo>
                          <a:pt x="188" y="0"/>
                        </a:lnTo>
                        <a:lnTo>
                          <a:pt x="192" y="3"/>
                        </a:lnTo>
                        <a:lnTo>
                          <a:pt x="203" y="5"/>
                        </a:lnTo>
                        <a:lnTo>
                          <a:pt x="208" y="5"/>
                        </a:lnTo>
                        <a:lnTo>
                          <a:pt x="230" y="18"/>
                        </a:lnTo>
                        <a:lnTo>
                          <a:pt x="246" y="14"/>
                        </a:lnTo>
                        <a:lnTo>
                          <a:pt x="248" y="21"/>
                        </a:lnTo>
                        <a:lnTo>
                          <a:pt x="248" y="27"/>
                        </a:lnTo>
                        <a:lnTo>
                          <a:pt x="247" y="35"/>
                        </a:lnTo>
                        <a:lnTo>
                          <a:pt x="247" y="42"/>
                        </a:lnTo>
                        <a:lnTo>
                          <a:pt x="248" y="51"/>
                        </a:lnTo>
                        <a:lnTo>
                          <a:pt x="249" y="54"/>
                        </a:lnTo>
                        <a:lnTo>
                          <a:pt x="249" y="59"/>
                        </a:lnTo>
                        <a:lnTo>
                          <a:pt x="250" y="64"/>
                        </a:lnTo>
                        <a:lnTo>
                          <a:pt x="255" y="63"/>
                        </a:lnTo>
                        <a:lnTo>
                          <a:pt x="257" y="64"/>
                        </a:lnTo>
                        <a:lnTo>
                          <a:pt x="256" y="68"/>
                        </a:lnTo>
                        <a:lnTo>
                          <a:pt x="251" y="71"/>
                        </a:lnTo>
                        <a:lnTo>
                          <a:pt x="251" y="74"/>
                        </a:lnTo>
                        <a:lnTo>
                          <a:pt x="250" y="76"/>
                        </a:lnTo>
                        <a:lnTo>
                          <a:pt x="250" y="79"/>
                        </a:lnTo>
                        <a:lnTo>
                          <a:pt x="255" y="84"/>
                        </a:lnTo>
                        <a:lnTo>
                          <a:pt x="251" y="86"/>
                        </a:lnTo>
                        <a:lnTo>
                          <a:pt x="242" y="86"/>
                        </a:lnTo>
                        <a:lnTo>
                          <a:pt x="237" y="90"/>
                        </a:lnTo>
                        <a:lnTo>
                          <a:pt x="233" y="94"/>
                        </a:lnTo>
                        <a:lnTo>
                          <a:pt x="230" y="94"/>
                        </a:lnTo>
                        <a:lnTo>
                          <a:pt x="225" y="98"/>
                        </a:lnTo>
                        <a:lnTo>
                          <a:pt x="219" y="103"/>
                        </a:lnTo>
                        <a:lnTo>
                          <a:pt x="213" y="110"/>
                        </a:lnTo>
                        <a:lnTo>
                          <a:pt x="207" y="119"/>
                        </a:lnTo>
                        <a:lnTo>
                          <a:pt x="203" y="128"/>
                        </a:lnTo>
                        <a:lnTo>
                          <a:pt x="203" y="144"/>
                        </a:lnTo>
                        <a:lnTo>
                          <a:pt x="208" y="152"/>
                        </a:lnTo>
                        <a:lnTo>
                          <a:pt x="192" y="173"/>
                        </a:lnTo>
                        <a:lnTo>
                          <a:pt x="185" y="183"/>
                        </a:lnTo>
                        <a:lnTo>
                          <a:pt x="180" y="187"/>
                        </a:lnTo>
                        <a:lnTo>
                          <a:pt x="176" y="184"/>
                        </a:lnTo>
                        <a:lnTo>
                          <a:pt x="174" y="178"/>
                        </a:lnTo>
                        <a:lnTo>
                          <a:pt x="172" y="172"/>
                        </a:lnTo>
                        <a:lnTo>
                          <a:pt x="168" y="167"/>
                        </a:lnTo>
                        <a:lnTo>
                          <a:pt x="160" y="163"/>
                        </a:lnTo>
                        <a:lnTo>
                          <a:pt x="152" y="168"/>
                        </a:lnTo>
                        <a:lnTo>
                          <a:pt x="147" y="172"/>
                        </a:lnTo>
                        <a:lnTo>
                          <a:pt x="141" y="177"/>
                        </a:lnTo>
                        <a:lnTo>
                          <a:pt x="137" y="179"/>
                        </a:lnTo>
                        <a:lnTo>
                          <a:pt x="132" y="179"/>
                        </a:lnTo>
                        <a:lnTo>
                          <a:pt x="120" y="177"/>
                        </a:lnTo>
                        <a:lnTo>
                          <a:pt x="110" y="177"/>
                        </a:lnTo>
                        <a:lnTo>
                          <a:pt x="106" y="178"/>
                        </a:lnTo>
                        <a:lnTo>
                          <a:pt x="102" y="179"/>
                        </a:lnTo>
                        <a:lnTo>
                          <a:pt x="98" y="182"/>
                        </a:lnTo>
                        <a:lnTo>
                          <a:pt x="90" y="181"/>
                        </a:lnTo>
                        <a:lnTo>
                          <a:pt x="77" y="178"/>
                        </a:lnTo>
                        <a:lnTo>
                          <a:pt x="72" y="179"/>
                        </a:lnTo>
                        <a:lnTo>
                          <a:pt x="66" y="188"/>
                        </a:lnTo>
                        <a:lnTo>
                          <a:pt x="64" y="194"/>
                        </a:lnTo>
                        <a:lnTo>
                          <a:pt x="64" y="201"/>
                        </a:lnTo>
                        <a:lnTo>
                          <a:pt x="58" y="203"/>
                        </a:lnTo>
                        <a:lnTo>
                          <a:pt x="57" y="206"/>
                        </a:lnTo>
                        <a:lnTo>
                          <a:pt x="46" y="211"/>
                        </a:lnTo>
                        <a:lnTo>
                          <a:pt x="35" y="216"/>
                        </a:lnTo>
                        <a:lnTo>
                          <a:pt x="20" y="221"/>
                        </a:lnTo>
                        <a:lnTo>
                          <a:pt x="9" y="221"/>
                        </a:lnTo>
                        <a:lnTo>
                          <a:pt x="4" y="211"/>
                        </a:lnTo>
                        <a:lnTo>
                          <a:pt x="0" y="199"/>
                        </a:lnTo>
                      </a:path>
                    </a:pathLst>
                  </a:custGeom>
                  <a:solidFill>
                    <a:srgbClr val="ffff00"/>
                  </a:solidFill>
                  <a:ln cap="rnd" w="12600">
                    <a:solidFill>
                      <a:srgbClr val="ffff00"/>
                    </a:solidFill>
                    <a:round/>
                  </a:ln>
                  <a:effectLst>
                    <a:outerShdw dist="36147" dir="2700000" blurRad="0" rotWithShape="0">
                      <a:srgbClr val="cc6600"/>
                    </a:outerShdw>
                  </a:effectLst>
                </p:spPr>
                <p:style>
                  <a:lnRef idx="0"/>
                  <a:fillRef idx="0"/>
                  <a:effectRef idx="0"/>
                  <a:fontRef idx="minor"/>
                </p:style>
                <p:txBody>
                  <a:bodyPr wrap="none" lIns="197280" rIns="197280" tIns="98640" bIns="98640" anchor="t">
                    <a:spAutoFit/>
                  </a:bodyPr>
                  <a:p>
                    <a:endParaRPr b="0" lang="en-US" sz="2400" strike="noStrike" u="none">
                      <a:solidFill>
                        <a:srgbClr val="000000"/>
                      </a:solidFill>
                      <a:effectLst/>
                      <a:uFillTx/>
                      <a:latin typeface="Times New Roman"/>
                    </a:endParaRPr>
                  </a:p>
                </p:txBody>
              </p:sp>
              <p:sp>
                <p:nvSpPr>
                  <p:cNvPr id="2589" name=""/>
                  <p:cNvSpPr/>
                  <p:nvPr/>
                </p:nvSpPr>
                <p:spPr>
                  <a:xfrm>
                    <a:off x="4408200" y="4172400"/>
                    <a:ext cx="903960" cy="991440"/>
                  </a:xfrm>
                  <a:custGeom>
                    <a:avLst/>
                    <a:gdLst/>
                    <a:ahLst/>
                    <a:rect l="l" t="t" r="r" b="b"/>
                    <a:pathLst>
                      <a:path w="612" h="627">
                        <a:moveTo>
                          <a:pt x="332" y="611"/>
                        </a:moveTo>
                        <a:lnTo>
                          <a:pt x="318" y="612"/>
                        </a:lnTo>
                        <a:lnTo>
                          <a:pt x="311" y="616"/>
                        </a:lnTo>
                        <a:lnTo>
                          <a:pt x="297" y="616"/>
                        </a:lnTo>
                        <a:lnTo>
                          <a:pt x="282" y="612"/>
                        </a:lnTo>
                        <a:lnTo>
                          <a:pt x="251" y="611"/>
                        </a:lnTo>
                        <a:lnTo>
                          <a:pt x="240" y="602"/>
                        </a:lnTo>
                        <a:lnTo>
                          <a:pt x="236" y="595"/>
                        </a:lnTo>
                        <a:lnTo>
                          <a:pt x="229" y="602"/>
                        </a:lnTo>
                        <a:lnTo>
                          <a:pt x="207" y="612"/>
                        </a:lnTo>
                        <a:lnTo>
                          <a:pt x="186" y="621"/>
                        </a:lnTo>
                        <a:lnTo>
                          <a:pt x="158" y="626"/>
                        </a:lnTo>
                        <a:lnTo>
                          <a:pt x="139" y="621"/>
                        </a:lnTo>
                        <a:lnTo>
                          <a:pt x="129" y="619"/>
                        </a:lnTo>
                        <a:lnTo>
                          <a:pt x="129" y="611"/>
                        </a:lnTo>
                        <a:lnTo>
                          <a:pt x="125" y="590"/>
                        </a:lnTo>
                        <a:lnTo>
                          <a:pt x="125" y="573"/>
                        </a:lnTo>
                        <a:lnTo>
                          <a:pt x="126" y="562"/>
                        </a:lnTo>
                        <a:lnTo>
                          <a:pt x="139" y="546"/>
                        </a:lnTo>
                        <a:lnTo>
                          <a:pt x="145" y="532"/>
                        </a:lnTo>
                        <a:lnTo>
                          <a:pt x="152" y="522"/>
                        </a:lnTo>
                        <a:lnTo>
                          <a:pt x="158" y="510"/>
                        </a:lnTo>
                        <a:lnTo>
                          <a:pt x="161" y="486"/>
                        </a:lnTo>
                        <a:lnTo>
                          <a:pt x="170" y="471"/>
                        </a:lnTo>
                        <a:lnTo>
                          <a:pt x="170" y="460"/>
                        </a:lnTo>
                        <a:lnTo>
                          <a:pt x="162" y="461"/>
                        </a:lnTo>
                        <a:lnTo>
                          <a:pt x="153" y="453"/>
                        </a:lnTo>
                        <a:lnTo>
                          <a:pt x="141" y="445"/>
                        </a:lnTo>
                        <a:lnTo>
                          <a:pt x="126" y="425"/>
                        </a:lnTo>
                        <a:lnTo>
                          <a:pt x="117" y="405"/>
                        </a:lnTo>
                        <a:lnTo>
                          <a:pt x="114" y="393"/>
                        </a:lnTo>
                        <a:lnTo>
                          <a:pt x="116" y="373"/>
                        </a:lnTo>
                        <a:lnTo>
                          <a:pt x="114" y="363"/>
                        </a:lnTo>
                        <a:lnTo>
                          <a:pt x="105" y="363"/>
                        </a:lnTo>
                        <a:lnTo>
                          <a:pt x="93" y="357"/>
                        </a:lnTo>
                        <a:lnTo>
                          <a:pt x="83" y="352"/>
                        </a:lnTo>
                        <a:lnTo>
                          <a:pt x="71" y="345"/>
                        </a:lnTo>
                        <a:lnTo>
                          <a:pt x="71" y="335"/>
                        </a:lnTo>
                        <a:lnTo>
                          <a:pt x="71" y="318"/>
                        </a:lnTo>
                        <a:lnTo>
                          <a:pt x="60" y="311"/>
                        </a:lnTo>
                        <a:lnTo>
                          <a:pt x="44" y="288"/>
                        </a:lnTo>
                        <a:lnTo>
                          <a:pt x="35" y="278"/>
                        </a:lnTo>
                        <a:lnTo>
                          <a:pt x="17" y="259"/>
                        </a:lnTo>
                        <a:lnTo>
                          <a:pt x="14" y="252"/>
                        </a:lnTo>
                        <a:lnTo>
                          <a:pt x="14" y="242"/>
                        </a:lnTo>
                        <a:lnTo>
                          <a:pt x="18" y="230"/>
                        </a:lnTo>
                        <a:lnTo>
                          <a:pt x="27" y="223"/>
                        </a:lnTo>
                        <a:lnTo>
                          <a:pt x="30" y="198"/>
                        </a:lnTo>
                        <a:lnTo>
                          <a:pt x="28" y="186"/>
                        </a:lnTo>
                        <a:lnTo>
                          <a:pt x="20" y="169"/>
                        </a:lnTo>
                        <a:lnTo>
                          <a:pt x="14" y="155"/>
                        </a:lnTo>
                        <a:lnTo>
                          <a:pt x="7" y="140"/>
                        </a:lnTo>
                        <a:lnTo>
                          <a:pt x="1" y="129"/>
                        </a:lnTo>
                        <a:lnTo>
                          <a:pt x="4" y="108"/>
                        </a:lnTo>
                        <a:lnTo>
                          <a:pt x="11" y="86"/>
                        </a:lnTo>
                        <a:lnTo>
                          <a:pt x="11" y="71"/>
                        </a:lnTo>
                        <a:lnTo>
                          <a:pt x="9" y="54"/>
                        </a:lnTo>
                        <a:lnTo>
                          <a:pt x="4" y="36"/>
                        </a:lnTo>
                        <a:lnTo>
                          <a:pt x="0" y="20"/>
                        </a:lnTo>
                        <a:lnTo>
                          <a:pt x="17" y="20"/>
                        </a:lnTo>
                        <a:lnTo>
                          <a:pt x="28" y="21"/>
                        </a:lnTo>
                        <a:lnTo>
                          <a:pt x="40" y="20"/>
                        </a:lnTo>
                        <a:lnTo>
                          <a:pt x="54" y="18"/>
                        </a:lnTo>
                        <a:lnTo>
                          <a:pt x="69" y="16"/>
                        </a:lnTo>
                        <a:lnTo>
                          <a:pt x="81" y="16"/>
                        </a:lnTo>
                        <a:lnTo>
                          <a:pt x="98" y="18"/>
                        </a:lnTo>
                        <a:lnTo>
                          <a:pt x="105" y="18"/>
                        </a:lnTo>
                        <a:lnTo>
                          <a:pt x="107" y="25"/>
                        </a:lnTo>
                        <a:lnTo>
                          <a:pt x="110" y="27"/>
                        </a:lnTo>
                        <a:lnTo>
                          <a:pt x="110" y="45"/>
                        </a:lnTo>
                        <a:lnTo>
                          <a:pt x="102" y="52"/>
                        </a:lnTo>
                        <a:lnTo>
                          <a:pt x="95" y="63"/>
                        </a:lnTo>
                        <a:lnTo>
                          <a:pt x="96" y="79"/>
                        </a:lnTo>
                        <a:lnTo>
                          <a:pt x="102" y="90"/>
                        </a:lnTo>
                        <a:lnTo>
                          <a:pt x="107" y="97"/>
                        </a:lnTo>
                        <a:lnTo>
                          <a:pt x="105" y="100"/>
                        </a:lnTo>
                        <a:lnTo>
                          <a:pt x="100" y="100"/>
                        </a:lnTo>
                        <a:lnTo>
                          <a:pt x="96" y="100"/>
                        </a:lnTo>
                        <a:lnTo>
                          <a:pt x="89" y="104"/>
                        </a:lnTo>
                        <a:lnTo>
                          <a:pt x="85" y="108"/>
                        </a:lnTo>
                        <a:lnTo>
                          <a:pt x="80" y="115"/>
                        </a:lnTo>
                        <a:lnTo>
                          <a:pt x="88" y="115"/>
                        </a:lnTo>
                        <a:lnTo>
                          <a:pt x="99" y="112"/>
                        </a:lnTo>
                        <a:lnTo>
                          <a:pt x="105" y="112"/>
                        </a:lnTo>
                        <a:lnTo>
                          <a:pt x="117" y="112"/>
                        </a:lnTo>
                        <a:lnTo>
                          <a:pt x="121" y="115"/>
                        </a:lnTo>
                        <a:lnTo>
                          <a:pt x="126" y="118"/>
                        </a:lnTo>
                        <a:lnTo>
                          <a:pt x="129" y="127"/>
                        </a:lnTo>
                        <a:lnTo>
                          <a:pt x="145" y="138"/>
                        </a:lnTo>
                        <a:lnTo>
                          <a:pt x="148" y="147"/>
                        </a:lnTo>
                        <a:lnTo>
                          <a:pt x="157" y="158"/>
                        </a:lnTo>
                        <a:lnTo>
                          <a:pt x="164" y="160"/>
                        </a:lnTo>
                        <a:lnTo>
                          <a:pt x="165" y="176"/>
                        </a:lnTo>
                        <a:lnTo>
                          <a:pt x="196" y="172"/>
                        </a:lnTo>
                        <a:lnTo>
                          <a:pt x="200" y="172"/>
                        </a:lnTo>
                        <a:lnTo>
                          <a:pt x="200" y="172"/>
                        </a:lnTo>
                        <a:lnTo>
                          <a:pt x="197" y="183"/>
                        </a:lnTo>
                        <a:lnTo>
                          <a:pt x="194" y="193"/>
                        </a:lnTo>
                        <a:lnTo>
                          <a:pt x="196" y="203"/>
                        </a:lnTo>
                        <a:lnTo>
                          <a:pt x="198" y="206"/>
                        </a:lnTo>
                        <a:lnTo>
                          <a:pt x="210" y="205"/>
                        </a:lnTo>
                        <a:lnTo>
                          <a:pt x="215" y="194"/>
                        </a:lnTo>
                        <a:lnTo>
                          <a:pt x="240" y="183"/>
                        </a:lnTo>
                        <a:lnTo>
                          <a:pt x="253" y="172"/>
                        </a:lnTo>
                        <a:lnTo>
                          <a:pt x="285" y="163"/>
                        </a:lnTo>
                        <a:lnTo>
                          <a:pt x="294" y="153"/>
                        </a:lnTo>
                        <a:lnTo>
                          <a:pt x="305" y="163"/>
                        </a:lnTo>
                        <a:lnTo>
                          <a:pt x="323" y="167"/>
                        </a:lnTo>
                        <a:lnTo>
                          <a:pt x="323" y="167"/>
                        </a:lnTo>
                        <a:lnTo>
                          <a:pt x="333" y="167"/>
                        </a:lnTo>
                        <a:lnTo>
                          <a:pt x="340" y="163"/>
                        </a:lnTo>
                        <a:lnTo>
                          <a:pt x="347" y="151"/>
                        </a:lnTo>
                        <a:lnTo>
                          <a:pt x="357" y="145"/>
                        </a:lnTo>
                        <a:lnTo>
                          <a:pt x="369" y="145"/>
                        </a:lnTo>
                        <a:lnTo>
                          <a:pt x="387" y="145"/>
                        </a:lnTo>
                        <a:lnTo>
                          <a:pt x="393" y="143"/>
                        </a:lnTo>
                        <a:lnTo>
                          <a:pt x="391" y="134"/>
                        </a:lnTo>
                        <a:lnTo>
                          <a:pt x="384" y="128"/>
                        </a:lnTo>
                        <a:lnTo>
                          <a:pt x="378" y="119"/>
                        </a:lnTo>
                        <a:lnTo>
                          <a:pt x="373" y="109"/>
                        </a:lnTo>
                        <a:lnTo>
                          <a:pt x="367" y="90"/>
                        </a:lnTo>
                        <a:lnTo>
                          <a:pt x="366" y="76"/>
                        </a:lnTo>
                        <a:lnTo>
                          <a:pt x="369" y="69"/>
                        </a:lnTo>
                        <a:lnTo>
                          <a:pt x="367" y="59"/>
                        </a:lnTo>
                        <a:lnTo>
                          <a:pt x="366" y="54"/>
                        </a:lnTo>
                        <a:lnTo>
                          <a:pt x="361" y="49"/>
                        </a:lnTo>
                        <a:lnTo>
                          <a:pt x="357" y="45"/>
                        </a:lnTo>
                        <a:lnTo>
                          <a:pt x="352" y="40"/>
                        </a:lnTo>
                        <a:lnTo>
                          <a:pt x="351" y="35"/>
                        </a:lnTo>
                        <a:lnTo>
                          <a:pt x="352" y="33"/>
                        </a:lnTo>
                        <a:lnTo>
                          <a:pt x="359" y="33"/>
                        </a:lnTo>
                        <a:lnTo>
                          <a:pt x="376" y="21"/>
                        </a:lnTo>
                        <a:lnTo>
                          <a:pt x="377" y="11"/>
                        </a:lnTo>
                        <a:lnTo>
                          <a:pt x="377" y="4"/>
                        </a:lnTo>
                        <a:lnTo>
                          <a:pt x="384" y="9"/>
                        </a:lnTo>
                        <a:lnTo>
                          <a:pt x="395" y="14"/>
                        </a:lnTo>
                        <a:lnTo>
                          <a:pt x="410" y="18"/>
                        </a:lnTo>
                        <a:lnTo>
                          <a:pt x="422" y="18"/>
                        </a:lnTo>
                        <a:lnTo>
                          <a:pt x="433" y="16"/>
                        </a:lnTo>
                        <a:lnTo>
                          <a:pt x="439" y="7"/>
                        </a:lnTo>
                        <a:lnTo>
                          <a:pt x="448" y="1"/>
                        </a:lnTo>
                        <a:lnTo>
                          <a:pt x="449" y="0"/>
                        </a:lnTo>
                        <a:lnTo>
                          <a:pt x="453" y="0"/>
                        </a:lnTo>
                        <a:lnTo>
                          <a:pt x="453" y="4"/>
                        </a:lnTo>
                        <a:lnTo>
                          <a:pt x="459" y="9"/>
                        </a:lnTo>
                        <a:lnTo>
                          <a:pt x="465" y="18"/>
                        </a:lnTo>
                        <a:lnTo>
                          <a:pt x="472" y="32"/>
                        </a:lnTo>
                        <a:lnTo>
                          <a:pt x="475" y="33"/>
                        </a:lnTo>
                        <a:lnTo>
                          <a:pt x="469" y="54"/>
                        </a:lnTo>
                        <a:lnTo>
                          <a:pt x="481" y="50"/>
                        </a:lnTo>
                        <a:lnTo>
                          <a:pt x="494" y="47"/>
                        </a:lnTo>
                        <a:lnTo>
                          <a:pt x="495" y="61"/>
                        </a:lnTo>
                        <a:lnTo>
                          <a:pt x="492" y="68"/>
                        </a:lnTo>
                        <a:lnTo>
                          <a:pt x="492" y="81"/>
                        </a:lnTo>
                        <a:lnTo>
                          <a:pt x="492" y="90"/>
                        </a:lnTo>
                        <a:lnTo>
                          <a:pt x="499" y="85"/>
                        </a:lnTo>
                        <a:lnTo>
                          <a:pt x="506" y="82"/>
                        </a:lnTo>
                        <a:lnTo>
                          <a:pt x="510" y="82"/>
                        </a:lnTo>
                        <a:lnTo>
                          <a:pt x="513" y="90"/>
                        </a:lnTo>
                        <a:lnTo>
                          <a:pt x="517" y="93"/>
                        </a:lnTo>
                        <a:lnTo>
                          <a:pt x="521" y="93"/>
                        </a:lnTo>
                        <a:lnTo>
                          <a:pt x="531" y="92"/>
                        </a:lnTo>
                        <a:lnTo>
                          <a:pt x="537" y="95"/>
                        </a:lnTo>
                        <a:lnTo>
                          <a:pt x="539" y="104"/>
                        </a:lnTo>
                        <a:lnTo>
                          <a:pt x="530" y="126"/>
                        </a:lnTo>
                        <a:lnTo>
                          <a:pt x="513" y="128"/>
                        </a:lnTo>
                        <a:lnTo>
                          <a:pt x="503" y="134"/>
                        </a:lnTo>
                        <a:lnTo>
                          <a:pt x="503" y="138"/>
                        </a:lnTo>
                        <a:lnTo>
                          <a:pt x="491" y="145"/>
                        </a:lnTo>
                        <a:lnTo>
                          <a:pt x="482" y="153"/>
                        </a:lnTo>
                        <a:lnTo>
                          <a:pt x="479" y="145"/>
                        </a:lnTo>
                        <a:lnTo>
                          <a:pt x="474" y="148"/>
                        </a:lnTo>
                        <a:lnTo>
                          <a:pt x="474" y="157"/>
                        </a:lnTo>
                        <a:lnTo>
                          <a:pt x="476" y="163"/>
                        </a:lnTo>
                        <a:lnTo>
                          <a:pt x="481" y="170"/>
                        </a:lnTo>
                        <a:lnTo>
                          <a:pt x="481" y="174"/>
                        </a:lnTo>
                        <a:lnTo>
                          <a:pt x="479" y="187"/>
                        </a:lnTo>
                        <a:lnTo>
                          <a:pt x="476" y="217"/>
                        </a:lnTo>
                        <a:lnTo>
                          <a:pt x="477" y="227"/>
                        </a:lnTo>
                        <a:lnTo>
                          <a:pt x="488" y="232"/>
                        </a:lnTo>
                        <a:lnTo>
                          <a:pt x="501" y="230"/>
                        </a:lnTo>
                        <a:lnTo>
                          <a:pt x="503" y="235"/>
                        </a:lnTo>
                        <a:lnTo>
                          <a:pt x="505" y="241"/>
                        </a:lnTo>
                        <a:lnTo>
                          <a:pt x="506" y="241"/>
                        </a:lnTo>
                        <a:lnTo>
                          <a:pt x="525" y="241"/>
                        </a:lnTo>
                        <a:lnTo>
                          <a:pt x="542" y="239"/>
                        </a:lnTo>
                        <a:lnTo>
                          <a:pt x="549" y="244"/>
                        </a:lnTo>
                        <a:lnTo>
                          <a:pt x="554" y="251"/>
                        </a:lnTo>
                        <a:lnTo>
                          <a:pt x="549" y="266"/>
                        </a:lnTo>
                        <a:lnTo>
                          <a:pt x="561" y="282"/>
                        </a:lnTo>
                        <a:lnTo>
                          <a:pt x="561" y="292"/>
                        </a:lnTo>
                        <a:lnTo>
                          <a:pt x="556" y="295"/>
                        </a:lnTo>
                        <a:lnTo>
                          <a:pt x="556" y="299"/>
                        </a:lnTo>
                        <a:lnTo>
                          <a:pt x="564" y="302"/>
                        </a:lnTo>
                        <a:lnTo>
                          <a:pt x="575" y="304"/>
                        </a:lnTo>
                        <a:lnTo>
                          <a:pt x="580" y="304"/>
                        </a:lnTo>
                        <a:lnTo>
                          <a:pt x="582" y="316"/>
                        </a:lnTo>
                        <a:lnTo>
                          <a:pt x="585" y="326"/>
                        </a:lnTo>
                        <a:lnTo>
                          <a:pt x="587" y="338"/>
                        </a:lnTo>
                        <a:lnTo>
                          <a:pt x="594" y="343"/>
                        </a:lnTo>
                        <a:lnTo>
                          <a:pt x="597" y="347"/>
                        </a:lnTo>
                        <a:lnTo>
                          <a:pt x="599" y="352"/>
                        </a:lnTo>
                        <a:lnTo>
                          <a:pt x="600" y="357"/>
                        </a:lnTo>
                        <a:lnTo>
                          <a:pt x="609" y="373"/>
                        </a:lnTo>
                        <a:lnTo>
                          <a:pt x="611" y="374"/>
                        </a:lnTo>
                        <a:lnTo>
                          <a:pt x="606" y="381"/>
                        </a:lnTo>
                        <a:lnTo>
                          <a:pt x="604" y="386"/>
                        </a:lnTo>
                        <a:lnTo>
                          <a:pt x="604" y="392"/>
                        </a:lnTo>
                        <a:lnTo>
                          <a:pt x="600" y="398"/>
                        </a:lnTo>
                        <a:lnTo>
                          <a:pt x="599" y="405"/>
                        </a:lnTo>
                        <a:lnTo>
                          <a:pt x="593" y="409"/>
                        </a:lnTo>
                        <a:lnTo>
                          <a:pt x="583" y="410"/>
                        </a:lnTo>
                        <a:lnTo>
                          <a:pt x="577" y="417"/>
                        </a:lnTo>
                        <a:lnTo>
                          <a:pt x="568" y="428"/>
                        </a:lnTo>
                        <a:lnTo>
                          <a:pt x="560" y="432"/>
                        </a:lnTo>
                        <a:lnTo>
                          <a:pt x="539" y="448"/>
                        </a:lnTo>
                        <a:lnTo>
                          <a:pt x="522" y="458"/>
                        </a:lnTo>
                        <a:lnTo>
                          <a:pt x="506" y="465"/>
                        </a:lnTo>
                        <a:lnTo>
                          <a:pt x="486" y="474"/>
                        </a:lnTo>
                        <a:lnTo>
                          <a:pt x="470" y="472"/>
                        </a:lnTo>
                        <a:lnTo>
                          <a:pt x="472" y="464"/>
                        </a:lnTo>
                        <a:lnTo>
                          <a:pt x="467" y="457"/>
                        </a:lnTo>
                        <a:lnTo>
                          <a:pt x="465" y="457"/>
                        </a:lnTo>
                        <a:lnTo>
                          <a:pt x="459" y="461"/>
                        </a:lnTo>
                        <a:lnTo>
                          <a:pt x="453" y="464"/>
                        </a:lnTo>
                        <a:lnTo>
                          <a:pt x="448" y="464"/>
                        </a:lnTo>
                        <a:lnTo>
                          <a:pt x="440" y="455"/>
                        </a:lnTo>
                        <a:lnTo>
                          <a:pt x="431" y="448"/>
                        </a:lnTo>
                        <a:lnTo>
                          <a:pt x="424" y="455"/>
                        </a:lnTo>
                        <a:lnTo>
                          <a:pt x="420" y="462"/>
                        </a:lnTo>
                        <a:lnTo>
                          <a:pt x="417" y="471"/>
                        </a:lnTo>
                        <a:lnTo>
                          <a:pt x="423" y="479"/>
                        </a:lnTo>
                        <a:lnTo>
                          <a:pt x="441" y="489"/>
                        </a:lnTo>
                        <a:lnTo>
                          <a:pt x="446" y="491"/>
                        </a:lnTo>
                        <a:lnTo>
                          <a:pt x="446" y="503"/>
                        </a:lnTo>
                        <a:lnTo>
                          <a:pt x="431" y="508"/>
                        </a:lnTo>
                        <a:lnTo>
                          <a:pt x="417" y="516"/>
                        </a:lnTo>
                        <a:lnTo>
                          <a:pt x="409" y="517"/>
                        </a:lnTo>
                        <a:lnTo>
                          <a:pt x="409" y="513"/>
                        </a:lnTo>
                        <a:lnTo>
                          <a:pt x="404" y="510"/>
                        </a:lnTo>
                        <a:lnTo>
                          <a:pt x="395" y="515"/>
                        </a:lnTo>
                        <a:lnTo>
                          <a:pt x="390" y="518"/>
                        </a:lnTo>
                        <a:lnTo>
                          <a:pt x="390" y="525"/>
                        </a:lnTo>
                        <a:lnTo>
                          <a:pt x="369" y="536"/>
                        </a:lnTo>
                        <a:lnTo>
                          <a:pt x="351" y="544"/>
                        </a:lnTo>
                        <a:lnTo>
                          <a:pt x="350" y="553"/>
                        </a:lnTo>
                        <a:lnTo>
                          <a:pt x="350" y="566"/>
                        </a:lnTo>
                        <a:lnTo>
                          <a:pt x="351" y="583"/>
                        </a:lnTo>
                        <a:lnTo>
                          <a:pt x="350" y="589"/>
                        </a:lnTo>
                        <a:lnTo>
                          <a:pt x="340" y="597"/>
                        </a:lnTo>
                        <a:lnTo>
                          <a:pt x="338" y="605"/>
                        </a:lnTo>
                        <a:lnTo>
                          <a:pt x="332" y="611"/>
                        </a:lnTo>
                      </a:path>
                    </a:pathLst>
                  </a:custGeom>
                  <a:solidFill>
                    <a:srgbClr val="ffff00"/>
                  </a:solidFill>
                  <a:ln cap="rnd" w="12600">
                    <a:solidFill>
                      <a:srgbClr val="ffff00"/>
                    </a:solidFill>
                    <a:round/>
                  </a:ln>
                  <a:effectLst>
                    <a:outerShdw dist="36147" dir="2700000" blurRad="0" rotWithShape="0">
                      <a:srgbClr val="cc6600"/>
                    </a:outerShdw>
                  </a:effectLst>
                </p:spPr>
                <p:style>
                  <a:lnRef idx="0"/>
                  <a:fillRef idx="0"/>
                  <a:effectRef idx="0"/>
                  <a:fontRef idx="minor"/>
                </p:style>
                <p:txBody>
                  <a:bodyPr wrap="none" lIns="197280" rIns="197280" tIns="98640" bIns="98640" anchor="t">
                    <a:spAutoFit/>
                  </a:bodyPr>
                  <a:p>
                    <a:endParaRPr b="0" lang="en-US" sz="2400" strike="noStrike" u="none">
                      <a:solidFill>
                        <a:srgbClr val="000000"/>
                      </a:solidFill>
                      <a:effectLst/>
                      <a:uFillTx/>
                      <a:latin typeface="Times New Roman"/>
                    </a:endParaRPr>
                  </a:p>
                </p:txBody>
              </p:sp>
            </p:grpSp>
            <p:grpSp>
              <p:nvGrpSpPr>
                <p:cNvPr id="2590" name=""/>
                <p:cNvGrpSpPr/>
                <p:nvPr/>
              </p:nvGrpSpPr>
              <p:grpSpPr>
                <a:xfrm>
                  <a:off x="4900320" y="4656240"/>
                  <a:ext cx="1297080" cy="918360"/>
                  <a:chOff x="4900320" y="4656240"/>
                  <a:chExt cx="1297080" cy="918360"/>
                </a:xfrm>
              </p:grpSpPr>
              <p:sp>
                <p:nvSpPr>
                  <p:cNvPr id="2591" name=""/>
                  <p:cNvSpPr/>
                  <p:nvPr/>
                </p:nvSpPr>
                <p:spPr>
                  <a:xfrm>
                    <a:off x="4900320" y="4656240"/>
                    <a:ext cx="1297080" cy="889200"/>
                  </a:xfrm>
                  <a:custGeom>
                    <a:avLst/>
                    <a:gdLst/>
                    <a:ahLst/>
                    <a:rect l="l" t="t" r="r" b="b"/>
                    <a:pathLst>
                      <a:path w="877" h="563">
                        <a:moveTo>
                          <a:pt x="302" y="67"/>
                        </a:moveTo>
                        <a:lnTo>
                          <a:pt x="274" y="67"/>
                        </a:lnTo>
                        <a:lnTo>
                          <a:pt x="268" y="82"/>
                        </a:lnTo>
                        <a:lnTo>
                          <a:pt x="268" y="89"/>
                        </a:lnTo>
                        <a:lnTo>
                          <a:pt x="262" y="101"/>
                        </a:lnTo>
                        <a:lnTo>
                          <a:pt x="248" y="108"/>
                        </a:lnTo>
                        <a:lnTo>
                          <a:pt x="229" y="126"/>
                        </a:lnTo>
                        <a:lnTo>
                          <a:pt x="192" y="149"/>
                        </a:lnTo>
                        <a:lnTo>
                          <a:pt x="149" y="169"/>
                        </a:lnTo>
                        <a:lnTo>
                          <a:pt x="136" y="164"/>
                        </a:lnTo>
                        <a:lnTo>
                          <a:pt x="136" y="155"/>
                        </a:lnTo>
                        <a:lnTo>
                          <a:pt x="129" y="149"/>
                        </a:lnTo>
                        <a:lnTo>
                          <a:pt x="125" y="154"/>
                        </a:lnTo>
                        <a:lnTo>
                          <a:pt x="118" y="158"/>
                        </a:lnTo>
                        <a:lnTo>
                          <a:pt x="110" y="158"/>
                        </a:lnTo>
                        <a:lnTo>
                          <a:pt x="108" y="151"/>
                        </a:lnTo>
                        <a:lnTo>
                          <a:pt x="100" y="145"/>
                        </a:lnTo>
                        <a:lnTo>
                          <a:pt x="91" y="145"/>
                        </a:lnTo>
                        <a:lnTo>
                          <a:pt x="84" y="158"/>
                        </a:lnTo>
                        <a:lnTo>
                          <a:pt x="82" y="164"/>
                        </a:lnTo>
                        <a:lnTo>
                          <a:pt x="89" y="172"/>
                        </a:lnTo>
                        <a:lnTo>
                          <a:pt x="110" y="181"/>
                        </a:lnTo>
                        <a:lnTo>
                          <a:pt x="112" y="199"/>
                        </a:lnTo>
                        <a:lnTo>
                          <a:pt x="73" y="212"/>
                        </a:lnTo>
                        <a:lnTo>
                          <a:pt x="73" y="205"/>
                        </a:lnTo>
                        <a:lnTo>
                          <a:pt x="67" y="205"/>
                        </a:lnTo>
                        <a:lnTo>
                          <a:pt x="56" y="212"/>
                        </a:lnTo>
                        <a:lnTo>
                          <a:pt x="56" y="218"/>
                        </a:lnTo>
                        <a:lnTo>
                          <a:pt x="30" y="234"/>
                        </a:lnTo>
                        <a:lnTo>
                          <a:pt x="15" y="244"/>
                        </a:lnTo>
                        <a:lnTo>
                          <a:pt x="15" y="251"/>
                        </a:lnTo>
                        <a:lnTo>
                          <a:pt x="17" y="270"/>
                        </a:lnTo>
                        <a:lnTo>
                          <a:pt x="17" y="281"/>
                        </a:lnTo>
                        <a:lnTo>
                          <a:pt x="9" y="285"/>
                        </a:lnTo>
                        <a:lnTo>
                          <a:pt x="4" y="290"/>
                        </a:lnTo>
                        <a:lnTo>
                          <a:pt x="0" y="307"/>
                        </a:lnTo>
                        <a:lnTo>
                          <a:pt x="17" y="307"/>
                        </a:lnTo>
                        <a:lnTo>
                          <a:pt x="24" y="307"/>
                        </a:lnTo>
                        <a:lnTo>
                          <a:pt x="43" y="313"/>
                        </a:lnTo>
                        <a:lnTo>
                          <a:pt x="49" y="320"/>
                        </a:lnTo>
                        <a:lnTo>
                          <a:pt x="67" y="320"/>
                        </a:lnTo>
                        <a:lnTo>
                          <a:pt x="75" y="320"/>
                        </a:lnTo>
                        <a:lnTo>
                          <a:pt x="91" y="324"/>
                        </a:lnTo>
                        <a:lnTo>
                          <a:pt x="103" y="339"/>
                        </a:lnTo>
                        <a:lnTo>
                          <a:pt x="103" y="353"/>
                        </a:lnTo>
                        <a:lnTo>
                          <a:pt x="95" y="370"/>
                        </a:lnTo>
                        <a:lnTo>
                          <a:pt x="86" y="378"/>
                        </a:lnTo>
                        <a:lnTo>
                          <a:pt x="86" y="389"/>
                        </a:lnTo>
                        <a:lnTo>
                          <a:pt x="86" y="424"/>
                        </a:lnTo>
                        <a:lnTo>
                          <a:pt x="86" y="453"/>
                        </a:lnTo>
                        <a:lnTo>
                          <a:pt x="86" y="469"/>
                        </a:lnTo>
                        <a:lnTo>
                          <a:pt x="91" y="482"/>
                        </a:lnTo>
                        <a:lnTo>
                          <a:pt x="106" y="489"/>
                        </a:lnTo>
                        <a:lnTo>
                          <a:pt x="118" y="486"/>
                        </a:lnTo>
                        <a:lnTo>
                          <a:pt x="125" y="478"/>
                        </a:lnTo>
                        <a:lnTo>
                          <a:pt x="136" y="461"/>
                        </a:lnTo>
                        <a:lnTo>
                          <a:pt x="149" y="453"/>
                        </a:lnTo>
                        <a:lnTo>
                          <a:pt x="162" y="458"/>
                        </a:lnTo>
                        <a:lnTo>
                          <a:pt x="175" y="467"/>
                        </a:lnTo>
                        <a:lnTo>
                          <a:pt x="179" y="469"/>
                        </a:lnTo>
                        <a:lnTo>
                          <a:pt x="186" y="473"/>
                        </a:lnTo>
                        <a:lnTo>
                          <a:pt x="199" y="467"/>
                        </a:lnTo>
                        <a:lnTo>
                          <a:pt x="209" y="467"/>
                        </a:lnTo>
                        <a:lnTo>
                          <a:pt x="214" y="464"/>
                        </a:lnTo>
                        <a:lnTo>
                          <a:pt x="220" y="469"/>
                        </a:lnTo>
                        <a:lnTo>
                          <a:pt x="222" y="482"/>
                        </a:lnTo>
                        <a:lnTo>
                          <a:pt x="233" y="495"/>
                        </a:lnTo>
                        <a:lnTo>
                          <a:pt x="237" y="506"/>
                        </a:lnTo>
                        <a:lnTo>
                          <a:pt x="244" y="523"/>
                        </a:lnTo>
                        <a:lnTo>
                          <a:pt x="236" y="529"/>
                        </a:lnTo>
                        <a:lnTo>
                          <a:pt x="236" y="543"/>
                        </a:lnTo>
                        <a:lnTo>
                          <a:pt x="251" y="562"/>
                        </a:lnTo>
                        <a:lnTo>
                          <a:pt x="287" y="560"/>
                        </a:lnTo>
                        <a:lnTo>
                          <a:pt x="294" y="558"/>
                        </a:lnTo>
                        <a:lnTo>
                          <a:pt x="296" y="553"/>
                        </a:lnTo>
                        <a:lnTo>
                          <a:pt x="301" y="551"/>
                        </a:lnTo>
                        <a:lnTo>
                          <a:pt x="309" y="551"/>
                        </a:lnTo>
                        <a:lnTo>
                          <a:pt x="316" y="547"/>
                        </a:lnTo>
                        <a:lnTo>
                          <a:pt x="302" y="523"/>
                        </a:lnTo>
                        <a:lnTo>
                          <a:pt x="302" y="512"/>
                        </a:lnTo>
                        <a:lnTo>
                          <a:pt x="302" y="497"/>
                        </a:lnTo>
                        <a:lnTo>
                          <a:pt x="294" y="480"/>
                        </a:lnTo>
                        <a:lnTo>
                          <a:pt x="287" y="469"/>
                        </a:lnTo>
                        <a:lnTo>
                          <a:pt x="287" y="464"/>
                        </a:lnTo>
                        <a:lnTo>
                          <a:pt x="296" y="464"/>
                        </a:lnTo>
                        <a:lnTo>
                          <a:pt x="307" y="456"/>
                        </a:lnTo>
                        <a:lnTo>
                          <a:pt x="313" y="452"/>
                        </a:lnTo>
                        <a:lnTo>
                          <a:pt x="324" y="453"/>
                        </a:lnTo>
                        <a:lnTo>
                          <a:pt x="361" y="415"/>
                        </a:lnTo>
                        <a:lnTo>
                          <a:pt x="359" y="404"/>
                        </a:lnTo>
                        <a:lnTo>
                          <a:pt x="363" y="399"/>
                        </a:lnTo>
                        <a:lnTo>
                          <a:pt x="374" y="398"/>
                        </a:lnTo>
                        <a:lnTo>
                          <a:pt x="393" y="396"/>
                        </a:lnTo>
                        <a:lnTo>
                          <a:pt x="406" y="385"/>
                        </a:lnTo>
                        <a:lnTo>
                          <a:pt x="430" y="365"/>
                        </a:lnTo>
                        <a:lnTo>
                          <a:pt x="449" y="350"/>
                        </a:lnTo>
                        <a:lnTo>
                          <a:pt x="465" y="342"/>
                        </a:lnTo>
                        <a:lnTo>
                          <a:pt x="482" y="322"/>
                        </a:lnTo>
                        <a:lnTo>
                          <a:pt x="480" y="313"/>
                        </a:lnTo>
                        <a:lnTo>
                          <a:pt x="474" y="313"/>
                        </a:lnTo>
                        <a:lnTo>
                          <a:pt x="471" y="302"/>
                        </a:lnTo>
                        <a:lnTo>
                          <a:pt x="486" y="299"/>
                        </a:lnTo>
                        <a:lnTo>
                          <a:pt x="506" y="283"/>
                        </a:lnTo>
                        <a:lnTo>
                          <a:pt x="529" y="281"/>
                        </a:lnTo>
                        <a:lnTo>
                          <a:pt x="540" y="277"/>
                        </a:lnTo>
                        <a:lnTo>
                          <a:pt x="554" y="279"/>
                        </a:lnTo>
                        <a:lnTo>
                          <a:pt x="554" y="291"/>
                        </a:lnTo>
                        <a:lnTo>
                          <a:pt x="566" y="290"/>
                        </a:lnTo>
                        <a:lnTo>
                          <a:pt x="597" y="266"/>
                        </a:lnTo>
                        <a:lnTo>
                          <a:pt x="644" y="229"/>
                        </a:lnTo>
                        <a:lnTo>
                          <a:pt x="666" y="208"/>
                        </a:lnTo>
                        <a:lnTo>
                          <a:pt x="675" y="199"/>
                        </a:lnTo>
                        <a:lnTo>
                          <a:pt x="675" y="190"/>
                        </a:lnTo>
                        <a:lnTo>
                          <a:pt x="685" y="188"/>
                        </a:lnTo>
                        <a:lnTo>
                          <a:pt x="694" y="186"/>
                        </a:lnTo>
                        <a:lnTo>
                          <a:pt x="696" y="171"/>
                        </a:lnTo>
                        <a:lnTo>
                          <a:pt x="701" y="166"/>
                        </a:lnTo>
                        <a:lnTo>
                          <a:pt x="705" y="155"/>
                        </a:lnTo>
                        <a:lnTo>
                          <a:pt x="705" y="147"/>
                        </a:lnTo>
                        <a:lnTo>
                          <a:pt x="729" y="123"/>
                        </a:lnTo>
                        <a:lnTo>
                          <a:pt x="748" y="110"/>
                        </a:lnTo>
                        <a:lnTo>
                          <a:pt x="778" y="93"/>
                        </a:lnTo>
                        <a:lnTo>
                          <a:pt x="787" y="90"/>
                        </a:lnTo>
                        <a:lnTo>
                          <a:pt x="792" y="78"/>
                        </a:lnTo>
                        <a:lnTo>
                          <a:pt x="804" y="67"/>
                        </a:lnTo>
                        <a:lnTo>
                          <a:pt x="826" y="58"/>
                        </a:lnTo>
                        <a:lnTo>
                          <a:pt x="846" y="50"/>
                        </a:lnTo>
                        <a:lnTo>
                          <a:pt x="857" y="45"/>
                        </a:lnTo>
                        <a:lnTo>
                          <a:pt x="876" y="30"/>
                        </a:lnTo>
                        <a:lnTo>
                          <a:pt x="854" y="4"/>
                        </a:lnTo>
                        <a:lnTo>
                          <a:pt x="849" y="4"/>
                        </a:lnTo>
                        <a:lnTo>
                          <a:pt x="846" y="9"/>
                        </a:lnTo>
                        <a:lnTo>
                          <a:pt x="817" y="18"/>
                        </a:lnTo>
                        <a:lnTo>
                          <a:pt x="750" y="21"/>
                        </a:lnTo>
                        <a:lnTo>
                          <a:pt x="730" y="9"/>
                        </a:lnTo>
                        <a:lnTo>
                          <a:pt x="729" y="0"/>
                        </a:lnTo>
                        <a:lnTo>
                          <a:pt x="713" y="0"/>
                        </a:lnTo>
                        <a:lnTo>
                          <a:pt x="705" y="7"/>
                        </a:lnTo>
                        <a:lnTo>
                          <a:pt x="701" y="35"/>
                        </a:lnTo>
                        <a:lnTo>
                          <a:pt x="690" y="36"/>
                        </a:lnTo>
                        <a:lnTo>
                          <a:pt x="657" y="43"/>
                        </a:lnTo>
                        <a:lnTo>
                          <a:pt x="640" y="30"/>
                        </a:lnTo>
                        <a:lnTo>
                          <a:pt x="627" y="39"/>
                        </a:lnTo>
                        <a:lnTo>
                          <a:pt x="616" y="28"/>
                        </a:lnTo>
                        <a:lnTo>
                          <a:pt x="597" y="19"/>
                        </a:lnTo>
                        <a:lnTo>
                          <a:pt x="571" y="26"/>
                        </a:lnTo>
                        <a:lnTo>
                          <a:pt x="545" y="19"/>
                        </a:lnTo>
                        <a:lnTo>
                          <a:pt x="523" y="28"/>
                        </a:lnTo>
                        <a:lnTo>
                          <a:pt x="512" y="19"/>
                        </a:lnTo>
                        <a:lnTo>
                          <a:pt x="484" y="52"/>
                        </a:lnTo>
                        <a:lnTo>
                          <a:pt x="480" y="50"/>
                        </a:lnTo>
                        <a:lnTo>
                          <a:pt x="480" y="45"/>
                        </a:lnTo>
                        <a:lnTo>
                          <a:pt x="478" y="39"/>
                        </a:lnTo>
                        <a:lnTo>
                          <a:pt x="469" y="30"/>
                        </a:lnTo>
                        <a:lnTo>
                          <a:pt x="458" y="30"/>
                        </a:lnTo>
                        <a:lnTo>
                          <a:pt x="449" y="36"/>
                        </a:lnTo>
                        <a:lnTo>
                          <a:pt x="443" y="43"/>
                        </a:lnTo>
                        <a:lnTo>
                          <a:pt x="437" y="45"/>
                        </a:lnTo>
                        <a:lnTo>
                          <a:pt x="424" y="43"/>
                        </a:lnTo>
                        <a:lnTo>
                          <a:pt x="410" y="43"/>
                        </a:lnTo>
                        <a:lnTo>
                          <a:pt x="406" y="47"/>
                        </a:lnTo>
                        <a:lnTo>
                          <a:pt x="393" y="45"/>
                        </a:lnTo>
                        <a:lnTo>
                          <a:pt x="378" y="43"/>
                        </a:lnTo>
                        <a:lnTo>
                          <a:pt x="370" y="54"/>
                        </a:lnTo>
                        <a:lnTo>
                          <a:pt x="370" y="63"/>
                        </a:lnTo>
                        <a:lnTo>
                          <a:pt x="361" y="72"/>
                        </a:lnTo>
                        <a:lnTo>
                          <a:pt x="352" y="75"/>
                        </a:lnTo>
                        <a:lnTo>
                          <a:pt x="333" y="84"/>
                        </a:lnTo>
                        <a:lnTo>
                          <a:pt x="318" y="89"/>
                        </a:lnTo>
                        <a:lnTo>
                          <a:pt x="302" y="67"/>
                        </a:lnTo>
                      </a:path>
                    </a:pathLst>
                  </a:custGeom>
                  <a:solidFill>
                    <a:srgbClr val="00ffff"/>
                  </a:solidFill>
                  <a:ln cap="rnd" w="12600">
                    <a:solidFill>
                      <a:srgbClr val="00ffff"/>
                    </a:solidFill>
                    <a:round/>
                  </a:ln>
                  <a:effectLst>
                    <a:outerShdw dist="36147" dir="2700000" blurRad="0" rotWithShape="0">
                      <a:srgbClr val="00ffff"/>
                    </a:outerShdw>
                  </a:effectLst>
                </p:spPr>
                <p:style>
                  <a:lnRef idx="0"/>
                  <a:fillRef idx="0"/>
                  <a:effectRef idx="0"/>
                  <a:fontRef idx="minor"/>
                </p:style>
                <p:txBody>
                  <a:bodyPr wrap="none" lIns="197280" rIns="197280" tIns="98640" bIns="98640" anchor="t">
                    <a:spAutoFit/>
                  </a:bodyPr>
                  <a:p>
                    <a:endParaRPr b="0" lang="en-US" sz="2400" strike="noStrike" u="none">
                      <a:solidFill>
                        <a:srgbClr val="000000"/>
                      </a:solidFill>
                      <a:effectLst/>
                      <a:uFillTx/>
                      <a:latin typeface="Times New Roman"/>
                    </a:endParaRPr>
                  </a:p>
                </p:txBody>
              </p:sp>
              <p:grpSp>
                <p:nvGrpSpPr>
                  <p:cNvPr id="2592" name=""/>
                  <p:cNvGrpSpPr/>
                  <p:nvPr/>
                </p:nvGrpSpPr>
                <p:grpSpPr>
                  <a:xfrm>
                    <a:off x="5357160" y="5118840"/>
                    <a:ext cx="353160" cy="455760"/>
                    <a:chOff x="5357160" y="5118840"/>
                    <a:chExt cx="353160" cy="455760"/>
                  </a:xfrm>
                </p:grpSpPr>
                <p:sp>
                  <p:nvSpPr>
                    <p:cNvPr id="2593" name=""/>
                    <p:cNvSpPr/>
                    <p:nvPr/>
                  </p:nvSpPr>
                  <p:spPr>
                    <a:xfrm>
                      <a:off x="5624640" y="5118840"/>
                      <a:ext cx="85680" cy="41040"/>
                    </a:xfrm>
                    <a:custGeom>
                      <a:avLst/>
                      <a:gdLst/>
                      <a:ahLst/>
                      <a:rect l="l" t="t" r="r" b="b"/>
                      <a:pathLst>
                        <a:path w="58" h="26">
                          <a:moveTo>
                            <a:pt x="27" y="2"/>
                          </a:moveTo>
                          <a:lnTo>
                            <a:pt x="19" y="6"/>
                          </a:lnTo>
                          <a:lnTo>
                            <a:pt x="11" y="8"/>
                          </a:lnTo>
                          <a:lnTo>
                            <a:pt x="6" y="15"/>
                          </a:lnTo>
                          <a:lnTo>
                            <a:pt x="0" y="20"/>
                          </a:lnTo>
                          <a:lnTo>
                            <a:pt x="8" y="25"/>
                          </a:lnTo>
                          <a:lnTo>
                            <a:pt x="13" y="23"/>
                          </a:lnTo>
                          <a:lnTo>
                            <a:pt x="20" y="22"/>
                          </a:lnTo>
                          <a:lnTo>
                            <a:pt x="27" y="21"/>
                          </a:lnTo>
                          <a:lnTo>
                            <a:pt x="34" y="20"/>
                          </a:lnTo>
                          <a:lnTo>
                            <a:pt x="39" y="23"/>
                          </a:lnTo>
                          <a:lnTo>
                            <a:pt x="47" y="22"/>
                          </a:lnTo>
                          <a:lnTo>
                            <a:pt x="53" y="21"/>
                          </a:lnTo>
                          <a:lnTo>
                            <a:pt x="57" y="15"/>
                          </a:lnTo>
                          <a:lnTo>
                            <a:pt x="56" y="7"/>
                          </a:lnTo>
                          <a:lnTo>
                            <a:pt x="49" y="3"/>
                          </a:lnTo>
                          <a:lnTo>
                            <a:pt x="42" y="3"/>
                          </a:lnTo>
                          <a:lnTo>
                            <a:pt x="35" y="0"/>
                          </a:lnTo>
                          <a:lnTo>
                            <a:pt x="27" y="2"/>
                          </a:lnTo>
                          <a:lnTo>
                            <a:pt x="27" y="2"/>
                          </a:lnTo>
                        </a:path>
                      </a:pathLst>
                    </a:custGeom>
                    <a:solidFill>
                      <a:srgbClr val="00ffff"/>
                    </a:solidFill>
                    <a:ln cap="rnd" w="12600">
                      <a:solidFill>
                        <a:srgbClr val="00ffff"/>
                      </a:solidFill>
                      <a:round/>
                    </a:ln>
                    <a:effectLst>
                      <a:outerShdw dist="36147" dir="2700000" blurRad="0" rotWithShape="0">
                        <a:srgbClr val="00ffff"/>
                      </a:outerShdw>
                    </a:effectLst>
                  </p:spPr>
                  <p:style>
                    <a:lnRef idx="0"/>
                    <a:fillRef idx="0"/>
                    <a:effectRef idx="0"/>
                    <a:fontRef idx="minor"/>
                  </p:style>
                  <p:txBody>
                    <a:bodyPr wrap="none" lIns="197280" rIns="197280" tIns="-57600" bIns="-57600" anchor="t">
                      <a:spAutoFit/>
                    </a:bodyPr>
                    <a:p>
                      <a:endParaRPr b="0" lang="en-US" sz="2400" strike="noStrike" u="none">
                        <a:solidFill>
                          <a:srgbClr val="000000"/>
                        </a:solidFill>
                        <a:effectLst/>
                        <a:uFillTx/>
                        <a:latin typeface="Times New Roman"/>
                      </a:endParaRPr>
                    </a:p>
                  </p:txBody>
                </p:sp>
                <p:sp>
                  <p:nvSpPr>
                    <p:cNvPr id="2594" name=""/>
                    <p:cNvSpPr/>
                    <p:nvPr/>
                  </p:nvSpPr>
                  <p:spPr>
                    <a:xfrm>
                      <a:off x="5360040" y="5300280"/>
                      <a:ext cx="116640" cy="111960"/>
                    </a:xfrm>
                    <a:custGeom>
                      <a:avLst/>
                      <a:gdLst/>
                      <a:ahLst/>
                      <a:rect l="l" t="t" r="r" b="b"/>
                      <a:pathLst>
                        <a:path w="79" h="71">
                          <a:moveTo>
                            <a:pt x="5" y="57"/>
                          </a:moveTo>
                          <a:lnTo>
                            <a:pt x="0" y="63"/>
                          </a:lnTo>
                          <a:lnTo>
                            <a:pt x="0" y="67"/>
                          </a:lnTo>
                          <a:lnTo>
                            <a:pt x="7" y="69"/>
                          </a:lnTo>
                          <a:lnTo>
                            <a:pt x="21" y="70"/>
                          </a:lnTo>
                          <a:lnTo>
                            <a:pt x="33" y="64"/>
                          </a:lnTo>
                          <a:lnTo>
                            <a:pt x="40" y="61"/>
                          </a:lnTo>
                          <a:lnTo>
                            <a:pt x="44" y="51"/>
                          </a:lnTo>
                          <a:lnTo>
                            <a:pt x="54" y="32"/>
                          </a:lnTo>
                          <a:lnTo>
                            <a:pt x="66" y="17"/>
                          </a:lnTo>
                          <a:lnTo>
                            <a:pt x="72" y="8"/>
                          </a:lnTo>
                          <a:lnTo>
                            <a:pt x="78" y="0"/>
                          </a:lnTo>
                          <a:lnTo>
                            <a:pt x="76" y="0"/>
                          </a:lnTo>
                          <a:lnTo>
                            <a:pt x="71" y="0"/>
                          </a:lnTo>
                          <a:lnTo>
                            <a:pt x="71" y="2"/>
                          </a:lnTo>
                          <a:lnTo>
                            <a:pt x="67" y="0"/>
                          </a:lnTo>
                          <a:lnTo>
                            <a:pt x="61" y="5"/>
                          </a:lnTo>
                          <a:lnTo>
                            <a:pt x="55" y="15"/>
                          </a:lnTo>
                          <a:lnTo>
                            <a:pt x="43" y="27"/>
                          </a:lnTo>
                          <a:lnTo>
                            <a:pt x="34" y="40"/>
                          </a:lnTo>
                          <a:lnTo>
                            <a:pt x="23" y="52"/>
                          </a:lnTo>
                          <a:lnTo>
                            <a:pt x="17" y="56"/>
                          </a:lnTo>
                          <a:lnTo>
                            <a:pt x="10" y="56"/>
                          </a:lnTo>
                          <a:lnTo>
                            <a:pt x="5" y="57"/>
                          </a:lnTo>
                        </a:path>
                      </a:pathLst>
                    </a:custGeom>
                    <a:solidFill>
                      <a:srgbClr val="00ffff"/>
                    </a:solidFill>
                    <a:ln cap="rnd" w="12600">
                      <a:solidFill>
                        <a:srgbClr val="00ffff"/>
                      </a:solidFill>
                      <a:round/>
                    </a:ln>
                    <a:effectLst>
                      <a:outerShdw dist="36147" dir="2700000" blurRad="0" rotWithShape="0">
                        <a:srgbClr val="00ffff"/>
                      </a:outerShdw>
                    </a:effectLst>
                  </p:spPr>
                  <p:style>
                    <a:lnRef idx="0"/>
                    <a:fillRef idx="0"/>
                    <a:effectRef idx="0"/>
                    <a:fontRef idx="minor"/>
                  </p:style>
                  <p:txBody>
                    <a:bodyPr wrap="none" lIns="197280" rIns="197280" tIns="13320" bIns="13320" anchor="t">
                      <a:spAutoFit/>
                    </a:bodyPr>
                    <a:p>
                      <a:endParaRPr b="0" lang="en-US" sz="2400" strike="noStrike" u="none">
                        <a:solidFill>
                          <a:srgbClr val="000000"/>
                        </a:solidFill>
                        <a:effectLst/>
                        <a:uFillTx/>
                        <a:latin typeface="Times New Roman"/>
                      </a:endParaRPr>
                    </a:p>
                  </p:txBody>
                </p:sp>
                <p:sp>
                  <p:nvSpPr>
                    <p:cNvPr id="2595" name=""/>
                    <p:cNvSpPr/>
                    <p:nvPr/>
                  </p:nvSpPr>
                  <p:spPr>
                    <a:xfrm>
                      <a:off x="5439960" y="5167800"/>
                      <a:ext cx="246960" cy="246240"/>
                    </a:xfrm>
                    <a:custGeom>
                      <a:avLst/>
                      <a:gdLst/>
                      <a:ahLst/>
                      <a:rect l="l" t="t" r="r" b="b"/>
                      <a:pathLst>
                        <a:path w="167" h="156">
                          <a:moveTo>
                            <a:pt x="129" y="1"/>
                          </a:moveTo>
                          <a:lnTo>
                            <a:pt x="119" y="12"/>
                          </a:lnTo>
                          <a:lnTo>
                            <a:pt x="119" y="15"/>
                          </a:lnTo>
                          <a:lnTo>
                            <a:pt x="104" y="25"/>
                          </a:lnTo>
                          <a:lnTo>
                            <a:pt x="90" y="38"/>
                          </a:lnTo>
                          <a:lnTo>
                            <a:pt x="78" y="49"/>
                          </a:lnTo>
                          <a:lnTo>
                            <a:pt x="68" y="54"/>
                          </a:lnTo>
                          <a:lnTo>
                            <a:pt x="56" y="66"/>
                          </a:lnTo>
                          <a:lnTo>
                            <a:pt x="47" y="79"/>
                          </a:lnTo>
                          <a:lnTo>
                            <a:pt x="40" y="87"/>
                          </a:lnTo>
                          <a:lnTo>
                            <a:pt x="29" y="98"/>
                          </a:lnTo>
                          <a:lnTo>
                            <a:pt x="23" y="108"/>
                          </a:lnTo>
                          <a:lnTo>
                            <a:pt x="8" y="124"/>
                          </a:lnTo>
                          <a:lnTo>
                            <a:pt x="2" y="138"/>
                          </a:lnTo>
                          <a:lnTo>
                            <a:pt x="0" y="151"/>
                          </a:lnTo>
                          <a:lnTo>
                            <a:pt x="0" y="154"/>
                          </a:lnTo>
                          <a:lnTo>
                            <a:pt x="9" y="155"/>
                          </a:lnTo>
                          <a:lnTo>
                            <a:pt x="16" y="139"/>
                          </a:lnTo>
                          <a:lnTo>
                            <a:pt x="28" y="123"/>
                          </a:lnTo>
                          <a:lnTo>
                            <a:pt x="40" y="108"/>
                          </a:lnTo>
                          <a:lnTo>
                            <a:pt x="61" y="86"/>
                          </a:lnTo>
                          <a:lnTo>
                            <a:pt x="83" y="63"/>
                          </a:lnTo>
                          <a:lnTo>
                            <a:pt x="100" y="50"/>
                          </a:lnTo>
                          <a:lnTo>
                            <a:pt x="129" y="25"/>
                          </a:lnTo>
                          <a:lnTo>
                            <a:pt x="145" y="15"/>
                          </a:lnTo>
                          <a:lnTo>
                            <a:pt x="159" y="7"/>
                          </a:lnTo>
                          <a:lnTo>
                            <a:pt x="166" y="1"/>
                          </a:lnTo>
                          <a:lnTo>
                            <a:pt x="165" y="0"/>
                          </a:lnTo>
                          <a:lnTo>
                            <a:pt x="155" y="1"/>
                          </a:lnTo>
                          <a:lnTo>
                            <a:pt x="140" y="5"/>
                          </a:lnTo>
                          <a:lnTo>
                            <a:pt x="129" y="1"/>
                          </a:lnTo>
                        </a:path>
                      </a:pathLst>
                    </a:custGeom>
                    <a:solidFill>
                      <a:srgbClr val="00ffff"/>
                    </a:solidFill>
                    <a:ln cap="rnd" w="12600">
                      <a:solidFill>
                        <a:srgbClr val="00ffff"/>
                      </a:solidFill>
                      <a:round/>
                    </a:ln>
                    <a:effectLst>
                      <a:outerShdw dist="36147" dir="2700000" blurRad="0" rotWithShape="0">
                        <a:srgbClr val="00ffff"/>
                      </a:outerShdw>
                    </a:effectLst>
                  </p:spPr>
                  <p:style>
                    <a:lnRef idx="0"/>
                    <a:fillRef idx="0"/>
                    <a:effectRef idx="0"/>
                    <a:fontRef idx="minor"/>
                  </p:style>
                  <p:txBody>
                    <a:bodyPr wrap="none" lIns="197280" rIns="197280" tIns="98640" bIns="98640" anchor="t">
                      <a:spAutoFit/>
                    </a:bodyPr>
                    <a:p>
                      <a:endParaRPr b="0" lang="en-US" sz="2400" strike="noStrike" u="none">
                        <a:solidFill>
                          <a:srgbClr val="000000"/>
                        </a:solidFill>
                        <a:effectLst/>
                        <a:uFillTx/>
                        <a:latin typeface="Times New Roman"/>
                      </a:endParaRPr>
                    </a:p>
                  </p:txBody>
                </p:sp>
                <p:sp>
                  <p:nvSpPr>
                    <p:cNvPr id="2596" name=""/>
                    <p:cNvSpPr/>
                    <p:nvPr/>
                  </p:nvSpPr>
                  <p:spPr>
                    <a:xfrm>
                      <a:off x="5357160" y="5431320"/>
                      <a:ext cx="94320" cy="143280"/>
                    </a:xfrm>
                    <a:custGeom>
                      <a:avLst/>
                      <a:gdLst/>
                      <a:ahLst/>
                      <a:rect l="l" t="t" r="r" b="b"/>
                      <a:pathLst>
                        <a:path w="64" h="91">
                          <a:moveTo>
                            <a:pt x="8" y="5"/>
                          </a:moveTo>
                          <a:lnTo>
                            <a:pt x="9" y="27"/>
                          </a:lnTo>
                          <a:lnTo>
                            <a:pt x="15" y="36"/>
                          </a:lnTo>
                          <a:lnTo>
                            <a:pt x="18" y="37"/>
                          </a:lnTo>
                          <a:lnTo>
                            <a:pt x="21" y="54"/>
                          </a:lnTo>
                          <a:lnTo>
                            <a:pt x="18" y="62"/>
                          </a:lnTo>
                          <a:lnTo>
                            <a:pt x="13" y="70"/>
                          </a:lnTo>
                          <a:lnTo>
                            <a:pt x="9" y="74"/>
                          </a:lnTo>
                          <a:lnTo>
                            <a:pt x="1" y="79"/>
                          </a:lnTo>
                          <a:lnTo>
                            <a:pt x="0" y="81"/>
                          </a:lnTo>
                          <a:lnTo>
                            <a:pt x="9" y="90"/>
                          </a:lnTo>
                          <a:lnTo>
                            <a:pt x="21" y="81"/>
                          </a:lnTo>
                          <a:lnTo>
                            <a:pt x="32" y="70"/>
                          </a:lnTo>
                          <a:lnTo>
                            <a:pt x="41" y="53"/>
                          </a:lnTo>
                          <a:lnTo>
                            <a:pt x="51" y="45"/>
                          </a:lnTo>
                          <a:lnTo>
                            <a:pt x="56" y="36"/>
                          </a:lnTo>
                          <a:lnTo>
                            <a:pt x="63" y="26"/>
                          </a:lnTo>
                          <a:lnTo>
                            <a:pt x="63" y="19"/>
                          </a:lnTo>
                          <a:lnTo>
                            <a:pt x="63" y="9"/>
                          </a:lnTo>
                          <a:lnTo>
                            <a:pt x="57" y="2"/>
                          </a:lnTo>
                          <a:lnTo>
                            <a:pt x="43" y="0"/>
                          </a:lnTo>
                          <a:lnTo>
                            <a:pt x="31" y="6"/>
                          </a:lnTo>
                          <a:lnTo>
                            <a:pt x="21" y="2"/>
                          </a:lnTo>
                          <a:lnTo>
                            <a:pt x="16" y="2"/>
                          </a:lnTo>
                          <a:lnTo>
                            <a:pt x="7" y="0"/>
                          </a:lnTo>
                          <a:lnTo>
                            <a:pt x="8" y="5"/>
                          </a:lnTo>
                        </a:path>
                      </a:pathLst>
                    </a:custGeom>
                    <a:solidFill>
                      <a:srgbClr val="00ffff"/>
                    </a:solidFill>
                    <a:ln cap="rnd" w="12600">
                      <a:solidFill>
                        <a:srgbClr val="00ffff"/>
                      </a:solidFill>
                      <a:round/>
                    </a:ln>
                    <a:effectLst>
                      <a:outerShdw dist="36147" dir="2700000" blurRad="0" rotWithShape="0">
                        <a:srgbClr val="00ffff"/>
                      </a:outerShdw>
                    </a:effectLst>
                  </p:spPr>
                  <p:style>
                    <a:lnRef idx="0"/>
                    <a:fillRef idx="0"/>
                    <a:effectRef idx="0"/>
                    <a:fontRef idx="minor"/>
                  </p:style>
                  <p:txBody>
                    <a:bodyPr wrap="none" lIns="197280" rIns="197280" tIns="44640" bIns="44640" anchor="t">
                      <a:spAutoFit/>
                    </a:bodyPr>
                    <a:p>
                      <a:endParaRPr b="0" lang="en-US" sz="2400" strike="noStrike" u="none">
                        <a:solidFill>
                          <a:srgbClr val="000000"/>
                        </a:solidFill>
                        <a:effectLst/>
                        <a:uFillTx/>
                        <a:latin typeface="Times New Roman"/>
                      </a:endParaRPr>
                    </a:p>
                  </p:txBody>
                </p:sp>
              </p:grpSp>
            </p:grpSp>
            <p:grpSp>
              <p:nvGrpSpPr>
                <p:cNvPr id="2597" name=""/>
                <p:cNvGrpSpPr/>
                <p:nvPr/>
              </p:nvGrpSpPr>
              <p:grpSpPr>
                <a:xfrm>
                  <a:off x="5864040" y="3500280"/>
                  <a:ext cx="1747440" cy="728640"/>
                  <a:chOff x="5864040" y="3500280"/>
                  <a:chExt cx="1747440" cy="728640"/>
                </a:xfrm>
              </p:grpSpPr>
              <p:sp>
                <p:nvSpPr>
                  <p:cNvPr id="2598" name=""/>
                  <p:cNvSpPr/>
                  <p:nvPr/>
                </p:nvSpPr>
                <p:spPr>
                  <a:xfrm>
                    <a:off x="6085440" y="3829320"/>
                    <a:ext cx="440640" cy="399600"/>
                  </a:xfrm>
                  <a:custGeom>
                    <a:avLst/>
                    <a:gdLst/>
                    <a:ahLst/>
                    <a:rect l="l" t="t" r="r" b="b"/>
                    <a:pathLst>
                      <a:path w="299" h="253">
                        <a:moveTo>
                          <a:pt x="295" y="2"/>
                        </a:moveTo>
                        <a:lnTo>
                          <a:pt x="298" y="21"/>
                        </a:lnTo>
                        <a:lnTo>
                          <a:pt x="298" y="31"/>
                        </a:lnTo>
                        <a:lnTo>
                          <a:pt x="295" y="45"/>
                        </a:lnTo>
                        <a:lnTo>
                          <a:pt x="290" y="53"/>
                        </a:lnTo>
                        <a:lnTo>
                          <a:pt x="282" y="58"/>
                        </a:lnTo>
                        <a:lnTo>
                          <a:pt x="270" y="62"/>
                        </a:lnTo>
                        <a:lnTo>
                          <a:pt x="282" y="65"/>
                        </a:lnTo>
                        <a:lnTo>
                          <a:pt x="286" y="77"/>
                        </a:lnTo>
                        <a:lnTo>
                          <a:pt x="285" y="90"/>
                        </a:lnTo>
                        <a:lnTo>
                          <a:pt x="279" y="99"/>
                        </a:lnTo>
                        <a:lnTo>
                          <a:pt x="279" y="115"/>
                        </a:lnTo>
                        <a:lnTo>
                          <a:pt x="285" y="130"/>
                        </a:lnTo>
                        <a:lnTo>
                          <a:pt x="288" y="144"/>
                        </a:lnTo>
                        <a:lnTo>
                          <a:pt x="280" y="149"/>
                        </a:lnTo>
                        <a:lnTo>
                          <a:pt x="266" y="158"/>
                        </a:lnTo>
                        <a:lnTo>
                          <a:pt x="263" y="159"/>
                        </a:lnTo>
                        <a:lnTo>
                          <a:pt x="261" y="163"/>
                        </a:lnTo>
                        <a:lnTo>
                          <a:pt x="259" y="170"/>
                        </a:lnTo>
                        <a:lnTo>
                          <a:pt x="266" y="173"/>
                        </a:lnTo>
                        <a:lnTo>
                          <a:pt x="270" y="178"/>
                        </a:lnTo>
                        <a:lnTo>
                          <a:pt x="270" y="184"/>
                        </a:lnTo>
                        <a:lnTo>
                          <a:pt x="269" y="188"/>
                        </a:lnTo>
                        <a:lnTo>
                          <a:pt x="261" y="188"/>
                        </a:lnTo>
                        <a:lnTo>
                          <a:pt x="247" y="213"/>
                        </a:lnTo>
                        <a:lnTo>
                          <a:pt x="216" y="240"/>
                        </a:lnTo>
                        <a:lnTo>
                          <a:pt x="206" y="238"/>
                        </a:lnTo>
                        <a:lnTo>
                          <a:pt x="206" y="244"/>
                        </a:lnTo>
                        <a:lnTo>
                          <a:pt x="192" y="252"/>
                        </a:lnTo>
                        <a:lnTo>
                          <a:pt x="168" y="245"/>
                        </a:lnTo>
                        <a:lnTo>
                          <a:pt x="167" y="227"/>
                        </a:lnTo>
                        <a:lnTo>
                          <a:pt x="177" y="204"/>
                        </a:lnTo>
                        <a:lnTo>
                          <a:pt x="168" y="195"/>
                        </a:lnTo>
                        <a:lnTo>
                          <a:pt x="162" y="191"/>
                        </a:lnTo>
                        <a:lnTo>
                          <a:pt x="146" y="195"/>
                        </a:lnTo>
                        <a:lnTo>
                          <a:pt x="141" y="207"/>
                        </a:lnTo>
                        <a:lnTo>
                          <a:pt x="131" y="213"/>
                        </a:lnTo>
                        <a:lnTo>
                          <a:pt x="122" y="216"/>
                        </a:lnTo>
                        <a:lnTo>
                          <a:pt x="98" y="218"/>
                        </a:lnTo>
                        <a:lnTo>
                          <a:pt x="84" y="224"/>
                        </a:lnTo>
                        <a:lnTo>
                          <a:pt x="83" y="235"/>
                        </a:lnTo>
                        <a:lnTo>
                          <a:pt x="81" y="244"/>
                        </a:lnTo>
                        <a:lnTo>
                          <a:pt x="63" y="235"/>
                        </a:lnTo>
                        <a:lnTo>
                          <a:pt x="45" y="220"/>
                        </a:lnTo>
                        <a:lnTo>
                          <a:pt x="45" y="207"/>
                        </a:lnTo>
                        <a:lnTo>
                          <a:pt x="28" y="207"/>
                        </a:lnTo>
                        <a:lnTo>
                          <a:pt x="9" y="208"/>
                        </a:lnTo>
                        <a:lnTo>
                          <a:pt x="0" y="201"/>
                        </a:lnTo>
                        <a:lnTo>
                          <a:pt x="5" y="175"/>
                        </a:lnTo>
                        <a:lnTo>
                          <a:pt x="0" y="161"/>
                        </a:lnTo>
                        <a:lnTo>
                          <a:pt x="9" y="159"/>
                        </a:lnTo>
                        <a:lnTo>
                          <a:pt x="30" y="159"/>
                        </a:lnTo>
                        <a:lnTo>
                          <a:pt x="45" y="155"/>
                        </a:lnTo>
                        <a:lnTo>
                          <a:pt x="47" y="144"/>
                        </a:lnTo>
                        <a:lnTo>
                          <a:pt x="41" y="135"/>
                        </a:lnTo>
                        <a:lnTo>
                          <a:pt x="27" y="127"/>
                        </a:lnTo>
                        <a:lnTo>
                          <a:pt x="21" y="132"/>
                        </a:lnTo>
                        <a:lnTo>
                          <a:pt x="16" y="123"/>
                        </a:lnTo>
                        <a:lnTo>
                          <a:pt x="7" y="116"/>
                        </a:lnTo>
                        <a:lnTo>
                          <a:pt x="7" y="108"/>
                        </a:lnTo>
                        <a:lnTo>
                          <a:pt x="23" y="79"/>
                        </a:lnTo>
                        <a:lnTo>
                          <a:pt x="34" y="60"/>
                        </a:lnTo>
                        <a:lnTo>
                          <a:pt x="41" y="48"/>
                        </a:lnTo>
                        <a:lnTo>
                          <a:pt x="52" y="50"/>
                        </a:lnTo>
                        <a:lnTo>
                          <a:pt x="60" y="58"/>
                        </a:lnTo>
                        <a:lnTo>
                          <a:pt x="84" y="67"/>
                        </a:lnTo>
                        <a:lnTo>
                          <a:pt x="102" y="62"/>
                        </a:lnTo>
                        <a:lnTo>
                          <a:pt x="148" y="63"/>
                        </a:lnTo>
                        <a:lnTo>
                          <a:pt x="155" y="51"/>
                        </a:lnTo>
                        <a:lnTo>
                          <a:pt x="168" y="38"/>
                        </a:lnTo>
                        <a:lnTo>
                          <a:pt x="177" y="24"/>
                        </a:lnTo>
                        <a:lnTo>
                          <a:pt x="187" y="11"/>
                        </a:lnTo>
                        <a:lnTo>
                          <a:pt x="207" y="4"/>
                        </a:lnTo>
                        <a:lnTo>
                          <a:pt x="227" y="0"/>
                        </a:lnTo>
                        <a:lnTo>
                          <a:pt x="250" y="0"/>
                        </a:lnTo>
                        <a:lnTo>
                          <a:pt x="254" y="4"/>
                        </a:lnTo>
                        <a:lnTo>
                          <a:pt x="266" y="8"/>
                        </a:lnTo>
                        <a:lnTo>
                          <a:pt x="279" y="7"/>
                        </a:lnTo>
                        <a:lnTo>
                          <a:pt x="295" y="2"/>
                        </a:lnTo>
                      </a:path>
                    </a:pathLst>
                  </a:custGeom>
                  <a:solidFill>
                    <a:srgbClr val="00ff66"/>
                  </a:solidFill>
                  <a:ln cap="rnd" w="12600">
                    <a:solidFill>
                      <a:srgbClr val="66ff33"/>
                    </a:solidFill>
                    <a:round/>
                  </a:ln>
                  <a:effectLst>
                    <a:outerShdw dist="36147" dir="2700000" blurRad="0" rotWithShape="0">
                      <a:srgbClr val="00ff66"/>
                    </a:outerShdw>
                  </a:effectLst>
                </p:spPr>
                <p:style>
                  <a:lnRef idx="0"/>
                  <a:fillRef idx="0"/>
                  <a:effectRef idx="0"/>
                  <a:fontRef idx="minor"/>
                </p:style>
                <p:txBody>
                  <a:bodyPr wrap="none" lIns="197280" rIns="197280" tIns="98640" bIns="98640" anchor="t">
                    <a:spAutoFit/>
                  </a:bodyPr>
                  <a:p>
                    <a:endParaRPr b="0" lang="en-US" sz="2400" strike="noStrike" u="none">
                      <a:solidFill>
                        <a:srgbClr val="000000"/>
                      </a:solidFill>
                      <a:effectLst/>
                      <a:uFillTx/>
                      <a:latin typeface="Times New Roman"/>
                    </a:endParaRPr>
                  </a:p>
                </p:txBody>
              </p:sp>
              <p:sp>
                <p:nvSpPr>
                  <p:cNvPr id="2599" name=""/>
                  <p:cNvSpPr/>
                  <p:nvPr/>
                </p:nvSpPr>
                <p:spPr>
                  <a:xfrm>
                    <a:off x="5864040" y="4086720"/>
                    <a:ext cx="134280" cy="115200"/>
                  </a:xfrm>
                  <a:custGeom>
                    <a:avLst/>
                    <a:gdLst/>
                    <a:ahLst/>
                    <a:rect l="l" t="t" r="r" b="b"/>
                    <a:pathLst>
                      <a:path w="91" h="73">
                        <a:moveTo>
                          <a:pt x="60" y="15"/>
                        </a:moveTo>
                        <a:lnTo>
                          <a:pt x="26" y="0"/>
                        </a:lnTo>
                        <a:lnTo>
                          <a:pt x="17" y="3"/>
                        </a:lnTo>
                        <a:lnTo>
                          <a:pt x="14" y="12"/>
                        </a:lnTo>
                        <a:lnTo>
                          <a:pt x="5" y="12"/>
                        </a:lnTo>
                        <a:lnTo>
                          <a:pt x="0" y="21"/>
                        </a:lnTo>
                        <a:lnTo>
                          <a:pt x="2" y="30"/>
                        </a:lnTo>
                        <a:lnTo>
                          <a:pt x="8" y="39"/>
                        </a:lnTo>
                        <a:lnTo>
                          <a:pt x="8" y="48"/>
                        </a:lnTo>
                        <a:lnTo>
                          <a:pt x="8" y="57"/>
                        </a:lnTo>
                        <a:lnTo>
                          <a:pt x="11" y="66"/>
                        </a:lnTo>
                        <a:lnTo>
                          <a:pt x="20" y="72"/>
                        </a:lnTo>
                        <a:lnTo>
                          <a:pt x="29" y="69"/>
                        </a:lnTo>
                        <a:lnTo>
                          <a:pt x="37" y="66"/>
                        </a:lnTo>
                        <a:lnTo>
                          <a:pt x="46" y="63"/>
                        </a:lnTo>
                        <a:lnTo>
                          <a:pt x="55" y="63"/>
                        </a:lnTo>
                        <a:lnTo>
                          <a:pt x="63" y="60"/>
                        </a:lnTo>
                        <a:lnTo>
                          <a:pt x="72" y="54"/>
                        </a:lnTo>
                        <a:lnTo>
                          <a:pt x="81" y="54"/>
                        </a:lnTo>
                        <a:lnTo>
                          <a:pt x="90" y="51"/>
                        </a:lnTo>
                        <a:lnTo>
                          <a:pt x="90" y="42"/>
                        </a:lnTo>
                        <a:lnTo>
                          <a:pt x="90" y="33"/>
                        </a:lnTo>
                        <a:lnTo>
                          <a:pt x="90" y="24"/>
                        </a:lnTo>
                        <a:lnTo>
                          <a:pt x="84" y="15"/>
                        </a:lnTo>
                        <a:lnTo>
                          <a:pt x="75" y="15"/>
                        </a:lnTo>
                        <a:lnTo>
                          <a:pt x="60" y="15"/>
                        </a:lnTo>
                        <a:lnTo>
                          <a:pt x="49" y="6"/>
                        </a:lnTo>
                        <a:lnTo>
                          <a:pt x="40" y="6"/>
                        </a:lnTo>
                        <a:lnTo>
                          <a:pt x="31" y="3"/>
                        </a:lnTo>
                        <a:lnTo>
                          <a:pt x="60" y="15"/>
                        </a:lnTo>
                      </a:path>
                    </a:pathLst>
                  </a:custGeom>
                  <a:solidFill>
                    <a:srgbClr val="00ff66"/>
                  </a:solidFill>
                  <a:ln cap="rnd" w="12600">
                    <a:solidFill>
                      <a:srgbClr val="66ff33"/>
                    </a:solidFill>
                    <a:round/>
                  </a:ln>
                  <a:effectLst>
                    <a:outerShdw dist="36147" dir="2700000" blurRad="0" rotWithShape="0">
                      <a:srgbClr val="00ff66"/>
                    </a:outerShdw>
                  </a:effectLst>
                </p:spPr>
                <p:style>
                  <a:lnRef idx="0"/>
                  <a:fillRef idx="0"/>
                  <a:effectRef idx="0"/>
                  <a:fontRef idx="minor"/>
                </p:style>
                <p:txBody>
                  <a:bodyPr wrap="none" lIns="197280" rIns="197280" tIns="16560" bIns="16560" anchor="t">
                    <a:spAutoFit/>
                  </a:bodyPr>
                  <a:p>
                    <a:endParaRPr b="0" lang="en-US" sz="2400" strike="noStrike" u="none">
                      <a:solidFill>
                        <a:srgbClr val="000000"/>
                      </a:solidFill>
                      <a:effectLst/>
                      <a:uFillTx/>
                      <a:latin typeface="Times New Roman"/>
                    </a:endParaRPr>
                  </a:p>
                </p:txBody>
              </p:sp>
              <p:sp>
                <p:nvSpPr>
                  <p:cNvPr id="2600" name=""/>
                  <p:cNvSpPr/>
                  <p:nvPr/>
                </p:nvSpPr>
                <p:spPr>
                  <a:xfrm>
                    <a:off x="6645600" y="3626640"/>
                    <a:ext cx="241920" cy="224280"/>
                  </a:xfrm>
                  <a:custGeom>
                    <a:avLst/>
                    <a:gdLst/>
                    <a:ahLst/>
                    <a:rect l="l" t="t" r="r" b="b"/>
                    <a:pathLst>
                      <a:path w="164" h="142">
                        <a:moveTo>
                          <a:pt x="10" y="110"/>
                        </a:moveTo>
                        <a:lnTo>
                          <a:pt x="18" y="115"/>
                        </a:lnTo>
                        <a:lnTo>
                          <a:pt x="30" y="122"/>
                        </a:lnTo>
                        <a:lnTo>
                          <a:pt x="36" y="127"/>
                        </a:lnTo>
                        <a:lnTo>
                          <a:pt x="36" y="131"/>
                        </a:lnTo>
                        <a:lnTo>
                          <a:pt x="35" y="136"/>
                        </a:lnTo>
                        <a:lnTo>
                          <a:pt x="49" y="140"/>
                        </a:lnTo>
                        <a:lnTo>
                          <a:pt x="64" y="141"/>
                        </a:lnTo>
                        <a:lnTo>
                          <a:pt x="70" y="141"/>
                        </a:lnTo>
                        <a:lnTo>
                          <a:pt x="86" y="105"/>
                        </a:lnTo>
                        <a:lnTo>
                          <a:pt x="95" y="105"/>
                        </a:lnTo>
                        <a:lnTo>
                          <a:pt x="108" y="103"/>
                        </a:lnTo>
                        <a:lnTo>
                          <a:pt x="118" y="99"/>
                        </a:lnTo>
                        <a:lnTo>
                          <a:pt x="130" y="89"/>
                        </a:lnTo>
                        <a:lnTo>
                          <a:pt x="138" y="81"/>
                        </a:lnTo>
                        <a:lnTo>
                          <a:pt x="142" y="81"/>
                        </a:lnTo>
                        <a:lnTo>
                          <a:pt x="153" y="71"/>
                        </a:lnTo>
                        <a:lnTo>
                          <a:pt x="160" y="64"/>
                        </a:lnTo>
                        <a:lnTo>
                          <a:pt x="163" y="55"/>
                        </a:lnTo>
                        <a:lnTo>
                          <a:pt x="163" y="41"/>
                        </a:lnTo>
                        <a:lnTo>
                          <a:pt x="163" y="35"/>
                        </a:lnTo>
                        <a:lnTo>
                          <a:pt x="159" y="23"/>
                        </a:lnTo>
                        <a:lnTo>
                          <a:pt x="151" y="16"/>
                        </a:lnTo>
                        <a:lnTo>
                          <a:pt x="142" y="10"/>
                        </a:lnTo>
                        <a:lnTo>
                          <a:pt x="127" y="16"/>
                        </a:lnTo>
                        <a:lnTo>
                          <a:pt x="121" y="21"/>
                        </a:lnTo>
                        <a:lnTo>
                          <a:pt x="111" y="25"/>
                        </a:lnTo>
                        <a:lnTo>
                          <a:pt x="103" y="25"/>
                        </a:lnTo>
                        <a:lnTo>
                          <a:pt x="100" y="25"/>
                        </a:lnTo>
                        <a:lnTo>
                          <a:pt x="99" y="24"/>
                        </a:lnTo>
                        <a:lnTo>
                          <a:pt x="99" y="21"/>
                        </a:lnTo>
                        <a:lnTo>
                          <a:pt x="91" y="14"/>
                        </a:lnTo>
                        <a:lnTo>
                          <a:pt x="83" y="17"/>
                        </a:lnTo>
                        <a:lnTo>
                          <a:pt x="77" y="22"/>
                        </a:lnTo>
                        <a:lnTo>
                          <a:pt x="72" y="25"/>
                        </a:lnTo>
                        <a:lnTo>
                          <a:pt x="67" y="25"/>
                        </a:lnTo>
                        <a:lnTo>
                          <a:pt x="65" y="18"/>
                        </a:lnTo>
                        <a:lnTo>
                          <a:pt x="64" y="7"/>
                        </a:lnTo>
                        <a:lnTo>
                          <a:pt x="60" y="0"/>
                        </a:lnTo>
                        <a:lnTo>
                          <a:pt x="51" y="0"/>
                        </a:lnTo>
                        <a:lnTo>
                          <a:pt x="40" y="3"/>
                        </a:lnTo>
                        <a:lnTo>
                          <a:pt x="36" y="10"/>
                        </a:lnTo>
                        <a:lnTo>
                          <a:pt x="32" y="14"/>
                        </a:lnTo>
                        <a:lnTo>
                          <a:pt x="32" y="18"/>
                        </a:lnTo>
                        <a:lnTo>
                          <a:pt x="34" y="26"/>
                        </a:lnTo>
                        <a:lnTo>
                          <a:pt x="36" y="32"/>
                        </a:lnTo>
                        <a:lnTo>
                          <a:pt x="35" y="35"/>
                        </a:lnTo>
                        <a:lnTo>
                          <a:pt x="27" y="38"/>
                        </a:lnTo>
                        <a:lnTo>
                          <a:pt x="19" y="43"/>
                        </a:lnTo>
                        <a:lnTo>
                          <a:pt x="12" y="50"/>
                        </a:lnTo>
                        <a:lnTo>
                          <a:pt x="10" y="53"/>
                        </a:lnTo>
                        <a:lnTo>
                          <a:pt x="3" y="60"/>
                        </a:lnTo>
                        <a:lnTo>
                          <a:pt x="1" y="61"/>
                        </a:lnTo>
                        <a:lnTo>
                          <a:pt x="0" y="66"/>
                        </a:lnTo>
                        <a:lnTo>
                          <a:pt x="5" y="70"/>
                        </a:lnTo>
                        <a:lnTo>
                          <a:pt x="14" y="72"/>
                        </a:lnTo>
                        <a:lnTo>
                          <a:pt x="18" y="73"/>
                        </a:lnTo>
                        <a:lnTo>
                          <a:pt x="19" y="79"/>
                        </a:lnTo>
                        <a:lnTo>
                          <a:pt x="19" y="84"/>
                        </a:lnTo>
                        <a:lnTo>
                          <a:pt x="17" y="96"/>
                        </a:lnTo>
                        <a:lnTo>
                          <a:pt x="12" y="104"/>
                        </a:lnTo>
                        <a:lnTo>
                          <a:pt x="6" y="108"/>
                        </a:lnTo>
                        <a:lnTo>
                          <a:pt x="10" y="110"/>
                        </a:lnTo>
                      </a:path>
                    </a:pathLst>
                  </a:custGeom>
                  <a:solidFill>
                    <a:srgbClr val="00ff66"/>
                  </a:solidFill>
                  <a:ln cap="rnd" w="12600">
                    <a:solidFill>
                      <a:srgbClr val="66ff33"/>
                    </a:solidFill>
                    <a:round/>
                  </a:ln>
                  <a:effectLst>
                    <a:outerShdw dist="36147" dir="2700000" blurRad="0" rotWithShape="0">
                      <a:srgbClr val="00ff66"/>
                    </a:outerShdw>
                  </a:effectLst>
                </p:spPr>
                <p:style>
                  <a:lnRef idx="0"/>
                  <a:fillRef idx="0"/>
                  <a:effectRef idx="0"/>
                  <a:fontRef idx="minor"/>
                </p:style>
                <p:txBody>
                  <a:bodyPr wrap="none" lIns="197280" rIns="197280" tIns="98640" bIns="98640" anchor="t">
                    <a:spAutoFit/>
                  </a:bodyPr>
                  <a:p>
                    <a:endParaRPr b="0" lang="en-US" sz="2400" strike="noStrike" u="none">
                      <a:solidFill>
                        <a:srgbClr val="000000"/>
                      </a:solidFill>
                      <a:effectLst/>
                      <a:uFillTx/>
                      <a:latin typeface="Times New Roman"/>
                    </a:endParaRPr>
                  </a:p>
                </p:txBody>
              </p:sp>
              <p:sp>
                <p:nvSpPr>
                  <p:cNvPr id="2601" name=""/>
                  <p:cNvSpPr/>
                  <p:nvPr/>
                </p:nvSpPr>
                <p:spPr>
                  <a:xfrm>
                    <a:off x="6957000" y="3569760"/>
                    <a:ext cx="123480" cy="129600"/>
                  </a:xfrm>
                  <a:custGeom>
                    <a:avLst/>
                    <a:gdLst/>
                    <a:ahLst/>
                    <a:rect l="l" t="t" r="r" b="b"/>
                    <a:pathLst>
                      <a:path w="84" h="82">
                        <a:moveTo>
                          <a:pt x="2" y="48"/>
                        </a:moveTo>
                        <a:lnTo>
                          <a:pt x="0" y="57"/>
                        </a:lnTo>
                        <a:lnTo>
                          <a:pt x="9" y="63"/>
                        </a:lnTo>
                        <a:lnTo>
                          <a:pt x="17" y="63"/>
                        </a:lnTo>
                        <a:lnTo>
                          <a:pt x="21" y="70"/>
                        </a:lnTo>
                        <a:lnTo>
                          <a:pt x="23" y="71"/>
                        </a:lnTo>
                        <a:lnTo>
                          <a:pt x="31" y="71"/>
                        </a:lnTo>
                        <a:lnTo>
                          <a:pt x="32" y="81"/>
                        </a:lnTo>
                        <a:lnTo>
                          <a:pt x="36" y="81"/>
                        </a:lnTo>
                        <a:lnTo>
                          <a:pt x="44" y="79"/>
                        </a:lnTo>
                        <a:lnTo>
                          <a:pt x="48" y="75"/>
                        </a:lnTo>
                        <a:lnTo>
                          <a:pt x="51" y="81"/>
                        </a:lnTo>
                        <a:lnTo>
                          <a:pt x="58" y="81"/>
                        </a:lnTo>
                        <a:lnTo>
                          <a:pt x="61" y="76"/>
                        </a:lnTo>
                        <a:lnTo>
                          <a:pt x="61" y="70"/>
                        </a:lnTo>
                        <a:lnTo>
                          <a:pt x="72" y="65"/>
                        </a:lnTo>
                        <a:lnTo>
                          <a:pt x="77" y="65"/>
                        </a:lnTo>
                        <a:lnTo>
                          <a:pt x="76" y="42"/>
                        </a:lnTo>
                        <a:lnTo>
                          <a:pt x="82" y="20"/>
                        </a:lnTo>
                        <a:lnTo>
                          <a:pt x="83" y="17"/>
                        </a:lnTo>
                        <a:lnTo>
                          <a:pt x="72" y="15"/>
                        </a:lnTo>
                        <a:lnTo>
                          <a:pt x="74" y="11"/>
                        </a:lnTo>
                        <a:lnTo>
                          <a:pt x="73" y="0"/>
                        </a:lnTo>
                        <a:lnTo>
                          <a:pt x="69" y="1"/>
                        </a:lnTo>
                        <a:lnTo>
                          <a:pt x="61" y="0"/>
                        </a:lnTo>
                        <a:lnTo>
                          <a:pt x="53" y="4"/>
                        </a:lnTo>
                        <a:lnTo>
                          <a:pt x="39" y="14"/>
                        </a:lnTo>
                        <a:lnTo>
                          <a:pt x="31" y="21"/>
                        </a:lnTo>
                        <a:lnTo>
                          <a:pt x="22" y="27"/>
                        </a:lnTo>
                        <a:lnTo>
                          <a:pt x="23" y="30"/>
                        </a:lnTo>
                        <a:lnTo>
                          <a:pt x="17" y="34"/>
                        </a:lnTo>
                        <a:lnTo>
                          <a:pt x="9" y="39"/>
                        </a:lnTo>
                        <a:lnTo>
                          <a:pt x="4" y="44"/>
                        </a:lnTo>
                        <a:lnTo>
                          <a:pt x="2" y="48"/>
                        </a:lnTo>
                      </a:path>
                    </a:pathLst>
                  </a:custGeom>
                  <a:solidFill>
                    <a:srgbClr val="00ff66"/>
                  </a:solidFill>
                  <a:ln cap="rnd" w="12600">
                    <a:solidFill>
                      <a:srgbClr val="66ff33"/>
                    </a:solidFill>
                    <a:round/>
                  </a:ln>
                  <a:effectLst>
                    <a:outerShdw dist="36147" dir="2700000" blurRad="0" rotWithShape="0">
                      <a:srgbClr val="00ff66"/>
                    </a:outerShdw>
                  </a:effectLst>
                </p:spPr>
                <p:style>
                  <a:lnRef idx="0"/>
                  <a:fillRef idx="0"/>
                  <a:effectRef idx="0"/>
                  <a:fontRef idx="minor"/>
                </p:style>
                <p:txBody>
                  <a:bodyPr wrap="none" lIns="197280" rIns="197280" tIns="30960" bIns="30960" anchor="t">
                    <a:spAutoFit/>
                  </a:bodyPr>
                  <a:p>
                    <a:endParaRPr b="0" lang="en-US" sz="2400" strike="noStrike" u="none">
                      <a:solidFill>
                        <a:srgbClr val="000000"/>
                      </a:solidFill>
                      <a:effectLst/>
                      <a:uFillTx/>
                      <a:latin typeface="Times New Roman"/>
                    </a:endParaRPr>
                  </a:p>
                </p:txBody>
              </p:sp>
              <p:sp>
                <p:nvSpPr>
                  <p:cNvPr id="2602" name=""/>
                  <p:cNvSpPr/>
                  <p:nvPr/>
                </p:nvSpPr>
                <p:spPr>
                  <a:xfrm>
                    <a:off x="7136640" y="3500280"/>
                    <a:ext cx="474840" cy="407880"/>
                  </a:xfrm>
                  <a:custGeom>
                    <a:avLst/>
                    <a:gdLst/>
                    <a:ahLst/>
                    <a:rect l="l" t="t" r="r" b="b"/>
                    <a:pathLst>
                      <a:path w="322" h="258">
                        <a:moveTo>
                          <a:pt x="18" y="220"/>
                        </a:moveTo>
                        <a:lnTo>
                          <a:pt x="30" y="225"/>
                        </a:lnTo>
                        <a:lnTo>
                          <a:pt x="43" y="222"/>
                        </a:lnTo>
                        <a:lnTo>
                          <a:pt x="59" y="215"/>
                        </a:lnTo>
                        <a:lnTo>
                          <a:pt x="69" y="215"/>
                        </a:lnTo>
                        <a:lnTo>
                          <a:pt x="79" y="198"/>
                        </a:lnTo>
                        <a:lnTo>
                          <a:pt x="90" y="199"/>
                        </a:lnTo>
                        <a:lnTo>
                          <a:pt x="89" y="225"/>
                        </a:lnTo>
                        <a:lnTo>
                          <a:pt x="95" y="227"/>
                        </a:lnTo>
                        <a:lnTo>
                          <a:pt x="103" y="249"/>
                        </a:lnTo>
                        <a:lnTo>
                          <a:pt x="109" y="257"/>
                        </a:lnTo>
                        <a:lnTo>
                          <a:pt x="126" y="245"/>
                        </a:lnTo>
                        <a:lnTo>
                          <a:pt x="132" y="245"/>
                        </a:lnTo>
                        <a:lnTo>
                          <a:pt x="149" y="235"/>
                        </a:lnTo>
                        <a:lnTo>
                          <a:pt x="158" y="232"/>
                        </a:lnTo>
                        <a:lnTo>
                          <a:pt x="162" y="234"/>
                        </a:lnTo>
                        <a:lnTo>
                          <a:pt x="170" y="229"/>
                        </a:lnTo>
                        <a:lnTo>
                          <a:pt x="192" y="229"/>
                        </a:lnTo>
                        <a:lnTo>
                          <a:pt x="203" y="232"/>
                        </a:lnTo>
                        <a:lnTo>
                          <a:pt x="217" y="220"/>
                        </a:lnTo>
                        <a:lnTo>
                          <a:pt x="240" y="218"/>
                        </a:lnTo>
                        <a:lnTo>
                          <a:pt x="263" y="220"/>
                        </a:lnTo>
                        <a:lnTo>
                          <a:pt x="266" y="209"/>
                        </a:lnTo>
                        <a:lnTo>
                          <a:pt x="271" y="201"/>
                        </a:lnTo>
                        <a:lnTo>
                          <a:pt x="287" y="187"/>
                        </a:lnTo>
                        <a:lnTo>
                          <a:pt x="313" y="158"/>
                        </a:lnTo>
                        <a:lnTo>
                          <a:pt x="321" y="141"/>
                        </a:lnTo>
                        <a:lnTo>
                          <a:pt x="319" y="114"/>
                        </a:lnTo>
                        <a:lnTo>
                          <a:pt x="313" y="100"/>
                        </a:lnTo>
                        <a:lnTo>
                          <a:pt x="299" y="92"/>
                        </a:lnTo>
                        <a:lnTo>
                          <a:pt x="289" y="92"/>
                        </a:lnTo>
                        <a:lnTo>
                          <a:pt x="268" y="90"/>
                        </a:lnTo>
                        <a:lnTo>
                          <a:pt x="256" y="86"/>
                        </a:lnTo>
                        <a:lnTo>
                          <a:pt x="254" y="88"/>
                        </a:lnTo>
                        <a:lnTo>
                          <a:pt x="247" y="83"/>
                        </a:lnTo>
                        <a:lnTo>
                          <a:pt x="240" y="81"/>
                        </a:lnTo>
                        <a:lnTo>
                          <a:pt x="228" y="83"/>
                        </a:lnTo>
                        <a:lnTo>
                          <a:pt x="220" y="91"/>
                        </a:lnTo>
                        <a:lnTo>
                          <a:pt x="217" y="91"/>
                        </a:lnTo>
                        <a:lnTo>
                          <a:pt x="208" y="92"/>
                        </a:lnTo>
                        <a:lnTo>
                          <a:pt x="204" y="95"/>
                        </a:lnTo>
                        <a:lnTo>
                          <a:pt x="196" y="98"/>
                        </a:lnTo>
                        <a:lnTo>
                          <a:pt x="192" y="91"/>
                        </a:lnTo>
                        <a:lnTo>
                          <a:pt x="178" y="88"/>
                        </a:lnTo>
                        <a:lnTo>
                          <a:pt x="177" y="82"/>
                        </a:lnTo>
                        <a:lnTo>
                          <a:pt x="168" y="76"/>
                        </a:lnTo>
                        <a:lnTo>
                          <a:pt x="160" y="75"/>
                        </a:lnTo>
                        <a:lnTo>
                          <a:pt x="142" y="73"/>
                        </a:lnTo>
                        <a:lnTo>
                          <a:pt x="112" y="54"/>
                        </a:lnTo>
                        <a:lnTo>
                          <a:pt x="107" y="43"/>
                        </a:lnTo>
                        <a:lnTo>
                          <a:pt x="98" y="18"/>
                        </a:lnTo>
                        <a:lnTo>
                          <a:pt x="95" y="11"/>
                        </a:lnTo>
                        <a:lnTo>
                          <a:pt x="89" y="6"/>
                        </a:lnTo>
                        <a:lnTo>
                          <a:pt x="83" y="0"/>
                        </a:lnTo>
                        <a:lnTo>
                          <a:pt x="62" y="0"/>
                        </a:lnTo>
                        <a:lnTo>
                          <a:pt x="52" y="0"/>
                        </a:lnTo>
                        <a:lnTo>
                          <a:pt x="44" y="3"/>
                        </a:lnTo>
                        <a:lnTo>
                          <a:pt x="40" y="6"/>
                        </a:lnTo>
                        <a:lnTo>
                          <a:pt x="40" y="10"/>
                        </a:lnTo>
                        <a:lnTo>
                          <a:pt x="30" y="10"/>
                        </a:lnTo>
                        <a:lnTo>
                          <a:pt x="19" y="11"/>
                        </a:lnTo>
                        <a:lnTo>
                          <a:pt x="11" y="14"/>
                        </a:lnTo>
                        <a:lnTo>
                          <a:pt x="2" y="18"/>
                        </a:lnTo>
                        <a:lnTo>
                          <a:pt x="0" y="21"/>
                        </a:lnTo>
                        <a:lnTo>
                          <a:pt x="0" y="25"/>
                        </a:lnTo>
                        <a:lnTo>
                          <a:pt x="0" y="33"/>
                        </a:lnTo>
                        <a:lnTo>
                          <a:pt x="12" y="45"/>
                        </a:lnTo>
                        <a:lnTo>
                          <a:pt x="17" y="56"/>
                        </a:lnTo>
                        <a:lnTo>
                          <a:pt x="17" y="76"/>
                        </a:lnTo>
                        <a:lnTo>
                          <a:pt x="18" y="92"/>
                        </a:lnTo>
                        <a:lnTo>
                          <a:pt x="18" y="110"/>
                        </a:lnTo>
                        <a:lnTo>
                          <a:pt x="21" y="126"/>
                        </a:lnTo>
                        <a:lnTo>
                          <a:pt x="21" y="134"/>
                        </a:lnTo>
                        <a:lnTo>
                          <a:pt x="24" y="148"/>
                        </a:lnTo>
                        <a:lnTo>
                          <a:pt x="23" y="163"/>
                        </a:lnTo>
                        <a:lnTo>
                          <a:pt x="19" y="176"/>
                        </a:lnTo>
                        <a:lnTo>
                          <a:pt x="24" y="186"/>
                        </a:lnTo>
                        <a:lnTo>
                          <a:pt x="28" y="198"/>
                        </a:lnTo>
                        <a:lnTo>
                          <a:pt x="24" y="212"/>
                        </a:lnTo>
                        <a:lnTo>
                          <a:pt x="18" y="220"/>
                        </a:lnTo>
                      </a:path>
                    </a:pathLst>
                  </a:custGeom>
                  <a:solidFill>
                    <a:srgbClr val="00ff66"/>
                  </a:solidFill>
                  <a:ln cap="rnd" w="12600">
                    <a:solidFill>
                      <a:srgbClr val="66ff33"/>
                    </a:solidFill>
                    <a:round/>
                  </a:ln>
                  <a:effectLst>
                    <a:outerShdw dist="36147" dir="2700000" blurRad="0" rotWithShape="0">
                      <a:srgbClr val="00ff66"/>
                    </a:outerShdw>
                  </a:effectLst>
                </p:spPr>
                <p:style>
                  <a:lnRef idx="0"/>
                  <a:fillRef idx="0"/>
                  <a:effectRef idx="0"/>
                  <a:fontRef idx="minor"/>
                </p:style>
                <p:txBody>
                  <a:bodyPr wrap="none" lIns="197280" rIns="197280" tIns="98640" bIns="98640" anchor="t">
                    <a:spAutoFit/>
                  </a:bodyPr>
                  <a:p>
                    <a:endParaRPr b="0" lang="en-US" sz="2400" strike="noStrike" u="none">
                      <a:solidFill>
                        <a:srgbClr val="000000"/>
                      </a:solidFill>
                      <a:effectLst/>
                      <a:uFillTx/>
                      <a:latin typeface="Times New Roman"/>
                    </a:endParaRPr>
                  </a:p>
                </p:txBody>
              </p:sp>
            </p:grpSp>
            <p:sp>
              <p:nvSpPr>
                <p:cNvPr id="2603" name=""/>
                <p:cNvSpPr/>
                <p:nvPr/>
              </p:nvSpPr>
              <p:spPr>
                <a:xfrm>
                  <a:off x="6354720" y="4576680"/>
                  <a:ext cx="123840" cy="112680"/>
                </a:xfrm>
                <a:custGeom>
                  <a:avLst/>
                  <a:gdLst/>
                  <a:ahLst/>
                  <a:rect l="l" t="t" r="r" b="b"/>
                  <a:pathLst>
                    <a:path w="85" h="72">
                      <a:moveTo>
                        <a:pt x="6" y="35"/>
                      </a:moveTo>
                      <a:lnTo>
                        <a:pt x="5" y="44"/>
                      </a:lnTo>
                      <a:lnTo>
                        <a:pt x="3" y="51"/>
                      </a:lnTo>
                      <a:lnTo>
                        <a:pt x="0" y="55"/>
                      </a:lnTo>
                      <a:lnTo>
                        <a:pt x="6" y="61"/>
                      </a:lnTo>
                      <a:lnTo>
                        <a:pt x="15" y="68"/>
                      </a:lnTo>
                      <a:lnTo>
                        <a:pt x="19" y="71"/>
                      </a:lnTo>
                      <a:lnTo>
                        <a:pt x="19" y="64"/>
                      </a:lnTo>
                      <a:lnTo>
                        <a:pt x="21" y="57"/>
                      </a:lnTo>
                      <a:lnTo>
                        <a:pt x="28" y="54"/>
                      </a:lnTo>
                      <a:lnTo>
                        <a:pt x="30" y="54"/>
                      </a:lnTo>
                      <a:lnTo>
                        <a:pt x="40" y="55"/>
                      </a:lnTo>
                      <a:lnTo>
                        <a:pt x="54" y="44"/>
                      </a:lnTo>
                      <a:lnTo>
                        <a:pt x="60" y="35"/>
                      </a:lnTo>
                      <a:lnTo>
                        <a:pt x="59" y="32"/>
                      </a:lnTo>
                      <a:lnTo>
                        <a:pt x="70" y="16"/>
                      </a:lnTo>
                      <a:lnTo>
                        <a:pt x="81" y="8"/>
                      </a:lnTo>
                      <a:lnTo>
                        <a:pt x="84" y="0"/>
                      </a:lnTo>
                      <a:lnTo>
                        <a:pt x="73" y="2"/>
                      </a:lnTo>
                      <a:lnTo>
                        <a:pt x="64" y="7"/>
                      </a:lnTo>
                      <a:lnTo>
                        <a:pt x="57" y="8"/>
                      </a:lnTo>
                      <a:lnTo>
                        <a:pt x="49" y="14"/>
                      </a:lnTo>
                      <a:lnTo>
                        <a:pt x="41" y="21"/>
                      </a:lnTo>
                      <a:lnTo>
                        <a:pt x="35" y="25"/>
                      </a:lnTo>
                      <a:lnTo>
                        <a:pt x="25" y="28"/>
                      </a:lnTo>
                      <a:lnTo>
                        <a:pt x="21" y="28"/>
                      </a:lnTo>
                      <a:lnTo>
                        <a:pt x="11" y="35"/>
                      </a:lnTo>
                      <a:lnTo>
                        <a:pt x="6" y="35"/>
                      </a:lnTo>
                    </a:path>
                  </a:pathLst>
                </a:custGeom>
                <a:solidFill>
                  <a:srgbClr val="ff3300"/>
                </a:solidFill>
                <a:ln cap="rnd" w="12600">
                  <a:solidFill>
                    <a:srgbClr val="ff3300"/>
                  </a:solidFill>
                  <a:round/>
                </a:ln>
                <a:effectLst>
                  <a:outerShdw dist="36147" dir="2700000" blurRad="0" rotWithShape="0">
                    <a:srgbClr val="0000ff"/>
                  </a:outerShdw>
                </a:effectLst>
              </p:spPr>
              <p:style>
                <a:lnRef idx="0"/>
                <a:fillRef idx="0"/>
                <a:effectRef idx="0"/>
                <a:fontRef idx="minor"/>
              </p:style>
              <p:txBody>
                <a:bodyPr wrap="none" lIns="197280" rIns="197280" tIns="14040" bIns="14040" anchor="t">
                  <a:spAutoFit/>
                </a:bodyPr>
                <a:p>
                  <a:endParaRPr b="0" lang="en-US" sz="2400" strike="noStrike" u="none">
                    <a:solidFill>
                      <a:srgbClr val="000000"/>
                    </a:solidFill>
                    <a:effectLst/>
                    <a:uFillTx/>
                    <a:latin typeface="Times New Roman"/>
                  </a:endParaRPr>
                </a:p>
              </p:txBody>
            </p:sp>
            <p:sp>
              <p:nvSpPr>
                <p:cNvPr id="2604" name=""/>
                <p:cNvSpPr/>
                <p:nvPr/>
              </p:nvSpPr>
              <p:spPr>
                <a:xfrm>
                  <a:off x="3540960" y="4008600"/>
                  <a:ext cx="1055880" cy="563400"/>
                </a:xfrm>
                <a:prstGeom prst="rect">
                  <a:avLst/>
                </a:prstGeom>
                <a:noFill/>
                <a:ln w="0">
                  <a:noFill/>
                </a:ln>
              </p:spPr>
              <p:style>
                <a:lnRef idx="0"/>
                <a:fillRef idx="0"/>
                <a:effectRef idx="0"/>
                <a:fontRef idx="minor"/>
              </p:style>
              <p:txBody>
                <a:bodyPr wrap="none" lIns="197280" rIns="197280" tIns="98640" bIns="98640" anchor="t">
                  <a:spAutoFit/>
                </a:bodyPr>
                <a:p>
                  <a:pPr algn="ctr">
                    <a:lnSpc>
                      <a:spcPct val="100000"/>
                    </a:lnSpc>
                    <a:tabLst>
                      <a:tab algn="l" pos="0"/>
                      <a:tab algn="l" pos="1006560"/>
                      <a:tab algn="l" pos="2013120"/>
                      <a:tab algn="l" pos="3019320"/>
                      <a:tab algn="l" pos="4025880"/>
                      <a:tab algn="l" pos="5032440"/>
                      <a:tab algn="l" pos="6039000"/>
                      <a:tab algn="l" pos="7045200"/>
                      <a:tab algn="l" pos="8051760"/>
                      <a:tab algn="l" pos="9058320"/>
                      <a:tab algn="l" pos="10064880"/>
                    </a:tabLst>
                  </a:pPr>
                  <a:endParaRPr b="0" lang="en-US" sz="1200" strike="noStrike" u="none">
                    <a:solidFill>
                      <a:srgbClr val="000000"/>
                    </a:solidFill>
                    <a:effectLst/>
                    <a:uFillTx/>
                    <a:latin typeface="Times New Roman"/>
                  </a:endParaRPr>
                </a:p>
                <a:p>
                  <a:pPr algn="ctr">
                    <a:lnSpc>
                      <a:spcPct val="100000"/>
                    </a:lnSpc>
                    <a:tabLst>
                      <a:tab algn="l" pos="0"/>
                      <a:tab algn="l" pos="1006560"/>
                      <a:tab algn="l" pos="2013120"/>
                      <a:tab algn="l" pos="3019320"/>
                      <a:tab algn="l" pos="4025880"/>
                      <a:tab algn="l" pos="5032440"/>
                      <a:tab algn="l" pos="6039000"/>
                      <a:tab algn="l" pos="7045200"/>
                      <a:tab algn="l" pos="8051760"/>
                      <a:tab algn="l" pos="9058320"/>
                      <a:tab algn="l" pos="10064880"/>
                    </a:tabLst>
                  </a:pPr>
                  <a:r>
                    <a:rPr b="1" lang="pt-BR" sz="1200" strike="noStrike" u="none">
                      <a:solidFill>
                        <a:srgbClr val="008080"/>
                      </a:solidFill>
                      <a:effectLst/>
                      <a:uFillTx/>
                      <a:latin typeface="Arial"/>
                    </a:rPr>
                    <a:t>ITAPEVA</a:t>
                  </a:r>
                  <a:endParaRPr b="0" lang="en-US" sz="1200" strike="noStrike" u="none">
                    <a:solidFill>
                      <a:srgbClr val="000000"/>
                    </a:solidFill>
                    <a:effectLst/>
                    <a:uFillTx/>
                    <a:latin typeface="Times New Roman"/>
                  </a:endParaRPr>
                </a:p>
              </p:txBody>
            </p:sp>
            <p:sp>
              <p:nvSpPr>
                <p:cNvPr id="2605" name=""/>
                <p:cNvSpPr/>
                <p:nvPr/>
              </p:nvSpPr>
              <p:spPr>
                <a:xfrm>
                  <a:off x="5521680" y="5257800"/>
                  <a:ext cx="1199520" cy="380520"/>
                </a:xfrm>
                <a:prstGeom prst="rect">
                  <a:avLst/>
                </a:prstGeom>
                <a:noFill/>
                <a:ln w="0">
                  <a:noFill/>
                </a:ln>
              </p:spPr>
              <p:style>
                <a:lnRef idx="0"/>
                <a:fillRef idx="0"/>
                <a:effectRef idx="0"/>
                <a:fontRef idx="minor"/>
              </p:style>
              <p:txBody>
                <a:bodyPr wrap="none" lIns="197280" rIns="197280" tIns="98640" bIns="98640" anchor="t">
                  <a:spAutoFit/>
                </a:bodyPr>
                <a:p>
                  <a:pPr algn="ctr">
                    <a:lnSpc>
                      <a:spcPct val="100000"/>
                    </a:lnSpc>
                    <a:tabLst>
                      <a:tab algn="l" pos="0"/>
                      <a:tab algn="l" pos="1006560"/>
                      <a:tab algn="l" pos="2013120"/>
                      <a:tab algn="l" pos="3019320"/>
                      <a:tab algn="l" pos="4025880"/>
                      <a:tab algn="l" pos="5032440"/>
                      <a:tab algn="l" pos="6039000"/>
                      <a:tab algn="l" pos="7045200"/>
                      <a:tab algn="l" pos="8051760"/>
                      <a:tab algn="l" pos="9058320"/>
                      <a:tab algn="l" pos="10064880"/>
                    </a:tabLst>
                  </a:pPr>
                  <a:r>
                    <a:rPr b="1" lang="pt-BR" sz="1200" strike="noStrike" u="none">
                      <a:solidFill>
                        <a:srgbClr val="008080"/>
                      </a:solidFill>
                      <a:effectLst/>
                      <a:uFillTx/>
                      <a:latin typeface="Arial"/>
                    </a:rPr>
                    <a:t>ITANHAÉM</a:t>
                  </a:r>
                  <a:endParaRPr b="0" lang="en-US" sz="1200" strike="noStrike" u="none">
                    <a:solidFill>
                      <a:srgbClr val="000000"/>
                    </a:solidFill>
                    <a:effectLst/>
                    <a:uFillTx/>
                    <a:latin typeface="Times New Roman"/>
                  </a:endParaRPr>
                </a:p>
              </p:txBody>
            </p:sp>
            <p:sp>
              <p:nvSpPr>
                <p:cNvPr id="2606" name=""/>
                <p:cNvSpPr/>
                <p:nvPr/>
              </p:nvSpPr>
              <p:spPr>
                <a:xfrm>
                  <a:off x="7164720" y="3262320"/>
                  <a:ext cx="1013400" cy="380520"/>
                </a:xfrm>
                <a:prstGeom prst="rect">
                  <a:avLst/>
                </a:prstGeom>
                <a:noFill/>
                <a:ln w="0">
                  <a:noFill/>
                </a:ln>
              </p:spPr>
              <p:style>
                <a:lnRef idx="0"/>
                <a:fillRef idx="0"/>
                <a:effectRef idx="0"/>
                <a:fontRef idx="minor"/>
              </p:style>
              <p:txBody>
                <a:bodyPr wrap="none" lIns="197280" rIns="197280" tIns="98640" bIns="98640" anchor="t">
                  <a:spAutoFit/>
                </a:bodyPr>
                <a:p>
                  <a:pPr algn="ctr">
                    <a:lnSpc>
                      <a:spcPct val="100000"/>
                    </a:lnSpc>
                    <a:tabLst>
                      <a:tab algn="l" pos="0"/>
                      <a:tab algn="l" pos="1006560"/>
                      <a:tab algn="l" pos="2013120"/>
                      <a:tab algn="l" pos="3019320"/>
                      <a:tab algn="l" pos="4025880"/>
                      <a:tab algn="l" pos="5032440"/>
                      <a:tab algn="l" pos="6039000"/>
                      <a:tab algn="l" pos="7045200"/>
                      <a:tab algn="l" pos="8051760"/>
                      <a:tab algn="l" pos="9058320"/>
                      <a:tab algn="l" pos="10064880"/>
                    </a:tabLst>
                  </a:pPr>
                  <a:r>
                    <a:rPr b="1" lang="pt-BR" sz="1200" strike="noStrike" u="none">
                      <a:solidFill>
                        <a:srgbClr val="008080"/>
                      </a:solidFill>
                      <a:effectLst/>
                      <a:uFillTx/>
                      <a:latin typeface="Arial"/>
                    </a:rPr>
                    <a:t>ATIBAIA</a:t>
                  </a:r>
                  <a:endParaRPr b="0" lang="en-US" sz="1200" strike="noStrike" u="none">
                    <a:solidFill>
                      <a:srgbClr val="000000"/>
                    </a:solidFill>
                    <a:effectLst/>
                    <a:uFillTx/>
                    <a:latin typeface="Times New Roman"/>
                  </a:endParaRPr>
                </a:p>
              </p:txBody>
            </p:sp>
            <p:sp>
              <p:nvSpPr>
                <p:cNvPr id="2607" name=""/>
                <p:cNvSpPr/>
                <p:nvPr/>
              </p:nvSpPr>
              <p:spPr>
                <a:xfrm>
                  <a:off x="6131880" y="3124080"/>
                  <a:ext cx="1250280" cy="380520"/>
                </a:xfrm>
                <a:prstGeom prst="rect">
                  <a:avLst/>
                </a:prstGeom>
                <a:noFill/>
                <a:ln w="0">
                  <a:noFill/>
                </a:ln>
              </p:spPr>
              <p:style>
                <a:lnRef idx="0"/>
                <a:fillRef idx="0"/>
                <a:effectRef idx="0"/>
                <a:fontRef idx="minor"/>
              </p:style>
              <p:txBody>
                <a:bodyPr wrap="none" lIns="197280" rIns="197280" tIns="98640" bIns="98640" anchor="t">
                  <a:spAutoFit/>
                </a:bodyPr>
                <a:p>
                  <a:pPr algn="ctr">
                    <a:lnSpc>
                      <a:spcPct val="100000"/>
                    </a:lnSpc>
                    <a:tabLst>
                      <a:tab algn="l" pos="0"/>
                      <a:tab algn="l" pos="1006560"/>
                      <a:tab algn="l" pos="2013120"/>
                      <a:tab algn="l" pos="3019320"/>
                      <a:tab algn="l" pos="4025880"/>
                      <a:tab algn="l" pos="5032440"/>
                      <a:tab algn="l" pos="6039000"/>
                      <a:tab algn="l" pos="7045200"/>
                      <a:tab algn="l" pos="8051760"/>
                      <a:tab algn="l" pos="9058320"/>
                      <a:tab algn="l" pos="10064880"/>
                    </a:tabLst>
                  </a:pPr>
                  <a:r>
                    <a:rPr b="1" lang="pt-BR" sz="1200" strike="noStrike" u="none">
                      <a:solidFill>
                        <a:srgbClr val="008080"/>
                      </a:solidFill>
                      <a:effectLst/>
                      <a:uFillTx/>
                      <a:latin typeface="Arial"/>
                    </a:rPr>
                    <a:t>RIO CLARO</a:t>
                  </a:r>
                  <a:endParaRPr b="0" lang="en-US" sz="1200" strike="noStrike" u="none">
                    <a:solidFill>
                      <a:srgbClr val="000000"/>
                    </a:solidFill>
                    <a:effectLst/>
                    <a:uFillTx/>
                    <a:latin typeface="Times New Roman"/>
                  </a:endParaRPr>
                </a:p>
              </p:txBody>
            </p:sp>
            <p:sp>
              <p:nvSpPr>
                <p:cNvPr id="2608" name=""/>
                <p:cNvSpPr/>
                <p:nvPr/>
              </p:nvSpPr>
              <p:spPr>
                <a:xfrm>
                  <a:off x="1100520" y="2590920"/>
                  <a:ext cx="1317960" cy="380520"/>
                </a:xfrm>
                <a:prstGeom prst="rect">
                  <a:avLst/>
                </a:prstGeom>
                <a:noFill/>
                <a:ln w="0">
                  <a:noFill/>
                </a:ln>
              </p:spPr>
              <p:style>
                <a:lnRef idx="0"/>
                <a:fillRef idx="0"/>
                <a:effectRef idx="0"/>
                <a:fontRef idx="minor"/>
              </p:style>
              <p:txBody>
                <a:bodyPr wrap="none" lIns="197280" rIns="197280" tIns="98640" bIns="98640" anchor="t">
                  <a:spAutoFit/>
                </a:bodyPr>
                <a:p>
                  <a:pPr algn="ctr">
                    <a:lnSpc>
                      <a:spcPct val="100000"/>
                    </a:lnSpc>
                    <a:tabLst>
                      <a:tab algn="l" pos="0"/>
                      <a:tab algn="l" pos="1006560"/>
                      <a:tab algn="l" pos="2013120"/>
                      <a:tab algn="l" pos="3019320"/>
                      <a:tab algn="l" pos="4025880"/>
                      <a:tab algn="l" pos="5032440"/>
                      <a:tab algn="l" pos="6039000"/>
                      <a:tab algn="l" pos="7045200"/>
                      <a:tab algn="l" pos="8051760"/>
                      <a:tab algn="l" pos="9058320"/>
                      <a:tab algn="l" pos="10064880"/>
                    </a:tabLst>
                  </a:pPr>
                  <a:r>
                    <a:rPr b="1" lang="pt-BR" sz="1200" strike="noStrike" u="none">
                      <a:solidFill>
                        <a:srgbClr val="008080"/>
                      </a:solidFill>
                      <a:effectLst/>
                      <a:uFillTx/>
                      <a:latin typeface="Arial"/>
                    </a:rPr>
                    <a:t>ANDRADINA</a:t>
                  </a:r>
                  <a:endParaRPr b="0" lang="en-US" sz="1200" strike="noStrike" u="none">
                    <a:solidFill>
                      <a:srgbClr val="000000"/>
                    </a:solidFill>
                    <a:effectLst/>
                    <a:uFillTx/>
                    <a:latin typeface="Times New Roman"/>
                  </a:endParaRPr>
                </a:p>
              </p:txBody>
            </p:sp>
            <p:sp>
              <p:nvSpPr>
                <p:cNvPr id="2609" name=""/>
                <p:cNvSpPr/>
                <p:nvPr/>
              </p:nvSpPr>
              <p:spPr>
                <a:xfrm>
                  <a:off x="7120800" y="4419720"/>
                  <a:ext cx="1148760" cy="380520"/>
                </a:xfrm>
                <a:prstGeom prst="rect">
                  <a:avLst/>
                </a:prstGeom>
                <a:noFill/>
                <a:ln w="0">
                  <a:noFill/>
                </a:ln>
              </p:spPr>
              <p:style>
                <a:lnRef idx="0"/>
                <a:fillRef idx="0"/>
                <a:effectRef idx="0"/>
                <a:fontRef idx="minor"/>
              </p:style>
              <p:txBody>
                <a:bodyPr wrap="none" lIns="197280" rIns="197280" tIns="98640" bIns="98640" anchor="t">
                  <a:spAutoFit/>
                </a:bodyPr>
                <a:p>
                  <a:pPr algn="ctr">
                    <a:lnSpc>
                      <a:spcPct val="100000"/>
                    </a:lnSpc>
                    <a:tabLst>
                      <a:tab algn="l" pos="0"/>
                      <a:tab algn="l" pos="1006560"/>
                      <a:tab algn="l" pos="2013120"/>
                      <a:tab algn="l" pos="3019320"/>
                      <a:tab algn="l" pos="4025880"/>
                      <a:tab algn="l" pos="5032440"/>
                      <a:tab algn="l" pos="6039000"/>
                      <a:tab algn="l" pos="7045200"/>
                      <a:tab algn="l" pos="8051760"/>
                      <a:tab algn="l" pos="9058320"/>
                      <a:tab algn="l" pos="10064880"/>
                    </a:tabLst>
                  </a:pPr>
                  <a:r>
                    <a:rPr b="1" lang="pt-BR" sz="1200" strike="noStrike" u="none">
                      <a:solidFill>
                        <a:srgbClr val="008080"/>
                      </a:solidFill>
                      <a:effectLst/>
                      <a:uFillTx/>
                      <a:latin typeface="Arial"/>
                    </a:rPr>
                    <a:t>GUARUJÁ</a:t>
                  </a:r>
                  <a:endParaRPr b="0" lang="en-US" sz="1200" strike="noStrike" u="none">
                    <a:solidFill>
                      <a:srgbClr val="000000"/>
                    </a:solidFill>
                    <a:effectLst/>
                    <a:uFillTx/>
                    <a:latin typeface="Times New Roman"/>
                  </a:endParaRPr>
                </a:p>
              </p:txBody>
            </p:sp>
            <p:sp>
              <p:nvSpPr>
                <p:cNvPr id="2610" name=""/>
                <p:cNvSpPr/>
                <p:nvPr/>
              </p:nvSpPr>
              <p:spPr>
                <a:xfrm>
                  <a:off x="6808680" y="4660920"/>
                  <a:ext cx="160200" cy="198360"/>
                </a:xfrm>
                <a:custGeom>
                  <a:avLst/>
                  <a:gdLst/>
                  <a:ahLst/>
                  <a:rect l="l" t="t" r="r" b="b"/>
                  <a:pathLst>
                    <a:path w="109" h="126">
                      <a:moveTo>
                        <a:pt x="62" y="0"/>
                      </a:moveTo>
                      <a:lnTo>
                        <a:pt x="52" y="6"/>
                      </a:lnTo>
                      <a:lnTo>
                        <a:pt x="44" y="9"/>
                      </a:lnTo>
                      <a:lnTo>
                        <a:pt x="41" y="22"/>
                      </a:lnTo>
                      <a:lnTo>
                        <a:pt x="38" y="34"/>
                      </a:lnTo>
                      <a:lnTo>
                        <a:pt x="33" y="44"/>
                      </a:lnTo>
                      <a:lnTo>
                        <a:pt x="28" y="56"/>
                      </a:lnTo>
                      <a:lnTo>
                        <a:pt x="21" y="67"/>
                      </a:lnTo>
                      <a:lnTo>
                        <a:pt x="19" y="71"/>
                      </a:lnTo>
                      <a:lnTo>
                        <a:pt x="13" y="76"/>
                      </a:lnTo>
                      <a:lnTo>
                        <a:pt x="2" y="80"/>
                      </a:lnTo>
                      <a:lnTo>
                        <a:pt x="0" y="86"/>
                      </a:lnTo>
                      <a:lnTo>
                        <a:pt x="0" y="91"/>
                      </a:lnTo>
                      <a:lnTo>
                        <a:pt x="8" y="103"/>
                      </a:lnTo>
                      <a:lnTo>
                        <a:pt x="17" y="107"/>
                      </a:lnTo>
                      <a:lnTo>
                        <a:pt x="27" y="107"/>
                      </a:lnTo>
                      <a:lnTo>
                        <a:pt x="45" y="102"/>
                      </a:lnTo>
                      <a:lnTo>
                        <a:pt x="52" y="99"/>
                      </a:lnTo>
                      <a:lnTo>
                        <a:pt x="61" y="97"/>
                      </a:lnTo>
                      <a:lnTo>
                        <a:pt x="70" y="104"/>
                      </a:lnTo>
                      <a:lnTo>
                        <a:pt x="72" y="115"/>
                      </a:lnTo>
                      <a:lnTo>
                        <a:pt x="88" y="125"/>
                      </a:lnTo>
                      <a:lnTo>
                        <a:pt x="108" y="98"/>
                      </a:lnTo>
                      <a:lnTo>
                        <a:pt x="99" y="92"/>
                      </a:lnTo>
                      <a:lnTo>
                        <a:pt x="90" y="83"/>
                      </a:lnTo>
                      <a:lnTo>
                        <a:pt x="81" y="77"/>
                      </a:lnTo>
                      <a:lnTo>
                        <a:pt x="78" y="73"/>
                      </a:lnTo>
                      <a:lnTo>
                        <a:pt x="86" y="65"/>
                      </a:lnTo>
                      <a:lnTo>
                        <a:pt x="91" y="64"/>
                      </a:lnTo>
                      <a:lnTo>
                        <a:pt x="102" y="54"/>
                      </a:lnTo>
                      <a:lnTo>
                        <a:pt x="103" y="35"/>
                      </a:lnTo>
                      <a:lnTo>
                        <a:pt x="99" y="22"/>
                      </a:lnTo>
                      <a:lnTo>
                        <a:pt x="90" y="24"/>
                      </a:lnTo>
                      <a:lnTo>
                        <a:pt x="79" y="16"/>
                      </a:lnTo>
                      <a:lnTo>
                        <a:pt x="72" y="2"/>
                      </a:lnTo>
                      <a:lnTo>
                        <a:pt x="66" y="0"/>
                      </a:lnTo>
                      <a:lnTo>
                        <a:pt x="62" y="0"/>
                      </a:lnTo>
                    </a:path>
                  </a:pathLst>
                </a:custGeom>
                <a:solidFill>
                  <a:srgbClr val="ff3300"/>
                </a:solidFill>
                <a:ln cap="rnd" w="12600">
                  <a:solidFill>
                    <a:srgbClr val="ff3300"/>
                  </a:solidFill>
                  <a:round/>
                </a:ln>
                <a:effectLst>
                  <a:outerShdw dist="36147" dir="2700000" blurRad="0" rotWithShape="0">
                    <a:srgbClr val="0000ff"/>
                  </a:outerShdw>
                </a:effectLst>
              </p:spPr>
              <p:style>
                <a:lnRef idx="0"/>
                <a:fillRef idx="0"/>
                <a:effectRef idx="0"/>
                <a:fontRef idx="minor"/>
              </p:style>
              <p:txBody>
                <a:bodyPr wrap="none" lIns="197280" rIns="197280" tIns="98640" bIns="98640" anchor="t">
                  <a:spAutoFit/>
                </a:bodyPr>
                <a:p>
                  <a:endParaRPr b="0" lang="en-US" sz="2400" strike="noStrike" u="none">
                    <a:solidFill>
                      <a:srgbClr val="000000"/>
                    </a:solidFill>
                    <a:effectLst/>
                    <a:uFillTx/>
                    <a:latin typeface="Times New Roman"/>
                  </a:endParaRPr>
                </a:p>
              </p:txBody>
            </p:sp>
            <p:sp>
              <p:nvSpPr>
                <p:cNvPr id="2611" name=""/>
                <p:cNvSpPr/>
                <p:nvPr/>
              </p:nvSpPr>
              <p:spPr>
                <a:xfrm>
                  <a:off x="6637320" y="4065480"/>
                  <a:ext cx="623880" cy="559080"/>
                </a:xfrm>
                <a:custGeom>
                  <a:avLst/>
                  <a:gdLst/>
                  <a:ahLst/>
                  <a:rect l="l" t="t" r="r" b="b"/>
                  <a:pathLst>
                    <a:path w="423" h="353">
                      <a:moveTo>
                        <a:pt x="171" y="342"/>
                      </a:moveTo>
                      <a:lnTo>
                        <a:pt x="191" y="344"/>
                      </a:lnTo>
                      <a:lnTo>
                        <a:pt x="208" y="344"/>
                      </a:lnTo>
                      <a:lnTo>
                        <a:pt x="217" y="337"/>
                      </a:lnTo>
                      <a:lnTo>
                        <a:pt x="218" y="321"/>
                      </a:lnTo>
                      <a:lnTo>
                        <a:pt x="229" y="325"/>
                      </a:lnTo>
                      <a:lnTo>
                        <a:pt x="237" y="323"/>
                      </a:lnTo>
                      <a:lnTo>
                        <a:pt x="236" y="314"/>
                      </a:lnTo>
                      <a:lnTo>
                        <a:pt x="246" y="317"/>
                      </a:lnTo>
                      <a:lnTo>
                        <a:pt x="260" y="314"/>
                      </a:lnTo>
                      <a:lnTo>
                        <a:pt x="273" y="308"/>
                      </a:lnTo>
                      <a:lnTo>
                        <a:pt x="282" y="294"/>
                      </a:lnTo>
                      <a:lnTo>
                        <a:pt x="287" y="281"/>
                      </a:lnTo>
                      <a:lnTo>
                        <a:pt x="285" y="269"/>
                      </a:lnTo>
                      <a:lnTo>
                        <a:pt x="299" y="265"/>
                      </a:lnTo>
                      <a:lnTo>
                        <a:pt x="311" y="258"/>
                      </a:lnTo>
                      <a:lnTo>
                        <a:pt x="326" y="246"/>
                      </a:lnTo>
                      <a:lnTo>
                        <a:pt x="331" y="240"/>
                      </a:lnTo>
                      <a:lnTo>
                        <a:pt x="340" y="248"/>
                      </a:lnTo>
                      <a:lnTo>
                        <a:pt x="352" y="252"/>
                      </a:lnTo>
                      <a:lnTo>
                        <a:pt x="377" y="252"/>
                      </a:lnTo>
                      <a:lnTo>
                        <a:pt x="402" y="249"/>
                      </a:lnTo>
                      <a:lnTo>
                        <a:pt x="402" y="224"/>
                      </a:lnTo>
                      <a:lnTo>
                        <a:pt x="376" y="203"/>
                      </a:lnTo>
                      <a:lnTo>
                        <a:pt x="359" y="183"/>
                      </a:lnTo>
                      <a:lnTo>
                        <a:pt x="357" y="174"/>
                      </a:lnTo>
                      <a:lnTo>
                        <a:pt x="364" y="168"/>
                      </a:lnTo>
                      <a:lnTo>
                        <a:pt x="374" y="144"/>
                      </a:lnTo>
                      <a:lnTo>
                        <a:pt x="377" y="128"/>
                      </a:lnTo>
                      <a:lnTo>
                        <a:pt x="387" y="96"/>
                      </a:lnTo>
                      <a:lnTo>
                        <a:pt x="397" y="80"/>
                      </a:lnTo>
                      <a:lnTo>
                        <a:pt x="405" y="67"/>
                      </a:lnTo>
                      <a:lnTo>
                        <a:pt x="422" y="58"/>
                      </a:lnTo>
                      <a:lnTo>
                        <a:pt x="412" y="37"/>
                      </a:lnTo>
                      <a:lnTo>
                        <a:pt x="410" y="29"/>
                      </a:lnTo>
                      <a:lnTo>
                        <a:pt x="403" y="27"/>
                      </a:lnTo>
                      <a:lnTo>
                        <a:pt x="405" y="0"/>
                      </a:lnTo>
                      <a:lnTo>
                        <a:pt x="391" y="0"/>
                      </a:lnTo>
                      <a:lnTo>
                        <a:pt x="387" y="12"/>
                      </a:lnTo>
                      <a:lnTo>
                        <a:pt x="384" y="15"/>
                      </a:lnTo>
                      <a:lnTo>
                        <a:pt x="376" y="15"/>
                      </a:lnTo>
                      <a:lnTo>
                        <a:pt x="357" y="24"/>
                      </a:lnTo>
                      <a:lnTo>
                        <a:pt x="351" y="24"/>
                      </a:lnTo>
                      <a:lnTo>
                        <a:pt x="342" y="25"/>
                      </a:lnTo>
                      <a:lnTo>
                        <a:pt x="332" y="21"/>
                      </a:lnTo>
                      <a:lnTo>
                        <a:pt x="325" y="28"/>
                      </a:lnTo>
                      <a:lnTo>
                        <a:pt x="305" y="32"/>
                      </a:lnTo>
                      <a:lnTo>
                        <a:pt x="282" y="36"/>
                      </a:lnTo>
                      <a:lnTo>
                        <a:pt x="273" y="41"/>
                      </a:lnTo>
                      <a:lnTo>
                        <a:pt x="269" y="50"/>
                      </a:lnTo>
                      <a:lnTo>
                        <a:pt x="263" y="55"/>
                      </a:lnTo>
                      <a:lnTo>
                        <a:pt x="260" y="61"/>
                      </a:lnTo>
                      <a:lnTo>
                        <a:pt x="259" y="64"/>
                      </a:lnTo>
                      <a:lnTo>
                        <a:pt x="259" y="67"/>
                      </a:lnTo>
                      <a:lnTo>
                        <a:pt x="251" y="65"/>
                      </a:lnTo>
                      <a:lnTo>
                        <a:pt x="251" y="72"/>
                      </a:lnTo>
                      <a:lnTo>
                        <a:pt x="244" y="67"/>
                      </a:lnTo>
                      <a:lnTo>
                        <a:pt x="233" y="67"/>
                      </a:lnTo>
                      <a:lnTo>
                        <a:pt x="225" y="61"/>
                      </a:lnTo>
                      <a:lnTo>
                        <a:pt x="217" y="60"/>
                      </a:lnTo>
                      <a:lnTo>
                        <a:pt x="204" y="63"/>
                      </a:lnTo>
                      <a:lnTo>
                        <a:pt x="200" y="70"/>
                      </a:lnTo>
                      <a:lnTo>
                        <a:pt x="197" y="77"/>
                      </a:lnTo>
                      <a:lnTo>
                        <a:pt x="193" y="82"/>
                      </a:lnTo>
                      <a:lnTo>
                        <a:pt x="188" y="82"/>
                      </a:lnTo>
                      <a:lnTo>
                        <a:pt x="181" y="90"/>
                      </a:lnTo>
                      <a:lnTo>
                        <a:pt x="181" y="93"/>
                      </a:lnTo>
                      <a:lnTo>
                        <a:pt x="174" y="115"/>
                      </a:lnTo>
                      <a:lnTo>
                        <a:pt x="172" y="133"/>
                      </a:lnTo>
                      <a:lnTo>
                        <a:pt x="161" y="147"/>
                      </a:lnTo>
                      <a:lnTo>
                        <a:pt x="151" y="157"/>
                      </a:lnTo>
                      <a:lnTo>
                        <a:pt x="131" y="161"/>
                      </a:lnTo>
                      <a:lnTo>
                        <a:pt x="110" y="161"/>
                      </a:lnTo>
                      <a:lnTo>
                        <a:pt x="107" y="149"/>
                      </a:lnTo>
                      <a:lnTo>
                        <a:pt x="93" y="139"/>
                      </a:lnTo>
                      <a:lnTo>
                        <a:pt x="85" y="130"/>
                      </a:lnTo>
                      <a:lnTo>
                        <a:pt x="78" y="137"/>
                      </a:lnTo>
                      <a:lnTo>
                        <a:pt x="64" y="142"/>
                      </a:lnTo>
                      <a:lnTo>
                        <a:pt x="60" y="149"/>
                      </a:lnTo>
                      <a:lnTo>
                        <a:pt x="71" y="157"/>
                      </a:lnTo>
                      <a:lnTo>
                        <a:pt x="71" y="162"/>
                      </a:lnTo>
                      <a:lnTo>
                        <a:pt x="71" y="166"/>
                      </a:lnTo>
                      <a:lnTo>
                        <a:pt x="69" y="176"/>
                      </a:lnTo>
                      <a:lnTo>
                        <a:pt x="67" y="180"/>
                      </a:lnTo>
                      <a:lnTo>
                        <a:pt x="60" y="188"/>
                      </a:lnTo>
                      <a:lnTo>
                        <a:pt x="44" y="207"/>
                      </a:lnTo>
                      <a:lnTo>
                        <a:pt x="43" y="212"/>
                      </a:lnTo>
                      <a:lnTo>
                        <a:pt x="30" y="213"/>
                      </a:lnTo>
                      <a:lnTo>
                        <a:pt x="14" y="214"/>
                      </a:lnTo>
                      <a:lnTo>
                        <a:pt x="6" y="217"/>
                      </a:lnTo>
                      <a:lnTo>
                        <a:pt x="0" y="217"/>
                      </a:lnTo>
                      <a:lnTo>
                        <a:pt x="4" y="227"/>
                      </a:lnTo>
                      <a:lnTo>
                        <a:pt x="1" y="246"/>
                      </a:lnTo>
                      <a:lnTo>
                        <a:pt x="0" y="259"/>
                      </a:lnTo>
                      <a:lnTo>
                        <a:pt x="4" y="274"/>
                      </a:lnTo>
                      <a:lnTo>
                        <a:pt x="11" y="284"/>
                      </a:lnTo>
                      <a:lnTo>
                        <a:pt x="13" y="294"/>
                      </a:lnTo>
                      <a:lnTo>
                        <a:pt x="13" y="305"/>
                      </a:lnTo>
                      <a:lnTo>
                        <a:pt x="13" y="311"/>
                      </a:lnTo>
                      <a:lnTo>
                        <a:pt x="11" y="315"/>
                      </a:lnTo>
                      <a:lnTo>
                        <a:pt x="11" y="320"/>
                      </a:lnTo>
                      <a:lnTo>
                        <a:pt x="18" y="328"/>
                      </a:lnTo>
                      <a:lnTo>
                        <a:pt x="20" y="332"/>
                      </a:lnTo>
                      <a:lnTo>
                        <a:pt x="20" y="337"/>
                      </a:lnTo>
                      <a:lnTo>
                        <a:pt x="33" y="344"/>
                      </a:lnTo>
                      <a:lnTo>
                        <a:pt x="57" y="350"/>
                      </a:lnTo>
                      <a:lnTo>
                        <a:pt x="79" y="352"/>
                      </a:lnTo>
                      <a:lnTo>
                        <a:pt x="93" y="349"/>
                      </a:lnTo>
                      <a:lnTo>
                        <a:pt x="107" y="337"/>
                      </a:lnTo>
                      <a:lnTo>
                        <a:pt x="134" y="325"/>
                      </a:lnTo>
                      <a:lnTo>
                        <a:pt x="146" y="315"/>
                      </a:lnTo>
                      <a:lnTo>
                        <a:pt x="152" y="310"/>
                      </a:lnTo>
                      <a:lnTo>
                        <a:pt x="164" y="306"/>
                      </a:lnTo>
                      <a:lnTo>
                        <a:pt x="177" y="306"/>
                      </a:lnTo>
                      <a:lnTo>
                        <a:pt x="179" y="315"/>
                      </a:lnTo>
                      <a:lnTo>
                        <a:pt x="177" y="327"/>
                      </a:lnTo>
                      <a:lnTo>
                        <a:pt x="175" y="334"/>
                      </a:lnTo>
                      <a:lnTo>
                        <a:pt x="171" y="342"/>
                      </a:lnTo>
                      <a:lnTo>
                        <a:pt x="171" y="342"/>
                      </a:lnTo>
                    </a:path>
                  </a:pathLst>
                </a:custGeom>
                <a:solidFill>
                  <a:srgbClr val="ff3300"/>
                </a:solidFill>
                <a:ln cap="rnd" w="12600">
                  <a:solidFill>
                    <a:srgbClr val="ff3300"/>
                  </a:solidFill>
                  <a:round/>
                </a:ln>
                <a:effectLst>
                  <a:outerShdw dist="36147" dir="2700000" blurRad="0" rotWithShape="0">
                    <a:srgbClr val="0000ff"/>
                  </a:outerShdw>
                </a:effectLst>
              </p:spPr>
              <p:style>
                <a:lnRef idx="0"/>
                <a:fillRef idx="0"/>
                <a:effectRef idx="0"/>
                <a:fontRef idx="minor"/>
              </p:style>
              <p:txBody>
                <a:bodyPr wrap="none" lIns="197280" rIns="197280" tIns="98640" bIns="98640" anchor="t">
                  <a:spAutoFit/>
                </a:bodyPr>
                <a:p>
                  <a:endParaRPr b="0" lang="en-US" sz="2400" strike="noStrike" u="none">
                    <a:solidFill>
                      <a:srgbClr val="000000"/>
                    </a:solidFill>
                    <a:effectLst/>
                    <a:uFillTx/>
                    <a:latin typeface="Times New Roman"/>
                  </a:endParaRPr>
                </a:p>
              </p:txBody>
            </p:sp>
            <p:sp>
              <p:nvSpPr>
                <p:cNvPr id="2612" name=""/>
                <p:cNvSpPr/>
                <p:nvPr/>
              </p:nvSpPr>
              <p:spPr>
                <a:xfrm>
                  <a:off x="6462720" y="4562640"/>
                  <a:ext cx="258480" cy="179280"/>
                </a:xfrm>
                <a:custGeom>
                  <a:avLst/>
                  <a:gdLst/>
                  <a:ahLst/>
                  <a:rect l="l" t="t" r="r" b="b"/>
                  <a:pathLst>
                    <a:path w="175" h="113">
                      <a:moveTo>
                        <a:pt x="11" y="110"/>
                      </a:moveTo>
                      <a:lnTo>
                        <a:pt x="0" y="53"/>
                      </a:lnTo>
                      <a:lnTo>
                        <a:pt x="10" y="39"/>
                      </a:lnTo>
                      <a:lnTo>
                        <a:pt x="12" y="36"/>
                      </a:lnTo>
                      <a:lnTo>
                        <a:pt x="27" y="37"/>
                      </a:lnTo>
                      <a:lnTo>
                        <a:pt x="36" y="39"/>
                      </a:lnTo>
                      <a:lnTo>
                        <a:pt x="44" y="32"/>
                      </a:lnTo>
                      <a:lnTo>
                        <a:pt x="48" y="32"/>
                      </a:lnTo>
                      <a:lnTo>
                        <a:pt x="65" y="39"/>
                      </a:lnTo>
                      <a:lnTo>
                        <a:pt x="80" y="36"/>
                      </a:lnTo>
                      <a:lnTo>
                        <a:pt x="86" y="28"/>
                      </a:lnTo>
                      <a:lnTo>
                        <a:pt x="98" y="26"/>
                      </a:lnTo>
                      <a:lnTo>
                        <a:pt x="112" y="19"/>
                      </a:lnTo>
                      <a:lnTo>
                        <a:pt x="128" y="15"/>
                      </a:lnTo>
                      <a:lnTo>
                        <a:pt x="137" y="4"/>
                      </a:lnTo>
                      <a:lnTo>
                        <a:pt x="142" y="0"/>
                      </a:lnTo>
                      <a:lnTo>
                        <a:pt x="150" y="3"/>
                      </a:lnTo>
                      <a:lnTo>
                        <a:pt x="156" y="3"/>
                      </a:lnTo>
                      <a:lnTo>
                        <a:pt x="167" y="0"/>
                      </a:lnTo>
                      <a:lnTo>
                        <a:pt x="174" y="9"/>
                      </a:lnTo>
                      <a:lnTo>
                        <a:pt x="173" y="16"/>
                      </a:lnTo>
                      <a:lnTo>
                        <a:pt x="166" y="20"/>
                      </a:lnTo>
                      <a:lnTo>
                        <a:pt x="166" y="28"/>
                      </a:lnTo>
                      <a:lnTo>
                        <a:pt x="164" y="33"/>
                      </a:lnTo>
                      <a:lnTo>
                        <a:pt x="161" y="48"/>
                      </a:lnTo>
                      <a:lnTo>
                        <a:pt x="160" y="50"/>
                      </a:lnTo>
                      <a:lnTo>
                        <a:pt x="156" y="53"/>
                      </a:lnTo>
                      <a:lnTo>
                        <a:pt x="146" y="56"/>
                      </a:lnTo>
                      <a:lnTo>
                        <a:pt x="139" y="57"/>
                      </a:lnTo>
                      <a:lnTo>
                        <a:pt x="128" y="60"/>
                      </a:lnTo>
                      <a:lnTo>
                        <a:pt x="120" y="65"/>
                      </a:lnTo>
                      <a:lnTo>
                        <a:pt x="112" y="70"/>
                      </a:lnTo>
                      <a:lnTo>
                        <a:pt x="100" y="72"/>
                      </a:lnTo>
                      <a:lnTo>
                        <a:pt x="96" y="70"/>
                      </a:lnTo>
                      <a:lnTo>
                        <a:pt x="91" y="72"/>
                      </a:lnTo>
                      <a:lnTo>
                        <a:pt x="90" y="74"/>
                      </a:lnTo>
                      <a:lnTo>
                        <a:pt x="82" y="81"/>
                      </a:lnTo>
                      <a:lnTo>
                        <a:pt x="75" y="81"/>
                      </a:lnTo>
                      <a:lnTo>
                        <a:pt x="61" y="83"/>
                      </a:lnTo>
                      <a:lnTo>
                        <a:pt x="60" y="86"/>
                      </a:lnTo>
                      <a:lnTo>
                        <a:pt x="57" y="86"/>
                      </a:lnTo>
                      <a:lnTo>
                        <a:pt x="54" y="92"/>
                      </a:lnTo>
                      <a:lnTo>
                        <a:pt x="45" y="97"/>
                      </a:lnTo>
                      <a:lnTo>
                        <a:pt x="39" y="101"/>
                      </a:lnTo>
                      <a:lnTo>
                        <a:pt x="33" y="101"/>
                      </a:lnTo>
                      <a:lnTo>
                        <a:pt x="27" y="104"/>
                      </a:lnTo>
                      <a:lnTo>
                        <a:pt x="18" y="112"/>
                      </a:lnTo>
                      <a:lnTo>
                        <a:pt x="11" y="110"/>
                      </a:lnTo>
                    </a:path>
                  </a:pathLst>
                </a:custGeom>
                <a:solidFill>
                  <a:srgbClr val="ff3300"/>
                </a:solidFill>
                <a:ln cap="rnd" w="12600">
                  <a:solidFill>
                    <a:srgbClr val="ff3300"/>
                  </a:solidFill>
                  <a:round/>
                </a:ln>
                <a:effectLst>
                  <a:outerShdw dist="53966" dir="2700000" blurRad="0" rotWithShape="0">
                    <a:srgbClr val="0000ff"/>
                  </a:outerShdw>
                </a:effectLst>
              </p:spPr>
              <p:style>
                <a:lnRef idx="0"/>
                <a:fillRef idx="0"/>
                <a:effectRef idx="0"/>
                <a:fontRef idx="minor"/>
              </p:style>
              <p:txBody>
                <a:bodyPr wrap="none" lIns="197280" rIns="197280" tIns="80640" bIns="80640" anchor="t">
                  <a:spAutoFit/>
                </a:bodyPr>
                <a:p>
                  <a:endParaRPr b="0" lang="en-US" sz="2400" strike="noStrike" u="none">
                    <a:solidFill>
                      <a:srgbClr val="000000"/>
                    </a:solidFill>
                    <a:effectLst/>
                    <a:uFillTx/>
                    <a:latin typeface="Times New Roman"/>
                  </a:endParaRPr>
                </a:p>
              </p:txBody>
            </p:sp>
            <p:sp>
              <p:nvSpPr>
                <p:cNvPr id="2613" name=""/>
                <p:cNvSpPr/>
                <p:nvPr/>
              </p:nvSpPr>
              <p:spPr>
                <a:xfrm>
                  <a:off x="4559040" y="2832120"/>
                  <a:ext cx="938520" cy="466920"/>
                </a:xfrm>
                <a:prstGeom prst="rect">
                  <a:avLst/>
                </a:prstGeom>
                <a:noFill/>
                <a:ln w="0">
                  <a:noFill/>
                </a:ln>
              </p:spPr>
              <p:style>
                <a:lnRef idx="0"/>
                <a:fillRef idx="0"/>
                <a:effectRef idx="0"/>
                <a:fontRef idx="minor"/>
              </p:style>
              <p:txBody>
                <a:bodyPr wrap="none" lIns="100440" rIns="100440" tIns="50400" bIns="50400" anchor="t">
                  <a:spAutoFit/>
                </a:bodyPr>
                <a:p>
                  <a:pPr algn="ctr">
                    <a:lnSpc>
                      <a:spcPct val="100000"/>
                    </a:lnSpc>
                    <a:tabLst>
                      <a:tab algn="l" pos="0"/>
                      <a:tab algn="l" pos="1006560"/>
                      <a:tab algn="l" pos="2013120"/>
                      <a:tab algn="l" pos="3019320"/>
                      <a:tab algn="l" pos="4025880"/>
                      <a:tab algn="l" pos="5032440"/>
                      <a:tab algn="l" pos="6039000"/>
                      <a:tab algn="l" pos="7045200"/>
                      <a:tab algn="l" pos="8051760"/>
                      <a:tab algn="l" pos="9058320"/>
                      <a:tab algn="l" pos="10064880"/>
                    </a:tabLst>
                  </a:pPr>
                  <a:r>
                    <a:rPr b="1" i="1" lang="pt-BR" sz="1200" strike="noStrike" u="none">
                      <a:solidFill>
                        <a:srgbClr val="ffffcc"/>
                      </a:solidFill>
                      <a:effectLst/>
                      <a:uFillTx/>
                      <a:latin typeface="Arial"/>
                    </a:rPr>
                    <a:t>State of</a:t>
                  </a:r>
                  <a:endParaRPr b="0" lang="en-US" sz="1200" strike="noStrike" u="none">
                    <a:solidFill>
                      <a:srgbClr val="000000"/>
                    </a:solidFill>
                    <a:effectLst/>
                    <a:uFillTx/>
                    <a:latin typeface="Times New Roman"/>
                  </a:endParaRPr>
                </a:p>
                <a:p>
                  <a:pPr algn="ctr">
                    <a:lnSpc>
                      <a:spcPct val="100000"/>
                    </a:lnSpc>
                    <a:tabLst>
                      <a:tab algn="l" pos="0"/>
                      <a:tab algn="l" pos="1006560"/>
                      <a:tab algn="l" pos="2013120"/>
                      <a:tab algn="l" pos="3019320"/>
                      <a:tab algn="l" pos="4025880"/>
                      <a:tab algn="l" pos="5032440"/>
                      <a:tab algn="l" pos="6039000"/>
                      <a:tab algn="l" pos="7045200"/>
                      <a:tab algn="l" pos="8051760"/>
                      <a:tab algn="l" pos="9058320"/>
                      <a:tab algn="l" pos="10064880"/>
                    </a:tabLst>
                  </a:pPr>
                  <a:r>
                    <a:rPr b="1" i="1" lang="pt-BR" sz="1200" strike="noStrike" u="none">
                      <a:solidFill>
                        <a:srgbClr val="ffffcc"/>
                      </a:solidFill>
                      <a:effectLst/>
                      <a:uFillTx/>
                      <a:latin typeface="Arial"/>
                    </a:rPr>
                    <a:t>Sao Paulo</a:t>
                  </a:r>
                  <a:endParaRPr b="0" lang="en-US" sz="1200" strike="noStrike" u="none">
                    <a:solidFill>
                      <a:srgbClr val="000000"/>
                    </a:solidFill>
                    <a:effectLst/>
                    <a:uFillTx/>
                    <a:latin typeface="Times New Roman"/>
                  </a:endParaRPr>
                </a:p>
              </p:txBody>
            </p:sp>
            <p:sp>
              <p:nvSpPr>
                <p:cNvPr id="2614" name=""/>
                <p:cNvSpPr/>
                <p:nvPr/>
              </p:nvSpPr>
              <p:spPr>
                <a:xfrm flipV="1">
                  <a:off x="3940200" y="2350800"/>
                  <a:ext cx="3886200" cy="22860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sp>
            <p:nvSpPr>
              <p:cNvPr id="2615" name=""/>
              <p:cNvSpPr/>
              <p:nvPr/>
            </p:nvSpPr>
            <p:spPr>
              <a:xfrm>
                <a:off x="6311880" y="1163520"/>
                <a:ext cx="2438280" cy="1329840"/>
              </a:xfrm>
              <a:prstGeom prst="rect">
                <a:avLst/>
              </a:prstGeom>
              <a:solidFill>
                <a:srgbClr val="ffff99"/>
              </a:solidFill>
              <a:ln w="19080">
                <a:solidFill>
                  <a:srgbClr val="006666"/>
                </a:solidFill>
                <a:miter/>
              </a:ln>
              <a:effectLst>
                <a:outerShdw dist="17819" dir="2700000" blurRad="0" rotWithShape="0">
                  <a:srgbClr val="0099ff"/>
                </a:outerShdw>
              </a:effectLst>
            </p:spPr>
            <p:style>
              <a:lnRef idx="0"/>
              <a:fillRef idx="0"/>
              <a:effectRef idx="0"/>
              <a:fontRef idx="minor"/>
            </p:style>
            <p:txBody>
              <a:bodyPr lIns="0" rIns="0" tIns="0" bIns="0" anchor="t">
                <a:spAutoFit/>
              </a:bodyPr>
              <a:p>
                <a:pPr marL="380880" indent="-190440" algn="ctr">
                  <a:lnSpc>
                    <a:spcPct val="95000"/>
                  </a:lnSpc>
                  <a:spcAft>
                    <a:spcPts val="75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3333cc"/>
                    </a:solidFill>
                    <a:effectLst/>
                    <a:uFillTx/>
                    <a:latin typeface="Arial"/>
                  </a:rPr>
                  <a:t>Sao Paulo State</a:t>
                </a:r>
                <a:endParaRPr b="0" lang="en-US" sz="1200" strike="noStrike" u="none">
                  <a:solidFill>
                    <a:srgbClr val="000000"/>
                  </a:solidFill>
                  <a:effectLst/>
                  <a:uFillTx/>
                  <a:latin typeface="Times New Roman"/>
                </a:endParaRPr>
              </a:p>
              <a:p>
                <a:pPr marL="380880" indent="-190440">
                  <a:lnSpc>
                    <a:spcPct val="95000"/>
                  </a:lnSpc>
                  <a:spcAft>
                    <a:spcPts val="751"/>
                  </a:spcAft>
                  <a:buClr>
                    <a:srgbClr val="00cc99"/>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3333cc"/>
                    </a:solidFill>
                    <a:effectLst/>
                    <a:uFillTx/>
                    <a:latin typeface="Arial"/>
                  </a:rPr>
                  <a:t>Population: 37 million people</a:t>
                </a:r>
                <a:endParaRPr b="0" lang="en-US" sz="1200" strike="noStrike" u="none">
                  <a:solidFill>
                    <a:srgbClr val="000000"/>
                  </a:solidFill>
                  <a:effectLst/>
                  <a:uFillTx/>
                  <a:latin typeface="Times New Roman"/>
                </a:endParaRPr>
              </a:p>
              <a:p>
                <a:pPr marL="380880" indent="-190440">
                  <a:lnSpc>
                    <a:spcPct val="95000"/>
                  </a:lnSpc>
                  <a:spcAft>
                    <a:spcPts val="751"/>
                  </a:spcAft>
                  <a:buClr>
                    <a:srgbClr val="00cc99"/>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3333cc"/>
                    </a:solidFill>
                    <a:effectLst/>
                    <a:uFillTx/>
                    <a:latin typeface="Arial"/>
                  </a:rPr>
                  <a:t>96,000 squaredmiles</a:t>
                </a:r>
                <a:endParaRPr b="0" lang="en-US" sz="1200" strike="noStrike" u="none">
                  <a:solidFill>
                    <a:srgbClr val="000000"/>
                  </a:solidFill>
                  <a:effectLst/>
                  <a:uFillTx/>
                  <a:latin typeface="Times New Roman"/>
                </a:endParaRPr>
              </a:p>
              <a:p>
                <a:pPr marL="380880" indent="-190440">
                  <a:lnSpc>
                    <a:spcPct val="95000"/>
                  </a:lnSpc>
                  <a:spcAft>
                    <a:spcPts val="751"/>
                  </a:spcAft>
                  <a:buClr>
                    <a:srgbClr val="00cc99"/>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3333cc"/>
                    </a:solidFill>
                    <a:effectLst/>
                    <a:uFillTx/>
                    <a:latin typeface="Arial"/>
                  </a:rPr>
                  <a:t>98 GDP = US$ 290 Billion (35% of Brazil)</a:t>
                </a:r>
                <a:endParaRPr b="0" lang="en-US" sz="1200" strike="noStrike" u="none">
                  <a:solidFill>
                    <a:srgbClr val="000000"/>
                  </a:solidFill>
                  <a:effectLst/>
                  <a:uFillTx/>
                  <a:latin typeface="Times New Roman"/>
                </a:endParaRPr>
              </a:p>
            </p:txBody>
          </p:sp>
          <p:sp>
            <p:nvSpPr>
              <p:cNvPr id="2616" name=""/>
              <p:cNvSpPr/>
              <p:nvPr/>
            </p:nvSpPr>
            <p:spPr>
              <a:xfrm>
                <a:off x="849240" y="4267080"/>
                <a:ext cx="2338200" cy="1888200"/>
              </a:xfrm>
              <a:prstGeom prst="rect">
                <a:avLst/>
              </a:prstGeom>
              <a:solidFill>
                <a:srgbClr val="ffff99"/>
              </a:solidFill>
              <a:ln w="19080">
                <a:solidFill>
                  <a:srgbClr val="006666"/>
                </a:solidFill>
                <a:miter/>
              </a:ln>
              <a:effectLst>
                <a:outerShdw dist="17819" dir="2700000" blurRad="0" rotWithShape="0">
                  <a:srgbClr val="0099ff"/>
                </a:outerShdw>
              </a:effectLst>
            </p:spPr>
            <p:style>
              <a:lnRef idx="0"/>
              <a:fillRef idx="0"/>
              <a:effectRef idx="0"/>
              <a:fontRef idx="minor"/>
            </p:style>
            <p:txBody>
              <a:bodyPr lIns="0" rIns="0" tIns="0" bIns="0" anchor="t">
                <a:spAutoFit/>
              </a:bodyPr>
              <a:p>
                <a:pPr marL="380880" indent="-190440" algn="ctr">
                  <a:lnSpc>
                    <a:spcPct val="80000"/>
                  </a:lnSpc>
                  <a:spcAft>
                    <a:spcPts val="75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3333cc"/>
                    </a:solidFill>
                    <a:effectLst/>
                    <a:uFillTx/>
                    <a:latin typeface="Arial"/>
                  </a:rPr>
                  <a:t>Area de Concesión</a:t>
                </a:r>
                <a:endParaRPr b="0" lang="en-US" sz="1200" strike="noStrike" u="none">
                  <a:solidFill>
                    <a:srgbClr val="000000"/>
                  </a:solidFill>
                  <a:effectLst/>
                  <a:uFillTx/>
                  <a:latin typeface="Times New Roman"/>
                </a:endParaRPr>
              </a:p>
              <a:p>
                <a:pPr marL="380880" indent="-190440">
                  <a:lnSpc>
                    <a:spcPct val="80000"/>
                  </a:lnSpc>
                  <a:spcAft>
                    <a:spcPts val="751"/>
                  </a:spcAft>
                  <a:buClr>
                    <a:srgbClr val="00cc99"/>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3333cc"/>
                    </a:solidFill>
                    <a:effectLst/>
                    <a:uFillTx/>
                    <a:latin typeface="Arial"/>
                  </a:rPr>
                  <a:t>US$ 600 million in revenues</a:t>
                </a:r>
                <a:endParaRPr b="0" lang="en-US" sz="1200" strike="noStrike" u="none">
                  <a:solidFill>
                    <a:srgbClr val="000000"/>
                  </a:solidFill>
                  <a:effectLst/>
                  <a:uFillTx/>
                  <a:latin typeface="Times New Roman"/>
                </a:endParaRPr>
              </a:p>
              <a:p>
                <a:pPr marL="380880" indent="-190440">
                  <a:lnSpc>
                    <a:spcPct val="80000"/>
                  </a:lnSpc>
                  <a:spcAft>
                    <a:spcPts val="751"/>
                  </a:spcAft>
                  <a:buClr>
                    <a:srgbClr val="00cc99"/>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3333cc"/>
                    </a:solidFill>
                    <a:effectLst/>
                    <a:uFillTx/>
                    <a:latin typeface="Arial"/>
                  </a:rPr>
                  <a:t>7th largest LDC in Brasil</a:t>
                </a:r>
                <a:endParaRPr b="0" lang="en-US" sz="1200" strike="noStrike" u="none">
                  <a:solidFill>
                    <a:srgbClr val="000000"/>
                  </a:solidFill>
                  <a:effectLst/>
                  <a:uFillTx/>
                  <a:latin typeface="Times New Roman"/>
                </a:endParaRPr>
              </a:p>
              <a:p>
                <a:pPr marL="380880" indent="-190440">
                  <a:lnSpc>
                    <a:spcPct val="80000"/>
                  </a:lnSpc>
                  <a:spcAft>
                    <a:spcPts val="751"/>
                  </a:spcAft>
                  <a:buClr>
                    <a:srgbClr val="00cc99"/>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3333cc"/>
                    </a:solidFill>
                    <a:effectLst/>
                    <a:uFillTx/>
                    <a:latin typeface="Arial"/>
                  </a:rPr>
                  <a:t>47,000 sq. miles</a:t>
                </a:r>
                <a:endParaRPr b="0" lang="en-US" sz="1200" strike="noStrike" u="none">
                  <a:solidFill>
                    <a:srgbClr val="000000"/>
                  </a:solidFill>
                  <a:effectLst/>
                  <a:uFillTx/>
                  <a:latin typeface="Times New Roman"/>
                </a:endParaRPr>
              </a:p>
              <a:p>
                <a:pPr marL="380880" indent="-190440">
                  <a:lnSpc>
                    <a:spcPct val="80000"/>
                  </a:lnSpc>
                  <a:spcAft>
                    <a:spcPts val="751"/>
                  </a:spcAft>
                  <a:buClr>
                    <a:srgbClr val="00cc99"/>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3333cc"/>
                    </a:solidFill>
                    <a:effectLst/>
                    <a:uFillTx/>
                    <a:latin typeface="Arial"/>
                  </a:rPr>
                  <a:t>1.6 million customers</a:t>
                </a:r>
                <a:endParaRPr b="0" lang="en-US" sz="1200" strike="noStrike" u="none">
                  <a:solidFill>
                    <a:srgbClr val="000000"/>
                  </a:solidFill>
                  <a:effectLst/>
                  <a:uFillTx/>
                  <a:latin typeface="Times New Roman"/>
                </a:endParaRPr>
              </a:p>
              <a:p>
                <a:pPr marL="380880" indent="-190440">
                  <a:lnSpc>
                    <a:spcPct val="80000"/>
                  </a:lnSpc>
                  <a:spcAft>
                    <a:spcPts val="751"/>
                  </a:spcAft>
                  <a:buClr>
                    <a:srgbClr val="00cc99"/>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3333cc"/>
                    </a:solidFill>
                    <a:effectLst/>
                    <a:uFillTx/>
                    <a:latin typeface="Arial"/>
                  </a:rPr>
                  <a:t>Population:  5.2 million people</a:t>
                </a:r>
                <a:endParaRPr b="0" lang="en-US" sz="1200" strike="noStrike" u="none">
                  <a:solidFill>
                    <a:srgbClr val="000000"/>
                  </a:solidFill>
                  <a:effectLst/>
                  <a:uFillTx/>
                  <a:latin typeface="Times New Roman"/>
                </a:endParaRPr>
              </a:p>
              <a:p>
                <a:pPr marL="380880" indent="-190440">
                  <a:lnSpc>
                    <a:spcPct val="80000"/>
                  </a:lnSpc>
                  <a:spcAft>
                    <a:spcPts val="751"/>
                  </a:spcAft>
                  <a:buClr>
                    <a:srgbClr val="00cc99"/>
                  </a:buClr>
                  <a:buSzPct val="5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3333cc"/>
                    </a:solidFill>
                    <a:effectLst/>
                    <a:uFillTx/>
                    <a:latin typeface="Arial"/>
                  </a:rPr>
                  <a:t>2,300 employees</a:t>
                </a:r>
                <a:endParaRPr b="0" lang="en-US" sz="1200" strike="noStrike" u="none">
                  <a:solidFill>
                    <a:srgbClr val="000000"/>
                  </a:solidFill>
                  <a:effectLst/>
                  <a:uFillTx/>
                  <a:latin typeface="Times New Roman"/>
                </a:endParaRPr>
              </a:p>
            </p:txBody>
          </p:sp>
        </p:grpSp>
      </p:grpSp>
      <p:sp>
        <p:nvSpPr>
          <p:cNvPr id="2617" name=""/>
          <p:cNvSpPr/>
          <p:nvPr/>
        </p:nvSpPr>
        <p:spPr>
          <a:xfrm>
            <a:off x="8319960" y="6434280"/>
            <a:ext cx="381240" cy="24660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333399"/>
                </a:solidFill>
                <a:effectLst/>
                <a:uFillTx/>
                <a:latin typeface="Arial"/>
              </a:rPr>
              <a:t>14</a:t>
            </a: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18" name=""/>
          <p:cNvSpPr/>
          <p:nvPr/>
        </p:nvSpPr>
        <p:spPr>
          <a:xfrm>
            <a:off x="304920" y="4876920"/>
            <a:ext cx="5181480" cy="990360"/>
          </a:xfrm>
          <a:prstGeom prst="rect">
            <a:avLst/>
          </a:prstGeom>
          <a:solidFill>
            <a:srgbClr val="ffffff"/>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2619" name=""/>
          <p:cNvSpPr/>
          <p:nvPr/>
        </p:nvSpPr>
        <p:spPr>
          <a:xfrm>
            <a:off x="8077320" y="4573440"/>
            <a:ext cx="914400" cy="914400"/>
          </a:xfrm>
          <a:prstGeom prst="rect">
            <a:avLst/>
          </a:prstGeom>
          <a:noFill/>
          <a:ln w="0">
            <a:noFill/>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Times New Roman"/>
            </a:endParaRPr>
          </a:p>
        </p:txBody>
      </p:sp>
      <p:sp>
        <p:nvSpPr>
          <p:cNvPr id="2620" name=""/>
          <p:cNvSpPr/>
          <p:nvPr/>
        </p:nvSpPr>
        <p:spPr>
          <a:xfrm>
            <a:off x="4657680" y="838080"/>
            <a:ext cx="3952800" cy="2514600"/>
          </a:xfrm>
          <a:prstGeom prst="rect">
            <a:avLst/>
          </a:prstGeom>
          <a:solidFill>
            <a:srgbClr val="ffffff"/>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Times New Roman"/>
            </a:endParaRPr>
          </a:p>
        </p:txBody>
      </p:sp>
      <p:sp>
        <p:nvSpPr>
          <p:cNvPr id="2621" name=""/>
          <p:cNvSpPr/>
          <p:nvPr/>
        </p:nvSpPr>
        <p:spPr>
          <a:xfrm>
            <a:off x="4038480" y="1297080"/>
            <a:ext cx="4191120" cy="1752480"/>
          </a:xfrm>
          <a:prstGeom prst="rect">
            <a:avLst/>
          </a:prstGeom>
          <a:noFill/>
          <a:ln w="0">
            <a:noFill/>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Times New Roman"/>
            </a:endParaRPr>
          </a:p>
        </p:txBody>
      </p:sp>
      <p:sp>
        <p:nvSpPr>
          <p:cNvPr id="2622" name=""/>
          <p:cNvSpPr/>
          <p:nvPr/>
        </p:nvSpPr>
        <p:spPr>
          <a:xfrm>
            <a:off x="4419720" y="1297080"/>
            <a:ext cx="75960" cy="304560"/>
          </a:xfrm>
          <a:prstGeom prst="rect">
            <a:avLst/>
          </a:prstGeom>
          <a:noFill/>
          <a:ln w="0">
            <a:noFill/>
          </a:ln>
        </p:spPr>
        <p:style>
          <a:lnRef idx="0"/>
          <a:fillRef idx="0"/>
          <a:effectRef idx="0"/>
          <a:fontRef idx="minor"/>
        </p:style>
        <p:txBody>
          <a:bodyPr wrap="none" lIns="90000" rIns="90000" tIns="46800" bIns="46800" anchor="ctr">
            <a:spAutoFit/>
          </a:bodyPr>
          <a:p>
            <a:endParaRPr b="0" lang="en-US" sz="2400" strike="noStrike" u="none">
              <a:solidFill>
                <a:srgbClr val="000000"/>
              </a:solidFill>
              <a:effectLst/>
              <a:uFillTx/>
              <a:latin typeface="Times New Roman"/>
            </a:endParaRPr>
          </a:p>
        </p:txBody>
      </p:sp>
      <p:sp>
        <p:nvSpPr>
          <p:cNvPr id="2623" name=""/>
          <p:cNvSpPr/>
          <p:nvPr/>
        </p:nvSpPr>
        <p:spPr>
          <a:xfrm>
            <a:off x="876240" y="380880"/>
            <a:ext cx="7925040" cy="4572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s-ES" sz="2800" strike="noStrike" u="none">
                <a:solidFill>
                  <a:srgbClr val="333399"/>
                </a:solidFill>
                <a:effectLst/>
                <a:uFillTx/>
                <a:latin typeface="Arial"/>
              </a:rPr>
              <a:t>Hidrocarbons Transportation System</a:t>
            </a:r>
            <a:endParaRPr b="0" lang="en-US" sz="2800" strike="noStrike" u="none">
              <a:solidFill>
                <a:srgbClr val="000000"/>
              </a:solidFill>
              <a:effectLst/>
              <a:uFillTx/>
              <a:latin typeface="Times New Roman"/>
            </a:endParaRPr>
          </a:p>
        </p:txBody>
      </p:sp>
      <p:sp>
        <p:nvSpPr>
          <p:cNvPr id="2624" name=""/>
          <p:cNvSpPr/>
          <p:nvPr/>
        </p:nvSpPr>
        <p:spPr>
          <a:xfrm>
            <a:off x="8319960" y="6434280"/>
            <a:ext cx="381240" cy="24660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333399"/>
                </a:solidFill>
                <a:effectLst/>
                <a:uFillTx/>
                <a:latin typeface="Arial"/>
              </a:rPr>
              <a:t>15</a:t>
            </a:r>
            <a:endParaRPr b="0" lang="en-US" sz="1000" strike="noStrike" u="none">
              <a:solidFill>
                <a:srgbClr val="000000"/>
              </a:solidFill>
              <a:effectLst/>
              <a:uFillTx/>
              <a:latin typeface="Times New Roman"/>
            </a:endParaRPr>
          </a:p>
        </p:txBody>
      </p:sp>
      <p:grpSp>
        <p:nvGrpSpPr>
          <p:cNvPr id="2625" name=""/>
          <p:cNvGrpSpPr/>
          <p:nvPr/>
        </p:nvGrpSpPr>
        <p:grpSpPr>
          <a:xfrm>
            <a:off x="1143000" y="1100160"/>
            <a:ext cx="7391520" cy="4775040"/>
            <a:chOff x="1143000" y="1100160"/>
            <a:chExt cx="7391520" cy="4775040"/>
          </a:xfrm>
        </p:grpSpPr>
        <p:pic>
          <p:nvPicPr>
            <p:cNvPr id="2626" name="MapaTR%20" descr=""/>
            <p:cNvPicPr/>
            <p:nvPr/>
          </p:nvPicPr>
          <p:blipFill>
            <a:blip r:embed="rId1"/>
            <a:stretch/>
          </p:blipFill>
          <p:spPr>
            <a:xfrm>
              <a:off x="1143000" y="1100160"/>
              <a:ext cx="7391520" cy="4767120"/>
            </a:xfrm>
            <a:prstGeom prst="rect">
              <a:avLst/>
            </a:prstGeom>
            <a:noFill/>
            <a:ln w="0">
              <a:noFill/>
            </a:ln>
          </p:spPr>
        </p:pic>
        <p:sp>
          <p:nvSpPr>
            <p:cNvPr id="2627" name=""/>
            <p:cNvSpPr/>
            <p:nvPr/>
          </p:nvSpPr>
          <p:spPr>
            <a:xfrm>
              <a:off x="6172200" y="4956120"/>
              <a:ext cx="2209680" cy="9190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900" strike="noStrike" u="sng">
                  <a:solidFill>
                    <a:srgbClr val="ff0000"/>
                  </a:solidFill>
                  <a:effectLst/>
                  <a:uFillTx/>
                  <a:latin typeface="Arial"/>
                </a:rPr>
                <a:t>Vital Statistics</a:t>
              </a:r>
              <a:endParaRPr b="0" lang="en-US" sz="9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a:lnSpc>
                  <a:spcPct val="100000"/>
                </a:lnSpc>
                <a:buClr>
                  <a:srgbClr val="00336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3366"/>
                  </a:solidFill>
                  <a:effectLst/>
                  <a:uFillTx/>
                  <a:latin typeface="Arial"/>
                </a:rPr>
                <a:t>  3,500  km  of Pipeline</a:t>
              </a:r>
              <a:endParaRPr b="0" lang="en-US" sz="900" strike="noStrike" u="none">
                <a:solidFill>
                  <a:srgbClr val="000000"/>
                </a:solidFill>
                <a:effectLst/>
                <a:uFillTx/>
                <a:latin typeface="Times New Roman"/>
              </a:endParaRPr>
            </a:p>
            <a:p>
              <a:pPr>
                <a:lnSpc>
                  <a:spcPct val="100000"/>
                </a:lnSpc>
                <a:buClr>
                  <a:srgbClr val="00336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3366"/>
                  </a:solidFill>
                  <a:effectLst/>
                  <a:uFillTx/>
                  <a:latin typeface="Arial"/>
                </a:rPr>
                <a:t>  2,500  km  Oilducts</a:t>
              </a:r>
              <a:endParaRPr b="0" lang="en-US" sz="900" strike="noStrike" u="none">
                <a:solidFill>
                  <a:srgbClr val="000000"/>
                </a:solidFill>
                <a:effectLst/>
                <a:uFillTx/>
                <a:latin typeface="Times New Roman"/>
              </a:endParaRPr>
            </a:p>
            <a:p>
              <a:pPr>
                <a:lnSpc>
                  <a:spcPct val="100000"/>
                </a:lnSpc>
                <a:buClr>
                  <a:srgbClr val="00336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3366"/>
                  </a:solidFill>
                  <a:effectLst/>
                  <a:uFillTx/>
                  <a:latin typeface="Arial"/>
                </a:rPr>
                <a:t>  Employees  460</a:t>
              </a:r>
              <a:endParaRPr b="0" lang="en-US" sz="900" strike="noStrike" u="none">
                <a:solidFill>
                  <a:srgbClr val="000000"/>
                </a:solidFill>
                <a:effectLst/>
                <a:uFillTx/>
                <a:latin typeface="Times New Roman"/>
              </a:endParaRPr>
            </a:p>
            <a:p>
              <a:pPr>
                <a:lnSpc>
                  <a:spcPct val="100000"/>
                </a:lnSpc>
                <a:buClr>
                  <a:srgbClr val="00336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3366"/>
                  </a:solidFill>
                  <a:effectLst/>
                  <a:uFillTx/>
                  <a:latin typeface="Arial"/>
                </a:rPr>
                <a:t>  Market Capitalization $263.5  MM</a:t>
              </a:r>
              <a:endParaRPr b="0" lang="en-US" sz="900" strike="noStrike" u="none">
                <a:solidFill>
                  <a:srgbClr val="000000"/>
                </a:solidFill>
                <a:effectLst/>
                <a:uFillTx/>
                <a:latin typeface="Times New Roman"/>
              </a:endParaRPr>
            </a:p>
          </p:txBody>
        </p:sp>
        <p:grpSp>
          <p:nvGrpSpPr>
            <p:cNvPr id="2628" name=""/>
            <p:cNvGrpSpPr/>
            <p:nvPr/>
          </p:nvGrpSpPr>
          <p:grpSpPr>
            <a:xfrm>
              <a:off x="1219320" y="4984920"/>
              <a:ext cx="1523520" cy="859680"/>
              <a:chOff x="1219320" y="4984920"/>
              <a:chExt cx="1523520" cy="859680"/>
            </a:xfrm>
          </p:grpSpPr>
          <p:sp>
            <p:nvSpPr>
              <p:cNvPr id="2629" name=""/>
              <p:cNvSpPr/>
              <p:nvPr/>
            </p:nvSpPr>
            <p:spPr>
              <a:xfrm>
                <a:off x="1523880" y="4984920"/>
                <a:ext cx="914040" cy="231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900" strike="noStrike" u="sng">
                    <a:solidFill>
                      <a:srgbClr val="ff3300"/>
                    </a:solidFill>
                    <a:effectLst/>
                    <a:uFillTx/>
                    <a:latin typeface="Arial"/>
                  </a:rPr>
                  <a:t>References</a:t>
                </a:r>
                <a:endParaRPr b="0" lang="en-US" sz="900" strike="noStrike" u="none">
                  <a:solidFill>
                    <a:srgbClr val="000000"/>
                  </a:solidFill>
                  <a:effectLst/>
                  <a:uFillTx/>
                  <a:latin typeface="Times New Roman"/>
                </a:endParaRPr>
              </a:p>
            </p:txBody>
          </p:sp>
          <p:grpSp>
            <p:nvGrpSpPr>
              <p:cNvPr id="2630" name=""/>
              <p:cNvGrpSpPr/>
              <p:nvPr/>
            </p:nvGrpSpPr>
            <p:grpSpPr>
              <a:xfrm>
                <a:off x="1219320" y="5200560"/>
                <a:ext cx="1523520" cy="644040"/>
                <a:chOff x="1219320" y="5200560"/>
                <a:chExt cx="1523520" cy="644040"/>
              </a:xfrm>
            </p:grpSpPr>
            <p:sp>
              <p:nvSpPr>
                <p:cNvPr id="2631" name=""/>
                <p:cNvSpPr/>
                <p:nvPr/>
              </p:nvSpPr>
              <p:spPr>
                <a:xfrm>
                  <a:off x="1219320" y="5200560"/>
                  <a:ext cx="914040" cy="644040"/>
                </a:xfrm>
                <a:prstGeom prst="rect">
                  <a:avLst/>
                </a:prstGeom>
                <a:noFill/>
                <a:ln w="0">
                  <a:noFill/>
                </a:ln>
              </p:spPr>
              <p:style>
                <a:lnRef idx="0"/>
                <a:fillRef idx="0"/>
                <a:effectRef idx="0"/>
                <a:fontRef idx="minor"/>
              </p:style>
              <p:txBody>
                <a:bodyPr lIns="90000" rIns="90000" tIns="46800" bIns="46800" anchor="t">
                  <a:spAutoFit/>
                </a:bodyPr>
                <a:p>
                  <a:pPr marL="114480" indent="-114480">
                    <a:lnSpc>
                      <a:spcPct val="100000"/>
                    </a:lnSpc>
                    <a:buClr>
                      <a:srgbClr val="00336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3366"/>
                      </a:solidFill>
                      <a:effectLst/>
                      <a:uFillTx/>
                      <a:latin typeface="Arial"/>
                    </a:rPr>
                    <a:t>Pipelines </a:t>
                  </a:r>
                  <a:endParaRPr b="0" lang="en-US" sz="900" strike="noStrike" u="none">
                    <a:solidFill>
                      <a:srgbClr val="000000"/>
                    </a:solidFill>
                    <a:effectLst/>
                    <a:uFillTx/>
                    <a:latin typeface="Times New Roman"/>
                  </a:endParaRPr>
                </a:p>
                <a:p>
                  <a:pPr marL="114480" indent="-114480">
                    <a:lnSpc>
                      <a:spcPct val="100000"/>
                    </a:lnSpc>
                    <a:buClr>
                      <a:srgbClr val="00336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3366"/>
                      </a:solidFill>
                      <a:effectLst/>
                      <a:uFillTx/>
                      <a:latin typeface="Arial"/>
                    </a:rPr>
                    <a:t>Oilducts</a:t>
                  </a:r>
                  <a:endParaRPr b="0" lang="en-US" sz="900" strike="noStrike" u="none">
                    <a:solidFill>
                      <a:srgbClr val="000000"/>
                    </a:solidFill>
                    <a:effectLst/>
                    <a:uFillTx/>
                    <a:latin typeface="Times New Roman"/>
                  </a:endParaRPr>
                </a:p>
                <a:p>
                  <a:pPr marL="114480" indent="-114480">
                    <a:lnSpc>
                      <a:spcPct val="100000"/>
                    </a:lnSpc>
                    <a:buClr>
                      <a:srgbClr val="00336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3366"/>
                      </a:solidFill>
                      <a:effectLst/>
                      <a:uFillTx/>
                      <a:latin typeface="Arial"/>
                    </a:rPr>
                    <a:t>GTB</a:t>
                  </a:r>
                  <a:endParaRPr b="0" lang="en-US" sz="900" strike="noStrike" u="none">
                    <a:solidFill>
                      <a:srgbClr val="000000"/>
                    </a:solidFill>
                    <a:effectLst/>
                    <a:uFillTx/>
                    <a:latin typeface="Times New Roman"/>
                  </a:endParaRPr>
                </a:p>
                <a:p>
                  <a:pPr marL="114480" indent="-114480">
                    <a:lnSpc>
                      <a:spcPct val="100000"/>
                    </a:lnSpc>
                    <a:buClr>
                      <a:srgbClr val="003366"/>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3366"/>
                      </a:solidFill>
                      <a:effectLst/>
                      <a:uFillTx/>
                      <a:latin typeface="Arial"/>
                    </a:rPr>
                    <a:t>GOB</a:t>
                  </a:r>
                  <a:endParaRPr b="0" lang="en-US" sz="900" strike="noStrike" u="none">
                    <a:solidFill>
                      <a:srgbClr val="000000"/>
                    </a:solidFill>
                    <a:effectLst/>
                    <a:uFillTx/>
                    <a:latin typeface="Times New Roman"/>
                  </a:endParaRPr>
                </a:p>
              </p:txBody>
            </p:sp>
            <p:sp>
              <p:nvSpPr>
                <p:cNvPr id="2632" name=""/>
                <p:cNvSpPr/>
                <p:nvPr/>
              </p:nvSpPr>
              <p:spPr>
                <a:xfrm>
                  <a:off x="2209680" y="5315040"/>
                  <a:ext cx="533160" cy="0"/>
                </a:xfrm>
                <a:prstGeom prst="line">
                  <a:avLst/>
                </a:prstGeom>
                <a:ln w="28440">
                  <a:solidFill>
                    <a:srgbClr val="ff33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3" name=""/>
                <p:cNvSpPr/>
                <p:nvPr/>
              </p:nvSpPr>
              <p:spPr>
                <a:xfrm>
                  <a:off x="2209680" y="5467320"/>
                  <a:ext cx="533160" cy="0"/>
                </a:xfrm>
                <a:prstGeom prst="line">
                  <a:avLst/>
                </a:prstGeom>
                <a:ln w="28440">
                  <a:solidFill>
                    <a:srgbClr val="0066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4" name=""/>
                <p:cNvSpPr/>
                <p:nvPr/>
              </p:nvSpPr>
              <p:spPr>
                <a:xfrm>
                  <a:off x="2209680" y="5600880"/>
                  <a:ext cx="533160" cy="0"/>
                </a:xfrm>
                <a:prstGeom prst="line">
                  <a:avLst/>
                </a:prstGeom>
                <a:ln w="28440">
                  <a:solidFill>
                    <a:srgbClr val="000099"/>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35" name=""/>
                <p:cNvSpPr/>
                <p:nvPr/>
              </p:nvSpPr>
              <p:spPr>
                <a:xfrm>
                  <a:off x="2209680" y="5734080"/>
                  <a:ext cx="533160" cy="0"/>
                </a:xfrm>
                <a:prstGeom prst="line">
                  <a:avLst/>
                </a:prstGeom>
                <a:ln w="28440">
                  <a:solidFill>
                    <a:srgbClr val="00cc99"/>
                  </a:solidFill>
                  <a:prstDash val="sysDot"/>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pic>
          <p:nvPicPr>
            <p:cNvPr id="2636" name="" descr=""/>
            <p:cNvPicPr/>
            <p:nvPr/>
          </p:nvPicPr>
          <p:blipFill>
            <a:blip r:embed="rId2"/>
            <a:stretch/>
          </p:blipFill>
          <p:spPr>
            <a:xfrm>
              <a:off x="5867280" y="1359000"/>
              <a:ext cx="2441520" cy="1360440"/>
            </a:xfrm>
            <a:prstGeom prst="rect">
              <a:avLst/>
            </a:prstGeom>
            <a:noFill/>
            <a:ln w="0">
              <a:noFill/>
            </a:ln>
          </p:spPr>
        </p:pic>
      </p:gr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2637" name=""/>
          <p:cNvGrpSpPr/>
          <p:nvPr/>
        </p:nvGrpSpPr>
        <p:grpSpPr>
          <a:xfrm>
            <a:off x="519120" y="380880"/>
            <a:ext cx="8332920" cy="6300000"/>
            <a:chOff x="519120" y="380880"/>
            <a:chExt cx="8332920" cy="6300000"/>
          </a:xfrm>
        </p:grpSpPr>
        <p:sp>
          <p:nvSpPr>
            <p:cNvPr id="2638" name=""/>
            <p:cNvSpPr/>
            <p:nvPr/>
          </p:nvSpPr>
          <p:spPr>
            <a:xfrm>
              <a:off x="2639880" y="1611360"/>
              <a:ext cx="68400" cy="66600"/>
            </a:xfrm>
            <a:prstGeom prst="ellipse">
              <a:avLst/>
            </a:prstGeom>
            <a:solidFill>
              <a:srgbClr val="ff6699"/>
            </a:solidFill>
            <a:ln w="12600">
              <a:solidFill>
                <a:srgbClr val="000000"/>
              </a:solidFill>
              <a:miter/>
            </a:ln>
          </p:spPr>
          <p:style>
            <a:lnRef idx="0"/>
            <a:fillRef idx="0"/>
            <a:effectRef idx="0"/>
            <a:fontRef idx="minor"/>
          </p:style>
          <p:txBody>
            <a:bodyPr wrap="none" lIns="90000" rIns="90000" tIns="360" bIns="360" anchor="ctr">
              <a:noAutofit/>
            </a:bodyPr>
            <a:p>
              <a:endParaRPr b="0" lang="en-US" sz="2400" strike="noStrike" u="none">
                <a:solidFill>
                  <a:srgbClr val="000000"/>
                </a:solidFill>
                <a:effectLst/>
                <a:uFillTx/>
                <a:latin typeface="Times New Roman"/>
              </a:endParaRPr>
            </a:p>
          </p:txBody>
        </p:sp>
        <p:sp>
          <p:nvSpPr>
            <p:cNvPr id="2639" name=""/>
            <p:cNvSpPr/>
            <p:nvPr/>
          </p:nvSpPr>
          <p:spPr>
            <a:xfrm>
              <a:off x="2066760" y="1521000"/>
              <a:ext cx="733680" cy="210600"/>
            </a:xfrm>
            <a:prstGeom prst="rect">
              <a:avLst/>
            </a:prstGeom>
            <a:noFill/>
            <a:ln w="0">
              <a:noFill/>
            </a:ln>
          </p:spPr>
          <p:style>
            <a:lnRef idx="0"/>
            <a:fillRef idx="0"/>
            <a:effectRef idx="0"/>
            <a:fontRef idx="minor"/>
          </p:style>
          <p:txBody>
            <a:bodyPr lIns="90360" rIns="90360" tIns="44280" bIns="44280" anchor="t">
              <a:spAutoFit/>
            </a:bodyPr>
            <a:p>
              <a:pPr>
                <a:lnSpc>
                  <a:spcPct val="100000"/>
                </a:lnSpc>
                <a:spcBef>
                  <a:spcPts val="499"/>
                </a:spcBef>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800" strike="noStrike" u="none">
                  <a:solidFill>
                    <a:srgbClr val="000000"/>
                  </a:solidFill>
                  <a:effectLst/>
                  <a:uFillTx/>
                  <a:latin typeface="Arial"/>
                </a:rPr>
                <a:t>Camisea</a:t>
              </a:r>
              <a:endParaRPr b="0" lang="en-US" sz="800" strike="noStrike" u="none">
                <a:solidFill>
                  <a:srgbClr val="000000"/>
                </a:solidFill>
                <a:effectLst/>
                <a:uFillTx/>
                <a:latin typeface="Times New Roman"/>
              </a:endParaRPr>
            </a:p>
          </p:txBody>
        </p:sp>
        <p:sp>
          <p:nvSpPr>
            <p:cNvPr id="2640" name=""/>
            <p:cNvSpPr/>
            <p:nvPr/>
          </p:nvSpPr>
          <p:spPr>
            <a:xfrm>
              <a:off x="1744920" y="5943600"/>
              <a:ext cx="3260160" cy="2466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1000" strike="noStrike" u="none">
                  <a:solidFill>
                    <a:srgbClr val="000000"/>
                  </a:solidFill>
                  <a:effectLst/>
                  <a:uFillTx/>
                  <a:latin typeface="Arial"/>
                </a:rPr>
                <a:t>*  Based on 80% of investment in Brazil, 20% in Bolivia</a:t>
              </a:r>
              <a:endParaRPr b="0" lang="en-US" sz="1000" strike="noStrike" u="none">
                <a:solidFill>
                  <a:srgbClr val="000000"/>
                </a:solidFill>
                <a:effectLst/>
                <a:uFillTx/>
                <a:latin typeface="Times New Roman"/>
              </a:endParaRPr>
            </a:p>
          </p:txBody>
        </p:sp>
        <p:sp>
          <p:nvSpPr>
            <p:cNvPr id="2641" name=""/>
            <p:cNvSpPr/>
            <p:nvPr/>
          </p:nvSpPr>
          <p:spPr>
            <a:xfrm>
              <a:off x="1395360" y="380880"/>
              <a:ext cx="6477120" cy="53352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s-ES" sz="2800" strike="noStrike" u="none">
                  <a:solidFill>
                    <a:srgbClr val="000099"/>
                  </a:solidFill>
                  <a:effectLst/>
                  <a:uFillTx/>
                  <a:latin typeface="Arial"/>
                </a:rPr>
                <a:t>Bolivia-Bra</a:t>
              </a:r>
              <a:r>
                <a:rPr b="1" i="1" lang="en-US" sz="2800" strike="noStrike" u="none">
                  <a:solidFill>
                    <a:srgbClr val="000099"/>
                  </a:solidFill>
                  <a:effectLst/>
                  <a:uFillTx/>
                  <a:latin typeface="Arial"/>
                </a:rPr>
                <a:t>s</a:t>
              </a:r>
              <a:r>
                <a:rPr b="1" i="1" lang="es-ES" sz="2800" strike="noStrike" u="none">
                  <a:solidFill>
                    <a:srgbClr val="000099"/>
                  </a:solidFill>
                  <a:effectLst/>
                  <a:uFillTx/>
                  <a:latin typeface="Arial"/>
                </a:rPr>
                <a:t>il (BB-PL) Pipeline</a:t>
              </a:r>
              <a:endParaRPr b="0" lang="en-US" sz="2800" strike="noStrike" u="none">
                <a:solidFill>
                  <a:srgbClr val="000000"/>
                </a:solidFill>
                <a:effectLst/>
                <a:uFillTx/>
                <a:latin typeface="Times New Roman"/>
              </a:endParaRPr>
            </a:p>
          </p:txBody>
        </p:sp>
        <p:grpSp>
          <p:nvGrpSpPr>
            <p:cNvPr id="2642" name=""/>
            <p:cNvGrpSpPr/>
            <p:nvPr/>
          </p:nvGrpSpPr>
          <p:grpSpPr>
            <a:xfrm>
              <a:off x="519120" y="1287360"/>
              <a:ext cx="1131840" cy="1608120"/>
              <a:chOff x="519120" y="1287360"/>
              <a:chExt cx="1131840" cy="1608120"/>
            </a:xfrm>
          </p:grpSpPr>
          <p:grpSp>
            <p:nvGrpSpPr>
              <p:cNvPr id="2643" name=""/>
              <p:cNvGrpSpPr/>
              <p:nvPr/>
            </p:nvGrpSpPr>
            <p:grpSpPr>
              <a:xfrm>
                <a:off x="519120" y="1287360"/>
                <a:ext cx="1131840" cy="1608120"/>
                <a:chOff x="519120" y="1287360"/>
                <a:chExt cx="1131840" cy="1608120"/>
              </a:xfrm>
            </p:grpSpPr>
            <p:sp>
              <p:nvSpPr>
                <p:cNvPr id="2644" name=""/>
                <p:cNvSpPr/>
                <p:nvPr/>
              </p:nvSpPr>
              <p:spPr>
                <a:xfrm>
                  <a:off x="633240" y="1544400"/>
                  <a:ext cx="127080" cy="155880"/>
                </a:xfrm>
                <a:custGeom>
                  <a:avLst/>
                  <a:gdLst/>
                  <a:ahLst/>
                  <a:rect l="l" t="t" r="r" b="b"/>
                  <a:pathLst>
                    <a:path w="80" h="98">
                      <a:moveTo>
                        <a:pt x="6" y="73"/>
                      </a:moveTo>
                      <a:lnTo>
                        <a:pt x="12" y="73"/>
                      </a:lnTo>
                      <a:lnTo>
                        <a:pt x="12" y="67"/>
                      </a:lnTo>
                      <a:lnTo>
                        <a:pt x="12" y="61"/>
                      </a:lnTo>
                      <a:lnTo>
                        <a:pt x="12" y="55"/>
                      </a:lnTo>
                      <a:lnTo>
                        <a:pt x="12" y="61"/>
                      </a:lnTo>
                      <a:lnTo>
                        <a:pt x="6" y="61"/>
                      </a:lnTo>
                      <a:lnTo>
                        <a:pt x="0" y="61"/>
                      </a:lnTo>
                      <a:lnTo>
                        <a:pt x="0" y="55"/>
                      </a:lnTo>
                      <a:lnTo>
                        <a:pt x="0" y="49"/>
                      </a:lnTo>
                      <a:lnTo>
                        <a:pt x="0" y="43"/>
                      </a:lnTo>
                      <a:lnTo>
                        <a:pt x="0" y="37"/>
                      </a:lnTo>
                      <a:lnTo>
                        <a:pt x="6" y="31"/>
                      </a:lnTo>
                      <a:lnTo>
                        <a:pt x="6" y="25"/>
                      </a:lnTo>
                      <a:lnTo>
                        <a:pt x="12" y="25"/>
                      </a:lnTo>
                      <a:lnTo>
                        <a:pt x="12" y="19"/>
                      </a:lnTo>
                      <a:lnTo>
                        <a:pt x="12" y="12"/>
                      </a:lnTo>
                      <a:lnTo>
                        <a:pt x="6" y="12"/>
                      </a:lnTo>
                      <a:lnTo>
                        <a:pt x="12" y="12"/>
                      </a:lnTo>
                      <a:lnTo>
                        <a:pt x="18" y="6"/>
                      </a:lnTo>
                      <a:lnTo>
                        <a:pt x="24" y="6"/>
                      </a:lnTo>
                      <a:lnTo>
                        <a:pt x="24" y="0"/>
                      </a:lnTo>
                      <a:lnTo>
                        <a:pt x="37" y="6"/>
                      </a:lnTo>
                      <a:lnTo>
                        <a:pt x="43" y="12"/>
                      </a:lnTo>
                      <a:lnTo>
                        <a:pt x="49" y="19"/>
                      </a:lnTo>
                      <a:lnTo>
                        <a:pt x="55" y="19"/>
                      </a:lnTo>
                      <a:lnTo>
                        <a:pt x="61" y="19"/>
                      </a:lnTo>
                      <a:lnTo>
                        <a:pt x="67" y="19"/>
                      </a:lnTo>
                      <a:lnTo>
                        <a:pt x="73" y="25"/>
                      </a:lnTo>
                      <a:lnTo>
                        <a:pt x="73" y="31"/>
                      </a:lnTo>
                      <a:lnTo>
                        <a:pt x="79" y="37"/>
                      </a:lnTo>
                      <a:lnTo>
                        <a:pt x="73" y="37"/>
                      </a:lnTo>
                      <a:lnTo>
                        <a:pt x="73" y="49"/>
                      </a:lnTo>
                      <a:lnTo>
                        <a:pt x="67" y="55"/>
                      </a:lnTo>
                      <a:lnTo>
                        <a:pt x="55" y="61"/>
                      </a:lnTo>
                      <a:lnTo>
                        <a:pt x="49" y="67"/>
                      </a:lnTo>
                      <a:lnTo>
                        <a:pt x="43" y="67"/>
                      </a:lnTo>
                      <a:lnTo>
                        <a:pt x="37" y="73"/>
                      </a:lnTo>
                      <a:lnTo>
                        <a:pt x="31" y="79"/>
                      </a:lnTo>
                      <a:lnTo>
                        <a:pt x="24" y="97"/>
                      </a:lnTo>
                      <a:lnTo>
                        <a:pt x="18" y="97"/>
                      </a:lnTo>
                      <a:lnTo>
                        <a:pt x="18" y="91"/>
                      </a:lnTo>
                      <a:lnTo>
                        <a:pt x="12" y="91"/>
                      </a:lnTo>
                      <a:lnTo>
                        <a:pt x="6" y="91"/>
                      </a:lnTo>
                      <a:lnTo>
                        <a:pt x="6" y="85"/>
                      </a:lnTo>
                      <a:lnTo>
                        <a:pt x="6" y="79"/>
                      </a:lnTo>
                      <a:lnTo>
                        <a:pt x="6" y="73"/>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45" name=""/>
                <p:cNvSpPr/>
                <p:nvPr/>
              </p:nvSpPr>
              <p:spPr>
                <a:xfrm>
                  <a:off x="671400" y="1287360"/>
                  <a:ext cx="260280" cy="393840"/>
                </a:xfrm>
                <a:custGeom>
                  <a:avLst/>
                  <a:gdLst/>
                  <a:ahLst/>
                  <a:rect l="l" t="t" r="r" b="b"/>
                  <a:pathLst>
                    <a:path w="164" h="248">
                      <a:moveTo>
                        <a:pt x="25" y="54"/>
                      </a:moveTo>
                      <a:lnTo>
                        <a:pt x="25" y="60"/>
                      </a:lnTo>
                      <a:lnTo>
                        <a:pt x="25" y="66"/>
                      </a:lnTo>
                      <a:lnTo>
                        <a:pt x="25" y="72"/>
                      </a:lnTo>
                      <a:lnTo>
                        <a:pt x="19" y="72"/>
                      </a:lnTo>
                      <a:lnTo>
                        <a:pt x="19" y="78"/>
                      </a:lnTo>
                      <a:lnTo>
                        <a:pt x="25" y="84"/>
                      </a:lnTo>
                      <a:lnTo>
                        <a:pt x="25" y="90"/>
                      </a:lnTo>
                      <a:lnTo>
                        <a:pt x="25" y="96"/>
                      </a:lnTo>
                      <a:lnTo>
                        <a:pt x="25" y="102"/>
                      </a:lnTo>
                      <a:lnTo>
                        <a:pt x="25" y="108"/>
                      </a:lnTo>
                      <a:lnTo>
                        <a:pt x="25" y="114"/>
                      </a:lnTo>
                      <a:lnTo>
                        <a:pt x="25" y="120"/>
                      </a:lnTo>
                      <a:lnTo>
                        <a:pt x="25" y="126"/>
                      </a:lnTo>
                      <a:lnTo>
                        <a:pt x="25" y="132"/>
                      </a:lnTo>
                      <a:lnTo>
                        <a:pt x="19" y="144"/>
                      </a:lnTo>
                      <a:lnTo>
                        <a:pt x="13" y="150"/>
                      </a:lnTo>
                      <a:lnTo>
                        <a:pt x="7" y="150"/>
                      </a:lnTo>
                      <a:lnTo>
                        <a:pt x="7" y="156"/>
                      </a:lnTo>
                      <a:lnTo>
                        <a:pt x="0" y="156"/>
                      </a:lnTo>
                      <a:lnTo>
                        <a:pt x="0" y="162"/>
                      </a:lnTo>
                      <a:lnTo>
                        <a:pt x="13" y="168"/>
                      </a:lnTo>
                      <a:lnTo>
                        <a:pt x="19" y="174"/>
                      </a:lnTo>
                      <a:lnTo>
                        <a:pt x="25" y="181"/>
                      </a:lnTo>
                      <a:lnTo>
                        <a:pt x="31" y="181"/>
                      </a:lnTo>
                      <a:lnTo>
                        <a:pt x="37" y="181"/>
                      </a:lnTo>
                      <a:lnTo>
                        <a:pt x="43" y="181"/>
                      </a:lnTo>
                      <a:lnTo>
                        <a:pt x="49" y="187"/>
                      </a:lnTo>
                      <a:lnTo>
                        <a:pt x="55" y="187"/>
                      </a:lnTo>
                      <a:lnTo>
                        <a:pt x="61" y="193"/>
                      </a:lnTo>
                      <a:lnTo>
                        <a:pt x="67" y="193"/>
                      </a:lnTo>
                      <a:lnTo>
                        <a:pt x="67" y="199"/>
                      </a:lnTo>
                      <a:lnTo>
                        <a:pt x="67" y="205"/>
                      </a:lnTo>
                      <a:lnTo>
                        <a:pt x="79" y="205"/>
                      </a:lnTo>
                      <a:lnTo>
                        <a:pt x="79" y="211"/>
                      </a:lnTo>
                      <a:lnTo>
                        <a:pt x="79" y="217"/>
                      </a:lnTo>
                      <a:lnTo>
                        <a:pt x="85" y="217"/>
                      </a:lnTo>
                      <a:lnTo>
                        <a:pt x="85" y="223"/>
                      </a:lnTo>
                      <a:lnTo>
                        <a:pt x="91" y="223"/>
                      </a:lnTo>
                      <a:lnTo>
                        <a:pt x="97" y="223"/>
                      </a:lnTo>
                      <a:lnTo>
                        <a:pt x="103" y="223"/>
                      </a:lnTo>
                      <a:lnTo>
                        <a:pt x="103" y="217"/>
                      </a:lnTo>
                      <a:lnTo>
                        <a:pt x="109" y="223"/>
                      </a:lnTo>
                      <a:lnTo>
                        <a:pt x="115" y="217"/>
                      </a:lnTo>
                      <a:lnTo>
                        <a:pt x="115" y="223"/>
                      </a:lnTo>
                      <a:lnTo>
                        <a:pt x="127" y="229"/>
                      </a:lnTo>
                      <a:lnTo>
                        <a:pt x="115" y="241"/>
                      </a:lnTo>
                      <a:lnTo>
                        <a:pt x="121" y="241"/>
                      </a:lnTo>
                      <a:lnTo>
                        <a:pt x="127" y="247"/>
                      </a:lnTo>
                      <a:lnTo>
                        <a:pt x="127" y="241"/>
                      </a:lnTo>
                      <a:lnTo>
                        <a:pt x="133" y="211"/>
                      </a:lnTo>
                      <a:lnTo>
                        <a:pt x="133" y="205"/>
                      </a:lnTo>
                      <a:lnTo>
                        <a:pt x="133" y="199"/>
                      </a:lnTo>
                      <a:lnTo>
                        <a:pt x="133" y="193"/>
                      </a:lnTo>
                      <a:lnTo>
                        <a:pt x="127" y="193"/>
                      </a:lnTo>
                      <a:lnTo>
                        <a:pt x="127" y="187"/>
                      </a:lnTo>
                      <a:lnTo>
                        <a:pt x="127" y="181"/>
                      </a:lnTo>
                      <a:lnTo>
                        <a:pt x="127" y="174"/>
                      </a:lnTo>
                      <a:lnTo>
                        <a:pt x="133" y="174"/>
                      </a:lnTo>
                      <a:lnTo>
                        <a:pt x="139" y="174"/>
                      </a:lnTo>
                      <a:lnTo>
                        <a:pt x="139" y="168"/>
                      </a:lnTo>
                      <a:lnTo>
                        <a:pt x="133" y="168"/>
                      </a:lnTo>
                      <a:lnTo>
                        <a:pt x="127" y="168"/>
                      </a:lnTo>
                      <a:lnTo>
                        <a:pt x="127" y="162"/>
                      </a:lnTo>
                      <a:lnTo>
                        <a:pt x="133" y="162"/>
                      </a:lnTo>
                      <a:lnTo>
                        <a:pt x="151" y="162"/>
                      </a:lnTo>
                      <a:lnTo>
                        <a:pt x="157" y="162"/>
                      </a:lnTo>
                      <a:lnTo>
                        <a:pt x="163" y="156"/>
                      </a:lnTo>
                      <a:lnTo>
                        <a:pt x="157" y="144"/>
                      </a:lnTo>
                      <a:lnTo>
                        <a:pt x="157" y="138"/>
                      </a:lnTo>
                      <a:lnTo>
                        <a:pt x="163" y="132"/>
                      </a:lnTo>
                      <a:lnTo>
                        <a:pt x="163" y="126"/>
                      </a:lnTo>
                      <a:lnTo>
                        <a:pt x="157" y="126"/>
                      </a:lnTo>
                      <a:lnTo>
                        <a:pt x="157" y="120"/>
                      </a:lnTo>
                      <a:lnTo>
                        <a:pt x="157" y="114"/>
                      </a:lnTo>
                      <a:lnTo>
                        <a:pt x="157" y="108"/>
                      </a:lnTo>
                      <a:lnTo>
                        <a:pt x="157" y="102"/>
                      </a:lnTo>
                      <a:lnTo>
                        <a:pt x="157" y="96"/>
                      </a:lnTo>
                      <a:lnTo>
                        <a:pt x="163" y="90"/>
                      </a:lnTo>
                      <a:lnTo>
                        <a:pt x="157" y="90"/>
                      </a:lnTo>
                      <a:lnTo>
                        <a:pt x="145" y="96"/>
                      </a:lnTo>
                      <a:lnTo>
                        <a:pt x="139" y="96"/>
                      </a:lnTo>
                      <a:lnTo>
                        <a:pt x="133" y="96"/>
                      </a:lnTo>
                      <a:lnTo>
                        <a:pt x="133" y="90"/>
                      </a:lnTo>
                      <a:lnTo>
                        <a:pt x="127" y="84"/>
                      </a:lnTo>
                      <a:lnTo>
                        <a:pt x="121" y="78"/>
                      </a:lnTo>
                      <a:lnTo>
                        <a:pt x="109" y="78"/>
                      </a:lnTo>
                      <a:lnTo>
                        <a:pt x="103" y="78"/>
                      </a:lnTo>
                      <a:lnTo>
                        <a:pt x="97" y="78"/>
                      </a:lnTo>
                      <a:lnTo>
                        <a:pt x="91" y="72"/>
                      </a:lnTo>
                      <a:lnTo>
                        <a:pt x="91" y="66"/>
                      </a:lnTo>
                      <a:lnTo>
                        <a:pt x="91" y="60"/>
                      </a:lnTo>
                      <a:lnTo>
                        <a:pt x="91" y="54"/>
                      </a:lnTo>
                      <a:lnTo>
                        <a:pt x="85" y="48"/>
                      </a:lnTo>
                      <a:lnTo>
                        <a:pt x="79" y="48"/>
                      </a:lnTo>
                      <a:lnTo>
                        <a:pt x="85" y="42"/>
                      </a:lnTo>
                      <a:lnTo>
                        <a:pt x="85" y="36"/>
                      </a:lnTo>
                      <a:lnTo>
                        <a:pt x="85" y="30"/>
                      </a:lnTo>
                      <a:lnTo>
                        <a:pt x="91" y="18"/>
                      </a:lnTo>
                      <a:lnTo>
                        <a:pt x="97" y="18"/>
                      </a:lnTo>
                      <a:lnTo>
                        <a:pt x="97" y="12"/>
                      </a:lnTo>
                      <a:lnTo>
                        <a:pt x="103" y="12"/>
                      </a:lnTo>
                      <a:lnTo>
                        <a:pt x="103" y="6"/>
                      </a:lnTo>
                      <a:lnTo>
                        <a:pt x="109" y="6"/>
                      </a:lnTo>
                      <a:lnTo>
                        <a:pt x="109" y="0"/>
                      </a:lnTo>
                      <a:lnTo>
                        <a:pt x="103" y="0"/>
                      </a:lnTo>
                      <a:lnTo>
                        <a:pt x="97" y="0"/>
                      </a:lnTo>
                      <a:lnTo>
                        <a:pt x="97" y="6"/>
                      </a:lnTo>
                      <a:lnTo>
                        <a:pt x="91" y="12"/>
                      </a:lnTo>
                      <a:lnTo>
                        <a:pt x="85" y="12"/>
                      </a:lnTo>
                      <a:lnTo>
                        <a:pt x="79" y="18"/>
                      </a:lnTo>
                      <a:lnTo>
                        <a:pt x="73" y="18"/>
                      </a:lnTo>
                      <a:lnTo>
                        <a:pt x="67" y="18"/>
                      </a:lnTo>
                      <a:lnTo>
                        <a:pt x="67" y="24"/>
                      </a:lnTo>
                      <a:lnTo>
                        <a:pt x="61" y="24"/>
                      </a:lnTo>
                      <a:lnTo>
                        <a:pt x="61" y="18"/>
                      </a:lnTo>
                      <a:lnTo>
                        <a:pt x="55" y="24"/>
                      </a:lnTo>
                      <a:lnTo>
                        <a:pt x="49" y="24"/>
                      </a:lnTo>
                      <a:lnTo>
                        <a:pt x="49" y="30"/>
                      </a:lnTo>
                      <a:lnTo>
                        <a:pt x="49" y="36"/>
                      </a:lnTo>
                      <a:lnTo>
                        <a:pt x="49" y="42"/>
                      </a:lnTo>
                      <a:lnTo>
                        <a:pt x="43" y="48"/>
                      </a:lnTo>
                      <a:lnTo>
                        <a:pt x="37" y="54"/>
                      </a:lnTo>
                      <a:lnTo>
                        <a:pt x="31" y="54"/>
                      </a:lnTo>
                      <a:lnTo>
                        <a:pt x="31" y="60"/>
                      </a:lnTo>
                      <a:lnTo>
                        <a:pt x="31" y="66"/>
                      </a:lnTo>
                      <a:lnTo>
                        <a:pt x="31" y="60"/>
                      </a:lnTo>
                      <a:lnTo>
                        <a:pt x="25" y="60"/>
                      </a:lnTo>
                      <a:lnTo>
                        <a:pt x="25" y="54"/>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46" name=""/>
                <p:cNvSpPr/>
                <p:nvPr/>
              </p:nvSpPr>
              <p:spPr>
                <a:xfrm>
                  <a:off x="796680" y="1287360"/>
                  <a:ext cx="298440" cy="277920"/>
                </a:xfrm>
                <a:custGeom>
                  <a:avLst/>
                  <a:gdLst/>
                  <a:ahLst/>
                  <a:rect l="l" t="t" r="r" b="b"/>
                  <a:pathLst>
                    <a:path w="188" h="175">
                      <a:moveTo>
                        <a:pt x="30" y="6"/>
                      </a:moveTo>
                      <a:lnTo>
                        <a:pt x="24" y="6"/>
                      </a:lnTo>
                      <a:lnTo>
                        <a:pt x="24" y="12"/>
                      </a:lnTo>
                      <a:lnTo>
                        <a:pt x="18" y="12"/>
                      </a:lnTo>
                      <a:lnTo>
                        <a:pt x="18" y="18"/>
                      </a:lnTo>
                      <a:lnTo>
                        <a:pt x="12" y="18"/>
                      </a:lnTo>
                      <a:lnTo>
                        <a:pt x="6" y="30"/>
                      </a:lnTo>
                      <a:lnTo>
                        <a:pt x="6" y="36"/>
                      </a:lnTo>
                      <a:lnTo>
                        <a:pt x="6" y="42"/>
                      </a:lnTo>
                      <a:lnTo>
                        <a:pt x="0" y="48"/>
                      </a:lnTo>
                      <a:lnTo>
                        <a:pt x="6" y="48"/>
                      </a:lnTo>
                      <a:lnTo>
                        <a:pt x="12" y="54"/>
                      </a:lnTo>
                      <a:lnTo>
                        <a:pt x="12" y="60"/>
                      </a:lnTo>
                      <a:lnTo>
                        <a:pt x="12" y="66"/>
                      </a:lnTo>
                      <a:lnTo>
                        <a:pt x="12" y="72"/>
                      </a:lnTo>
                      <a:lnTo>
                        <a:pt x="18" y="78"/>
                      </a:lnTo>
                      <a:lnTo>
                        <a:pt x="24" y="78"/>
                      </a:lnTo>
                      <a:lnTo>
                        <a:pt x="30" y="78"/>
                      </a:lnTo>
                      <a:lnTo>
                        <a:pt x="42" y="78"/>
                      </a:lnTo>
                      <a:lnTo>
                        <a:pt x="48" y="84"/>
                      </a:lnTo>
                      <a:lnTo>
                        <a:pt x="54" y="90"/>
                      </a:lnTo>
                      <a:lnTo>
                        <a:pt x="54" y="96"/>
                      </a:lnTo>
                      <a:lnTo>
                        <a:pt x="60" y="96"/>
                      </a:lnTo>
                      <a:lnTo>
                        <a:pt x="66" y="96"/>
                      </a:lnTo>
                      <a:lnTo>
                        <a:pt x="78" y="90"/>
                      </a:lnTo>
                      <a:lnTo>
                        <a:pt x="84" y="90"/>
                      </a:lnTo>
                      <a:lnTo>
                        <a:pt x="78" y="96"/>
                      </a:lnTo>
                      <a:lnTo>
                        <a:pt x="78" y="102"/>
                      </a:lnTo>
                      <a:lnTo>
                        <a:pt x="78" y="108"/>
                      </a:lnTo>
                      <a:lnTo>
                        <a:pt x="78" y="114"/>
                      </a:lnTo>
                      <a:lnTo>
                        <a:pt x="78" y="120"/>
                      </a:lnTo>
                      <a:lnTo>
                        <a:pt x="78" y="126"/>
                      </a:lnTo>
                      <a:lnTo>
                        <a:pt x="84" y="126"/>
                      </a:lnTo>
                      <a:lnTo>
                        <a:pt x="84" y="132"/>
                      </a:lnTo>
                      <a:lnTo>
                        <a:pt x="78" y="138"/>
                      </a:lnTo>
                      <a:lnTo>
                        <a:pt x="78" y="144"/>
                      </a:lnTo>
                      <a:lnTo>
                        <a:pt x="84" y="156"/>
                      </a:lnTo>
                      <a:lnTo>
                        <a:pt x="90" y="156"/>
                      </a:lnTo>
                      <a:lnTo>
                        <a:pt x="90" y="162"/>
                      </a:lnTo>
                      <a:lnTo>
                        <a:pt x="90" y="168"/>
                      </a:lnTo>
                      <a:lnTo>
                        <a:pt x="97" y="168"/>
                      </a:lnTo>
                      <a:lnTo>
                        <a:pt x="97" y="174"/>
                      </a:lnTo>
                      <a:lnTo>
                        <a:pt x="103" y="174"/>
                      </a:lnTo>
                      <a:lnTo>
                        <a:pt x="109" y="168"/>
                      </a:lnTo>
                      <a:lnTo>
                        <a:pt x="109" y="174"/>
                      </a:lnTo>
                      <a:lnTo>
                        <a:pt x="115" y="174"/>
                      </a:lnTo>
                      <a:lnTo>
                        <a:pt x="115" y="168"/>
                      </a:lnTo>
                      <a:lnTo>
                        <a:pt x="121" y="168"/>
                      </a:lnTo>
                      <a:lnTo>
                        <a:pt x="127" y="162"/>
                      </a:lnTo>
                      <a:lnTo>
                        <a:pt x="133" y="156"/>
                      </a:lnTo>
                      <a:lnTo>
                        <a:pt x="139" y="156"/>
                      </a:lnTo>
                      <a:lnTo>
                        <a:pt x="139" y="150"/>
                      </a:lnTo>
                      <a:lnTo>
                        <a:pt x="133" y="150"/>
                      </a:lnTo>
                      <a:lnTo>
                        <a:pt x="133" y="144"/>
                      </a:lnTo>
                      <a:lnTo>
                        <a:pt x="127" y="132"/>
                      </a:lnTo>
                      <a:lnTo>
                        <a:pt x="127" y="126"/>
                      </a:lnTo>
                      <a:lnTo>
                        <a:pt x="121" y="126"/>
                      </a:lnTo>
                      <a:lnTo>
                        <a:pt x="121" y="120"/>
                      </a:lnTo>
                      <a:lnTo>
                        <a:pt x="127" y="126"/>
                      </a:lnTo>
                      <a:lnTo>
                        <a:pt x="133" y="126"/>
                      </a:lnTo>
                      <a:lnTo>
                        <a:pt x="139" y="126"/>
                      </a:lnTo>
                      <a:lnTo>
                        <a:pt x="145" y="126"/>
                      </a:lnTo>
                      <a:lnTo>
                        <a:pt x="145" y="132"/>
                      </a:lnTo>
                      <a:lnTo>
                        <a:pt x="151" y="132"/>
                      </a:lnTo>
                      <a:lnTo>
                        <a:pt x="151" y="126"/>
                      </a:lnTo>
                      <a:lnTo>
                        <a:pt x="157" y="126"/>
                      </a:lnTo>
                      <a:lnTo>
                        <a:pt x="163" y="120"/>
                      </a:lnTo>
                      <a:lnTo>
                        <a:pt x="175" y="114"/>
                      </a:lnTo>
                      <a:lnTo>
                        <a:pt x="181" y="114"/>
                      </a:lnTo>
                      <a:lnTo>
                        <a:pt x="181" y="108"/>
                      </a:lnTo>
                      <a:lnTo>
                        <a:pt x="175" y="108"/>
                      </a:lnTo>
                      <a:lnTo>
                        <a:pt x="169" y="102"/>
                      </a:lnTo>
                      <a:lnTo>
                        <a:pt x="169" y="96"/>
                      </a:lnTo>
                      <a:lnTo>
                        <a:pt x="169" y="90"/>
                      </a:lnTo>
                      <a:lnTo>
                        <a:pt x="175" y="84"/>
                      </a:lnTo>
                      <a:lnTo>
                        <a:pt x="181" y="84"/>
                      </a:lnTo>
                      <a:lnTo>
                        <a:pt x="181" y="78"/>
                      </a:lnTo>
                      <a:lnTo>
                        <a:pt x="175" y="72"/>
                      </a:lnTo>
                      <a:lnTo>
                        <a:pt x="181" y="72"/>
                      </a:lnTo>
                      <a:lnTo>
                        <a:pt x="187" y="66"/>
                      </a:lnTo>
                      <a:lnTo>
                        <a:pt x="187" y="60"/>
                      </a:lnTo>
                      <a:lnTo>
                        <a:pt x="181" y="60"/>
                      </a:lnTo>
                      <a:lnTo>
                        <a:pt x="181" y="54"/>
                      </a:lnTo>
                      <a:lnTo>
                        <a:pt x="175" y="54"/>
                      </a:lnTo>
                      <a:lnTo>
                        <a:pt x="169" y="60"/>
                      </a:lnTo>
                      <a:lnTo>
                        <a:pt x="163" y="60"/>
                      </a:lnTo>
                      <a:lnTo>
                        <a:pt x="163" y="54"/>
                      </a:lnTo>
                      <a:lnTo>
                        <a:pt x="169" y="54"/>
                      </a:lnTo>
                      <a:lnTo>
                        <a:pt x="169" y="48"/>
                      </a:lnTo>
                      <a:lnTo>
                        <a:pt x="175" y="48"/>
                      </a:lnTo>
                      <a:lnTo>
                        <a:pt x="175" y="42"/>
                      </a:lnTo>
                      <a:lnTo>
                        <a:pt x="169" y="42"/>
                      </a:lnTo>
                      <a:lnTo>
                        <a:pt x="163" y="36"/>
                      </a:lnTo>
                      <a:lnTo>
                        <a:pt x="157" y="36"/>
                      </a:lnTo>
                      <a:lnTo>
                        <a:pt x="157" y="42"/>
                      </a:lnTo>
                      <a:lnTo>
                        <a:pt x="151" y="36"/>
                      </a:lnTo>
                      <a:lnTo>
                        <a:pt x="151" y="30"/>
                      </a:lnTo>
                      <a:lnTo>
                        <a:pt x="145" y="30"/>
                      </a:lnTo>
                      <a:lnTo>
                        <a:pt x="151" y="30"/>
                      </a:lnTo>
                      <a:lnTo>
                        <a:pt x="157" y="24"/>
                      </a:lnTo>
                      <a:lnTo>
                        <a:pt x="151" y="24"/>
                      </a:lnTo>
                      <a:lnTo>
                        <a:pt x="139" y="24"/>
                      </a:lnTo>
                      <a:lnTo>
                        <a:pt x="133" y="24"/>
                      </a:lnTo>
                      <a:lnTo>
                        <a:pt x="127" y="24"/>
                      </a:lnTo>
                      <a:lnTo>
                        <a:pt x="121" y="30"/>
                      </a:lnTo>
                      <a:lnTo>
                        <a:pt x="121" y="36"/>
                      </a:lnTo>
                      <a:lnTo>
                        <a:pt x="109" y="36"/>
                      </a:lnTo>
                      <a:lnTo>
                        <a:pt x="109" y="30"/>
                      </a:lnTo>
                      <a:lnTo>
                        <a:pt x="103" y="30"/>
                      </a:lnTo>
                      <a:lnTo>
                        <a:pt x="103" y="24"/>
                      </a:lnTo>
                      <a:lnTo>
                        <a:pt x="97" y="24"/>
                      </a:lnTo>
                      <a:lnTo>
                        <a:pt x="90" y="24"/>
                      </a:lnTo>
                      <a:lnTo>
                        <a:pt x="84" y="24"/>
                      </a:lnTo>
                      <a:lnTo>
                        <a:pt x="84" y="30"/>
                      </a:lnTo>
                      <a:lnTo>
                        <a:pt x="72" y="30"/>
                      </a:lnTo>
                      <a:lnTo>
                        <a:pt x="72" y="24"/>
                      </a:lnTo>
                      <a:lnTo>
                        <a:pt x="72" y="18"/>
                      </a:lnTo>
                      <a:lnTo>
                        <a:pt x="66" y="18"/>
                      </a:lnTo>
                      <a:lnTo>
                        <a:pt x="60" y="12"/>
                      </a:lnTo>
                      <a:lnTo>
                        <a:pt x="54" y="12"/>
                      </a:lnTo>
                      <a:lnTo>
                        <a:pt x="48" y="12"/>
                      </a:lnTo>
                      <a:lnTo>
                        <a:pt x="48" y="6"/>
                      </a:lnTo>
                      <a:lnTo>
                        <a:pt x="48" y="0"/>
                      </a:lnTo>
                      <a:lnTo>
                        <a:pt x="42" y="6"/>
                      </a:lnTo>
                      <a:lnTo>
                        <a:pt x="42" y="12"/>
                      </a:lnTo>
                      <a:lnTo>
                        <a:pt x="48" y="12"/>
                      </a:lnTo>
                      <a:lnTo>
                        <a:pt x="42" y="18"/>
                      </a:lnTo>
                      <a:lnTo>
                        <a:pt x="36" y="18"/>
                      </a:lnTo>
                      <a:lnTo>
                        <a:pt x="30" y="18"/>
                      </a:lnTo>
                      <a:lnTo>
                        <a:pt x="24" y="24"/>
                      </a:lnTo>
                      <a:lnTo>
                        <a:pt x="24" y="30"/>
                      </a:lnTo>
                      <a:lnTo>
                        <a:pt x="30" y="30"/>
                      </a:lnTo>
                      <a:lnTo>
                        <a:pt x="30" y="36"/>
                      </a:lnTo>
                      <a:lnTo>
                        <a:pt x="30" y="42"/>
                      </a:lnTo>
                      <a:lnTo>
                        <a:pt x="30" y="48"/>
                      </a:lnTo>
                      <a:lnTo>
                        <a:pt x="24" y="48"/>
                      </a:lnTo>
                      <a:lnTo>
                        <a:pt x="24" y="42"/>
                      </a:lnTo>
                      <a:lnTo>
                        <a:pt x="18" y="42"/>
                      </a:lnTo>
                      <a:lnTo>
                        <a:pt x="18" y="36"/>
                      </a:lnTo>
                      <a:lnTo>
                        <a:pt x="18" y="30"/>
                      </a:lnTo>
                      <a:lnTo>
                        <a:pt x="24" y="30"/>
                      </a:lnTo>
                      <a:lnTo>
                        <a:pt x="24" y="24"/>
                      </a:lnTo>
                      <a:lnTo>
                        <a:pt x="24" y="18"/>
                      </a:lnTo>
                      <a:lnTo>
                        <a:pt x="18" y="18"/>
                      </a:lnTo>
                      <a:lnTo>
                        <a:pt x="18" y="12"/>
                      </a:lnTo>
                      <a:lnTo>
                        <a:pt x="24" y="6"/>
                      </a:lnTo>
                      <a:lnTo>
                        <a:pt x="30" y="6"/>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47" name=""/>
                <p:cNvSpPr/>
                <p:nvPr/>
              </p:nvSpPr>
              <p:spPr>
                <a:xfrm>
                  <a:off x="1074600" y="1315800"/>
                  <a:ext cx="11160" cy="1800"/>
                </a:xfrm>
                <a:custGeom>
                  <a:avLst/>
                  <a:gdLst/>
                  <a:ahLst/>
                  <a:rect l="l" t="t" r="r" b="b"/>
                  <a:pathLst>
                    <a:path w="7" h="1">
                      <a:moveTo>
                        <a:pt x="6" y="0"/>
                      </a:moveTo>
                      <a:lnTo>
                        <a:pt x="0" y="0"/>
                      </a:lnTo>
                      <a:lnTo>
                        <a:pt x="6" y="0"/>
                      </a:lnTo>
                    </a:path>
                  </a:pathLst>
                </a:custGeom>
                <a:solidFill>
                  <a:srgbClr val="b2b2b2"/>
                </a:solidFill>
                <a:ln w="0">
                  <a:no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648" name=""/>
                <p:cNvSpPr/>
                <p:nvPr/>
              </p:nvSpPr>
              <p:spPr>
                <a:xfrm>
                  <a:off x="998280" y="1315800"/>
                  <a:ext cx="11160" cy="11160"/>
                </a:xfrm>
                <a:custGeom>
                  <a:avLst/>
                  <a:gdLst/>
                  <a:ahLst/>
                  <a:rect l="l" t="t" r="r" b="b"/>
                  <a:pathLst>
                    <a:path w="7" h="7">
                      <a:moveTo>
                        <a:pt x="6" y="0"/>
                      </a:moveTo>
                      <a:lnTo>
                        <a:pt x="6" y="6"/>
                      </a:lnTo>
                      <a:lnTo>
                        <a:pt x="0" y="6"/>
                      </a:lnTo>
                      <a:lnTo>
                        <a:pt x="0" y="0"/>
                      </a:lnTo>
                      <a:lnTo>
                        <a:pt x="0" y="6"/>
                      </a:lnTo>
                      <a:lnTo>
                        <a:pt x="0" y="0"/>
                      </a:lnTo>
                      <a:lnTo>
                        <a:pt x="6" y="0"/>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649" name=""/>
                <p:cNvSpPr/>
                <p:nvPr/>
              </p:nvSpPr>
              <p:spPr>
                <a:xfrm>
                  <a:off x="1046160" y="1325520"/>
                  <a:ext cx="29880" cy="20520"/>
                </a:xfrm>
                <a:custGeom>
                  <a:avLst/>
                  <a:gdLst/>
                  <a:ahLst/>
                  <a:rect l="l" t="t" r="r" b="b"/>
                  <a:pathLst>
                    <a:path w="19" h="13">
                      <a:moveTo>
                        <a:pt x="6" y="0"/>
                      </a:moveTo>
                      <a:lnTo>
                        <a:pt x="12" y="0"/>
                      </a:lnTo>
                      <a:lnTo>
                        <a:pt x="18" y="0"/>
                      </a:lnTo>
                      <a:lnTo>
                        <a:pt x="12" y="0"/>
                      </a:lnTo>
                      <a:lnTo>
                        <a:pt x="12" y="6"/>
                      </a:lnTo>
                      <a:lnTo>
                        <a:pt x="18" y="6"/>
                      </a:lnTo>
                      <a:lnTo>
                        <a:pt x="18" y="12"/>
                      </a:lnTo>
                      <a:lnTo>
                        <a:pt x="12" y="12"/>
                      </a:lnTo>
                      <a:lnTo>
                        <a:pt x="6" y="12"/>
                      </a:lnTo>
                      <a:lnTo>
                        <a:pt x="0" y="12"/>
                      </a:lnTo>
                      <a:lnTo>
                        <a:pt x="6" y="6"/>
                      </a:lnTo>
                      <a:lnTo>
                        <a:pt x="6" y="0"/>
                      </a:lnTo>
                    </a:path>
                  </a:pathLst>
                </a:custGeom>
                <a:solidFill>
                  <a:srgbClr val="b2b2b2"/>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2650" name=""/>
                <p:cNvSpPr/>
                <p:nvPr/>
              </p:nvSpPr>
              <p:spPr>
                <a:xfrm>
                  <a:off x="585720" y="1353960"/>
                  <a:ext cx="127080" cy="58680"/>
                </a:xfrm>
                <a:custGeom>
                  <a:avLst/>
                  <a:gdLst/>
                  <a:ahLst/>
                  <a:rect l="l" t="t" r="r" b="b"/>
                  <a:pathLst>
                    <a:path w="80" h="37">
                      <a:moveTo>
                        <a:pt x="0" y="24"/>
                      </a:moveTo>
                      <a:lnTo>
                        <a:pt x="0" y="18"/>
                      </a:lnTo>
                      <a:lnTo>
                        <a:pt x="0" y="12"/>
                      </a:lnTo>
                      <a:lnTo>
                        <a:pt x="6" y="12"/>
                      </a:lnTo>
                      <a:lnTo>
                        <a:pt x="0" y="6"/>
                      </a:lnTo>
                      <a:lnTo>
                        <a:pt x="0" y="0"/>
                      </a:lnTo>
                      <a:lnTo>
                        <a:pt x="6" y="0"/>
                      </a:lnTo>
                      <a:lnTo>
                        <a:pt x="12" y="6"/>
                      </a:lnTo>
                      <a:lnTo>
                        <a:pt x="12" y="12"/>
                      </a:lnTo>
                      <a:lnTo>
                        <a:pt x="18" y="12"/>
                      </a:lnTo>
                      <a:lnTo>
                        <a:pt x="18" y="6"/>
                      </a:lnTo>
                      <a:lnTo>
                        <a:pt x="18" y="12"/>
                      </a:lnTo>
                      <a:lnTo>
                        <a:pt x="24" y="12"/>
                      </a:lnTo>
                      <a:lnTo>
                        <a:pt x="30" y="12"/>
                      </a:lnTo>
                      <a:lnTo>
                        <a:pt x="36" y="6"/>
                      </a:lnTo>
                      <a:lnTo>
                        <a:pt x="48" y="0"/>
                      </a:lnTo>
                      <a:lnTo>
                        <a:pt x="54" y="0"/>
                      </a:lnTo>
                      <a:lnTo>
                        <a:pt x="61" y="0"/>
                      </a:lnTo>
                      <a:lnTo>
                        <a:pt x="67" y="6"/>
                      </a:lnTo>
                      <a:lnTo>
                        <a:pt x="73" y="12"/>
                      </a:lnTo>
                      <a:lnTo>
                        <a:pt x="79" y="12"/>
                      </a:lnTo>
                      <a:lnTo>
                        <a:pt x="79" y="18"/>
                      </a:lnTo>
                      <a:lnTo>
                        <a:pt x="79" y="24"/>
                      </a:lnTo>
                      <a:lnTo>
                        <a:pt x="79" y="30"/>
                      </a:lnTo>
                      <a:lnTo>
                        <a:pt x="73" y="30"/>
                      </a:lnTo>
                      <a:lnTo>
                        <a:pt x="73" y="36"/>
                      </a:lnTo>
                      <a:lnTo>
                        <a:pt x="67" y="30"/>
                      </a:lnTo>
                      <a:lnTo>
                        <a:pt x="67" y="24"/>
                      </a:lnTo>
                      <a:lnTo>
                        <a:pt x="67" y="18"/>
                      </a:lnTo>
                      <a:lnTo>
                        <a:pt x="73" y="18"/>
                      </a:lnTo>
                      <a:lnTo>
                        <a:pt x="67" y="18"/>
                      </a:lnTo>
                      <a:lnTo>
                        <a:pt x="61" y="18"/>
                      </a:lnTo>
                      <a:lnTo>
                        <a:pt x="61" y="12"/>
                      </a:lnTo>
                      <a:lnTo>
                        <a:pt x="54" y="12"/>
                      </a:lnTo>
                      <a:lnTo>
                        <a:pt x="54" y="6"/>
                      </a:lnTo>
                      <a:lnTo>
                        <a:pt x="48" y="6"/>
                      </a:lnTo>
                      <a:lnTo>
                        <a:pt x="48" y="12"/>
                      </a:lnTo>
                      <a:lnTo>
                        <a:pt x="42" y="12"/>
                      </a:lnTo>
                      <a:lnTo>
                        <a:pt x="42" y="18"/>
                      </a:lnTo>
                      <a:lnTo>
                        <a:pt x="36" y="18"/>
                      </a:lnTo>
                      <a:lnTo>
                        <a:pt x="36" y="24"/>
                      </a:lnTo>
                      <a:lnTo>
                        <a:pt x="42" y="30"/>
                      </a:lnTo>
                      <a:lnTo>
                        <a:pt x="36" y="30"/>
                      </a:lnTo>
                      <a:lnTo>
                        <a:pt x="36" y="36"/>
                      </a:lnTo>
                      <a:lnTo>
                        <a:pt x="30" y="36"/>
                      </a:lnTo>
                      <a:lnTo>
                        <a:pt x="30" y="30"/>
                      </a:lnTo>
                      <a:lnTo>
                        <a:pt x="24" y="24"/>
                      </a:lnTo>
                      <a:lnTo>
                        <a:pt x="24" y="30"/>
                      </a:lnTo>
                      <a:lnTo>
                        <a:pt x="18" y="24"/>
                      </a:lnTo>
                      <a:lnTo>
                        <a:pt x="12" y="18"/>
                      </a:lnTo>
                      <a:lnTo>
                        <a:pt x="6" y="18"/>
                      </a:lnTo>
                      <a:lnTo>
                        <a:pt x="0" y="18"/>
                      </a:lnTo>
                      <a:lnTo>
                        <a:pt x="0" y="24"/>
                      </a:lnTo>
                    </a:path>
                  </a:pathLst>
                </a:custGeom>
                <a:solidFill>
                  <a:srgbClr val="b2b2b2"/>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2651" name=""/>
                <p:cNvSpPr/>
                <p:nvPr/>
              </p:nvSpPr>
              <p:spPr>
                <a:xfrm>
                  <a:off x="1065240" y="1382760"/>
                  <a:ext cx="106200" cy="172800"/>
                </a:xfrm>
                <a:custGeom>
                  <a:avLst/>
                  <a:gdLst/>
                  <a:ahLst/>
                  <a:rect l="l" t="t" r="r" b="b"/>
                  <a:pathLst>
                    <a:path w="67" h="109">
                      <a:moveTo>
                        <a:pt x="18" y="0"/>
                      </a:moveTo>
                      <a:lnTo>
                        <a:pt x="18" y="6"/>
                      </a:lnTo>
                      <a:lnTo>
                        <a:pt x="12" y="12"/>
                      </a:lnTo>
                      <a:lnTo>
                        <a:pt x="6" y="12"/>
                      </a:lnTo>
                      <a:lnTo>
                        <a:pt x="12" y="18"/>
                      </a:lnTo>
                      <a:lnTo>
                        <a:pt x="12" y="24"/>
                      </a:lnTo>
                      <a:lnTo>
                        <a:pt x="6" y="24"/>
                      </a:lnTo>
                      <a:lnTo>
                        <a:pt x="0" y="30"/>
                      </a:lnTo>
                      <a:lnTo>
                        <a:pt x="0" y="36"/>
                      </a:lnTo>
                      <a:lnTo>
                        <a:pt x="0" y="42"/>
                      </a:lnTo>
                      <a:lnTo>
                        <a:pt x="6" y="48"/>
                      </a:lnTo>
                      <a:lnTo>
                        <a:pt x="12" y="48"/>
                      </a:lnTo>
                      <a:lnTo>
                        <a:pt x="18" y="48"/>
                      </a:lnTo>
                      <a:lnTo>
                        <a:pt x="18" y="60"/>
                      </a:lnTo>
                      <a:lnTo>
                        <a:pt x="24" y="60"/>
                      </a:lnTo>
                      <a:lnTo>
                        <a:pt x="24" y="66"/>
                      </a:lnTo>
                      <a:lnTo>
                        <a:pt x="18" y="78"/>
                      </a:lnTo>
                      <a:lnTo>
                        <a:pt x="18" y="84"/>
                      </a:lnTo>
                      <a:lnTo>
                        <a:pt x="18" y="90"/>
                      </a:lnTo>
                      <a:lnTo>
                        <a:pt x="24" y="90"/>
                      </a:lnTo>
                      <a:lnTo>
                        <a:pt x="24" y="96"/>
                      </a:lnTo>
                      <a:lnTo>
                        <a:pt x="30" y="102"/>
                      </a:lnTo>
                      <a:lnTo>
                        <a:pt x="36" y="108"/>
                      </a:lnTo>
                      <a:lnTo>
                        <a:pt x="42" y="102"/>
                      </a:lnTo>
                      <a:lnTo>
                        <a:pt x="54" y="96"/>
                      </a:lnTo>
                      <a:lnTo>
                        <a:pt x="60" y="96"/>
                      </a:lnTo>
                      <a:lnTo>
                        <a:pt x="66" y="96"/>
                      </a:lnTo>
                      <a:lnTo>
                        <a:pt x="60" y="90"/>
                      </a:lnTo>
                      <a:lnTo>
                        <a:pt x="60" y="84"/>
                      </a:lnTo>
                      <a:lnTo>
                        <a:pt x="54" y="78"/>
                      </a:lnTo>
                      <a:lnTo>
                        <a:pt x="48" y="72"/>
                      </a:lnTo>
                      <a:lnTo>
                        <a:pt x="48" y="66"/>
                      </a:lnTo>
                      <a:lnTo>
                        <a:pt x="48" y="60"/>
                      </a:lnTo>
                      <a:lnTo>
                        <a:pt x="48" y="54"/>
                      </a:lnTo>
                      <a:lnTo>
                        <a:pt x="54" y="48"/>
                      </a:lnTo>
                      <a:lnTo>
                        <a:pt x="54" y="42"/>
                      </a:lnTo>
                      <a:lnTo>
                        <a:pt x="60" y="42"/>
                      </a:lnTo>
                      <a:lnTo>
                        <a:pt x="60" y="36"/>
                      </a:lnTo>
                      <a:lnTo>
                        <a:pt x="54" y="36"/>
                      </a:lnTo>
                      <a:lnTo>
                        <a:pt x="54" y="30"/>
                      </a:lnTo>
                      <a:lnTo>
                        <a:pt x="48" y="24"/>
                      </a:lnTo>
                      <a:lnTo>
                        <a:pt x="42" y="24"/>
                      </a:lnTo>
                      <a:lnTo>
                        <a:pt x="36" y="24"/>
                      </a:lnTo>
                      <a:lnTo>
                        <a:pt x="36" y="18"/>
                      </a:lnTo>
                      <a:lnTo>
                        <a:pt x="36" y="12"/>
                      </a:lnTo>
                      <a:lnTo>
                        <a:pt x="30" y="6"/>
                      </a:lnTo>
                      <a:lnTo>
                        <a:pt x="24" y="0"/>
                      </a:lnTo>
                      <a:lnTo>
                        <a:pt x="18" y="0"/>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52" name=""/>
                <p:cNvSpPr/>
                <p:nvPr/>
              </p:nvSpPr>
              <p:spPr>
                <a:xfrm>
                  <a:off x="604800" y="1401840"/>
                  <a:ext cx="11160" cy="1440"/>
                </a:xfrm>
                <a:custGeom>
                  <a:avLst/>
                  <a:gdLst/>
                  <a:ahLst/>
                  <a:rect l="l" t="t" r="r" b="b"/>
                  <a:pathLst>
                    <a:path w="7" h="1">
                      <a:moveTo>
                        <a:pt x="6" y="0"/>
                      </a:moveTo>
                      <a:lnTo>
                        <a:pt x="0" y="0"/>
                      </a:lnTo>
                      <a:lnTo>
                        <a:pt x="6" y="0"/>
                      </a:lnTo>
                    </a:path>
                  </a:pathLst>
                </a:custGeom>
                <a:solidFill>
                  <a:srgbClr val="b2b2b2"/>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653" name=""/>
                <p:cNvSpPr/>
                <p:nvPr/>
              </p:nvSpPr>
              <p:spPr>
                <a:xfrm>
                  <a:off x="796680" y="2100240"/>
                  <a:ext cx="443160" cy="718920"/>
                </a:xfrm>
                <a:custGeom>
                  <a:avLst/>
                  <a:gdLst/>
                  <a:ahLst/>
                  <a:rect l="l" t="t" r="r" b="b"/>
                  <a:pathLst>
                    <a:path w="279" h="453">
                      <a:moveTo>
                        <a:pt x="66" y="452"/>
                      </a:moveTo>
                      <a:lnTo>
                        <a:pt x="60" y="452"/>
                      </a:lnTo>
                      <a:lnTo>
                        <a:pt x="54" y="446"/>
                      </a:lnTo>
                      <a:lnTo>
                        <a:pt x="36" y="446"/>
                      </a:lnTo>
                      <a:lnTo>
                        <a:pt x="24" y="446"/>
                      </a:lnTo>
                      <a:lnTo>
                        <a:pt x="18" y="446"/>
                      </a:lnTo>
                      <a:lnTo>
                        <a:pt x="18" y="428"/>
                      </a:lnTo>
                      <a:lnTo>
                        <a:pt x="12" y="428"/>
                      </a:lnTo>
                      <a:lnTo>
                        <a:pt x="6" y="428"/>
                      </a:lnTo>
                      <a:lnTo>
                        <a:pt x="0" y="422"/>
                      </a:lnTo>
                      <a:lnTo>
                        <a:pt x="0" y="410"/>
                      </a:lnTo>
                      <a:lnTo>
                        <a:pt x="12" y="398"/>
                      </a:lnTo>
                      <a:lnTo>
                        <a:pt x="12" y="392"/>
                      </a:lnTo>
                      <a:lnTo>
                        <a:pt x="18" y="392"/>
                      </a:lnTo>
                      <a:lnTo>
                        <a:pt x="12" y="386"/>
                      </a:lnTo>
                      <a:lnTo>
                        <a:pt x="12" y="380"/>
                      </a:lnTo>
                      <a:lnTo>
                        <a:pt x="18" y="380"/>
                      </a:lnTo>
                      <a:lnTo>
                        <a:pt x="18" y="374"/>
                      </a:lnTo>
                      <a:lnTo>
                        <a:pt x="24" y="374"/>
                      </a:lnTo>
                      <a:lnTo>
                        <a:pt x="24" y="368"/>
                      </a:lnTo>
                      <a:lnTo>
                        <a:pt x="24" y="362"/>
                      </a:lnTo>
                      <a:lnTo>
                        <a:pt x="24" y="356"/>
                      </a:lnTo>
                      <a:lnTo>
                        <a:pt x="30" y="350"/>
                      </a:lnTo>
                      <a:lnTo>
                        <a:pt x="30" y="344"/>
                      </a:lnTo>
                      <a:lnTo>
                        <a:pt x="24" y="344"/>
                      </a:lnTo>
                      <a:lnTo>
                        <a:pt x="18" y="344"/>
                      </a:lnTo>
                      <a:lnTo>
                        <a:pt x="18" y="338"/>
                      </a:lnTo>
                      <a:lnTo>
                        <a:pt x="24" y="338"/>
                      </a:lnTo>
                      <a:lnTo>
                        <a:pt x="30" y="338"/>
                      </a:lnTo>
                      <a:lnTo>
                        <a:pt x="30" y="332"/>
                      </a:lnTo>
                      <a:lnTo>
                        <a:pt x="24" y="332"/>
                      </a:lnTo>
                      <a:lnTo>
                        <a:pt x="24" y="326"/>
                      </a:lnTo>
                      <a:lnTo>
                        <a:pt x="24" y="319"/>
                      </a:lnTo>
                      <a:lnTo>
                        <a:pt x="24" y="313"/>
                      </a:lnTo>
                      <a:lnTo>
                        <a:pt x="18" y="313"/>
                      </a:lnTo>
                      <a:lnTo>
                        <a:pt x="18" y="307"/>
                      </a:lnTo>
                      <a:lnTo>
                        <a:pt x="18" y="301"/>
                      </a:lnTo>
                      <a:lnTo>
                        <a:pt x="24" y="301"/>
                      </a:lnTo>
                      <a:lnTo>
                        <a:pt x="24" y="295"/>
                      </a:lnTo>
                      <a:lnTo>
                        <a:pt x="24" y="289"/>
                      </a:lnTo>
                      <a:lnTo>
                        <a:pt x="24" y="277"/>
                      </a:lnTo>
                      <a:lnTo>
                        <a:pt x="24" y="271"/>
                      </a:lnTo>
                      <a:lnTo>
                        <a:pt x="24" y="259"/>
                      </a:lnTo>
                      <a:lnTo>
                        <a:pt x="30" y="253"/>
                      </a:lnTo>
                      <a:lnTo>
                        <a:pt x="36" y="247"/>
                      </a:lnTo>
                      <a:lnTo>
                        <a:pt x="30" y="241"/>
                      </a:lnTo>
                      <a:lnTo>
                        <a:pt x="30" y="235"/>
                      </a:lnTo>
                      <a:lnTo>
                        <a:pt x="30" y="229"/>
                      </a:lnTo>
                      <a:lnTo>
                        <a:pt x="30" y="217"/>
                      </a:lnTo>
                      <a:lnTo>
                        <a:pt x="36" y="217"/>
                      </a:lnTo>
                      <a:lnTo>
                        <a:pt x="42" y="211"/>
                      </a:lnTo>
                      <a:lnTo>
                        <a:pt x="42" y="199"/>
                      </a:lnTo>
                      <a:lnTo>
                        <a:pt x="42" y="193"/>
                      </a:lnTo>
                      <a:lnTo>
                        <a:pt x="48" y="181"/>
                      </a:lnTo>
                      <a:lnTo>
                        <a:pt x="48" y="175"/>
                      </a:lnTo>
                      <a:lnTo>
                        <a:pt x="42" y="157"/>
                      </a:lnTo>
                      <a:lnTo>
                        <a:pt x="42" y="151"/>
                      </a:lnTo>
                      <a:lnTo>
                        <a:pt x="42" y="145"/>
                      </a:lnTo>
                      <a:lnTo>
                        <a:pt x="42" y="139"/>
                      </a:lnTo>
                      <a:lnTo>
                        <a:pt x="42" y="127"/>
                      </a:lnTo>
                      <a:lnTo>
                        <a:pt x="48" y="127"/>
                      </a:lnTo>
                      <a:lnTo>
                        <a:pt x="48" y="121"/>
                      </a:lnTo>
                      <a:lnTo>
                        <a:pt x="48" y="109"/>
                      </a:lnTo>
                      <a:lnTo>
                        <a:pt x="54" y="96"/>
                      </a:lnTo>
                      <a:lnTo>
                        <a:pt x="60" y="90"/>
                      </a:lnTo>
                      <a:lnTo>
                        <a:pt x="60" y="84"/>
                      </a:lnTo>
                      <a:lnTo>
                        <a:pt x="66" y="78"/>
                      </a:lnTo>
                      <a:lnTo>
                        <a:pt x="72" y="78"/>
                      </a:lnTo>
                      <a:lnTo>
                        <a:pt x="72" y="72"/>
                      </a:lnTo>
                      <a:lnTo>
                        <a:pt x="66" y="72"/>
                      </a:lnTo>
                      <a:lnTo>
                        <a:pt x="66" y="66"/>
                      </a:lnTo>
                      <a:lnTo>
                        <a:pt x="72" y="60"/>
                      </a:lnTo>
                      <a:lnTo>
                        <a:pt x="66" y="60"/>
                      </a:lnTo>
                      <a:lnTo>
                        <a:pt x="66" y="54"/>
                      </a:lnTo>
                      <a:lnTo>
                        <a:pt x="66" y="48"/>
                      </a:lnTo>
                      <a:lnTo>
                        <a:pt x="72" y="48"/>
                      </a:lnTo>
                      <a:lnTo>
                        <a:pt x="66" y="42"/>
                      </a:lnTo>
                      <a:lnTo>
                        <a:pt x="72" y="36"/>
                      </a:lnTo>
                      <a:lnTo>
                        <a:pt x="84" y="30"/>
                      </a:lnTo>
                      <a:lnTo>
                        <a:pt x="90" y="18"/>
                      </a:lnTo>
                      <a:lnTo>
                        <a:pt x="84" y="12"/>
                      </a:lnTo>
                      <a:lnTo>
                        <a:pt x="97" y="0"/>
                      </a:lnTo>
                      <a:lnTo>
                        <a:pt x="103" y="0"/>
                      </a:lnTo>
                      <a:lnTo>
                        <a:pt x="109" y="0"/>
                      </a:lnTo>
                      <a:lnTo>
                        <a:pt x="115" y="0"/>
                      </a:lnTo>
                      <a:lnTo>
                        <a:pt x="121" y="0"/>
                      </a:lnTo>
                      <a:lnTo>
                        <a:pt x="121" y="6"/>
                      </a:lnTo>
                      <a:lnTo>
                        <a:pt x="127" y="6"/>
                      </a:lnTo>
                      <a:lnTo>
                        <a:pt x="127" y="12"/>
                      </a:lnTo>
                      <a:lnTo>
                        <a:pt x="133" y="0"/>
                      </a:lnTo>
                      <a:lnTo>
                        <a:pt x="139" y="0"/>
                      </a:lnTo>
                      <a:lnTo>
                        <a:pt x="145" y="0"/>
                      </a:lnTo>
                      <a:lnTo>
                        <a:pt x="151" y="0"/>
                      </a:lnTo>
                      <a:lnTo>
                        <a:pt x="151" y="6"/>
                      </a:lnTo>
                      <a:lnTo>
                        <a:pt x="157" y="12"/>
                      </a:lnTo>
                      <a:lnTo>
                        <a:pt x="163" y="18"/>
                      </a:lnTo>
                      <a:lnTo>
                        <a:pt x="169" y="24"/>
                      </a:lnTo>
                      <a:lnTo>
                        <a:pt x="175" y="30"/>
                      </a:lnTo>
                      <a:lnTo>
                        <a:pt x="187" y="30"/>
                      </a:lnTo>
                      <a:lnTo>
                        <a:pt x="199" y="42"/>
                      </a:lnTo>
                      <a:lnTo>
                        <a:pt x="211" y="42"/>
                      </a:lnTo>
                      <a:lnTo>
                        <a:pt x="211" y="48"/>
                      </a:lnTo>
                      <a:lnTo>
                        <a:pt x="217" y="48"/>
                      </a:lnTo>
                      <a:lnTo>
                        <a:pt x="211" y="60"/>
                      </a:lnTo>
                      <a:lnTo>
                        <a:pt x="211" y="66"/>
                      </a:lnTo>
                      <a:lnTo>
                        <a:pt x="211" y="72"/>
                      </a:lnTo>
                      <a:lnTo>
                        <a:pt x="205" y="72"/>
                      </a:lnTo>
                      <a:lnTo>
                        <a:pt x="205" y="78"/>
                      </a:lnTo>
                      <a:lnTo>
                        <a:pt x="211" y="78"/>
                      </a:lnTo>
                      <a:lnTo>
                        <a:pt x="217" y="78"/>
                      </a:lnTo>
                      <a:lnTo>
                        <a:pt x="223" y="78"/>
                      </a:lnTo>
                      <a:lnTo>
                        <a:pt x="229" y="78"/>
                      </a:lnTo>
                      <a:lnTo>
                        <a:pt x="235" y="78"/>
                      </a:lnTo>
                      <a:lnTo>
                        <a:pt x="241" y="78"/>
                      </a:lnTo>
                      <a:lnTo>
                        <a:pt x="247" y="78"/>
                      </a:lnTo>
                      <a:lnTo>
                        <a:pt x="253" y="72"/>
                      </a:lnTo>
                      <a:lnTo>
                        <a:pt x="259" y="66"/>
                      </a:lnTo>
                      <a:lnTo>
                        <a:pt x="259" y="54"/>
                      </a:lnTo>
                      <a:lnTo>
                        <a:pt x="266" y="54"/>
                      </a:lnTo>
                      <a:lnTo>
                        <a:pt x="272" y="54"/>
                      </a:lnTo>
                      <a:lnTo>
                        <a:pt x="278" y="60"/>
                      </a:lnTo>
                      <a:lnTo>
                        <a:pt x="272" y="72"/>
                      </a:lnTo>
                      <a:lnTo>
                        <a:pt x="272" y="78"/>
                      </a:lnTo>
                      <a:lnTo>
                        <a:pt x="259" y="84"/>
                      </a:lnTo>
                      <a:lnTo>
                        <a:pt x="247" y="96"/>
                      </a:lnTo>
                      <a:lnTo>
                        <a:pt x="235" y="102"/>
                      </a:lnTo>
                      <a:lnTo>
                        <a:pt x="229" y="115"/>
                      </a:lnTo>
                      <a:lnTo>
                        <a:pt x="223" y="121"/>
                      </a:lnTo>
                      <a:lnTo>
                        <a:pt x="217" y="127"/>
                      </a:lnTo>
                      <a:lnTo>
                        <a:pt x="217" y="133"/>
                      </a:lnTo>
                      <a:lnTo>
                        <a:pt x="211" y="145"/>
                      </a:lnTo>
                      <a:lnTo>
                        <a:pt x="211" y="151"/>
                      </a:lnTo>
                      <a:lnTo>
                        <a:pt x="211" y="157"/>
                      </a:lnTo>
                      <a:lnTo>
                        <a:pt x="211" y="163"/>
                      </a:lnTo>
                      <a:lnTo>
                        <a:pt x="211" y="169"/>
                      </a:lnTo>
                      <a:lnTo>
                        <a:pt x="211" y="175"/>
                      </a:lnTo>
                      <a:lnTo>
                        <a:pt x="211" y="181"/>
                      </a:lnTo>
                      <a:lnTo>
                        <a:pt x="205" y="187"/>
                      </a:lnTo>
                      <a:lnTo>
                        <a:pt x="211" y="193"/>
                      </a:lnTo>
                      <a:lnTo>
                        <a:pt x="217" y="193"/>
                      </a:lnTo>
                      <a:lnTo>
                        <a:pt x="223" y="199"/>
                      </a:lnTo>
                      <a:lnTo>
                        <a:pt x="223" y="205"/>
                      </a:lnTo>
                      <a:lnTo>
                        <a:pt x="223" y="211"/>
                      </a:lnTo>
                      <a:lnTo>
                        <a:pt x="229" y="217"/>
                      </a:lnTo>
                      <a:lnTo>
                        <a:pt x="229" y="223"/>
                      </a:lnTo>
                      <a:lnTo>
                        <a:pt x="223" y="229"/>
                      </a:lnTo>
                      <a:lnTo>
                        <a:pt x="223" y="235"/>
                      </a:lnTo>
                      <a:lnTo>
                        <a:pt x="217" y="241"/>
                      </a:lnTo>
                      <a:lnTo>
                        <a:pt x="211" y="247"/>
                      </a:lnTo>
                      <a:lnTo>
                        <a:pt x="205" y="247"/>
                      </a:lnTo>
                      <a:lnTo>
                        <a:pt x="193" y="253"/>
                      </a:lnTo>
                      <a:lnTo>
                        <a:pt x="181" y="253"/>
                      </a:lnTo>
                      <a:lnTo>
                        <a:pt x="175" y="253"/>
                      </a:lnTo>
                      <a:lnTo>
                        <a:pt x="169" y="253"/>
                      </a:lnTo>
                      <a:lnTo>
                        <a:pt x="163" y="253"/>
                      </a:lnTo>
                      <a:lnTo>
                        <a:pt x="157" y="253"/>
                      </a:lnTo>
                      <a:lnTo>
                        <a:pt x="151" y="253"/>
                      </a:lnTo>
                      <a:lnTo>
                        <a:pt x="151" y="259"/>
                      </a:lnTo>
                      <a:lnTo>
                        <a:pt x="157" y="259"/>
                      </a:lnTo>
                      <a:lnTo>
                        <a:pt x="157" y="265"/>
                      </a:lnTo>
                      <a:lnTo>
                        <a:pt x="151" y="271"/>
                      </a:lnTo>
                      <a:lnTo>
                        <a:pt x="157" y="277"/>
                      </a:lnTo>
                      <a:lnTo>
                        <a:pt x="151" y="283"/>
                      </a:lnTo>
                      <a:lnTo>
                        <a:pt x="145" y="283"/>
                      </a:lnTo>
                      <a:lnTo>
                        <a:pt x="139" y="283"/>
                      </a:lnTo>
                      <a:lnTo>
                        <a:pt x="133" y="283"/>
                      </a:lnTo>
                      <a:lnTo>
                        <a:pt x="127" y="283"/>
                      </a:lnTo>
                      <a:lnTo>
                        <a:pt x="115" y="277"/>
                      </a:lnTo>
                      <a:lnTo>
                        <a:pt x="115" y="283"/>
                      </a:lnTo>
                      <a:lnTo>
                        <a:pt x="115" y="289"/>
                      </a:lnTo>
                      <a:lnTo>
                        <a:pt x="121" y="295"/>
                      </a:lnTo>
                      <a:lnTo>
                        <a:pt x="115" y="295"/>
                      </a:lnTo>
                      <a:lnTo>
                        <a:pt x="115" y="301"/>
                      </a:lnTo>
                      <a:lnTo>
                        <a:pt x="121" y="301"/>
                      </a:lnTo>
                      <a:lnTo>
                        <a:pt x="127" y="301"/>
                      </a:lnTo>
                      <a:lnTo>
                        <a:pt x="133" y="301"/>
                      </a:lnTo>
                      <a:lnTo>
                        <a:pt x="139" y="307"/>
                      </a:lnTo>
                      <a:lnTo>
                        <a:pt x="133" y="307"/>
                      </a:lnTo>
                      <a:lnTo>
                        <a:pt x="127" y="307"/>
                      </a:lnTo>
                      <a:lnTo>
                        <a:pt x="121" y="307"/>
                      </a:lnTo>
                      <a:lnTo>
                        <a:pt x="115" y="307"/>
                      </a:lnTo>
                      <a:lnTo>
                        <a:pt x="121" y="313"/>
                      </a:lnTo>
                      <a:lnTo>
                        <a:pt x="127" y="313"/>
                      </a:lnTo>
                      <a:lnTo>
                        <a:pt x="121" y="313"/>
                      </a:lnTo>
                      <a:lnTo>
                        <a:pt x="115" y="319"/>
                      </a:lnTo>
                      <a:lnTo>
                        <a:pt x="115" y="326"/>
                      </a:lnTo>
                      <a:lnTo>
                        <a:pt x="115" y="332"/>
                      </a:lnTo>
                      <a:lnTo>
                        <a:pt x="109" y="338"/>
                      </a:lnTo>
                      <a:lnTo>
                        <a:pt x="109" y="344"/>
                      </a:lnTo>
                      <a:lnTo>
                        <a:pt x="103" y="344"/>
                      </a:lnTo>
                      <a:lnTo>
                        <a:pt x="97" y="344"/>
                      </a:lnTo>
                      <a:lnTo>
                        <a:pt x="90" y="344"/>
                      </a:lnTo>
                      <a:lnTo>
                        <a:pt x="84" y="350"/>
                      </a:lnTo>
                      <a:lnTo>
                        <a:pt x="84" y="356"/>
                      </a:lnTo>
                      <a:lnTo>
                        <a:pt x="84" y="362"/>
                      </a:lnTo>
                      <a:lnTo>
                        <a:pt x="84" y="368"/>
                      </a:lnTo>
                      <a:lnTo>
                        <a:pt x="90" y="374"/>
                      </a:lnTo>
                      <a:lnTo>
                        <a:pt x="97" y="374"/>
                      </a:lnTo>
                      <a:lnTo>
                        <a:pt x="103" y="374"/>
                      </a:lnTo>
                      <a:lnTo>
                        <a:pt x="109" y="374"/>
                      </a:lnTo>
                      <a:lnTo>
                        <a:pt x="109" y="380"/>
                      </a:lnTo>
                      <a:lnTo>
                        <a:pt x="103" y="386"/>
                      </a:lnTo>
                      <a:lnTo>
                        <a:pt x="97" y="392"/>
                      </a:lnTo>
                      <a:lnTo>
                        <a:pt x="84" y="398"/>
                      </a:lnTo>
                      <a:lnTo>
                        <a:pt x="78" y="404"/>
                      </a:lnTo>
                      <a:lnTo>
                        <a:pt x="78" y="410"/>
                      </a:lnTo>
                      <a:lnTo>
                        <a:pt x="78" y="416"/>
                      </a:lnTo>
                      <a:lnTo>
                        <a:pt x="72" y="416"/>
                      </a:lnTo>
                      <a:lnTo>
                        <a:pt x="66" y="422"/>
                      </a:lnTo>
                      <a:lnTo>
                        <a:pt x="60" y="422"/>
                      </a:lnTo>
                      <a:lnTo>
                        <a:pt x="60" y="428"/>
                      </a:lnTo>
                      <a:lnTo>
                        <a:pt x="60" y="434"/>
                      </a:lnTo>
                      <a:lnTo>
                        <a:pt x="60" y="440"/>
                      </a:lnTo>
                      <a:lnTo>
                        <a:pt x="66" y="446"/>
                      </a:lnTo>
                      <a:lnTo>
                        <a:pt x="66" y="452"/>
                      </a:lnTo>
                    </a:path>
                  </a:pathLst>
                </a:custGeom>
                <a:solidFill>
                  <a:srgbClr val="fac08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54" name=""/>
                <p:cNvSpPr/>
                <p:nvPr/>
              </p:nvSpPr>
              <p:spPr>
                <a:xfrm>
                  <a:off x="1218960" y="1449360"/>
                  <a:ext cx="58680" cy="87120"/>
                </a:xfrm>
                <a:custGeom>
                  <a:avLst/>
                  <a:gdLst/>
                  <a:ahLst/>
                  <a:rect l="l" t="t" r="r" b="b"/>
                  <a:pathLst>
                    <a:path w="37" h="55">
                      <a:moveTo>
                        <a:pt x="6" y="0"/>
                      </a:moveTo>
                      <a:lnTo>
                        <a:pt x="0" y="6"/>
                      </a:lnTo>
                      <a:lnTo>
                        <a:pt x="0" y="12"/>
                      </a:lnTo>
                      <a:lnTo>
                        <a:pt x="0" y="18"/>
                      </a:lnTo>
                      <a:lnTo>
                        <a:pt x="0" y="24"/>
                      </a:lnTo>
                      <a:lnTo>
                        <a:pt x="6" y="30"/>
                      </a:lnTo>
                      <a:lnTo>
                        <a:pt x="0" y="42"/>
                      </a:lnTo>
                      <a:lnTo>
                        <a:pt x="0" y="48"/>
                      </a:lnTo>
                      <a:lnTo>
                        <a:pt x="0" y="54"/>
                      </a:lnTo>
                      <a:lnTo>
                        <a:pt x="6" y="54"/>
                      </a:lnTo>
                      <a:lnTo>
                        <a:pt x="12" y="48"/>
                      </a:lnTo>
                      <a:lnTo>
                        <a:pt x="18" y="48"/>
                      </a:lnTo>
                      <a:lnTo>
                        <a:pt x="18" y="54"/>
                      </a:lnTo>
                      <a:lnTo>
                        <a:pt x="24" y="48"/>
                      </a:lnTo>
                      <a:lnTo>
                        <a:pt x="30" y="36"/>
                      </a:lnTo>
                      <a:lnTo>
                        <a:pt x="36" y="24"/>
                      </a:lnTo>
                      <a:lnTo>
                        <a:pt x="36" y="18"/>
                      </a:lnTo>
                      <a:lnTo>
                        <a:pt x="30" y="12"/>
                      </a:lnTo>
                      <a:lnTo>
                        <a:pt x="24" y="6"/>
                      </a:lnTo>
                      <a:lnTo>
                        <a:pt x="18" y="0"/>
                      </a:lnTo>
                      <a:lnTo>
                        <a:pt x="12" y="0"/>
                      </a:lnTo>
                      <a:lnTo>
                        <a:pt x="6" y="0"/>
                      </a:lnTo>
                    </a:path>
                  </a:pathLst>
                </a:custGeom>
                <a:solidFill>
                  <a:srgbClr val="b2b2b2"/>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2655" name=""/>
                <p:cNvSpPr/>
                <p:nvPr/>
              </p:nvSpPr>
              <p:spPr>
                <a:xfrm>
                  <a:off x="1141200" y="1439640"/>
                  <a:ext cx="88920" cy="96840"/>
                </a:xfrm>
                <a:custGeom>
                  <a:avLst/>
                  <a:gdLst/>
                  <a:ahLst/>
                  <a:rect l="l" t="t" r="r" b="b"/>
                  <a:pathLst>
                    <a:path w="56" h="61">
                      <a:moveTo>
                        <a:pt x="12" y="0"/>
                      </a:moveTo>
                      <a:lnTo>
                        <a:pt x="12" y="6"/>
                      </a:lnTo>
                      <a:lnTo>
                        <a:pt x="6" y="6"/>
                      </a:lnTo>
                      <a:lnTo>
                        <a:pt x="6" y="12"/>
                      </a:lnTo>
                      <a:lnTo>
                        <a:pt x="0" y="18"/>
                      </a:lnTo>
                      <a:lnTo>
                        <a:pt x="0" y="24"/>
                      </a:lnTo>
                      <a:lnTo>
                        <a:pt x="0" y="30"/>
                      </a:lnTo>
                      <a:lnTo>
                        <a:pt x="0" y="36"/>
                      </a:lnTo>
                      <a:lnTo>
                        <a:pt x="6" y="42"/>
                      </a:lnTo>
                      <a:lnTo>
                        <a:pt x="12" y="48"/>
                      </a:lnTo>
                      <a:lnTo>
                        <a:pt x="12" y="54"/>
                      </a:lnTo>
                      <a:lnTo>
                        <a:pt x="18" y="60"/>
                      </a:lnTo>
                      <a:lnTo>
                        <a:pt x="12" y="60"/>
                      </a:lnTo>
                      <a:lnTo>
                        <a:pt x="18" y="60"/>
                      </a:lnTo>
                      <a:lnTo>
                        <a:pt x="24" y="60"/>
                      </a:lnTo>
                      <a:lnTo>
                        <a:pt x="30" y="60"/>
                      </a:lnTo>
                      <a:lnTo>
                        <a:pt x="24" y="54"/>
                      </a:lnTo>
                      <a:lnTo>
                        <a:pt x="30" y="54"/>
                      </a:lnTo>
                      <a:lnTo>
                        <a:pt x="36" y="54"/>
                      </a:lnTo>
                      <a:lnTo>
                        <a:pt x="42" y="54"/>
                      </a:lnTo>
                      <a:lnTo>
                        <a:pt x="49" y="54"/>
                      </a:lnTo>
                      <a:lnTo>
                        <a:pt x="49" y="48"/>
                      </a:lnTo>
                      <a:lnTo>
                        <a:pt x="55" y="36"/>
                      </a:lnTo>
                      <a:lnTo>
                        <a:pt x="49" y="30"/>
                      </a:lnTo>
                      <a:lnTo>
                        <a:pt x="49" y="24"/>
                      </a:lnTo>
                      <a:lnTo>
                        <a:pt x="49" y="18"/>
                      </a:lnTo>
                      <a:lnTo>
                        <a:pt x="49" y="12"/>
                      </a:lnTo>
                      <a:lnTo>
                        <a:pt x="55" y="6"/>
                      </a:lnTo>
                      <a:lnTo>
                        <a:pt x="49" y="0"/>
                      </a:lnTo>
                      <a:lnTo>
                        <a:pt x="42" y="0"/>
                      </a:lnTo>
                      <a:lnTo>
                        <a:pt x="36" y="0"/>
                      </a:lnTo>
                      <a:lnTo>
                        <a:pt x="30" y="0"/>
                      </a:lnTo>
                      <a:lnTo>
                        <a:pt x="24" y="0"/>
                      </a:lnTo>
                      <a:lnTo>
                        <a:pt x="12" y="0"/>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56" name=""/>
                <p:cNvSpPr/>
                <p:nvPr/>
              </p:nvSpPr>
              <p:spPr>
                <a:xfrm>
                  <a:off x="787320" y="1458720"/>
                  <a:ext cx="863640" cy="920880"/>
                </a:xfrm>
                <a:custGeom>
                  <a:avLst/>
                  <a:gdLst/>
                  <a:ahLst/>
                  <a:rect l="l" t="t" r="r" b="b"/>
                  <a:pathLst>
                    <a:path w="544" h="580">
                      <a:moveTo>
                        <a:pt x="272" y="42"/>
                      </a:moveTo>
                      <a:lnTo>
                        <a:pt x="265" y="42"/>
                      </a:lnTo>
                      <a:lnTo>
                        <a:pt x="259" y="42"/>
                      </a:lnTo>
                      <a:lnTo>
                        <a:pt x="253" y="42"/>
                      </a:lnTo>
                      <a:lnTo>
                        <a:pt x="247" y="42"/>
                      </a:lnTo>
                      <a:lnTo>
                        <a:pt x="253" y="48"/>
                      </a:lnTo>
                      <a:lnTo>
                        <a:pt x="247" y="48"/>
                      </a:lnTo>
                      <a:lnTo>
                        <a:pt x="241" y="48"/>
                      </a:lnTo>
                      <a:lnTo>
                        <a:pt x="235" y="48"/>
                      </a:lnTo>
                      <a:lnTo>
                        <a:pt x="229" y="48"/>
                      </a:lnTo>
                      <a:lnTo>
                        <a:pt x="217" y="54"/>
                      </a:lnTo>
                      <a:lnTo>
                        <a:pt x="211" y="60"/>
                      </a:lnTo>
                      <a:lnTo>
                        <a:pt x="205" y="54"/>
                      </a:lnTo>
                      <a:lnTo>
                        <a:pt x="199" y="48"/>
                      </a:lnTo>
                      <a:lnTo>
                        <a:pt x="199" y="42"/>
                      </a:lnTo>
                      <a:lnTo>
                        <a:pt x="193" y="42"/>
                      </a:lnTo>
                      <a:lnTo>
                        <a:pt x="193" y="36"/>
                      </a:lnTo>
                      <a:lnTo>
                        <a:pt x="193" y="30"/>
                      </a:lnTo>
                      <a:lnTo>
                        <a:pt x="199" y="18"/>
                      </a:lnTo>
                      <a:lnTo>
                        <a:pt x="199" y="12"/>
                      </a:lnTo>
                      <a:lnTo>
                        <a:pt x="193" y="12"/>
                      </a:lnTo>
                      <a:lnTo>
                        <a:pt x="193" y="0"/>
                      </a:lnTo>
                      <a:lnTo>
                        <a:pt x="187" y="0"/>
                      </a:lnTo>
                      <a:lnTo>
                        <a:pt x="187" y="6"/>
                      </a:lnTo>
                      <a:lnTo>
                        <a:pt x="181" y="6"/>
                      </a:lnTo>
                      <a:lnTo>
                        <a:pt x="169" y="12"/>
                      </a:lnTo>
                      <a:lnTo>
                        <a:pt x="163" y="18"/>
                      </a:lnTo>
                      <a:lnTo>
                        <a:pt x="157" y="18"/>
                      </a:lnTo>
                      <a:lnTo>
                        <a:pt x="157" y="24"/>
                      </a:lnTo>
                      <a:lnTo>
                        <a:pt x="151" y="24"/>
                      </a:lnTo>
                      <a:lnTo>
                        <a:pt x="151" y="18"/>
                      </a:lnTo>
                      <a:lnTo>
                        <a:pt x="145" y="18"/>
                      </a:lnTo>
                      <a:lnTo>
                        <a:pt x="139" y="18"/>
                      </a:lnTo>
                      <a:lnTo>
                        <a:pt x="133" y="18"/>
                      </a:lnTo>
                      <a:lnTo>
                        <a:pt x="127" y="12"/>
                      </a:lnTo>
                      <a:lnTo>
                        <a:pt x="127" y="18"/>
                      </a:lnTo>
                      <a:lnTo>
                        <a:pt x="133" y="18"/>
                      </a:lnTo>
                      <a:lnTo>
                        <a:pt x="133" y="24"/>
                      </a:lnTo>
                      <a:lnTo>
                        <a:pt x="139" y="36"/>
                      </a:lnTo>
                      <a:lnTo>
                        <a:pt x="139" y="42"/>
                      </a:lnTo>
                      <a:lnTo>
                        <a:pt x="145" y="42"/>
                      </a:lnTo>
                      <a:lnTo>
                        <a:pt x="145" y="48"/>
                      </a:lnTo>
                      <a:lnTo>
                        <a:pt x="139" y="48"/>
                      </a:lnTo>
                      <a:lnTo>
                        <a:pt x="133" y="54"/>
                      </a:lnTo>
                      <a:lnTo>
                        <a:pt x="127" y="60"/>
                      </a:lnTo>
                      <a:lnTo>
                        <a:pt x="121" y="60"/>
                      </a:lnTo>
                      <a:lnTo>
                        <a:pt x="121" y="66"/>
                      </a:lnTo>
                      <a:lnTo>
                        <a:pt x="115" y="66"/>
                      </a:lnTo>
                      <a:lnTo>
                        <a:pt x="115" y="60"/>
                      </a:lnTo>
                      <a:lnTo>
                        <a:pt x="109" y="66"/>
                      </a:lnTo>
                      <a:lnTo>
                        <a:pt x="103" y="66"/>
                      </a:lnTo>
                      <a:lnTo>
                        <a:pt x="103" y="60"/>
                      </a:lnTo>
                      <a:lnTo>
                        <a:pt x="96" y="60"/>
                      </a:lnTo>
                      <a:lnTo>
                        <a:pt x="96" y="54"/>
                      </a:lnTo>
                      <a:lnTo>
                        <a:pt x="96" y="48"/>
                      </a:lnTo>
                      <a:lnTo>
                        <a:pt x="90" y="48"/>
                      </a:lnTo>
                      <a:lnTo>
                        <a:pt x="84" y="54"/>
                      </a:lnTo>
                      <a:lnTo>
                        <a:pt x="78" y="54"/>
                      </a:lnTo>
                      <a:lnTo>
                        <a:pt x="60" y="54"/>
                      </a:lnTo>
                      <a:lnTo>
                        <a:pt x="54" y="54"/>
                      </a:lnTo>
                      <a:lnTo>
                        <a:pt x="54" y="60"/>
                      </a:lnTo>
                      <a:lnTo>
                        <a:pt x="60" y="60"/>
                      </a:lnTo>
                      <a:lnTo>
                        <a:pt x="66" y="60"/>
                      </a:lnTo>
                      <a:lnTo>
                        <a:pt x="66" y="66"/>
                      </a:lnTo>
                      <a:lnTo>
                        <a:pt x="60" y="66"/>
                      </a:lnTo>
                      <a:lnTo>
                        <a:pt x="54" y="66"/>
                      </a:lnTo>
                      <a:lnTo>
                        <a:pt x="54" y="73"/>
                      </a:lnTo>
                      <a:lnTo>
                        <a:pt x="54" y="79"/>
                      </a:lnTo>
                      <a:lnTo>
                        <a:pt x="54" y="85"/>
                      </a:lnTo>
                      <a:lnTo>
                        <a:pt x="60" y="85"/>
                      </a:lnTo>
                      <a:lnTo>
                        <a:pt x="60" y="91"/>
                      </a:lnTo>
                      <a:lnTo>
                        <a:pt x="60" y="97"/>
                      </a:lnTo>
                      <a:lnTo>
                        <a:pt x="60" y="103"/>
                      </a:lnTo>
                      <a:lnTo>
                        <a:pt x="54" y="133"/>
                      </a:lnTo>
                      <a:lnTo>
                        <a:pt x="54" y="139"/>
                      </a:lnTo>
                      <a:lnTo>
                        <a:pt x="54" y="145"/>
                      </a:lnTo>
                      <a:lnTo>
                        <a:pt x="48" y="139"/>
                      </a:lnTo>
                      <a:lnTo>
                        <a:pt x="42" y="139"/>
                      </a:lnTo>
                      <a:lnTo>
                        <a:pt x="42" y="145"/>
                      </a:lnTo>
                      <a:lnTo>
                        <a:pt x="36" y="145"/>
                      </a:lnTo>
                      <a:lnTo>
                        <a:pt x="24" y="151"/>
                      </a:lnTo>
                      <a:lnTo>
                        <a:pt x="18" y="151"/>
                      </a:lnTo>
                      <a:lnTo>
                        <a:pt x="12" y="151"/>
                      </a:lnTo>
                      <a:lnTo>
                        <a:pt x="12" y="163"/>
                      </a:lnTo>
                      <a:lnTo>
                        <a:pt x="6" y="163"/>
                      </a:lnTo>
                      <a:lnTo>
                        <a:pt x="6" y="169"/>
                      </a:lnTo>
                      <a:lnTo>
                        <a:pt x="12" y="175"/>
                      </a:lnTo>
                      <a:lnTo>
                        <a:pt x="6" y="175"/>
                      </a:lnTo>
                      <a:lnTo>
                        <a:pt x="0" y="181"/>
                      </a:lnTo>
                      <a:lnTo>
                        <a:pt x="0" y="187"/>
                      </a:lnTo>
                      <a:lnTo>
                        <a:pt x="6" y="193"/>
                      </a:lnTo>
                      <a:lnTo>
                        <a:pt x="12" y="211"/>
                      </a:lnTo>
                      <a:lnTo>
                        <a:pt x="12" y="217"/>
                      </a:lnTo>
                      <a:lnTo>
                        <a:pt x="18" y="217"/>
                      </a:lnTo>
                      <a:lnTo>
                        <a:pt x="24" y="217"/>
                      </a:lnTo>
                      <a:lnTo>
                        <a:pt x="24" y="223"/>
                      </a:lnTo>
                      <a:lnTo>
                        <a:pt x="36" y="223"/>
                      </a:lnTo>
                      <a:lnTo>
                        <a:pt x="42" y="223"/>
                      </a:lnTo>
                      <a:lnTo>
                        <a:pt x="42" y="217"/>
                      </a:lnTo>
                      <a:lnTo>
                        <a:pt x="48" y="217"/>
                      </a:lnTo>
                      <a:lnTo>
                        <a:pt x="48" y="229"/>
                      </a:lnTo>
                      <a:lnTo>
                        <a:pt x="42" y="235"/>
                      </a:lnTo>
                      <a:lnTo>
                        <a:pt x="48" y="241"/>
                      </a:lnTo>
                      <a:lnTo>
                        <a:pt x="54" y="241"/>
                      </a:lnTo>
                      <a:lnTo>
                        <a:pt x="60" y="241"/>
                      </a:lnTo>
                      <a:lnTo>
                        <a:pt x="66" y="241"/>
                      </a:lnTo>
                      <a:lnTo>
                        <a:pt x="72" y="241"/>
                      </a:lnTo>
                      <a:lnTo>
                        <a:pt x="78" y="235"/>
                      </a:lnTo>
                      <a:lnTo>
                        <a:pt x="84" y="235"/>
                      </a:lnTo>
                      <a:lnTo>
                        <a:pt x="90" y="235"/>
                      </a:lnTo>
                      <a:lnTo>
                        <a:pt x="96" y="229"/>
                      </a:lnTo>
                      <a:lnTo>
                        <a:pt x="103" y="223"/>
                      </a:lnTo>
                      <a:lnTo>
                        <a:pt x="109" y="223"/>
                      </a:lnTo>
                      <a:lnTo>
                        <a:pt x="121" y="223"/>
                      </a:lnTo>
                      <a:lnTo>
                        <a:pt x="121" y="229"/>
                      </a:lnTo>
                      <a:lnTo>
                        <a:pt x="121" y="235"/>
                      </a:lnTo>
                      <a:lnTo>
                        <a:pt x="121" y="241"/>
                      </a:lnTo>
                      <a:lnTo>
                        <a:pt x="121" y="247"/>
                      </a:lnTo>
                      <a:lnTo>
                        <a:pt x="127" y="253"/>
                      </a:lnTo>
                      <a:lnTo>
                        <a:pt x="133" y="259"/>
                      </a:lnTo>
                      <a:lnTo>
                        <a:pt x="133" y="265"/>
                      </a:lnTo>
                      <a:lnTo>
                        <a:pt x="139" y="265"/>
                      </a:lnTo>
                      <a:lnTo>
                        <a:pt x="145" y="265"/>
                      </a:lnTo>
                      <a:lnTo>
                        <a:pt x="151" y="265"/>
                      </a:lnTo>
                      <a:lnTo>
                        <a:pt x="157" y="271"/>
                      </a:lnTo>
                      <a:lnTo>
                        <a:pt x="163" y="271"/>
                      </a:lnTo>
                      <a:lnTo>
                        <a:pt x="163" y="277"/>
                      </a:lnTo>
                      <a:lnTo>
                        <a:pt x="169" y="277"/>
                      </a:lnTo>
                      <a:lnTo>
                        <a:pt x="175" y="277"/>
                      </a:lnTo>
                      <a:lnTo>
                        <a:pt x="181" y="277"/>
                      </a:lnTo>
                      <a:lnTo>
                        <a:pt x="187" y="283"/>
                      </a:lnTo>
                      <a:lnTo>
                        <a:pt x="187" y="290"/>
                      </a:lnTo>
                      <a:lnTo>
                        <a:pt x="187" y="296"/>
                      </a:lnTo>
                      <a:lnTo>
                        <a:pt x="187" y="302"/>
                      </a:lnTo>
                      <a:lnTo>
                        <a:pt x="187" y="314"/>
                      </a:lnTo>
                      <a:lnTo>
                        <a:pt x="193" y="320"/>
                      </a:lnTo>
                      <a:lnTo>
                        <a:pt x="199" y="320"/>
                      </a:lnTo>
                      <a:lnTo>
                        <a:pt x="211" y="320"/>
                      </a:lnTo>
                      <a:lnTo>
                        <a:pt x="217" y="320"/>
                      </a:lnTo>
                      <a:lnTo>
                        <a:pt x="211" y="326"/>
                      </a:lnTo>
                      <a:lnTo>
                        <a:pt x="217" y="332"/>
                      </a:lnTo>
                      <a:lnTo>
                        <a:pt x="223" y="338"/>
                      </a:lnTo>
                      <a:lnTo>
                        <a:pt x="223" y="344"/>
                      </a:lnTo>
                      <a:lnTo>
                        <a:pt x="223" y="350"/>
                      </a:lnTo>
                      <a:lnTo>
                        <a:pt x="223" y="356"/>
                      </a:lnTo>
                      <a:lnTo>
                        <a:pt x="223" y="362"/>
                      </a:lnTo>
                      <a:lnTo>
                        <a:pt x="223" y="368"/>
                      </a:lnTo>
                      <a:lnTo>
                        <a:pt x="217" y="374"/>
                      </a:lnTo>
                      <a:lnTo>
                        <a:pt x="223" y="380"/>
                      </a:lnTo>
                      <a:lnTo>
                        <a:pt x="223" y="386"/>
                      </a:lnTo>
                      <a:lnTo>
                        <a:pt x="223" y="392"/>
                      </a:lnTo>
                      <a:lnTo>
                        <a:pt x="223" y="398"/>
                      </a:lnTo>
                      <a:lnTo>
                        <a:pt x="223" y="404"/>
                      </a:lnTo>
                      <a:lnTo>
                        <a:pt x="229" y="410"/>
                      </a:lnTo>
                      <a:lnTo>
                        <a:pt x="235" y="410"/>
                      </a:lnTo>
                      <a:lnTo>
                        <a:pt x="241" y="404"/>
                      </a:lnTo>
                      <a:lnTo>
                        <a:pt x="247" y="410"/>
                      </a:lnTo>
                      <a:lnTo>
                        <a:pt x="253" y="410"/>
                      </a:lnTo>
                      <a:lnTo>
                        <a:pt x="253" y="416"/>
                      </a:lnTo>
                      <a:lnTo>
                        <a:pt x="259" y="428"/>
                      </a:lnTo>
                      <a:lnTo>
                        <a:pt x="259" y="434"/>
                      </a:lnTo>
                      <a:lnTo>
                        <a:pt x="265" y="434"/>
                      </a:lnTo>
                      <a:lnTo>
                        <a:pt x="272" y="434"/>
                      </a:lnTo>
                      <a:lnTo>
                        <a:pt x="272" y="440"/>
                      </a:lnTo>
                      <a:lnTo>
                        <a:pt x="272" y="446"/>
                      </a:lnTo>
                      <a:lnTo>
                        <a:pt x="265" y="452"/>
                      </a:lnTo>
                      <a:lnTo>
                        <a:pt x="265" y="458"/>
                      </a:lnTo>
                      <a:lnTo>
                        <a:pt x="272" y="458"/>
                      </a:lnTo>
                      <a:lnTo>
                        <a:pt x="278" y="458"/>
                      </a:lnTo>
                      <a:lnTo>
                        <a:pt x="284" y="464"/>
                      </a:lnTo>
                      <a:lnTo>
                        <a:pt x="278" y="476"/>
                      </a:lnTo>
                      <a:lnTo>
                        <a:pt x="278" y="482"/>
                      </a:lnTo>
                      <a:lnTo>
                        <a:pt x="265" y="488"/>
                      </a:lnTo>
                      <a:lnTo>
                        <a:pt x="253" y="500"/>
                      </a:lnTo>
                      <a:lnTo>
                        <a:pt x="241" y="506"/>
                      </a:lnTo>
                      <a:lnTo>
                        <a:pt x="235" y="519"/>
                      </a:lnTo>
                      <a:lnTo>
                        <a:pt x="229" y="525"/>
                      </a:lnTo>
                      <a:lnTo>
                        <a:pt x="223" y="531"/>
                      </a:lnTo>
                      <a:lnTo>
                        <a:pt x="229" y="531"/>
                      </a:lnTo>
                      <a:lnTo>
                        <a:pt x="235" y="525"/>
                      </a:lnTo>
                      <a:lnTo>
                        <a:pt x="241" y="525"/>
                      </a:lnTo>
                      <a:lnTo>
                        <a:pt x="241" y="531"/>
                      </a:lnTo>
                      <a:lnTo>
                        <a:pt x="247" y="531"/>
                      </a:lnTo>
                      <a:lnTo>
                        <a:pt x="247" y="537"/>
                      </a:lnTo>
                      <a:lnTo>
                        <a:pt x="247" y="543"/>
                      </a:lnTo>
                      <a:lnTo>
                        <a:pt x="253" y="543"/>
                      </a:lnTo>
                      <a:lnTo>
                        <a:pt x="253" y="537"/>
                      </a:lnTo>
                      <a:lnTo>
                        <a:pt x="259" y="543"/>
                      </a:lnTo>
                      <a:lnTo>
                        <a:pt x="265" y="543"/>
                      </a:lnTo>
                      <a:lnTo>
                        <a:pt x="265" y="549"/>
                      </a:lnTo>
                      <a:lnTo>
                        <a:pt x="272" y="549"/>
                      </a:lnTo>
                      <a:lnTo>
                        <a:pt x="278" y="555"/>
                      </a:lnTo>
                      <a:lnTo>
                        <a:pt x="284" y="561"/>
                      </a:lnTo>
                      <a:lnTo>
                        <a:pt x="284" y="567"/>
                      </a:lnTo>
                      <a:lnTo>
                        <a:pt x="284" y="573"/>
                      </a:lnTo>
                      <a:lnTo>
                        <a:pt x="284" y="579"/>
                      </a:lnTo>
                      <a:lnTo>
                        <a:pt x="290" y="573"/>
                      </a:lnTo>
                      <a:lnTo>
                        <a:pt x="296" y="567"/>
                      </a:lnTo>
                      <a:lnTo>
                        <a:pt x="302" y="561"/>
                      </a:lnTo>
                      <a:lnTo>
                        <a:pt x="302" y="549"/>
                      </a:lnTo>
                      <a:lnTo>
                        <a:pt x="308" y="543"/>
                      </a:lnTo>
                      <a:lnTo>
                        <a:pt x="314" y="537"/>
                      </a:lnTo>
                      <a:lnTo>
                        <a:pt x="314" y="531"/>
                      </a:lnTo>
                      <a:lnTo>
                        <a:pt x="314" y="525"/>
                      </a:lnTo>
                      <a:lnTo>
                        <a:pt x="320" y="531"/>
                      </a:lnTo>
                      <a:lnTo>
                        <a:pt x="326" y="525"/>
                      </a:lnTo>
                      <a:lnTo>
                        <a:pt x="326" y="531"/>
                      </a:lnTo>
                      <a:lnTo>
                        <a:pt x="320" y="537"/>
                      </a:lnTo>
                      <a:lnTo>
                        <a:pt x="314" y="543"/>
                      </a:lnTo>
                      <a:lnTo>
                        <a:pt x="314" y="549"/>
                      </a:lnTo>
                      <a:lnTo>
                        <a:pt x="314" y="543"/>
                      </a:lnTo>
                      <a:lnTo>
                        <a:pt x="320" y="543"/>
                      </a:lnTo>
                      <a:lnTo>
                        <a:pt x="326" y="537"/>
                      </a:lnTo>
                      <a:lnTo>
                        <a:pt x="326" y="525"/>
                      </a:lnTo>
                      <a:lnTo>
                        <a:pt x="332" y="519"/>
                      </a:lnTo>
                      <a:lnTo>
                        <a:pt x="338" y="513"/>
                      </a:lnTo>
                      <a:lnTo>
                        <a:pt x="344" y="506"/>
                      </a:lnTo>
                      <a:lnTo>
                        <a:pt x="344" y="500"/>
                      </a:lnTo>
                      <a:lnTo>
                        <a:pt x="350" y="500"/>
                      </a:lnTo>
                      <a:lnTo>
                        <a:pt x="350" y="494"/>
                      </a:lnTo>
                      <a:lnTo>
                        <a:pt x="350" y="488"/>
                      </a:lnTo>
                      <a:lnTo>
                        <a:pt x="350" y="482"/>
                      </a:lnTo>
                      <a:lnTo>
                        <a:pt x="350" y="470"/>
                      </a:lnTo>
                      <a:lnTo>
                        <a:pt x="350" y="464"/>
                      </a:lnTo>
                      <a:lnTo>
                        <a:pt x="350" y="458"/>
                      </a:lnTo>
                      <a:lnTo>
                        <a:pt x="350" y="452"/>
                      </a:lnTo>
                      <a:lnTo>
                        <a:pt x="356" y="452"/>
                      </a:lnTo>
                      <a:lnTo>
                        <a:pt x="362" y="446"/>
                      </a:lnTo>
                      <a:lnTo>
                        <a:pt x="368" y="440"/>
                      </a:lnTo>
                      <a:lnTo>
                        <a:pt x="374" y="440"/>
                      </a:lnTo>
                      <a:lnTo>
                        <a:pt x="386" y="434"/>
                      </a:lnTo>
                      <a:lnTo>
                        <a:pt x="386" y="428"/>
                      </a:lnTo>
                      <a:lnTo>
                        <a:pt x="392" y="428"/>
                      </a:lnTo>
                      <a:lnTo>
                        <a:pt x="392" y="434"/>
                      </a:lnTo>
                      <a:lnTo>
                        <a:pt x="398" y="428"/>
                      </a:lnTo>
                      <a:lnTo>
                        <a:pt x="404" y="422"/>
                      </a:lnTo>
                      <a:lnTo>
                        <a:pt x="404" y="416"/>
                      </a:lnTo>
                      <a:lnTo>
                        <a:pt x="410" y="416"/>
                      </a:lnTo>
                      <a:lnTo>
                        <a:pt x="416" y="416"/>
                      </a:lnTo>
                      <a:lnTo>
                        <a:pt x="422" y="416"/>
                      </a:lnTo>
                      <a:lnTo>
                        <a:pt x="428" y="416"/>
                      </a:lnTo>
                      <a:lnTo>
                        <a:pt x="434" y="416"/>
                      </a:lnTo>
                      <a:lnTo>
                        <a:pt x="441" y="416"/>
                      </a:lnTo>
                      <a:lnTo>
                        <a:pt x="447" y="410"/>
                      </a:lnTo>
                      <a:lnTo>
                        <a:pt x="459" y="404"/>
                      </a:lnTo>
                      <a:lnTo>
                        <a:pt x="459" y="398"/>
                      </a:lnTo>
                      <a:lnTo>
                        <a:pt x="459" y="392"/>
                      </a:lnTo>
                      <a:lnTo>
                        <a:pt x="465" y="386"/>
                      </a:lnTo>
                      <a:lnTo>
                        <a:pt x="471" y="374"/>
                      </a:lnTo>
                      <a:lnTo>
                        <a:pt x="471" y="368"/>
                      </a:lnTo>
                      <a:lnTo>
                        <a:pt x="477" y="368"/>
                      </a:lnTo>
                      <a:lnTo>
                        <a:pt x="471" y="356"/>
                      </a:lnTo>
                      <a:lnTo>
                        <a:pt x="477" y="350"/>
                      </a:lnTo>
                      <a:lnTo>
                        <a:pt x="477" y="344"/>
                      </a:lnTo>
                      <a:lnTo>
                        <a:pt x="483" y="344"/>
                      </a:lnTo>
                      <a:lnTo>
                        <a:pt x="483" y="338"/>
                      </a:lnTo>
                      <a:lnTo>
                        <a:pt x="483" y="332"/>
                      </a:lnTo>
                      <a:lnTo>
                        <a:pt x="483" y="314"/>
                      </a:lnTo>
                      <a:lnTo>
                        <a:pt x="483" y="308"/>
                      </a:lnTo>
                      <a:lnTo>
                        <a:pt x="483" y="290"/>
                      </a:lnTo>
                      <a:lnTo>
                        <a:pt x="483" y="283"/>
                      </a:lnTo>
                      <a:lnTo>
                        <a:pt x="489" y="271"/>
                      </a:lnTo>
                      <a:lnTo>
                        <a:pt x="489" y="265"/>
                      </a:lnTo>
                      <a:lnTo>
                        <a:pt x="495" y="271"/>
                      </a:lnTo>
                      <a:lnTo>
                        <a:pt x="495" y="265"/>
                      </a:lnTo>
                      <a:lnTo>
                        <a:pt x="501" y="259"/>
                      </a:lnTo>
                      <a:lnTo>
                        <a:pt x="501" y="253"/>
                      </a:lnTo>
                      <a:lnTo>
                        <a:pt x="507" y="247"/>
                      </a:lnTo>
                      <a:lnTo>
                        <a:pt x="507" y="241"/>
                      </a:lnTo>
                      <a:lnTo>
                        <a:pt x="507" y="235"/>
                      </a:lnTo>
                      <a:lnTo>
                        <a:pt x="513" y="235"/>
                      </a:lnTo>
                      <a:lnTo>
                        <a:pt x="525" y="229"/>
                      </a:lnTo>
                      <a:lnTo>
                        <a:pt x="531" y="217"/>
                      </a:lnTo>
                      <a:lnTo>
                        <a:pt x="537" y="211"/>
                      </a:lnTo>
                      <a:lnTo>
                        <a:pt x="537" y="205"/>
                      </a:lnTo>
                      <a:lnTo>
                        <a:pt x="543" y="199"/>
                      </a:lnTo>
                      <a:lnTo>
                        <a:pt x="543" y="193"/>
                      </a:lnTo>
                      <a:lnTo>
                        <a:pt x="543" y="187"/>
                      </a:lnTo>
                      <a:lnTo>
                        <a:pt x="543" y="181"/>
                      </a:lnTo>
                      <a:lnTo>
                        <a:pt x="537" y="175"/>
                      </a:lnTo>
                      <a:lnTo>
                        <a:pt x="537" y="163"/>
                      </a:lnTo>
                      <a:lnTo>
                        <a:pt x="537" y="157"/>
                      </a:lnTo>
                      <a:lnTo>
                        <a:pt x="531" y="157"/>
                      </a:lnTo>
                      <a:lnTo>
                        <a:pt x="531" y="151"/>
                      </a:lnTo>
                      <a:lnTo>
                        <a:pt x="525" y="151"/>
                      </a:lnTo>
                      <a:lnTo>
                        <a:pt x="519" y="151"/>
                      </a:lnTo>
                      <a:lnTo>
                        <a:pt x="513" y="151"/>
                      </a:lnTo>
                      <a:lnTo>
                        <a:pt x="507" y="151"/>
                      </a:lnTo>
                      <a:lnTo>
                        <a:pt x="501" y="145"/>
                      </a:lnTo>
                      <a:lnTo>
                        <a:pt x="495" y="139"/>
                      </a:lnTo>
                      <a:lnTo>
                        <a:pt x="489" y="133"/>
                      </a:lnTo>
                      <a:lnTo>
                        <a:pt x="483" y="127"/>
                      </a:lnTo>
                      <a:lnTo>
                        <a:pt x="477" y="127"/>
                      </a:lnTo>
                      <a:lnTo>
                        <a:pt x="477" y="121"/>
                      </a:lnTo>
                      <a:lnTo>
                        <a:pt x="465" y="121"/>
                      </a:lnTo>
                      <a:lnTo>
                        <a:pt x="459" y="121"/>
                      </a:lnTo>
                      <a:lnTo>
                        <a:pt x="453" y="121"/>
                      </a:lnTo>
                      <a:lnTo>
                        <a:pt x="447" y="121"/>
                      </a:lnTo>
                      <a:lnTo>
                        <a:pt x="441" y="121"/>
                      </a:lnTo>
                      <a:lnTo>
                        <a:pt x="434" y="115"/>
                      </a:lnTo>
                      <a:lnTo>
                        <a:pt x="428" y="115"/>
                      </a:lnTo>
                      <a:lnTo>
                        <a:pt x="422" y="115"/>
                      </a:lnTo>
                      <a:lnTo>
                        <a:pt x="416" y="115"/>
                      </a:lnTo>
                      <a:lnTo>
                        <a:pt x="410" y="121"/>
                      </a:lnTo>
                      <a:lnTo>
                        <a:pt x="404" y="121"/>
                      </a:lnTo>
                      <a:lnTo>
                        <a:pt x="404" y="115"/>
                      </a:lnTo>
                      <a:lnTo>
                        <a:pt x="410" y="115"/>
                      </a:lnTo>
                      <a:lnTo>
                        <a:pt x="410" y="109"/>
                      </a:lnTo>
                      <a:lnTo>
                        <a:pt x="404" y="109"/>
                      </a:lnTo>
                      <a:lnTo>
                        <a:pt x="404" y="103"/>
                      </a:lnTo>
                      <a:lnTo>
                        <a:pt x="398" y="103"/>
                      </a:lnTo>
                      <a:lnTo>
                        <a:pt x="392" y="97"/>
                      </a:lnTo>
                      <a:lnTo>
                        <a:pt x="386" y="97"/>
                      </a:lnTo>
                      <a:lnTo>
                        <a:pt x="380" y="91"/>
                      </a:lnTo>
                      <a:lnTo>
                        <a:pt x="374" y="91"/>
                      </a:lnTo>
                      <a:lnTo>
                        <a:pt x="368" y="85"/>
                      </a:lnTo>
                      <a:lnTo>
                        <a:pt x="368" y="91"/>
                      </a:lnTo>
                      <a:lnTo>
                        <a:pt x="362" y="91"/>
                      </a:lnTo>
                      <a:lnTo>
                        <a:pt x="356" y="91"/>
                      </a:lnTo>
                      <a:lnTo>
                        <a:pt x="356" y="97"/>
                      </a:lnTo>
                      <a:lnTo>
                        <a:pt x="350" y="103"/>
                      </a:lnTo>
                      <a:lnTo>
                        <a:pt x="344" y="109"/>
                      </a:lnTo>
                      <a:lnTo>
                        <a:pt x="338" y="109"/>
                      </a:lnTo>
                      <a:lnTo>
                        <a:pt x="344" y="103"/>
                      </a:lnTo>
                      <a:lnTo>
                        <a:pt x="338" y="103"/>
                      </a:lnTo>
                      <a:lnTo>
                        <a:pt x="332" y="103"/>
                      </a:lnTo>
                      <a:lnTo>
                        <a:pt x="326" y="109"/>
                      </a:lnTo>
                      <a:lnTo>
                        <a:pt x="326" y="103"/>
                      </a:lnTo>
                      <a:lnTo>
                        <a:pt x="320" y="103"/>
                      </a:lnTo>
                      <a:lnTo>
                        <a:pt x="320" y="97"/>
                      </a:lnTo>
                      <a:lnTo>
                        <a:pt x="320" y="91"/>
                      </a:lnTo>
                      <a:lnTo>
                        <a:pt x="308" y="97"/>
                      </a:lnTo>
                      <a:lnTo>
                        <a:pt x="302" y="103"/>
                      </a:lnTo>
                      <a:lnTo>
                        <a:pt x="302" y="97"/>
                      </a:lnTo>
                      <a:lnTo>
                        <a:pt x="308" y="91"/>
                      </a:lnTo>
                      <a:lnTo>
                        <a:pt x="308" y="85"/>
                      </a:lnTo>
                      <a:lnTo>
                        <a:pt x="314" y="79"/>
                      </a:lnTo>
                      <a:lnTo>
                        <a:pt x="320" y="73"/>
                      </a:lnTo>
                      <a:lnTo>
                        <a:pt x="326" y="73"/>
                      </a:lnTo>
                      <a:lnTo>
                        <a:pt x="332" y="60"/>
                      </a:lnTo>
                      <a:lnTo>
                        <a:pt x="332" y="54"/>
                      </a:lnTo>
                      <a:lnTo>
                        <a:pt x="332" y="48"/>
                      </a:lnTo>
                      <a:lnTo>
                        <a:pt x="326" y="48"/>
                      </a:lnTo>
                      <a:lnTo>
                        <a:pt x="320" y="42"/>
                      </a:lnTo>
                      <a:lnTo>
                        <a:pt x="320" y="36"/>
                      </a:lnTo>
                      <a:lnTo>
                        <a:pt x="320" y="30"/>
                      </a:lnTo>
                      <a:lnTo>
                        <a:pt x="314" y="18"/>
                      </a:lnTo>
                      <a:lnTo>
                        <a:pt x="314" y="12"/>
                      </a:lnTo>
                      <a:lnTo>
                        <a:pt x="308" y="12"/>
                      </a:lnTo>
                      <a:lnTo>
                        <a:pt x="308" y="18"/>
                      </a:lnTo>
                      <a:lnTo>
                        <a:pt x="302" y="30"/>
                      </a:lnTo>
                      <a:lnTo>
                        <a:pt x="296" y="42"/>
                      </a:lnTo>
                      <a:lnTo>
                        <a:pt x="290" y="48"/>
                      </a:lnTo>
                      <a:lnTo>
                        <a:pt x="290" y="42"/>
                      </a:lnTo>
                      <a:lnTo>
                        <a:pt x="284" y="42"/>
                      </a:lnTo>
                      <a:lnTo>
                        <a:pt x="278" y="48"/>
                      </a:lnTo>
                      <a:lnTo>
                        <a:pt x="272" y="48"/>
                      </a:lnTo>
                      <a:lnTo>
                        <a:pt x="272" y="42"/>
                      </a:lnTo>
                    </a:path>
                  </a:pathLst>
                </a:custGeom>
                <a:solidFill>
                  <a:srgbClr val="fac08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57" name=""/>
                <p:cNvSpPr/>
                <p:nvPr/>
              </p:nvSpPr>
              <p:spPr>
                <a:xfrm>
                  <a:off x="1304640" y="1574640"/>
                  <a:ext cx="20880" cy="11160"/>
                </a:xfrm>
                <a:custGeom>
                  <a:avLst/>
                  <a:gdLst/>
                  <a:ahLst/>
                  <a:rect l="l" t="t" r="r" b="b"/>
                  <a:pathLst>
                    <a:path w="13" h="7">
                      <a:moveTo>
                        <a:pt x="6" y="6"/>
                      </a:moveTo>
                      <a:lnTo>
                        <a:pt x="12" y="0"/>
                      </a:lnTo>
                      <a:lnTo>
                        <a:pt x="6" y="0"/>
                      </a:lnTo>
                      <a:lnTo>
                        <a:pt x="0" y="0"/>
                      </a:lnTo>
                      <a:lnTo>
                        <a:pt x="6"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658" name=""/>
                <p:cNvSpPr/>
                <p:nvPr/>
              </p:nvSpPr>
              <p:spPr>
                <a:xfrm>
                  <a:off x="614160" y="1584360"/>
                  <a:ext cx="289080" cy="431640"/>
                </a:xfrm>
                <a:custGeom>
                  <a:avLst/>
                  <a:gdLst/>
                  <a:ahLst/>
                  <a:rect l="l" t="t" r="r" b="b"/>
                  <a:pathLst>
                    <a:path w="182" h="272">
                      <a:moveTo>
                        <a:pt x="18" y="48"/>
                      </a:moveTo>
                      <a:lnTo>
                        <a:pt x="18" y="54"/>
                      </a:lnTo>
                      <a:lnTo>
                        <a:pt x="18" y="60"/>
                      </a:lnTo>
                      <a:lnTo>
                        <a:pt x="18" y="66"/>
                      </a:lnTo>
                      <a:lnTo>
                        <a:pt x="24" y="66"/>
                      </a:lnTo>
                      <a:lnTo>
                        <a:pt x="30" y="66"/>
                      </a:lnTo>
                      <a:lnTo>
                        <a:pt x="30" y="72"/>
                      </a:lnTo>
                      <a:lnTo>
                        <a:pt x="36" y="72"/>
                      </a:lnTo>
                      <a:lnTo>
                        <a:pt x="43" y="54"/>
                      </a:lnTo>
                      <a:lnTo>
                        <a:pt x="49" y="48"/>
                      </a:lnTo>
                      <a:lnTo>
                        <a:pt x="55" y="42"/>
                      </a:lnTo>
                      <a:lnTo>
                        <a:pt x="61" y="42"/>
                      </a:lnTo>
                      <a:lnTo>
                        <a:pt x="67" y="36"/>
                      </a:lnTo>
                      <a:lnTo>
                        <a:pt x="79" y="30"/>
                      </a:lnTo>
                      <a:lnTo>
                        <a:pt x="85" y="24"/>
                      </a:lnTo>
                      <a:lnTo>
                        <a:pt x="85" y="12"/>
                      </a:lnTo>
                      <a:lnTo>
                        <a:pt x="91" y="12"/>
                      </a:lnTo>
                      <a:lnTo>
                        <a:pt x="85" y="6"/>
                      </a:lnTo>
                      <a:lnTo>
                        <a:pt x="85" y="0"/>
                      </a:lnTo>
                      <a:lnTo>
                        <a:pt x="91" y="0"/>
                      </a:lnTo>
                      <a:lnTo>
                        <a:pt x="97" y="6"/>
                      </a:lnTo>
                      <a:lnTo>
                        <a:pt x="103" y="6"/>
                      </a:lnTo>
                      <a:lnTo>
                        <a:pt x="103" y="12"/>
                      </a:lnTo>
                      <a:lnTo>
                        <a:pt x="103" y="18"/>
                      </a:lnTo>
                      <a:lnTo>
                        <a:pt x="115" y="18"/>
                      </a:lnTo>
                      <a:lnTo>
                        <a:pt x="115" y="24"/>
                      </a:lnTo>
                      <a:lnTo>
                        <a:pt x="115" y="30"/>
                      </a:lnTo>
                      <a:lnTo>
                        <a:pt x="121" y="30"/>
                      </a:lnTo>
                      <a:lnTo>
                        <a:pt x="121" y="36"/>
                      </a:lnTo>
                      <a:lnTo>
                        <a:pt x="127" y="36"/>
                      </a:lnTo>
                      <a:lnTo>
                        <a:pt x="133" y="36"/>
                      </a:lnTo>
                      <a:lnTo>
                        <a:pt x="139" y="36"/>
                      </a:lnTo>
                      <a:lnTo>
                        <a:pt x="139" y="30"/>
                      </a:lnTo>
                      <a:lnTo>
                        <a:pt x="145" y="36"/>
                      </a:lnTo>
                      <a:lnTo>
                        <a:pt x="151" y="30"/>
                      </a:lnTo>
                      <a:lnTo>
                        <a:pt x="151" y="36"/>
                      </a:lnTo>
                      <a:lnTo>
                        <a:pt x="163" y="42"/>
                      </a:lnTo>
                      <a:lnTo>
                        <a:pt x="151" y="54"/>
                      </a:lnTo>
                      <a:lnTo>
                        <a:pt x="157" y="54"/>
                      </a:lnTo>
                      <a:lnTo>
                        <a:pt x="163" y="60"/>
                      </a:lnTo>
                      <a:lnTo>
                        <a:pt x="163" y="66"/>
                      </a:lnTo>
                      <a:lnTo>
                        <a:pt x="157" y="60"/>
                      </a:lnTo>
                      <a:lnTo>
                        <a:pt x="151" y="60"/>
                      </a:lnTo>
                      <a:lnTo>
                        <a:pt x="151" y="66"/>
                      </a:lnTo>
                      <a:lnTo>
                        <a:pt x="145" y="66"/>
                      </a:lnTo>
                      <a:lnTo>
                        <a:pt x="133" y="72"/>
                      </a:lnTo>
                      <a:lnTo>
                        <a:pt x="127" y="72"/>
                      </a:lnTo>
                      <a:lnTo>
                        <a:pt x="121" y="72"/>
                      </a:lnTo>
                      <a:lnTo>
                        <a:pt x="121" y="84"/>
                      </a:lnTo>
                      <a:lnTo>
                        <a:pt x="115" y="84"/>
                      </a:lnTo>
                      <a:lnTo>
                        <a:pt x="115" y="90"/>
                      </a:lnTo>
                      <a:lnTo>
                        <a:pt x="121" y="96"/>
                      </a:lnTo>
                      <a:lnTo>
                        <a:pt x="115" y="96"/>
                      </a:lnTo>
                      <a:lnTo>
                        <a:pt x="109" y="102"/>
                      </a:lnTo>
                      <a:lnTo>
                        <a:pt x="109" y="108"/>
                      </a:lnTo>
                      <a:lnTo>
                        <a:pt x="115" y="114"/>
                      </a:lnTo>
                      <a:lnTo>
                        <a:pt x="121" y="132"/>
                      </a:lnTo>
                      <a:lnTo>
                        <a:pt x="121" y="138"/>
                      </a:lnTo>
                      <a:lnTo>
                        <a:pt x="127" y="138"/>
                      </a:lnTo>
                      <a:lnTo>
                        <a:pt x="133" y="138"/>
                      </a:lnTo>
                      <a:lnTo>
                        <a:pt x="133" y="144"/>
                      </a:lnTo>
                      <a:lnTo>
                        <a:pt x="145" y="144"/>
                      </a:lnTo>
                      <a:lnTo>
                        <a:pt x="151" y="144"/>
                      </a:lnTo>
                      <a:lnTo>
                        <a:pt x="151" y="138"/>
                      </a:lnTo>
                      <a:lnTo>
                        <a:pt x="157" y="138"/>
                      </a:lnTo>
                      <a:lnTo>
                        <a:pt x="157" y="150"/>
                      </a:lnTo>
                      <a:lnTo>
                        <a:pt x="151" y="156"/>
                      </a:lnTo>
                      <a:lnTo>
                        <a:pt x="157" y="162"/>
                      </a:lnTo>
                      <a:lnTo>
                        <a:pt x="163" y="162"/>
                      </a:lnTo>
                      <a:lnTo>
                        <a:pt x="169" y="162"/>
                      </a:lnTo>
                      <a:lnTo>
                        <a:pt x="175" y="174"/>
                      </a:lnTo>
                      <a:lnTo>
                        <a:pt x="181" y="180"/>
                      </a:lnTo>
                      <a:lnTo>
                        <a:pt x="181" y="186"/>
                      </a:lnTo>
                      <a:lnTo>
                        <a:pt x="181" y="192"/>
                      </a:lnTo>
                      <a:lnTo>
                        <a:pt x="175" y="192"/>
                      </a:lnTo>
                      <a:lnTo>
                        <a:pt x="175" y="198"/>
                      </a:lnTo>
                      <a:lnTo>
                        <a:pt x="175" y="204"/>
                      </a:lnTo>
                      <a:lnTo>
                        <a:pt x="181" y="211"/>
                      </a:lnTo>
                      <a:lnTo>
                        <a:pt x="175" y="211"/>
                      </a:lnTo>
                      <a:lnTo>
                        <a:pt x="175" y="217"/>
                      </a:lnTo>
                      <a:lnTo>
                        <a:pt x="169" y="223"/>
                      </a:lnTo>
                      <a:lnTo>
                        <a:pt x="175" y="223"/>
                      </a:lnTo>
                      <a:lnTo>
                        <a:pt x="175" y="229"/>
                      </a:lnTo>
                      <a:lnTo>
                        <a:pt x="169" y="229"/>
                      </a:lnTo>
                      <a:lnTo>
                        <a:pt x="169" y="235"/>
                      </a:lnTo>
                      <a:lnTo>
                        <a:pt x="175" y="241"/>
                      </a:lnTo>
                      <a:lnTo>
                        <a:pt x="175" y="247"/>
                      </a:lnTo>
                      <a:lnTo>
                        <a:pt x="169" y="253"/>
                      </a:lnTo>
                      <a:lnTo>
                        <a:pt x="169" y="259"/>
                      </a:lnTo>
                      <a:lnTo>
                        <a:pt x="163" y="265"/>
                      </a:lnTo>
                      <a:lnTo>
                        <a:pt x="163" y="271"/>
                      </a:lnTo>
                      <a:lnTo>
                        <a:pt x="157" y="271"/>
                      </a:lnTo>
                      <a:lnTo>
                        <a:pt x="151" y="265"/>
                      </a:lnTo>
                      <a:lnTo>
                        <a:pt x="145" y="265"/>
                      </a:lnTo>
                      <a:lnTo>
                        <a:pt x="145" y="259"/>
                      </a:lnTo>
                      <a:lnTo>
                        <a:pt x="139" y="259"/>
                      </a:lnTo>
                      <a:lnTo>
                        <a:pt x="139" y="253"/>
                      </a:lnTo>
                      <a:lnTo>
                        <a:pt x="133" y="253"/>
                      </a:lnTo>
                      <a:lnTo>
                        <a:pt x="127" y="247"/>
                      </a:lnTo>
                      <a:lnTo>
                        <a:pt x="121" y="241"/>
                      </a:lnTo>
                      <a:lnTo>
                        <a:pt x="115" y="241"/>
                      </a:lnTo>
                      <a:lnTo>
                        <a:pt x="109" y="241"/>
                      </a:lnTo>
                      <a:lnTo>
                        <a:pt x="103" y="235"/>
                      </a:lnTo>
                      <a:lnTo>
                        <a:pt x="97" y="229"/>
                      </a:lnTo>
                      <a:lnTo>
                        <a:pt x="91" y="223"/>
                      </a:lnTo>
                      <a:lnTo>
                        <a:pt x="79" y="217"/>
                      </a:lnTo>
                      <a:lnTo>
                        <a:pt x="79" y="211"/>
                      </a:lnTo>
                      <a:lnTo>
                        <a:pt x="73" y="204"/>
                      </a:lnTo>
                      <a:lnTo>
                        <a:pt x="73" y="198"/>
                      </a:lnTo>
                      <a:lnTo>
                        <a:pt x="73" y="192"/>
                      </a:lnTo>
                      <a:lnTo>
                        <a:pt x="67" y="186"/>
                      </a:lnTo>
                      <a:lnTo>
                        <a:pt x="61" y="168"/>
                      </a:lnTo>
                      <a:lnTo>
                        <a:pt x="55" y="168"/>
                      </a:lnTo>
                      <a:lnTo>
                        <a:pt x="55" y="162"/>
                      </a:lnTo>
                      <a:lnTo>
                        <a:pt x="55" y="156"/>
                      </a:lnTo>
                      <a:lnTo>
                        <a:pt x="49" y="144"/>
                      </a:lnTo>
                      <a:lnTo>
                        <a:pt x="43" y="126"/>
                      </a:lnTo>
                      <a:lnTo>
                        <a:pt x="36" y="120"/>
                      </a:lnTo>
                      <a:lnTo>
                        <a:pt x="30" y="108"/>
                      </a:lnTo>
                      <a:lnTo>
                        <a:pt x="24" y="102"/>
                      </a:lnTo>
                      <a:lnTo>
                        <a:pt x="24" y="96"/>
                      </a:lnTo>
                      <a:lnTo>
                        <a:pt x="18" y="96"/>
                      </a:lnTo>
                      <a:lnTo>
                        <a:pt x="12" y="90"/>
                      </a:lnTo>
                      <a:lnTo>
                        <a:pt x="6" y="90"/>
                      </a:lnTo>
                      <a:lnTo>
                        <a:pt x="6" y="84"/>
                      </a:lnTo>
                      <a:lnTo>
                        <a:pt x="12" y="84"/>
                      </a:lnTo>
                      <a:lnTo>
                        <a:pt x="12" y="78"/>
                      </a:lnTo>
                      <a:lnTo>
                        <a:pt x="6" y="72"/>
                      </a:lnTo>
                      <a:lnTo>
                        <a:pt x="0" y="66"/>
                      </a:lnTo>
                      <a:lnTo>
                        <a:pt x="6" y="66"/>
                      </a:lnTo>
                      <a:lnTo>
                        <a:pt x="6" y="60"/>
                      </a:lnTo>
                      <a:lnTo>
                        <a:pt x="12" y="54"/>
                      </a:lnTo>
                      <a:lnTo>
                        <a:pt x="18" y="48"/>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59" name=""/>
                <p:cNvSpPr/>
                <p:nvPr/>
              </p:nvSpPr>
              <p:spPr>
                <a:xfrm>
                  <a:off x="1295280" y="1584360"/>
                  <a:ext cx="58680" cy="39600"/>
                </a:xfrm>
                <a:custGeom>
                  <a:avLst/>
                  <a:gdLst/>
                  <a:ahLst/>
                  <a:rect l="l" t="t" r="r" b="b"/>
                  <a:pathLst>
                    <a:path w="37" h="25">
                      <a:moveTo>
                        <a:pt x="6" y="24"/>
                      </a:moveTo>
                      <a:lnTo>
                        <a:pt x="12" y="24"/>
                      </a:lnTo>
                      <a:lnTo>
                        <a:pt x="18" y="24"/>
                      </a:lnTo>
                      <a:lnTo>
                        <a:pt x="24" y="24"/>
                      </a:lnTo>
                      <a:lnTo>
                        <a:pt x="30" y="18"/>
                      </a:lnTo>
                      <a:lnTo>
                        <a:pt x="30" y="12"/>
                      </a:lnTo>
                      <a:lnTo>
                        <a:pt x="30" y="6"/>
                      </a:lnTo>
                      <a:lnTo>
                        <a:pt x="36" y="6"/>
                      </a:lnTo>
                      <a:lnTo>
                        <a:pt x="30" y="0"/>
                      </a:lnTo>
                      <a:lnTo>
                        <a:pt x="24" y="0"/>
                      </a:lnTo>
                      <a:lnTo>
                        <a:pt x="18" y="0"/>
                      </a:lnTo>
                      <a:lnTo>
                        <a:pt x="12" y="0"/>
                      </a:lnTo>
                      <a:lnTo>
                        <a:pt x="6" y="0"/>
                      </a:lnTo>
                      <a:lnTo>
                        <a:pt x="6" y="6"/>
                      </a:lnTo>
                      <a:lnTo>
                        <a:pt x="6" y="12"/>
                      </a:lnTo>
                      <a:lnTo>
                        <a:pt x="6" y="18"/>
                      </a:lnTo>
                      <a:lnTo>
                        <a:pt x="0" y="18"/>
                      </a:lnTo>
                      <a:lnTo>
                        <a:pt x="6" y="18"/>
                      </a:lnTo>
                      <a:lnTo>
                        <a:pt x="6" y="24"/>
                      </a:lnTo>
                    </a:path>
                  </a:pathLst>
                </a:custGeom>
                <a:solidFill>
                  <a:srgbClr val="b2b2b2"/>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660" name=""/>
                <p:cNvSpPr/>
                <p:nvPr/>
              </p:nvSpPr>
              <p:spPr>
                <a:xfrm>
                  <a:off x="1276200" y="1593720"/>
                  <a:ext cx="11160" cy="20520"/>
                </a:xfrm>
                <a:custGeom>
                  <a:avLst/>
                  <a:gdLst/>
                  <a:ahLst/>
                  <a:rect l="l" t="t" r="r" b="b"/>
                  <a:pathLst>
                    <a:path w="7" h="13">
                      <a:moveTo>
                        <a:pt x="0" y="12"/>
                      </a:moveTo>
                      <a:lnTo>
                        <a:pt x="6" y="0"/>
                      </a:lnTo>
                      <a:lnTo>
                        <a:pt x="6" y="6"/>
                      </a:lnTo>
                      <a:lnTo>
                        <a:pt x="6" y="12"/>
                      </a:lnTo>
                      <a:lnTo>
                        <a:pt x="0" y="12"/>
                      </a:lnTo>
                    </a:path>
                  </a:pathLst>
                </a:custGeom>
                <a:solidFill>
                  <a:srgbClr val="b2b2b2"/>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2661" name=""/>
                <p:cNvSpPr/>
                <p:nvPr/>
              </p:nvSpPr>
              <p:spPr>
                <a:xfrm>
                  <a:off x="642960" y="1650960"/>
                  <a:ext cx="10800" cy="1440"/>
                </a:xfrm>
                <a:custGeom>
                  <a:avLst/>
                  <a:gdLst/>
                  <a:ahLst/>
                  <a:rect l="l" t="t" r="r" b="b"/>
                  <a:pathLst>
                    <a:path w="7" h="1">
                      <a:moveTo>
                        <a:pt x="0" y="0"/>
                      </a:moveTo>
                      <a:lnTo>
                        <a:pt x="6" y="0"/>
                      </a:lnTo>
                      <a:lnTo>
                        <a:pt x="0" y="0"/>
                      </a:lnTo>
                    </a:path>
                  </a:pathLst>
                </a:custGeom>
                <a:solidFill>
                  <a:srgbClr val="b2b2b2"/>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662" name=""/>
                <p:cNvSpPr/>
                <p:nvPr/>
              </p:nvSpPr>
              <p:spPr>
                <a:xfrm>
                  <a:off x="882360" y="1812960"/>
                  <a:ext cx="260640" cy="307800"/>
                </a:xfrm>
                <a:custGeom>
                  <a:avLst/>
                  <a:gdLst/>
                  <a:ahLst/>
                  <a:rect l="l" t="t" r="r" b="b"/>
                  <a:pathLst>
                    <a:path w="164" h="194">
                      <a:moveTo>
                        <a:pt x="0" y="115"/>
                      </a:moveTo>
                      <a:lnTo>
                        <a:pt x="6" y="121"/>
                      </a:lnTo>
                      <a:lnTo>
                        <a:pt x="6" y="127"/>
                      </a:lnTo>
                      <a:lnTo>
                        <a:pt x="6" y="133"/>
                      </a:lnTo>
                      <a:lnTo>
                        <a:pt x="12" y="139"/>
                      </a:lnTo>
                      <a:lnTo>
                        <a:pt x="12" y="145"/>
                      </a:lnTo>
                      <a:lnTo>
                        <a:pt x="12" y="157"/>
                      </a:lnTo>
                      <a:lnTo>
                        <a:pt x="12" y="163"/>
                      </a:lnTo>
                      <a:lnTo>
                        <a:pt x="18" y="169"/>
                      </a:lnTo>
                      <a:lnTo>
                        <a:pt x="18" y="175"/>
                      </a:lnTo>
                      <a:lnTo>
                        <a:pt x="24" y="181"/>
                      </a:lnTo>
                      <a:lnTo>
                        <a:pt x="24" y="193"/>
                      </a:lnTo>
                      <a:lnTo>
                        <a:pt x="30" y="193"/>
                      </a:lnTo>
                      <a:lnTo>
                        <a:pt x="43" y="181"/>
                      </a:lnTo>
                      <a:lnTo>
                        <a:pt x="49" y="181"/>
                      </a:lnTo>
                      <a:lnTo>
                        <a:pt x="55" y="181"/>
                      </a:lnTo>
                      <a:lnTo>
                        <a:pt x="61" y="181"/>
                      </a:lnTo>
                      <a:lnTo>
                        <a:pt x="67" y="181"/>
                      </a:lnTo>
                      <a:lnTo>
                        <a:pt x="67" y="187"/>
                      </a:lnTo>
                      <a:lnTo>
                        <a:pt x="73" y="187"/>
                      </a:lnTo>
                      <a:lnTo>
                        <a:pt x="73" y="193"/>
                      </a:lnTo>
                      <a:lnTo>
                        <a:pt x="79" y="181"/>
                      </a:lnTo>
                      <a:lnTo>
                        <a:pt x="85" y="181"/>
                      </a:lnTo>
                      <a:lnTo>
                        <a:pt x="91" y="181"/>
                      </a:lnTo>
                      <a:lnTo>
                        <a:pt x="97" y="181"/>
                      </a:lnTo>
                      <a:lnTo>
                        <a:pt x="97" y="175"/>
                      </a:lnTo>
                      <a:lnTo>
                        <a:pt x="103" y="163"/>
                      </a:lnTo>
                      <a:lnTo>
                        <a:pt x="103" y="157"/>
                      </a:lnTo>
                      <a:lnTo>
                        <a:pt x="109" y="151"/>
                      </a:lnTo>
                      <a:lnTo>
                        <a:pt x="109" y="145"/>
                      </a:lnTo>
                      <a:lnTo>
                        <a:pt x="115" y="145"/>
                      </a:lnTo>
                      <a:lnTo>
                        <a:pt x="127" y="145"/>
                      </a:lnTo>
                      <a:lnTo>
                        <a:pt x="133" y="139"/>
                      </a:lnTo>
                      <a:lnTo>
                        <a:pt x="139" y="139"/>
                      </a:lnTo>
                      <a:lnTo>
                        <a:pt x="145" y="139"/>
                      </a:lnTo>
                      <a:lnTo>
                        <a:pt x="157" y="145"/>
                      </a:lnTo>
                      <a:lnTo>
                        <a:pt x="157" y="151"/>
                      </a:lnTo>
                      <a:lnTo>
                        <a:pt x="163" y="145"/>
                      </a:lnTo>
                      <a:lnTo>
                        <a:pt x="163" y="139"/>
                      </a:lnTo>
                      <a:lnTo>
                        <a:pt x="163" y="133"/>
                      </a:lnTo>
                      <a:lnTo>
                        <a:pt x="163" y="127"/>
                      </a:lnTo>
                      <a:lnTo>
                        <a:pt x="163" y="121"/>
                      </a:lnTo>
                      <a:lnTo>
                        <a:pt x="163" y="115"/>
                      </a:lnTo>
                      <a:lnTo>
                        <a:pt x="157" y="109"/>
                      </a:lnTo>
                      <a:lnTo>
                        <a:pt x="151" y="103"/>
                      </a:lnTo>
                      <a:lnTo>
                        <a:pt x="157" y="97"/>
                      </a:lnTo>
                      <a:lnTo>
                        <a:pt x="151" y="97"/>
                      </a:lnTo>
                      <a:lnTo>
                        <a:pt x="139" y="97"/>
                      </a:lnTo>
                      <a:lnTo>
                        <a:pt x="133" y="97"/>
                      </a:lnTo>
                      <a:lnTo>
                        <a:pt x="127" y="91"/>
                      </a:lnTo>
                      <a:lnTo>
                        <a:pt x="127" y="79"/>
                      </a:lnTo>
                      <a:lnTo>
                        <a:pt x="127" y="73"/>
                      </a:lnTo>
                      <a:lnTo>
                        <a:pt x="127" y="67"/>
                      </a:lnTo>
                      <a:lnTo>
                        <a:pt x="127" y="60"/>
                      </a:lnTo>
                      <a:lnTo>
                        <a:pt x="121" y="54"/>
                      </a:lnTo>
                      <a:lnTo>
                        <a:pt x="115" y="54"/>
                      </a:lnTo>
                      <a:lnTo>
                        <a:pt x="109" y="54"/>
                      </a:lnTo>
                      <a:lnTo>
                        <a:pt x="103" y="54"/>
                      </a:lnTo>
                      <a:lnTo>
                        <a:pt x="103" y="48"/>
                      </a:lnTo>
                      <a:lnTo>
                        <a:pt x="97" y="48"/>
                      </a:lnTo>
                      <a:lnTo>
                        <a:pt x="91" y="42"/>
                      </a:lnTo>
                      <a:lnTo>
                        <a:pt x="85" y="42"/>
                      </a:lnTo>
                      <a:lnTo>
                        <a:pt x="79" y="42"/>
                      </a:lnTo>
                      <a:lnTo>
                        <a:pt x="73" y="42"/>
                      </a:lnTo>
                      <a:lnTo>
                        <a:pt x="73" y="36"/>
                      </a:lnTo>
                      <a:lnTo>
                        <a:pt x="67" y="30"/>
                      </a:lnTo>
                      <a:lnTo>
                        <a:pt x="61" y="24"/>
                      </a:lnTo>
                      <a:lnTo>
                        <a:pt x="61" y="18"/>
                      </a:lnTo>
                      <a:lnTo>
                        <a:pt x="61" y="12"/>
                      </a:lnTo>
                      <a:lnTo>
                        <a:pt x="61" y="6"/>
                      </a:lnTo>
                      <a:lnTo>
                        <a:pt x="61" y="0"/>
                      </a:lnTo>
                      <a:lnTo>
                        <a:pt x="49" y="0"/>
                      </a:lnTo>
                      <a:lnTo>
                        <a:pt x="43" y="0"/>
                      </a:lnTo>
                      <a:lnTo>
                        <a:pt x="36" y="6"/>
                      </a:lnTo>
                      <a:lnTo>
                        <a:pt x="30" y="12"/>
                      </a:lnTo>
                      <a:lnTo>
                        <a:pt x="24" y="12"/>
                      </a:lnTo>
                      <a:lnTo>
                        <a:pt x="18" y="12"/>
                      </a:lnTo>
                      <a:lnTo>
                        <a:pt x="12" y="18"/>
                      </a:lnTo>
                      <a:lnTo>
                        <a:pt x="6" y="18"/>
                      </a:lnTo>
                      <a:lnTo>
                        <a:pt x="0" y="18"/>
                      </a:lnTo>
                      <a:lnTo>
                        <a:pt x="6" y="30"/>
                      </a:lnTo>
                      <a:lnTo>
                        <a:pt x="12" y="36"/>
                      </a:lnTo>
                      <a:lnTo>
                        <a:pt x="12" y="42"/>
                      </a:lnTo>
                      <a:lnTo>
                        <a:pt x="12" y="48"/>
                      </a:lnTo>
                      <a:lnTo>
                        <a:pt x="6" y="48"/>
                      </a:lnTo>
                      <a:lnTo>
                        <a:pt x="6" y="54"/>
                      </a:lnTo>
                      <a:lnTo>
                        <a:pt x="6" y="60"/>
                      </a:lnTo>
                      <a:lnTo>
                        <a:pt x="12" y="67"/>
                      </a:lnTo>
                      <a:lnTo>
                        <a:pt x="6" y="67"/>
                      </a:lnTo>
                      <a:lnTo>
                        <a:pt x="6" y="73"/>
                      </a:lnTo>
                      <a:lnTo>
                        <a:pt x="0" y="79"/>
                      </a:lnTo>
                      <a:lnTo>
                        <a:pt x="6" y="79"/>
                      </a:lnTo>
                      <a:lnTo>
                        <a:pt x="6" y="85"/>
                      </a:lnTo>
                      <a:lnTo>
                        <a:pt x="0" y="85"/>
                      </a:lnTo>
                      <a:lnTo>
                        <a:pt x="0" y="91"/>
                      </a:lnTo>
                      <a:lnTo>
                        <a:pt x="6" y="97"/>
                      </a:lnTo>
                      <a:lnTo>
                        <a:pt x="6" y="103"/>
                      </a:lnTo>
                      <a:lnTo>
                        <a:pt x="0" y="109"/>
                      </a:lnTo>
                      <a:lnTo>
                        <a:pt x="0" y="115"/>
                      </a:lnTo>
                    </a:path>
                  </a:pathLst>
                </a:custGeom>
                <a:solidFill>
                  <a:srgbClr val="fac08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63" name=""/>
                <p:cNvSpPr/>
                <p:nvPr/>
              </p:nvSpPr>
              <p:spPr>
                <a:xfrm>
                  <a:off x="749160" y="1995480"/>
                  <a:ext cx="192240" cy="861840"/>
                </a:xfrm>
                <a:custGeom>
                  <a:avLst/>
                  <a:gdLst/>
                  <a:ahLst/>
                  <a:rect l="l" t="t" r="r" b="b"/>
                  <a:pathLst>
                    <a:path w="121" h="543">
                      <a:moveTo>
                        <a:pt x="96" y="518"/>
                      </a:moveTo>
                      <a:lnTo>
                        <a:pt x="90" y="518"/>
                      </a:lnTo>
                      <a:lnTo>
                        <a:pt x="84" y="518"/>
                      </a:lnTo>
                      <a:lnTo>
                        <a:pt x="78" y="524"/>
                      </a:lnTo>
                      <a:lnTo>
                        <a:pt x="72" y="524"/>
                      </a:lnTo>
                      <a:lnTo>
                        <a:pt x="66" y="524"/>
                      </a:lnTo>
                      <a:lnTo>
                        <a:pt x="66" y="530"/>
                      </a:lnTo>
                      <a:lnTo>
                        <a:pt x="66" y="536"/>
                      </a:lnTo>
                      <a:lnTo>
                        <a:pt x="60" y="536"/>
                      </a:lnTo>
                      <a:lnTo>
                        <a:pt x="54" y="542"/>
                      </a:lnTo>
                      <a:lnTo>
                        <a:pt x="54" y="536"/>
                      </a:lnTo>
                      <a:lnTo>
                        <a:pt x="54" y="530"/>
                      </a:lnTo>
                      <a:lnTo>
                        <a:pt x="60" y="530"/>
                      </a:lnTo>
                      <a:lnTo>
                        <a:pt x="60" y="524"/>
                      </a:lnTo>
                      <a:lnTo>
                        <a:pt x="54" y="524"/>
                      </a:lnTo>
                      <a:lnTo>
                        <a:pt x="48" y="530"/>
                      </a:lnTo>
                      <a:lnTo>
                        <a:pt x="42" y="530"/>
                      </a:lnTo>
                      <a:lnTo>
                        <a:pt x="36" y="530"/>
                      </a:lnTo>
                      <a:lnTo>
                        <a:pt x="36" y="524"/>
                      </a:lnTo>
                      <a:lnTo>
                        <a:pt x="42" y="524"/>
                      </a:lnTo>
                      <a:lnTo>
                        <a:pt x="48" y="524"/>
                      </a:lnTo>
                      <a:lnTo>
                        <a:pt x="54" y="524"/>
                      </a:lnTo>
                      <a:lnTo>
                        <a:pt x="48" y="518"/>
                      </a:lnTo>
                      <a:lnTo>
                        <a:pt x="42" y="518"/>
                      </a:lnTo>
                      <a:lnTo>
                        <a:pt x="42" y="512"/>
                      </a:lnTo>
                      <a:lnTo>
                        <a:pt x="36" y="512"/>
                      </a:lnTo>
                      <a:lnTo>
                        <a:pt x="30" y="512"/>
                      </a:lnTo>
                      <a:lnTo>
                        <a:pt x="30" y="506"/>
                      </a:lnTo>
                      <a:lnTo>
                        <a:pt x="24" y="506"/>
                      </a:lnTo>
                      <a:lnTo>
                        <a:pt x="24" y="500"/>
                      </a:lnTo>
                      <a:lnTo>
                        <a:pt x="18" y="500"/>
                      </a:lnTo>
                      <a:lnTo>
                        <a:pt x="18" y="494"/>
                      </a:lnTo>
                      <a:lnTo>
                        <a:pt x="24" y="494"/>
                      </a:lnTo>
                      <a:lnTo>
                        <a:pt x="30" y="488"/>
                      </a:lnTo>
                      <a:lnTo>
                        <a:pt x="24" y="488"/>
                      </a:lnTo>
                      <a:lnTo>
                        <a:pt x="18" y="488"/>
                      </a:lnTo>
                      <a:lnTo>
                        <a:pt x="18" y="482"/>
                      </a:lnTo>
                      <a:lnTo>
                        <a:pt x="24" y="482"/>
                      </a:lnTo>
                      <a:lnTo>
                        <a:pt x="18" y="482"/>
                      </a:lnTo>
                      <a:lnTo>
                        <a:pt x="18" y="476"/>
                      </a:lnTo>
                      <a:lnTo>
                        <a:pt x="24" y="476"/>
                      </a:lnTo>
                      <a:lnTo>
                        <a:pt x="24" y="470"/>
                      </a:lnTo>
                      <a:lnTo>
                        <a:pt x="18" y="476"/>
                      </a:lnTo>
                      <a:lnTo>
                        <a:pt x="18" y="464"/>
                      </a:lnTo>
                      <a:lnTo>
                        <a:pt x="18" y="458"/>
                      </a:lnTo>
                      <a:lnTo>
                        <a:pt x="18" y="452"/>
                      </a:lnTo>
                      <a:lnTo>
                        <a:pt x="24" y="452"/>
                      </a:lnTo>
                      <a:lnTo>
                        <a:pt x="30" y="452"/>
                      </a:lnTo>
                      <a:lnTo>
                        <a:pt x="24" y="452"/>
                      </a:lnTo>
                      <a:lnTo>
                        <a:pt x="18" y="452"/>
                      </a:lnTo>
                      <a:lnTo>
                        <a:pt x="12" y="452"/>
                      </a:lnTo>
                      <a:lnTo>
                        <a:pt x="12" y="446"/>
                      </a:lnTo>
                      <a:lnTo>
                        <a:pt x="18" y="446"/>
                      </a:lnTo>
                      <a:lnTo>
                        <a:pt x="18" y="440"/>
                      </a:lnTo>
                      <a:lnTo>
                        <a:pt x="24" y="440"/>
                      </a:lnTo>
                      <a:lnTo>
                        <a:pt x="18" y="434"/>
                      </a:lnTo>
                      <a:lnTo>
                        <a:pt x="12" y="434"/>
                      </a:lnTo>
                      <a:lnTo>
                        <a:pt x="6" y="434"/>
                      </a:lnTo>
                      <a:lnTo>
                        <a:pt x="0" y="434"/>
                      </a:lnTo>
                      <a:lnTo>
                        <a:pt x="0" y="428"/>
                      </a:lnTo>
                      <a:lnTo>
                        <a:pt x="6" y="428"/>
                      </a:lnTo>
                      <a:lnTo>
                        <a:pt x="12" y="428"/>
                      </a:lnTo>
                      <a:lnTo>
                        <a:pt x="12" y="422"/>
                      </a:lnTo>
                      <a:lnTo>
                        <a:pt x="18" y="422"/>
                      </a:lnTo>
                      <a:lnTo>
                        <a:pt x="18" y="428"/>
                      </a:lnTo>
                      <a:lnTo>
                        <a:pt x="12" y="428"/>
                      </a:lnTo>
                      <a:lnTo>
                        <a:pt x="18" y="428"/>
                      </a:lnTo>
                      <a:lnTo>
                        <a:pt x="18" y="434"/>
                      </a:lnTo>
                      <a:lnTo>
                        <a:pt x="18" y="428"/>
                      </a:lnTo>
                      <a:lnTo>
                        <a:pt x="24" y="428"/>
                      </a:lnTo>
                      <a:lnTo>
                        <a:pt x="24" y="434"/>
                      </a:lnTo>
                      <a:lnTo>
                        <a:pt x="30" y="428"/>
                      </a:lnTo>
                      <a:lnTo>
                        <a:pt x="30" y="422"/>
                      </a:lnTo>
                      <a:lnTo>
                        <a:pt x="30" y="416"/>
                      </a:lnTo>
                      <a:lnTo>
                        <a:pt x="36" y="416"/>
                      </a:lnTo>
                      <a:lnTo>
                        <a:pt x="30" y="410"/>
                      </a:lnTo>
                      <a:lnTo>
                        <a:pt x="36" y="410"/>
                      </a:lnTo>
                      <a:lnTo>
                        <a:pt x="42" y="404"/>
                      </a:lnTo>
                      <a:lnTo>
                        <a:pt x="42" y="398"/>
                      </a:lnTo>
                      <a:lnTo>
                        <a:pt x="36" y="398"/>
                      </a:lnTo>
                      <a:lnTo>
                        <a:pt x="36" y="392"/>
                      </a:lnTo>
                      <a:lnTo>
                        <a:pt x="36" y="385"/>
                      </a:lnTo>
                      <a:lnTo>
                        <a:pt x="36" y="379"/>
                      </a:lnTo>
                      <a:lnTo>
                        <a:pt x="42" y="379"/>
                      </a:lnTo>
                      <a:lnTo>
                        <a:pt x="42" y="373"/>
                      </a:lnTo>
                      <a:lnTo>
                        <a:pt x="36" y="367"/>
                      </a:lnTo>
                      <a:lnTo>
                        <a:pt x="42" y="367"/>
                      </a:lnTo>
                      <a:lnTo>
                        <a:pt x="42" y="361"/>
                      </a:lnTo>
                      <a:lnTo>
                        <a:pt x="42" y="355"/>
                      </a:lnTo>
                      <a:lnTo>
                        <a:pt x="36" y="355"/>
                      </a:lnTo>
                      <a:lnTo>
                        <a:pt x="30" y="361"/>
                      </a:lnTo>
                      <a:lnTo>
                        <a:pt x="24" y="355"/>
                      </a:lnTo>
                      <a:lnTo>
                        <a:pt x="24" y="349"/>
                      </a:lnTo>
                      <a:lnTo>
                        <a:pt x="24" y="343"/>
                      </a:lnTo>
                      <a:lnTo>
                        <a:pt x="24" y="337"/>
                      </a:lnTo>
                      <a:lnTo>
                        <a:pt x="30" y="331"/>
                      </a:lnTo>
                      <a:lnTo>
                        <a:pt x="30" y="325"/>
                      </a:lnTo>
                      <a:lnTo>
                        <a:pt x="30" y="313"/>
                      </a:lnTo>
                      <a:lnTo>
                        <a:pt x="30" y="307"/>
                      </a:lnTo>
                      <a:lnTo>
                        <a:pt x="30" y="301"/>
                      </a:lnTo>
                      <a:lnTo>
                        <a:pt x="24" y="295"/>
                      </a:lnTo>
                      <a:lnTo>
                        <a:pt x="30" y="295"/>
                      </a:lnTo>
                      <a:lnTo>
                        <a:pt x="36" y="289"/>
                      </a:lnTo>
                      <a:lnTo>
                        <a:pt x="36" y="283"/>
                      </a:lnTo>
                      <a:lnTo>
                        <a:pt x="36" y="277"/>
                      </a:lnTo>
                      <a:lnTo>
                        <a:pt x="42" y="271"/>
                      </a:lnTo>
                      <a:lnTo>
                        <a:pt x="42" y="265"/>
                      </a:lnTo>
                      <a:lnTo>
                        <a:pt x="48" y="259"/>
                      </a:lnTo>
                      <a:lnTo>
                        <a:pt x="48" y="253"/>
                      </a:lnTo>
                      <a:lnTo>
                        <a:pt x="48" y="247"/>
                      </a:lnTo>
                      <a:lnTo>
                        <a:pt x="54" y="241"/>
                      </a:lnTo>
                      <a:lnTo>
                        <a:pt x="54" y="235"/>
                      </a:lnTo>
                      <a:lnTo>
                        <a:pt x="54" y="229"/>
                      </a:lnTo>
                      <a:lnTo>
                        <a:pt x="60" y="223"/>
                      </a:lnTo>
                      <a:lnTo>
                        <a:pt x="54" y="223"/>
                      </a:lnTo>
                      <a:lnTo>
                        <a:pt x="54" y="217"/>
                      </a:lnTo>
                      <a:lnTo>
                        <a:pt x="54" y="205"/>
                      </a:lnTo>
                      <a:lnTo>
                        <a:pt x="54" y="199"/>
                      </a:lnTo>
                      <a:lnTo>
                        <a:pt x="54" y="193"/>
                      </a:lnTo>
                      <a:lnTo>
                        <a:pt x="60" y="187"/>
                      </a:lnTo>
                      <a:lnTo>
                        <a:pt x="60" y="181"/>
                      </a:lnTo>
                      <a:lnTo>
                        <a:pt x="60" y="175"/>
                      </a:lnTo>
                      <a:lnTo>
                        <a:pt x="60" y="168"/>
                      </a:lnTo>
                      <a:lnTo>
                        <a:pt x="60" y="162"/>
                      </a:lnTo>
                      <a:lnTo>
                        <a:pt x="60" y="156"/>
                      </a:lnTo>
                      <a:lnTo>
                        <a:pt x="66" y="150"/>
                      </a:lnTo>
                      <a:lnTo>
                        <a:pt x="66" y="144"/>
                      </a:lnTo>
                      <a:lnTo>
                        <a:pt x="66" y="138"/>
                      </a:lnTo>
                      <a:lnTo>
                        <a:pt x="66" y="132"/>
                      </a:lnTo>
                      <a:lnTo>
                        <a:pt x="66" y="126"/>
                      </a:lnTo>
                      <a:lnTo>
                        <a:pt x="66" y="120"/>
                      </a:lnTo>
                      <a:lnTo>
                        <a:pt x="72" y="120"/>
                      </a:lnTo>
                      <a:lnTo>
                        <a:pt x="72" y="114"/>
                      </a:lnTo>
                      <a:lnTo>
                        <a:pt x="72" y="108"/>
                      </a:lnTo>
                      <a:lnTo>
                        <a:pt x="72" y="102"/>
                      </a:lnTo>
                      <a:lnTo>
                        <a:pt x="72" y="96"/>
                      </a:lnTo>
                      <a:lnTo>
                        <a:pt x="72" y="90"/>
                      </a:lnTo>
                      <a:lnTo>
                        <a:pt x="66" y="90"/>
                      </a:lnTo>
                      <a:lnTo>
                        <a:pt x="72" y="84"/>
                      </a:lnTo>
                      <a:lnTo>
                        <a:pt x="66" y="84"/>
                      </a:lnTo>
                      <a:lnTo>
                        <a:pt x="72" y="84"/>
                      </a:lnTo>
                      <a:lnTo>
                        <a:pt x="72" y="78"/>
                      </a:lnTo>
                      <a:lnTo>
                        <a:pt x="72" y="72"/>
                      </a:lnTo>
                      <a:lnTo>
                        <a:pt x="72" y="66"/>
                      </a:lnTo>
                      <a:lnTo>
                        <a:pt x="78" y="60"/>
                      </a:lnTo>
                      <a:lnTo>
                        <a:pt x="78" y="48"/>
                      </a:lnTo>
                      <a:lnTo>
                        <a:pt x="72" y="30"/>
                      </a:lnTo>
                      <a:lnTo>
                        <a:pt x="72" y="24"/>
                      </a:lnTo>
                      <a:lnTo>
                        <a:pt x="72" y="18"/>
                      </a:lnTo>
                      <a:lnTo>
                        <a:pt x="72" y="12"/>
                      </a:lnTo>
                      <a:lnTo>
                        <a:pt x="78" y="12"/>
                      </a:lnTo>
                      <a:lnTo>
                        <a:pt x="78" y="6"/>
                      </a:lnTo>
                      <a:lnTo>
                        <a:pt x="84" y="0"/>
                      </a:lnTo>
                      <a:lnTo>
                        <a:pt x="90" y="6"/>
                      </a:lnTo>
                      <a:lnTo>
                        <a:pt x="90" y="12"/>
                      </a:lnTo>
                      <a:lnTo>
                        <a:pt x="90" y="18"/>
                      </a:lnTo>
                      <a:lnTo>
                        <a:pt x="96" y="24"/>
                      </a:lnTo>
                      <a:lnTo>
                        <a:pt x="96" y="30"/>
                      </a:lnTo>
                      <a:lnTo>
                        <a:pt x="96" y="42"/>
                      </a:lnTo>
                      <a:lnTo>
                        <a:pt x="96" y="48"/>
                      </a:lnTo>
                      <a:lnTo>
                        <a:pt x="102" y="54"/>
                      </a:lnTo>
                      <a:lnTo>
                        <a:pt x="102" y="60"/>
                      </a:lnTo>
                      <a:lnTo>
                        <a:pt x="108" y="66"/>
                      </a:lnTo>
                      <a:lnTo>
                        <a:pt x="108" y="78"/>
                      </a:lnTo>
                      <a:lnTo>
                        <a:pt x="114" y="78"/>
                      </a:lnTo>
                      <a:lnTo>
                        <a:pt x="120" y="84"/>
                      </a:lnTo>
                      <a:lnTo>
                        <a:pt x="114" y="96"/>
                      </a:lnTo>
                      <a:lnTo>
                        <a:pt x="102" y="102"/>
                      </a:lnTo>
                      <a:lnTo>
                        <a:pt x="96" y="108"/>
                      </a:lnTo>
                      <a:lnTo>
                        <a:pt x="102" y="114"/>
                      </a:lnTo>
                      <a:lnTo>
                        <a:pt x="96" y="114"/>
                      </a:lnTo>
                      <a:lnTo>
                        <a:pt x="96" y="120"/>
                      </a:lnTo>
                      <a:lnTo>
                        <a:pt x="96" y="126"/>
                      </a:lnTo>
                      <a:lnTo>
                        <a:pt x="102" y="126"/>
                      </a:lnTo>
                      <a:lnTo>
                        <a:pt x="96" y="132"/>
                      </a:lnTo>
                      <a:lnTo>
                        <a:pt x="96" y="138"/>
                      </a:lnTo>
                      <a:lnTo>
                        <a:pt x="102" y="138"/>
                      </a:lnTo>
                      <a:lnTo>
                        <a:pt x="102" y="144"/>
                      </a:lnTo>
                      <a:lnTo>
                        <a:pt x="96" y="144"/>
                      </a:lnTo>
                      <a:lnTo>
                        <a:pt x="90" y="150"/>
                      </a:lnTo>
                      <a:lnTo>
                        <a:pt x="90" y="156"/>
                      </a:lnTo>
                      <a:lnTo>
                        <a:pt x="84" y="162"/>
                      </a:lnTo>
                      <a:lnTo>
                        <a:pt x="78" y="175"/>
                      </a:lnTo>
                      <a:lnTo>
                        <a:pt x="78" y="187"/>
                      </a:lnTo>
                      <a:lnTo>
                        <a:pt x="78" y="193"/>
                      </a:lnTo>
                      <a:lnTo>
                        <a:pt x="72" y="193"/>
                      </a:lnTo>
                      <a:lnTo>
                        <a:pt x="72" y="205"/>
                      </a:lnTo>
                      <a:lnTo>
                        <a:pt x="72" y="211"/>
                      </a:lnTo>
                      <a:lnTo>
                        <a:pt x="72" y="217"/>
                      </a:lnTo>
                      <a:lnTo>
                        <a:pt x="72" y="223"/>
                      </a:lnTo>
                      <a:lnTo>
                        <a:pt x="78" y="241"/>
                      </a:lnTo>
                      <a:lnTo>
                        <a:pt x="78" y="247"/>
                      </a:lnTo>
                      <a:lnTo>
                        <a:pt x="72" y="259"/>
                      </a:lnTo>
                      <a:lnTo>
                        <a:pt x="72" y="265"/>
                      </a:lnTo>
                      <a:lnTo>
                        <a:pt x="72" y="277"/>
                      </a:lnTo>
                      <a:lnTo>
                        <a:pt x="66" y="283"/>
                      </a:lnTo>
                      <a:lnTo>
                        <a:pt x="60" y="283"/>
                      </a:lnTo>
                      <a:lnTo>
                        <a:pt x="60" y="295"/>
                      </a:lnTo>
                      <a:lnTo>
                        <a:pt x="60" y="301"/>
                      </a:lnTo>
                      <a:lnTo>
                        <a:pt x="60" y="307"/>
                      </a:lnTo>
                      <a:lnTo>
                        <a:pt x="66" y="313"/>
                      </a:lnTo>
                      <a:lnTo>
                        <a:pt x="60" y="319"/>
                      </a:lnTo>
                      <a:lnTo>
                        <a:pt x="54" y="325"/>
                      </a:lnTo>
                      <a:lnTo>
                        <a:pt x="54" y="337"/>
                      </a:lnTo>
                      <a:lnTo>
                        <a:pt x="54" y="343"/>
                      </a:lnTo>
                      <a:lnTo>
                        <a:pt x="54" y="355"/>
                      </a:lnTo>
                      <a:lnTo>
                        <a:pt x="54" y="361"/>
                      </a:lnTo>
                      <a:lnTo>
                        <a:pt x="54" y="367"/>
                      </a:lnTo>
                      <a:lnTo>
                        <a:pt x="48" y="367"/>
                      </a:lnTo>
                      <a:lnTo>
                        <a:pt x="48" y="373"/>
                      </a:lnTo>
                      <a:lnTo>
                        <a:pt x="48" y="379"/>
                      </a:lnTo>
                      <a:lnTo>
                        <a:pt x="54" y="379"/>
                      </a:lnTo>
                      <a:lnTo>
                        <a:pt x="54" y="385"/>
                      </a:lnTo>
                      <a:lnTo>
                        <a:pt x="54" y="392"/>
                      </a:lnTo>
                      <a:lnTo>
                        <a:pt x="54" y="398"/>
                      </a:lnTo>
                      <a:lnTo>
                        <a:pt x="60" y="398"/>
                      </a:lnTo>
                      <a:lnTo>
                        <a:pt x="60" y="404"/>
                      </a:lnTo>
                      <a:lnTo>
                        <a:pt x="54" y="404"/>
                      </a:lnTo>
                      <a:lnTo>
                        <a:pt x="48" y="404"/>
                      </a:lnTo>
                      <a:lnTo>
                        <a:pt x="48" y="410"/>
                      </a:lnTo>
                      <a:lnTo>
                        <a:pt x="54" y="410"/>
                      </a:lnTo>
                      <a:lnTo>
                        <a:pt x="60" y="410"/>
                      </a:lnTo>
                      <a:lnTo>
                        <a:pt x="60" y="416"/>
                      </a:lnTo>
                      <a:lnTo>
                        <a:pt x="54" y="422"/>
                      </a:lnTo>
                      <a:lnTo>
                        <a:pt x="54" y="428"/>
                      </a:lnTo>
                      <a:lnTo>
                        <a:pt x="54" y="434"/>
                      </a:lnTo>
                      <a:lnTo>
                        <a:pt x="54" y="440"/>
                      </a:lnTo>
                      <a:lnTo>
                        <a:pt x="48" y="440"/>
                      </a:lnTo>
                      <a:lnTo>
                        <a:pt x="48" y="446"/>
                      </a:lnTo>
                      <a:lnTo>
                        <a:pt x="42" y="446"/>
                      </a:lnTo>
                      <a:lnTo>
                        <a:pt x="42" y="452"/>
                      </a:lnTo>
                      <a:lnTo>
                        <a:pt x="48" y="458"/>
                      </a:lnTo>
                      <a:lnTo>
                        <a:pt x="42" y="458"/>
                      </a:lnTo>
                      <a:lnTo>
                        <a:pt x="42" y="464"/>
                      </a:lnTo>
                      <a:lnTo>
                        <a:pt x="30" y="476"/>
                      </a:lnTo>
                      <a:lnTo>
                        <a:pt x="30" y="488"/>
                      </a:lnTo>
                      <a:lnTo>
                        <a:pt x="36" y="494"/>
                      </a:lnTo>
                      <a:lnTo>
                        <a:pt x="42" y="494"/>
                      </a:lnTo>
                      <a:lnTo>
                        <a:pt x="48" y="494"/>
                      </a:lnTo>
                      <a:lnTo>
                        <a:pt x="48" y="512"/>
                      </a:lnTo>
                      <a:lnTo>
                        <a:pt x="54" y="512"/>
                      </a:lnTo>
                      <a:lnTo>
                        <a:pt x="66" y="512"/>
                      </a:lnTo>
                      <a:lnTo>
                        <a:pt x="84" y="512"/>
                      </a:lnTo>
                      <a:lnTo>
                        <a:pt x="90" y="518"/>
                      </a:lnTo>
                      <a:lnTo>
                        <a:pt x="96" y="518"/>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64" name=""/>
                <p:cNvSpPr/>
                <p:nvPr/>
              </p:nvSpPr>
              <p:spPr>
                <a:xfrm>
                  <a:off x="1036440" y="2033640"/>
                  <a:ext cx="184320" cy="191880"/>
                </a:xfrm>
                <a:custGeom>
                  <a:avLst/>
                  <a:gdLst/>
                  <a:ahLst/>
                  <a:rect l="l" t="t" r="r" b="b"/>
                  <a:pathLst>
                    <a:path w="116" h="121">
                      <a:moveTo>
                        <a:pt x="108" y="96"/>
                      </a:moveTo>
                      <a:lnTo>
                        <a:pt x="108" y="108"/>
                      </a:lnTo>
                      <a:lnTo>
                        <a:pt x="102" y="114"/>
                      </a:lnTo>
                      <a:lnTo>
                        <a:pt x="96" y="120"/>
                      </a:lnTo>
                      <a:lnTo>
                        <a:pt x="90" y="120"/>
                      </a:lnTo>
                      <a:lnTo>
                        <a:pt x="84" y="120"/>
                      </a:lnTo>
                      <a:lnTo>
                        <a:pt x="78" y="120"/>
                      </a:lnTo>
                      <a:lnTo>
                        <a:pt x="72" y="120"/>
                      </a:lnTo>
                      <a:lnTo>
                        <a:pt x="66" y="120"/>
                      </a:lnTo>
                      <a:lnTo>
                        <a:pt x="60" y="120"/>
                      </a:lnTo>
                      <a:lnTo>
                        <a:pt x="54" y="120"/>
                      </a:lnTo>
                      <a:lnTo>
                        <a:pt x="54" y="114"/>
                      </a:lnTo>
                      <a:lnTo>
                        <a:pt x="60" y="114"/>
                      </a:lnTo>
                      <a:lnTo>
                        <a:pt x="60" y="108"/>
                      </a:lnTo>
                      <a:lnTo>
                        <a:pt x="60" y="102"/>
                      </a:lnTo>
                      <a:lnTo>
                        <a:pt x="66" y="90"/>
                      </a:lnTo>
                      <a:lnTo>
                        <a:pt x="60" y="90"/>
                      </a:lnTo>
                      <a:lnTo>
                        <a:pt x="60" y="84"/>
                      </a:lnTo>
                      <a:lnTo>
                        <a:pt x="48" y="84"/>
                      </a:lnTo>
                      <a:lnTo>
                        <a:pt x="36" y="72"/>
                      </a:lnTo>
                      <a:lnTo>
                        <a:pt x="24" y="72"/>
                      </a:lnTo>
                      <a:lnTo>
                        <a:pt x="18" y="66"/>
                      </a:lnTo>
                      <a:lnTo>
                        <a:pt x="12" y="60"/>
                      </a:lnTo>
                      <a:lnTo>
                        <a:pt x="6" y="54"/>
                      </a:lnTo>
                      <a:lnTo>
                        <a:pt x="0" y="48"/>
                      </a:lnTo>
                      <a:lnTo>
                        <a:pt x="0" y="42"/>
                      </a:lnTo>
                      <a:lnTo>
                        <a:pt x="0" y="36"/>
                      </a:lnTo>
                      <a:lnTo>
                        <a:pt x="6" y="24"/>
                      </a:lnTo>
                      <a:lnTo>
                        <a:pt x="6" y="18"/>
                      </a:lnTo>
                      <a:lnTo>
                        <a:pt x="12" y="12"/>
                      </a:lnTo>
                      <a:lnTo>
                        <a:pt x="12" y="6"/>
                      </a:lnTo>
                      <a:lnTo>
                        <a:pt x="18" y="6"/>
                      </a:lnTo>
                      <a:lnTo>
                        <a:pt x="30" y="6"/>
                      </a:lnTo>
                      <a:lnTo>
                        <a:pt x="36" y="0"/>
                      </a:lnTo>
                      <a:lnTo>
                        <a:pt x="42" y="0"/>
                      </a:lnTo>
                      <a:lnTo>
                        <a:pt x="48" y="0"/>
                      </a:lnTo>
                      <a:lnTo>
                        <a:pt x="60" y="6"/>
                      </a:lnTo>
                      <a:lnTo>
                        <a:pt x="60" y="12"/>
                      </a:lnTo>
                      <a:lnTo>
                        <a:pt x="66" y="18"/>
                      </a:lnTo>
                      <a:lnTo>
                        <a:pt x="66" y="24"/>
                      </a:lnTo>
                      <a:lnTo>
                        <a:pt x="66" y="30"/>
                      </a:lnTo>
                      <a:lnTo>
                        <a:pt x="66" y="36"/>
                      </a:lnTo>
                      <a:lnTo>
                        <a:pt x="66" y="42"/>
                      </a:lnTo>
                      <a:lnTo>
                        <a:pt x="72" y="48"/>
                      </a:lnTo>
                      <a:lnTo>
                        <a:pt x="78" y="48"/>
                      </a:lnTo>
                      <a:lnTo>
                        <a:pt x="84" y="42"/>
                      </a:lnTo>
                      <a:lnTo>
                        <a:pt x="90" y="48"/>
                      </a:lnTo>
                      <a:lnTo>
                        <a:pt x="96" y="48"/>
                      </a:lnTo>
                      <a:lnTo>
                        <a:pt x="96" y="54"/>
                      </a:lnTo>
                      <a:lnTo>
                        <a:pt x="102" y="66"/>
                      </a:lnTo>
                      <a:lnTo>
                        <a:pt x="102" y="72"/>
                      </a:lnTo>
                      <a:lnTo>
                        <a:pt x="108" y="72"/>
                      </a:lnTo>
                      <a:lnTo>
                        <a:pt x="115" y="72"/>
                      </a:lnTo>
                      <a:lnTo>
                        <a:pt x="115" y="78"/>
                      </a:lnTo>
                      <a:lnTo>
                        <a:pt x="115" y="84"/>
                      </a:lnTo>
                      <a:lnTo>
                        <a:pt x="108" y="90"/>
                      </a:lnTo>
                      <a:lnTo>
                        <a:pt x="108" y="96"/>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65" name=""/>
                <p:cNvSpPr/>
                <p:nvPr/>
              </p:nvSpPr>
              <p:spPr>
                <a:xfrm>
                  <a:off x="1131840" y="2292120"/>
                  <a:ext cx="108000" cy="115920"/>
                </a:xfrm>
                <a:custGeom>
                  <a:avLst/>
                  <a:gdLst/>
                  <a:ahLst/>
                  <a:rect l="l" t="t" r="r" b="b"/>
                  <a:pathLst>
                    <a:path w="68" h="73">
                      <a:moveTo>
                        <a:pt x="0" y="60"/>
                      </a:moveTo>
                      <a:lnTo>
                        <a:pt x="0" y="54"/>
                      </a:lnTo>
                      <a:lnTo>
                        <a:pt x="0" y="48"/>
                      </a:lnTo>
                      <a:lnTo>
                        <a:pt x="0" y="42"/>
                      </a:lnTo>
                      <a:lnTo>
                        <a:pt x="0" y="36"/>
                      </a:lnTo>
                      <a:lnTo>
                        <a:pt x="0" y="30"/>
                      </a:lnTo>
                      <a:lnTo>
                        <a:pt x="0" y="24"/>
                      </a:lnTo>
                      <a:lnTo>
                        <a:pt x="6" y="12"/>
                      </a:lnTo>
                      <a:lnTo>
                        <a:pt x="6" y="6"/>
                      </a:lnTo>
                      <a:lnTo>
                        <a:pt x="12" y="6"/>
                      </a:lnTo>
                      <a:lnTo>
                        <a:pt x="18" y="0"/>
                      </a:lnTo>
                      <a:lnTo>
                        <a:pt x="24" y="0"/>
                      </a:lnTo>
                      <a:lnTo>
                        <a:pt x="24" y="6"/>
                      </a:lnTo>
                      <a:lnTo>
                        <a:pt x="30" y="6"/>
                      </a:lnTo>
                      <a:lnTo>
                        <a:pt x="30" y="12"/>
                      </a:lnTo>
                      <a:lnTo>
                        <a:pt x="30" y="18"/>
                      </a:lnTo>
                      <a:lnTo>
                        <a:pt x="36" y="18"/>
                      </a:lnTo>
                      <a:lnTo>
                        <a:pt x="36" y="12"/>
                      </a:lnTo>
                      <a:lnTo>
                        <a:pt x="42" y="18"/>
                      </a:lnTo>
                      <a:lnTo>
                        <a:pt x="48" y="18"/>
                      </a:lnTo>
                      <a:lnTo>
                        <a:pt x="48" y="24"/>
                      </a:lnTo>
                      <a:lnTo>
                        <a:pt x="55" y="24"/>
                      </a:lnTo>
                      <a:lnTo>
                        <a:pt x="61" y="30"/>
                      </a:lnTo>
                      <a:lnTo>
                        <a:pt x="67" y="36"/>
                      </a:lnTo>
                      <a:lnTo>
                        <a:pt x="67" y="42"/>
                      </a:lnTo>
                      <a:lnTo>
                        <a:pt x="67" y="48"/>
                      </a:lnTo>
                      <a:lnTo>
                        <a:pt x="67" y="54"/>
                      </a:lnTo>
                      <a:lnTo>
                        <a:pt x="61" y="66"/>
                      </a:lnTo>
                      <a:lnTo>
                        <a:pt x="55" y="72"/>
                      </a:lnTo>
                      <a:lnTo>
                        <a:pt x="48" y="72"/>
                      </a:lnTo>
                      <a:lnTo>
                        <a:pt x="42" y="72"/>
                      </a:lnTo>
                      <a:lnTo>
                        <a:pt x="36" y="72"/>
                      </a:lnTo>
                      <a:lnTo>
                        <a:pt x="30" y="72"/>
                      </a:lnTo>
                      <a:lnTo>
                        <a:pt x="24" y="72"/>
                      </a:lnTo>
                      <a:lnTo>
                        <a:pt x="18" y="66"/>
                      </a:lnTo>
                      <a:lnTo>
                        <a:pt x="12" y="66"/>
                      </a:lnTo>
                      <a:lnTo>
                        <a:pt x="6" y="66"/>
                      </a:lnTo>
                      <a:lnTo>
                        <a:pt x="0" y="60"/>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666" name=""/>
                <p:cNvSpPr/>
                <p:nvPr/>
              </p:nvSpPr>
              <p:spPr>
                <a:xfrm>
                  <a:off x="777600" y="2568600"/>
                  <a:ext cx="20880" cy="39600"/>
                </a:xfrm>
                <a:custGeom>
                  <a:avLst/>
                  <a:gdLst/>
                  <a:ahLst/>
                  <a:rect l="l" t="t" r="r" b="b"/>
                  <a:pathLst>
                    <a:path w="13" h="25">
                      <a:moveTo>
                        <a:pt x="6" y="24"/>
                      </a:moveTo>
                      <a:lnTo>
                        <a:pt x="6" y="18"/>
                      </a:lnTo>
                      <a:lnTo>
                        <a:pt x="6" y="12"/>
                      </a:lnTo>
                      <a:lnTo>
                        <a:pt x="6" y="6"/>
                      </a:lnTo>
                      <a:lnTo>
                        <a:pt x="12" y="6"/>
                      </a:lnTo>
                      <a:lnTo>
                        <a:pt x="6" y="0"/>
                      </a:lnTo>
                      <a:lnTo>
                        <a:pt x="0" y="6"/>
                      </a:lnTo>
                      <a:lnTo>
                        <a:pt x="0" y="12"/>
                      </a:lnTo>
                      <a:lnTo>
                        <a:pt x="0" y="18"/>
                      </a:lnTo>
                      <a:lnTo>
                        <a:pt x="0" y="24"/>
                      </a:lnTo>
                      <a:lnTo>
                        <a:pt x="6" y="24"/>
                      </a:lnTo>
                    </a:path>
                  </a:pathLst>
                </a:custGeom>
                <a:solidFill>
                  <a:srgbClr val="b2b2b2"/>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667" name=""/>
                <p:cNvSpPr/>
                <p:nvPr/>
              </p:nvSpPr>
              <p:spPr>
                <a:xfrm>
                  <a:off x="796680" y="2627280"/>
                  <a:ext cx="11160" cy="11160"/>
                </a:xfrm>
                <a:custGeom>
                  <a:avLst/>
                  <a:gdLst/>
                  <a:ahLst/>
                  <a:rect l="l" t="t" r="r" b="b"/>
                  <a:pathLst>
                    <a:path w="7" h="7">
                      <a:moveTo>
                        <a:pt x="0" y="6"/>
                      </a:moveTo>
                      <a:lnTo>
                        <a:pt x="6" y="6"/>
                      </a:lnTo>
                      <a:lnTo>
                        <a:pt x="6" y="0"/>
                      </a:lnTo>
                      <a:lnTo>
                        <a:pt x="0"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668" name=""/>
                <p:cNvSpPr/>
                <p:nvPr/>
              </p:nvSpPr>
              <p:spPr>
                <a:xfrm>
                  <a:off x="777600" y="2636640"/>
                  <a:ext cx="11160" cy="1800"/>
                </a:xfrm>
                <a:custGeom>
                  <a:avLst/>
                  <a:gdLst/>
                  <a:ahLst/>
                  <a:rect l="l" t="t" r="r" b="b"/>
                  <a:pathLst>
                    <a:path w="7" h="1">
                      <a:moveTo>
                        <a:pt x="0" y="0"/>
                      </a:moveTo>
                      <a:lnTo>
                        <a:pt x="6" y="0"/>
                      </a:lnTo>
                      <a:lnTo>
                        <a:pt x="0" y="0"/>
                      </a:lnTo>
                    </a:path>
                  </a:pathLst>
                </a:custGeom>
                <a:solidFill>
                  <a:srgbClr val="b2b2b2"/>
                </a:solidFill>
                <a:ln w="0">
                  <a:no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669" name=""/>
                <p:cNvSpPr/>
                <p:nvPr/>
              </p:nvSpPr>
              <p:spPr>
                <a:xfrm>
                  <a:off x="777600" y="2646360"/>
                  <a:ext cx="11160" cy="1440"/>
                </a:xfrm>
                <a:custGeom>
                  <a:avLst/>
                  <a:gdLst/>
                  <a:ahLst/>
                  <a:rect l="l" t="t" r="r" b="b"/>
                  <a:pathLst>
                    <a:path w="7" h="1">
                      <a:moveTo>
                        <a:pt x="6" y="0"/>
                      </a:moveTo>
                      <a:lnTo>
                        <a:pt x="0" y="0"/>
                      </a:lnTo>
                      <a:lnTo>
                        <a:pt x="6" y="0"/>
                      </a:lnTo>
                    </a:path>
                  </a:pathLst>
                </a:custGeom>
                <a:solidFill>
                  <a:srgbClr val="b2b2b2"/>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670" name=""/>
                <p:cNvSpPr/>
                <p:nvPr/>
              </p:nvSpPr>
              <p:spPr>
                <a:xfrm>
                  <a:off x="777600" y="2655720"/>
                  <a:ext cx="11160" cy="1800"/>
                </a:xfrm>
                <a:custGeom>
                  <a:avLst/>
                  <a:gdLst/>
                  <a:ahLst/>
                  <a:rect l="l" t="t" r="r" b="b"/>
                  <a:pathLst>
                    <a:path w="7" h="1">
                      <a:moveTo>
                        <a:pt x="0" y="0"/>
                      </a:moveTo>
                      <a:lnTo>
                        <a:pt x="6" y="0"/>
                      </a:lnTo>
                      <a:lnTo>
                        <a:pt x="0" y="0"/>
                      </a:lnTo>
                    </a:path>
                  </a:pathLst>
                </a:custGeom>
                <a:solidFill>
                  <a:srgbClr val="b2b2b2"/>
                </a:solidFill>
                <a:ln w="0">
                  <a:no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671" name=""/>
                <p:cNvSpPr/>
                <p:nvPr/>
              </p:nvSpPr>
              <p:spPr>
                <a:xfrm>
                  <a:off x="758520" y="2712960"/>
                  <a:ext cx="9720" cy="9360"/>
                </a:xfrm>
                <a:prstGeom prst="rect">
                  <a:avLst/>
                </a:prstGeom>
                <a:solidFill>
                  <a:srgbClr val="b2b2b2"/>
                </a:solidFill>
                <a:ln w="0">
                  <a:noFill/>
                </a:ln>
              </p:spPr>
              <p:style>
                <a:lnRef idx="0"/>
                <a:fillRef idx="0"/>
                <a:effectRef idx="0"/>
                <a:fontRef idx="minor"/>
              </p:style>
              <p:txBody>
                <a:bodyPr wrap="none" lIns="90000" rIns="90000" tIns="-37440" bIns="-37440" anchor="ctr">
                  <a:noAutofit/>
                </a:bodyPr>
                <a:p>
                  <a:endParaRPr b="0" lang="en-US" sz="2400" strike="noStrike" u="none">
                    <a:solidFill>
                      <a:srgbClr val="000000"/>
                    </a:solidFill>
                    <a:effectLst/>
                    <a:uFillTx/>
                    <a:latin typeface="Times New Roman"/>
                  </a:endParaRPr>
                </a:p>
              </p:txBody>
            </p:sp>
            <p:sp>
              <p:nvSpPr>
                <p:cNvPr id="2672" name=""/>
                <p:cNvSpPr/>
                <p:nvPr/>
              </p:nvSpPr>
              <p:spPr>
                <a:xfrm>
                  <a:off x="749160" y="2722320"/>
                  <a:ext cx="11160" cy="11160"/>
                </a:xfrm>
                <a:custGeom>
                  <a:avLst/>
                  <a:gdLst/>
                  <a:ahLst/>
                  <a:rect l="l" t="t" r="r" b="b"/>
                  <a:pathLst>
                    <a:path w="7" h="7">
                      <a:moveTo>
                        <a:pt x="6" y="6"/>
                      </a:moveTo>
                      <a:lnTo>
                        <a:pt x="0" y="0"/>
                      </a:lnTo>
                      <a:lnTo>
                        <a:pt x="0" y="6"/>
                      </a:lnTo>
                      <a:lnTo>
                        <a:pt x="6"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673" name=""/>
                <p:cNvSpPr/>
                <p:nvPr/>
              </p:nvSpPr>
              <p:spPr>
                <a:xfrm>
                  <a:off x="758520" y="2722320"/>
                  <a:ext cx="11160" cy="11160"/>
                </a:xfrm>
                <a:custGeom>
                  <a:avLst/>
                  <a:gdLst/>
                  <a:ahLst/>
                  <a:rect l="l" t="t" r="r" b="b"/>
                  <a:pathLst>
                    <a:path w="7" h="7">
                      <a:moveTo>
                        <a:pt x="6" y="6"/>
                      </a:moveTo>
                      <a:lnTo>
                        <a:pt x="6" y="0"/>
                      </a:lnTo>
                      <a:lnTo>
                        <a:pt x="0" y="0"/>
                      </a:lnTo>
                      <a:lnTo>
                        <a:pt x="6"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674" name=""/>
                <p:cNvSpPr/>
                <p:nvPr/>
              </p:nvSpPr>
              <p:spPr>
                <a:xfrm>
                  <a:off x="758520" y="2732040"/>
                  <a:ext cx="20880" cy="30240"/>
                </a:xfrm>
                <a:custGeom>
                  <a:avLst/>
                  <a:gdLst/>
                  <a:ahLst/>
                  <a:rect l="l" t="t" r="r" b="b"/>
                  <a:pathLst>
                    <a:path w="13" h="19">
                      <a:moveTo>
                        <a:pt x="6" y="18"/>
                      </a:moveTo>
                      <a:lnTo>
                        <a:pt x="12" y="18"/>
                      </a:lnTo>
                      <a:lnTo>
                        <a:pt x="6" y="12"/>
                      </a:lnTo>
                      <a:lnTo>
                        <a:pt x="6" y="6"/>
                      </a:lnTo>
                      <a:lnTo>
                        <a:pt x="6" y="0"/>
                      </a:lnTo>
                      <a:lnTo>
                        <a:pt x="6" y="6"/>
                      </a:lnTo>
                      <a:lnTo>
                        <a:pt x="0" y="6"/>
                      </a:lnTo>
                      <a:lnTo>
                        <a:pt x="0" y="12"/>
                      </a:lnTo>
                      <a:lnTo>
                        <a:pt x="0" y="18"/>
                      </a:lnTo>
                      <a:lnTo>
                        <a:pt x="0" y="12"/>
                      </a:lnTo>
                      <a:lnTo>
                        <a:pt x="6" y="12"/>
                      </a:lnTo>
                      <a:lnTo>
                        <a:pt x="6" y="18"/>
                      </a:lnTo>
                    </a:path>
                  </a:pathLst>
                </a:custGeom>
                <a:solidFill>
                  <a:srgbClr val="b2b2b2"/>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675" name=""/>
                <p:cNvSpPr/>
                <p:nvPr/>
              </p:nvSpPr>
              <p:spPr>
                <a:xfrm>
                  <a:off x="749160" y="2732040"/>
                  <a:ext cx="11160" cy="11160"/>
                </a:xfrm>
                <a:custGeom>
                  <a:avLst/>
                  <a:gdLst/>
                  <a:ahLst/>
                  <a:rect l="l" t="t" r="r" b="b"/>
                  <a:pathLst>
                    <a:path w="7" h="7">
                      <a:moveTo>
                        <a:pt x="0" y="6"/>
                      </a:moveTo>
                      <a:lnTo>
                        <a:pt x="6" y="6"/>
                      </a:lnTo>
                      <a:lnTo>
                        <a:pt x="0" y="0"/>
                      </a:lnTo>
                      <a:lnTo>
                        <a:pt x="0"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676" name=""/>
                <p:cNvSpPr/>
                <p:nvPr/>
              </p:nvSpPr>
              <p:spPr>
                <a:xfrm>
                  <a:off x="519120" y="1315800"/>
                  <a:ext cx="77760" cy="77760"/>
                </a:xfrm>
                <a:custGeom>
                  <a:avLst/>
                  <a:gdLst/>
                  <a:ahLst/>
                  <a:rect l="l" t="t" r="r" b="b"/>
                  <a:pathLst>
                    <a:path w="49" h="49">
                      <a:moveTo>
                        <a:pt x="0" y="0"/>
                      </a:moveTo>
                      <a:lnTo>
                        <a:pt x="6" y="0"/>
                      </a:lnTo>
                      <a:lnTo>
                        <a:pt x="6" y="6"/>
                      </a:lnTo>
                      <a:lnTo>
                        <a:pt x="0" y="6"/>
                      </a:lnTo>
                      <a:lnTo>
                        <a:pt x="6" y="6"/>
                      </a:lnTo>
                      <a:lnTo>
                        <a:pt x="0" y="12"/>
                      </a:lnTo>
                      <a:lnTo>
                        <a:pt x="0" y="18"/>
                      </a:lnTo>
                      <a:lnTo>
                        <a:pt x="6" y="18"/>
                      </a:lnTo>
                      <a:lnTo>
                        <a:pt x="12" y="18"/>
                      </a:lnTo>
                      <a:lnTo>
                        <a:pt x="12" y="24"/>
                      </a:lnTo>
                      <a:lnTo>
                        <a:pt x="18" y="18"/>
                      </a:lnTo>
                      <a:lnTo>
                        <a:pt x="12" y="18"/>
                      </a:lnTo>
                      <a:lnTo>
                        <a:pt x="12" y="12"/>
                      </a:lnTo>
                      <a:lnTo>
                        <a:pt x="12" y="18"/>
                      </a:lnTo>
                      <a:lnTo>
                        <a:pt x="18" y="18"/>
                      </a:lnTo>
                      <a:lnTo>
                        <a:pt x="18" y="24"/>
                      </a:lnTo>
                      <a:lnTo>
                        <a:pt x="24" y="24"/>
                      </a:lnTo>
                      <a:lnTo>
                        <a:pt x="30" y="30"/>
                      </a:lnTo>
                      <a:lnTo>
                        <a:pt x="36" y="30"/>
                      </a:lnTo>
                      <a:lnTo>
                        <a:pt x="36" y="36"/>
                      </a:lnTo>
                      <a:lnTo>
                        <a:pt x="30" y="36"/>
                      </a:lnTo>
                      <a:lnTo>
                        <a:pt x="30" y="42"/>
                      </a:lnTo>
                      <a:lnTo>
                        <a:pt x="36" y="42"/>
                      </a:lnTo>
                      <a:lnTo>
                        <a:pt x="36" y="36"/>
                      </a:lnTo>
                      <a:lnTo>
                        <a:pt x="42" y="36"/>
                      </a:lnTo>
                      <a:lnTo>
                        <a:pt x="42" y="42"/>
                      </a:lnTo>
                      <a:lnTo>
                        <a:pt x="42" y="48"/>
                      </a:lnTo>
                      <a:lnTo>
                        <a:pt x="42" y="42"/>
                      </a:lnTo>
                      <a:lnTo>
                        <a:pt x="42" y="36"/>
                      </a:lnTo>
                      <a:lnTo>
                        <a:pt x="48" y="36"/>
                      </a:lnTo>
                      <a:lnTo>
                        <a:pt x="42" y="30"/>
                      </a:lnTo>
                      <a:lnTo>
                        <a:pt x="42" y="24"/>
                      </a:lnTo>
                      <a:lnTo>
                        <a:pt x="48" y="24"/>
                      </a:lnTo>
                      <a:lnTo>
                        <a:pt x="42" y="24"/>
                      </a:lnTo>
                      <a:lnTo>
                        <a:pt x="42" y="18"/>
                      </a:lnTo>
                      <a:lnTo>
                        <a:pt x="36" y="12"/>
                      </a:lnTo>
                      <a:lnTo>
                        <a:pt x="30" y="6"/>
                      </a:lnTo>
                      <a:lnTo>
                        <a:pt x="24" y="6"/>
                      </a:lnTo>
                      <a:lnTo>
                        <a:pt x="24" y="0"/>
                      </a:lnTo>
                      <a:lnTo>
                        <a:pt x="18" y="6"/>
                      </a:lnTo>
                      <a:lnTo>
                        <a:pt x="18" y="0"/>
                      </a:lnTo>
                      <a:lnTo>
                        <a:pt x="12" y="6"/>
                      </a:lnTo>
                      <a:lnTo>
                        <a:pt x="6" y="0"/>
                      </a:lnTo>
                      <a:lnTo>
                        <a:pt x="0" y="0"/>
                      </a:lnTo>
                    </a:path>
                  </a:pathLst>
                </a:custGeom>
                <a:solidFill>
                  <a:srgbClr val="b2b2b2"/>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677" name=""/>
                <p:cNvSpPr/>
                <p:nvPr/>
              </p:nvSpPr>
              <p:spPr>
                <a:xfrm>
                  <a:off x="1582560" y="2855880"/>
                  <a:ext cx="49320" cy="20520"/>
                </a:xfrm>
                <a:custGeom>
                  <a:avLst/>
                  <a:gdLst/>
                  <a:ahLst/>
                  <a:rect l="l" t="t" r="r" b="b"/>
                  <a:pathLst>
                    <a:path w="31" h="13">
                      <a:moveTo>
                        <a:pt x="24" y="12"/>
                      </a:moveTo>
                      <a:lnTo>
                        <a:pt x="30" y="12"/>
                      </a:lnTo>
                      <a:lnTo>
                        <a:pt x="24" y="6"/>
                      </a:lnTo>
                      <a:lnTo>
                        <a:pt x="18" y="0"/>
                      </a:lnTo>
                      <a:lnTo>
                        <a:pt x="12" y="0"/>
                      </a:lnTo>
                      <a:lnTo>
                        <a:pt x="6" y="0"/>
                      </a:lnTo>
                      <a:lnTo>
                        <a:pt x="0" y="0"/>
                      </a:lnTo>
                      <a:lnTo>
                        <a:pt x="12" y="6"/>
                      </a:lnTo>
                      <a:lnTo>
                        <a:pt x="18" y="6"/>
                      </a:lnTo>
                      <a:lnTo>
                        <a:pt x="24" y="12"/>
                      </a:lnTo>
                    </a:path>
                  </a:pathLst>
                </a:custGeom>
                <a:solidFill>
                  <a:srgbClr val="b2b2b2"/>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2678" name=""/>
                <p:cNvSpPr/>
                <p:nvPr/>
              </p:nvSpPr>
              <p:spPr>
                <a:xfrm>
                  <a:off x="988920" y="2874960"/>
                  <a:ext cx="11160" cy="1440"/>
                </a:xfrm>
                <a:custGeom>
                  <a:avLst/>
                  <a:gdLst/>
                  <a:ahLst/>
                  <a:rect l="l" t="t" r="r" b="b"/>
                  <a:pathLst>
                    <a:path w="7" h="1">
                      <a:moveTo>
                        <a:pt x="6" y="0"/>
                      </a:moveTo>
                      <a:lnTo>
                        <a:pt x="0" y="0"/>
                      </a:lnTo>
                      <a:lnTo>
                        <a:pt x="6" y="0"/>
                      </a:lnTo>
                    </a:path>
                  </a:pathLst>
                </a:custGeom>
                <a:solidFill>
                  <a:srgbClr val="b2b2b2"/>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679" name=""/>
                <p:cNvSpPr/>
                <p:nvPr/>
              </p:nvSpPr>
              <p:spPr>
                <a:xfrm>
                  <a:off x="777600" y="2568600"/>
                  <a:ext cx="20880" cy="39600"/>
                </a:xfrm>
                <a:custGeom>
                  <a:avLst/>
                  <a:gdLst/>
                  <a:ahLst/>
                  <a:rect l="l" t="t" r="r" b="b"/>
                  <a:pathLst>
                    <a:path w="13" h="25">
                      <a:moveTo>
                        <a:pt x="6" y="24"/>
                      </a:moveTo>
                      <a:lnTo>
                        <a:pt x="6" y="18"/>
                      </a:lnTo>
                      <a:lnTo>
                        <a:pt x="6" y="12"/>
                      </a:lnTo>
                      <a:lnTo>
                        <a:pt x="6" y="6"/>
                      </a:lnTo>
                      <a:lnTo>
                        <a:pt x="12" y="6"/>
                      </a:lnTo>
                      <a:lnTo>
                        <a:pt x="6" y="0"/>
                      </a:lnTo>
                      <a:lnTo>
                        <a:pt x="0" y="6"/>
                      </a:lnTo>
                      <a:lnTo>
                        <a:pt x="0" y="12"/>
                      </a:lnTo>
                      <a:lnTo>
                        <a:pt x="0" y="18"/>
                      </a:lnTo>
                      <a:lnTo>
                        <a:pt x="0" y="24"/>
                      </a:lnTo>
                      <a:lnTo>
                        <a:pt x="6" y="24"/>
                      </a:lnTo>
                    </a:path>
                  </a:pathLst>
                </a:custGeom>
                <a:solidFill>
                  <a:srgbClr val="b2b2b2"/>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680" name=""/>
                <p:cNvSpPr/>
                <p:nvPr/>
              </p:nvSpPr>
              <p:spPr>
                <a:xfrm>
                  <a:off x="796680" y="2627280"/>
                  <a:ext cx="11160" cy="11160"/>
                </a:xfrm>
                <a:custGeom>
                  <a:avLst/>
                  <a:gdLst/>
                  <a:ahLst/>
                  <a:rect l="l" t="t" r="r" b="b"/>
                  <a:pathLst>
                    <a:path w="7" h="7">
                      <a:moveTo>
                        <a:pt x="0" y="6"/>
                      </a:moveTo>
                      <a:lnTo>
                        <a:pt x="6" y="6"/>
                      </a:lnTo>
                      <a:lnTo>
                        <a:pt x="6" y="0"/>
                      </a:lnTo>
                      <a:lnTo>
                        <a:pt x="0"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681" name=""/>
                <p:cNvSpPr/>
                <p:nvPr/>
              </p:nvSpPr>
              <p:spPr>
                <a:xfrm>
                  <a:off x="777600" y="2636640"/>
                  <a:ext cx="11160" cy="1800"/>
                </a:xfrm>
                <a:custGeom>
                  <a:avLst/>
                  <a:gdLst/>
                  <a:ahLst/>
                  <a:rect l="l" t="t" r="r" b="b"/>
                  <a:pathLst>
                    <a:path w="7" h="1">
                      <a:moveTo>
                        <a:pt x="0" y="0"/>
                      </a:moveTo>
                      <a:lnTo>
                        <a:pt x="6" y="0"/>
                      </a:lnTo>
                      <a:lnTo>
                        <a:pt x="0" y="0"/>
                      </a:lnTo>
                    </a:path>
                  </a:pathLst>
                </a:custGeom>
                <a:solidFill>
                  <a:srgbClr val="b2b2b2"/>
                </a:solidFill>
                <a:ln w="0">
                  <a:no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682" name=""/>
                <p:cNvSpPr/>
                <p:nvPr/>
              </p:nvSpPr>
              <p:spPr>
                <a:xfrm>
                  <a:off x="777600" y="2646360"/>
                  <a:ext cx="11160" cy="1440"/>
                </a:xfrm>
                <a:custGeom>
                  <a:avLst/>
                  <a:gdLst/>
                  <a:ahLst/>
                  <a:rect l="l" t="t" r="r" b="b"/>
                  <a:pathLst>
                    <a:path w="7" h="1">
                      <a:moveTo>
                        <a:pt x="6" y="0"/>
                      </a:moveTo>
                      <a:lnTo>
                        <a:pt x="0" y="0"/>
                      </a:lnTo>
                      <a:lnTo>
                        <a:pt x="6" y="0"/>
                      </a:lnTo>
                    </a:path>
                  </a:pathLst>
                </a:custGeom>
                <a:solidFill>
                  <a:srgbClr val="b2b2b2"/>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683" name=""/>
                <p:cNvSpPr/>
                <p:nvPr/>
              </p:nvSpPr>
              <p:spPr>
                <a:xfrm>
                  <a:off x="777600" y="2655720"/>
                  <a:ext cx="11160" cy="1800"/>
                </a:xfrm>
                <a:custGeom>
                  <a:avLst/>
                  <a:gdLst/>
                  <a:ahLst/>
                  <a:rect l="l" t="t" r="r" b="b"/>
                  <a:pathLst>
                    <a:path w="7" h="1">
                      <a:moveTo>
                        <a:pt x="0" y="0"/>
                      </a:moveTo>
                      <a:lnTo>
                        <a:pt x="6" y="0"/>
                      </a:lnTo>
                      <a:lnTo>
                        <a:pt x="0" y="0"/>
                      </a:lnTo>
                    </a:path>
                  </a:pathLst>
                </a:custGeom>
                <a:solidFill>
                  <a:srgbClr val="b2b2b2"/>
                </a:solidFill>
                <a:ln w="0">
                  <a:no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684" name=""/>
                <p:cNvSpPr/>
                <p:nvPr/>
              </p:nvSpPr>
              <p:spPr>
                <a:xfrm>
                  <a:off x="758520" y="2712960"/>
                  <a:ext cx="9720" cy="9360"/>
                </a:xfrm>
                <a:prstGeom prst="rect">
                  <a:avLst/>
                </a:prstGeom>
                <a:solidFill>
                  <a:srgbClr val="b2b2b2"/>
                </a:solidFill>
                <a:ln w="0">
                  <a:noFill/>
                </a:ln>
              </p:spPr>
              <p:style>
                <a:lnRef idx="0"/>
                <a:fillRef idx="0"/>
                <a:effectRef idx="0"/>
                <a:fontRef idx="minor"/>
              </p:style>
              <p:txBody>
                <a:bodyPr wrap="none" lIns="90000" rIns="90000" tIns="-37440" bIns="-37440" anchor="ctr">
                  <a:noAutofit/>
                </a:bodyPr>
                <a:p>
                  <a:endParaRPr b="0" lang="en-US" sz="2400" strike="noStrike" u="none">
                    <a:solidFill>
                      <a:srgbClr val="000000"/>
                    </a:solidFill>
                    <a:effectLst/>
                    <a:uFillTx/>
                    <a:latin typeface="Times New Roman"/>
                  </a:endParaRPr>
                </a:p>
              </p:txBody>
            </p:sp>
            <p:sp>
              <p:nvSpPr>
                <p:cNvPr id="2685" name=""/>
                <p:cNvSpPr/>
                <p:nvPr/>
              </p:nvSpPr>
              <p:spPr>
                <a:xfrm>
                  <a:off x="749160" y="2722320"/>
                  <a:ext cx="11160" cy="11160"/>
                </a:xfrm>
                <a:custGeom>
                  <a:avLst/>
                  <a:gdLst/>
                  <a:ahLst/>
                  <a:rect l="l" t="t" r="r" b="b"/>
                  <a:pathLst>
                    <a:path w="7" h="7">
                      <a:moveTo>
                        <a:pt x="6" y="6"/>
                      </a:moveTo>
                      <a:lnTo>
                        <a:pt x="0" y="0"/>
                      </a:lnTo>
                      <a:lnTo>
                        <a:pt x="0" y="6"/>
                      </a:lnTo>
                      <a:lnTo>
                        <a:pt x="6"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686" name=""/>
                <p:cNvSpPr/>
                <p:nvPr/>
              </p:nvSpPr>
              <p:spPr>
                <a:xfrm>
                  <a:off x="758520" y="2722320"/>
                  <a:ext cx="11160" cy="11160"/>
                </a:xfrm>
                <a:custGeom>
                  <a:avLst/>
                  <a:gdLst/>
                  <a:ahLst/>
                  <a:rect l="l" t="t" r="r" b="b"/>
                  <a:pathLst>
                    <a:path w="7" h="7">
                      <a:moveTo>
                        <a:pt x="6" y="6"/>
                      </a:moveTo>
                      <a:lnTo>
                        <a:pt x="6" y="0"/>
                      </a:lnTo>
                      <a:lnTo>
                        <a:pt x="0" y="0"/>
                      </a:lnTo>
                      <a:lnTo>
                        <a:pt x="6"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687" name=""/>
                <p:cNvSpPr/>
                <p:nvPr/>
              </p:nvSpPr>
              <p:spPr>
                <a:xfrm>
                  <a:off x="758520" y="2732040"/>
                  <a:ext cx="20880" cy="30240"/>
                </a:xfrm>
                <a:custGeom>
                  <a:avLst/>
                  <a:gdLst/>
                  <a:ahLst/>
                  <a:rect l="l" t="t" r="r" b="b"/>
                  <a:pathLst>
                    <a:path w="13" h="19">
                      <a:moveTo>
                        <a:pt x="6" y="18"/>
                      </a:moveTo>
                      <a:lnTo>
                        <a:pt x="12" y="18"/>
                      </a:lnTo>
                      <a:lnTo>
                        <a:pt x="6" y="12"/>
                      </a:lnTo>
                      <a:lnTo>
                        <a:pt x="6" y="6"/>
                      </a:lnTo>
                      <a:lnTo>
                        <a:pt x="6" y="0"/>
                      </a:lnTo>
                      <a:lnTo>
                        <a:pt x="6" y="6"/>
                      </a:lnTo>
                      <a:lnTo>
                        <a:pt x="0" y="6"/>
                      </a:lnTo>
                      <a:lnTo>
                        <a:pt x="0" y="12"/>
                      </a:lnTo>
                      <a:lnTo>
                        <a:pt x="0" y="18"/>
                      </a:lnTo>
                      <a:lnTo>
                        <a:pt x="0" y="12"/>
                      </a:lnTo>
                      <a:lnTo>
                        <a:pt x="6" y="12"/>
                      </a:lnTo>
                      <a:lnTo>
                        <a:pt x="6" y="18"/>
                      </a:lnTo>
                    </a:path>
                  </a:pathLst>
                </a:custGeom>
                <a:solidFill>
                  <a:srgbClr val="b2b2b2"/>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688" name=""/>
                <p:cNvSpPr/>
                <p:nvPr/>
              </p:nvSpPr>
              <p:spPr>
                <a:xfrm>
                  <a:off x="749160" y="2732040"/>
                  <a:ext cx="11160" cy="11160"/>
                </a:xfrm>
                <a:custGeom>
                  <a:avLst/>
                  <a:gdLst/>
                  <a:ahLst/>
                  <a:rect l="l" t="t" r="r" b="b"/>
                  <a:pathLst>
                    <a:path w="7" h="7">
                      <a:moveTo>
                        <a:pt x="0" y="6"/>
                      </a:moveTo>
                      <a:lnTo>
                        <a:pt x="6" y="6"/>
                      </a:lnTo>
                      <a:lnTo>
                        <a:pt x="0" y="0"/>
                      </a:lnTo>
                      <a:lnTo>
                        <a:pt x="0"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689" name=""/>
                <p:cNvSpPr/>
                <p:nvPr/>
              </p:nvSpPr>
              <p:spPr>
                <a:xfrm>
                  <a:off x="758520" y="2770200"/>
                  <a:ext cx="1800" cy="11160"/>
                </a:xfrm>
                <a:custGeom>
                  <a:avLst/>
                  <a:gdLst/>
                  <a:ahLst/>
                  <a:rect l="l" t="t" r="r" b="b"/>
                  <a:pathLst>
                    <a:path w="1" h="7">
                      <a:moveTo>
                        <a:pt x="0" y="6"/>
                      </a:moveTo>
                      <a:lnTo>
                        <a:pt x="0" y="0"/>
                      </a:lnTo>
                      <a:lnTo>
                        <a:pt x="0"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690" name=""/>
                <p:cNvSpPr/>
                <p:nvPr/>
              </p:nvSpPr>
              <p:spPr>
                <a:xfrm>
                  <a:off x="768240" y="2779560"/>
                  <a:ext cx="11160" cy="11160"/>
                </a:xfrm>
                <a:custGeom>
                  <a:avLst/>
                  <a:gdLst/>
                  <a:ahLst/>
                  <a:rect l="l" t="t" r="r" b="b"/>
                  <a:pathLst>
                    <a:path w="7" h="7">
                      <a:moveTo>
                        <a:pt x="0" y="6"/>
                      </a:moveTo>
                      <a:lnTo>
                        <a:pt x="6" y="0"/>
                      </a:lnTo>
                      <a:lnTo>
                        <a:pt x="0" y="0"/>
                      </a:lnTo>
                      <a:lnTo>
                        <a:pt x="0"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691" name=""/>
                <p:cNvSpPr/>
                <p:nvPr/>
              </p:nvSpPr>
              <p:spPr>
                <a:xfrm>
                  <a:off x="758520" y="2789280"/>
                  <a:ext cx="9720" cy="9360"/>
                </a:xfrm>
                <a:prstGeom prst="rect">
                  <a:avLst/>
                </a:prstGeom>
                <a:solidFill>
                  <a:srgbClr val="b2b2b2"/>
                </a:solidFill>
                <a:ln w="0">
                  <a:noFill/>
                </a:ln>
              </p:spPr>
              <p:style>
                <a:lnRef idx="0"/>
                <a:fillRef idx="0"/>
                <a:effectRef idx="0"/>
                <a:fontRef idx="minor"/>
              </p:style>
              <p:txBody>
                <a:bodyPr wrap="none" lIns="90000" rIns="90000" tIns="-37440" bIns="-37440" anchor="ctr">
                  <a:noAutofit/>
                </a:bodyPr>
                <a:p>
                  <a:endParaRPr b="0" lang="en-US" sz="2400" strike="noStrike" u="none">
                    <a:solidFill>
                      <a:srgbClr val="000000"/>
                    </a:solidFill>
                    <a:effectLst/>
                    <a:uFillTx/>
                    <a:latin typeface="Times New Roman"/>
                  </a:endParaRPr>
                </a:p>
              </p:txBody>
            </p:sp>
            <p:sp>
              <p:nvSpPr>
                <p:cNvPr id="2692" name=""/>
                <p:cNvSpPr/>
                <p:nvPr/>
              </p:nvSpPr>
              <p:spPr>
                <a:xfrm>
                  <a:off x="1112760" y="2789280"/>
                  <a:ext cx="30240" cy="20520"/>
                </a:xfrm>
                <a:custGeom>
                  <a:avLst/>
                  <a:gdLst/>
                  <a:ahLst/>
                  <a:rect l="l" t="t" r="r" b="b"/>
                  <a:pathLst>
                    <a:path w="19" h="13">
                      <a:moveTo>
                        <a:pt x="6" y="12"/>
                      </a:moveTo>
                      <a:lnTo>
                        <a:pt x="12" y="12"/>
                      </a:lnTo>
                      <a:lnTo>
                        <a:pt x="12" y="6"/>
                      </a:lnTo>
                      <a:lnTo>
                        <a:pt x="18" y="6"/>
                      </a:lnTo>
                      <a:lnTo>
                        <a:pt x="12" y="6"/>
                      </a:lnTo>
                      <a:lnTo>
                        <a:pt x="6" y="0"/>
                      </a:lnTo>
                      <a:lnTo>
                        <a:pt x="0" y="6"/>
                      </a:lnTo>
                      <a:lnTo>
                        <a:pt x="6" y="6"/>
                      </a:lnTo>
                      <a:lnTo>
                        <a:pt x="6" y="12"/>
                      </a:lnTo>
                    </a:path>
                  </a:pathLst>
                </a:custGeom>
                <a:solidFill>
                  <a:srgbClr val="b2b2b2"/>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2693" name=""/>
                <p:cNvSpPr/>
                <p:nvPr/>
              </p:nvSpPr>
              <p:spPr>
                <a:xfrm>
                  <a:off x="1074600" y="2798640"/>
                  <a:ext cx="30240" cy="11160"/>
                </a:xfrm>
                <a:custGeom>
                  <a:avLst/>
                  <a:gdLst/>
                  <a:ahLst/>
                  <a:rect l="l" t="t" r="r" b="b"/>
                  <a:pathLst>
                    <a:path w="19" h="7">
                      <a:moveTo>
                        <a:pt x="0" y="6"/>
                      </a:moveTo>
                      <a:lnTo>
                        <a:pt x="6" y="6"/>
                      </a:lnTo>
                      <a:lnTo>
                        <a:pt x="12" y="6"/>
                      </a:lnTo>
                      <a:lnTo>
                        <a:pt x="18" y="0"/>
                      </a:lnTo>
                      <a:lnTo>
                        <a:pt x="12" y="0"/>
                      </a:lnTo>
                      <a:lnTo>
                        <a:pt x="6" y="0"/>
                      </a:lnTo>
                      <a:lnTo>
                        <a:pt x="12" y="0"/>
                      </a:lnTo>
                      <a:lnTo>
                        <a:pt x="6" y="6"/>
                      </a:lnTo>
                      <a:lnTo>
                        <a:pt x="0"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694" name=""/>
                <p:cNvSpPr/>
                <p:nvPr/>
              </p:nvSpPr>
              <p:spPr>
                <a:xfrm>
                  <a:off x="758520" y="2798640"/>
                  <a:ext cx="11160" cy="11160"/>
                </a:xfrm>
                <a:custGeom>
                  <a:avLst/>
                  <a:gdLst/>
                  <a:ahLst/>
                  <a:rect l="l" t="t" r="r" b="b"/>
                  <a:pathLst>
                    <a:path w="7" h="7">
                      <a:moveTo>
                        <a:pt x="6" y="6"/>
                      </a:moveTo>
                      <a:lnTo>
                        <a:pt x="6" y="0"/>
                      </a:lnTo>
                      <a:lnTo>
                        <a:pt x="0" y="6"/>
                      </a:lnTo>
                      <a:lnTo>
                        <a:pt x="6"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695" name=""/>
                <p:cNvSpPr/>
                <p:nvPr/>
              </p:nvSpPr>
              <p:spPr>
                <a:xfrm>
                  <a:off x="1103040" y="2808360"/>
                  <a:ext cx="11160" cy="10800"/>
                </a:xfrm>
                <a:custGeom>
                  <a:avLst/>
                  <a:gdLst/>
                  <a:ahLst/>
                  <a:rect l="l" t="t" r="r" b="b"/>
                  <a:pathLst>
                    <a:path w="7" h="7">
                      <a:moveTo>
                        <a:pt x="0" y="6"/>
                      </a:moveTo>
                      <a:lnTo>
                        <a:pt x="0" y="0"/>
                      </a:lnTo>
                      <a:lnTo>
                        <a:pt x="6" y="0"/>
                      </a:lnTo>
                      <a:lnTo>
                        <a:pt x="0" y="6"/>
                      </a:lnTo>
                    </a:path>
                  </a:pathLst>
                </a:custGeom>
                <a:solidFill>
                  <a:srgbClr val="b2b2b2"/>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2696" name=""/>
                <p:cNvSpPr/>
                <p:nvPr/>
              </p:nvSpPr>
              <p:spPr>
                <a:xfrm>
                  <a:off x="787320" y="2817720"/>
                  <a:ext cx="20520" cy="20520"/>
                </a:xfrm>
                <a:custGeom>
                  <a:avLst/>
                  <a:gdLst/>
                  <a:ahLst/>
                  <a:rect l="l" t="t" r="r" b="b"/>
                  <a:pathLst>
                    <a:path w="13" h="13">
                      <a:moveTo>
                        <a:pt x="12" y="12"/>
                      </a:moveTo>
                      <a:lnTo>
                        <a:pt x="12" y="6"/>
                      </a:lnTo>
                      <a:lnTo>
                        <a:pt x="12" y="0"/>
                      </a:lnTo>
                      <a:lnTo>
                        <a:pt x="6" y="0"/>
                      </a:lnTo>
                      <a:lnTo>
                        <a:pt x="0" y="0"/>
                      </a:lnTo>
                      <a:lnTo>
                        <a:pt x="6" y="0"/>
                      </a:lnTo>
                      <a:lnTo>
                        <a:pt x="6" y="6"/>
                      </a:lnTo>
                      <a:lnTo>
                        <a:pt x="12" y="12"/>
                      </a:lnTo>
                    </a:path>
                  </a:pathLst>
                </a:custGeom>
                <a:solidFill>
                  <a:srgbClr val="b2b2b2"/>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2697" name=""/>
                <p:cNvSpPr/>
                <p:nvPr/>
              </p:nvSpPr>
              <p:spPr>
                <a:xfrm>
                  <a:off x="853920" y="2817720"/>
                  <a:ext cx="49320" cy="58680"/>
                </a:xfrm>
                <a:custGeom>
                  <a:avLst/>
                  <a:gdLst/>
                  <a:ahLst/>
                  <a:rect l="l" t="t" r="r" b="b"/>
                  <a:pathLst>
                    <a:path w="31" h="37">
                      <a:moveTo>
                        <a:pt x="30" y="6"/>
                      </a:moveTo>
                      <a:lnTo>
                        <a:pt x="24" y="6"/>
                      </a:lnTo>
                      <a:lnTo>
                        <a:pt x="18" y="0"/>
                      </a:lnTo>
                      <a:lnTo>
                        <a:pt x="12" y="6"/>
                      </a:lnTo>
                      <a:lnTo>
                        <a:pt x="6" y="12"/>
                      </a:lnTo>
                      <a:lnTo>
                        <a:pt x="6" y="18"/>
                      </a:lnTo>
                      <a:lnTo>
                        <a:pt x="18" y="12"/>
                      </a:lnTo>
                      <a:lnTo>
                        <a:pt x="18" y="18"/>
                      </a:lnTo>
                      <a:lnTo>
                        <a:pt x="6" y="18"/>
                      </a:lnTo>
                      <a:lnTo>
                        <a:pt x="12" y="24"/>
                      </a:lnTo>
                      <a:lnTo>
                        <a:pt x="18" y="24"/>
                      </a:lnTo>
                      <a:lnTo>
                        <a:pt x="18" y="30"/>
                      </a:lnTo>
                      <a:lnTo>
                        <a:pt x="24" y="30"/>
                      </a:lnTo>
                      <a:lnTo>
                        <a:pt x="18" y="30"/>
                      </a:lnTo>
                      <a:lnTo>
                        <a:pt x="6" y="30"/>
                      </a:lnTo>
                      <a:lnTo>
                        <a:pt x="0" y="30"/>
                      </a:lnTo>
                      <a:lnTo>
                        <a:pt x="0" y="36"/>
                      </a:lnTo>
                      <a:lnTo>
                        <a:pt x="6" y="36"/>
                      </a:lnTo>
                      <a:lnTo>
                        <a:pt x="12" y="36"/>
                      </a:lnTo>
                      <a:lnTo>
                        <a:pt x="18" y="36"/>
                      </a:lnTo>
                      <a:lnTo>
                        <a:pt x="24" y="36"/>
                      </a:lnTo>
                      <a:lnTo>
                        <a:pt x="30" y="36"/>
                      </a:lnTo>
                      <a:lnTo>
                        <a:pt x="30" y="12"/>
                      </a:lnTo>
                      <a:lnTo>
                        <a:pt x="30" y="6"/>
                      </a:lnTo>
                    </a:path>
                  </a:pathLst>
                </a:custGeom>
                <a:solidFill>
                  <a:srgbClr val="b2b2b2"/>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2698" name=""/>
                <p:cNvSpPr/>
                <p:nvPr/>
              </p:nvSpPr>
              <p:spPr>
                <a:xfrm>
                  <a:off x="901440" y="2827080"/>
                  <a:ext cx="11160" cy="11160"/>
                </a:xfrm>
                <a:custGeom>
                  <a:avLst/>
                  <a:gdLst/>
                  <a:ahLst/>
                  <a:rect l="l" t="t" r="r" b="b"/>
                  <a:pathLst>
                    <a:path w="7" h="7">
                      <a:moveTo>
                        <a:pt x="0" y="6"/>
                      </a:moveTo>
                      <a:lnTo>
                        <a:pt x="0" y="0"/>
                      </a:lnTo>
                      <a:lnTo>
                        <a:pt x="6" y="0"/>
                      </a:lnTo>
                      <a:lnTo>
                        <a:pt x="0"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699" name=""/>
                <p:cNvSpPr/>
                <p:nvPr/>
              </p:nvSpPr>
              <p:spPr>
                <a:xfrm>
                  <a:off x="768240" y="2827080"/>
                  <a:ext cx="20520" cy="11160"/>
                </a:xfrm>
                <a:custGeom>
                  <a:avLst/>
                  <a:gdLst/>
                  <a:ahLst/>
                  <a:rect l="l" t="t" r="r" b="b"/>
                  <a:pathLst>
                    <a:path w="13" h="7">
                      <a:moveTo>
                        <a:pt x="6" y="6"/>
                      </a:moveTo>
                      <a:lnTo>
                        <a:pt x="12" y="6"/>
                      </a:lnTo>
                      <a:lnTo>
                        <a:pt x="12" y="0"/>
                      </a:lnTo>
                      <a:lnTo>
                        <a:pt x="6" y="0"/>
                      </a:lnTo>
                      <a:lnTo>
                        <a:pt x="0" y="0"/>
                      </a:lnTo>
                      <a:lnTo>
                        <a:pt x="6"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700" name=""/>
                <p:cNvSpPr/>
                <p:nvPr/>
              </p:nvSpPr>
              <p:spPr>
                <a:xfrm>
                  <a:off x="901440" y="2836800"/>
                  <a:ext cx="79560" cy="49320"/>
                </a:xfrm>
                <a:custGeom>
                  <a:avLst/>
                  <a:gdLst/>
                  <a:ahLst/>
                  <a:rect l="l" t="t" r="r" b="b"/>
                  <a:pathLst>
                    <a:path w="50" h="31">
                      <a:moveTo>
                        <a:pt x="0" y="0"/>
                      </a:moveTo>
                      <a:lnTo>
                        <a:pt x="6" y="0"/>
                      </a:lnTo>
                      <a:lnTo>
                        <a:pt x="12" y="6"/>
                      </a:lnTo>
                      <a:lnTo>
                        <a:pt x="18" y="12"/>
                      </a:lnTo>
                      <a:lnTo>
                        <a:pt x="24" y="18"/>
                      </a:lnTo>
                      <a:lnTo>
                        <a:pt x="31" y="18"/>
                      </a:lnTo>
                      <a:lnTo>
                        <a:pt x="37" y="18"/>
                      </a:lnTo>
                      <a:lnTo>
                        <a:pt x="37" y="24"/>
                      </a:lnTo>
                      <a:lnTo>
                        <a:pt x="49" y="24"/>
                      </a:lnTo>
                      <a:lnTo>
                        <a:pt x="43" y="24"/>
                      </a:lnTo>
                      <a:lnTo>
                        <a:pt x="37" y="24"/>
                      </a:lnTo>
                      <a:lnTo>
                        <a:pt x="31" y="30"/>
                      </a:lnTo>
                      <a:lnTo>
                        <a:pt x="18" y="24"/>
                      </a:lnTo>
                      <a:lnTo>
                        <a:pt x="6" y="24"/>
                      </a:lnTo>
                      <a:lnTo>
                        <a:pt x="0" y="24"/>
                      </a:lnTo>
                      <a:lnTo>
                        <a:pt x="0" y="0"/>
                      </a:lnTo>
                    </a:path>
                  </a:pathLst>
                </a:custGeom>
                <a:solidFill>
                  <a:srgbClr val="b2b2b2"/>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2701" name=""/>
                <p:cNvSpPr/>
                <p:nvPr/>
              </p:nvSpPr>
              <p:spPr>
                <a:xfrm>
                  <a:off x="806400" y="2836800"/>
                  <a:ext cx="20520" cy="11160"/>
                </a:xfrm>
                <a:custGeom>
                  <a:avLst/>
                  <a:gdLst/>
                  <a:ahLst/>
                  <a:rect l="l" t="t" r="r" b="b"/>
                  <a:pathLst>
                    <a:path w="13" h="7">
                      <a:moveTo>
                        <a:pt x="12" y="6"/>
                      </a:moveTo>
                      <a:lnTo>
                        <a:pt x="12" y="0"/>
                      </a:lnTo>
                      <a:lnTo>
                        <a:pt x="6" y="0"/>
                      </a:lnTo>
                      <a:lnTo>
                        <a:pt x="0" y="0"/>
                      </a:lnTo>
                      <a:lnTo>
                        <a:pt x="0" y="6"/>
                      </a:lnTo>
                      <a:lnTo>
                        <a:pt x="6" y="6"/>
                      </a:lnTo>
                      <a:lnTo>
                        <a:pt x="12"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702" name=""/>
                <p:cNvSpPr/>
                <p:nvPr/>
              </p:nvSpPr>
              <p:spPr>
                <a:xfrm>
                  <a:off x="787320" y="2846160"/>
                  <a:ext cx="11160" cy="1800"/>
                </a:xfrm>
                <a:custGeom>
                  <a:avLst/>
                  <a:gdLst/>
                  <a:ahLst/>
                  <a:rect l="l" t="t" r="r" b="b"/>
                  <a:pathLst>
                    <a:path w="7" h="1">
                      <a:moveTo>
                        <a:pt x="6" y="0"/>
                      </a:moveTo>
                      <a:lnTo>
                        <a:pt x="0" y="0"/>
                      </a:lnTo>
                      <a:lnTo>
                        <a:pt x="6" y="0"/>
                      </a:lnTo>
                    </a:path>
                  </a:pathLst>
                </a:custGeom>
                <a:solidFill>
                  <a:srgbClr val="b2b2b2"/>
                </a:solidFill>
                <a:ln w="0">
                  <a:no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703" name=""/>
                <p:cNvSpPr/>
                <p:nvPr/>
              </p:nvSpPr>
              <p:spPr>
                <a:xfrm>
                  <a:off x="796680" y="2846160"/>
                  <a:ext cx="20880" cy="11160"/>
                </a:xfrm>
                <a:custGeom>
                  <a:avLst/>
                  <a:gdLst/>
                  <a:ahLst/>
                  <a:rect l="l" t="t" r="r" b="b"/>
                  <a:pathLst>
                    <a:path w="13" h="7">
                      <a:moveTo>
                        <a:pt x="6" y="6"/>
                      </a:moveTo>
                      <a:lnTo>
                        <a:pt x="12" y="6"/>
                      </a:lnTo>
                      <a:lnTo>
                        <a:pt x="12" y="0"/>
                      </a:lnTo>
                      <a:lnTo>
                        <a:pt x="6" y="0"/>
                      </a:lnTo>
                      <a:lnTo>
                        <a:pt x="0" y="0"/>
                      </a:lnTo>
                      <a:lnTo>
                        <a:pt x="0" y="6"/>
                      </a:lnTo>
                      <a:lnTo>
                        <a:pt x="6" y="6"/>
                      </a:lnTo>
                      <a:lnTo>
                        <a:pt x="12" y="6"/>
                      </a:lnTo>
                      <a:lnTo>
                        <a:pt x="6"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704" name=""/>
                <p:cNvSpPr/>
                <p:nvPr/>
              </p:nvSpPr>
              <p:spPr>
                <a:xfrm>
                  <a:off x="853920" y="2846160"/>
                  <a:ext cx="11160" cy="11160"/>
                </a:xfrm>
                <a:custGeom>
                  <a:avLst/>
                  <a:gdLst/>
                  <a:ahLst/>
                  <a:rect l="l" t="t" r="r" b="b"/>
                  <a:pathLst>
                    <a:path w="7" h="7">
                      <a:moveTo>
                        <a:pt x="0" y="6"/>
                      </a:moveTo>
                      <a:lnTo>
                        <a:pt x="6" y="6"/>
                      </a:lnTo>
                      <a:lnTo>
                        <a:pt x="6" y="0"/>
                      </a:lnTo>
                      <a:lnTo>
                        <a:pt x="0"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705" name=""/>
                <p:cNvSpPr/>
                <p:nvPr/>
              </p:nvSpPr>
              <p:spPr>
                <a:xfrm>
                  <a:off x="825480" y="2855880"/>
                  <a:ext cx="9360" cy="9360"/>
                </a:xfrm>
                <a:prstGeom prst="rect">
                  <a:avLst/>
                </a:prstGeom>
                <a:solidFill>
                  <a:srgbClr val="b2b2b2"/>
                </a:solidFill>
                <a:ln w="0">
                  <a:noFill/>
                </a:ln>
              </p:spPr>
              <p:style>
                <a:lnRef idx="0"/>
                <a:fillRef idx="0"/>
                <a:effectRef idx="0"/>
                <a:fontRef idx="minor"/>
              </p:style>
              <p:txBody>
                <a:bodyPr wrap="none" lIns="90000" rIns="90000" tIns="-37440" bIns="-37440" anchor="ctr">
                  <a:noAutofit/>
                </a:bodyPr>
                <a:p>
                  <a:endParaRPr b="0" lang="en-US" sz="2400" strike="noStrike" u="none">
                    <a:solidFill>
                      <a:srgbClr val="000000"/>
                    </a:solidFill>
                    <a:effectLst/>
                    <a:uFillTx/>
                    <a:latin typeface="Times New Roman"/>
                  </a:endParaRPr>
                </a:p>
              </p:txBody>
            </p:sp>
            <p:sp>
              <p:nvSpPr>
                <p:cNvPr id="2706" name=""/>
                <p:cNvSpPr/>
                <p:nvPr/>
              </p:nvSpPr>
              <p:spPr>
                <a:xfrm>
                  <a:off x="834840" y="2865240"/>
                  <a:ext cx="20520" cy="11160"/>
                </a:xfrm>
                <a:custGeom>
                  <a:avLst/>
                  <a:gdLst/>
                  <a:ahLst/>
                  <a:rect l="l" t="t" r="r" b="b"/>
                  <a:pathLst>
                    <a:path w="13" h="7">
                      <a:moveTo>
                        <a:pt x="12" y="0"/>
                      </a:moveTo>
                      <a:lnTo>
                        <a:pt x="12" y="6"/>
                      </a:lnTo>
                      <a:lnTo>
                        <a:pt x="6" y="6"/>
                      </a:lnTo>
                      <a:lnTo>
                        <a:pt x="0" y="6"/>
                      </a:lnTo>
                      <a:lnTo>
                        <a:pt x="0" y="0"/>
                      </a:lnTo>
                      <a:lnTo>
                        <a:pt x="6" y="0"/>
                      </a:lnTo>
                      <a:lnTo>
                        <a:pt x="12" y="0"/>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707" name=""/>
                <p:cNvSpPr/>
                <p:nvPr/>
              </p:nvSpPr>
              <p:spPr>
                <a:xfrm>
                  <a:off x="911160" y="2884320"/>
                  <a:ext cx="30240" cy="1800"/>
                </a:xfrm>
                <a:custGeom>
                  <a:avLst/>
                  <a:gdLst/>
                  <a:ahLst/>
                  <a:rect l="l" t="t" r="r" b="b"/>
                  <a:pathLst>
                    <a:path w="19" h="1">
                      <a:moveTo>
                        <a:pt x="12" y="0"/>
                      </a:moveTo>
                      <a:lnTo>
                        <a:pt x="18" y="0"/>
                      </a:lnTo>
                      <a:lnTo>
                        <a:pt x="12" y="0"/>
                      </a:lnTo>
                      <a:lnTo>
                        <a:pt x="6" y="0"/>
                      </a:lnTo>
                      <a:lnTo>
                        <a:pt x="0" y="0"/>
                      </a:lnTo>
                      <a:lnTo>
                        <a:pt x="6" y="0"/>
                      </a:lnTo>
                      <a:lnTo>
                        <a:pt x="12" y="0"/>
                      </a:lnTo>
                    </a:path>
                  </a:pathLst>
                </a:custGeom>
                <a:solidFill>
                  <a:srgbClr val="b2b2b2"/>
                </a:solidFill>
                <a:ln w="0">
                  <a:no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708" name=""/>
                <p:cNvSpPr/>
                <p:nvPr/>
              </p:nvSpPr>
              <p:spPr>
                <a:xfrm>
                  <a:off x="882360" y="2884320"/>
                  <a:ext cx="30240" cy="11160"/>
                </a:xfrm>
                <a:custGeom>
                  <a:avLst/>
                  <a:gdLst/>
                  <a:ahLst/>
                  <a:rect l="l" t="t" r="r" b="b"/>
                  <a:pathLst>
                    <a:path w="19" h="7">
                      <a:moveTo>
                        <a:pt x="18" y="6"/>
                      </a:moveTo>
                      <a:lnTo>
                        <a:pt x="12" y="6"/>
                      </a:lnTo>
                      <a:lnTo>
                        <a:pt x="6" y="0"/>
                      </a:lnTo>
                      <a:lnTo>
                        <a:pt x="0" y="0"/>
                      </a:lnTo>
                      <a:lnTo>
                        <a:pt x="6" y="0"/>
                      </a:lnTo>
                      <a:lnTo>
                        <a:pt x="12" y="0"/>
                      </a:lnTo>
                      <a:lnTo>
                        <a:pt x="18" y="0"/>
                      </a:lnTo>
                      <a:lnTo>
                        <a:pt x="18"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grpSp>
          <p:sp>
            <p:nvSpPr>
              <p:cNvPr id="2709" name=""/>
              <p:cNvSpPr/>
              <p:nvPr/>
            </p:nvSpPr>
            <p:spPr>
              <a:xfrm>
                <a:off x="747720" y="2079360"/>
                <a:ext cx="762120" cy="35100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sp>
          <p:nvSpPr>
            <p:cNvPr id="2710" name=""/>
            <p:cNvSpPr/>
            <p:nvPr/>
          </p:nvSpPr>
          <p:spPr>
            <a:xfrm>
              <a:off x="8319960" y="6434280"/>
              <a:ext cx="381240" cy="24660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333399"/>
                  </a:solidFill>
                  <a:effectLst/>
                  <a:uFillTx/>
                  <a:latin typeface="Arial"/>
                </a:rPr>
                <a:t>16</a:t>
              </a:r>
              <a:endParaRPr b="0" lang="en-US" sz="1000" strike="noStrike" u="none">
                <a:solidFill>
                  <a:srgbClr val="000000"/>
                </a:solidFill>
                <a:effectLst/>
                <a:uFillTx/>
                <a:latin typeface="Times New Roman"/>
              </a:endParaRPr>
            </a:p>
          </p:txBody>
        </p:sp>
        <p:pic>
          <p:nvPicPr>
            <p:cNvPr id="2711" name="" descr=""/>
            <p:cNvPicPr/>
            <p:nvPr/>
          </p:nvPicPr>
          <p:blipFill>
            <a:blip r:embed="rId1"/>
            <a:stretch/>
          </p:blipFill>
          <p:spPr>
            <a:xfrm>
              <a:off x="1806480" y="1143000"/>
              <a:ext cx="7045560" cy="4834080"/>
            </a:xfrm>
            <a:prstGeom prst="rect">
              <a:avLst/>
            </a:prstGeom>
            <a:noFill/>
            <a:ln w="0">
              <a:noFill/>
            </a:ln>
          </p:spPr>
        </p:pic>
        <p:sp>
          <p:nvSpPr>
            <p:cNvPr id="2712" name=""/>
            <p:cNvSpPr/>
            <p:nvPr/>
          </p:nvSpPr>
          <p:spPr>
            <a:xfrm>
              <a:off x="6429240" y="4097160"/>
              <a:ext cx="966960" cy="1368720"/>
            </a:xfrm>
            <a:custGeom>
              <a:avLst/>
              <a:gdLst/>
              <a:ahLst/>
              <a:rect l="l" t="t" r="r" b="b"/>
              <a:pathLst>
                <a:path w="637" h="902">
                  <a:moveTo>
                    <a:pt x="636" y="0"/>
                  </a:moveTo>
                  <a:lnTo>
                    <a:pt x="265" y="265"/>
                  </a:lnTo>
                  <a:lnTo>
                    <a:pt x="371" y="583"/>
                  </a:lnTo>
                  <a:lnTo>
                    <a:pt x="0" y="901"/>
                  </a:lnTo>
                </a:path>
              </a:pathLst>
            </a:custGeom>
            <a:noFill/>
            <a:ln w="76320">
              <a:solidFill>
                <a:srgbClr val="00ff99"/>
              </a:solidFill>
              <a:prstDash val="sysDot"/>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13" name=""/>
            <p:cNvSpPr/>
            <p:nvPr/>
          </p:nvSpPr>
          <p:spPr>
            <a:xfrm>
              <a:off x="7253280" y="2509920"/>
              <a:ext cx="128520" cy="1574640"/>
            </a:xfrm>
            <a:prstGeom prst="line">
              <a:avLst/>
            </a:prstGeom>
            <a:ln w="25560">
              <a:solidFill>
                <a:srgbClr val="000000"/>
              </a:solidFill>
              <a:prstDash val="sysDot"/>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714" name=""/>
            <p:cNvSpPr/>
            <p:nvPr/>
          </p:nvSpPr>
          <p:spPr>
            <a:xfrm>
              <a:off x="7394400" y="3373560"/>
              <a:ext cx="644760" cy="725400"/>
            </a:xfrm>
            <a:custGeom>
              <a:avLst/>
              <a:gdLst/>
              <a:ahLst/>
              <a:rect l="l" t="t" r="r" b="b"/>
              <a:pathLst>
                <a:path w="425" h="478">
                  <a:moveTo>
                    <a:pt x="0" y="477"/>
                  </a:moveTo>
                  <a:lnTo>
                    <a:pt x="424" y="424"/>
                  </a:lnTo>
                  <a:lnTo>
                    <a:pt x="371" y="0"/>
                  </a:lnTo>
                </a:path>
              </a:pathLst>
            </a:custGeom>
            <a:noFill/>
            <a:ln cap="rnd" w="255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15" name=""/>
            <p:cNvSpPr/>
            <p:nvPr/>
          </p:nvSpPr>
          <p:spPr>
            <a:xfrm>
              <a:off x="5621400" y="3449520"/>
              <a:ext cx="731880" cy="302040"/>
            </a:xfrm>
            <a:prstGeom prst="rect">
              <a:avLst/>
            </a:prstGeom>
            <a:noFill/>
            <a:ln w="0">
              <a:noFill/>
            </a:ln>
          </p:spPr>
          <p:style>
            <a:lnRef idx="0"/>
            <a:fillRef idx="0"/>
            <a:effectRef idx="0"/>
            <a:fontRef idx="minor"/>
          </p:style>
          <p:txBody>
            <a:bodyPr lIns="90360" rIns="90360" tIns="44280" bIns="44280" anchor="t">
              <a:spAutoFit/>
            </a:bodyPr>
            <a:p>
              <a:pPr>
                <a:lnSpc>
                  <a:spcPct val="100000"/>
                </a:lnSpc>
                <a:spcBef>
                  <a:spcPts val="437"/>
                </a:spcBef>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700" strike="noStrike" u="none">
                  <a:solidFill>
                    <a:srgbClr val="000000"/>
                  </a:solidFill>
                  <a:effectLst/>
                  <a:uFillTx/>
                  <a:latin typeface="Arial"/>
                </a:rPr>
                <a:t>Campo Grande</a:t>
              </a:r>
              <a:endParaRPr b="0" lang="en-US" sz="700" strike="noStrike" u="none">
                <a:solidFill>
                  <a:srgbClr val="000000"/>
                </a:solidFill>
                <a:effectLst/>
                <a:uFillTx/>
                <a:latin typeface="Times New Roman"/>
              </a:endParaRPr>
            </a:p>
          </p:txBody>
        </p:sp>
        <p:sp>
          <p:nvSpPr>
            <p:cNvPr id="2716" name=""/>
            <p:cNvSpPr/>
            <p:nvPr/>
          </p:nvSpPr>
          <p:spPr>
            <a:xfrm>
              <a:off x="5219640" y="2886120"/>
              <a:ext cx="731880" cy="195480"/>
            </a:xfrm>
            <a:prstGeom prst="rect">
              <a:avLst/>
            </a:prstGeom>
            <a:noFill/>
            <a:ln w="0">
              <a:noFill/>
            </a:ln>
          </p:spPr>
          <p:style>
            <a:lnRef idx="0"/>
            <a:fillRef idx="0"/>
            <a:effectRef idx="0"/>
            <a:fontRef idx="minor"/>
          </p:style>
          <p:txBody>
            <a:bodyPr lIns="90360" rIns="90360" tIns="44280" bIns="44280" anchor="t">
              <a:spAutoFit/>
            </a:bodyPr>
            <a:p>
              <a:pPr>
                <a:lnSpc>
                  <a:spcPct val="100000"/>
                </a:lnSpc>
                <a:spcBef>
                  <a:spcPts val="437"/>
                </a:spcBef>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700" strike="noStrike" u="none">
                  <a:solidFill>
                    <a:srgbClr val="000000"/>
                  </a:solidFill>
                  <a:effectLst/>
                  <a:uFillTx/>
                  <a:latin typeface="Arial"/>
                </a:rPr>
                <a:t>Corumba</a:t>
              </a:r>
              <a:endParaRPr b="0" lang="en-US" sz="700" strike="noStrike" u="none">
                <a:solidFill>
                  <a:srgbClr val="000000"/>
                </a:solidFill>
                <a:effectLst/>
                <a:uFillTx/>
                <a:latin typeface="Times New Roman"/>
              </a:endParaRPr>
            </a:p>
          </p:txBody>
        </p:sp>
        <p:sp>
          <p:nvSpPr>
            <p:cNvPr id="2717" name=""/>
            <p:cNvSpPr/>
            <p:nvPr/>
          </p:nvSpPr>
          <p:spPr>
            <a:xfrm>
              <a:off x="4576680" y="2967120"/>
              <a:ext cx="731880" cy="195480"/>
            </a:xfrm>
            <a:prstGeom prst="rect">
              <a:avLst/>
            </a:prstGeom>
            <a:noFill/>
            <a:ln w="0">
              <a:noFill/>
            </a:ln>
          </p:spPr>
          <p:style>
            <a:lnRef idx="0"/>
            <a:fillRef idx="0"/>
            <a:effectRef idx="0"/>
            <a:fontRef idx="minor"/>
          </p:style>
          <p:txBody>
            <a:bodyPr lIns="90360" rIns="90360" tIns="44280" bIns="44280" anchor="t">
              <a:spAutoFit/>
            </a:bodyPr>
            <a:p>
              <a:pPr>
                <a:lnSpc>
                  <a:spcPct val="100000"/>
                </a:lnSpc>
                <a:spcBef>
                  <a:spcPts val="437"/>
                </a:spcBef>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700" strike="noStrike" u="none">
                  <a:solidFill>
                    <a:srgbClr val="000000"/>
                  </a:solidFill>
                  <a:effectLst/>
                  <a:uFillTx/>
                  <a:latin typeface="Arial"/>
                </a:rPr>
                <a:t>Roboré</a:t>
              </a:r>
              <a:endParaRPr b="0" lang="en-US" sz="700" strike="noStrike" u="none">
                <a:solidFill>
                  <a:srgbClr val="000000"/>
                </a:solidFill>
                <a:effectLst/>
                <a:uFillTx/>
                <a:latin typeface="Times New Roman"/>
              </a:endParaRPr>
            </a:p>
          </p:txBody>
        </p:sp>
        <p:sp>
          <p:nvSpPr>
            <p:cNvPr id="2718" name=""/>
            <p:cNvSpPr/>
            <p:nvPr/>
          </p:nvSpPr>
          <p:spPr>
            <a:xfrm>
              <a:off x="3692520" y="2556000"/>
              <a:ext cx="731880" cy="210600"/>
            </a:xfrm>
            <a:prstGeom prst="rect">
              <a:avLst/>
            </a:prstGeom>
            <a:noFill/>
            <a:ln w="0">
              <a:noFill/>
            </a:ln>
          </p:spPr>
          <p:style>
            <a:lnRef idx="0"/>
            <a:fillRef idx="0"/>
            <a:effectRef idx="0"/>
            <a:fontRef idx="minor"/>
          </p:style>
          <p:txBody>
            <a:bodyPr lIns="90360" rIns="90360" tIns="44280" bIns="44280" anchor="t">
              <a:spAutoFit/>
            </a:bodyPr>
            <a:p>
              <a:pPr>
                <a:lnSpc>
                  <a:spcPct val="100000"/>
                </a:lnSpc>
                <a:spcBef>
                  <a:spcPts val="499"/>
                </a:spcBef>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800" strike="noStrike" u="none">
                  <a:solidFill>
                    <a:srgbClr val="000000"/>
                  </a:solidFill>
                  <a:effectLst/>
                  <a:uFillTx/>
                  <a:latin typeface="Arial"/>
                </a:rPr>
                <a:t>Carrasco</a:t>
              </a:r>
              <a:endParaRPr b="0" lang="en-US" sz="800" strike="noStrike" u="none">
                <a:solidFill>
                  <a:srgbClr val="000000"/>
                </a:solidFill>
                <a:effectLst/>
                <a:uFillTx/>
                <a:latin typeface="Times New Roman"/>
              </a:endParaRPr>
            </a:p>
          </p:txBody>
        </p:sp>
        <p:sp>
          <p:nvSpPr>
            <p:cNvPr id="2719" name=""/>
            <p:cNvSpPr/>
            <p:nvPr/>
          </p:nvSpPr>
          <p:spPr>
            <a:xfrm>
              <a:off x="5300640" y="2163600"/>
              <a:ext cx="730440" cy="195480"/>
            </a:xfrm>
            <a:prstGeom prst="rect">
              <a:avLst/>
            </a:prstGeom>
            <a:noFill/>
            <a:ln w="0">
              <a:noFill/>
            </a:ln>
          </p:spPr>
          <p:style>
            <a:lnRef idx="0"/>
            <a:fillRef idx="0"/>
            <a:effectRef idx="0"/>
            <a:fontRef idx="minor"/>
          </p:style>
          <p:txBody>
            <a:bodyPr lIns="90360" rIns="90360" tIns="44280" bIns="44280" anchor="t">
              <a:spAutoFit/>
            </a:bodyPr>
            <a:p>
              <a:pPr>
                <a:lnSpc>
                  <a:spcPct val="100000"/>
                </a:lnSpc>
                <a:spcBef>
                  <a:spcPts val="437"/>
                </a:spcBef>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700" strike="noStrike" u="none">
                  <a:solidFill>
                    <a:srgbClr val="000000"/>
                  </a:solidFill>
                  <a:effectLst/>
                  <a:uFillTx/>
                  <a:latin typeface="Arial"/>
                </a:rPr>
                <a:t>Cuiabá</a:t>
              </a:r>
              <a:endParaRPr b="0" lang="en-US" sz="700" strike="noStrike" u="none">
                <a:solidFill>
                  <a:srgbClr val="000000"/>
                </a:solidFill>
                <a:effectLst/>
                <a:uFillTx/>
                <a:latin typeface="Times New Roman"/>
              </a:endParaRPr>
            </a:p>
          </p:txBody>
        </p:sp>
        <p:sp>
          <p:nvSpPr>
            <p:cNvPr id="2720" name=""/>
            <p:cNvSpPr/>
            <p:nvPr/>
          </p:nvSpPr>
          <p:spPr>
            <a:xfrm>
              <a:off x="2405160" y="3046320"/>
              <a:ext cx="733320" cy="210600"/>
            </a:xfrm>
            <a:prstGeom prst="rect">
              <a:avLst/>
            </a:prstGeom>
            <a:noFill/>
            <a:ln w="0">
              <a:noFill/>
            </a:ln>
          </p:spPr>
          <p:style>
            <a:lnRef idx="0"/>
            <a:fillRef idx="0"/>
            <a:effectRef idx="0"/>
            <a:fontRef idx="minor"/>
          </p:style>
          <p:txBody>
            <a:bodyPr lIns="90360" rIns="90360" tIns="44280" bIns="44280" anchor="t">
              <a:spAutoFit/>
            </a:bodyPr>
            <a:p>
              <a:pPr>
                <a:lnSpc>
                  <a:spcPct val="100000"/>
                </a:lnSpc>
                <a:spcBef>
                  <a:spcPts val="499"/>
                </a:spcBef>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800" strike="noStrike" u="none">
                  <a:solidFill>
                    <a:srgbClr val="000000"/>
                  </a:solidFill>
                  <a:effectLst/>
                  <a:uFillTx/>
                  <a:latin typeface="Arial"/>
                </a:rPr>
                <a:t>Arica</a:t>
              </a:r>
              <a:endParaRPr b="0" lang="en-US" sz="800" strike="noStrike" u="none">
                <a:solidFill>
                  <a:srgbClr val="000000"/>
                </a:solidFill>
                <a:effectLst/>
                <a:uFillTx/>
                <a:latin typeface="Times New Roman"/>
              </a:endParaRPr>
            </a:p>
          </p:txBody>
        </p:sp>
        <p:sp>
          <p:nvSpPr>
            <p:cNvPr id="2721" name=""/>
            <p:cNvSpPr/>
            <p:nvPr/>
          </p:nvSpPr>
          <p:spPr>
            <a:xfrm>
              <a:off x="4133880" y="2705040"/>
              <a:ext cx="731880" cy="210600"/>
            </a:xfrm>
            <a:prstGeom prst="rect">
              <a:avLst/>
            </a:prstGeom>
            <a:noFill/>
            <a:ln w="0">
              <a:noFill/>
            </a:ln>
          </p:spPr>
          <p:style>
            <a:lnRef idx="0"/>
            <a:fillRef idx="0"/>
            <a:effectRef idx="0"/>
            <a:fontRef idx="minor"/>
          </p:style>
          <p:txBody>
            <a:bodyPr lIns="90360" rIns="90360" tIns="44280" bIns="44280" anchor="t">
              <a:spAutoFit/>
            </a:bodyPr>
            <a:p>
              <a:pPr>
                <a:lnSpc>
                  <a:spcPct val="100000"/>
                </a:lnSpc>
                <a:spcBef>
                  <a:spcPts val="499"/>
                </a:spcBef>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800" strike="noStrike" u="none">
                  <a:solidFill>
                    <a:srgbClr val="000000"/>
                  </a:solidFill>
                  <a:effectLst/>
                  <a:uFillTx/>
                  <a:latin typeface="Arial"/>
                </a:rPr>
                <a:t>SCZ</a:t>
              </a:r>
              <a:endParaRPr b="0" lang="en-US" sz="800" strike="noStrike" u="none">
                <a:solidFill>
                  <a:srgbClr val="000000"/>
                </a:solidFill>
                <a:effectLst/>
                <a:uFillTx/>
                <a:latin typeface="Times New Roman"/>
              </a:endParaRPr>
            </a:p>
          </p:txBody>
        </p:sp>
        <p:sp>
          <p:nvSpPr>
            <p:cNvPr id="2722" name=""/>
            <p:cNvSpPr/>
            <p:nvPr/>
          </p:nvSpPr>
          <p:spPr>
            <a:xfrm>
              <a:off x="3159000" y="2916360"/>
              <a:ext cx="733680" cy="210600"/>
            </a:xfrm>
            <a:prstGeom prst="rect">
              <a:avLst/>
            </a:prstGeom>
            <a:noFill/>
            <a:ln w="0">
              <a:noFill/>
            </a:ln>
          </p:spPr>
          <p:style>
            <a:lnRef idx="0"/>
            <a:fillRef idx="0"/>
            <a:effectRef idx="0"/>
            <a:fontRef idx="minor"/>
          </p:style>
          <p:txBody>
            <a:bodyPr lIns="90360" rIns="90360" tIns="44280" bIns="44280" anchor="t">
              <a:spAutoFit/>
            </a:bodyPr>
            <a:p>
              <a:pPr>
                <a:lnSpc>
                  <a:spcPct val="100000"/>
                </a:lnSpc>
                <a:spcBef>
                  <a:spcPts val="499"/>
                </a:spcBef>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800" strike="noStrike" u="none">
                  <a:solidFill>
                    <a:srgbClr val="000000"/>
                  </a:solidFill>
                  <a:effectLst/>
                  <a:uFillTx/>
                  <a:latin typeface="Arial"/>
                </a:rPr>
                <a:t>Oruro</a:t>
              </a:r>
              <a:endParaRPr b="0" lang="en-US" sz="800" strike="noStrike" u="none">
                <a:solidFill>
                  <a:srgbClr val="000000"/>
                </a:solidFill>
                <a:effectLst/>
                <a:uFillTx/>
                <a:latin typeface="Times New Roman"/>
              </a:endParaRPr>
            </a:p>
          </p:txBody>
        </p:sp>
        <p:sp>
          <p:nvSpPr>
            <p:cNvPr id="2723" name=""/>
            <p:cNvSpPr/>
            <p:nvPr/>
          </p:nvSpPr>
          <p:spPr>
            <a:xfrm>
              <a:off x="8032680" y="3851280"/>
              <a:ext cx="733320" cy="363960"/>
            </a:xfrm>
            <a:prstGeom prst="rect">
              <a:avLst/>
            </a:prstGeom>
            <a:noFill/>
            <a:ln w="0">
              <a:noFill/>
            </a:ln>
          </p:spPr>
          <p:style>
            <a:lnRef idx="0"/>
            <a:fillRef idx="0"/>
            <a:effectRef idx="0"/>
            <a:fontRef idx="minor"/>
          </p:style>
          <p:txBody>
            <a:bodyPr lIns="90360" rIns="90360" tIns="44280" bIns="44280" anchor="t">
              <a:spAutoFit/>
            </a:bodyPr>
            <a:p>
              <a:pPr>
                <a:lnSpc>
                  <a:spcPct val="100000"/>
                </a:lnSpc>
                <a:spcBef>
                  <a:spcPts val="561"/>
                </a:spcBef>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900" strike="noStrike" u="none">
                  <a:solidFill>
                    <a:srgbClr val="000000"/>
                  </a:solidFill>
                  <a:effectLst/>
                  <a:uFillTx/>
                  <a:latin typeface="Arial"/>
                </a:rPr>
                <a:t>Río de Janeiro</a:t>
              </a:r>
              <a:endParaRPr b="0" lang="en-US" sz="900" strike="noStrike" u="none">
                <a:solidFill>
                  <a:srgbClr val="000000"/>
                </a:solidFill>
                <a:effectLst/>
                <a:uFillTx/>
                <a:latin typeface="Times New Roman"/>
              </a:endParaRPr>
            </a:p>
          </p:txBody>
        </p:sp>
        <p:sp>
          <p:nvSpPr>
            <p:cNvPr id="2724" name=""/>
            <p:cNvSpPr/>
            <p:nvPr/>
          </p:nvSpPr>
          <p:spPr>
            <a:xfrm>
              <a:off x="4094280" y="5619600"/>
              <a:ext cx="733320" cy="210600"/>
            </a:xfrm>
            <a:prstGeom prst="rect">
              <a:avLst/>
            </a:prstGeom>
            <a:noFill/>
            <a:ln w="0">
              <a:noFill/>
            </a:ln>
          </p:spPr>
          <p:style>
            <a:lnRef idx="0"/>
            <a:fillRef idx="0"/>
            <a:effectRef idx="0"/>
            <a:fontRef idx="minor"/>
          </p:style>
          <p:txBody>
            <a:bodyPr lIns="90360" rIns="90360" tIns="44280" bIns="44280" anchor="t">
              <a:spAutoFit/>
            </a:bodyPr>
            <a:p>
              <a:pPr>
                <a:lnSpc>
                  <a:spcPct val="100000"/>
                </a:lnSpc>
                <a:spcBef>
                  <a:spcPts val="499"/>
                </a:spcBef>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800" strike="noStrike" u="none">
                  <a:solidFill>
                    <a:srgbClr val="000000"/>
                  </a:solidFill>
                  <a:effectLst/>
                  <a:uFillTx/>
                  <a:latin typeface="Arial"/>
                </a:rPr>
                <a:t>Córdoba</a:t>
              </a:r>
              <a:endParaRPr b="0" lang="en-US" sz="800" strike="noStrike" u="none">
                <a:solidFill>
                  <a:srgbClr val="000000"/>
                </a:solidFill>
                <a:effectLst/>
                <a:uFillTx/>
                <a:latin typeface="Times New Roman"/>
              </a:endParaRPr>
            </a:p>
          </p:txBody>
        </p:sp>
        <p:sp>
          <p:nvSpPr>
            <p:cNvPr id="2725" name=""/>
            <p:cNvSpPr/>
            <p:nvPr/>
          </p:nvSpPr>
          <p:spPr>
            <a:xfrm>
              <a:off x="2335320" y="1611360"/>
              <a:ext cx="68040" cy="66600"/>
            </a:xfrm>
            <a:prstGeom prst="ellipse">
              <a:avLst/>
            </a:prstGeom>
            <a:solidFill>
              <a:srgbClr val="ff6699"/>
            </a:solidFill>
            <a:ln w="12600">
              <a:solidFill>
                <a:srgbClr val="000000"/>
              </a:solidFill>
              <a:miter/>
            </a:ln>
          </p:spPr>
          <p:style>
            <a:lnRef idx="0"/>
            <a:fillRef idx="0"/>
            <a:effectRef idx="0"/>
            <a:fontRef idx="minor"/>
          </p:style>
          <p:txBody>
            <a:bodyPr wrap="none" lIns="90000" rIns="90000" tIns="360" bIns="360" anchor="ctr">
              <a:noAutofit/>
            </a:bodyPr>
            <a:p>
              <a:endParaRPr b="0" lang="en-US" sz="2400" strike="noStrike" u="none">
                <a:solidFill>
                  <a:srgbClr val="000000"/>
                </a:solidFill>
                <a:effectLst/>
                <a:uFillTx/>
                <a:latin typeface="Times New Roman"/>
              </a:endParaRPr>
            </a:p>
          </p:txBody>
        </p:sp>
        <p:sp>
          <p:nvSpPr>
            <p:cNvPr id="2726" name=""/>
            <p:cNvSpPr/>
            <p:nvPr/>
          </p:nvSpPr>
          <p:spPr>
            <a:xfrm>
              <a:off x="1762200" y="1521000"/>
              <a:ext cx="733320" cy="210600"/>
            </a:xfrm>
            <a:prstGeom prst="rect">
              <a:avLst/>
            </a:prstGeom>
            <a:noFill/>
            <a:ln w="0">
              <a:noFill/>
            </a:ln>
          </p:spPr>
          <p:style>
            <a:lnRef idx="0"/>
            <a:fillRef idx="0"/>
            <a:effectRef idx="0"/>
            <a:fontRef idx="minor"/>
          </p:style>
          <p:txBody>
            <a:bodyPr lIns="90360" rIns="90360" tIns="44280" bIns="44280" anchor="t">
              <a:spAutoFit/>
            </a:bodyPr>
            <a:p>
              <a:pPr>
                <a:lnSpc>
                  <a:spcPct val="100000"/>
                </a:lnSpc>
                <a:spcBef>
                  <a:spcPts val="499"/>
                </a:spcBef>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800" strike="noStrike" u="none">
                  <a:solidFill>
                    <a:srgbClr val="000000"/>
                  </a:solidFill>
                  <a:effectLst/>
                  <a:uFillTx/>
                  <a:latin typeface="Arial"/>
                </a:rPr>
                <a:t>Camisea</a:t>
              </a:r>
              <a:endParaRPr b="0" lang="en-US" sz="800" strike="noStrike" u="none">
                <a:solidFill>
                  <a:srgbClr val="000000"/>
                </a:solidFill>
                <a:effectLst/>
                <a:uFillTx/>
                <a:latin typeface="Times New Roman"/>
              </a:endParaRPr>
            </a:p>
          </p:txBody>
        </p:sp>
        <p:sp>
          <p:nvSpPr>
            <p:cNvPr id="2727" name=""/>
            <p:cNvSpPr/>
            <p:nvPr/>
          </p:nvSpPr>
          <p:spPr>
            <a:xfrm>
              <a:off x="4094280" y="3691080"/>
              <a:ext cx="733320" cy="195480"/>
            </a:xfrm>
            <a:prstGeom prst="rect">
              <a:avLst/>
            </a:prstGeom>
            <a:noFill/>
            <a:ln w="0">
              <a:noFill/>
            </a:ln>
          </p:spPr>
          <p:style>
            <a:lnRef idx="0"/>
            <a:fillRef idx="0"/>
            <a:effectRef idx="0"/>
            <a:fontRef idx="minor"/>
          </p:style>
          <p:txBody>
            <a:bodyPr lIns="90360" rIns="90360" tIns="44280" bIns="44280" anchor="t">
              <a:spAutoFit/>
            </a:bodyPr>
            <a:p>
              <a:pPr>
                <a:lnSpc>
                  <a:spcPct val="100000"/>
                </a:lnSpc>
                <a:spcBef>
                  <a:spcPts val="437"/>
                </a:spcBef>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700" strike="noStrike" u="none">
                  <a:solidFill>
                    <a:srgbClr val="000000"/>
                  </a:solidFill>
                  <a:effectLst/>
                  <a:uFillTx/>
                  <a:latin typeface="Arial"/>
                </a:rPr>
                <a:t>Yacuiba</a:t>
              </a:r>
              <a:endParaRPr b="0" lang="en-US" sz="700" strike="noStrike" u="none">
                <a:solidFill>
                  <a:srgbClr val="000000"/>
                </a:solidFill>
                <a:effectLst/>
                <a:uFillTx/>
                <a:latin typeface="Times New Roman"/>
              </a:endParaRPr>
            </a:p>
          </p:txBody>
        </p:sp>
        <p:sp>
          <p:nvSpPr>
            <p:cNvPr id="2728" name=""/>
            <p:cNvSpPr/>
            <p:nvPr/>
          </p:nvSpPr>
          <p:spPr>
            <a:xfrm>
              <a:off x="4178160" y="2890800"/>
              <a:ext cx="3218040" cy="1208160"/>
            </a:xfrm>
            <a:custGeom>
              <a:avLst/>
              <a:gdLst/>
              <a:ahLst/>
              <a:rect l="l" t="t" r="r" b="b"/>
              <a:pathLst>
                <a:path w="2120" h="796">
                  <a:moveTo>
                    <a:pt x="0" y="0"/>
                  </a:moveTo>
                  <a:lnTo>
                    <a:pt x="477" y="53"/>
                  </a:lnTo>
                  <a:lnTo>
                    <a:pt x="742" y="106"/>
                  </a:lnTo>
                  <a:lnTo>
                    <a:pt x="1112" y="318"/>
                  </a:lnTo>
                  <a:lnTo>
                    <a:pt x="2066" y="689"/>
                  </a:lnTo>
                  <a:lnTo>
                    <a:pt x="2119" y="795"/>
                  </a:lnTo>
                </a:path>
              </a:pathLst>
            </a:custGeom>
            <a:noFill/>
            <a:ln w="76320">
              <a:solidFill>
                <a:srgbClr val="00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29" name=""/>
            <p:cNvSpPr/>
            <p:nvPr/>
          </p:nvSpPr>
          <p:spPr>
            <a:xfrm>
              <a:off x="2768760" y="3048120"/>
              <a:ext cx="66600" cy="66600"/>
            </a:xfrm>
            <a:prstGeom prst="ellipse">
              <a:avLst/>
            </a:prstGeom>
            <a:solidFill>
              <a:srgbClr val="ff3300"/>
            </a:solidFill>
            <a:ln w="12600">
              <a:solidFill>
                <a:srgbClr val="000000"/>
              </a:solidFill>
              <a:miter/>
            </a:ln>
          </p:spPr>
          <p:style>
            <a:lnRef idx="0"/>
            <a:fillRef idx="0"/>
            <a:effectRef idx="0"/>
            <a:fontRef idx="minor"/>
          </p:style>
          <p:txBody>
            <a:bodyPr wrap="none" lIns="90000" rIns="90000" tIns="360" bIns="360" anchor="ctr">
              <a:noAutofit/>
            </a:bodyPr>
            <a:p>
              <a:endParaRPr b="0" lang="en-US" sz="2400" strike="noStrike" u="none">
                <a:solidFill>
                  <a:srgbClr val="000000"/>
                </a:solidFill>
                <a:effectLst/>
                <a:uFillTx/>
                <a:latin typeface="Times New Roman"/>
              </a:endParaRPr>
            </a:p>
          </p:txBody>
        </p:sp>
        <p:sp>
          <p:nvSpPr>
            <p:cNvPr id="2730" name=""/>
            <p:cNvSpPr/>
            <p:nvPr/>
          </p:nvSpPr>
          <p:spPr>
            <a:xfrm>
              <a:off x="3159000" y="2606760"/>
              <a:ext cx="68400" cy="66600"/>
            </a:xfrm>
            <a:prstGeom prst="ellipse">
              <a:avLst/>
            </a:prstGeom>
            <a:solidFill>
              <a:srgbClr val="ff3300"/>
            </a:solidFill>
            <a:ln w="12600">
              <a:solidFill>
                <a:srgbClr val="000000"/>
              </a:solidFill>
              <a:miter/>
            </a:ln>
          </p:spPr>
          <p:style>
            <a:lnRef idx="0"/>
            <a:fillRef idx="0"/>
            <a:effectRef idx="0"/>
            <a:fontRef idx="minor"/>
          </p:style>
          <p:txBody>
            <a:bodyPr wrap="none" lIns="90000" rIns="90000" tIns="360" bIns="360" anchor="ctr">
              <a:noAutofit/>
            </a:bodyPr>
            <a:p>
              <a:endParaRPr b="0" lang="en-US" sz="2400" strike="noStrike" u="none">
                <a:solidFill>
                  <a:srgbClr val="000000"/>
                </a:solidFill>
                <a:effectLst/>
                <a:uFillTx/>
                <a:latin typeface="Times New Roman"/>
              </a:endParaRPr>
            </a:p>
          </p:txBody>
        </p:sp>
        <p:sp>
          <p:nvSpPr>
            <p:cNvPr id="2731" name=""/>
            <p:cNvSpPr/>
            <p:nvPr/>
          </p:nvSpPr>
          <p:spPr>
            <a:xfrm>
              <a:off x="3390840" y="2898720"/>
              <a:ext cx="66600" cy="66600"/>
            </a:xfrm>
            <a:prstGeom prst="ellipse">
              <a:avLst/>
            </a:prstGeom>
            <a:solidFill>
              <a:srgbClr val="ff3300"/>
            </a:solidFill>
            <a:ln w="12600">
              <a:solidFill>
                <a:srgbClr val="000000"/>
              </a:solidFill>
              <a:miter/>
            </a:ln>
          </p:spPr>
          <p:style>
            <a:lnRef idx="0"/>
            <a:fillRef idx="0"/>
            <a:effectRef idx="0"/>
            <a:fontRef idx="minor"/>
          </p:style>
          <p:txBody>
            <a:bodyPr wrap="none" lIns="90000" rIns="90000" tIns="360" bIns="360" anchor="ctr">
              <a:noAutofit/>
            </a:bodyPr>
            <a:p>
              <a:endParaRPr b="0" lang="en-US" sz="2400" strike="noStrike" u="none">
                <a:solidFill>
                  <a:srgbClr val="000000"/>
                </a:solidFill>
                <a:effectLst/>
                <a:uFillTx/>
                <a:latin typeface="Times New Roman"/>
              </a:endParaRPr>
            </a:p>
          </p:txBody>
        </p:sp>
        <p:sp>
          <p:nvSpPr>
            <p:cNvPr id="2732" name=""/>
            <p:cNvSpPr/>
            <p:nvPr/>
          </p:nvSpPr>
          <p:spPr>
            <a:xfrm>
              <a:off x="3894120" y="2717640"/>
              <a:ext cx="66600" cy="66960"/>
            </a:xfrm>
            <a:prstGeom prst="ellipse">
              <a:avLst/>
            </a:prstGeom>
            <a:solidFill>
              <a:srgbClr val="ff3300"/>
            </a:solidFill>
            <a:ln w="12600">
              <a:solidFill>
                <a:srgbClr val="000000"/>
              </a:solidFill>
              <a:miter/>
            </a:ln>
          </p:spPr>
          <p:style>
            <a:lnRef idx="0"/>
            <a:fillRef idx="0"/>
            <a:effectRef idx="0"/>
            <a:fontRef idx="minor"/>
          </p:style>
          <p:txBody>
            <a:bodyPr wrap="none" lIns="90000" rIns="90000" tIns="720" bIns="720" anchor="ctr">
              <a:noAutofit/>
            </a:bodyPr>
            <a:p>
              <a:endParaRPr b="0" lang="en-US" sz="2400" strike="noStrike" u="none">
                <a:solidFill>
                  <a:srgbClr val="000000"/>
                </a:solidFill>
                <a:effectLst/>
                <a:uFillTx/>
                <a:latin typeface="Times New Roman"/>
              </a:endParaRPr>
            </a:p>
          </p:txBody>
        </p:sp>
        <p:sp>
          <p:nvSpPr>
            <p:cNvPr id="2733" name=""/>
            <p:cNvSpPr/>
            <p:nvPr/>
          </p:nvSpPr>
          <p:spPr>
            <a:xfrm>
              <a:off x="3560760" y="2768760"/>
              <a:ext cx="68400" cy="66600"/>
            </a:xfrm>
            <a:prstGeom prst="ellipse">
              <a:avLst/>
            </a:prstGeom>
            <a:solidFill>
              <a:srgbClr val="ff3300"/>
            </a:solidFill>
            <a:ln w="12600">
              <a:solidFill>
                <a:srgbClr val="000000"/>
              </a:solidFill>
              <a:miter/>
            </a:ln>
          </p:spPr>
          <p:style>
            <a:lnRef idx="0"/>
            <a:fillRef idx="0"/>
            <a:effectRef idx="0"/>
            <a:fontRef idx="minor"/>
          </p:style>
          <p:txBody>
            <a:bodyPr wrap="none" lIns="90000" rIns="90000" tIns="360" bIns="360" anchor="ctr">
              <a:noAutofit/>
            </a:bodyPr>
            <a:p>
              <a:endParaRPr b="0" lang="en-US" sz="2400" strike="noStrike" u="none">
                <a:solidFill>
                  <a:srgbClr val="000000"/>
                </a:solidFill>
                <a:effectLst/>
                <a:uFillTx/>
                <a:latin typeface="Times New Roman"/>
              </a:endParaRPr>
            </a:p>
          </p:txBody>
        </p:sp>
        <p:sp>
          <p:nvSpPr>
            <p:cNvPr id="2734" name=""/>
            <p:cNvSpPr/>
            <p:nvPr/>
          </p:nvSpPr>
          <p:spPr>
            <a:xfrm>
              <a:off x="4154400" y="2838600"/>
              <a:ext cx="66600" cy="66600"/>
            </a:xfrm>
            <a:prstGeom prst="ellipse">
              <a:avLst/>
            </a:prstGeom>
            <a:solidFill>
              <a:srgbClr val="ff3300"/>
            </a:solidFill>
            <a:ln w="12600">
              <a:solidFill>
                <a:srgbClr val="000000"/>
              </a:solidFill>
              <a:miter/>
            </a:ln>
          </p:spPr>
          <p:style>
            <a:lnRef idx="0"/>
            <a:fillRef idx="0"/>
            <a:effectRef idx="0"/>
            <a:fontRef idx="minor"/>
          </p:style>
          <p:txBody>
            <a:bodyPr wrap="none" lIns="90000" rIns="90000" tIns="360" bIns="360" anchor="ctr">
              <a:noAutofit/>
            </a:bodyPr>
            <a:p>
              <a:endParaRPr b="0" lang="en-US" sz="2400" strike="noStrike" u="none">
                <a:solidFill>
                  <a:srgbClr val="000000"/>
                </a:solidFill>
                <a:effectLst/>
                <a:uFillTx/>
                <a:latin typeface="Times New Roman"/>
              </a:endParaRPr>
            </a:p>
          </p:txBody>
        </p:sp>
        <p:sp>
          <p:nvSpPr>
            <p:cNvPr id="2735" name=""/>
            <p:cNvSpPr/>
            <p:nvPr/>
          </p:nvSpPr>
          <p:spPr>
            <a:xfrm>
              <a:off x="3913200" y="2898720"/>
              <a:ext cx="66600" cy="66600"/>
            </a:xfrm>
            <a:prstGeom prst="ellipse">
              <a:avLst/>
            </a:prstGeom>
            <a:solidFill>
              <a:srgbClr val="ff3300"/>
            </a:solidFill>
            <a:ln w="12600">
              <a:solidFill>
                <a:srgbClr val="000000"/>
              </a:solidFill>
              <a:miter/>
            </a:ln>
          </p:spPr>
          <p:style>
            <a:lnRef idx="0"/>
            <a:fillRef idx="0"/>
            <a:effectRef idx="0"/>
            <a:fontRef idx="minor"/>
          </p:style>
          <p:txBody>
            <a:bodyPr wrap="none" lIns="90000" rIns="90000" tIns="360" bIns="360" anchor="ctr">
              <a:noAutofit/>
            </a:bodyPr>
            <a:p>
              <a:endParaRPr b="0" lang="en-US" sz="2400" strike="noStrike" u="none">
                <a:solidFill>
                  <a:srgbClr val="000000"/>
                </a:solidFill>
                <a:effectLst/>
                <a:uFillTx/>
                <a:latin typeface="Times New Roman"/>
              </a:endParaRPr>
            </a:p>
          </p:txBody>
        </p:sp>
        <p:sp>
          <p:nvSpPr>
            <p:cNvPr id="2736" name=""/>
            <p:cNvSpPr/>
            <p:nvPr/>
          </p:nvSpPr>
          <p:spPr>
            <a:xfrm>
              <a:off x="4848120" y="2928960"/>
              <a:ext cx="66960" cy="66600"/>
            </a:xfrm>
            <a:prstGeom prst="ellipse">
              <a:avLst/>
            </a:prstGeom>
            <a:solidFill>
              <a:srgbClr val="ff3300"/>
            </a:solidFill>
            <a:ln w="12600">
              <a:solidFill>
                <a:srgbClr val="000000"/>
              </a:solidFill>
              <a:miter/>
            </a:ln>
          </p:spPr>
          <p:style>
            <a:lnRef idx="0"/>
            <a:fillRef idx="0"/>
            <a:effectRef idx="0"/>
            <a:fontRef idx="minor"/>
          </p:style>
          <p:txBody>
            <a:bodyPr wrap="none" lIns="90000" rIns="90000" tIns="360" bIns="360" anchor="ctr">
              <a:noAutofit/>
            </a:bodyPr>
            <a:p>
              <a:endParaRPr b="0" lang="en-US" sz="2400" strike="noStrike" u="none">
                <a:solidFill>
                  <a:srgbClr val="000000"/>
                </a:solidFill>
                <a:effectLst/>
                <a:uFillTx/>
                <a:latin typeface="Times New Roman"/>
              </a:endParaRPr>
            </a:p>
          </p:txBody>
        </p:sp>
        <p:sp>
          <p:nvSpPr>
            <p:cNvPr id="2737" name=""/>
            <p:cNvSpPr/>
            <p:nvPr/>
          </p:nvSpPr>
          <p:spPr>
            <a:xfrm>
              <a:off x="5581800" y="2355840"/>
              <a:ext cx="68040" cy="66600"/>
            </a:xfrm>
            <a:prstGeom prst="ellipse">
              <a:avLst/>
            </a:prstGeom>
            <a:solidFill>
              <a:srgbClr val="ff3300"/>
            </a:solidFill>
            <a:ln w="12600">
              <a:solidFill>
                <a:srgbClr val="000000"/>
              </a:solidFill>
              <a:miter/>
            </a:ln>
          </p:spPr>
          <p:style>
            <a:lnRef idx="0"/>
            <a:fillRef idx="0"/>
            <a:effectRef idx="0"/>
            <a:fontRef idx="minor"/>
          </p:style>
          <p:txBody>
            <a:bodyPr wrap="none" lIns="90000" rIns="90000" tIns="360" bIns="360" anchor="ctr">
              <a:noAutofit/>
            </a:bodyPr>
            <a:p>
              <a:endParaRPr b="0" lang="en-US" sz="2400" strike="noStrike" u="none">
                <a:solidFill>
                  <a:srgbClr val="000000"/>
                </a:solidFill>
                <a:effectLst/>
                <a:uFillTx/>
                <a:latin typeface="Times New Roman"/>
              </a:endParaRPr>
            </a:p>
          </p:txBody>
        </p:sp>
        <p:sp>
          <p:nvSpPr>
            <p:cNvPr id="2738" name=""/>
            <p:cNvSpPr/>
            <p:nvPr/>
          </p:nvSpPr>
          <p:spPr>
            <a:xfrm>
              <a:off x="5270400" y="3059280"/>
              <a:ext cx="68400" cy="66600"/>
            </a:xfrm>
            <a:prstGeom prst="ellipse">
              <a:avLst/>
            </a:prstGeom>
            <a:solidFill>
              <a:srgbClr val="ff3300"/>
            </a:solidFill>
            <a:ln w="12600">
              <a:solidFill>
                <a:srgbClr val="000000"/>
              </a:solidFill>
              <a:miter/>
            </a:ln>
          </p:spPr>
          <p:style>
            <a:lnRef idx="0"/>
            <a:fillRef idx="0"/>
            <a:effectRef idx="0"/>
            <a:fontRef idx="minor"/>
          </p:style>
          <p:txBody>
            <a:bodyPr wrap="none" lIns="90000" rIns="90000" tIns="360" bIns="360" anchor="ctr">
              <a:noAutofit/>
            </a:bodyPr>
            <a:p>
              <a:endParaRPr b="0" lang="en-US" sz="2400" strike="noStrike" u="none">
                <a:solidFill>
                  <a:srgbClr val="000000"/>
                </a:solidFill>
                <a:effectLst/>
                <a:uFillTx/>
                <a:latin typeface="Times New Roman"/>
              </a:endParaRPr>
            </a:p>
          </p:txBody>
        </p:sp>
        <p:sp>
          <p:nvSpPr>
            <p:cNvPr id="2739" name=""/>
            <p:cNvSpPr/>
            <p:nvPr/>
          </p:nvSpPr>
          <p:spPr>
            <a:xfrm>
              <a:off x="5862600" y="3360600"/>
              <a:ext cx="66600" cy="66960"/>
            </a:xfrm>
            <a:prstGeom prst="ellipse">
              <a:avLst/>
            </a:prstGeom>
            <a:solidFill>
              <a:srgbClr val="ff3300"/>
            </a:solidFill>
            <a:ln w="12600">
              <a:solidFill>
                <a:srgbClr val="000000"/>
              </a:solidFill>
              <a:miter/>
            </a:ln>
          </p:spPr>
          <p:style>
            <a:lnRef idx="0"/>
            <a:fillRef idx="0"/>
            <a:effectRef idx="0"/>
            <a:fontRef idx="minor"/>
          </p:style>
          <p:txBody>
            <a:bodyPr wrap="none" lIns="90000" rIns="90000" tIns="720" bIns="720" anchor="ctr">
              <a:noAutofit/>
            </a:bodyPr>
            <a:p>
              <a:endParaRPr b="0" lang="en-US" sz="2400" strike="noStrike" u="none">
                <a:solidFill>
                  <a:srgbClr val="000000"/>
                </a:solidFill>
                <a:effectLst/>
                <a:uFillTx/>
                <a:latin typeface="Times New Roman"/>
              </a:endParaRPr>
            </a:p>
          </p:txBody>
        </p:sp>
        <p:sp>
          <p:nvSpPr>
            <p:cNvPr id="2740" name=""/>
            <p:cNvSpPr/>
            <p:nvPr/>
          </p:nvSpPr>
          <p:spPr>
            <a:xfrm>
              <a:off x="7210440" y="2435400"/>
              <a:ext cx="66600" cy="66600"/>
            </a:xfrm>
            <a:prstGeom prst="ellipse">
              <a:avLst/>
            </a:prstGeom>
            <a:solidFill>
              <a:srgbClr val="ff3300"/>
            </a:solidFill>
            <a:ln w="12600">
              <a:solidFill>
                <a:srgbClr val="000000"/>
              </a:solidFill>
              <a:miter/>
            </a:ln>
          </p:spPr>
          <p:style>
            <a:lnRef idx="0"/>
            <a:fillRef idx="0"/>
            <a:effectRef idx="0"/>
            <a:fontRef idx="minor"/>
          </p:style>
          <p:txBody>
            <a:bodyPr wrap="none" lIns="90000" rIns="90000" tIns="360" bIns="360" anchor="ctr">
              <a:noAutofit/>
            </a:bodyPr>
            <a:p>
              <a:endParaRPr b="0" lang="en-US" sz="2400" strike="noStrike" u="none">
                <a:solidFill>
                  <a:srgbClr val="000000"/>
                </a:solidFill>
                <a:effectLst/>
                <a:uFillTx/>
                <a:latin typeface="Times New Roman"/>
              </a:endParaRPr>
            </a:p>
          </p:txBody>
        </p:sp>
        <p:sp>
          <p:nvSpPr>
            <p:cNvPr id="2741" name=""/>
            <p:cNvSpPr/>
            <p:nvPr/>
          </p:nvSpPr>
          <p:spPr>
            <a:xfrm>
              <a:off x="7270920" y="3933720"/>
              <a:ext cx="66600" cy="66960"/>
            </a:xfrm>
            <a:prstGeom prst="ellipse">
              <a:avLst/>
            </a:prstGeom>
            <a:solidFill>
              <a:srgbClr val="ff3300"/>
            </a:solidFill>
            <a:ln w="12600">
              <a:solidFill>
                <a:srgbClr val="000000"/>
              </a:solidFill>
              <a:miter/>
            </a:ln>
          </p:spPr>
          <p:style>
            <a:lnRef idx="0"/>
            <a:fillRef idx="0"/>
            <a:effectRef idx="0"/>
            <a:fontRef idx="minor"/>
          </p:style>
          <p:txBody>
            <a:bodyPr wrap="none" lIns="90000" rIns="90000" tIns="720" bIns="720" anchor="ctr">
              <a:noAutofit/>
            </a:bodyPr>
            <a:p>
              <a:endParaRPr b="0" lang="en-US" sz="2400" strike="noStrike" u="none">
                <a:solidFill>
                  <a:srgbClr val="000000"/>
                </a:solidFill>
                <a:effectLst/>
                <a:uFillTx/>
                <a:latin typeface="Times New Roman"/>
              </a:endParaRPr>
            </a:p>
          </p:txBody>
        </p:sp>
        <p:sp>
          <p:nvSpPr>
            <p:cNvPr id="2742" name=""/>
            <p:cNvSpPr/>
            <p:nvPr/>
          </p:nvSpPr>
          <p:spPr>
            <a:xfrm>
              <a:off x="3651120" y="2897280"/>
              <a:ext cx="731880" cy="210600"/>
            </a:xfrm>
            <a:prstGeom prst="rect">
              <a:avLst/>
            </a:prstGeom>
            <a:noFill/>
            <a:ln w="0">
              <a:noFill/>
            </a:ln>
          </p:spPr>
          <p:style>
            <a:lnRef idx="0"/>
            <a:fillRef idx="0"/>
            <a:effectRef idx="0"/>
            <a:fontRef idx="minor"/>
          </p:style>
          <p:txBody>
            <a:bodyPr lIns="90360" rIns="90360" tIns="44280" bIns="44280" anchor="t">
              <a:spAutoFit/>
            </a:bodyPr>
            <a:p>
              <a:pPr>
                <a:lnSpc>
                  <a:spcPct val="100000"/>
                </a:lnSpc>
                <a:spcBef>
                  <a:spcPts val="499"/>
                </a:spcBef>
                <a:tabLst>
                  <a:tab algn="l" pos="0"/>
                  <a:tab algn="l" pos="762120"/>
                  <a:tab algn="l" pos="1523880"/>
                  <a:tab algn="l" pos="2286000"/>
                  <a:tab algn="l" pos="3048120"/>
                  <a:tab algn="l" pos="3809880"/>
                  <a:tab algn="l" pos="4572000"/>
                  <a:tab algn="l" pos="5334120"/>
                  <a:tab algn="l" pos="6095880"/>
                  <a:tab algn="l" pos="6858000"/>
                  <a:tab algn="l" pos="7620120"/>
                  <a:tab algn="l" pos="8381880"/>
                  <a:tab algn="l" pos="9144000"/>
                  <a:tab algn="l" pos="9906120"/>
                  <a:tab algn="l" pos="10667880"/>
                </a:tabLst>
              </a:pPr>
              <a:r>
                <a:rPr b="1" lang="en-US" sz="800" strike="noStrike" u="none">
                  <a:solidFill>
                    <a:srgbClr val="000000"/>
                  </a:solidFill>
                  <a:effectLst/>
                  <a:uFillTx/>
                  <a:latin typeface="Arial"/>
                </a:rPr>
                <a:t>Sica Sica</a:t>
              </a:r>
              <a:endParaRPr b="0" lang="en-US" sz="800" strike="noStrike" u="none">
                <a:solidFill>
                  <a:srgbClr val="000000"/>
                </a:solidFill>
                <a:effectLst/>
                <a:uFillTx/>
                <a:latin typeface="Times New Roman"/>
              </a:endParaRPr>
            </a:p>
          </p:txBody>
        </p:sp>
        <p:sp>
          <p:nvSpPr>
            <p:cNvPr id="2743" name=""/>
            <p:cNvSpPr/>
            <p:nvPr/>
          </p:nvSpPr>
          <p:spPr>
            <a:xfrm>
              <a:off x="7340760" y="4073400"/>
              <a:ext cx="66600" cy="68400"/>
            </a:xfrm>
            <a:prstGeom prst="ellipse">
              <a:avLst/>
            </a:prstGeom>
            <a:solidFill>
              <a:srgbClr val="ff3300"/>
            </a:solidFill>
            <a:ln w="12600">
              <a:solidFill>
                <a:srgbClr val="000000"/>
              </a:solidFill>
              <a:miter/>
            </a:ln>
          </p:spPr>
          <p:style>
            <a:lnRef idx="0"/>
            <a:fillRef idx="0"/>
            <a:effectRef idx="0"/>
            <a:fontRef idx="minor"/>
          </p:style>
          <p:txBody>
            <a:bodyPr wrap="none" lIns="90000" rIns="90000" tIns="2160" bIns="2160" anchor="ctr">
              <a:noAutofit/>
            </a:bodyPr>
            <a:p>
              <a:endParaRPr b="0" lang="en-US" sz="2400" strike="noStrike" u="none">
                <a:solidFill>
                  <a:srgbClr val="000000"/>
                </a:solidFill>
                <a:effectLst/>
                <a:uFillTx/>
                <a:latin typeface="Times New Roman"/>
              </a:endParaRPr>
            </a:p>
          </p:txBody>
        </p:sp>
        <p:sp>
          <p:nvSpPr>
            <p:cNvPr id="2744" name=""/>
            <p:cNvSpPr/>
            <p:nvPr/>
          </p:nvSpPr>
          <p:spPr>
            <a:xfrm>
              <a:off x="7923240" y="3360600"/>
              <a:ext cx="66600" cy="66960"/>
            </a:xfrm>
            <a:prstGeom prst="ellipse">
              <a:avLst/>
            </a:prstGeom>
            <a:solidFill>
              <a:srgbClr val="ff3300"/>
            </a:solidFill>
            <a:ln w="12600">
              <a:solidFill>
                <a:srgbClr val="000000"/>
              </a:solidFill>
              <a:miter/>
            </a:ln>
          </p:spPr>
          <p:style>
            <a:lnRef idx="0"/>
            <a:fillRef idx="0"/>
            <a:effectRef idx="0"/>
            <a:fontRef idx="minor"/>
          </p:style>
          <p:txBody>
            <a:bodyPr wrap="none" lIns="90000" rIns="90000" tIns="720" bIns="720" anchor="ctr">
              <a:noAutofit/>
            </a:bodyPr>
            <a:p>
              <a:endParaRPr b="0" lang="en-US" sz="2400" strike="noStrike" u="none">
                <a:solidFill>
                  <a:srgbClr val="000000"/>
                </a:solidFill>
                <a:effectLst/>
                <a:uFillTx/>
                <a:latin typeface="Times New Roman"/>
              </a:endParaRPr>
            </a:p>
          </p:txBody>
        </p:sp>
        <p:sp>
          <p:nvSpPr>
            <p:cNvPr id="2745" name=""/>
            <p:cNvSpPr/>
            <p:nvPr/>
          </p:nvSpPr>
          <p:spPr>
            <a:xfrm>
              <a:off x="8004240" y="3994200"/>
              <a:ext cx="66600" cy="66600"/>
            </a:xfrm>
            <a:prstGeom prst="ellipse">
              <a:avLst/>
            </a:prstGeom>
            <a:solidFill>
              <a:srgbClr val="ff3300"/>
            </a:solidFill>
            <a:ln w="12600">
              <a:solidFill>
                <a:srgbClr val="000000"/>
              </a:solidFill>
              <a:miter/>
            </a:ln>
          </p:spPr>
          <p:style>
            <a:lnRef idx="0"/>
            <a:fillRef idx="0"/>
            <a:effectRef idx="0"/>
            <a:fontRef idx="minor"/>
          </p:style>
          <p:txBody>
            <a:bodyPr wrap="none" lIns="90000" rIns="90000" tIns="360" bIns="360" anchor="ctr">
              <a:noAutofit/>
            </a:bodyPr>
            <a:p>
              <a:endParaRPr b="0" lang="en-US" sz="2400" strike="noStrike" u="none">
                <a:solidFill>
                  <a:srgbClr val="000000"/>
                </a:solidFill>
                <a:effectLst/>
                <a:uFillTx/>
                <a:latin typeface="Times New Roman"/>
              </a:endParaRPr>
            </a:p>
          </p:txBody>
        </p:sp>
        <p:sp>
          <p:nvSpPr>
            <p:cNvPr id="2746" name=""/>
            <p:cNvSpPr/>
            <p:nvPr/>
          </p:nvSpPr>
          <p:spPr>
            <a:xfrm>
              <a:off x="6827760" y="4446720"/>
              <a:ext cx="66600" cy="66600"/>
            </a:xfrm>
            <a:prstGeom prst="ellipse">
              <a:avLst/>
            </a:prstGeom>
            <a:solidFill>
              <a:srgbClr val="ff3300"/>
            </a:solidFill>
            <a:ln w="12600">
              <a:solidFill>
                <a:srgbClr val="000000"/>
              </a:solidFill>
              <a:miter/>
            </a:ln>
          </p:spPr>
          <p:style>
            <a:lnRef idx="0"/>
            <a:fillRef idx="0"/>
            <a:effectRef idx="0"/>
            <a:fontRef idx="minor"/>
          </p:style>
          <p:txBody>
            <a:bodyPr wrap="none" lIns="90000" rIns="90000" tIns="360" bIns="360" anchor="ctr">
              <a:noAutofit/>
            </a:bodyPr>
            <a:p>
              <a:endParaRPr b="0" lang="en-US" sz="2400" strike="noStrike" u="none">
                <a:solidFill>
                  <a:srgbClr val="000000"/>
                </a:solidFill>
                <a:effectLst/>
                <a:uFillTx/>
                <a:latin typeface="Times New Roman"/>
              </a:endParaRPr>
            </a:p>
          </p:txBody>
        </p:sp>
        <p:sp>
          <p:nvSpPr>
            <p:cNvPr id="2747" name=""/>
            <p:cNvSpPr/>
            <p:nvPr/>
          </p:nvSpPr>
          <p:spPr>
            <a:xfrm>
              <a:off x="6939000" y="4897440"/>
              <a:ext cx="66600" cy="68400"/>
            </a:xfrm>
            <a:prstGeom prst="ellipse">
              <a:avLst/>
            </a:prstGeom>
            <a:solidFill>
              <a:srgbClr val="ff3300"/>
            </a:solidFill>
            <a:ln w="12600">
              <a:solidFill>
                <a:srgbClr val="000000"/>
              </a:solidFill>
              <a:miter/>
            </a:ln>
          </p:spPr>
          <p:style>
            <a:lnRef idx="0"/>
            <a:fillRef idx="0"/>
            <a:effectRef idx="0"/>
            <a:fontRef idx="minor"/>
          </p:style>
          <p:txBody>
            <a:bodyPr wrap="none" lIns="90000" rIns="90000" tIns="2160" bIns="2160" anchor="ctr">
              <a:noAutofit/>
            </a:bodyPr>
            <a:p>
              <a:endParaRPr b="0" lang="en-US" sz="2400" strike="noStrike" u="none">
                <a:solidFill>
                  <a:srgbClr val="000000"/>
                </a:solidFill>
                <a:effectLst/>
                <a:uFillTx/>
                <a:latin typeface="Times New Roman"/>
              </a:endParaRPr>
            </a:p>
          </p:txBody>
        </p:sp>
        <p:sp>
          <p:nvSpPr>
            <p:cNvPr id="2748" name=""/>
            <p:cNvSpPr/>
            <p:nvPr/>
          </p:nvSpPr>
          <p:spPr>
            <a:xfrm>
              <a:off x="6426360" y="5380200"/>
              <a:ext cx="66600" cy="66600"/>
            </a:xfrm>
            <a:prstGeom prst="ellipse">
              <a:avLst/>
            </a:prstGeom>
            <a:solidFill>
              <a:srgbClr val="ff3300"/>
            </a:solidFill>
            <a:ln w="12600">
              <a:solidFill>
                <a:srgbClr val="000000"/>
              </a:solidFill>
              <a:miter/>
            </a:ln>
          </p:spPr>
          <p:style>
            <a:lnRef idx="0"/>
            <a:fillRef idx="0"/>
            <a:effectRef idx="0"/>
            <a:fontRef idx="minor"/>
          </p:style>
          <p:txBody>
            <a:bodyPr wrap="none" lIns="90000" rIns="90000" tIns="360" bIns="360" anchor="ctr">
              <a:noAutofit/>
            </a:bodyPr>
            <a:p>
              <a:endParaRPr b="0" lang="en-US" sz="2400" strike="noStrike" u="none">
                <a:solidFill>
                  <a:srgbClr val="000000"/>
                </a:solidFill>
                <a:effectLst/>
                <a:uFillTx/>
                <a:latin typeface="Times New Roman"/>
              </a:endParaRPr>
            </a:p>
          </p:txBody>
        </p:sp>
        <p:sp>
          <p:nvSpPr>
            <p:cNvPr id="2749" name=""/>
            <p:cNvSpPr/>
            <p:nvPr/>
          </p:nvSpPr>
          <p:spPr>
            <a:xfrm>
              <a:off x="4105440" y="3722760"/>
              <a:ext cx="66600" cy="66600"/>
            </a:xfrm>
            <a:prstGeom prst="ellipse">
              <a:avLst/>
            </a:prstGeom>
            <a:solidFill>
              <a:srgbClr val="ff3300"/>
            </a:solidFill>
            <a:ln w="12600">
              <a:solidFill>
                <a:srgbClr val="000000"/>
              </a:solidFill>
              <a:miter/>
            </a:ln>
          </p:spPr>
          <p:style>
            <a:lnRef idx="0"/>
            <a:fillRef idx="0"/>
            <a:effectRef idx="0"/>
            <a:fontRef idx="minor"/>
          </p:style>
          <p:txBody>
            <a:bodyPr wrap="none" lIns="90000" rIns="90000" tIns="360" bIns="360" anchor="ctr">
              <a:noAutofit/>
            </a:bodyPr>
            <a:p>
              <a:endParaRPr b="0" lang="en-US" sz="2400" strike="noStrike" u="none">
                <a:solidFill>
                  <a:srgbClr val="000000"/>
                </a:solidFill>
                <a:effectLst/>
                <a:uFillTx/>
                <a:latin typeface="Times New Roman"/>
              </a:endParaRPr>
            </a:p>
          </p:txBody>
        </p:sp>
        <p:sp>
          <p:nvSpPr>
            <p:cNvPr id="2750" name=""/>
            <p:cNvSpPr/>
            <p:nvPr/>
          </p:nvSpPr>
          <p:spPr>
            <a:xfrm>
              <a:off x="3801960" y="4184640"/>
              <a:ext cx="68400" cy="66600"/>
            </a:xfrm>
            <a:prstGeom prst="ellipse">
              <a:avLst/>
            </a:prstGeom>
            <a:solidFill>
              <a:srgbClr val="ff3300"/>
            </a:solidFill>
            <a:ln w="12600">
              <a:solidFill>
                <a:srgbClr val="000000"/>
              </a:solidFill>
              <a:miter/>
            </a:ln>
          </p:spPr>
          <p:style>
            <a:lnRef idx="0"/>
            <a:fillRef idx="0"/>
            <a:effectRef idx="0"/>
            <a:fontRef idx="minor"/>
          </p:style>
          <p:txBody>
            <a:bodyPr wrap="none" lIns="90000" rIns="90000" tIns="360" bIns="360" anchor="ctr">
              <a:noAutofit/>
            </a:bodyPr>
            <a:p>
              <a:endParaRPr b="0" lang="en-US" sz="2400" strike="noStrike" u="none">
                <a:solidFill>
                  <a:srgbClr val="000000"/>
                </a:solidFill>
                <a:effectLst/>
                <a:uFillTx/>
                <a:latin typeface="Times New Roman"/>
              </a:endParaRPr>
            </a:p>
          </p:txBody>
        </p:sp>
        <p:sp>
          <p:nvSpPr>
            <p:cNvPr id="2751" name=""/>
            <p:cNvSpPr/>
            <p:nvPr/>
          </p:nvSpPr>
          <p:spPr>
            <a:xfrm>
              <a:off x="3843360" y="4726080"/>
              <a:ext cx="66600" cy="68040"/>
            </a:xfrm>
            <a:prstGeom prst="ellipse">
              <a:avLst/>
            </a:prstGeom>
            <a:solidFill>
              <a:srgbClr val="ff3300"/>
            </a:solidFill>
            <a:ln w="12600">
              <a:solidFill>
                <a:srgbClr val="000000"/>
              </a:solidFill>
              <a:miter/>
            </a:ln>
          </p:spPr>
          <p:style>
            <a:lnRef idx="0"/>
            <a:fillRef idx="0"/>
            <a:effectRef idx="0"/>
            <a:fontRef idx="minor"/>
          </p:style>
          <p:txBody>
            <a:bodyPr wrap="none" lIns="90000" rIns="90000" tIns="1800" bIns="1800" anchor="ctr">
              <a:noAutofit/>
            </a:bodyPr>
            <a:p>
              <a:endParaRPr b="0" lang="en-US" sz="2400" strike="noStrike" u="none">
                <a:solidFill>
                  <a:srgbClr val="000000"/>
                </a:solidFill>
                <a:effectLst/>
                <a:uFillTx/>
                <a:latin typeface="Times New Roman"/>
              </a:endParaRPr>
            </a:p>
          </p:txBody>
        </p:sp>
        <p:sp>
          <p:nvSpPr>
            <p:cNvPr id="2752" name=""/>
            <p:cNvSpPr/>
            <p:nvPr/>
          </p:nvSpPr>
          <p:spPr>
            <a:xfrm>
              <a:off x="4105440" y="5672160"/>
              <a:ext cx="66600" cy="66600"/>
            </a:xfrm>
            <a:prstGeom prst="ellipse">
              <a:avLst/>
            </a:prstGeom>
            <a:solidFill>
              <a:srgbClr val="ff3300"/>
            </a:solidFill>
            <a:ln w="12600">
              <a:solidFill>
                <a:srgbClr val="000000"/>
              </a:solidFill>
              <a:miter/>
            </a:ln>
          </p:spPr>
          <p:style>
            <a:lnRef idx="0"/>
            <a:fillRef idx="0"/>
            <a:effectRef idx="0"/>
            <a:fontRef idx="minor"/>
          </p:style>
          <p:txBody>
            <a:bodyPr wrap="none" lIns="90000" rIns="90000" tIns="360" bIns="360" anchor="ctr">
              <a:noAutofit/>
            </a:bodyPr>
            <a:p>
              <a:endParaRPr b="0" lang="en-US" sz="2400" strike="noStrike" u="none">
                <a:solidFill>
                  <a:srgbClr val="000000"/>
                </a:solidFill>
                <a:effectLst/>
                <a:uFillTx/>
                <a:latin typeface="Times New Roman"/>
              </a:endParaRPr>
            </a:p>
          </p:txBody>
        </p:sp>
        <p:sp>
          <p:nvSpPr>
            <p:cNvPr id="2753" name=""/>
            <p:cNvSpPr/>
            <p:nvPr/>
          </p:nvSpPr>
          <p:spPr>
            <a:xfrm>
              <a:off x="593640" y="3505320"/>
              <a:ext cx="3216240" cy="1467720"/>
            </a:xfrm>
            <a:prstGeom prst="rect">
              <a:avLst/>
            </a:prstGeom>
            <a:solidFill>
              <a:srgbClr val="ffffcc"/>
            </a:solidFill>
            <a:ln w="9360">
              <a:solidFill>
                <a:srgbClr val="000000"/>
              </a:solidFill>
              <a:miter/>
            </a:ln>
            <a:effectLst>
              <a:outerShdw dist="17819" dir="2700000" blurRad="0" rotWithShape="0">
                <a:srgbClr val="0099ff"/>
              </a:outerShdw>
            </a:effectLst>
          </p:spPr>
          <p:style>
            <a:lnRef idx="0"/>
            <a:fillRef idx="0"/>
            <a:effectRef idx="0"/>
            <a:fontRef idx="minor"/>
          </p:style>
          <p:txBody>
            <a:bodyPr lIns="90000" rIns="90000" tIns="46800" bIns="46800" anchor="t">
              <a:spAutoFit/>
            </a:bodyPr>
            <a:p>
              <a:pPr marL="177840" indent="-177840" algn="ctr">
                <a:lnSpc>
                  <a:spcPct val="100000"/>
                </a:lnSpc>
                <a:tabLst>
                  <a:tab algn="l" pos="0"/>
                  <a:tab algn="ctr" pos="1778040"/>
                  <a:tab algn="ctr" pos="2286000"/>
                  <a:tab algn="ctr" pos="2743200"/>
                  <a:tab algn="l" pos="3657600"/>
                  <a:tab algn="l" pos="4572000"/>
                  <a:tab algn="l" pos="5486400"/>
                  <a:tab algn="l" pos="6400800"/>
                  <a:tab algn="l" pos="7315200"/>
                  <a:tab algn="l" pos="8229600"/>
                  <a:tab algn="l" pos="9144000"/>
                  <a:tab algn="l" pos="10058400"/>
                </a:tabLst>
              </a:pPr>
              <a:r>
                <a:rPr b="1" i="1" lang="en-US" sz="1000" strike="noStrike" u="sng">
                  <a:solidFill>
                    <a:srgbClr val="0000ff"/>
                  </a:solidFill>
                  <a:effectLst/>
                  <a:uFillTx/>
                  <a:latin typeface="Arial"/>
                </a:rPr>
                <a:t>Statistics</a:t>
              </a:r>
              <a:endParaRPr b="0" lang="en-US" sz="1000" strike="noStrike" u="none">
                <a:solidFill>
                  <a:srgbClr val="000000"/>
                </a:solidFill>
                <a:effectLst/>
                <a:uFillTx/>
                <a:latin typeface="Times New Roman"/>
              </a:endParaRPr>
            </a:p>
            <a:p>
              <a:pPr marL="177840" indent="-177840">
                <a:lnSpc>
                  <a:spcPct val="100000"/>
                </a:lnSpc>
                <a:buClr>
                  <a:srgbClr val="0000ff"/>
                </a:buClr>
                <a:buFont typeface="Arial"/>
                <a:buChar char="•"/>
                <a:tabLst>
                  <a:tab algn="ctr" pos="1778040"/>
                  <a:tab algn="ctr" pos="2286000"/>
                  <a:tab algn="ctr" pos="2743200"/>
                  <a:tab algn="l" pos="3657600"/>
                  <a:tab algn="l" pos="4572000"/>
                  <a:tab algn="l" pos="5486400"/>
                  <a:tab algn="l" pos="6400800"/>
                  <a:tab algn="l" pos="7315200"/>
                  <a:tab algn="l" pos="8229600"/>
                  <a:tab algn="l" pos="9144000"/>
                  <a:tab algn="l" pos="10058400"/>
                </a:tabLst>
              </a:pPr>
              <a:r>
                <a:rPr b="0" lang="en-US" sz="1000" strike="noStrike" u="none">
                  <a:solidFill>
                    <a:srgbClr val="0000ff"/>
                  </a:solidFill>
                  <a:effectLst/>
                  <a:uFillTx/>
                  <a:latin typeface="Arial"/>
                </a:rPr>
                <a:t>3,100 km of pipeline</a:t>
              </a:r>
              <a:endParaRPr b="0" lang="en-US" sz="1000" strike="noStrike" u="none">
                <a:solidFill>
                  <a:srgbClr val="000000"/>
                </a:solidFill>
                <a:effectLst/>
                <a:uFillTx/>
                <a:latin typeface="Times New Roman"/>
              </a:endParaRPr>
            </a:p>
            <a:p>
              <a:pPr marL="177840" indent="-177840">
                <a:lnSpc>
                  <a:spcPct val="100000"/>
                </a:lnSpc>
                <a:buClr>
                  <a:srgbClr val="0000ff"/>
                </a:buClr>
                <a:buFont typeface="Arial"/>
                <a:buChar char="•"/>
                <a:tabLst>
                  <a:tab algn="ctr" pos="1778040"/>
                  <a:tab algn="ctr" pos="2286000"/>
                  <a:tab algn="ctr" pos="2743200"/>
                  <a:tab algn="l" pos="3657600"/>
                  <a:tab algn="l" pos="4572000"/>
                  <a:tab algn="l" pos="5486400"/>
                  <a:tab algn="l" pos="6400800"/>
                  <a:tab algn="l" pos="7315200"/>
                  <a:tab algn="l" pos="8229600"/>
                  <a:tab algn="l" pos="9144000"/>
                  <a:tab algn="l" pos="10058400"/>
                </a:tabLst>
              </a:pPr>
              <a:r>
                <a:rPr b="0" lang="en-US" sz="1000" strike="noStrike" u="none">
                  <a:solidFill>
                    <a:srgbClr val="0000ff"/>
                  </a:solidFill>
                  <a:effectLst/>
                  <a:uFillTx/>
                  <a:latin typeface="Arial"/>
                </a:rPr>
                <a:t>1 Bcf/d capacity</a:t>
              </a:r>
              <a:endParaRPr b="0" lang="en-US" sz="1000" strike="noStrike" u="none">
                <a:solidFill>
                  <a:srgbClr val="000000"/>
                </a:solidFill>
                <a:effectLst/>
                <a:uFillTx/>
                <a:latin typeface="Times New Roman"/>
              </a:endParaRPr>
            </a:p>
            <a:p>
              <a:pPr marL="177840" indent="-177840">
                <a:lnSpc>
                  <a:spcPct val="100000"/>
                </a:lnSpc>
                <a:buClr>
                  <a:srgbClr val="0000ff"/>
                </a:buClr>
                <a:buFont typeface="Arial"/>
                <a:buChar char="•"/>
                <a:tabLst>
                  <a:tab algn="ctr" pos="1778040"/>
                  <a:tab algn="ctr" pos="2286000"/>
                  <a:tab algn="ctr" pos="2743200"/>
                  <a:tab algn="l" pos="3657600"/>
                  <a:tab algn="l" pos="4572000"/>
                  <a:tab algn="l" pos="5486400"/>
                  <a:tab algn="l" pos="6400800"/>
                  <a:tab algn="l" pos="7315200"/>
                  <a:tab algn="l" pos="8229600"/>
                  <a:tab algn="l" pos="9144000"/>
                  <a:tab algn="l" pos="10058400"/>
                </a:tabLst>
              </a:pPr>
              <a:r>
                <a:rPr b="0" lang="en-US" sz="1000" strike="noStrike" u="none">
                  <a:solidFill>
                    <a:srgbClr val="0000ff"/>
                  </a:solidFill>
                  <a:effectLst/>
                  <a:uFillTx/>
                  <a:latin typeface="Arial"/>
                </a:rPr>
                <a:t>Phase I completed March 1999</a:t>
              </a:r>
              <a:endParaRPr b="0" lang="en-US" sz="1000" strike="noStrike" u="none">
                <a:solidFill>
                  <a:srgbClr val="000000"/>
                </a:solidFill>
                <a:effectLst/>
                <a:uFillTx/>
                <a:latin typeface="Times New Roman"/>
              </a:endParaRPr>
            </a:p>
            <a:p>
              <a:pPr marL="177840" indent="-177840">
                <a:lnSpc>
                  <a:spcPct val="100000"/>
                </a:lnSpc>
                <a:buClr>
                  <a:srgbClr val="0000ff"/>
                </a:buClr>
                <a:buFont typeface="Arial"/>
                <a:buChar char="•"/>
                <a:tabLst>
                  <a:tab algn="ctr" pos="1778040"/>
                  <a:tab algn="ctr" pos="2286000"/>
                  <a:tab algn="ctr" pos="2743200"/>
                  <a:tab algn="l" pos="3657600"/>
                  <a:tab algn="l" pos="4572000"/>
                  <a:tab algn="l" pos="5486400"/>
                  <a:tab algn="l" pos="6400800"/>
                  <a:tab algn="l" pos="7315200"/>
                  <a:tab algn="l" pos="8229600"/>
                  <a:tab algn="l" pos="9144000"/>
                  <a:tab algn="l" pos="10058400"/>
                </a:tabLst>
              </a:pPr>
              <a:r>
                <a:rPr b="0" lang="en-US" sz="1000" strike="noStrike" u="none">
                  <a:solidFill>
                    <a:srgbClr val="0000ff"/>
                  </a:solidFill>
                  <a:effectLst/>
                  <a:uFillTx/>
                  <a:latin typeface="Arial"/>
                </a:rPr>
                <a:t>Phase II completed Q1 2000</a:t>
              </a:r>
              <a:endParaRPr b="0" lang="en-US" sz="1000" strike="noStrike" u="none">
                <a:solidFill>
                  <a:srgbClr val="000000"/>
                </a:solidFill>
                <a:effectLst/>
                <a:uFillTx/>
                <a:latin typeface="Times New Roman"/>
              </a:endParaRPr>
            </a:p>
            <a:p>
              <a:pPr marL="177840" indent="-177840">
                <a:lnSpc>
                  <a:spcPct val="100000"/>
                </a:lnSpc>
                <a:buClr>
                  <a:srgbClr val="0000ff"/>
                </a:buClr>
                <a:buFont typeface="Arial"/>
                <a:buChar char="•"/>
                <a:tabLst>
                  <a:tab algn="ctr" pos="1778040"/>
                  <a:tab algn="ctr" pos="2286000"/>
                  <a:tab algn="ctr" pos="2743200"/>
                  <a:tab algn="l" pos="3657600"/>
                  <a:tab algn="l" pos="4572000"/>
                  <a:tab algn="l" pos="5486400"/>
                  <a:tab algn="l" pos="6400800"/>
                  <a:tab algn="l" pos="7315200"/>
                  <a:tab algn="l" pos="8229600"/>
                  <a:tab algn="l" pos="9144000"/>
                  <a:tab algn="l" pos="10058400"/>
                </a:tabLst>
              </a:pPr>
              <a:r>
                <a:rPr b="0" lang="en-US" sz="1000" strike="noStrike" u="none">
                  <a:solidFill>
                    <a:srgbClr val="0000ff"/>
                  </a:solidFill>
                  <a:effectLst/>
                  <a:uFillTx/>
                  <a:latin typeface="Arial"/>
                </a:rPr>
                <a:t>Shareholders %</a:t>
              </a:r>
              <a:r>
                <a:rPr b="0" lang="en-US" sz="1000" strike="noStrike" u="none">
                  <a:solidFill>
                    <a:srgbClr val="0000ff"/>
                  </a:solidFill>
                  <a:effectLst/>
                  <a:uFillTx/>
                  <a:latin typeface="Arial"/>
                </a:rPr>
                <a:t>	</a:t>
              </a:r>
              <a:r>
                <a:rPr b="0" lang="en-US" sz="1000" strike="noStrike" u="sng">
                  <a:solidFill>
                    <a:srgbClr val="0000ff"/>
                  </a:solidFill>
                  <a:effectLst/>
                  <a:uFillTx/>
                  <a:latin typeface="Arial"/>
                </a:rPr>
                <a:t>Bol</a:t>
              </a:r>
              <a:r>
                <a:rPr b="0" lang="en-US" sz="1000" strike="noStrike" u="sng">
                  <a:solidFill>
                    <a:srgbClr val="0000ff"/>
                  </a:solidFill>
                  <a:effectLst/>
                  <a:uFillTx/>
                  <a:latin typeface="Arial"/>
                </a:rPr>
                <a:t>	</a:t>
              </a:r>
              <a:r>
                <a:rPr b="0" lang="en-US" sz="1000" strike="noStrike" u="sng">
                  <a:solidFill>
                    <a:srgbClr val="0000ff"/>
                  </a:solidFill>
                  <a:effectLst/>
                  <a:uFillTx/>
                  <a:latin typeface="Arial"/>
                </a:rPr>
                <a:t>Bra</a:t>
              </a:r>
              <a:r>
                <a:rPr b="0" lang="en-US" sz="1000" strike="noStrike" u="sng">
                  <a:solidFill>
                    <a:srgbClr val="0000ff"/>
                  </a:solidFill>
                  <a:effectLst/>
                  <a:uFillTx/>
                  <a:latin typeface="Arial"/>
                </a:rPr>
                <a:t>	</a:t>
              </a:r>
              <a:r>
                <a:rPr b="0" lang="en-US" sz="1000" strike="noStrike" u="sng">
                  <a:solidFill>
                    <a:srgbClr val="0000ff"/>
                  </a:solidFill>
                  <a:effectLst/>
                  <a:uFillTx/>
                  <a:latin typeface="Arial"/>
                </a:rPr>
                <a:t>Ave</a:t>
              </a:r>
              <a:r>
                <a:rPr b="0" lang="en-US" sz="1000" strike="noStrike" u="none">
                  <a:solidFill>
                    <a:srgbClr val="0000ff"/>
                  </a:solidFill>
                  <a:effectLst/>
                  <a:uFillTx/>
                  <a:latin typeface="Arial"/>
                </a:rPr>
                <a:t>*  </a:t>
              </a:r>
              <a:endParaRPr b="0" lang="en-US" sz="1000" strike="noStrike" u="none">
                <a:solidFill>
                  <a:srgbClr val="000000"/>
                </a:solidFill>
                <a:effectLst/>
                <a:uFillTx/>
                <a:latin typeface="Times New Roman"/>
              </a:endParaRPr>
            </a:p>
            <a:p>
              <a:pPr marL="177840" indent="-177840">
                <a:lnSpc>
                  <a:spcPct val="100000"/>
                </a:lnSpc>
                <a:tabLst>
                  <a:tab algn="l" pos="0"/>
                  <a:tab algn="ctr" pos="1778040"/>
                  <a:tab algn="ctr" pos="2286000"/>
                  <a:tab algn="ctr" pos="2743200"/>
                  <a:tab algn="l" pos="3657600"/>
                  <a:tab algn="l" pos="4572000"/>
                  <a:tab algn="l" pos="5486400"/>
                  <a:tab algn="l" pos="6400800"/>
                  <a:tab algn="l" pos="7315200"/>
                  <a:tab algn="l" pos="8229600"/>
                  <a:tab algn="l" pos="9144000"/>
                  <a:tab algn="l" pos="10058400"/>
                </a:tabLst>
              </a:pPr>
              <a:r>
                <a:rPr b="0" lang="en-US" sz="1000" strike="noStrike" u="none">
                  <a:solidFill>
                    <a:srgbClr val="0000ff"/>
                  </a:solidFill>
                  <a:effectLst/>
                  <a:uFillTx/>
                  <a:latin typeface="Arial"/>
                </a:rPr>
                <a:t>	</a:t>
              </a:r>
              <a:r>
                <a:rPr b="0" lang="en-US" sz="1000" strike="noStrike" u="none">
                  <a:solidFill>
                    <a:srgbClr val="0000ff"/>
                  </a:solidFill>
                  <a:effectLst/>
                  <a:uFillTx/>
                  <a:latin typeface="Arial"/>
                </a:rPr>
                <a:t>Enron/Shell/Bol. </a:t>
              </a:r>
              <a:r>
                <a:rPr b="0" lang="en-US" sz="1000" strike="noStrike" u="none">
                  <a:solidFill>
                    <a:srgbClr val="0000ff"/>
                  </a:solidFill>
                  <a:effectLst/>
                  <a:uFillTx/>
                  <a:latin typeface="Arial"/>
                </a:rPr>
                <a:t>	</a:t>
              </a:r>
              <a:r>
                <a:rPr b="0" lang="en-US" sz="1000" strike="noStrike" u="none">
                  <a:solidFill>
                    <a:srgbClr val="0000ff"/>
                  </a:solidFill>
                  <a:effectLst/>
                  <a:uFillTx/>
                  <a:latin typeface="Arial"/>
                </a:rPr>
                <a:t>85</a:t>
              </a:r>
              <a:r>
                <a:rPr b="0" lang="en-US" sz="1000" strike="noStrike" u="none">
                  <a:solidFill>
                    <a:srgbClr val="0000ff"/>
                  </a:solidFill>
                  <a:effectLst/>
                  <a:uFillTx/>
                  <a:latin typeface="Arial"/>
                </a:rPr>
                <a:t>	</a:t>
              </a:r>
              <a:r>
                <a:rPr b="0" lang="en-US" sz="1000" strike="noStrike" u="none">
                  <a:solidFill>
                    <a:srgbClr val="0000ff"/>
                  </a:solidFill>
                  <a:effectLst/>
                  <a:uFillTx/>
                  <a:latin typeface="Arial"/>
                </a:rPr>
                <a:t>20</a:t>
              </a:r>
              <a:r>
                <a:rPr b="0" lang="en-US" sz="1000" strike="noStrike" u="none">
                  <a:solidFill>
                    <a:srgbClr val="0000ff"/>
                  </a:solidFill>
                  <a:effectLst/>
                  <a:uFillTx/>
                  <a:latin typeface="Arial"/>
                </a:rPr>
                <a:t>	</a:t>
              </a:r>
              <a:r>
                <a:rPr b="0" lang="en-US" sz="1000" strike="noStrike" u="none">
                  <a:solidFill>
                    <a:srgbClr val="0000ff"/>
                  </a:solidFill>
                  <a:effectLst/>
                  <a:uFillTx/>
                  <a:latin typeface="Arial"/>
                </a:rPr>
                <a:t>33   </a:t>
              </a:r>
              <a:endParaRPr b="0" lang="en-US" sz="1000" strike="noStrike" u="none">
                <a:solidFill>
                  <a:srgbClr val="000000"/>
                </a:solidFill>
                <a:effectLst/>
                <a:uFillTx/>
                <a:latin typeface="Times New Roman"/>
              </a:endParaRPr>
            </a:p>
            <a:p>
              <a:pPr marL="177840" indent="-177840">
                <a:lnSpc>
                  <a:spcPct val="100000"/>
                </a:lnSpc>
                <a:tabLst>
                  <a:tab algn="l" pos="0"/>
                  <a:tab algn="ctr" pos="1778040"/>
                  <a:tab algn="ctr" pos="2286000"/>
                  <a:tab algn="ctr" pos="2743200"/>
                  <a:tab algn="l" pos="3657600"/>
                  <a:tab algn="l" pos="4572000"/>
                  <a:tab algn="l" pos="5486400"/>
                  <a:tab algn="l" pos="6400800"/>
                  <a:tab algn="l" pos="7315200"/>
                  <a:tab algn="l" pos="8229600"/>
                  <a:tab algn="l" pos="9144000"/>
                  <a:tab algn="l" pos="10058400"/>
                </a:tabLst>
              </a:pPr>
              <a:r>
                <a:rPr b="0" lang="en-US" sz="1000" strike="noStrike" u="none">
                  <a:solidFill>
                    <a:srgbClr val="0000ff"/>
                  </a:solidFill>
                  <a:effectLst/>
                  <a:uFillTx/>
                  <a:latin typeface="Arial"/>
                </a:rPr>
                <a:t>	</a:t>
              </a:r>
              <a:r>
                <a:rPr b="0" lang="en-US" sz="1000" strike="noStrike" u="none">
                  <a:solidFill>
                    <a:srgbClr val="0000ff"/>
                  </a:solidFill>
                  <a:effectLst/>
                  <a:uFillTx/>
                  <a:latin typeface="Arial"/>
                </a:rPr>
                <a:t>Petrobrás</a:t>
              </a:r>
              <a:r>
                <a:rPr b="0" lang="en-US" sz="1000" strike="noStrike" u="none">
                  <a:solidFill>
                    <a:srgbClr val="0000ff"/>
                  </a:solidFill>
                  <a:effectLst/>
                  <a:uFillTx/>
                  <a:latin typeface="Arial"/>
                </a:rPr>
                <a:t>	</a:t>
              </a:r>
              <a:r>
                <a:rPr b="0" lang="en-US" sz="1000" strike="noStrike" u="none">
                  <a:solidFill>
                    <a:srgbClr val="0000ff"/>
                  </a:solidFill>
                  <a:effectLst/>
                  <a:uFillTx/>
                  <a:latin typeface="Arial"/>
                </a:rPr>
                <a:t>  9</a:t>
              </a:r>
              <a:r>
                <a:rPr b="0" lang="en-US" sz="1000" strike="noStrike" u="none">
                  <a:solidFill>
                    <a:srgbClr val="0000ff"/>
                  </a:solidFill>
                  <a:effectLst/>
                  <a:uFillTx/>
                  <a:latin typeface="Arial"/>
                </a:rPr>
                <a:t>	</a:t>
              </a:r>
              <a:r>
                <a:rPr b="0" lang="en-US" sz="1000" strike="noStrike" u="none">
                  <a:solidFill>
                    <a:srgbClr val="0000ff"/>
                  </a:solidFill>
                  <a:effectLst/>
                  <a:uFillTx/>
                  <a:latin typeface="Arial"/>
                </a:rPr>
                <a:t>51</a:t>
              </a:r>
              <a:r>
                <a:rPr b="0" lang="en-US" sz="1000" strike="noStrike" u="none">
                  <a:solidFill>
                    <a:srgbClr val="0000ff"/>
                  </a:solidFill>
                  <a:effectLst/>
                  <a:uFillTx/>
                  <a:latin typeface="Arial"/>
                </a:rPr>
                <a:t>	</a:t>
              </a:r>
              <a:r>
                <a:rPr b="0" lang="en-US" sz="1000" strike="noStrike" u="none">
                  <a:solidFill>
                    <a:srgbClr val="0000ff"/>
                  </a:solidFill>
                  <a:effectLst/>
                  <a:uFillTx/>
                  <a:latin typeface="Arial"/>
                </a:rPr>
                <a:t>43   </a:t>
              </a:r>
              <a:endParaRPr b="0" lang="en-US" sz="1000" strike="noStrike" u="none">
                <a:solidFill>
                  <a:srgbClr val="000000"/>
                </a:solidFill>
                <a:effectLst/>
                <a:uFillTx/>
                <a:latin typeface="Times New Roman"/>
              </a:endParaRPr>
            </a:p>
            <a:p>
              <a:pPr marL="177840" indent="-177840">
                <a:lnSpc>
                  <a:spcPct val="100000"/>
                </a:lnSpc>
                <a:tabLst>
                  <a:tab algn="l" pos="0"/>
                  <a:tab algn="ctr" pos="1778040"/>
                  <a:tab algn="ctr" pos="2286000"/>
                  <a:tab algn="ctr" pos="2743200"/>
                  <a:tab algn="l" pos="3657600"/>
                  <a:tab algn="l" pos="4572000"/>
                  <a:tab algn="l" pos="5486400"/>
                  <a:tab algn="l" pos="6400800"/>
                  <a:tab algn="l" pos="7315200"/>
                  <a:tab algn="l" pos="8229600"/>
                  <a:tab algn="l" pos="9144000"/>
                  <a:tab algn="l" pos="10058400"/>
                </a:tabLst>
              </a:pPr>
              <a:r>
                <a:rPr b="0" lang="en-US" sz="1000" strike="noStrike" u="none">
                  <a:solidFill>
                    <a:srgbClr val="0000ff"/>
                  </a:solidFill>
                  <a:effectLst/>
                  <a:uFillTx/>
                  <a:latin typeface="Arial"/>
                </a:rPr>
                <a:t>	</a:t>
              </a:r>
              <a:r>
                <a:rPr b="0" lang="en-US" sz="1000" strike="noStrike" u="none">
                  <a:solidFill>
                    <a:srgbClr val="0000ff"/>
                  </a:solidFill>
                  <a:effectLst/>
                  <a:uFillTx/>
                  <a:latin typeface="Arial"/>
                </a:rPr>
                <a:t>BTB</a:t>
              </a:r>
              <a:r>
                <a:rPr b="0" lang="en-US" sz="1000" strike="noStrike" u="none">
                  <a:solidFill>
                    <a:srgbClr val="0000ff"/>
                  </a:solidFill>
                  <a:effectLst/>
                  <a:uFillTx/>
                  <a:latin typeface="Arial"/>
                </a:rPr>
                <a:t>	</a:t>
              </a:r>
              <a:r>
                <a:rPr b="0" lang="en-US" sz="1000" strike="noStrike" u="none">
                  <a:solidFill>
                    <a:srgbClr val="0000ff"/>
                  </a:solidFill>
                  <a:effectLst/>
                  <a:uFillTx/>
                  <a:latin typeface="Arial"/>
                </a:rPr>
                <a:t>  6</a:t>
              </a:r>
              <a:r>
                <a:rPr b="0" lang="en-US" sz="1000" strike="noStrike" u="none">
                  <a:solidFill>
                    <a:srgbClr val="0000ff"/>
                  </a:solidFill>
                  <a:effectLst/>
                  <a:uFillTx/>
                  <a:latin typeface="Arial"/>
                </a:rPr>
                <a:t>	</a:t>
              </a:r>
              <a:r>
                <a:rPr b="0" lang="en-US" sz="1000" strike="noStrike" u="none">
                  <a:solidFill>
                    <a:srgbClr val="0000ff"/>
                  </a:solidFill>
                  <a:effectLst/>
                  <a:uFillTx/>
                  <a:latin typeface="Arial"/>
                </a:rPr>
                <a:t>29</a:t>
              </a:r>
              <a:r>
                <a:rPr b="0" lang="en-US" sz="1000" strike="noStrike" u="none">
                  <a:solidFill>
                    <a:srgbClr val="0000ff"/>
                  </a:solidFill>
                  <a:effectLst/>
                  <a:uFillTx/>
                  <a:latin typeface="Arial"/>
                </a:rPr>
                <a:t>	</a:t>
              </a:r>
              <a:r>
                <a:rPr b="0" lang="en-US" sz="1000" strike="noStrike" u="none">
                  <a:solidFill>
                    <a:srgbClr val="0000ff"/>
                  </a:solidFill>
                  <a:effectLst/>
                  <a:uFillTx/>
                  <a:latin typeface="Arial"/>
                </a:rPr>
                <a:t>24   </a:t>
              </a:r>
              <a:endParaRPr b="0" lang="en-US" sz="1000" strike="noStrike" u="none">
                <a:solidFill>
                  <a:srgbClr val="000000"/>
                </a:solidFill>
                <a:effectLst/>
                <a:uFillTx/>
                <a:latin typeface="Times New Roman"/>
              </a:endParaRPr>
            </a:p>
          </p:txBody>
        </p:sp>
        <p:sp>
          <p:nvSpPr>
            <p:cNvPr id="2754" name=""/>
            <p:cNvSpPr/>
            <p:nvPr/>
          </p:nvSpPr>
          <p:spPr>
            <a:xfrm flipH="1">
              <a:off x="5574960" y="2666880"/>
              <a:ext cx="152280" cy="457200"/>
            </a:xfrm>
            <a:prstGeom prst="line">
              <a:avLst/>
            </a:prstGeom>
            <a:ln w="28440">
              <a:solidFill>
                <a:srgbClr val="333399"/>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55" name=""/>
            <p:cNvSpPr/>
            <p:nvPr/>
          </p:nvSpPr>
          <p:spPr>
            <a:xfrm>
              <a:off x="5429160" y="2438280"/>
              <a:ext cx="646200" cy="276840"/>
            </a:xfrm>
            <a:prstGeom prst="rect">
              <a:avLst/>
            </a:prstGeom>
            <a:solidFill>
              <a:srgbClr val="ffffcc"/>
            </a:solidFill>
            <a:ln w="9360">
              <a:solidFill>
                <a:srgbClr val="000000"/>
              </a:solidFill>
              <a:miter/>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BB-PL</a:t>
              </a:r>
              <a:endParaRPr b="0" lang="en-US" sz="1200" strike="noStrike" u="none">
                <a:solidFill>
                  <a:srgbClr val="000000"/>
                </a:solidFill>
                <a:effectLst/>
                <a:uFillTx/>
                <a:latin typeface="Times New Roman"/>
              </a:endParaRPr>
            </a:p>
          </p:txBody>
        </p:sp>
        <p:sp>
          <p:nvSpPr>
            <p:cNvPr id="2756" name=""/>
            <p:cNvSpPr/>
            <p:nvPr/>
          </p:nvSpPr>
          <p:spPr>
            <a:xfrm>
              <a:off x="7023240" y="6054840"/>
              <a:ext cx="685800" cy="0"/>
            </a:xfrm>
            <a:prstGeom prst="line">
              <a:avLst/>
            </a:prstGeom>
            <a:ln w="38160">
              <a:solidFill>
                <a:srgbClr val="00cc99"/>
              </a:solidFill>
              <a:prstDash val="sysDot"/>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57" name=""/>
            <p:cNvSpPr/>
            <p:nvPr/>
          </p:nvSpPr>
          <p:spPr>
            <a:xfrm>
              <a:off x="7785000" y="5948280"/>
              <a:ext cx="1067040" cy="2156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cc99"/>
                  </a:solidFill>
                  <a:effectLst/>
                  <a:uFillTx/>
                  <a:latin typeface="Arial"/>
                </a:rPr>
                <a:t>In Construction</a:t>
              </a:r>
              <a:endParaRPr b="0" lang="en-US" sz="800" strike="noStrike" u="none">
                <a:solidFill>
                  <a:srgbClr val="000000"/>
                </a:solidFill>
                <a:effectLst/>
                <a:uFillTx/>
                <a:latin typeface="Times New Roman"/>
              </a:endParaRPr>
            </a:p>
          </p:txBody>
        </p:sp>
      </p:gr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2758" name=""/>
          <p:cNvGrpSpPr/>
          <p:nvPr/>
        </p:nvGrpSpPr>
        <p:grpSpPr>
          <a:xfrm>
            <a:off x="457200" y="393840"/>
            <a:ext cx="8353440" cy="5171760"/>
            <a:chOff x="457200" y="393840"/>
            <a:chExt cx="8353440" cy="5171760"/>
          </a:xfrm>
        </p:grpSpPr>
        <p:sp>
          <p:nvSpPr>
            <p:cNvPr id="2759" name=""/>
            <p:cNvSpPr/>
            <p:nvPr/>
          </p:nvSpPr>
          <p:spPr>
            <a:xfrm>
              <a:off x="1014480" y="393840"/>
              <a:ext cx="7238880" cy="5331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s-ES" sz="2800" strike="noStrike" u="none">
                  <a:solidFill>
                    <a:srgbClr val="000099"/>
                  </a:solidFill>
                  <a:effectLst/>
                  <a:uFillTx/>
                  <a:latin typeface="Arial"/>
                </a:rPr>
                <a:t>Cuiabá I, </a:t>
              </a:r>
              <a:r>
                <a:rPr b="1" i="1" lang="en-US" sz="2800" strike="noStrike" u="none">
                  <a:solidFill>
                    <a:srgbClr val="000099"/>
                  </a:solidFill>
                  <a:effectLst/>
                  <a:uFillTx/>
                  <a:latin typeface="Arial"/>
                </a:rPr>
                <a:t> </a:t>
              </a:r>
              <a:r>
                <a:rPr b="1" i="1" lang="es-ES" sz="2800" strike="noStrike" u="none">
                  <a:solidFill>
                    <a:srgbClr val="000099"/>
                  </a:solidFill>
                  <a:effectLst/>
                  <a:uFillTx/>
                  <a:latin typeface="Arial"/>
                </a:rPr>
                <a:t>Pipeline and Thermoelectric</a:t>
              </a:r>
              <a:endParaRPr b="0" lang="en-US" sz="2800" strike="noStrike" u="none">
                <a:solidFill>
                  <a:srgbClr val="000000"/>
                </a:solidFill>
                <a:effectLst/>
                <a:uFillTx/>
                <a:latin typeface="Times New Roman"/>
              </a:endParaRPr>
            </a:p>
          </p:txBody>
        </p:sp>
        <p:grpSp>
          <p:nvGrpSpPr>
            <p:cNvPr id="2760" name=""/>
            <p:cNvGrpSpPr/>
            <p:nvPr/>
          </p:nvGrpSpPr>
          <p:grpSpPr>
            <a:xfrm>
              <a:off x="457200" y="1486080"/>
              <a:ext cx="8353440" cy="4079520"/>
              <a:chOff x="457200" y="1486080"/>
              <a:chExt cx="8353440" cy="4079520"/>
            </a:xfrm>
          </p:grpSpPr>
          <p:sp>
            <p:nvSpPr>
              <p:cNvPr id="2761" name=""/>
              <p:cNvSpPr/>
              <p:nvPr/>
            </p:nvSpPr>
            <p:spPr>
              <a:xfrm>
                <a:off x="457200" y="4081320"/>
                <a:ext cx="2286000" cy="1315080"/>
              </a:xfrm>
              <a:prstGeom prst="rect">
                <a:avLst/>
              </a:prstGeom>
              <a:solidFill>
                <a:srgbClr val="ffff99"/>
              </a:solidFill>
              <a:ln w="9360">
                <a:solidFill>
                  <a:srgbClr val="000000"/>
                </a:solidFill>
                <a:miter/>
              </a:ln>
              <a:effectLst>
                <a:outerShdw dist="107932" dir="2700000" blurRad="0" rotWithShape="0">
                  <a:srgbClr val="0099ff"/>
                </a:outerShdw>
              </a:effectLst>
            </p:spPr>
            <p:style>
              <a:lnRef idx="0"/>
              <a:fillRef idx="0"/>
              <a:effectRef idx="0"/>
              <a:fontRef idx="minor"/>
            </p:style>
            <p:txBody>
              <a:bodyPr lIns="90000" rIns="90000" tIns="46800" bIns="46800" anchor="t">
                <a:spAutoFit/>
              </a:bodyPr>
              <a:p>
                <a:pPr marL="114480" indent="-11448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sng">
                    <a:solidFill>
                      <a:srgbClr val="0000ff"/>
                    </a:solidFill>
                    <a:effectLst/>
                    <a:uFillTx/>
                    <a:latin typeface="Arial"/>
                  </a:rPr>
                  <a:t>Cuiabá I  Statistics</a:t>
                </a:r>
                <a:endParaRPr b="0" lang="en-US" sz="1000" strike="noStrike" u="none">
                  <a:solidFill>
                    <a:srgbClr val="000000"/>
                  </a:solidFill>
                  <a:effectLst/>
                  <a:uFillTx/>
                  <a:latin typeface="Times New Roman"/>
                </a:endParaRPr>
              </a:p>
              <a:p>
                <a:pPr marL="114480" indent="-114480">
                  <a:lnSpc>
                    <a:spcPct val="100000"/>
                  </a:lnSpc>
                  <a:buClr>
                    <a:srgbClr val="0000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ff"/>
                    </a:solidFill>
                    <a:effectLst/>
                    <a:uFillTx/>
                    <a:latin typeface="Arial"/>
                  </a:rPr>
                  <a:t>480 MW in 3 Phases</a:t>
                </a:r>
                <a:endParaRPr b="0" lang="en-US" sz="1000" strike="noStrike" u="none">
                  <a:solidFill>
                    <a:srgbClr val="000000"/>
                  </a:solidFill>
                  <a:effectLst/>
                  <a:uFillTx/>
                  <a:latin typeface="Times New Roman"/>
                </a:endParaRPr>
              </a:p>
              <a:p>
                <a:pPr lvl="1" marL="343080" indent="-114480">
                  <a:lnSpc>
                    <a:spcPct val="100000"/>
                  </a:lnSpc>
                  <a:buClr>
                    <a:srgbClr val="0000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ff"/>
                    </a:solidFill>
                    <a:effectLst/>
                    <a:uFillTx/>
                    <a:latin typeface="Arial"/>
                  </a:rPr>
                  <a:t>Phase I - 150 MW Q1 99</a:t>
                </a:r>
                <a:endParaRPr b="0" lang="en-US" sz="1000" strike="noStrike" u="none">
                  <a:solidFill>
                    <a:srgbClr val="000000"/>
                  </a:solidFill>
                  <a:effectLst/>
                  <a:uFillTx/>
                  <a:latin typeface="Times New Roman"/>
                </a:endParaRPr>
              </a:p>
              <a:p>
                <a:pPr lvl="1" marL="343080" indent="-114480">
                  <a:lnSpc>
                    <a:spcPct val="100000"/>
                  </a:lnSpc>
                  <a:buClr>
                    <a:srgbClr val="0000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ff"/>
                    </a:solidFill>
                    <a:effectLst/>
                    <a:uFillTx/>
                    <a:latin typeface="Arial"/>
                  </a:rPr>
                  <a:t>Phase II - 300 MW Q2 00</a:t>
                </a:r>
                <a:endParaRPr b="0" lang="en-US" sz="1000" strike="noStrike" u="none">
                  <a:solidFill>
                    <a:srgbClr val="000000"/>
                  </a:solidFill>
                  <a:effectLst/>
                  <a:uFillTx/>
                  <a:latin typeface="Times New Roman"/>
                </a:endParaRPr>
              </a:p>
              <a:p>
                <a:pPr lvl="1" marL="343080" indent="-114480">
                  <a:lnSpc>
                    <a:spcPct val="100000"/>
                  </a:lnSpc>
                  <a:buClr>
                    <a:srgbClr val="0000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ff"/>
                    </a:solidFill>
                    <a:effectLst/>
                    <a:uFillTx/>
                    <a:latin typeface="Arial"/>
                  </a:rPr>
                  <a:t>Phase III - 480 MW Q4 00</a:t>
                </a:r>
                <a:endParaRPr b="0" lang="en-US" sz="1000" strike="noStrike" u="none">
                  <a:solidFill>
                    <a:srgbClr val="000000"/>
                  </a:solidFill>
                  <a:effectLst/>
                  <a:uFillTx/>
                  <a:latin typeface="Times New Roman"/>
                </a:endParaRPr>
              </a:p>
              <a:p>
                <a:pPr marL="114480" indent="-114480">
                  <a:lnSpc>
                    <a:spcPct val="100000"/>
                  </a:lnSpc>
                  <a:buClr>
                    <a:srgbClr val="0000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ff"/>
                    </a:solidFill>
                    <a:effectLst/>
                    <a:uFillTx/>
                    <a:latin typeface="Arial"/>
                  </a:rPr>
                  <a:t>Pipeline - 628 km, 18 inches</a:t>
                </a:r>
                <a:endParaRPr b="0" lang="en-US" sz="1000" strike="noStrike" u="none">
                  <a:solidFill>
                    <a:srgbClr val="000000"/>
                  </a:solidFill>
                  <a:effectLst/>
                  <a:uFillTx/>
                  <a:latin typeface="Times New Roman"/>
                </a:endParaRPr>
              </a:p>
              <a:p>
                <a:pPr marL="114480" indent="-114480">
                  <a:lnSpc>
                    <a:spcPct val="100000"/>
                  </a:lnSpc>
                  <a:buClr>
                    <a:srgbClr val="0000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ff"/>
                    </a:solidFill>
                    <a:effectLst/>
                    <a:uFillTx/>
                    <a:latin typeface="Arial"/>
                  </a:rPr>
                  <a:t>MT ‘98 Peak Demand = 578 MW</a:t>
                </a:r>
                <a:endParaRPr b="0" lang="en-US" sz="1000" strike="noStrike" u="none">
                  <a:solidFill>
                    <a:srgbClr val="000000"/>
                  </a:solidFill>
                  <a:effectLst/>
                  <a:uFillTx/>
                  <a:latin typeface="Times New Roman"/>
                </a:endParaRPr>
              </a:p>
              <a:p>
                <a:pPr marL="114480" indent="-114480">
                  <a:lnSpc>
                    <a:spcPct val="100000"/>
                  </a:lnSpc>
                  <a:buClr>
                    <a:srgbClr val="0000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ff"/>
                    </a:solidFill>
                    <a:effectLst/>
                    <a:uFillTx/>
                    <a:latin typeface="Arial"/>
                  </a:rPr>
                  <a:t>MT ‘02 Peak Demand = 817 MW</a:t>
                </a:r>
                <a:endParaRPr b="0" lang="en-US" sz="1000" strike="noStrike" u="none">
                  <a:solidFill>
                    <a:srgbClr val="000000"/>
                  </a:solidFill>
                  <a:effectLst/>
                  <a:uFillTx/>
                  <a:latin typeface="Times New Roman"/>
                </a:endParaRPr>
              </a:p>
            </p:txBody>
          </p:sp>
          <p:grpSp>
            <p:nvGrpSpPr>
              <p:cNvPr id="2762" name=""/>
              <p:cNvGrpSpPr/>
              <p:nvPr/>
            </p:nvGrpSpPr>
            <p:grpSpPr>
              <a:xfrm>
                <a:off x="1035000" y="1592280"/>
                <a:ext cx="1131840" cy="1608120"/>
                <a:chOff x="1035000" y="1592280"/>
                <a:chExt cx="1131840" cy="1608120"/>
              </a:xfrm>
            </p:grpSpPr>
            <p:sp>
              <p:nvSpPr>
                <p:cNvPr id="2763" name=""/>
                <p:cNvSpPr/>
                <p:nvPr/>
              </p:nvSpPr>
              <p:spPr>
                <a:xfrm>
                  <a:off x="1149480" y="1849320"/>
                  <a:ext cx="126720" cy="155880"/>
                </a:xfrm>
                <a:custGeom>
                  <a:avLst/>
                  <a:gdLst/>
                  <a:ahLst/>
                  <a:rect l="l" t="t" r="r" b="b"/>
                  <a:pathLst>
                    <a:path w="80" h="98">
                      <a:moveTo>
                        <a:pt x="6" y="73"/>
                      </a:moveTo>
                      <a:lnTo>
                        <a:pt x="12" y="73"/>
                      </a:lnTo>
                      <a:lnTo>
                        <a:pt x="12" y="67"/>
                      </a:lnTo>
                      <a:lnTo>
                        <a:pt x="12" y="61"/>
                      </a:lnTo>
                      <a:lnTo>
                        <a:pt x="12" y="55"/>
                      </a:lnTo>
                      <a:lnTo>
                        <a:pt x="12" y="61"/>
                      </a:lnTo>
                      <a:lnTo>
                        <a:pt x="6" y="61"/>
                      </a:lnTo>
                      <a:lnTo>
                        <a:pt x="0" y="61"/>
                      </a:lnTo>
                      <a:lnTo>
                        <a:pt x="0" y="55"/>
                      </a:lnTo>
                      <a:lnTo>
                        <a:pt x="0" y="49"/>
                      </a:lnTo>
                      <a:lnTo>
                        <a:pt x="0" y="43"/>
                      </a:lnTo>
                      <a:lnTo>
                        <a:pt x="0" y="37"/>
                      </a:lnTo>
                      <a:lnTo>
                        <a:pt x="6" y="31"/>
                      </a:lnTo>
                      <a:lnTo>
                        <a:pt x="6" y="25"/>
                      </a:lnTo>
                      <a:lnTo>
                        <a:pt x="12" y="25"/>
                      </a:lnTo>
                      <a:lnTo>
                        <a:pt x="12" y="19"/>
                      </a:lnTo>
                      <a:lnTo>
                        <a:pt x="12" y="12"/>
                      </a:lnTo>
                      <a:lnTo>
                        <a:pt x="6" y="12"/>
                      </a:lnTo>
                      <a:lnTo>
                        <a:pt x="12" y="12"/>
                      </a:lnTo>
                      <a:lnTo>
                        <a:pt x="18" y="6"/>
                      </a:lnTo>
                      <a:lnTo>
                        <a:pt x="24" y="6"/>
                      </a:lnTo>
                      <a:lnTo>
                        <a:pt x="24" y="0"/>
                      </a:lnTo>
                      <a:lnTo>
                        <a:pt x="37" y="6"/>
                      </a:lnTo>
                      <a:lnTo>
                        <a:pt x="43" y="12"/>
                      </a:lnTo>
                      <a:lnTo>
                        <a:pt x="49" y="19"/>
                      </a:lnTo>
                      <a:lnTo>
                        <a:pt x="55" y="19"/>
                      </a:lnTo>
                      <a:lnTo>
                        <a:pt x="61" y="19"/>
                      </a:lnTo>
                      <a:lnTo>
                        <a:pt x="67" y="19"/>
                      </a:lnTo>
                      <a:lnTo>
                        <a:pt x="73" y="25"/>
                      </a:lnTo>
                      <a:lnTo>
                        <a:pt x="73" y="31"/>
                      </a:lnTo>
                      <a:lnTo>
                        <a:pt x="79" y="37"/>
                      </a:lnTo>
                      <a:lnTo>
                        <a:pt x="73" y="37"/>
                      </a:lnTo>
                      <a:lnTo>
                        <a:pt x="73" y="49"/>
                      </a:lnTo>
                      <a:lnTo>
                        <a:pt x="67" y="55"/>
                      </a:lnTo>
                      <a:lnTo>
                        <a:pt x="55" y="61"/>
                      </a:lnTo>
                      <a:lnTo>
                        <a:pt x="49" y="67"/>
                      </a:lnTo>
                      <a:lnTo>
                        <a:pt x="43" y="67"/>
                      </a:lnTo>
                      <a:lnTo>
                        <a:pt x="37" y="73"/>
                      </a:lnTo>
                      <a:lnTo>
                        <a:pt x="31" y="79"/>
                      </a:lnTo>
                      <a:lnTo>
                        <a:pt x="24" y="97"/>
                      </a:lnTo>
                      <a:lnTo>
                        <a:pt x="18" y="97"/>
                      </a:lnTo>
                      <a:lnTo>
                        <a:pt x="18" y="91"/>
                      </a:lnTo>
                      <a:lnTo>
                        <a:pt x="12" y="91"/>
                      </a:lnTo>
                      <a:lnTo>
                        <a:pt x="6" y="91"/>
                      </a:lnTo>
                      <a:lnTo>
                        <a:pt x="6" y="85"/>
                      </a:lnTo>
                      <a:lnTo>
                        <a:pt x="6" y="79"/>
                      </a:lnTo>
                      <a:lnTo>
                        <a:pt x="6" y="73"/>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64" name=""/>
                <p:cNvSpPr/>
                <p:nvPr/>
              </p:nvSpPr>
              <p:spPr>
                <a:xfrm>
                  <a:off x="1187280" y="1592280"/>
                  <a:ext cx="260640" cy="393840"/>
                </a:xfrm>
                <a:custGeom>
                  <a:avLst/>
                  <a:gdLst/>
                  <a:ahLst/>
                  <a:rect l="l" t="t" r="r" b="b"/>
                  <a:pathLst>
                    <a:path w="164" h="248">
                      <a:moveTo>
                        <a:pt x="25" y="54"/>
                      </a:moveTo>
                      <a:lnTo>
                        <a:pt x="25" y="60"/>
                      </a:lnTo>
                      <a:lnTo>
                        <a:pt x="25" y="66"/>
                      </a:lnTo>
                      <a:lnTo>
                        <a:pt x="25" y="72"/>
                      </a:lnTo>
                      <a:lnTo>
                        <a:pt x="19" y="72"/>
                      </a:lnTo>
                      <a:lnTo>
                        <a:pt x="19" y="78"/>
                      </a:lnTo>
                      <a:lnTo>
                        <a:pt x="25" y="84"/>
                      </a:lnTo>
                      <a:lnTo>
                        <a:pt x="25" y="90"/>
                      </a:lnTo>
                      <a:lnTo>
                        <a:pt x="25" y="96"/>
                      </a:lnTo>
                      <a:lnTo>
                        <a:pt x="25" y="102"/>
                      </a:lnTo>
                      <a:lnTo>
                        <a:pt x="25" y="108"/>
                      </a:lnTo>
                      <a:lnTo>
                        <a:pt x="25" y="114"/>
                      </a:lnTo>
                      <a:lnTo>
                        <a:pt x="25" y="120"/>
                      </a:lnTo>
                      <a:lnTo>
                        <a:pt x="25" y="126"/>
                      </a:lnTo>
                      <a:lnTo>
                        <a:pt x="25" y="132"/>
                      </a:lnTo>
                      <a:lnTo>
                        <a:pt x="19" y="144"/>
                      </a:lnTo>
                      <a:lnTo>
                        <a:pt x="13" y="150"/>
                      </a:lnTo>
                      <a:lnTo>
                        <a:pt x="7" y="150"/>
                      </a:lnTo>
                      <a:lnTo>
                        <a:pt x="7" y="156"/>
                      </a:lnTo>
                      <a:lnTo>
                        <a:pt x="0" y="156"/>
                      </a:lnTo>
                      <a:lnTo>
                        <a:pt x="0" y="162"/>
                      </a:lnTo>
                      <a:lnTo>
                        <a:pt x="13" y="168"/>
                      </a:lnTo>
                      <a:lnTo>
                        <a:pt x="19" y="174"/>
                      </a:lnTo>
                      <a:lnTo>
                        <a:pt x="25" y="181"/>
                      </a:lnTo>
                      <a:lnTo>
                        <a:pt x="31" y="181"/>
                      </a:lnTo>
                      <a:lnTo>
                        <a:pt x="37" y="181"/>
                      </a:lnTo>
                      <a:lnTo>
                        <a:pt x="43" y="181"/>
                      </a:lnTo>
                      <a:lnTo>
                        <a:pt x="49" y="187"/>
                      </a:lnTo>
                      <a:lnTo>
                        <a:pt x="55" y="187"/>
                      </a:lnTo>
                      <a:lnTo>
                        <a:pt x="61" y="193"/>
                      </a:lnTo>
                      <a:lnTo>
                        <a:pt x="67" y="193"/>
                      </a:lnTo>
                      <a:lnTo>
                        <a:pt x="67" y="199"/>
                      </a:lnTo>
                      <a:lnTo>
                        <a:pt x="67" y="205"/>
                      </a:lnTo>
                      <a:lnTo>
                        <a:pt x="79" y="205"/>
                      </a:lnTo>
                      <a:lnTo>
                        <a:pt x="79" y="211"/>
                      </a:lnTo>
                      <a:lnTo>
                        <a:pt x="79" y="217"/>
                      </a:lnTo>
                      <a:lnTo>
                        <a:pt x="85" y="217"/>
                      </a:lnTo>
                      <a:lnTo>
                        <a:pt x="85" y="223"/>
                      </a:lnTo>
                      <a:lnTo>
                        <a:pt x="91" y="223"/>
                      </a:lnTo>
                      <a:lnTo>
                        <a:pt x="97" y="223"/>
                      </a:lnTo>
                      <a:lnTo>
                        <a:pt x="103" y="223"/>
                      </a:lnTo>
                      <a:lnTo>
                        <a:pt x="103" y="217"/>
                      </a:lnTo>
                      <a:lnTo>
                        <a:pt x="109" y="223"/>
                      </a:lnTo>
                      <a:lnTo>
                        <a:pt x="115" y="217"/>
                      </a:lnTo>
                      <a:lnTo>
                        <a:pt x="115" y="223"/>
                      </a:lnTo>
                      <a:lnTo>
                        <a:pt x="127" y="229"/>
                      </a:lnTo>
                      <a:lnTo>
                        <a:pt x="115" y="241"/>
                      </a:lnTo>
                      <a:lnTo>
                        <a:pt x="121" y="241"/>
                      </a:lnTo>
                      <a:lnTo>
                        <a:pt x="127" y="247"/>
                      </a:lnTo>
                      <a:lnTo>
                        <a:pt x="127" y="241"/>
                      </a:lnTo>
                      <a:lnTo>
                        <a:pt x="133" y="211"/>
                      </a:lnTo>
                      <a:lnTo>
                        <a:pt x="133" y="205"/>
                      </a:lnTo>
                      <a:lnTo>
                        <a:pt x="133" y="199"/>
                      </a:lnTo>
                      <a:lnTo>
                        <a:pt x="133" y="193"/>
                      </a:lnTo>
                      <a:lnTo>
                        <a:pt x="127" y="193"/>
                      </a:lnTo>
                      <a:lnTo>
                        <a:pt x="127" y="187"/>
                      </a:lnTo>
                      <a:lnTo>
                        <a:pt x="127" y="181"/>
                      </a:lnTo>
                      <a:lnTo>
                        <a:pt x="127" y="174"/>
                      </a:lnTo>
                      <a:lnTo>
                        <a:pt x="133" y="174"/>
                      </a:lnTo>
                      <a:lnTo>
                        <a:pt x="139" y="174"/>
                      </a:lnTo>
                      <a:lnTo>
                        <a:pt x="139" y="168"/>
                      </a:lnTo>
                      <a:lnTo>
                        <a:pt x="133" y="168"/>
                      </a:lnTo>
                      <a:lnTo>
                        <a:pt x="127" y="168"/>
                      </a:lnTo>
                      <a:lnTo>
                        <a:pt x="127" y="162"/>
                      </a:lnTo>
                      <a:lnTo>
                        <a:pt x="133" y="162"/>
                      </a:lnTo>
                      <a:lnTo>
                        <a:pt x="151" y="162"/>
                      </a:lnTo>
                      <a:lnTo>
                        <a:pt x="157" y="162"/>
                      </a:lnTo>
                      <a:lnTo>
                        <a:pt x="163" y="156"/>
                      </a:lnTo>
                      <a:lnTo>
                        <a:pt x="157" y="144"/>
                      </a:lnTo>
                      <a:lnTo>
                        <a:pt x="157" y="138"/>
                      </a:lnTo>
                      <a:lnTo>
                        <a:pt x="163" y="132"/>
                      </a:lnTo>
                      <a:lnTo>
                        <a:pt x="163" y="126"/>
                      </a:lnTo>
                      <a:lnTo>
                        <a:pt x="157" y="126"/>
                      </a:lnTo>
                      <a:lnTo>
                        <a:pt x="157" y="120"/>
                      </a:lnTo>
                      <a:lnTo>
                        <a:pt x="157" y="114"/>
                      </a:lnTo>
                      <a:lnTo>
                        <a:pt x="157" y="108"/>
                      </a:lnTo>
                      <a:lnTo>
                        <a:pt x="157" y="102"/>
                      </a:lnTo>
                      <a:lnTo>
                        <a:pt x="157" y="96"/>
                      </a:lnTo>
                      <a:lnTo>
                        <a:pt x="163" y="90"/>
                      </a:lnTo>
                      <a:lnTo>
                        <a:pt x="157" y="90"/>
                      </a:lnTo>
                      <a:lnTo>
                        <a:pt x="145" y="96"/>
                      </a:lnTo>
                      <a:lnTo>
                        <a:pt x="139" y="96"/>
                      </a:lnTo>
                      <a:lnTo>
                        <a:pt x="133" y="96"/>
                      </a:lnTo>
                      <a:lnTo>
                        <a:pt x="133" y="90"/>
                      </a:lnTo>
                      <a:lnTo>
                        <a:pt x="127" y="84"/>
                      </a:lnTo>
                      <a:lnTo>
                        <a:pt x="121" y="78"/>
                      </a:lnTo>
                      <a:lnTo>
                        <a:pt x="109" y="78"/>
                      </a:lnTo>
                      <a:lnTo>
                        <a:pt x="103" y="78"/>
                      </a:lnTo>
                      <a:lnTo>
                        <a:pt x="97" y="78"/>
                      </a:lnTo>
                      <a:lnTo>
                        <a:pt x="91" y="72"/>
                      </a:lnTo>
                      <a:lnTo>
                        <a:pt x="91" y="66"/>
                      </a:lnTo>
                      <a:lnTo>
                        <a:pt x="91" y="60"/>
                      </a:lnTo>
                      <a:lnTo>
                        <a:pt x="91" y="54"/>
                      </a:lnTo>
                      <a:lnTo>
                        <a:pt x="85" y="48"/>
                      </a:lnTo>
                      <a:lnTo>
                        <a:pt x="79" y="48"/>
                      </a:lnTo>
                      <a:lnTo>
                        <a:pt x="85" y="42"/>
                      </a:lnTo>
                      <a:lnTo>
                        <a:pt x="85" y="36"/>
                      </a:lnTo>
                      <a:lnTo>
                        <a:pt x="85" y="30"/>
                      </a:lnTo>
                      <a:lnTo>
                        <a:pt x="91" y="18"/>
                      </a:lnTo>
                      <a:lnTo>
                        <a:pt x="97" y="18"/>
                      </a:lnTo>
                      <a:lnTo>
                        <a:pt x="97" y="12"/>
                      </a:lnTo>
                      <a:lnTo>
                        <a:pt x="103" y="12"/>
                      </a:lnTo>
                      <a:lnTo>
                        <a:pt x="103" y="6"/>
                      </a:lnTo>
                      <a:lnTo>
                        <a:pt x="109" y="6"/>
                      </a:lnTo>
                      <a:lnTo>
                        <a:pt x="109" y="0"/>
                      </a:lnTo>
                      <a:lnTo>
                        <a:pt x="103" y="0"/>
                      </a:lnTo>
                      <a:lnTo>
                        <a:pt x="97" y="0"/>
                      </a:lnTo>
                      <a:lnTo>
                        <a:pt x="97" y="6"/>
                      </a:lnTo>
                      <a:lnTo>
                        <a:pt x="91" y="12"/>
                      </a:lnTo>
                      <a:lnTo>
                        <a:pt x="85" y="12"/>
                      </a:lnTo>
                      <a:lnTo>
                        <a:pt x="79" y="18"/>
                      </a:lnTo>
                      <a:lnTo>
                        <a:pt x="73" y="18"/>
                      </a:lnTo>
                      <a:lnTo>
                        <a:pt x="67" y="18"/>
                      </a:lnTo>
                      <a:lnTo>
                        <a:pt x="67" y="24"/>
                      </a:lnTo>
                      <a:lnTo>
                        <a:pt x="61" y="24"/>
                      </a:lnTo>
                      <a:lnTo>
                        <a:pt x="61" y="18"/>
                      </a:lnTo>
                      <a:lnTo>
                        <a:pt x="55" y="24"/>
                      </a:lnTo>
                      <a:lnTo>
                        <a:pt x="49" y="24"/>
                      </a:lnTo>
                      <a:lnTo>
                        <a:pt x="49" y="30"/>
                      </a:lnTo>
                      <a:lnTo>
                        <a:pt x="49" y="36"/>
                      </a:lnTo>
                      <a:lnTo>
                        <a:pt x="49" y="42"/>
                      </a:lnTo>
                      <a:lnTo>
                        <a:pt x="43" y="48"/>
                      </a:lnTo>
                      <a:lnTo>
                        <a:pt x="37" y="54"/>
                      </a:lnTo>
                      <a:lnTo>
                        <a:pt x="31" y="54"/>
                      </a:lnTo>
                      <a:lnTo>
                        <a:pt x="31" y="60"/>
                      </a:lnTo>
                      <a:lnTo>
                        <a:pt x="31" y="66"/>
                      </a:lnTo>
                      <a:lnTo>
                        <a:pt x="31" y="60"/>
                      </a:lnTo>
                      <a:lnTo>
                        <a:pt x="25" y="60"/>
                      </a:lnTo>
                      <a:lnTo>
                        <a:pt x="25" y="54"/>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65" name=""/>
                <p:cNvSpPr/>
                <p:nvPr/>
              </p:nvSpPr>
              <p:spPr>
                <a:xfrm>
                  <a:off x="1312920" y="1592280"/>
                  <a:ext cx="298440" cy="277920"/>
                </a:xfrm>
                <a:custGeom>
                  <a:avLst/>
                  <a:gdLst/>
                  <a:ahLst/>
                  <a:rect l="l" t="t" r="r" b="b"/>
                  <a:pathLst>
                    <a:path w="188" h="175">
                      <a:moveTo>
                        <a:pt x="30" y="6"/>
                      </a:moveTo>
                      <a:lnTo>
                        <a:pt x="24" y="6"/>
                      </a:lnTo>
                      <a:lnTo>
                        <a:pt x="24" y="12"/>
                      </a:lnTo>
                      <a:lnTo>
                        <a:pt x="18" y="12"/>
                      </a:lnTo>
                      <a:lnTo>
                        <a:pt x="18" y="18"/>
                      </a:lnTo>
                      <a:lnTo>
                        <a:pt x="12" y="18"/>
                      </a:lnTo>
                      <a:lnTo>
                        <a:pt x="6" y="30"/>
                      </a:lnTo>
                      <a:lnTo>
                        <a:pt x="6" y="36"/>
                      </a:lnTo>
                      <a:lnTo>
                        <a:pt x="6" y="42"/>
                      </a:lnTo>
                      <a:lnTo>
                        <a:pt x="0" y="48"/>
                      </a:lnTo>
                      <a:lnTo>
                        <a:pt x="6" y="48"/>
                      </a:lnTo>
                      <a:lnTo>
                        <a:pt x="12" y="54"/>
                      </a:lnTo>
                      <a:lnTo>
                        <a:pt x="12" y="60"/>
                      </a:lnTo>
                      <a:lnTo>
                        <a:pt x="12" y="66"/>
                      </a:lnTo>
                      <a:lnTo>
                        <a:pt x="12" y="72"/>
                      </a:lnTo>
                      <a:lnTo>
                        <a:pt x="18" y="78"/>
                      </a:lnTo>
                      <a:lnTo>
                        <a:pt x="24" y="78"/>
                      </a:lnTo>
                      <a:lnTo>
                        <a:pt x="30" y="78"/>
                      </a:lnTo>
                      <a:lnTo>
                        <a:pt x="42" y="78"/>
                      </a:lnTo>
                      <a:lnTo>
                        <a:pt x="48" y="84"/>
                      </a:lnTo>
                      <a:lnTo>
                        <a:pt x="54" y="90"/>
                      </a:lnTo>
                      <a:lnTo>
                        <a:pt x="54" y="96"/>
                      </a:lnTo>
                      <a:lnTo>
                        <a:pt x="60" y="96"/>
                      </a:lnTo>
                      <a:lnTo>
                        <a:pt x="66" y="96"/>
                      </a:lnTo>
                      <a:lnTo>
                        <a:pt x="78" y="90"/>
                      </a:lnTo>
                      <a:lnTo>
                        <a:pt x="84" y="90"/>
                      </a:lnTo>
                      <a:lnTo>
                        <a:pt x="78" y="96"/>
                      </a:lnTo>
                      <a:lnTo>
                        <a:pt x="78" y="102"/>
                      </a:lnTo>
                      <a:lnTo>
                        <a:pt x="78" y="108"/>
                      </a:lnTo>
                      <a:lnTo>
                        <a:pt x="78" y="114"/>
                      </a:lnTo>
                      <a:lnTo>
                        <a:pt x="78" y="120"/>
                      </a:lnTo>
                      <a:lnTo>
                        <a:pt x="78" y="126"/>
                      </a:lnTo>
                      <a:lnTo>
                        <a:pt x="84" y="126"/>
                      </a:lnTo>
                      <a:lnTo>
                        <a:pt x="84" y="132"/>
                      </a:lnTo>
                      <a:lnTo>
                        <a:pt x="78" y="138"/>
                      </a:lnTo>
                      <a:lnTo>
                        <a:pt x="78" y="144"/>
                      </a:lnTo>
                      <a:lnTo>
                        <a:pt x="84" y="156"/>
                      </a:lnTo>
                      <a:lnTo>
                        <a:pt x="90" y="156"/>
                      </a:lnTo>
                      <a:lnTo>
                        <a:pt x="90" y="162"/>
                      </a:lnTo>
                      <a:lnTo>
                        <a:pt x="90" y="168"/>
                      </a:lnTo>
                      <a:lnTo>
                        <a:pt x="97" y="168"/>
                      </a:lnTo>
                      <a:lnTo>
                        <a:pt x="97" y="174"/>
                      </a:lnTo>
                      <a:lnTo>
                        <a:pt x="103" y="174"/>
                      </a:lnTo>
                      <a:lnTo>
                        <a:pt x="109" y="168"/>
                      </a:lnTo>
                      <a:lnTo>
                        <a:pt x="109" y="174"/>
                      </a:lnTo>
                      <a:lnTo>
                        <a:pt x="115" y="174"/>
                      </a:lnTo>
                      <a:lnTo>
                        <a:pt x="115" y="168"/>
                      </a:lnTo>
                      <a:lnTo>
                        <a:pt x="121" y="168"/>
                      </a:lnTo>
                      <a:lnTo>
                        <a:pt x="127" y="162"/>
                      </a:lnTo>
                      <a:lnTo>
                        <a:pt x="133" y="156"/>
                      </a:lnTo>
                      <a:lnTo>
                        <a:pt x="139" y="156"/>
                      </a:lnTo>
                      <a:lnTo>
                        <a:pt x="139" y="150"/>
                      </a:lnTo>
                      <a:lnTo>
                        <a:pt x="133" y="150"/>
                      </a:lnTo>
                      <a:lnTo>
                        <a:pt x="133" y="144"/>
                      </a:lnTo>
                      <a:lnTo>
                        <a:pt x="127" y="132"/>
                      </a:lnTo>
                      <a:lnTo>
                        <a:pt x="127" y="126"/>
                      </a:lnTo>
                      <a:lnTo>
                        <a:pt x="121" y="126"/>
                      </a:lnTo>
                      <a:lnTo>
                        <a:pt x="121" y="120"/>
                      </a:lnTo>
                      <a:lnTo>
                        <a:pt x="127" y="126"/>
                      </a:lnTo>
                      <a:lnTo>
                        <a:pt x="133" y="126"/>
                      </a:lnTo>
                      <a:lnTo>
                        <a:pt x="139" y="126"/>
                      </a:lnTo>
                      <a:lnTo>
                        <a:pt x="145" y="126"/>
                      </a:lnTo>
                      <a:lnTo>
                        <a:pt x="145" y="132"/>
                      </a:lnTo>
                      <a:lnTo>
                        <a:pt x="151" y="132"/>
                      </a:lnTo>
                      <a:lnTo>
                        <a:pt x="151" y="126"/>
                      </a:lnTo>
                      <a:lnTo>
                        <a:pt x="157" y="126"/>
                      </a:lnTo>
                      <a:lnTo>
                        <a:pt x="163" y="120"/>
                      </a:lnTo>
                      <a:lnTo>
                        <a:pt x="175" y="114"/>
                      </a:lnTo>
                      <a:lnTo>
                        <a:pt x="181" y="114"/>
                      </a:lnTo>
                      <a:lnTo>
                        <a:pt x="181" y="108"/>
                      </a:lnTo>
                      <a:lnTo>
                        <a:pt x="175" y="108"/>
                      </a:lnTo>
                      <a:lnTo>
                        <a:pt x="169" y="102"/>
                      </a:lnTo>
                      <a:lnTo>
                        <a:pt x="169" y="96"/>
                      </a:lnTo>
                      <a:lnTo>
                        <a:pt x="169" y="90"/>
                      </a:lnTo>
                      <a:lnTo>
                        <a:pt x="175" y="84"/>
                      </a:lnTo>
                      <a:lnTo>
                        <a:pt x="181" y="84"/>
                      </a:lnTo>
                      <a:lnTo>
                        <a:pt x="181" y="78"/>
                      </a:lnTo>
                      <a:lnTo>
                        <a:pt x="175" y="72"/>
                      </a:lnTo>
                      <a:lnTo>
                        <a:pt x="181" y="72"/>
                      </a:lnTo>
                      <a:lnTo>
                        <a:pt x="187" y="66"/>
                      </a:lnTo>
                      <a:lnTo>
                        <a:pt x="187" y="60"/>
                      </a:lnTo>
                      <a:lnTo>
                        <a:pt x="181" y="60"/>
                      </a:lnTo>
                      <a:lnTo>
                        <a:pt x="181" y="54"/>
                      </a:lnTo>
                      <a:lnTo>
                        <a:pt x="175" y="54"/>
                      </a:lnTo>
                      <a:lnTo>
                        <a:pt x="169" y="60"/>
                      </a:lnTo>
                      <a:lnTo>
                        <a:pt x="163" y="60"/>
                      </a:lnTo>
                      <a:lnTo>
                        <a:pt x="163" y="54"/>
                      </a:lnTo>
                      <a:lnTo>
                        <a:pt x="169" y="54"/>
                      </a:lnTo>
                      <a:lnTo>
                        <a:pt x="169" y="48"/>
                      </a:lnTo>
                      <a:lnTo>
                        <a:pt x="175" y="48"/>
                      </a:lnTo>
                      <a:lnTo>
                        <a:pt x="175" y="42"/>
                      </a:lnTo>
                      <a:lnTo>
                        <a:pt x="169" y="42"/>
                      </a:lnTo>
                      <a:lnTo>
                        <a:pt x="163" y="36"/>
                      </a:lnTo>
                      <a:lnTo>
                        <a:pt x="157" y="36"/>
                      </a:lnTo>
                      <a:lnTo>
                        <a:pt x="157" y="42"/>
                      </a:lnTo>
                      <a:lnTo>
                        <a:pt x="151" y="36"/>
                      </a:lnTo>
                      <a:lnTo>
                        <a:pt x="151" y="30"/>
                      </a:lnTo>
                      <a:lnTo>
                        <a:pt x="145" y="30"/>
                      </a:lnTo>
                      <a:lnTo>
                        <a:pt x="151" y="30"/>
                      </a:lnTo>
                      <a:lnTo>
                        <a:pt x="157" y="24"/>
                      </a:lnTo>
                      <a:lnTo>
                        <a:pt x="151" y="24"/>
                      </a:lnTo>
                      <a:lnTo>
                        <a:pt x="139" y="24"/>
                      </a:lnTo>
                      <a:lnTo>
                        <a:pt x="133" y="24"/>
                      </a:lnTo>
                      <a:lnTo>
                        <a:pt x="127" y="24"/>
                      </a:lnTo>
                      <a:lnTo>
                        <a:pt x="121" y="30"/>
                      </a:lnTo>
                      <a:lnTo>
                        <a:pt x="121" y="36"/>
                      </a:lnTo>
                      <a:lnTo>
                        <a:pt x="109" y="36"/>
                      </a:lnTo>
                      <a:lnTo>
                        <a:pt x="109" y="30"/>
                      </a:lnTo>
                      <a:lnTo>
                        <a:pt x="103" y="30"/>
                      </a:lnTo>
                      <a:lnTo>
                        <a:pt x="103" y="24"/>
                      </a:lnTo>
                      <a:lnTo>
                        <a:pt x="97" y="24"/>
                      </a:lnTo>
                      <a:lnTo>
                        <a:pt x="90" y="24"/>
                      </a:lnTo>
                      <a:lnTo>
                        <a:pt x="84" y="24"/>
                      </a:lnTo>
                      <a:lnTo>
                        <a:pt x="84" y="30"/>
                      </a:lnTo>
                      <a:lnTo>
                        <a:pt x="72" y="30"/>
                      </a:lnTo>
                      <a:lnTo>
                        <a:pt x="72" y="24"/>
                      </a:lnTo>
                      <a:lnTo>
                        <a:pt x="72" y="18"/>
                      </a:lnTo>
                      <a:lnTo>
                        <a:pt x="66" y="18"/>
                      </a:lnTo>
                      <a:lnTo>
                        <a:pt x="60" y="12"/>
                      </a:lnTo>
                      <a:lnTo>
                        <a:pt x="54" y="12"/>
                      </a:lnTo>
                      <a:lnTo>
                        <a:pt x="48" y="12"/>
                      </a:lnTo>
                      <a:lnTo>
                        <a:pt x="48" y="6"/>
                      </a:lnTo>
                      <a:lnTo>
                        <a:pt x="48" y="0"/>
                      </a:lnTo>
                      <a:lnTo>
                        <a:pt x="42" y="6"/>
                      </a:lnTo>
                      <a:lnTo>
                        <a:pt x="42" y="12"/>
                      </a:lnTo>
                      <a:lnTo>
                        <a:pt x="48" y="12"/>
                      </a:lnTo>
                      <a:lnTo>
                        <a:pt x="42" y="18"/>
                      </a:lnTo>
                      <a:lnTo>
                        <a:pt x="36" y="18"/>
                      </a:lnTo>
                      <a:lnTo>
                        <a:pt x="30" y="18"/>
                      </a:lnTo>
                      <a:lnTo>
                        <a:pt x="24" y="24"/>
                      </a:lnTo>
                      <a:lnTo>
                        <a:pt x="24" y="30"/>
                      </a:lnTo>
                      <a:lnTo>
                        <a:pt x="30" y="30"/>
                      </a:lnTo>
                      <a:lnTo>
                        <a:pt x="30" y="36"/>
                      </a:lnTo>
                      <a:lnTo>
                        <a:pt x="30" y="42"/>
                      </a:lnTo>
                      <a:lnTo>
                        <a:pt x="30" y="48"/>
                      </a:lnTo>
                      <a:lnTo>
                        <a:pt x="24" y="48"/>
                      </a:lnTo>
                      <a:lnTo>
                        <a:pt x="24" y="42"/>
                      </a:lnTo>
                      <a:lnTo>
                        <a:pt x="18" y="42"/>
                      </a:lnTo>
                      <a:lnTo>
                        <a:pt x="18" y="36"/>
                      </a:lnTo>
                      <a:lnTo>
                        <a:pt x="18" y="30"/>
                      </a:lnTo>
                      <a:lnTo>
                        <a:pt x="24" y="30"/>
                      </a:lnTo>
                      <a:lnTo>
                        <a:pt x="24" y="24"/>
                      </a:lnTo>
                      <a:lnTo>
                        <a:pt x="24" y="18"/>
                      </a:lnTo>
                      <a:lnTo>
                        <a:pt x="18" y="18"/>
                      </a:lnTo>
                      <a:lnTo>
                        <a:pt x="18" y="12"/>
                      </a:lnTo>
                      <a:lnTo>
                        <a:pt x="24" y="6"/>
                      </a:lnTo>
                      <a:lnTo>
                        <a:pt x="30" y="6"/>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66" name=""/>
                <p:cNvSpPr/>
                <p:nvPr/>
              </p:nvSpPr>
              <p:spPr>
                <a:xfrm>
                  <a:off x="1590840" y="1620720"/>
                  <a:ext cx="10800" cy="1800"/>
                </a:xfrm>
                <a:custGeom>
                  <a:avLst/>
                  <a:gdLst/>
                  <a:ahLst/>
                  <a:rect l="l" t="t" r="r" b="b"/>
                  <a:pathLst>
                    <a:path w="7" h="1">
                      <a:moveTo>
                        <a:pt x="6" y="0"/>
                      </a:moveTo>
                      <a:lnTo>
                        <a:pt x="0" y="0"/>
                      </a:lnTo>
                      <a:lnTo>
                        <a:pt x="6" y="0"/>
                      </a:lnTo>
                    </a:path>
                  </a:pathLst>
                </a:custGeom>
                <a:solidFill>
                  <a:srgbClr val="b2b2b2"/>
                </a:solidFill>
                <a:ln w="0">
                  <a:no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767" name=""/>
                <p:cNvSpPr/>
                <p:nvPr/>
              </p:nvSpPr>
              <p:spPr>
                <a:xfrm>
                  <a:off x="1514520" y="1620720"/>
                  <a:ext cx="11160" cy="11160"/>
                </a:xfrm>
                <a:custGeom>
                  <a:avLst/>
                  <a:gdLst/>
                  <a:ahLst/>
                  <a:rect l="l" t="t" r="r" b="b"/>
                  <a:pathLst>
                    <a:path w="7" h="7">
                      <a:moveTo>
                        <a:pt x="6" y="0"/>
                      </a:moveTo>
                      <a:lnTo>
                        <a:pt x="6" y="6"/>
                      </a:lnTo>
                      <a:lnTo>
                        <a:pt x="0" y="6"/>
                      </a:lnTo>
                      <a:lnTo>
                        <a:pt x="0" y="0"/>
                      </a:lnTo>
                      <a:lnTo>
                        <a:pt x="0" y="6"/>
                      </a:lnTo>
                      <a:lnTo>
                        <a:pt x="0" y="0"/>
                      </a:lnTo>
                      <a:lnTo>
                        <a:pt x="6" y="0"/>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768" name=""/>
                <p:cNvSpPr/>
                <p:nvPr/>
              </p:nvSpPr>
              <p:spPr>
                <a:xfrm>
                  <a:off x="1562040" y="1630440"/>
                  <a:ext cx="30240" cy="20520"/>
                </a:xfrm>
                <a:custGeom>
                  <a:avLst/>
                  <a:gdLst/>
                  <a:ahLst/>
                  <a:rect l="l" t="t" r="r" b="b"/>
                  <a:pathLst>
                    <a:path w="19" h="13">
                      <a:moveTo>
                        <a:pt x="6" y="0"/>
                      </a:moveTo>
                      <a:lnTo>
                        <a:pt x="12" y="0"/>
                      </a:lnTo>
                      <a:lnTo>
                        <a:pt x="18" y="0"/>
                      </a:lnTo>
                      <a:lnTo>
                        <a:pt x="12" y="0"/>
                      </a:lnTo>
                      <a:lnTo>
                        <a:pt x="12" y="6"/>
                      </a:lnTo>
                      <a:lnTo>
                        <a:pt x="18" y="6"/>
                      </a:lnTo>
                      <a:lnTo>
                        <a:pt x="18" y="12"/>
                      </a:lnTo>
                      <a:lnTo>
                        <a:pt x="12" y="12"/>
                      </a:lnTo>
                      <a:lnTo>
                        <a:pt x="6" y="12"/>
                      </a:lnTo>
                      <a:lnTo>
                        <a:pt x="0" y="12"/>
                      </a:lnTo>
                      <a:lnTo>
                        <a:pt x="6" y="6"/>
                      </a:lnTo>
                      <a:lnTo>
                        <a:pt x="6" y="0"/>
                      </a:lnTo>
                    </a:path>
                  </a:pathLst>
                </a:custGeom>
                <a:solidFill>
                  <a:srgbClr val="b2b2b2"/>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2769" name=""/>
                <p:cNvSpPr/>
                <p:nvPr/>
              </p:nvSpPr>
              <p:spPr>
                <a:xfrm>
                  <a:off x="1101600" y="1658880"/>
                  <a:ext cx="127080" cy="58680"/>
                </a:xfrm>
                <a:custGeom>
                  <a:avLst/>
                  <a:gdLst/>
                  <a:ahLst/>
                  <a:rect l="l" t="t" r="r" b="b"/>
                  <a:pathLst>
                    <a:path w="80" h="37">
                      <a:moveTo>
                        <a:pt x="0" y="24"/>
                      </a:moveTo>
                      <a:lnTo>
                        <a:pt x="0" y="18"/>
                      </a:lnTo>
                      <a:lnTo>
                        <a:pt x="0" y="12"/>
                      </a:lnTo>
                      <a:lnTo>
                        <a:pt x="6" y="12"/>
                      </a:lnTo>
                      <a:lnTo>
                        <a:pt x="0" y="6"/>
                      </a:lnTo>
                      <a:lnTo>
                        <a:pt x="0" y="0"/>
                      </a:lnTo>
                      <a:lnTo>
                        <a:pt x="6" y="0"/>
                      </a:lnTo>
                      <a:lnTo>
                        <a:pt x="12" y="6"/>
                      </a:lnTo>
                      <a:lnTo>
                        <a:pt x="12" y="12"/>
                      </a:lnTo>
                      <a:lnTo>
                        <a:pt x="18" y="12"/>
                      </a:lnTo>
                      <a:lnTo>
                        <a:pt x="18" y="6"/>
                      </a:lnTo>
                      <a:lnTo>
                        <a:pt x="18" y="12"/>
                      </a:lnTo>
                      <a:lnTo>
                        <a:pt x="24" y="12"/>
                      </a:lnTo>
                      <a:lnTo>
                        <a:pt x="30" y="12"/>
                      </a:lnTo>
                      <a:lnTo>
                        <a:pt x="36" y="6"/>
                      </a:lnTo>
                      <a:lnTo>
                        <a:pt x="48" y="0"/>
                      </a:lnTo>
                      <a:lnTo>
                        <a:pt x="54" y="0"/>
                      </a:lnTo>
                      <a:lnTo>
                        <a:pt x="61" y="0"/>
                      </a:lnTo>
                      <a:lnTo>
                        <a:pt x="67" y="6"/>
                      </a:lnTo>
                      <a:lnTo>
                        <a:pt x="73" y="12"/>
                      </a:lnTo>
                      <a:lnTo>
                        <a:pt x="79" y="12"/>
                      </a:lnTo>
                      <a:lnTo>
                        <a:pt x="79" y="18"/>
                      </a:lnTo>
                      <a:lnTo>
                        <a:pt x="79" y="24"/>
                      </a:lnTo>
                      <a:lnTo>
                        <a:pt x="79" y="30"/>
                      </a:lnTo>
                      <a:lnTo>
                        <a:pt x="73" y="30"/>
                      </a:lnTo>
                      <a:lnTo>
                        <a:pt x="73" y="36"/>
                      </a:lnTo>
                      <a:lnTo>
                        <a:pt x="67" y="30"/>
                      </a:lnTo>
                      <a:lnTo>
                        <a:pt x="67" y="24"/>
                      </a:lnTo>
                      <a:lnTo>
                        <a:pt x="67" y="18"/>
                      </a:lnTo>
                      <a:lnTo>
                        <a:pt x="73" y="18"/>
                      </a:lnTo>
                      <a:lnTo>
                        <a:pt x="67" y="18"/>
                      </a:lnTo>
                      <a:lnTo>
                        <a:pt x="61" y="18"/>
                      </a:lnTo>
                      <a:lnTo>
                        <a:pt x="61" y="12"/>
                      </a:lnTo>
                      <a:lnTo>
                        <a:pt x="54" y="12"/>
                      </a:lnTo>
                      <a:lnTo>
                        <a:pt x="54" y="6"/>
                      </a:lnTo>
                      <a:lnTo>
                        <a:pt x="48" y="6"/>
                      </a:lnTo>
                      <a:lnTo>
                        <a:pt x="48" y="12"/>
                      </a:lnTo>
                      <a:lnTo>
                        <a:pt x="42" y="12"/>
                      </a:lnTo>
                      <a:lnTo>
                        <a:pt x="42" y="18"/>
                      </a:lnTo>
                      <a:lnTo>
                        <a:pt x="36" y="18"/>
                      </a:lnTo>
                      <a:lnTo>
                        <a:pt x="36" y="24"/>
                      </a:lnTo>
                      <a:lnTo>
                        <a:pt x="42" y="30"/>
                      </a:lnTo>
                      <a:lnTo>
                        <a:pt x="36" y="30"/>
                      </a:lnTo>
                      <a:lnTo>
                        <a:pt x="36" y="36"/>
                      </a:lnTo>
                      <a:lnTo>
                        <a:pt x="30" y="36"/>
                      </a:lnTo>
                      <a:lnTo>
                        <a:pt x="30" y="30"/>
                      </a:lnTo>
                      <a:lnTo>
                        <a:pt x="24" y="24"/>
                      </a:lnTo>
                      <a:lnTo>
                        <a:pt x="24" y="30"/>
                      </a:lnTo>
                      <a:lnTo>
                        <a:pt x="18" y="24"/>
                      </a:lnTo>
                      <a:lnTo>
                        <a:pt x="12" y="18"/>
                      </a:lnTo>
                      <a:lnTo>
                        <a:pt x="6" y="18"/>
                      </a:lnTo>
                      <a:lnTo>
                        <a:pt x="0" y="18"/>
                      </a:lnTo>
                      <a:lnTo>
                        <a:pt x="0" y="24"/>
                      </a:lnTo>
                    </a:path>
                  </a:pathLst>
                </a:custGeom>
                <a:solidFill>
                  <a:srgbClr val="b2b2b2"/>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2770" name=""/>
                <p:cNvSpPr/>
                <p:nvPr/>
              </p:nvSpPr>
              <p:spPr>
                <a:xfrm>
                  <a:off x="1581120" y="1687680"/>
                  <a:ext cx="106560" cy="172800"/>
                </a:xfrm>
                <a:custGeom>
                  <a:avLst/>
                  <a:gdLst/>
                  <a:ahLst/>
                  <a:rect l="l" t="t" r="r" b="b"/>
                  <a:pathLst>
                    <a:path w="67" h="109">
                      <a:moveTo>
                        <a:pt x="18" y="0"/>
                      </a:moveTo>
                      <a:lnTo>
                        <a:pt x="18" y="6"/>
                      </a:lnTo>
                      <a:lnTo>
                        <a:pt x="12" y="12"/>
                      </a:lnTo>
                      <a:lnTo>
                        <a:pt x="6" y="12"/>
                      </a:lnTo>
                      <a:lnTo>
                        <a:pt x="12" y="18"/>
                      </a:lnTo>
                      <a:lnTo>
                        <a:pt x="12" y="24"/>
                      </a:lnTo>
                      <a:lnTo>
                        <a:pt x="6" y="24"/>
                      </a:lnTo>
                      <a:lnTo>
                        <a:pt x="0" y="30"/>
                      </a:lnTo>
                      <a:lnTo>
                        <a:pt x="0" y="36"/>
                      </a:lnTo>
                      <a:lnTo>
                        <a:pt x="0" y="42"/>
                      </a:lnTo>
                      <a:lnTo>
                        <a:pt x="6" y="48"/>
                      </a:lnTo>
                      <a:lnTo>
                        <a:pt x="12" y="48"/>
                      </a:lnTo>
                      <a:lnTo>
                        <a:pt x="18" y="48"/>
                      </a:lnTo>
                      <a:lnTo>
                        <a:pt x="18" y="60"/>
                      </a:lnTo>
                      <a:lnTo>
                        <a:pt x="24" y="60"/>
                      </a:lnTo>
                      <a:lnTo>
                        <a:pt x="24" y="66"/>
                      </a:lnTo>
                      <a:lnTo>
                        <a:pt x="18" y="78"/>
                      </a:lnTo>
                      <a:lnTo>
                        <a:pt x="18" y="84"/>
                      </a:lnTo>
                      <a:lnTo>
                        <a:pt x="18" y="90"/>
                      </a:lnTo>
                      <a:lnTo>
                        <a:pt x="24" y="90"/>
                      </a:lnTo>
                      <a:lnTo>
                        <a:pt x="24" y="96"/>
                      </a:lnTo>
                      <a:lnTo>
                        <a:pt x="30" y="102"/>
                      </a:lnTo>
                      <a:lnTo>
                        <a:pt x="36" y="108"/>
                      </a:lnTo>
                      <a:lnTo>
                        <a:pt x="42" y="102"/>
                      </a:lnTo>
                      <a:lnTo>
                        <a:pt x="54" y="96"/>
                      </a:lnTo>
                      <a:lnTo>
                        <a:pt x="60" y="96"/>
                      </a:lnTo>
                      <a:lnTo>
                        <a:pt x="66" y="96"/>
                      </a:lnTo>
                      <a:lnTo>
                        <a:pt x="60" y="90"/>
                      </a:lnTo>
                      <a:lnTo>
                        <a:pt x="60" y="84"/>
                      </a:lnTo>
                      <a:lnTo>
                        <a:pt x="54" y="78"/>
                      </a:lnTo>
                      <a:lnTo>
                        <a:pt x="48" y="72"/>
                      </a:lnTo>
                      <a:lnTo>
                        <a:pt x="48" y="66"/>
                      </a:lnTo>
                      <a:lnTo>
                        <a:pt x="48" y="60"/>
                      </a:lnTo>
                      <a:lnTo>
                        <a:pt x="48" y="54"/>
                      </a:lnTo>
                      <a:lnTo>
                        <a:pt x="54" y="48"/>
                      </a:lnTo>
                      <a:lnTo>
                        <a:pt x="54" y="42"/>
                      </a:lnTo>
                      <a:lnTo>
                        <a:pt x="60" y="42"/>
                      </a:lnTo>
                      <a:lnTo>
                        <a:pt x="60" y="36"/>
                      </a:lnTo>
                      <a:lnTo>
                        <a:pt x="54" y="36"/>
                      </a:lnTo>
                      <a:lnTo>
                        <a:pt x="54" y="30"/>
                      </a:lnTo>
                      <a:lnTo>
                        <a:pt x="48" y="24"/>
                      </a:lnTo>
                      <a:lnTo>
                        <a:pt x="42" y="24"/>
                      </a:lnTo>
                      <a:lnTo>
                        <a:pt x="36" y="24"/>
                      </a:lnTo>
                      <a:lnTo>
                        <a:pt x="36" y="18"/>
                      </a:lnTo>
                      <a:lnTo>
                        <a:pt x="36" y="12"/>
                      </a:lnTo>
                      <a:lnTo>
                        <a:pt x="30" y="6"/>
                      </a:lnTo>
                      <a:lnTo>
                        <a:pt x="24" y="0"/>
                      </a:lnTo>
                      <a:lnTo>
                        <a:pt x="18" y="0"/>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1" name=""/>
                <p:cNvSpPr/>
                <p:nvPr/>
              </p:nvSpPr>
              <p:spPr>
                <a:xfrm>
                  <a:off x="1120680" y="1706400"/>
                  <a:ext cx="11160" cy="1800"/>
                </a:xfrm>
                <a:custGeom>
                  <a:avLst/>
                  <a:gdLst/>
                  <a:ahLst/>
                  <a:rect l="l" t="t" r="r" b="b"/>
                  <a:pathLst>
                    <a:path w="7" h="1">
                      <a:moveTo>
                        <a:pt x="6" y="0"/>
                      </a:moveTo>
                      <a:lnTo>
                        <a:pt x="0" y="0"/>
                      </a:lnTo>
                      <a:lnTo>
                        <a:pt x="6" y="0"/>
                      </a:lnTo>
                    </a:path>
                  </a:pathLst>
                </a:custGeom>
                <a:solidFill>
                  <a:srgbClr val="b2b2b2"/>
                </a:solidFill>
                <a:ln w="0">
                  <a:no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772" name=""/>
                <p:cNvSpPr/>
                <p:nvPr/>
              </p:nvSpPr>
              <p:spPr>
                <a:xfrm>
                  <a:off x="1312920" y="2405160"/>
                  <a:ext cx="442800" cy="718920"/>
                </a:xfrm>
                <a:custGeom>
                  <a:avLst/>
                  <a:gdLst/>
                  <a:ahLst/>
                  <a:rect l="l" t="t" r="r" b="b"/>
                  <a:pathLst>
                    <a:path w="279" h="453">
                      <a:moveTo>
                        <a:pt x="66" y="452"/>
                      </a:moveTo>
                      <a:lnTo>
                        <a:pt x="60" y="452"/>
                      </a:lnTo>
                      <a:lnTo>
                        <a:pt x="54" y="446"/>
                      </a:lnTo>
                      <a:lnTo>
                        <a:pt x="36" y="446"/>
                      </a:lnTo>
                      <a:lnTo>
                        <a:pt x="24" y="446"/>
                      </a:lnTo>
                      <a:lnTo>
                        <a:pt x="18" y="446"/>
                      </a:lnTo>
                      <a:lnTo>
                        <a:pt x="18" y="428"/>
                      </a:lnTo>
                      <a:lnTo>
                        <a:pt x="12" y="428"/>
                      </a:lnTo>
                      <a:lnTo>
                        <a:pt x="6" y="428"/>
                      </a:lnTo>
                      <a:lnTo>
                        <a:pt x="0" y="422"/>
                      </a:lnTo>
                      <a:lnTo>
                        <a:pt x="0" y="410"/>
                      </a:lnTo>
                      <a:lnTo>
                        <a:pt x="12" y="398"/>
                      </a:lnTo>
                      <a:lnTo>
                        <a:pt x="12" y="392"/>
                      </a:lnTo>
                      <a:lnTo>
                        <a:pt x="18" y="392"/>
                      </a:lnTo>
                      <a:lnTo>
                        <a:pt x="12" y="386"/>
                      </a:lnTo>
                      <a:lnTo>
                        <a:pt x="12" y="380"/>
                      </a:lnTo>
                      <a:lnTo>
                        <a:pt x="18" y="380"/>
                      </a:lnTo>
                      <a:lnTo>
                        <a:pt x="18" y="374"/>
                      </a:lnTo>
                      <a:lnTo>
                        <a:pt x="24" y="374"/>
                      </a:lnTo>
                      <a:lnTo>
                        <a:pt x="24" y="368"/>
                      </a:lnTo>
                      <a:lnTo>
                        <a:pt x="24" y="362"/>
                      </a:lnTo>
                      <a:lnTo>
                        <a:pt x="24" y="356"/>
                      </a:lnTo>
                      <a:lnTo>
                        <a:pt x="30" y="350"/>
                      </a:lnTo>
                      <a:lnTo>
                        <a:pt x="30" y="344"/>
                      </a:lnTo>
                      <a:lnTo>
                        <a:pt x="24" y="344"/>
                      </a:lnTo>
                      <a:lnTo>
                        <a:pt x="18" y="344"/>
                      </a:lnTo>
                      <a:lnTo>
                        <a:pt x="18" y="338"/>
                      </a:lnTo>
                      <a:lnTo>
                        <a:pt x="24" y="338"/>
                      </a:lnTo>
                      <a:lnTo>
                        <a:pt x="30" y="338"/>
                      </a:lnTo>
                      <a:lnTo>
                        <a:pt x="30" y="332"/>
                      </a:lnTo>
                      <a:lnTo>
                        <a:pt x="24" y="332"/>
                      </a:lnTo>
                      <a:lnTo>
                        <a:pt x="24" y="326"/>
                      </a:lnTo>
                      <a:lnTo>
                        <a:pt x="24" y="319"/>
                      </a:lnTo>
                      <a:lnTo>
                        <a:pt x="24" y="313"/>
                      </a:lnTo>
                      <a:lnTo>
                        <a:pt x="18" y="313"/>
                      </a:lnTo>
                      <a:lnTo>
                        <a:pt x="18" y="307"/>
                      </a:lnTo>
                      <a:lnTo>
                        <a:pt x="18" y="301"/>
                      </a:lnTo>
                      <a:lnTo>
                        <a:pt x="24" y="301"/>
                      </a:lnTo>
                      <a:lnTo>
                        <a:pt x="24" y="295"/>
                      </a:lnTo>
                      <a:lnTo>
                        <a:pt x="24" y="289"/>
                      </a:lnTo>
                      <a:lnTo>
                        <a:pt x="24" y="277"/>
                      </a:lnTo>
                      <a:lnTo>
                        <a:pt x="24" y="271"/>
                      </a:lnTo>
                      <a:lnTo>
                        <a:pt x="24" y="259"/>
                      </a:lnTo>
                      <a:lnTo>
                        <a:pt x="30" y="253"/>
                      </a:lnTo>
                      <a:lnTo>
                        <a:pt x="36" y="247"/>
                      </a:lnTo>
                      <a:lnTo>
                        <a:pt x="30" y="241"/>
                      </a:lnTo>
                      <a:lnTo>
                        <a:pt x="30" y="235"/>
                      </a:lnTo>
                      <a:lnTo>
                        <a:pt x="30" y="229"/>
                      </a:lnTo>
                      <a:lnTo>
                        <a:pt x="30" y="217"/>
                      </a:lnTo>
                      <a:lnTo>
                        <a:pt x="36" y="217"/>
                      </a:lnTo>
                      <a:lnTo>
                        <a:pt x="42" y="211"/>
                      </a:lnTo>
                      <a:lnTo>
                        <a:pt x="42" y="199"/>
                      </a:lnTo>
                      <a:lnTo>
                        <a:pt x="42" y="193"/>
                      </a:lnTo>
                      <a:lnTo>
                        <a:pt x="48" y="181"/>
                      </a:lnTo>
                      <a:lnTo>
                        <a:pt x="48" y="175"/>
                      </a:lnTo>
                      <a:lnTo>
                        <a:pt x="42" y="157"/>
                      </a:lnTo>
                      <a:lnTo>
                        <a:pt x="42" y="151"/>
                      </a:lnTo>
                      <a:lnTo>
                        <a:pt x="42" y="145"/>
                      </a:lnTo>
                      <a:lnTo>
                        <a:pt x="42" y="139"/>
                      </a:lnTo>
                      <a:lnTo>
                        <a:pt x="42" y="127"/>
                      </a:lnTo>
                      <a:lnTo>
                        <a:pt x="48" y="127"/>
                      </a:lnTo>
                      <a:lnTo>
                        <a:pt x="48" y="121"/>
                      </a:lnTo>
                      <a:lnTo>
                        <a:pt x="48" y="109"/>
                      </a:lnTo>
                      <a:lnTo>
                        <a:pt x="54" y="96"/>
                      </a:lnTo>
                      <a:lnTo>
                        <a:pt x="60" y="90"/>
                      </a:lnTo>
                      <a:lnTo>
                        <a:pt x="60" y="84"/>
                      </a:lnTo>
                      <a:lnTo>
                        <a:pt x="66" y="78"/>
                      </a:lnTo>
                      <a:lnTo>
                        <a:pt x="72" y="78"/>
                      </a:lnTo>
                      <a:lnTo>
                        <a:pt x="72" y="72"/>
                      </a:lnTo>
                      <a:lnTo>
                        <a:pt x="66" y="72"/>
                      </a:lnTo>
                      <a:lnTo>
                        <a:pt x="66" y="66"/>
                      </a:lnTo>
                      <a:lnTo>
                        <a:pt x="72" y="60"/>
                      </a:lnTo>
                      <a:lnTo>
                        <a:pt x="66" y="60"/>
                      </a:lnTo>
                      <a:lnTo>
                        <a:pt x="66" y="54"/>
                      </a:lnTo>
                      <a:lnTo>
                        <a:pt x="66" y="48"/>
                      </a:lnTo>
                      <a:lnTo>
                        <a:pt x="72" y="48"/>
                      </a:lnTo>
                      <a:lnTo>
                        <a:pt x="66" y="42"/>
                      </a:lnTo>
                      <a:lnTo>
                        <a:pt x="72" y="36"/>
                      </a:lnTo>
                      <a:lnTo>
                        <a:pt x="84" y="30"/>
                      </a:lnTo>
                      <a:lnTo>
                        <a:pt x="90" y="18"/>
                      </a:lnTo>
                      <a:lnTo>
                        <a:pt x="84" y="12"/>
                      </a:lnTo>
                      <a:lnTo>
                        <a:pt x="97" y="0"/>
                      </a:lnTo>
                      <a:lnTo>
                        <a:pt x="103" y="0"/>
                      </a:lnTo>
                      <a:lnTo>
                        <a:pt x="109" y="0"/>
                      </a:lnTo>
                      <a:lnTo>
                        <a:pt x="115" y="0"/>
                      </a:lnTo>
                      <a:lnTo>
                        <a:pt x="121" y="0"/>
                      </a:lnTo>
                      <a:lnTo>
                        <a:pt x="121" y="6"/>
                      </a:lnTo>
                      <a:lnTo>
                        <a:pt x="127" y="6"/>
                      </a:lnTo>
                      <a:lnTo>
                        <a:pt x="127" y="12"/>
                      </a:lnTo>
                      <a:lnTo>
                        <a:pt x="133" y="0"/>
                      </a:lnTo>
                      <a:lnTo>
                        <a:pt x="139" y="0"/>
                      </a:lnTo>
                      <a:lnTo>
                        <a:pt x="145" y="0"/>
                      </a:lnTo>
                      <a:lnTo>
                        <a:pt x="151" y="0"/>
                      </a:lnTo>
                      <a:lnTo>
                        <a:pt x="151" y="6"/>
                      </a:lnTo>
                      <a:lnTo>
                        <a:pt x="157" y="12"/>
                      </a:lnTo>
                      <a:lnTo>
                        <a:pt x="163" y="18"/>
                      </a:lnTo>
                      <a:lnTo>
                        <a:pt x="169" y="24"/>
                      </a:lnTo>
                      <a:lnTo>
                        <a:pt x="175" y="30"/>
                      </a:lnTo>
                      <a:lnTo>
                        <a:pt x="187" y="30"/>
                      </a:lnTo>
                      <a:lnTo>
                        <a:pt x="199" y="42"/>
                      </a:lnTo>
                      <a:lnTo>
                        <a:pt x="211" y="42"/>
                      </a:lnTo>
                      <a:lnTo>
                        <a:pt x="211" y="48"/>
                      </a:lnTo>
                      <a:lnTo>
                        <a:pt x="217" y="48"/>
                      </a:lnTo>
                      <a:lnTo>
                        <a:pt x="211" y="60"/>
                      </a:lnTo>
                      <a:lnTo>
                        <a:pt x="211" y="66"/>
                      </a:lnTo>
                      <a:lnTo>
                        <a:pt x="211" y="72"/>
                      </a:lnTo>
                      <a:lnTo>
                        <a:pt x="205" y="72"/>
                      </a:lnTo>
                      <a:lnTo>
                        <a:pt x="205" y="78"/>
                      </a:lnTo>
                      <a:lnTo>
                        <a:pt x="211" y="78"/>
                      </a:lnTo>
                      <a:lnTo>
                        <a:pt x="217" y="78"/>
                      </a:lnTo>
                      <a:lnTo>
                        <a:pt x="223" y="78"/>
                      </a:lnTo>
                      <a:lnTo>
                        <a:pt x="229" y="78"/>
                      </a:lnTo>
                      <a:lnTo>
                        <a:pt x="235" y="78"/>
                      </a:lnTo>
                      <a:lnTo>
                        <a:pt x="241" y="78"/>
                      </a:lnTo>
                      <a:lnTo>
                        <a:pt x="247" y="78"/>
                      </a:lnTo>
                      <a:lnTo>
                        <a:pt x="253" y="72"/>
                      </a:lnTo>
                      <a:lnTo>
                        <a:pt x="259" y="66"/>
                      </a:lnTo>
                      <a:lnTo>
                        <a:pt x="259" y="54"/>
                      </a:lnTo>
                      <a:lnTo>
                        <a:pt x="266" y="54"/>
                      </a:lnTo>
                      <a:lnTo>
                        <a:pt x="272" y="54"/>
                      </a:lnTo>
                      <a:lnTo>
                        <a:pt x="278" y="60"/>
                      </a:lnTo>
                      <a:lnTo>
                        <a:pt x="272" y="72"/>
                      </a:lnTo>
                      <a:lnTo>
                        <a:pt x="272" y="78"/>
                      </a:lnTo>
                      <a:lnTo>
                        <a:pt x="259" y="84"/>
                      </a:lnTo>
                      <a:lnTo>
                        <a:pt x="247" y="96"/>
                      </a:lnTo>
                      <a:lnTo>
                        <a:pt x="235" y="102"/>
                      </a:lnTo>
                      <a:lnTo>
                        <a:pt x="229" y="115"/>
                      </a:lnTo>
                      <a:lnTo>
                        <a:pt x="223" y="121"/>
                      </a:lnTo>
                      <a:lnTo>
                        <a:pt x="217" y="127"/>
                      </a:lnTo>
                      <a:lnTo>
                        <a:pt x="217" y="133"/>
                      </a:lnTo>
                      <a:lnTo>
                        <a:pt x="211" y="145"/>
                      </a:lnTo>
                      <a:lnTo>
                        <a:pt x="211" y="151"/>
                      </a:lnTo>
                      <a:lnTo>
                        <a:pt x="211" y="157"/>
                      </a:lnTo>
                      <a:lnTo>
                        <a:pt x="211" y="163"/>
                      </a:lnTo>
                      <a:lnTo>
                        <a:pt x="211" y="169"/>
                      </a:lnTo>
                      <a:lnTo>
                        <a:pt x="211" y="175"/>
                      </a:lnTo>
                      <a:lnTo>
                        <a:pt x="211" y="181"/>
                      </a:lnTo>
                      <a:lnTo>
                        <a:pt x="205" y="187"/>
                      </a:lnTo>
                      <a:lnTo>
                        <a:pt x="211" y="193"/>
                      </a:lnTo>
                      <a:lnTo>
                        <a:pt x="217" y="193"/>
                      </a:lnTo>
                      <a:lnTo>
                        <a:pt x="223" y="199"/>
                      </a:lnTo>
                      <a:lnTo>
                        <a:pt x="223" y="205"/>
                      </a:lnTo>
                      <a:lnTo>
                        <a:pt x="223" y="211"/>
                      </a:lnTo>
                      <a:lnTo>
                        <a:pt x="229" y="217"/>
                      </a:lnTo>
                      <a:lnTo>
                        <a:pt x="229" y="223"/>
                      </a:lnTo>
                      <a:lnTo>
                        <a:pt x="223" y="229"/>
                      </a:lnTo>
                      <a:lnTo>
                        <a:pt x="223" y="235"/>
                      </a:lnTo>
                      <a:lnTo>
                        <a:pt x="217" y="241"/>
                      </a:lnTo>
                      <a:lnTo>
                        <a:pt x="211" y="247"/>
                      </a:lnTo>
                      <a:lnTo>
                        <a:pt x="205" y="247"/>
                      </a:lnTo>
                      <a:lnTo>
                        <a:pt x="193" y="253"/>
                      </a:lnTo>
                      <a:lnTo>
                        <a:pt x="181" y="253"/>
                      </a:lnTo>
                      <a:lnTo>
                        <a:pt x="175" y="253"/>
                      </a:lnTo>
                      <a:lnTo>
                        <a:pt x="169" y="253"/>
                      </a:lnTo>
                      <a:lnTo>
                        <a:pt x="163" y="253"/>
                      </a:lnTo>
                      <a:lnTo>
                        <a:pt x="157" y="253"/>
                      </a:lnTo>
                      <a:lnTo>
                        <a:pt x="151" y="253"/>
                      </a:lnTo>
                      <a:lnTo>
                        <a:pt x="151" y="259"/>
                      </a:lnTo>
                      <a:lnTo>
                        <a:pt x="157" y="259"/>
                      </a:lnTo>
                      <a:lnTo>
                        <a:pt x="157" y="265"/>
                      </a:lnTo>
                      <a:lnTo>
                        <a:pt x="151" y="271"/>
                      </a:lnTo>
                      <a:lnTo>
                        <a:pt x="157" y="277"/>
                      </a:lnTo>
                      <a:lnTo>
                        <a:pt x="151" y="283"/>
                      </a:lnTo>
                      <a:lnTo>
                        <a:pt x="145" y="283"/>
                      </a:lnTo>
                      <a:lnTo>
                        <a:pt x="139" y="283"/>
                      </a:lnTo>
                      <a:lnTo>
                        <a:pt x="133" y="283"/>
                      </a:lnTo>
                      <a:lnTo>
                        <a:pt x="127" y="283"/>
                      </a:lnTo>
                      <a:lnTo>
                        <a:pt x="115" y="277"/>
                      </a:lnTo>
                      <a:lnTo>
                        <a:pt x="115" y="283"/>
                      </a:lnTo>
                      <a:lnTo>
                        <a:pt x="115" y="289"/>
                      </a:lnTo>
                      <a:lnTo>
                        <a:pt x="121" y="295"/>
                      </a:lnTo>
                      <a:lnTo>
                        <a:pt x="115" y="295"/>
                      </a:lnTo>
                      <a:lnTo>
                        <a:pt x="115" y="301"/>
                      </a:lnTo>
                      <a:lnTo>
                        <a:pt x="121" y="301"/>
                      </a:lnTo>
                      <a:lnTo>
                        <a:pt x="127" y="301"/>
                      </a:lnTo>
                      <a:lnTo>
                        <a:pt x="133" y="301"/>
                      </a:lnTo>
                      <a:lnTo>
                        <a:pt x="139" y="307"/>
                      </a:lnTo>
                      <a:lnTo>
                        <a:pt x="133" y="307"/>
                      </a:lnTo>
                      <a:lnTo>
                        <a:pt x="127" y="307"/>
                      </a:lnTo>
                      <a:lnTo>
                        <a:pt x="121" y="307"/>
                      </a:lnTo>
                      <a:lnTo>
                        <a:pt x="115" y="307"/>
                      </a:lnTo>
                      <a:lnTo>
                        <a:pt x="121" y="313"/>
                      </a:lnTo>
                      <a:lnTo>
                        <a:pt x="127" y="313"/>
                      </a:lnTo>
                      <a:lnTo>
                        <a:pt x="121" y="313"/>
                      </a:lnTo>
                      <a:lnTo>
                        <a:pt x="115" y="319"/>
                      </a:lnTo>
                      <a:lnTo>
                        <a:pt x="115" y="326"/>
                      </a:lnTo>
                      <a:lnTo>
                        <a:pt x="115" y="332"/>
                      </a:lnTo>
                      <a:lnTo>
                        <a:pt x="109" y="338"/>
                      </a:lnTo>
                      <a:lnTo>
                        <a:pt x="109" y="344"/>
                      </a:lnTo>
                      <a:lnTo>
                        <a:pt x="103" y="344"/>
                      </a:lnTo>
                      <a:lnTo>
                        <a:pt x="97" y="344"/>
                      </a:lnTo>
                      <a:lnTo>
                        <a:pt x="90" y="344"/>
                      </a:lnTo>
                      <a:lnTo>
                        <a:pt x="84" y="350"/>
                      </a:lnTo>
                      <a:lnTo>
                        <a:pt x="84" y="356"/>
                      </a:lnTo>
                      <a:lnTo>
                        <a:pt x="84" y="362"/>
                      </a:lnTo>
                      <a:lnTo>
                        <a:pt x="84" y="368"/>
                      </a:lnTo>
                      <a:lnTo>
                        <a:pt x="90" y="374"/>
                      </a:lnTo>
                      <a:lnTo>
                        <a:pt x="97" y="374"/>
                      </a:lnTo>
                      <a:lnTo>
                        <a:pt x="103" y="374"/>
                      </a:lnTo>
                      <a:lnTo>
                        <a:pt x="109" y="374"/>
                      </a:lnTo>
                      <a:lnTo>
                        <a:pt x="109" y="380"/>
                      </a:lnTo>
                      <a:lnTo>
                        <a:pt x="103" y="386"/>
                      </a:lnTo>
                      <a:lnTo>
                        <a:pt x="97" y="392"/>
                      </a:lnTo>
                      <a:lnTo>
                        <a:pt x="84" y="398"/>
                      </a:lnTo>
                      <a:lnTo>
                        <a:pt x="78" y="404"/>
                      </a:lnTo>
                      <a:lnTo>
                        <a:pt x="78" y="410"/>
                      </a:lnTo>
                      <a:lnTo>
                        <a:pt x="78" y="416"/>
                      </a:lnTo>
                      <a:lnTo>
                        <a:pt x="72" y="416"/>
                      </a:lnTo>
                      <a:lnTo>
                        <a:pt x="66" y="422"/>
                      </a:lnTo>
                      <a:lnTo>
                        <a:pt x="60" y="422"/>
                      </a:lnTo>
                      <a:lnTo>
                        <a:pt x="60" y="428"/>
                      </a:lnTo>
                      <a:lnTo>
                        <a:pt x="60" y="434"/>
                      </a:lnTo>
                      <a:lnTo>
                        <a:pt x="60" y="440"/>
                      </a:lnTo>
                      <a:lnTo>
                        <a:pt x="66" y="446"/>
                      </a:lnTo>
                      <a:lnTo>
                        <a:pt x="66" y="452"/>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3" name=""/>
                <p:cNvSpPr/>
                <p:nvPr/>
              </p:nvSpPr>
              <p:spPr>
                <a:xfrm>
                  <a:off x="1735200" y="1754280"/>
                  <a:ext cx="58680" cy="87120"/>
                </a:xfrm>
                <a:custGeom>
                  <a:avLst/>
                  <a:gdLst/>
                  <a:ahLst/>
                  <a:rect l="l" t="t" r="r" b="b"/>
                  <a:pathLst>
                    <a:path w="37" h="55">
                      <a:moveTo>
                        <a:pt x="6" y="0"/>
                      </a:moveTo>
                      <a:lnTo>
                        <a:pt x="0" y="6"/>
                      </a:lnTo>
                      <a:lnTo>
                        <a:pt x="0" y="12"/>
                      </a:lnTo>
                      <a:lnTo>
                        <a:pt x="0" y="18"/>
                      </a:lnTo>
                      <a:lnTo>
                        <a:pt x="0" y="24"/>
                      </a:lnTo>
                      <a:lnTo>
                        <a:pt x="6" y="30"/>
                      </a:lnTo>
                      <a:lnTo>
                        <a:pt x="0" y="42"/>
                      </a:lnTo>
                      <a:lnTo>
                        <a:pt x="0" y="48"/>
                      </a:lnTo>
                      <a:lnTo>
                        <a:pt x="0" y="54"/>
                      </a:lnTo>
                      <a:lnTo>
                        <a:pt x="6" y="54"/>
                      </a:lnTo>
                      <a:lnTo>
                        <a:pt x="12" y="48"/>
                      </a:lnTo>
                      <a:lnTo>
                        <a:pt x="18" y="48"/>
                      </a:lnTo>
                      <a:lnTo>
                        <a:pt x="18" y="54"/>
                      </a:lnTo>
                      <a:lnTo>
                        <a:pt x="24" y="48"/>
                      </a:lnTo>
                      <a:lnTo>
                        <a:pt x="30" y="36"/>
                      </a:lnTo>
                      <a:lnTo>
                        <a:pt x="36" y="24"/>
                      </a:lnTo>
                      <a:lnTo>
                        <a:pt x="36" y="18"/>
                      </a:lnTo>
                      <a:lnTo>
                        <a:pt x="30" y="12"/>
                      </a:lnTo>
                      <a:lnTo>
                        <a:pt x="24" y="6"/>
                      </a:lnTo>
                      <a:lnTo>
                        <a:pt x="18" y="0"/>
                      </a:lnTo>
                      <a:lnTo>
                        <a:pt x="12" y="0"/>
                      </a:lnTo>
                      <a:lnTo>
                        <a:pt x="6" y="0"/>
                      </a:lnTo>
                    </a:path>
                  </a:pathLst>
                </a:custGeom>
                <a:solidFill>
                  <a:srgbClr val="b2b2b2"/>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2774" name=""/>
                <p:cNvSpPr/>
                <p:nvPr/>
              </p:nvSpPr>
              <p:spPr>
                <a:xfrm>
                  <a:off x="1657440" y="1744560"/>
                  <a:ext cx="88920" cy="96840"/>
                </a:xfrm>
                <a:custGeom>
                  <a:avLst/>
                  <a:gdLst/>
                  <a:ahLst/>
                  <a:rect l="l" t="t" r="r" b="b"/>
                  <a:pathLst>
                    <a:path w="56" h="61">
                      <a:moveTo>
                        <a:pt x="12" y="0"/>
                      </a:moveTo>
                      <a:lnTo>
                        <a:pt x="12" y="6"/>
                      </a:lnTo>
                      <a:lnTo>
                        <a:pt x="6" y="6"/>
                      </a:lnTo>
                      <a:lnTo>
                        <a:pt x="6" y="12"/>
                      </a:lnTo>
                      <a:lnTo>
                        <a:pt x="0" y="18"/>
                      </a:lnTo>
                      <a:lnTo>
                        <a:pt x="0" y="24"/>
                      </a:lnTo>
                      <a:lnTo>
                        <a:pt x="0" y="30"/>
                      </a:lnTo>
                      <a:lnTo>
                        <a:pt x="0" y="36"/>
                      </a:lnTo>
                      <a:lnTo>
                        <a:pt x="6" y="42"/>
                      </a:lnTo>
                      <a:lnTo>
                        <a:pt x="12" y="48"/>
                      </a:lnTo>
                      <a:lnTo>
                        <a:pt x="12" y="54"/>
                      </a:lnTo>
                      <a:lnTo>
                        <a:pt x="18" y="60"/>
                      </a:lnTo>
                      <a:lnTo>
                        <a:pt x="12" y="60"/>
                      </a:lnTo>
                      <a:lnTo>
                        <a:pt x="18" y="60"/>
                      </a:lnTo>
                      <a:lnTo>
                        <a:pt x="24" y="60"/>
                      </a:lnTo>
                      <a:lnTo>
                        <a:pt x="30" y="60"/>
                      </a:lnTo>
                      <a:lnTo>
                        <a:pt x="24" y="54"/>
                      </a:lnTo>
                      <a:lnTo>
                        <a:pt x="30" y="54"/>
                      </a:lnTo>
                      <a:lnTo>
                        <a:pt x="36" y="54"/>
                      </a:lnTo>
                      <a:lnTo>
                        <a:pt x="42" y="54"/>
                      </a:lnTo>
                      <a:lnTo>
                        <a:pt x="49" y="54"/>
                      </a:lnTo>
                      <a:lnTo>
                        <a:pt x="49" y="48"/>
                      </a:lnTo>
                      <a:lnTo>
                        <a:pt x="55" y="36"/>
                      </a:lnTo>
                      <a:lnTo>
                        <a:pt x="49" y="30"/>
                      </a:lnTo>
                      <a:lnTo>
                        <a:pt x="49" y="24"/>
                      </a:lnTo>
                      <a:lnTo>
                        <a:pt x="49" y="18"/>
                      </a:lnTo>
                      <a:lnTo>
                        <a:pt x="49" y="12"/>
                      </a:lnTo>
                      <a:lnTo>
                        <a:pt x="55" y="6"/>
                      </a:lnTo>
                      <a:lnTo>
                        <a:pt x="49" y="0"/>
                      </a:lnTo>
                      <a:lnTo>
                        <a:pt x="42" y="0"/>
                      </a:lnTo>
                      <a:lnTo>
                        <a:pt x="36" y="0"/>
                      </a:lnTo>
                      <a:lnTo>
                        <a:pt x="30" y="0"/>
                      </a:lnTo>
                      <a:lnTo>
                        <a:pt x="24" y="0"/>
                      </a:lnTo>
                      <a:lnTo>
                        <a:pt x="12" y="0"/>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5" name=""/>
                <p:cNvSpPr/>
                <p:nvPr/>
              </p:nvSpPr>
              <p:spPr>
                <a:xfrm>
                  <a:off x="1303200" y="1763640"/>
                  <a:ext cx="863640" cy="920880"/>
                </a:xfrm>
                <a:custGeom>
                  <a:avLst/>
                  <a:gdLst/>
                  <a:ahLst/>
                  <a:rect l="l" t="t" r="r" b="b"/>
                  <a:pathLst>
                    <a:path w="544" h="580">
                      <a:moveTo>
                        <a:pt x="272" y="42"/>
                      </a:moveTo>
                      <a:lnTo>
                        <a:pt x="265" y="42"/>
                      </a:lnTo>
                      <a:lnTo>
                        <a:pt x="259" y="42"/>
                      </a:lnTo>
                      <a:lnTo>
                        <a:pt x="253" y="42"/>
                      </a:lnTo>
                      <a:lnTo>
                        <a:pt x="247" y="42"/>
                      </a:lnTo>
                      <a:lnTo>
                        <a:pt x="253" y="48"/>
                      </a:lnTo>
                      <a:lnTo>
                        <a:pt x="247" y="48"/>
                      </a:lnTo>
                      <a:lnTo>
                        <a:pt x="241" y="48"/>
                      </a:lnTo>
                      <a:lnTo>
                        <a:pt x="235" y="48"/>
                      </a:lnTo>
                      <a:lnTo>
                        <a:pt x="229" y="48"/>
                      </a:lnTo>
                      <a:lnTo>
                        <a:pt x="217" y="54"/>
                      </a:lnTo>
                      <a:lnTo>
                        <a:pt x="211" y="60"/>
                      </a:lnTo>
                      <a:lnTo>
                        <a:pt x="205" y="54"/>
                      </a:lnTo>
                      <a:lnTo>
                        <a:pt x="199" y="48"/>
                      </a:lnTo>
                      <a:lnTo>
                        <a:pt x="199" y="42"/>
                      </a:lnTo>
                      <a:lnTo>
                        <a:pt x="193" y="42"/>
                      </a:lnTo>
                      <a:lnTo>
                        <a:pt x="193" y="36"/>
                      </a:lnTo>
                      <a:lnTo>
                        <a:pt x="193" y="30"/>
                      </a:lnTo>
                      <a:lnTo>
                        <a:pt x="199" y="18"/>
                      </a:lnTo>
                      <a:lnTo>
                        <a:pt x="199" y="12"/>
                      </a:lnTo>
                      <a:lnTo>
                        <a:pt x="193" y="12"/>
                      </a:lnTo>
                      <a:lnTo>
                        <a:pt x="193" y="0"/>
                      </a:lnTo>
                      <a:lnTo>
                        <a:pt x="187" y="0"/>
                      </a:lnTo>
                      <a:lnTo>
                        <a:pt x="187" y="6"/>
                      </a:lnTo>
                      <a:lnTo>
                        <a:pt x="181" y="6"/>
                      </a:lnTo>
                      <a:lnTo>
                        <a:pt x="169" y="12"/>
                      </a:lnTo>
                      <a:lnTo>
                        <a:pt x="163" y="18"/>
                      </a:lnTo>
                      <a:lnTo>
                        <a:pt x="157" y="18"/>
                      </a:lnTo>
                      <a:lnTo>
                        <a:pt x="157" y="24"/>
                      </a:lnTo>
                      <a:lnTo>
                        <a:pt x="151" y="24"/>
                      </a:lnTo>
                      <a:lnTo>
                        <a:pt x="151" y="18"/>
                      </a:lnTo>
                      <a:lnTo>
                        <a:pt x="145" y="18"/>
                      </a:lnTo>
                      <a:lnTo>
                        <a:pt x="139" y="18"/>
                      </a:lnTo>
                      <a:lnTo>
                        <a:pt x="133" y="18"/>
                      </a:lnTo>
                      <a:lnTo>
                        <a:pt x="127" y="12"/>
                      </a:lnTo>
                      <a:lnTo>
                        <a:pt x="127" y="18"/>
                      </a:lnTo>
                      <a:lnTo>
                        <a:pt x="133" y="18"/>
                      </a:lnTo>
                      <a:lnTo>
                        <a:pt x="133" y="24"/>
                      </a:lnTo>
                      <a:lnTo>
                        <a:pt x="139" y="36"/>
                      </a:lnTo>
                      <a:lnTo>
                        <a:pt x="139" y="42"/>
                      </a:lnTo>
                      <a:lnTo>
                        <a:pt x="145" y="42"/>
                      </a:lnTo>
                      <a:lnTo>
                        <a:pt x="145" y="48"/>
                      </a:lnTo>
                      <a:lnTo>
                        <a:pt x="139" y="48"/>
                      </a:lnTo>
                      <a:lnTo>
                        <a:pt x="133" y="54"/>
                      </a:lnTo>
                      <a:lnTo>
                        <a:pt x="127" y="60"/>
                      </a:lnTo>
                      <a:lnTo>
                        <a:pt x="121" y="60"/>
                      </a:lnTo>
                      <a:lnTo>
                        <a:pt x="121" y="66"/>
                      </a:lnTo>
                      <a:lnTo>
                        <a:pt x="115" y="66"/>
                      </a:lnTo>
                      <a:lnTo>
                        <a:pt x="115" y="60"/>
                      </a:lnTo>
                      <a:lnTo>
                        <a:pt x="109" y="66"/>
                      </a:lnTo>
                      <a:lnTo>
                        <a:pt x="103" y="66"/>
                      </a:lnTo>
                      <a:lnTo>
                        <a:pt x="103" y="60"/>
                      </a:lnTo>
                      <a:lnTo>
                        <a:pt x="96" y="60"/>
                      </a:lnTo>
                      <a:lnTo>
                        <a:pt x="96" y="54"/>
                      </a:lnTo>
                      <a:lnTo>
                        <a:pt x="96" y="48"/>
                      </a:lnTo>
                      <a:lnTo>
                        <a:pt x="90" y="48"/>
                      </a:lnTo>
                      <a:lnTo>
                        <a:pt x="84" y="54"/>
                      </a:lnTo>
                      <a:lnTo>
                        <a:pt x="78" y="54"/>
                      </a:lnTo>
                      <a:lnTo>
                        <a:pt x="60" y="54"/>
                      </a:lnTo>
                      <a:lnTo>
                        <a:pt x="54" y="54"/>
                      </a:lnTo>
                      <a:lnTo>
                        <a:pt x="54" y="60"/>
                      </a:lnTo>
                      <a:lnTo>
                        <a:pt x="60" y="60"/>
                      </a:lnTo>
                      <a:lnTo>
                        <a:pt x="66" y="60"/>
                      </a:lnTo>
                      <a:lnTo>
                        <a:pt x="66" y="66"/>
                      </a:lnTo>
                      <a:lnTo>
                        <a:pt x="60" y="66"/>
                      </a:lnTo>
                      <a:lnTo>
                        <a:pt x="54" y="66"/>
                      </a:lnTo>
                      <a:lnTo>
                        <a:pt x="54" y="73"/>
                      </a:lnTo>
                      <a:lnTo>
                        <a:pt x="54" y="79"/>
                      </a:lnTo>
                      <a:lnTo>
                        <a:pt x="54" y="85"/>
                      </a:lnTo>
                      <a:lnTo>
                        <a:pt x="60" y="85"/>
                      </a:lnTo>
                      <a:lnTo>
                        <a:pt x="60" y="91"/>
                      </a:lnTo>
                      <a:lnTo>
                        <a:pt x="60" y="97"/>
                      </a:lnTo>
                      <a:lnTo>
                        <a:pt x="60" y="103"/>
                      </a:lnTo>
                      <a:lnTo>
                        <a:pt x="54" y="133"/>
                      </a:lnTo>
                      <a:lnTo>
                        <a:pt x="54" y="139"/>
                      </a:lnTo>
                      <a:lnTo>
                        <a:pt x="54" y="145"/>
                      </a:lnTo>
                      <a:lnTo>
                        <a:pt x="48" y="139"/>
                      </a:lnTo>
                      <a:lnTo>
                        <a:pt x="42" y="139"/>
                      </a:lnTo>
                      <a:lnTo>
                        <a:pt x="42" y="145"/>
                      </a:lnTo>
                      <a:lnTo>
                        <a:pt x="36" y="145"/>
                      </a:lnTo>
                      <a:lnTo>
                        <a:pt x="24" y="151"/>
                      </a:lnTo>
                      <a:lnTo>
                        <a:pt x="18" y="151"/>
                      </a:lnTo>
                      <a:lnTo>
                        <a:pt x="12" y="151"/>
                      </a:lnTo>
                      <a:lnTo>
                        <a:pt x="12" y="163"/>
                      </a:lnTo>
                      <a:lnTo>
                        <a:pt x="6" y="163"/>
                      </a:lnTo>
                      <a:lnTo>
                        <a:pt x="6" y="169"/>
                      </a:lnTo>
                      <a:lnTo>
                        <a:pt x="12" y="175"/>
                      </a:lnTo>
                      <a:lnTo>
                        <a:pt x="6" y="175"/>
                      </a:lnTo>
                      <a:lnTo>
                        <a:pt x="0" y="181"/>
                      </a:lnTo>
                      <a:lnTo>
                        <a:pt x="0" y="187"/>
                      </a:lnTo>
                      <a:lnTo>
                        <a:pt x="6" y="193"/>
                      </a:lnTo>
                      <a:lnTo>
                        <a:pt x="12" y="211"/>
                      </a:lnTo>
                      <a:lnTo>
                        <a:pt x="12" y="217"/>
                      </a:lnTo>
                      <a:lnTo>
                        <a:pt x="18" y="217"/>
                      </a:lnTo>
                      <a:lnTo>
                        <a:pt x="24" y="217"/>
                      </a:lnTo>
                      <a:lnTo>
                        <a:pt x="24" y="223"/>
                      </a:lnTo>
                      <a:lnTo>
                        <a:pt x="36" y="223"/>
                      </a:lnTo>
                      <a:lnTo>
                        <a:pt x="42" y="223"/>
                      </a:lnTo>
                      <a:lnTo>
                        <a:pt x="42" y="217"/>
                      </a:lnTo>
                      <a:lnTo>
                        <a:pt x="48" y="217"/>
                      </a:lnTo>
                      <a:lnTo>
                        <a:pt x="48" y="229"/>
                      </a:lnTo>
                      <a:lnTo>
                        <a:pt x="42" y="235"/>
                      </a:lnTo>
                      <a:lnTo>
                        <a:pt x="48" y="241"/>
                      </a:lnTo>
                      <a:lnTo>
                        <a:pt x="54" y="241"/>
                      </a:lnTo>
                      <a:lnTo>
                        <a:pt x="60" y="241"/>
                      </a:lnTo>
                      <a:lnTo>
                        <a:pt x="66" y="241"/>
                      </a:lnTo>
                      <a:lnTo>
                        <a:pt x="72" y="241"/>
                      </a:lnTo>
                      <a:lnTo>
                        <a:pt x="78" y="235"/>
                      </a:lnTo>
                      <a:lnTo>
                        <a:pt x="84" y="235"/>
                      </a:lnTo>
                      <a:lnTo>
                        <a:pt x="90" y="235"/>
                      </a:lnTo>
                      <a:lnTo>
                        <a:pt x="96" y="229"/>
                      </a:lnTo>
                      <a:lnTo>
                        <a:pt x="103" y="223"/>
                      </a:lnTo>
                      <a:lnTo>
                        <a:pt x="109" y="223"/>
                      </a:lnTo>
                      <a:lnTo>
                        <a:pt x="121" y="223"/>
                      </a:lnTo>
                      <a:lnTo>
                        <a:pt x="121" y="229"/>
                      </a:lnTo>
                      <a:lnTo>
                        <a:pt x="121" y="235"/>
                      </a:lnTo>
                      <a:lnTo>
                        <a:pt x="121" y="241"/>
                      </a:lnTo>
                      <a:lnTo>
                        <a:pt x="121" y="247"/>
                      </a:lnTo>
                      <a:lnTo>
                        <a:pt x="127" y="253"/>
                      </a:lnTo>
                      <a:lnTo>
                        <a:pt x="133" y="259"/>
                      </a:lnTo>
                      <a:lnTo>
                        <a:pt x="133" y="265"/>
                      </a:lnTo>
                      <a:lnTo>
                        <a:pt x="139" y="265"/>
                      </a:lnTo>
                      <a:lnTo>
                        <a:pt x="145" y="265"/>
                      </a:lnTo>
                      <a:lnTo>
                        <a:pt x="151" y="265"/>
                      </a:lnTo>
                      <a:lnTo>
                        <a:pt x="157" y="271"/>
                      </a:lnTo>
                      <a:lnTo>
                        <a:pt x="163" y="271"/>
                      </a:lnTo>
                      <a:lnTo>
                        <a:pt x="163" y="277"/>
                      </a:lnTo>
                      <a:lnTo>
                        <a:pt x="169" y="277"/>
                      </a:lnTo>
                      <a:lnTo>
                        <a:pt x="175" y="277"/>
                      </a:lnTo>
                      <a:lnTo>
                        <a:pt x="181" y="277"/>
                      </a:lnTo>
                      <a:lnTo>
                        <a:pt x="187" y="283"/>
                      </a:lnTo>
                      <a:lnTo>
                        <a:pt x="187" y="290"/>
                      </a:lnTo>
                      <a:lnTo>
                        <a:pt x="187" y="296"/>
                      </a:lnTo>
                      <a:lnTo>
                        <a:pt x="187" y="302"/>
                      </a:lnTo>
                      <a:lnTo>
                        <a:pt x="187" y="314"/>
                      </a:lnTo>
                      <a:lnTo>
                        <a:pt x="193" y="320"/>
                      </a:lnTo>
                      <a:lnTo>
                        <a:pt x="199" y="320"/>
                      </a:lnTo>
                      <a:lnTo>
                        <a:pt x="211" y="320"/>
                      </a:lnTo>
                      <a:lnTo>
                        <a:pt x="217" y="320"/>
                      </a:lnTo>
                      <a:lnTo>
                        <a:pt x="211" y="326"/>
                      </a:lnTo>
                      <a:lnTo>
                        <a:pt x="217" y="332"/>
                      </a:lnTo>
                      <a:lnTo>
                        <a:pt x="223" y="338"/>
                      </a:lnTo>
                      <a:lnTo>
                        <a:pt x="223" y="344"/>
                      </a:lnTo>
                      <a:lnTo>
                        <a:pt x="223" y="350"/>
                      </a:lnTo>
                      <a:lnTo>
                        <a:pt x="223" y="356"/>
                      </a:lnTo>
                      <a:lnTo>
                        <a:pt x="223" y="362"/>
                      </a:lnTo>
                      <a:lnTo>
                        <a:pt x="223" y="368"/>
                      </a:lnTo>
                      <a:lnTo>
                        <a:pt x="217" y="374"/>
                      </a:lnTo>
                      <a:lnTo>
                        <a:pt x="223" y="380"/>
                      </a:lnTo>
                      <a:lnTo>
                        <a:pt x="223" y="386"/>
                      </a:lnTo>
                      <a:lnTo>
                        <a:pt x="223" y="392"/>
                      </a:lnTo>
                      <a:lnTo>
                        <a:pt x="223" y="398"/>
                      </a:lnTo>
                      <a:lnTo>
                        <a:pt x="223" y="404"/>
                      </a:lnTo>
                      <a:lnTo>
                        <a:pt x="229" y="410"/>
                      </a:lnTo>
                      <a:lnTo>
                        <a:pt x="235" y="410"/>
                      </a:lnTo>
                      <a:lnTo>
                        <a:pt x="241" y="404"/>
                      </a:lnTo>
                      <a:lnTo>
                        <a:pt x="247" y="410"/>
                      </a:lnTo>
                      <a:lnTo>
                        <a:pt x="253" y="410"/>
                      </a:lnTo>
                      <a:lnTo>
                        <a:pt x="253" y="416"/>
                      </a:lnTo>
                      <a:lnTo>
                        <a:pt x="259" y="428"/>
                      </a:lnTo>
                      <a:lnTo>
                        <a:pt x="259" y="434"/>
                      </a:lnTo>
                      <a:lnTo>
                        <a:pt x="265" y="434"/>
                      </a:lnTo>
                      <a:lnTo>
                        <a:pt x="272" y="434"/>
                      </a:lnTo>
                      <a:lnTo>
                        <a:pt x="272" y="440"/>
                      </a:lnTo>
                      <a:lnTo>
                        <a:pt x="272" y="446"/>
                      </a:lnTo>
                      <a:lnTo>
                        <a:pt x="265" y="452"/>
                      </a:lnTo>
                      <a:lnTo>
                        <a:pt x="265" y="458"/>
                      </a:lnTo>
                      <a:lnTo>
                        <a:pt x="272" y="458"/>
                      </a:lnTo>
                      <a:lnTo>
                        <a:pt x="278" y="458"/>
                      </a:lnTo>
                      <a:lnTo>
                        <a:pt x="284" y="464"/>
                      </a:lnTo>
                      <a:lnTo>
                        <a:pt x="278" y="476"/>
                      </a:lnTo>
                      <a:lnTo>
                        <a:pt x="278" y="482"/>
                      </a:lnTo>
                      <a:lnTo>
                        <a:pt x="265" y="488"/>
                      </a:lnTo>
                      <a:lnTo>
                        <a:pt x="253" y="500"/>
                      </a:lnTo>
                      <a:lnTo>
                        <a:pt x="241" y="506"/>
                      </a:lnTo>
                      <a:lnTo>
                        <a:pt x="235" y="519"/>
                      </a:lnTo>
                      <a:lnTo>
                        <a:pt x="229" y="525"/>
                      </a:lnTo>
                      <a:lnTo>
                        <a:pt x="223" y="531"/>
                      </a:lnTo>
                      <a:lnTo>
                        <a:pt x="229" y="531"/>
                      </a:lnTo>
                      <a:lnTo>
                        <a:pt x="235" y="525"/>
                      </a:lnTo>
                      <a:lnTo>
                        <a:pt x="241" y="525"/>
                      </a:lnTo>
                      <a:lnTo>
                        <a:pt x="241" y="531"/>
                      </a:lnTo>
                      <a:lnTo>
                        <a:pt x="247" y="531"/>
                      </a:lnTo>
                      <a:lnTo>
                        <a:pt x="247" y="537"/>
                      </a:lnTo>
                      <a:lnTo>
                        <a:pt x="247" y="543"/>
                      </a:lnTo>
                      <a:lnTo>
                        <a:pt x="253" y="543"/>
                      </a:lnTo>
                      <a:lnTo>
                        <a:pt x="253" y="537"/>
                      </a:lnTo>
                      <a:lnTo>
                        <a:pt x="259" y="543"/>
                      </a:lnTo>
                      <a:lnTo>
                        <a:pt x="265" y="543"/>
                      </a:lnTo>
                      <a:lnTo>
                        <a:pt x="265" y="549"/>
                      </a:lnTo>
                      <a:lnTo>
                        <a:pt x="272" y="549"/>
                      </a:lnTo>
                      <a:lnTo>
                        <a:pt x="278" y="555"/>
                      </a:lnTo>
                      <a:lnTo>
                        <a:pt x="284" y="561"/>
                      </a:lnTo>
                      <a:lnTo>
                        <a:pt x="284" y="567"/>
                      </a:lnTo>
                      <a:lnTo>
                        <a:pt x="284" y="573"/>
                      </a:lnTo>
                      <a:lnTo>
                        <a:pt x="284" y="579"/>
                      </a:lnTo>
                      <a:lnTo>
                        <a:pt x="290" y="573"/>
                      </a:lnTo>
                      <a:lnTo>
                        <a:pt x="296" y="567"/>
                      </a:lnTo>
                      <a:lnTo>
                        <a:pt x="302" y="561"/>
                      </a:lnTo>
                      <a:lnTo>
                        <a:pt x="302" y="549"/>
                      </a:lnTo>
                      <a:lnTo>
                        <a:pt x="308" y="543"/>
                      </a:lnTo>
                      <a:lnTo>
                        <a:pt x="314" y="537"/>
                      </a:lnTo>
                      <a:lnTo>
                        <a:pt x="314" y="531"/>
                      </a:lnTo>
                      <a:lnTo>
                        <a:pt x="314" y="525"/>
                      </a:lnTo>
                      <a:lnTo>
                        <a:pt x="320" y="531"/>
                      </a:lnTo>
                      <a:lnTo>
                        <a:pt x="326" y="525"/>
                      </a:lnTo>
                      <a:lnTo>
                        <a:pt x="326" y="531"/>
                      </a:lnTo>
                      <a:lnTo>
                        <a:pt x="320" y="537"/>
                      </a:lnTo>
                      <a:lnTo>
                        <a:pt x="314" y="543"/>
                      </a:lnTo>
                      <a:lnTo>
                        <a:pt x="314" y="549"/>
                      </a:lnTo>
                      <a:lnTo>
                        <a:pt x="314" y="543"/>
                      </a:lnTo>
                      <a:lnTo>
                        <a:pt x="320" y="543"/>
                      </a:lnTo>
                      <a:lnTo>
                        <a:pt x="326" y="537"/>
                      </a:lnTo>
                      <a:lnTo>
                        <a:pt x="326" y="525"/>
                      </a:lnTo>
                      <a:lnTo>
                        <a:pt x="332" y="519"/>
                      </a:lnTo>
                      <a:lnTo>
                        <a:pt x="338" y="513"/>
                      </a:lnTo>
                      <a:lnTo>
                        <a:pt x="344" y="506"/>
                      </a:lnTo>
                      <a:lnTo>
                        <a:pt x="344" y="500"/>
                      </a:lnTo>
                      <a:lnTo>
                        <a:pt x="350" y="500"/>
                      </a:lnTo>
                      <a:lnTo>
                        <a:pt x="350" y="494"/>
                      </a:lnTo>
                      <a:lnTo>
                        <a:pt x="350" y="488"/>
                      </a:lnTo>
                      <a:lnTo>
                        <a:pt x="350" y="482"/>
                      </a:lnTo>
                      <a:lnTo>
                        <a:pt x="350" y="470"/>
                      </a:lnTo>
                      <a:lnTo>
                        <a:pt x="350" y="464"/>
                      </a:lnTo>
                      <a:lnTo>
                        <a:pt x="350" y="458"/>
                      </a:lnTo>
                      <a:lnTo>
                        <a:pt x="350" y="452"/>
                      </a:lnTo>
                      <a:lnTo>
                        <a:pt x="356" y="452"/>
                      </a:lnTo>
                      <a:lnTo>
                        <a:pt x="362" y="446"/>
                      </a:lnTo>
                      <a:lnTo>
                        <a:pt x="368" y="440"/>
                      </a:lnTo>
                      <a:lnTo>
                        <a:pt x="374" y="440"/>
                      </a:lnTo>
                      <a:lnTo>
                        <a:pt x="386" y="434"/>
                      </a:lnTo>
                      <a:lnTo>
                        <a:pt x="386" y="428"/>
                      </a:lnTo>
                      <a:lnTo>
                        <a:pt x="392" y="428"/>
                      </a:lnTo>
                      <a:lnTo>
                        <a:pt x="392" y="434"/>
                      </a:lnTo>
                      <a:lnTo>
                        <a:pt x="398" y="428"/>
                      </a:lnTo>
                      <a:lnTo>
                        <a:pt x="404" y="422"/>
                      </a:lnTo>
                      <a:lnTo>
                        <a:pt x="404" y="416"/>
                      </a:lnTo>
                      <a:lnTo>
                        <a:pt x="410" y="416"/>
                      </a:lnTo>
                      <a:lnTo>
                        <a:pt x="416" y="416"/>
                      </a:lnTo>
                      <a:lnTo>
                        <a:pt x="422" y="416"/>
                      </a:lnTo>
                      <a:lnTo>
                        <a:pt x="428" y="416"/>
                      </a:lnTo>
                      <a:lnTo>
                        <a:pt x="434" y="416"/>
                      </a:lnTo>
                      <a:lnTo>
                        <a:pt x="441" y="416"/>
                      </a:lnTo>
                      <a:lnTo>
                        <a:pt x="447" y="410"/>
                      </a:lnTo>
                      <a:lnTo>
                        <a:pt x="459" y="404"/>
                      </a:lnTo>
                      <a:lnTo>
                        <a:pt x="459" y="398"/>
                      </a:lnTo>
                      <a:lnTo>
                        <a:pt x="459" y="392"/>
                      </a:lnTo>
                      <a:lnTo>
                        <a:pt x="465" y="386"/>
                      </a:lnTo>
                      <a:lnTo>
                        <a:pt x="471" y="374"/>
                      </a:lnTo>
                      <a:lnTo>
                        <a:pt x="471" y="368"/>
                      </a:lnTo>
                      <a:lnTo>
                        <a:pt x="477" y="368"/>
                      </a:lnTo>
                      <a:lnTo>
                        <a:pt x="471" y="356"/>
                      </a:lnTo>
                      <a:lnTo>
                        <a:pt x="477" y="350"/>
                      </a:lnTo>
                      <a:lnTo>
                        <a:pt x="477" y="344"/>
                      </a:lnTo>
                      <a:lnTo>
                        <a:pt x="483" y="344"/>
                      </a:lnTo>
                      <a:lnTo>
                        <a:pt x="483" y="338"/>
                      </a:lnTo>
                      <a:lnTo>
                        <a:pt x="483" y="332"/>
                      </a:lnTo>
                      <a:lnTo>
                        <a:pt x="483" y="314"/>
                      </a:lnTo>
                      <a:lnTo>
                        <a:pt x="483" y="308"/>
                      </a:lnTo>
                      <a:lnTo>
                        <a:pt x="483" y="290"/>
                      </a:lnTo>
                      <a:lnTo>
                        <a:pt x="483" y="283"/>
                      </a:lnTo>
                      <a:lnTo>
                        <a:pt x="489" y="271"/>
                      </a:lnTo>
                      <a:lnTo>
                        <a:pt x="489" y="265"/>
                      </a:lnTo>
                      <a:lnTo>
                        <a:pt x="495" y="271"/>
                      </a:lnTo>
                      <a:lnTo>
                        <a:pt x="495" y="265"/>
                      </a:lnTo>
                      <a:lnTo>
                        <a:pt x="501" y="259"/>
                      </a:lnTo>
                      <a:lnTo>
                        <a:pt x="501" y="253"/>
                      </a:lnTo>
                      <a:lnTo>
                        <a:pt x="507" y="247"/>
                      </a:lnTo>
                      <a:lnTo>
                        <a:pt x="507" y="241"/>
                      </a:lnTo>
                      <a:lnTo>
                        <a:pt x="507" y="235"/>
                      </a:lnTo>
                      <a:lnTo>
                        <a:pt x="513" y="235"/>
                      </a:lnTo>
                      <a:lnTo>
                        <a:pt x="525" y="229"/>
                      </a:lnTo>
                      <a:lnTo>
                        <a:pt x="531" y="217"/>
                      </a:lnTo>
                      <a:lnTo>
                        <a:pt x="537" y="211"/>
                      </a:lnTo>
                      <a:lnTo>
                        <a:pt x="537" y="205"/>
                      </a:lnTo>
                      <a:lnTo>
                        <a:pt x="543" y="199"/>
                      </a:lnTo>
                      <a:lnTo>
                        <a:pt x="543" y="193"/>
                      </a:lnTo>
                      <a:lnTo>
                        <a:pt x="543" y="187"/>
                      </a:lnTo>
                      <a:lnTo>
                        <a:pt x="543" y="181"/>
                      </a:lnTo>
                      <a:lnTo>
                        <a:pt x="537" y="175"/>
                      </a:lnTo>
                      <a:lnTo>
                        <a:pt x="537" y="163"/>
                      </a:lnTo>
                      <a:lnTo>
                        <a:pt x="537" y="157"/>
                      </a:lnTo>
                      <a:lnTo>
                        <a:pt x="531" y="157"/>
                      </a:lnTo>
                      <a:lnTo>
                        <a:pt x="531" y="151"/>
                      </a:lnTo>
                      <a:lnTo>
                        <a:pt x="525" y="151"/>
                      </a:lnTo>
                      <a:lnTo>
                        <a:pt x="519" y="151"/>
                      </a:lnTo>
                      <a:lnTo>
                        <a:pt x="513" y="151"/>
                      </a:lnTo>
                      <a:lnTo>
                        <a:pt x="507" y="151"/>
                      </a:lnTo>
                      <a:lnTo>
                        <a:pt x="501" y="145"/>
                      </a:lnTo>
                      <a:lnTo>
                        <a:pt x="495" y="139"/>
                      </a:lnTo>
                      <a:lnTo>
                        <a:pt x="489" y="133"/>
                      </a:lnTo>
                      <a:lnTo>
                        <a:pt x="483" y="127"/>
                      </a:lnTo>
                      <a:lnTo>
                        <a:pt x="477" y="127"/>
                      </a:lnTo>
                      <a:lnTo>
                        <a:pt x="477" y="121"/>
                      </a:lnTo>
                      <a:lnTo>
                        <a:pt x="465" y="121"/>
                      </a:lnTo>
                      <a:lnTo>
                        <a:pt x="459" y="121"/>
                      </a:lnTo>
                      <a:lnTo>
                        <a:pt x="453" y="121"/>
                      </a:lnTo>
                      <a:lnTo>
                        <a:pt x="447" y="121"/>
                      </a:lnTo>
                      <a:lnTo>
                        <a:pt x="441" y="121"/>
                      </a:lnTo>
                      <a:lnTo>
                        <a:pt x="434" y="115"/>
                      </a:lnTo>
                      <a:lnTo>
                        <a:pt x="428" y="115"/>
                      </a:lnTo>
                      <a:lnTo>
                        <a:pt x="422" y="115"/>
                      </a:lnTo>
                      <a:lnTo>
                        <a:pt x="416" y="115"/>
                      </a:lnTo>
                      <a:lnTo>
                        <a:pt x="410" y="121"/>
                      </a:lnTo>
                      <a:lnTo>
                        <a:pt x="404" y="121"/>
                      </a:lnTo>
                      <a:lnTo>
                        <a:pt x="404" y="115"/>
                      </a:lnTo>
                      <a:lnTo>
                        <a:pt x="410" y="115"/>
                      </a:lnTo>
                      <a:lnTo>
                        <a:pt x="410" y="109"/>
                      </a:lnTo>
                      <a:lnTo>
                        <a:pt x="404" y="109"/>
                      </a:lnTo>
                      <a:lnTo>
                        <a:pt x="404" y="103"/>
                      </a:lnTo>
                      <a:lnTo>
                        <a:pt x="398" y="103"/>
                      </a:lnTo>
                      <a:lnTo>
                        <a:pt x="392" y="97"/>
                      </a:lnTo>
                      <a:lnTo>
                        <a:pt x="386" y="97"/>
                      </a:lnTo>
                      <a:lnTo>
                        <a:pt x="380" y="91"/>
                      </a:lnTo>
                      <a:lnTo>
                        <a:pt x="374" y="91"/>
                      </a:lnTo>
                      <a:lnTo>
                        <a:pt x="368" y="85"/>
                      </a:lnTo>
                      <a:lnTo>
                        <a:pt x="368" y="91"/>
                      </a:lnTo>
                      <a:lnTo>
                        <a:pt x="362" y="91"/>
                      </a:lnTo>
                      <a:lnTo>
                        <a:pt x="356" y="91"/>
                      </a:lnTo>
                      <a:lnTo>
                        <a:pt x="356" y="97"/>
                      </a:lnTo>
                      <a:lnTo>
                        <a:pt x="350" y="103"/>
                      </a:lnTo>
                      <a:lnTo>
                        <a:pt x="344" y="109"/>
                      </a:lnTo>
                      <a:lnTo>
                        <a:pt x="338" y="109"/>
                      </a:lnTo>
                      <a:lnTo>
                        <a:pt x="344" y="103"/>
                      </a:lnTo>
                      <a:lnTo>
                        <a:pt x="338" y="103"/>
                      </a:lnTo>
                      <a:lnTo>
                        <a:pt x="332" y="103"/>
                      </a:lnTo>
                      <a:lnTo>
                        <a:pt x="326" y="109"/>
                      </a:lnTo>
                      <a:lnTo>
                        <a:pt x="326" y="103"/>
                      </a:lnTo>
                      <a:lnTo>
                        <a:pt x="320" y="103"/>
                      </a:lnTo>
                      <a:lnTo>
                        <a:pt x="320" y="97"/>
                      </a:lnTo>
                      <a:lnTo>
                        <a:pt x="320" y="91"/>
                      </a:lnTo>
                      <a:lnTo>
                        <a:pt x="308" y="97"/>
                      </a:lnTo>
                      <a:lnTo>
                        <a:pt x="302" y="103"/>
                      </a:lnTo>
                      <a:lnTo>
                        <a:pt x="302" y="97"/>
                      </a:lnTo>
                      <a:lnTo>
                        <a:pt x="308" y="91"/>
                      </a:lnTo>
                      <a:lnTo>
                        <a:pt x="308" y="85"/>
                      </a:lnTo>
                      <a:lnTo>
                        <a:pt x="314" y="79"/>
                      </a:lnTo>
                      <a:lnTo>
                        <a:pt x="320" y="73"/>
                      </a:lnTo>
                      <a:lnTo>
                        <a:pt x="326" y="73"/>
                      </a:lnTo>
                      <a:lnTo>
                        <a:pt x="332" y="60"/>
                      </a:lnTo>
                      <a:lnTo>
                        <a:pt x="332" y="54"/>
                      </a:lnTo>
                      <a:lnTo>
                        <a:pt x="332" y="48"/>
                      </a:lnTo>
                      <a:lnTo>
                        <a:pt x="326" y="48"/>
                      </a:lnTo>
                      <a:lnTo>
                        <a:pt x="320" y="42"/>
                      </a:lnTo>
                      <a:lnTo>
                        <a:pt x="320" y="36"/>
                      </a:lnTo>
                      <a:lnTo>
                        <a:pt x="320" y="30"/>
                      </a:lnTo>
                      <a:lnTo>
                        <a:pt x="314" y="18"/>
                      </a:lnTo>
                      <a:lnTo>
                        <a:pt x="314" y="12"/>
                      </a:lnTo>
                      <a:lnTo>
                        <a:pt x="308" y="12"/>
                      </a:lnTo>
                      <a:lnTo>
                        <a:pt x="308" y="18"/>
                      </a:lnTo>
                      <a:lnTo>
                        <a:pt x="302" y="30"/>
                      </a:lnTo>
                      <a:lnTo>
                        <a:pt x="296" y="42"/>
                      </a:lnTo>
                      <a:lnTo>
                        <a:pt x="290" y="48"/>
                      </a:lnTo>
                      <a:lnTo>
                        <a:pt x="290" y="42"/>
                      </a:lnTo>
                      <a:lnTo>
                        <a:pt x="284" y="42"/>
                      </a:lnTo>
                      <a:lnTo>
                        <a:pt x="278" y="48"/>
                      </a:lnTo>
                      <a:lnTo>
                        <a:pt x="272" y="48"/>
                      </a:lnTo>
                      <a:lnTo>
                        <a:pt x="272" y="42"/>
                      </a:lnTo>
                    </a:path>
                  </a:pathLst>
                </a:custGeom>
                <a:solidFill>
                  <a:srgbClr val="fac08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6" name=""/>
                <p:cNvSpPr/>
                <p:nvPr/>
              </p:nvSpPr>
              <p:spPr>
                <a:xfrm>
                  <a:off x="1820880" y="1879560"/>
                  <a:ext cx="20520" cy="11160"/>
                </a:xfrm>
                <a:custGeom>
                  <a:avLst/>
                  <a:gdLst/>
                  <a:ahLst/>
                  <a:rect l="l" t="t" r="r" b="b"/>
                  <a:pathLst>
                    <a:path w="13" h="7">
                      <a:moveTo>
                        <a:pt x="6" y="6"/>
                      </a:moveTo>
                      <a:lnTo>
                        <a:pt x="12" y="0"/>
                      </a:lnTo>
                      <a:lnTo>
                        <a:pt x="6" y="0"/>
                      </a:lnTo>
                      <a:lnTo>
                        <a:pt x="0" y="0"/>
                      </a:lnTo>
                      <a:lnTo>
                        <a:pt x="6"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777" name=""/>
                <p:cNvSpPr/>
                <p:nvPr/>
              </p:nvSpPr>
              <p:spPr>
                <a:xfrm>
                  <a:off x="1130400" y="1889280"/>
                  <a:ext cx="288720" cy="431640"/>
                </a:xfrm>
                <a:custGeom>
                  <a:avLst/>
                  <a:gdLst/>
                  <a:ahLst/>
                  <a:rect l="l" t="t" r="r" b="b"/>
                  <a:pathLst>
                    <a:path w="182" h="272">
                      <a:moveTo>
                        <a:pt x="18" y="48"/>
                      </a:moveTo>
                      <a:lnTo>
                        <a:pt x="18" y="54"/>
                      </a:lnTo>
                      <a:lnTo>
                        <a:pt x="18" y="60"/>
                      </a:lnTo>
                      <a:lnTo>
                        <a:pt x="18" y="66"/>
                      </a:lnTo>
                      <a:lnTo>
                        <a:pt x="24" y="66"/>
                      </a:lnTo>
                      <a:lnTo>
                        <a:pt x="30" y="66"/>
                      </a:lnTo>
                      <a:lnTo>
                        <a:pt x="30" y="72"/>
                      </a:lnTo>
                      <a:lnTo>
                        <a:pt x="36" y="72"/>
                      </a:lnTo>
                      <a:lnTo>
                        <a:pt x="43" y="54"/>
                      </a:lnTo>
                      <a:lnTo>
                        <a:pt x="49" y="48"/>
                      </a:lnTo>
                      <a:lnTo>
                        <a:pt x="55" y="42"/>
                      </a:lnTo>
                      <a:lnTo>
                        <a:pt x="61" y="42"/>
                      </a:lnTo>
                      <a:lnTo>
                        <a:pt x="67" y="36"/>
                      </a:lnTo>
                      <a:lnTo>
                        <a:pt x="79" y="30"/>
                      </a:lnTo>
                      <a:lnTo>
                        <a:pt x="85" y="24"/>
                      </a:lnTo>
                      <a:lnTo>
                        <a:pt x="85" y="12"/>
                      </a:lnTo>
                      <a:lnTo>
                        <a:pt x="91" y="12"/>
                      </a:lnTo>
                      <a:lnTo>
                        <a:pt x="85" y="6"/>
                      </a:lnTo>
                      <a:lnTo>
                        <a:pt x="85" y="0"/>
                      </a:lnTo>
                      <a:lnTo>
                        <a:pt x="91" y="0"/>
                      </a:lnTo>
                      <a:lnTo>
                        <a:pt x="97" y="6"/>
                      </a:lnTo>
                      <a:lnTo>
                        <a:pt x="103" y="6"/>
                      </a:lnTo>
                      <a:lnTo>
                        <a:pt x="103" y="12"/>
                      </a:lnTo>
                      <a:lnTo>
                        <a:pt x="103" y="18"/>
                      </a:lnTo>
                      <a:lnTo>
                        <a:pt x="115" y="18"/>
                      </a:lnTo>
                      <a:lnTo>
                        <a:pt x="115" y="24"/>
                      </a:lnTo>
                      <a:lnTo>
                        <a:pt x="115" y="30"/>
                      </a:lnTo>
                      <a:lnTo>
                        <a:pt x="121" y="30"/>
                      </a:lnTo>
                      <a:lnTo>
                        <a:pt x="121" y="36"/>
                      </a:lnTo>
                      <a:lnTo>
                        <a:pt x="127" y="36"/>
                      </a:lnTo>
                      <a:lnTo>
                        <a:pt x="133" y="36"/>
                      </a:lnTo>
                      <a:lnTo>
                        <a:pt x="139" y="36"/>
                      </a:lnTo>
                      <a:lnTo>
                        <a:pt x="139" y="30"/>
                      </a:lnTo>
                      <a:lnTo>
                        <a:pt x="145" y="36"/>
                      </a:lnTo>
                      <a:lnTo>
                        <a:pt x="151" y="30"/>
                      </a:lnTo>
                      <a:lnTo>
                        <a:pt x="151" y="36"/>
                      </a:lnTo>
                      <a:lnTo>
                        <a:pt x="163" y="42"/>
                      </a:lnTo>
                      <a:lnTo>
                        <a:pt x="151" y="54"/>
                      </a:lnTo>
                      <a:lnTo>
                        <a:pt x="157" y="54"/>
                      </a:lnTo>
                      <a:lnTo>
                        <a:pt x="163" y="60"/>
                      </a:lnTo>
                      <a:lnTo>
                        <a:pt x="163" y="66"/>
                      </a:lnTo>
                      <a:lnTo>
                        <a:pt x="157" y="60"/>
                      </a:lnTo>
                      <a:lnTo>
                        <a:pt x="151" y="60"/>
                      </a:lnTo>
                      <a:lnTo>
                        <a:pt x="151" y="66"/>
                      </a:lnTo>
                      <a:lnTo>
                        <a:pt x="145" y="66"/>
                      </a:lnTo>
                      <a:lnTo>
                        <a:pt x="133" y="72"/>
                      </a:lnTo>
                      <a:lnTo>
                        <a:pt x="127" y="72"/>
                      </a:lnTo>
                      <a:lnTo>
                        <a:pt x="121" y="72"/>
                      </a:lnTo>
                      <a:lnTo>
                        <a:pt x="121" y="84"/>
                      </a:lnTo>
                      <a:lnTo>
                        <a:pt x="115" y="84"/>
                      </a:lnTo>
                      <a:lnTo>
                        <a:pt x="115" y="90"/>
                      </a:lnTo>
                      <a:lnTo>
                        <a:pt x="121" y="96"/>
                      </a:lnTo>
                      <a:lnTo>
                        <a:pt x="115" y="96"/>
                      </a:lnTo>
                      <a:lnTo>
                        <a:pt x="109" y="102"/>
                      </a:lnTo>
                      <a:lnTo>
                        <a:pt x="109" y="108"/>
                      </a:lnTo>
                      <a:lnTo>
                        <a:pt x="115" y="114"/>
                      </a:lnTo>
                      <a:lnTo>
                        <a:pt x="121" y="132"/>
                      </a:lnTo>
                      <a:lnTo>
                        <a:pt x="121" y="138"/>
                      </a:lnTo>
                      <a:lnTo>
                        <a:pt x="127" y="138"/>
                      </a:lnTo>
                      <a:lnTo>
                        <a:pt x="133" y="138"/>
                      </a:lnTo>
                      <a:lnTo>
                        <a:pt x="133" y="144"/>
                      </a:lnTo>
                      <a:lnTo>
                        <a:pt x="145" y="144"/>
                      </a:lnTo>
                      <a:lnTo>
                        <a:pt x="151" y="144"/>
                      </a:lnTo>
                      <a:lnTo>
                        <a:pt x="151" y="138"/>
                      </a:lnTo>
                      <a:lnTo>
                        <a:pt x="157" y="138"/>
                      </a:lnTo>
                      <a:lnTo>
                        <a:pt x="157" y="150"/>
                      </a:lnTo>
                      <a:lnTo>
                        <a:pt x="151" y="156"/>
                      </a:lnTo>
                      <a:lnTo>
                        <a:pt x="157" y="162"/>
                      </a:lnTo>
                      <a:lnTo>
                        <a:pt x="163" y="162"/>
                      </a:lnTo>
                      <a:lnTo>
                        <a:pt x="169" y="162"/>
                      </a:lnTo>
                      <a:lnTo>
                        <a:pt x="175" y="174"/>
                      </a:lnTo>
                      <a:lnTo>
                        <a:pt x="181" y="180"/>
                      </a:lnTo>
                      <a:lnTo>
                        <a:pt x="181" y="186"/>
                      </a:lnTo>
                      <a:lnTo>
                        <a:pt x="181" y="192"/>
                      </a:lnTo>
                      <a:lnTo>
                        <a:pt x="175" y="192"/>
                      </a:lnTo>
                      <a:lnTo>
                        <a:pt x="175" y="198"/>
                      </a:lnTo>
                      <a:lnTo>
                        <a:pt x="175" y="204"/>
                      </a:lnTo>
                      <a:lnTo>
                        <a:pt x="181" y="211"/>
                      </a:lnTo>
                      <a:lnTo>
                        <a:pt x="175" y="211"/>
                      </a:lnTo>
                      <a:lnTo>
                        <a:pt x="175" y="217"/>
                      </a:lnTo>
                      <a:lnTo>
                        <a:pt x="169" y="223"/>
                      </a:lnTo>
                      <a:lnTo>
                        <a:pt x="175" y="223"/>
                      </a:lnTo>
                      <a:lnTo>
                        <a:pt x="175" y="229"/>
                      </a:lnTo>
                      <a:lnTo>
                        <a:pt x="169" y="229"/>
                      </a:lnTo>
                      <a:lnTo>
                        <a:pt x="169" y="235"/>
                      </a:lnTo>
                      <a:lnTo>
                        <a:pt x="175" y="241"/>
                      </a:lnTo>
                      <a:lnTo>
                        <a:pt x="175" y="247"/>
                      </a:lnTo>
                      <a:lnTo>
                        <a:pt x="169" y="253"/>
                      </a:lnTo>
                      <a:lnTo>
                        <a:pt x="169" y="259"/>
                      </a:lnTo>
                      <a:lnTo>
                        <a:pt x="163" y="265"/>
                      </a:lnTo>
                      <a:lnTo>
                        <a:pt x="163" y="271"/>
                      </a:lnTo>
                      <a:lnTo>
                        <a:pt x="157" y="271"/>
                      </a:lnTo>
                      <a:lnTo>
                        <a:pt x="151" y="265"/>
                      </a:lnTo>
                      <a:lnTo>
                        <a:pt x="145" y="265"/>
                      </a:lnTo>
                      <a:lnTo>
                        <a:pt x="145" y="259"/>
                      </a:lnTo>
                      <a:lnTo>
                        <a:pt x="139" y="259"/>
                      </a:lnTo>
                      <a:lnTo>
                        <a:pt x="139" y="253"/>
                      </a:lnTo>
                      <a:lnTo>
                        <a:pt x="133" y="253"/>
                      </a:lnTo>
                      <a:lnTo>
                        <a:pt x="127" y="247"/>
                      </a:lnTo>
                      <a:lnTo>
                        <a:pt x="121" y="241"/>
                      </a:lnTo>
                      <a:lnTo>
                        <a:pt x="115" y="241"/>
                      </a:lnTo>
                      <a:lnTo>
                        <a:pt x="109" y="241"/>
                      </a:lnTo>
                      <a:lnTo>
                        <a:pt x="103" y="235"/>
                      </a:lnTo>
                      <a:lnTo>
                        <a:pt x="97" y="229"/>
                      </a:lnTo>
                      <a:lnTo>
                        <a:pt x="91" y="223"/>
                      </a:lnTo>
                      <a:lnTo>
                        <a:pt x="79" y="217"/>
                      </a:lnTo>
                      <a:lnTo>
                        <a:pt x="79" y="211"/>
                      </a:lnTo>
                      <a:lnTo>
                        <a:pt x="73" y="204"/>
                      </a:lnTo>
                      <a:lnTo>
                        <a:pt x="73" y="198"/>
                      </a:lnTo>
                      <a:lnTo>
                        <a:pt x="73" y="192"/>
                      </a:lnTo>
                      <a:lnTo>
                        <a:pt x="67" y="186"/>
                      </a:lnTo>
                      <a:lnTo>
                        <a:pt x="61" y="168"/>
                      </a:lnTo>
                      <a:lnTo>
                        <a:pt x="55" y="168"/>
                      </a:lnTo>
                      <a:lnTo>
                        <a:pt x="55" y="162"/>
                      </a:lnTo>
                      <a:lnTo>
                        <a:pt x="55" y="156"/>
                      </a:lnTo>
                      <a:lnTo>
                        <a:pt x="49" y="144"/>
                      </a:lnTo>
                      <a:lnTo>
                        <a:pt x="43" y="126"/>
                      </a:lnTo>
                      <a:lnTo>
                        <a:pt x="36" y="120"/>
                      </a:lnTo>
                      <a:lnTo>
                        <a:pt x="30" y="108"/>
                      </a:lnTo>
                      <a:lnTo>
                        <a:pt x="24" y="102"/>
                      </a:lnTo>
                      <a:lnTo>
                        <a:pt x="24" y="96"/>
                      </a:lnTo>
                      <a:lnTo>
                        <a:pt x="18" y="96"/>
                      </a:lnTo>
                      <a:lnTo>
                        <a:pt x="12" y="90"/>
                      </a:lnTo>
                      <a:lnTo>
                        <a:pt x="6" y="90"/>
                      </a:lnTo>
                      <a:lnTo>
                        <a:pt x="6" y="84"/>
                      </a:lnTo>
                      <a:lnTo>
                        <a:pt x="12" y="84"/>
                      </a:lnTo>
                      <a:lnTo>
                        <a:pt x="12" y="78"/>
                      </a:lnTo>
                      <a:lnTo>
                        <a:pt x="6" y="72"/>
                      </a:lnTo>
                      <a:lnTo>
                        <a:pt x="0" y="66"/>
                      </a:lnTo>
                      <a:lnTo>
                        <a:pt x="6" y="66"/>
                      </a:lnTo>
                      <a:lnTo>
                        <a:pt x="6" y="60"/>
                      </a:lnTo>
                      <a:lnTo>
                        <a:pt x="12" y="54"/>
                      </a:lnTo>
                      <a:lnTo>
                        <a:pt x="18" y="48"/>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78" name=""/>
                <p:cNvSpPr/>
                <p:nvPr/>
              </p:nvSpPr>
              <p:spPr>
                <a:xfrm>
                  <a:off x="1811160" y="1889280"/>
                  <a:ext cx="59040" cy="39600"/>
                </a:xfrm>
                <a:custGeom>
                  <a:avLst/>
                  <a:gdLst/>
                  <a:ahLst/>
                  <a:rect l="l" t="t" r="r" b="b"/>
                  <a:pathLst>
                    <a:path w="37" h="25">
                      <a:moveTo>
                        <a:pt x="6" y="24"/>
                      </a:moveTo>
                      <a:lnTo>
                        <a:pt x="12" y="24"/>
                      </a:lnTo>
                      <a:lnTo>
                        <a:pt x="18" y="24"/>
                      </a:lnTo>
                      <a:lnTo>
                        <a:pt x="24" y="24"/>
                      </a:lnTo>
                      <a:lnTo>
                        <a:pt x="30" y="18"/>
                      </a:lnTo>
                      <a:lnTo>
                        <a:pt x="30" y="12"/>
                      </a:lnTo>
                      <a:lnTo>
                        <a:pt x="30" y="6"/>
                      </a:lnTo>
                      <a:lnTo>
                        <a:pt x="36" y="6"/>
                      </a:lnTo>
                      <a:lnTo>
                        <a:pt x="30" y="0"/>
                      </a:lnTo>
                      <a:lnTo>
                        <a:pt x="24" y="0"/>
                      </a:lnTo>
                      <a:lnTo>
                        <a:pt x="18" y="0"/>
                      </a:lnTo>
                      <a:lnTo>
                        <a:pt x="12" y="0"/>
                      </a:lnTo>
                      <a:lnTo>
                        <a:pt x="6" y="0"/>
                      </a:lnTo>
                      <a:lnTo>
                        <a:pt x="6" y="6"/>
                      </a:lnTo>
                      <a:lnTo>
                        <a:pt x="6" y="12"/>
                      </a:lnTo>
                      <a:lnTo>
                        <a:pt x="6" y="18"/>
                      </a:lnTo>
                      <a:lnTo>
                        <a:pt x="0" y="18"/>
                      </a:lnTo>
                      <a:lnTo>
                        <a:pt x="6" y="18"/>
                      </a:lnTo>
                      <a:lnTo>
                        <a:pt x="6" y="24"/>
                      </a:lnTo>
                    </a:path>
                  </a:pathLst>
                </a:custGeom>
                <a:solidFill>
                  <a:srgbClr val="b2b2b2"/>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779" name=""/>
                <p:cNvSpPr/>
                <p:nvPr/>
              </p:nvSpPr>
              <p:spPr>
                <a:xfrm>
                  <a:off x="1792440" y="1898640"/>
                  <a:ext cx="10800" cy="20520"/>
                </a:xfrm>
                <a:custGeom>
                  <a:avLst/>
                  <a:gdLst/>
                  <a:ahLst/>
                  <a:rect l="l" t="t" r="r" b="b"/>
                  <a:pathLst>
                    <a:path w="7" h="13">
                      <a:moveTo>
                        <a:pt x="0" y="12"/>
                      </a:moveTo>
                      <a:lnTo>
                        <a:pt x="6" y="0"/>
                      </a:lnTo>
                      <a:lnTo>
                        <a:pt x="6" y="6"/>
                      </a:lnTo>
                      <a:lnTo>
                        <a:pt x="6" y="12"/>
                      </a:lnTo>
                      <a:lnTo>
                        <a:pt x="0" y="12"/>
                      </a:lnTo>
                    </a:path>
                  </a:pathLst>
                </a:custGeom>
                <a:solidFill>
                  <a:srgbClr val="b2b2b2"/>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2780" name=""/>
                <p:cNvSpPr/>
                <p:nvPr/>
              </p:nvSpPr>
              <p:spPr>
                <a:xfrm>
                  <a:off x="1158840" y="1955880"/>
                  <a:ext cx="11160" cy="1440"/>
                </a:xfrm>
                <a:custGeom>
                  <a:avLst/>
                  <a:gdLst/>
                  <a:ahLst/>
                  <a:rect l="l" t="t" r="r" b="b"/>
                  <a:pathLst>
                    <a:path w="7" h="1">
                      <a:moveTo>
                        <a:pt x="0" y="0"/>
                      </a:moveTo>
                      <a:lnTo>
                        <a:pt x="6" y="0"/>
                      </a:lnTo>
                      <a:lnTo>
                        <a:pt x="0" y="0"/>
                      </a:lnTo>
                    </a:path>
                  </a:pathLst>
                </a:custGeom>
                <a:solidFill>
                  <a:srgbClr val="b2b2b2"/>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781" name=""/>
                <p:cNvSpPr/>
                <p:nvPr/>
              </p:nvSpPr>
              <p:spPr>
                <a:xfrm>
                  <a:off x="1398600" y="2117880"/>
                  <a:ext cx="260280" cy="307800"/>
                </a:xfrm>
                <a:custGeom>
                  <a:avLst/>
                  <a:gdLst/>
                  <a:ahLst/>
                  <a:rect l="l" t="t" r="r" b="b"/>
                  <a:pathLst>
                    <a:path w="164" h="194">
                      <a:moveTo>
                        <a:pt x="0" y="115"/>
                      </a:moveTo>
                      <a:lnTo>
                        <a:pt x="6" y="121"/>
                      </a:lnTo>
                      <a:lnTo>
                        <a:pt x="6" y="127"/>
                      </a:lnTo>
                      <a:lnTo>
                        <a:pt x="6" y="133"/>
                      </a:lnTo>
                      <a:lnTo>
                        <a:pt x="12" y="139"/>
                      </a:lnTo>
                      <a:lnTo>
                        <a:pt x="12" y="145"/>
                      </a:lnTo>
                      <a:lnTo>
                        <a:pt x="12" y="157"/>
                      </a:lnTo>
                      <a:lnTo>
                        <a:pt x="12" y="163"/>
                      </a:lnTo>
                      <a:lnTo>
                        <a:pt x="18" y="169"/>
                      </a:lnTo>
                      <a:lnTo>
                        <a:pt x="18" y="175"/>
                      </a:lnTo>
                      <a:lnTo>
                        <a:pt x="24" y="181"/>
                      </a:lnTo>
                      <a:lnTo>
                        <a:pt x="24" y="193"/>
                      </a:lnTo>
                      <a:lnTo>
                        <a:pt x="30" y="193"/>
                      </a:lnTo>
                      <a:lnTo>
                        <a:pt x="43" y="181"/>
                      </a:lnTo>
                      <a:lnTo>
                        <a:pt x="49" y="181"/>
                      </a:lnTo>
                      <a:lnTo>
                        <a:pt x="55" y="181"/>
                      </a:lnTo>
                      <a:lnTo>
                        <a:pt x="61" y="181"/>
                      </a:lnTo>
                      <a:lnTo>
                        <a:pt x="67" y="181"/>
                      </a:lnTo>
                      <a:lnTo>
                        <a:pt x="67" y="187"/>
                      </a:lnTo>
                      <a:lnTo>
                        <a:pt x="73" y="187"/>
                      </a:lnTo>
                      <a:lnTo>
                        <a:pt x="73" y="193"/>
                      </a:lnTo>
                      <a:lnTo>
                        <a:pt x="79" y="181"/>
                      </a:lnTo>
                      <a:lnTo>
                        <a:pt x="85" y="181"/>
                      </a:lnTo>
                      <a:lnTo>
                        <a:pt x="91" y="181"/>
                      </a:lnTo>
                      <a:lnTo>
                        <a:pt x="97" y="181"/>
                      </a:lnTo>
                      <a:lnTo>
                        <a:pt x="97" y="175"/>
                      </a:lnTo>
                      <a:lnTo>
                        <a:pt x="103" y="163"/>
                      </a:lnTo>
                      <a:lnTo>
                        <a:pt x="103" y="157"/>
                      </a:lnTo>
                      <a:lnTo>
                        <a:pt x="109" y="151"/>
                      </a:lnTo>
                      <a:lnTo>
                        <a:pt x="109" y="145"/>
                      </a:lnTo>
                      <a:lnTo>
                        <a:pt x="115" y="145"/>
                      </a:lnTo>
                      <a:lnTo>
                        <a:pt x="127" y="145"/>
                      </a:lnTo>
                      <a:lnTo>
                        <a:pt x="133" y="139"/>
                      </a:lnTo>
                      <a:lnTo>
                        <a:pt x="139" y="139"/>
                      </a:lnTo>
                      <a:lnTo>
                        <a:pt x="145" y="139"/>
                      </a:lnTo>
                      <a:lnTo>
                        <a:pt x="157" y="145"/>
                      </a:lnTo>
                      <a:lnTo>
                        <a:pt x="157" y="151"/>
                      </a:lnTo>
                      <a:lnTo>
                        <a:pt x="163" y="145"/>
                      </a:lnTo>
                      <a:lnTo>
                        <a:pt x="163" y="139"/>
                      </a:lnTo>
                      <a:lnTo>
                        <a:pt x="163" y="133"/>
                      </a:lnTo>
                      <a:lnTo>
                        <a:pt x="163" y="127"/>
                      </a:lnTo>
                      <a:lnTo>
                        <a:pt x="163" y="121"/>
                      </a:lnTo>
                      <a:lnTo>
                        <a:pt x="163" y="115"/>
                      </a:lnTo>
                      <a:lnTo>
                        <a:pt x="157" y="109"/>
                      </a:lnTo>
                      <a:lnTo>
                        <a:pt x="151" y="103"/>
                      </a:lnTo>
                      <a:lnTo>
                        <a:pt x="157" y="97"/>
                      </a:lnTo>
                      <a:lnTo>
                        <a:pt x="151" y="97"/>
                      </a:lnTo>
                      <a:lnTo>
                        <a:pt x="139" y="97"/>
                      </a:lnTo>
                      <a:lnTo>
                        <a:pt x="133" y="97"/>
                      </a:lnTo>
                      <a:lnTo>
                        <a:pt x="127" y="91"/>
                      </a:lnTo>
                      <a:lnTo>
                        <a:pt x="127" y="79"/>
                      </a:lnTo>
                      <a:lnTo>
                        <a:pt x="127" y="73"/>
                      </a:lnTo>
                      <a:lnTo>
                        <a:pt x="127" y="67"/>
                      </a:lnTo>
                      <a:lnTo>
                        <a:pt x="127" y="60"/>
                      </a:lnTo>
                      <a:lnTo>
                        <a:pt x="121" y="54"/>
                      </a:lnTo>
                      <a:lnTo>
                        <a:pt x="115" y="54"/>
                      </a:lnTo>
                      <a:lnTo>
                        <a:pt x="109" y="54"/>
                      </a:lnTo>
                      <a:lnTo>
                        <a:pt x="103" y="54"/>
                      </a:lnTo>
                      <a:lnTo>
                        <a:pt x="103" y="48"/>
                      </a:lnTo>
                      <a:lnTo>
                        <a:pt x="97" y="48"/>
                      </a:lnTo>
                      <a:lnTo>
                        <a:pt x="91" y="42"/>
                      </a:lnTo>
                      <a:lnTo>
                        <a:pt x="85" y="42"/>
                      </a:lnTo>
                      <a:lnTo>
                        <a:pt x="79" y="42"/>
                      </a:lnTo>
                      <a:lnTo>
                        <a:pt x="73" y="42"/>
                      </a:lnTo>
                      <a:lnTo>
                        <a:pt x="73" y="36"/>
                      </a:lnTo>
                      <a:lnTo>
                        <a:pt x="67" y="30"/>
                      </a:lnTo>
                      <a:lnTo>
                        <a:pt x="61" y="24"/>
                      </a:lnTo>
                      <a:lnTo>
                        <a:pt x="61" y="18"/>
                      </a:lnTo>
                      <a:lnTo>
                        <a:pt x="61" y="12"/>
                      </a:lnTo>
                      <a:lnTo>
                        <a:pt x="61" y="6"/>
                      </a:lnTo>
                      <a:lnTo>
                        <a:pt x="61" y="0"/>
                      </a:lnTo>
                      <a:lnTo>
                        <a:pt x="49" y="0"/>
                      </a:lnTo>
                      <a:lnTo>
                        <a:pt x="43" y="0"/>
                      </a:lnTo>
                      <a:lnTo>
                        <a:pt x="36" y="6"/>
                      </a:lnTo>
                      <a:lnTo>
                        <a:pt x="30" y="12"/>
                      </a:lnTo>
                      <a:lnTo>
                        <a:pt x="24" y="12"/>
                      </a:lnTo>
                      <a:lnTo>
                        <a:pt x="18" y="12"/>
                      </a:lnTo>
                      <a:lnTo>
                        <a:pt x="12" y="18"/>
                      </a:lnTo>
                      <a:lnTo>
                        <a:pt x="6" y="18"/>
                      </a:lnTo>
                      <a:lnTo>
                        <a:pt x="0" y="18"/>
                      </a:lnTo>
                      <a:lnTo>
                        <a:pt x="6" y="30"/>
                      </a:lnTo>
                      <a:lnTo>
                        <a:pt x="12" y="36"/>
                      </a:lnTo>
                      <a:lnTo>
                        <a:pt x="12" y="42"/>
                      </a:lnTo>
                      <a:lnTo>
                        <a:pt x="12" y="48"/>
                      </a:lnTo>
                      <a:lnTo>
                        <a:pt x="6" y="48"/>
                      </a:lnTo>
                      <a:lnTo>
                        <a:pt x="6" y="54"/>
                      </a:lnTo>
                      <a:lnTo>
                        <a:pt x="6" y="60"/>
                      </a:lnTo>
                      <a:lnTo>
                        <a:pt x="12" y="67"/>
                      </a:lnTo>
                      <a:lnTo>
                        <a:pt x="6" y="67"/>
                      </a:lnTo>
                      <a:lnTo>
                        <a:pt x="6" y="73"/>
                      </a:lnTo>
                      <a:lnTo>
                        <a:pt x="0" y="79"/>
                      </a:lnTo>
                      <a:lnTo>
                        <a:pt x="6" y="79"/>
                      </a:lnTo>
                      <a:lnTo>
                        <a:pt x="6" y="85"/>
                      </a:lnTo>
                      <a:lnTo>
                        <a:pt x="0" y="85"/>
                      </a:lnTo>
                      <a:lnTo>
                        <a:pt x="0" y="91"/>
                      </a:lnTo>
                      <a:lnTo>
                        <a:pt x="6" y="97"/>
                      </a:lnTo>
                      <a:lnTo>
                        <a:pt x="6" y="103"/>
                      </a:lnTo>
                      <a:lnTo>
                        <a:pt x="0" y="109"/>
                      </a:lnTo>
                      <a:lnTo>
                        <a:pt x="0" y="115"/>
                      </a:lnTo>
                    </a:path>
                  </a:pathLst>
                </a:custGeom>
                <a:solidFill>
                  <a:srgbClr val="fac08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82" name=""/>
                <p:cNvSpPr/>
                <p:nvPr/>
              </p:nvSpPr>
              <p:spPr>
                <a:xfrm>
                  <a:off x="1265400" y="2300400"/>
                  <a:ext cx="191880" cy="861840"/>
                </a:xfrm>
                <a:custGeom>
                  <a:avLst/>
                  <a:gdLst/>
                  <a:ahLst/>
                  <a:rect l="l" t="t" r="r" b="b"/>
                  <a:pathLst>
                    <a:path w="121" h="543">
                      <a:moveTo>
                        <a:pt x="96" y="518"/>
                      </a:moveTo>
                      <a:lnTo>
                        <a:pt x="90" y="518"/>
                      </a:lnTo>
                      <a:lnTo>
                        <a:pt x="84" y="518"/>
                      </a:lnTo>
                      <a:lnTo>
                        <a:pt x="78" y="524"/>
                      </a:lnTo>
                      <a:lnTo>
                        <a:pt x="72" y="524"/>
                      </a:lnTo>
                      <a:lnTo>
                        <a:pt x="66" y="524"/>
                      </a:lnTo>
                      <a:lnTo>
                        <a:pt x="66" y="530"/>
                      </a:lnTo>
                      <a:lnTo>
                        <a:pt x="66" y="536"/>
                      </a:lnTo>
                      <a:lnTo>
                        <a:pt x="60" y="536"/>
                      </a:lnTo>
                      <a:lnTo>
                        <a:pt x="54" y="542"/>
                      </a:lnTo>
                      <a:lnTo>
                        <a:pt x="54" y="536"/>
                      </a:lnTo>
                      <a:lnTo>
                        <a:pt x="54" y="530"/>
                      </a:lnTo>
                      <a:lnTo>
                        <a:pt x="60" y="530"/>
                      </a:lnTo>
                      <a:lnTo>
                        <a:pt x="60" y="524"/>
                      </a:lnTo>
                      <a:lnTo>
                        <a:pt x="54" y="524"/>
                      </a:lnTo>
                      <a:lnTo>
                        <a:pt x="48" y="530"/>
                      </a:lnTo>
                      <a:lnTo>
                        <a:pt x="42" y="530"/>
                      </a:lnTo>
                      <a:lnTo>
                        <a:pt x="36" y="530"/>
                      </a:lnTo>
                      <a:lnTo>
                        <a:pt x="36" y="524"/>
                      </a:lnTo>
                      <a:lnTo>
                        <a:pt x="42" y="524"/>
                      </a:lnTo>
                      <a:lnTo>
                        <a:pt x="48" y="524"/>
                      </a:lnTo>
                      <a:lnTo>
                        <a:pt x="54" y="524"/>
                      </a:lnTo>
                      <a:lnTo>
                        <a:pt x="48" y="518"/>
                      </a:lnTo>
                      <a:lnTo>
                        <a:pt x="42" y="518"/>
                      </a:lnTo>
                      <a:lnTo>
                        <a:pt x="42" y="512"/>
                      </a:lnTo>
                      <a:lnTo>
                        <a:pt x="36" y="512"/>
                      </a:lnTo>
                      <a:lnTo>
                        <a:pt x="30" y="512"/>
                      </a:lnTo>
                      <a:lnTo>
                        <a:pt x="30" y="506"/>
                      </a:lnTo>
                      <a:lnTo>
                        <a:pt x="24" y="506"/>
                      </a:lnTo>
                      <a:lnTo>
                        <a:pt x="24" y="500"/>
                      </a:lnTo>
                      <a:lnTo>
                        <a:pt x="18" y="500"/>
                      </a:lnTo>
                      <a:lnTo>
                        <a:pt x="18" y="494"/>
                      </a:lnTo>
                      <a:lnTo>
                        <a:pt x="24" y="494"/>
                      </a:lnTo>
                      <a:lnTo>
                        <a:pt x="30" y="488"/>
                      </a:lnTo>
                      <a:lnTo>
                        <a:pt x="24" y="488"/>
                      </a:lnTo>
                      <a:lnTo>
                        <a:pt x="18" y="488"/>
                      </a:lnTo>
                      <a:lnTo>
                        <a:pt x="18" y="482"/>
                      </a:lnTo>
                      <a:lnTo>
                        <a:pt x="24" y="482"/>
                      </a:lnTo>
                      <a:lnTo>
                        <a:pt x="18" y="482"/>
                      </a:lnTo>
                      <a:lnTo>
                        <a:pt x="18" y="476"/>
                      </a:lnTo>
                      <a:lnTo>
                        <a:pt x="24" y="476"/>
                      </a:lnTo>
                      <a:lnTo>
                        <a:pt x="24" y="470"/>
                      </a:lnTo>
                      <a:lnTo>
                        <a:pt x="18" y="476"/>
                      </a:lnTo>
                      <a:lnTo>
                        <a:pt x="18" y="464"/>
                      </a:lnTo>
                      <a:lnTo>
                        <a:pt x="18" y="458"/>
                      </a:lnTo>
                      <a:lnTo>
                        <a:pt x="18" y="452"/>
                      </a:lnTo>
                      <a:lnTo>
                        <a:pt x="24" y="452"/>
                      </a:lnTo>
                      <a:lnTo>
                        <a:pt x="30" y="452"/>
                      </a:lnTo>
                      <a:lnTo>
                        <a:pt x="24" y="452"/>
                      </a:lnTo>
                      <a:lnTo>
                        <a:pt x="18" y="452"/>
                      </a:lnTo>
                      <a:lnTo>
                        <a:pt x="12" y="452"/>
                      </a:lnTo>
                      <a:lnTo>
                        <a:pt x="12" y="446"/>
                      </a:lnTo>
                      <a:lnTo>
                        <a:pt x="18" y="446"/>
                      </a:lnTo>
                      <a:lnTo>
                        <a:pt x="18" y="440"/>
                      </a:lnTo>
                      <a:lnTo>
                        <a:pt x="24" y="440"/>
                      </a:lnTo>
                      <a:lnTo>
                        <a:pt x="18" y="434"/>
                      </a:lnTo>
                      <a:lnTo>
                        <a:pt x="12" y="434"/>
                      </a:lnTo>
                      <a:lnTo>
                        <a:pt x="6" y="434"/>
                      </a:lnTo>
                      <a:lnTo>
                        <a:pt x="0" y="434"/>
                      </a:lnTo>
                      <a:lnTo>
                        <a:pt x="0" y="428"/>
                      </a:lnTo>
                      <a:lnTo>
                        <a:pt x="6" y="428"/>
                      </a:lnTo>
                      <a:lnTo>
                        <a:pt x="12" y="428"/>
                      </a:lnTo>
                      <a:lnTo>
                        <a:pt x="12" y="422"/>
                      </a:lnTo>
                      <a:lnTo>
                        <a:pt x="18" y="422"/>
                      </a:lnTo>
                      <a:lnTo>
                        <a:pt x="18" y="428"/>
                      </a:lnTo>
                      <a:lnTo>
                        <a:pt x="12" y="428"/>
                      </a:lnTo>
                      <a:lnTo>
                        <a:pt x="18" y="428"/>
                      </a:lnTo>
                      <a:lnTo>
                        <a:pt x="18" y="434"/>
                      </a:lnTo>
                      <a:lnTo>
                        <a:pt x="18" y="428"/>
                      </a:lnTo>
                      <a:lnTo>
                        <a:pt x="24" y="428"/>
                      </a:lnTo>
                      <a:lnTo>
                        <a:pt x="24" y="434"/>
                      </a:lnTo>
                      <a:lnTo>
                        <a:pt x="30" y="428"/>
                      </a:lnTo>
                      <a:lnTo>
                        <a:pt x="30" y="422"/>
                      </a:lnTo>
                      <a:lnTo>
                        <a:pt x="30" y="416"/>
                      </a:lnTo>
                      <a:lnTo>
                        <a:pt x="36" y="416"/>
                      </a:lnTo>
                      <a:lnTo>
                        <a:pt x="30" y="410"/>
                      </a:lnTo>
                      <a:lnTo>
                        <a:pt x="36" y="410"/>
                      </a:lnTo>
                      <a:lnTo>
                        <a:pt x="42" y="404"/>
                      </a:lnTo>
                      <a:lnTo>
                        <a:pt x="42" y="398"/>
                      </a:lnTo>
                      <a:lnTo>
                        <a:pt x="36" y="398"/>
                      </a:lnTo>
                      <a:lnTo>
                        <a:pt x="36" y="392"/>
                      </a:lnTo>
                      <a:lnTo>
                        <a:pt x="36" y="385"/>
                      </a:lnTo>
                      <a:lnTo>
                        <a:pt x="36" y="379"/>
                      </a:lnTo>
                      <a:lnTo>
                        <a:pt x="42" y="379"/>
                      </a:lnTo>
                      <a:lnTo>
                        <a:pt x="42" y="373"/>
                      </a:lnTo>
                      <a:lnTo>
                        <a:pt x="36" y="367"/>
                      </a:lnTo>
                      <a:lnTo>
                        <a:pt x="42" y="367"/>
                      </a:lnTo>
                      <a:lnTo>
                        <a:pt x="42" y="361"/>
                      </a:lnTo>
                      <a:lnTo>
                        <a:pt x="42" y="355"/>
                      </a:lnTo>
                      <a:lnTo>
                        <a:pt x="36" y="355"/>
                      </a:lnTo>
                      <a:lnTo>
                        <a:pt x="30" y="361"/>
                      </a:lnTo>
                      <a:lnTo>
                        <a:pt x="24" y="355"/>
                      </a:lnTo>
                      <a:lnTo>
                        <a:pt x="24" y="349"/>
                      </a:lnTo>
                      <a:lnTo>
                        <a:pt x="24" y="343"/>
                      </a:lnTo>
                      <a:lnTo>
                        <a:pt x="24" y="337"/>
                      </a:lnTo>
                      <a:lnTo>
                        <a:pt x="30" y="331"/>
                      </a:lnTo>
                      <a:lnTo>
                        <a:pt x="30" y="325"/>
                      </a:lnTo>
                      <a:lnTo>
                        <a:pt x="30" y="313"/>
                      </a:lnTo>
                      <a:lnTo>
                        <a:pt x="30" y="307"/>
                      </a:lnTo>
                      <a:lnTo>
                        <a:pt x="30" y="301"/>
                      </a:lnTo>
                      <a:lnTo>
                        <a:pt x="24" y="295"/>
                      </a:lnTo>
                      <a:lnTo>
                        <a:pt x="30" y="295"/>
                      </a:lnTo>
                      <a:lnTo>
                        <a:pt x="36" y="289"/>
                      </a:lnTo>
                      <a:lnTo>
                        <a:pt x="36" y="283"/>
                      </a:lnTo>
                      <a:lnTo>
                        <a:pt x="36" y="277"/>
                      </a:lnTo>
                      <a:lnTo>
                        <a:pt x="42" y="271"/>
                      </a:lnTo>
                      <a:lnTo>
                        <a:pt x="42" y="265"/>
                      </a:lnTo>
                      <a:lnTo>
                        <a:pt x="48" y="259"/>
                      </a:lnTo>
                      <a:lnTo>
                        <a:pt x="48" y="253"/>
                      </a:lnTo>
                      <a:lnTo>
                        <a:pt x="48" y="247"/>
                      </a:lnTo>
                      <a:lnTo>
                        <a:pt x="54" y="241"/>
                      </a:lnTo>
                      <a:lnTo>
                        <a:pt x="54" y="235"/>
                      </a:lnTo>
                      <a:lnTo>
                        <a:pt x="54" y="229"/>
                      </a:lnTo>
                      <a:lnTo>
                        <a:pt x="60" y="223"/>
                      </a:lnTo>
                      <a:lnTo>
                        <a:pt x="54" y="223"/>
                      </a:lnTo>
                      <a:lnTo>
                        <a:pt x="54" y="217"/>
                      </a:lnTo>
                      <a:lnTo>
                        <a:pt x="54" y="205"/>
                      </a:lnTo>
                      <a:lnTo>
                        <a:pt x="54" y="199"/>
                      </a:lnTo>
                      <a:lnTo>
                        <a:pt x="54" y="193"/>
                      </a:lnTo>
                      <a:lnTo>
                        <a:pt x="60" y="187"/>
                      </a:lnTo>
                      <a:lnTo>
                        <a:pt x="60" y="181"/>
                      </a:lnTo>
                      <a:lnTo>
                        <a:pt x="60" y="175"/>
                      </a:lnTo>
                      <a:lnTo>
                        <a:pt x="60" y="168"/>
                      </a:lnTo>
                      <a:lnTo>
                        <a:pt x="60" y="162"/>
                      </a:lnTo>
                      <a:lnTo>
                        <a:pt x="60" y="156"/>
                      </a:lnTo>
                      <a:lnTo>
                        <a:pt x="66" y="150"/>
                      </a:lnTo>
                      <a:lnTo>
                        <a:pt x="66" y="144"/>
                      </a:lnTo>
                      <a:lnTo>
                        <a:pt x="66" y="138"/>
                      </a:lnTo>
                      <a:lnTo>
                        <a:pt x="66" y="132"/>
                      </a:lnTo>
                      <a:lnTo>
                        <a:pt x="66" y="126"/>
                      </a:lnTo>
                      <a:lnTo>
                        <a:pt x="66" y="120"/>
                      </a:lnTo>
                      <a:lnTo>
                        <a:pt x="72" y="120"/>
                      </a:lnTo>
                      <a:lnTo>
                        <a:pt x="72" y="114"/>
                      </a:lnTo>
                      <a:lnTo>
                        <a:pt x="72" y="108"/>
                      </a:lnTo>
                      <a:lnTo>
                        <a:pt x="72" y="102"/>
                      </a:lnTo>
                      <a:lnTo>
                        <a:pt x="72" y="96"/>
                      </a:lnTo>
                      <a:lnTo>
                        <a:pt x="72" y="90"/>
                      </a:lnTo>
                      <a:lnTo>
                        <a:pt x="66" y="90"/>
                      </a:lnTo>
                      <a:lnTo>
                        <a:pt x="72" y="84"/>
                      </a:lnTo>
                      <a:lnTo>
                        <a:pt x="66" y="84"/>
                      </a:lnTo>
                      <a:lnTo>
                        <a:pt x="72" y="84"/>
                      </a:lnTo>
                      <a:lnTo>
                        <a:pt x="72" y="78"/>
                      </a:lnTo>
                      <a:lnTo>
                        <a:pt x="72" y="72"/>
                      </a:lnTo>
                      <a:lnTo>
                        <a:pt x="72" y="66"/>
                      </a:lnTo>
                      <a:lnTo>
                        <a:pt x="78" y="60"/>
                      </a:lnTo>
                      <a:lnTo>
                        <a:pt x="78" y="48"/>
                      </a:lnTo>
                      <a:lnTo>
                        <a:pt x="72" y="30"/>
                      </a:lnTo>
                      <a:lnTo>
                        <a:pt x="72" y="24"/>
                      </a:lnTo>
                      <a:lnTo>
                        <a:pt x="72" y="18"/>
                      </a:lnTo>
                      <a:lnTo>
                        <a:pt x="72" y="12"/>
                      </a:lnTo>
                      <a:lnTo>
                        <a:pt x="78" y="12"/>
                      </a:lnTo>
                      <a:lnTo>
                        <a:pt x="78" y="6"/>
                      </a:lnTo>
                      <a:lnTo>
                        <a:pt x="84" y="0"/>
                      </a:lnTo>
                      <a:lnTo>
                        <a:pt x="90" y="6"/>
                      </a:lnTo>
                      <a:lnTo>
                        <a:pt x="90" y="12"/>
                      </a:lnTo>
                      <a:lnTo>
                        <a:pt x="90" y="18"/>
                      </a:lnTo>
                      <a:lnTo>
                        <a:pt x="96" y="24"/>
                      </a:lnTo>
                      <a:lnTo>
                        <a:pt x="96" y="30"/>
                      </a:lnTo>
                      <a:lnTo>
                        <a:pt x="96" y="42"/>
                      </a:lnTo>
                      <a:lnTo>
                        <a:pt x="96" y="48"/>
                      </a:lnTo>
                      <a:lnTo>
                        <a:pt x="102" y="54"/>
                      </a:lnTo>
                      <a:lnTo>
                        <a:pt x="102" y="60"/>
                      </a:lnTo>
                      <a:lnTo>
                        <a:pt x="108" y="66"/>
                      </a:lnTo>
                      <a:lnTo>
                        <a:pt x="108" y="78"/>
                      </a:lnTo>
                      <a:lnTo>
                        <a:pt x="114" y="78"/>
                      </a:lnTo>
                      <a:lnTo>
                        <a:pt x="120" y="84"/>
                      </a:lnTo>
                      <a:lnTo>
                        <a:pt x="114" y="96"/>
                      </a:lnTo>
                      <a:lnTo>
                        <a:pt x="102" y="102"/>
                      </a:lnTo>
                      <a:lnTo>
                        <a:pt x="96" y="108"/>
                      </a:lnTo>
                      <a:lnTo>
                        <a:pt x="102" y="114"/>
                      </a:lnTo>
                      <a:lnTo>
                        <a:pt x="96" y="114"/>
                      </a:lnTo>
                      <a:lnTo>
                        <a:pt x="96" y="120"/>
                      </a:lnTo>
                      <a:lnTo>
                        <a:pt x="96" y="126"/>
                      </a:lnTo>
                      <a:lnTo>
                        <a:pt x="102" y="126"/>
                      </a:lnTo>
                      <a:lnTo>
                        <a:pt x="96" y="132"/>
                      </a:lnTo>
                      <a:lnTo>
                        <a:pt x="96" y="138"/>
                      </a:lnTo>
                      <a:lnTo>
                        <a:pt x="102" y="138"/>
                      </a:lnTo>
                      <a:lnTo>
                        <a:pt x="102" y="144"/>
                      </a:lnTo>
                      <a:lnTo>
                        <a:pt x="96" y="144"/>
                      </a:lnTo>
                      <a:lnTo>
                        <a:pt x="90" y="150"/>
                      </a:lnTo>
                      <a:lnTo>
                        <a:pt x="90" y="156"/>
                      </a:lnTo>
                      <a:lnTo>
                        <a:pt x="84" y="162"/>
                      </a:lnTo>
                      <a:lnTo>
                        <a:pt x="78" y="175"/>
                      </a:lnTo>
                      <a:lnTo>
                        <a:pt x="78" y="187"/>
                      </a:lnTo>
                      <a:lnTo>
                        <a:pt x="78" y="193"/>
                      </a:lnTo>
                      <a:lnTo>
                        <a:pt x="72" y="193"/>
                      </a:lnTo>
                      <a:lnTo>
                        <a:pt x="72" y="205"/>
                      </a:lnTo>
                      <a:lnTo>
                        <a:pt x="72" y="211"/>
                      </a:lnTo>
                      <a:lnTo>
                        <a:pt x="72" y="217"/>
                      </a:lnTo>
                      <a:lnTo>
                        <a:pt x="72" y="223"/>
                      </a:lnTo>
                      <a:lnTo>
                        <a:pt x="78" y="241"/>
                      </a:lnTo>
                      <a:lnTo>
                        <a:pt x="78" y="247"/>
                      </a:lnTo>
                      <a:lnTo>
                        <a:pt x="72" y="259"/>
                      </a:lnTo>
                      <a:lnTo>
                        <a:pt x="72" y="265"/>
                      </a:lnTo>
                      <a:lnTo>
                        <a:pt x="72" y="277"/>
                      </a:lnTo>
                      <a:lnTo>
                        <a:pt x="66" y="283"/>
                      </a:lnTo>
                      <a:lnTo>
                        <a:pt x="60" y="283"/>
                      </a:lnTo>
                      <a:lnTo>
                        <a:pt x="60" y="295"/>
                      </a:lnTo>
                      <a:lnTo>
                        <a:pt x="60" y="301"/>
                      </a:lnTo>
                      <a:lnTo>
                        <a:pt x="60" y="307"/>
                      </a:lnTo>
                      <a:lnTo>
                        <a:pt x="66" y="313"/>
                      </a:lnTo>
                      <a:lnTo>
                        <a:pt x="60" y="319"/>
                      </a:lnTo>
                      <a:lnTo>
                        <a:pt x="54" y="325"/>
                      </a:lnTo>
                      <a:lnTo>
                        <a:pt x="54" y="337"/>
                      </a:lnTo>
                      <a:lnTo>
                        <a:pt x="54" y="343"/>
                      </a:lnTo>
                      <a:lnTo>
                        <a:pt x="54" y="355"/>
                      </a:lnTo>
                      <a:lnTo>
                        <a:pt x="54" y="361"/>
                      </a:lnTo>
                      <a:lnTo>
                        <a:pt x="54" y="367"/>
                      </a:lnTo>
                      <a:lnTo>
                        <a:pt x="48" y="367"/>
                      </a:lnTo>
                      <a:lnTo>
                        <a:pt x="48" y="373"/>
                      </a:lnTo>
                      <a:lnTo>
                        <a:pt x="48" y="379"/>
                      </a:lnTo>
                      <a:lnTo>
                        <a:pt x="54" y="379"/>
                      </a:lnTo>
                      <a:lnTo>
                        <a:pt x="54" y="385"/>
                      </a:lnTo>
                      <a:lnTo>
                        <a:pt x="54" y="392"/>
                      </a:lnTo>
                      <a:lnTo>
                        <a:pt x="54" y="398"/>
                      </a:lnTo>
                      <a:lnTo>
                        <a:pt x="60" y="398"/>
                      </a:lnTo>
                      <a:lnTo>
                        <a:pt x="60" y="404"/>
                      </a:lnTo>
                      <a:lnTo>
                        <a:pt x="54" y="404"/>
                      </a:lnTo>
                      <a:lnTo>
                        <a:pt x="48" y="404"/>
                      </a:lnTo>
                      <a:lnTo>
                        <a:pt x="48" y="410"/>
                      </a:lnTo>
                      <a:lnTo>
                        <a:pt x="54" y="410"/>
                      </a:lnTo>
                      <a:lnTo>
                        <a:pt x="60" y="410"/>
                      </a:lnTo>
                      <a:lnTo>
                        <a:pt x="60" y="416"/>
                      </a:lnTo>
                      <a:lnTo>
                        <a:pt x="54" y="422"/>
                      </a:lnTo>
                      <a:lnTo>
                        <a:pt x="54" y="428"/>
                      </a:lnTo>
                      <a:lnTo>
                        <a:pt x="54" y="434"/>
                      </a:lnTo>
                      <a:lnTo>
                        <a:pt x="54" y="440"/>
                      </a:lnTo>
                      <a:lnTo>
                        <a:pt x="48" y="440"/>
                      </a:lnTo>
                      <a:lnTo>
                        <a:pt x="48" y="446"/>
                      </a:lnTo>
                      <a:lnTo>
                        <a:pt x="42" y="446"/>
                      </a:lnTo>
                      <a:lnTo>
                        <a:pt x="42" y="452"/>
                      </a:lnTo>
                      <a:lnTo>
                        <a:pt x="48" y="458"/>
                      </a:lnTo>
                      <a:lnTo>
                        <a:pt x="42" y="458"/>
                      </a:lnTo>
                      <a:lnTo>
                        <a:pt x="42" y="464"/>
                      </a:lnTo>
                      <a:lnTo>
                        <a:pt x="30" y="476"/>
                      </a:lnTo>
                      <a:lnTo>
                        <a:pt x="30" y="488"/>
                      </a:lnTo>
                      <a:lnTo>
                        <a:pt x="36" y="494"/>
                      </a:lnTo>
                      <a:lnTo>
                        <a:pt x="42" y="494"/>
                      </a:lnTo>
                      <a:lnTo>
                        <a:pt x="48" y="494"/>
                      </a:lnTo>
                      <a:lnTo>
                        <a:pt x="48" y="512"/>
                      </a:lnTo>
                      <a:lnTo>
                        <a:pt x="54" y="512"/>
                      </a:lnTo>
                      <a:lnTo>
                        <a:pt x="66" y="512"/>
                      </a:lnTo>
                      <a:lnTo>
                        <a:pt x="84" y="512"/>
                      </a:lnTo>
                      <a:lnTo>
                        <a:pt x="90" y="518"/>
                      </a:lnTo>
                      <a:lnTo>
                        <a:pt x="96" y="518"/>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83" name=""/>
                <p:cNvSpPr/>
                <p:nvPr/>
              </p:nvSpPr>
              <p:spPr>
                <a:xfrm>
                  <a:off x="1552680" y="2338560"/>
                  <a:ext cx="183960" cy="191880"/>
                </a:xfrm>
                <a:custGeom>
                  <a:avLst/>
                  <a:gdLst/>
                  <a:ahLst/>
                  <a:rect l="l" t="t" r="r" b="b"/>
                  <a:pathLst>
                    <a:path w="116" h="121">
                      <a:moveTo>
                        <a:pt x="108" y="96"/>
                      </a:moveTo>
                      <a:lnTo>
                        <a:pt x="108" y="108"/>
                      </a:lnTo>
                      <a:lnTo>
                        <a:pt x="102" y="114"/>
                      </a:lnTo>
                      <a:lnTo>
                        <a:pt x="96" y="120"/>
                      </a:lnTo>
                      <a:lnTo>
                        <a:pt x="90" y="120"/>
                      </a:lnTo>
                      <a:lnTo>
                        <a:pt x="84" y="120"/>
                      </a:lnTo>
                      <a:lnTo>
                        <a:pt x="78" y="120"/>
                      </a:lnTo>
                      <a:lnTo>
                        <a:pt x="72" y="120"/>
                      </a:lnTo>
                      <a:lnTo>
                        <a:pt x="66" y="120"/>
                      </a:lnTo>
                      <a:lnTo>
                        <a:pt x="60" y="120"/>
                      </a:lnTo>
                      <a:lnTo>
                        <a:pt x="54" y="120"/>
                      </a:lnTo>
                      <a:lnTo>
                        <a:pt x="54" y="114"/>
                      </a:lnTo>
                      <a:lnTo>
                        <a:pt x="60" y="114"/>
                      </a:lnTo>
                      <a:lnTo>
                        <a:pt x="60" y="108"/>
                      </a:lnTo>
                      <a:lnTo>
                        <a:pt x="60" y="102"/>
                      </a:lnTo>
                      <a:lnTo>
                        <a:pt x="66" y="90"/>
                      </a:lnTo>
                      <a:lnTo>
                        <a:pt x="60" y="90"/>
                      </a:lnTo>
                      <a:lnTo>
                        <a:pt x="60" y="84"/>
                      </a:lnTo>
                      <a:lnTo>
                        <a:pt x="48" y="84"/>
                      </a:lnTo>
                      <a:lnTo>
                        <a:pt x="36" y="72"/>
                      </a:lnTo>
                      <a:lnTo>
                        <a:pt x="24" y="72"/>
                      </a:lnTo>
                      <a:lnTo>
                        <a:pt x="18" y="66"/>
                      </a:lnTo>
                      <a:lnTo>
                        <a:pt x="12" y="60"/>
                      </a:lnTo>
                      <a:lnTo>
                        <a:pt x="6" y="54"/>
                      </a:lnTo>
                      <a:lnTo>
                        <a:pt x="0" y="48"/>
                      </a:lnTo>
                      <a:lnTo>
                        <a:pt x="0" y="42"/>
                      </a:lnTo>
                      <a:lnTo>
                        <a:pt x="0" y="36"/>
                      </a:lnTo>
                      <a:lnTo>
                        <a:pt x="6" y="24"/>
                      </a:lnTo>
                      <a:lnTo>
                        <a:pt x="6" y="18"/>
                      </a:lnTo>
                      <a:lnTo>
                        <a:pt x="12" y="12"/>
                      </a:lnTo>
                      <a:lnTo>
                        <a:pt x="12" y="6"/>
                      </a:lnTo>
                      <a:lnTo>
                        <a:pt x="18" y="6"/>
                      </a:lnTo>
                      <a:lnTo>
                        <a:pt x="30" y="6"/>
                      </a:lnTo>
                      <a:lnTo>
                        <a:pt x="36" y="0"/>
                      </a:lnTo>
                      <a:lnTo>
                        <a:pt x="42" y="0"/>
                      </a:lnTo>
                      <a:lnTo>
                        <a:pt x="48" y="0"/>
                      </a:lnTo>
                      <a:lnTo>
                        <a:pt x="60" y="6"/>
                      </a:lnTo>
                      <a:lnTo>
                        <a:pt x="60" y="12"/>
                      </a:lnTo>
                      <a:lnTo>
                        <a:pt x="66" y="18"/>
                      </a:lnTo>
                      <a:lnTo>
                        <a:pt x="66" y="24"/>
                      </a:lnTo>
                      <a:lnTo>
                        <a:pt x="66" y="30"/>
                      </a:lnTo>
                      <a:lnTo>
                        <a:pt x="66" y="36"/>
                      </a:lnTo>
                      <a:lnTo>
                        <a:pt x="66" y="42"/>
                      </a:lnTo>
                      <a:lnTo>
                        <a:pt x="72" y="48"/>
                      </a:lnTo>
                      <a:lnTo>
                        <a:pt x="78" y="48"/>
                      </a:lnTo>
                      <a:lnTo>
                        <a:pt x="84" y="42"/>
                      </a:lnTo>
                      <a:lnTo>
                        <a:pt x="90" y="48"/>
                      </a:lnTo>
                      <a:lnTo>
                        <a:pt x="96" y="48"/>
                      </a:lnTo>
                      <a:lnTo>
                        <a:pt x="96" y="54"/>
                      </a:lnTo>
                      <a:lnTo>
                        <a:pt x="102" y="66"/>
                      </a:lnTo>
                      <a:lnTo>
                        <a:pt x="102" y="72"/>
                      </a:lnTo>
                      <a:lnTo>
                        <a:pt x="108" y="72"/>
                      </a:lnTo>
                      <a:lnTo>
                        <a:pt x="115" y="72"/>
                      </a:lnTo>
                      <a:lnTo>
                        <a:pt x="115" y="78"/>
                      </a:lnTo>
                      <a:lnTo>
                        <a:pt x="115" y="84"/>
                      </a:lnTo>
                      <a:lnTo>
                        <a:pt x="108" y="90"/>
                      </a:lnTo>
                      <a:lnTo>
                        <a:pt x="108" y="96"/>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84" name=""/>
                <p:cNvSpPr/>
                <p:nvPr/>
              </p:nvSpPr>
              <p:spPr>
                <a:xfrm>
                  <a:off x="1647720" y="2597040"/>
                  <a:ext cx="108000" cy="115920"/>
                </a:xfrm>
                <a:custGeom>
                  <a:avLst/>
                  <a:gdLst/>
                  <a:ahLst/>
                  <a:rect l="l" t="t" r="r" b="b"/>
                  <a:pathLst>
                    <a:path w="68" h="73">
                      <a:moveTo>
                        <a:pt x="0" y="60"/>
                      </a:moveTo>
                      <a:lnTo>
                        <a:pt x="0" y="54"/>
                      </a:lnTo>
                      <a:lnTo>
                        <a:pt x="0" y="48"/>
                      </a:lnTo>
                      <a:lnTo>
                        <a:pt x="0" y="42"/>
                      </a:lnTo>
                      <a:lnTo>
                        <a:pt x="0" y="36"/>
                      </a:lnTo>
                      <a:lnTo>
                        <a:pt x="0" y="30"/>
                      </a:lnTo>
                      <a:lnTo>
                        <a:pt x="0" y="24"/>
                      </a:lnTo>
                      <a:lnTo>
                        <a:pt x="6" y="12"/>
                      </a:lnTo>
                      <a:lnTo>
                        <a:pt x="6" y="6"/>
                      </a:lnTo>
                      <a:lnTo>
                        <a:pt x="12" y="6"/>
                      </a:lnTo>
                      <a:lnTo>
                        <a:pt x="18" y="0"/>
                      </a:lnTo>
                      <a:lnTo>
                        <a:pt x="24" y="0"/>
                      </a:lnTo>
                      <a:lnTo>
                        <a:pt x="24" y="6"/>
                      </a:lnTo>
                      <a:lnTo>
                        <a:pt x="30" y="6"/>
                      </a:lnTo>
                      <a:lnTo>
                        <a:pt x="30" y="12"/>
                      </a:lnTo>
                      <a:lnTo>
                        <a:pt x="30" y="18"/>
                      </a:lnTo>
                      <a:lnTo>
                        <a:pt x="36" y="18"/>
                      </a:lnTo>
                      <a:lnTo>
                        <a:pt x="36" y="12"/>
                      </a:lnTo>
                      <a:lnTo>
                        <a:pt x="42" y="18"/>
                      </a:lnTo>
                      <a:lnTo>
                        <a:pt x="48" y="18"/>
                      </a:lnTo>
                      <a:lnTo>
                        <a:pt x="48" y="24"/>
                      </a:lnTo>
                      <a:lnTo>
                        <a:pt x="55" y="24"/>
                      </a:lnTo>
                      <a:lnTo>
                        <a:pt x="61" y="30"/>
                      </a:lnTo>
                      <a:lnTo>
                        <a:pt x="67" y="36"/>
                      </a:lnTo>
                      <a:lnTo>
                        <a:pt x="67" y="42"/>
                      </a:lnTo>
                      <a:lnTo>
                        <a:pt x="67" y="48"/>
                      </a:lnTo>
                      <a:lnTo>
                        <a:pt x="67" y="54"/>
                      </a:lnTo>
                      <a:lnTo>
                        <a:pt x="61" y="66"/>
                      </a:lnTo>
                      <a:lnTo>
                        <a:pt x="55" y="72"/>
                      </a:lnTo>
                      <a:lnTo>
                        <a:pt x="48" y="72"/>
                      </a:lnTo>
                      <a:lnTo>
                        <a:pt x="42" y="72"/>
                      </a:lnTo>
                      <a:lnTo>
                        <a:pt x="36" y="72"/>
                      </a:lnTo>
                      <a:lnTo>
                        <a:pt x="30" y="72"/>
                      </a:lnTo>
                      <a:lnTo>
                        <a:pt x="24" y="72"/>
                      </a:lnTo>
                      <a:lnTo>
                        <a:pt x="18" y="66"/>
                      </a:lnTo>
                      <a:lnTo>
                        <a:pt x="12" y="66"/>
                      </a:lnTo>
                      <a:lnTo>
                        <a:pt x="6" y="66"/>
                      </a:lnTo>
                      <a:lnTo>
                        <a:pt x="0" y="60"/>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785" name=""/>
                <p:cNvSpPr/>
                <p:nvPr/>
              </p:nvSpPr>
              <p:spPr>
                <a:xfrm>
                  <a:off x="1293840" y="2873520"/>
                  <a:ext cx="20520" cy="39600"/>
                </a:xfrm>
                <a:custGeom>
                  <a:avLst/>
                  <a:gdLst/>
                  <a:ahLst/>
                  <a:rect l="l" t="t" r="r" b="b"/>
                  <a:pathLst>
                    <a:path w="13" h="25">
                      <a:moveTo>
                        <a:pt x="6" y="24"/>
                      </a:moveTo>
                      <a:lnTo>
                        <a:pt x="6" y="18"/>
                      </a:lnTo>
                      <a:lnTo>
                        <a:pt x="6" y="12"/>
                      </a:lnTo>
                      <a:lnTo>
                        <a:pt x="6" y="6"/>
                      </a:lnTo>
                      <a:lnTo>
                        <a:pt x="12" y="6"/>
                      </a:lnTo>
                      <a:lnTo>
                        <a:pt x="6" y="0"/>
                      </a:lnTo>
                      <a:lnTo>
                        <a:pt x="0" y="6"/>
                      </a:lnTo>
                      <a:lnTo>
                        <a:pt x="0" y="12"/>
                      </a:lnTo>
                      <a:lnTo>
                        <a:pt x="0" y="18"/>
                      </a:lnTo>
                      <a:lnTo>
                        <a:pt x="0" y="24"/>
                      </a:lnTo>
                      <a:lnTo>
                        <a:pt x="6" y="24"/>
                      </a:lnTo>
                    </a:path>
                  </a:pathLst>
                </a:custGeom>
                <a:solidFill>
                  <a:srgbClr val="b2b2b2"/>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786" name=""/>
                <p:cNvSpPr/>
                <p:nvPr/>
              </p:nvSpPr>
              <p:spPr>
                <a:xfrm>
                  <a:off x="1312920" y="2932200"/>
                  <a:ext cx="11160" cy="11160"/>
                </a:xfrm>
                <a:custGeom>
                  <a:avLst/>
                  <a:gdLst/>
                  <a:ahLst/>
                  <a:rect l="l" t="t" r="r" b="b"/>
                  <a:pathLst>
                    <a:path w="7" h="7">
                      <a:moveTo>
                        <a:pt x="0" y="6"/>
                      </a:moveTo>
                      <a:lnTo>
                        <a:pt x="6" y="6"/>
                      </a:lnTo>
                      <a:lnTo>
                        <a:pt x="6" y="0"/>
                      </a:lnTo>
                      <a:lnTo>
                        <a:pt x="0"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787" name=""/>
                <p:cNvSpPr/>
                <p:nvPr/>
              </p:nvSpPr>
              <p:spPr>
                <a:xfrm>
                  <a:off x="1293840" y="2941560"/>
                  <a:ext cx="11160" cy="1800"/>
                </a:xfrm>
                <a:custGeom>
                  <a:avLst/>
                  <a:gdLst/>
                  <a:ahLst/>
                  <a:rect l="l" t="t" r="r" b="b"/>
                  <a:pathLst>
                    <a:path w="7" h="1">
                      <a:moveTo>
                        <a:pt x="0" y="0"/>
                      </a:moveTo>
                      <a:lnTo>
                        <a:pt x="6" y="0"/>
                      </a:lnTo>
                      <a:lnTo>
                        <a:pt x="0" y="0"/>
                      </a:lnTo>
                    </a:path>
                  </a:pathLst>
                </a:custGeom>
                <a:solidFill>
                  <a:srgbClr val="b2b2b2"/>
                </a:solidFill>
                <a:ln w="0">
                  <a:no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788" name=""/>
                <p:cNvSpPr/>
                <p:nvPr/>
              </p:nvSpPr>
              <p:spPr>
                <a:xfrm>
                  <a:off x="1293840" y="2951280"/>
                  <a:ext cx="11160" cy="1440"/>
                </a:xfrm>
                <a:custGeom>
                  <a:avLst/>
                  <a:gdLst/>
                  <a:ahLst/>
                  <a:rect l="l" t="t" r="r" b="b"/>
                  <a:pathLst>
                    <a:path w="7" h="1">
                      <a:moveTo>
                        <a:pt x="6" y="0"/>
                      </a:moveTo>
                      <a:lnTo>
                        <a:pt x="0" y="0"/>
                      </a:lnTo>
                      <a:lnTo>
                        <a:pt x="6" y="0"/>
                      </a:lnTo>
                    </a:path>
                  </a:pathLst>
                </a:custGeom>
                <a:solidFill>
                  <a:srgbClr val="b2b2b2"/>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789" name=""/>
                <p:cNvSpPr/>
                <p:nvPr/>
              </p:nvSpPr>
              <p:spPr>
                <a:xfrm>
                  <a:off x="1293840" y="2960640"/>
                  <a:ext cx="11160" cy="1800"/>
                </a:xfrm>
                <a:custGeom>
                  <a:avLst/>
                  <a:gdLst/>
                  <a:ahLst/>
                  <a:rect l="l" t="t" r="r" b="b"/>
                  <a:pathLst>
                    <a:path w="7" h="1">
                      <a:moveTo>
                        <a:pt x="0" y="0"/>
                      </a:moveTo>
                      <a:lnTo>
                        <a:pt x="6" y="0"/>
                      </a:lnTo>
                      <a:lnTo>
                        <a:pt x="0" y="0"/>
                      </a:lnTo>
                    </a:path>
                  </a:pathLst>
                </a:custGeom>
                <a:solidFill>
                  <a:srgbClr val="b2b2b2"/>
                </a:solidFill>
                <a:ln w="0">
                  <a:no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790" name=""/>
                <p:cNvSpPr/>
                <p:nvPr/>
              </p:nvSpPr>
              <p:spPr>
                <a:xfrm>
                  <a:off x="1274760" y="3017880"/>
                  <a:ext cx="9360" cy="9360"/>
                </a:xfrm>
                <a:prstGeom prst="rect">
                  <a:avLst/>
                </a:prstGeom>
                <a:solidFill>
                  <a:srgbClr val="b2b2b2"/>
                </a:solidFill>
                <a:ln w="0">
                  <a:noFill/>
                </a:ln>
              </p:spPr>
              <p:style>
                <a:lnRef idx="0"/>
                <a:fillRef idx="0"/>
                <a:effectRef idx="0"/>
                <a:fontRef idx="minor"/>
              </p:style>
              <p:txBody>
                <a:bodyPr wrap="none" lIns="90000" rIns="90000" tIns="-37440" bIns="-37440" anchor="ctr">
                  <a:noAutofit/>
                </a:bodyPr>
                <a:p>
                  <a:endParaRPr b="0" lang="en-US" sz="2400" strike="noStrike" u="none">
                    <a:solidFill>
                      <a:srgbClr val="000000"/>
                    </a:solidFill>
                    <a:effectLst/>
                    <a:uFillTx/>
                    <a:latin typeface="Times New Roman"/>
                  </a:endParaRPr>
                </a:p>
              </p:txBody>
            </p:sp>
            <p:sp>
              <p:nvSpPr>
                <p:cNvPr id="2791" name=""/>
                <p:cNvSpPr/>
                <p:nvPr/>
              </p:nvSpPr>
              <p:spPr>
                <a:xfrm>
                  <a:off x="1265400" y="3027240"/>
                  <a:ext cx="10800" cy="11160"/>
                </a:xfrm>
                <a:custGeom>
                  <a:avLst/>
                  <a:gdLst/>
                  <a:ahLst/>
                  <a:rect l="l" t="t" r="r" b="b"/>
                  <a:pathLst>
                    <a:path w="7" h="7">
                      <a:moveTo>
                        <a:pt x="6" y="6"/>
                      </a:moveTo>
                      <a:lnTo>
                        <a:pt x="0" y="0"/>
                      </a:lnTo>
                      <a:lnTo>
                        <a:pt x="0" y="6"/>
                      </a:lnTo>
                      <a:lnTo>
                        <a:pt x="6"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792" name=""/>
                <p:cNvSpPr/>
                <p:nvPr/>
              </p:nvSpPr>
              <p:spPr>
                <a:xfrm>
                  <a:off x="1274760" y="3027240"/>
                  <a:ext cx="11160" cy="11160"/>
                </a:xfrm>
                <a:custGeom>
                  <a:avLst/>
                  <a:gdLst/>
                  <a:ahLst/>
                  <a:rect l="l" t="t" r="r" b="b"/>
                  <a:pathLst>
                    <a:path w="7" h="7">
                      <a:moveTo>
                        <a:pt x="6" y="6"/>
                      </a:moveTo>
                      <a:lnTo>
                        <a:pt x="6" y="0"/>
                      </a:lnTo>
                      <a:lnTo>
                        <a:pt x="0" y="0"/>
                      </a:lnTo>
                      <a:lnTo>
                        <a:pt x="6"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793" name=""/>
                <p:cNvSpPr/>
                <p:nvPr/>
              </p:nvSpPr>
              <p:spPr>
                <a:xfrm>
                  <a:off x="1274760" y="3036960"/>
                  <a:ext cx="20520" cy="30240"/>
                </a:xfrm>
                <a:custGeom>
                  <a:avLst/>
                  <a:gdLst/>
                  <a:ahLst/>
                  <a:rect l="l" t="t" r="r" b="b"/>
                  <a:pathLst>
                    <a:path w="13" h="19">
                      <a:moveTo>
                        <a:pt x="6" y="18"/>
                      </a:moveTo>
                      <a:lnTo>
                        <a:pt x="12" y="18"/>
                      </a:lnTo>
                      <a:lnTo>
                        <a:pt x="6" y="12"/>
                      </a:lnTo>
                      <a:lnTo>
                        <a:pt x="6" y="6"/>
                      </a:lnTo>
                      <a:lnTo>
                        <a:pt x="6" y="0"/>
                      </a:lnTo>
                      <a:lnTo>
                        <a:pt x="6" y="6"/>
                      </a:lnTo>
                      <a:lnTo>
                        <a:pt x="0" y="6"/>
                      </a:lnTo>
                      <a:lnTo>
                        <a:pt x="0" y="12"/>
                      </a:lnTo>
                      <a:lnTo>
                        <a:pt x="0" y="18"/>
                      </a:lnTo>
                      <a:lnTo>
                        <a:pt x="0" y="12"/>
                      </a:lnTo>
                      <a:lnTo>
                        <a:pt x="6" y="12"/>
                      </a:lnTo>
                      <a:lnTo>
                        <a:pt x="6" y="18"/>
                      </a:lnTo>
                    </a:path>
                  </a:pathLst>
                </a:custGeom>
                <a:solidFill>
                  <a:srgbClr val="b2b2b2"/>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794" name=""/>
                <p:cNvSpPr/>
                <p:nvPr/>
              </p:nvSpPr>
              <p:spPr>
                <a:xfrm>
                  <a:off x="1265400" y="3036960"/>
                  <a:ext cx="10800" cy="11160"/>
                </a:xfrm>
                <a:custGeom>
                  <a:avLst/>
                  <a:gdLst/>
                  <a:ahLst/>
                  <a:rect l="l" t="t" r="r" b="b"/>
                  <a:pathLst>
                    <a:path w="7" h="7">
                      <a:moveTo>
                        <a:pt x="0" y="6"/>
                      </a:moveTo>
                      <a:lnTo>
                        <a:pt x="6" y="6"/>
                      </a:lnTo>
                      <a:lnTo>
                        <a:pt x="0" y="0"/>
                      </a:lnTo>
                      <a:lnTo>
                        <a:pt x="0"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795" name=""/>
                <p:cNvSpPr/>
                <p:nvPr/>
              </p:nvSpPr>
              <p:spPr>
                <a:xfrm>
                  <a:off x="1035000" y="1620720"/>
                  <a:ext cx="77760" cy="77760"/>
                </a:xfrm>
                <a:custGeom>
                  <a:avLst/>
                  <a:gdLst/>
                  <a:ahLst/>
                  <a:rect l="l" t="t" r="r" b="b"/>
                  <a:pathLst>
                    <a:path w="49" h="49">
                      <a:moveTo>
                        <a:pt x="0" y="0"/>
                      </a:moveTo>
                      <a:lnTo>
                        <a:pt x="6" y="0"/>
                      </a:lnTo>
                      <a:lnTo>
                        <a:pt x="6" y="6"/>
                      </a:lnTo>
                      <a:lnTo>
                        <a:pt x="0" y="6"/>
                      </a:lnTo>
                      <a:lnTo>
                        <a:pt x="6" y="6"/>
                      </a:lnTo>
                      <a:lnTo>
                        <a:pt x="0" y="12"/>
                      </a:lnTo>
                      <a:lnTo>
                        <a:pt x="0" y="18"/>
                      </a:lnTo>
                      <a:lnTo>
                        <a:pt x="6" y="18"/>
                      </a:lnTo>
                      <a:lnTo>
                        <a:pt x="12" y="18"/>
                      </a:lnTo>
                      <a:lnTo>
                        <a:pt x="12" y="24"/>
                      </a:lnTo>
                      <a:lnTo>
                        <a:pt x="18" y="18"/>
                      </a:lnTo>
                      <a:lnTo>
                        <a:pt x="12" y="18"/>
                      </a:lnTo>
                      <a:lnTo>
                        <a:pt x="12" y="12"/>
                      </a:lnTo>
                      <a:lnTo>
                        <a:pt x="12" y="18"/>
                      </a:lnTo>
                      <a:lnTo>
                        <a:pt x="18" y="18"/>
                      </a:lnTo>
                      <a:lnTo>
                        <a:pt x="18" y="24"/>
                      </a:lnTo>
                      <a:lnTo>
                        <a:pt x="24" y="24"/>
                      </a:lnTo>
                      <a:lnTo>
                        <a:pt x="30" y="30"/>
                      </a:lnTo>
                      <a:lnTo>
                        <a:pt x="36" y="30"/>
                      </a:lnTo>
                      <a:lnTo>
                        <a:pt x="36" y="36"/>
                      </a:lnTo>
                      <a:lnTo>
                        <a:pt x="30" y="36"/>
                      </a:lnTo>
                      <a:lnTo>
                        <a:pt x="30" y="42"/>
                      </a:lnTo>
                      <a:lnTo>
                        <a:pt x="36" y="42"/>
                      </a:lnTo>
                      <a:lnTo>
                        <a:pt x="36" y="36"/>
                      </a:lnTo>
                      <a:lnTo>
                        <a:pt x="42" y="36"/>
                      </a:lnTo>
                      <a:lnTo>
                        <a:pt x="42" y="42"/>
                      </a:lnTo>
                      <a:lnTo>
                        <a:pt x="42" y="48"/>
                      </a:lnTo>
                      <a:lnTo>
                        <a:pt x="42" y="42"/>
                      </a:lnTo>
                      <a:lnTo>
                        <a:pt x="42" y="36"/>
                      </a:lnTo>
                      <a:lnTo>
                        <a:pt x="48" y="36"/>
                      </a:lnTo>
                      <a:lnTo>
                        <a:pt x="42" y="30"/>
                      </a:lnTo>
                      <a:lnTo>
                        <a:pt x="42" y="24"/>
                      </a:lnTo>
                      <a:lnTo>
                        <a:pt x="48" y="24"/>
                      </a:lnTo>
                      <a:lnTo>
                        <a:pt x="42" y="24"/>
                      </a:lnTo>
                      <a:lnTo>
                        <a:pt x="42" y="18"/>
                      </a:lnTo>
                      <a:lnTo>
                        <a:pt x="36" y="12"/>
                      </a:lnTo>
                      <a:lnTo>
                        <a:pt x="30" y="6"/>
                      </a:lnTo>
                      <a:lnTo>
                        <a:pt x="24" y="6"/>
                      </a:lnTo>
                      <a:lnTo>
                        <a:pt x="24" y="0"/>
                      </a:lnTo>
                      <a:lnTo>
                        <a:pt x="18" y="6"/>
                      </a:lnTo>
                      <a:lnTo>
                        <a:pt x="18" y="0"/>
                      </a:lnTo>
                      <a:lnTo>
                        <a:pt x="12" y="6"/>
                      </a:lnTo>
                      <a:lnTo>
                        <a:pt x="6" y="0"/>
                      </a:lnTo>
                      <a:lnTo>
                        <a:pt x="0" y="0"/>
                      </a:lnTo>
                    </a:path>
                  </a:pathLst>
                </a:custGeom>
                <a:solidFill>
                  <a:srgbClr val="b2b2b2"/>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796" name=""/>
                <p:cNvSpPr/>
                <p:nvPr/>
              </p:nvSpPr>
              <p:spPr>
                <a:xfrm>
                  <a:off x="2098800" y="3160800"/>
                  <a:ext cx="48960" cy="20520"/>
                </a:xfrm>
                <a:custGeom>
                  <a:avLst/>
                  <a:gdLst/>
                  <a:ahLst/>
                  <a:rect l="l" t="t" r="r" b="b"/>
                  <a:pathLst>
                    <a:path w="31" h="13">
                      <a:moveTo>
                        <a:pt x="24" y="12"/>
                      </a:moveTo>
                      <a:lnTo>
                        <a:pt x="30" y="12"/>
                      </a:lnTo>
                      <a:lnTo>
                        <a:pt x="24" y="6"/>
                      </a:lnTo>
                      <a:lnTo>
                        <a:pt x="18" y="0"/>
                      </a:lnTo>
                      <a:lnTo>
                        <a:pt x="12" y="0"/>
                      </a:lnTo>
                      <a:lnTo>
                        <a:pt x="6" y="0"/>
                      </a:lnTo>
                      <a:lnTo>
                        <a:pt x="0" y="0"/>
                      </a:lnTo>
                      <a:lnTo>
                        <a:pt x="12" y="6"/>
                      </a:lnTo>
                      <a:lnTo>
                        <a:pt x="18" y="6"/>
                      </a:lnTo>
                      <a:lnTo>
                        <a:pt x="24" y="12"/>
                      </a:lnTo>
                    </a:path>
                  </a:pathLst>
                </a:custGeom>
                <a:solidFill>
                  <a:srgbClr val="b2b2b2"/>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2797" name=""/>
                <p:cNvSpPr/>
                <p:nvPr/>
              </p:nvSpPr>
              <p:spPr>
                <a:xfrm>
                  <a:off x="1504800" y="3179880"/>
                  <a:ext cx="11160" cy="1440"/>
                </a:xfrm>
                <a:custGeom>
                  <a:avLst/>
                  <a:gdLst/>
                  <a:ahLst/>
                  <a:rect l="l" t="t" r="r" b="b"/>
                  <a:pathLst>
                    <a:path w="7" h="1">
                      <a:moveTo>
                        <a:pt x="6" y="0"/>
                      </a:moveTo>
                      <a:lnTo>
                        <a:pt x="0" y="0"/>
                      </a:lnTo>
                      <a:lnTo>
                        <a:pt x="6" y="0"/>
                      </a:lnTo>
                    </a:path>
                  </a:pathLst>
                </a:custGeom>
                <a:solidFill>
                  <a:srgbClr val="b2b2b2"/>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798" name=""/>
                <p:cNvSpPr/>
                <p:nvPr/>
              </p:nvSpPr>
              <p:spPr>
                <a:xfrm>
                  <a:off x="1293840" y="2873520"/>
                  <a:ext cx="20520" cy="39600"/>
                </a:xfrm>
                <a:custGeom>
                  <a:avLst/>
                  <a:gdLst/>
                  <a:ahLst/>
                  <a:rect l="l" t="t" r="r" b="b"/>
                  <a:pathLst>
                    <a:path w="13" h="25">
                      <a:moveTo>
                        <a:pt x="6" y="24"/>
                      </a:moveTo>
                      <a:lnTo>
                        <a:pt x="6" y="18"/>
                      </a:lnTo>
                      <a:lnTo>
                        <a:pt x="6" y="12"/>
                      </a:lnTo>
                      <a:lnTo>
                        <a:pt x="6" y="6"/>
                      </a:lnTo>
                      <a:lnTo>
                        <a:pt x="12" y="6"/>
                      </a:lnTo>
                      <a:lnTo>
                        <a:pt x="6" y="0"/>
                      </a:lnTo>
                      <a:lnTo>
                        <a:pt x="0" y="6"/>
                      </a:lnTo>
                      <a:lnTo>
                        <a:pt x="0" y="12"/>
                      </a:lnTo>
                      <a:lnTo>
                        <a:pt x="0" y="18"/>
                      </a:lnTo>
                      <a:lnTo>
                        <a:pt x="0" y="24"/>
                      </a:lnTo>
                      <a:lnTo>
                        <a:pt x="6" y="24"/>
                      </a:lnTo>
                    </a:path>
                  </a:pathLst>
                </a:custGeom>
                <a:solidFill>
                  <a:srgbClr val="b2b2b2"/>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799" name=""/>
                <p:cNvSpPr/>
                <p:nvPr/>
              </p:nvSpPr>
              <p:spPr>
                <a:xfrm>
                  <a:off x="1312920" y="2932200"/>
                  <a:ext cx="11160" cy="11160"/>
                </a:xfrm>
                <a:custGeom>
                  <a:avLst/>
                  <a:gdLst/>
                  <a:ahLst/>
                  <a:rect l="l" t="t" r="r" b="b"/>
                  <a:pathLst>
                    <a:path w="7" h="7">
                      <a:moveTo>
                        <a:pt x="0" y="6"/>
                      </a:moveTo>
                      <a:lnTo>
                        <a:pt x="6" y="6"/>
                      </a:lnTo>
                      <a:lnTo>
                        <a:pt x="6" y="0"/>
                      </a:lnTo>
                      <a:lnTo>
                        <a:pt x="0"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800" name=""/>
                <p:cNvSpPr/>
                <p:nvPr/>
              </p:nvSpPr>
              <p:spPr>
                <a:xfrm>
                  <a:off x="1293840" y="2941560"/>
                  <a:ext cx="11160" cy="1800"/>
                </a:xfrm>
                <a:custGeom>
                  <a:avLst/>
                  <a:gdLst/>
                  <a:ahLst/>
                  <a:rect l="l" t="t" r="r" b="b"/>
                  <a:pathLst>
                    <a:path w="7" h="1">
                      <a:moveTo>
                        <a:pt x="0" y="0"/>
                      </a:moveTo>
                      <a:lnTo>
                        <a:pt x="6" y="0"/>
                      </a:lnTo>
                      <a:lnTo>
                        <a:pt x="0" y="0"/>
                      </a:lnTo>
                    </a:path>
                  </a:pathLst>
                </a:custGeom>
                <a:solidFill>
                  <a:srgbClr val="b2b2b2"/>
                </a:solidFill>
                <a:ln w="0">
                  <a:no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801" name=""/>
                <p:cNvSpPr/>
                <p:nvPr/>
              </p:nvSpPr>
              <p:spPr>
                <a:xfrm>
                  <a:off x="1293840" y="2951280"/>
                  <a:ext cx="11160" cy="1440"/>
                </a:xfrm>
                <a:custGeom>
                  <a:avLst/>
                  <a:gdLst/>
                  <a:ahLst/>
                  <a:rect l="l" t="t" r="r" b="b"/>
                  <a:pathLst>
                    <a:path w="7" h="1">
                      <a:moveTo>
                        <a:pt x="6" y="0"/>
                      </a:moveTo>
                      <a:lnTo>
                        <a:pt x="0" y="0"/>
                      </a:lnTo>
                      <a:lnTo>
                        <a:pt x="6" y="0"/>
                      </a:lnTo>
                    </a:path>
                  </a:pathLst>
                </a:custGeom>
                <a:solidFill>
                  <a:srgbClr val="b2b2b2"/>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802" name=""/>
                <p:cNvSpPr/>
                <p:nvPr/>
              </p:nvSpPr>
              <p:spPr>
                <a:xfrm>
                  <a:off x="1293840" y="2960640"/>
                  <a:ext cx="11160" cy="1800"/>
                </a:xfrm>
                <a:custGeom>
                  <a:avLst/>
                  <a:gdLst/>
                  <a:ahLst/>
                  <a:rect l="l" t="t" r="r" b="b"/>
                  <a:pathLst>
                    <a:path w="7" h="1">
                      <a:moveTo>
                        <a:pt x="0" y="0"/>
                      </a:moveTo>
                      <a:lnTo>
                        <a:pt x="6" y="0"/>
                      </a:lnTo>
                      <a:lnTo>
                        <a:pt x="0" y="0"/>
                      </a:lnTo>
                    </a:path>
                  </a:pathLst>
                </a:custGeom>
                <a:solidFill>
                  <a:srgbClr val="b2b2b2"/>
                </a:solidFill>
                <a:ln w="0">
                  <a:no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803" name=""/>
                <p:cNvSpPr/>
                <p:nvPr/>
              </p:nvSpPr>
              <p:spPr>
                <a:xfrm>
                  <a:off x="1274760" y="3017880"/>
                  <a:ext cx="9360" cy="9360"/>
                </a:xfrm>
                <a:prstGeom prst="rect">
                  <a:avLst/>
                </a:prstGeom>
                <a:solidFill>
                  <a:srgbClr val="b2b2b2"/>
                </a:solidFill>
                <a:ln w="0">
                  <a:noFill/>
                </a:ln>
              </p:spPr>
              <p:style>
                <a:lnRef idx="0"/>
                <a:fillRef idx="0"/>
                <a:effectRef idx="0"/>
                <a:fontRef idx="minor"/>
              </p:style>
              <p:txBody>
                <a:bodyPr wrap="none" lIns="90000" rIns="90000" tIns="-37440" bIns="-37440" anchor="ctr">
                  <a:noAutofit/>
                </a:bodyPr>
                <a:p>
                  <a:endParaRPr b="0" lang="en-US" sz="2400" strike="noStrike" u="none">
                    <a:solidFill>
                      <a:srgbClr val="000000"/>
                    </a:solidFill>
                    <a:effectLst/>
                    <a:uFillTx/>
                    <a:latin typeface="Times New Roman"/>
                  </a:endParaRPr>
                </a:p>
              </p:txBody>
            </p:sp>
            <p:sp>
              <p:nvSpPr>
                <p:cNvPr id="2804" name=""/>
                <p:cNvSpPr/>
                <p:nvPr/>
              </p:nvSpPr>
              <p:spPr>
                <a:xfrm>
                  <a:off x="1265400" y="3027240"/>
                  <a:ext cx="10800" cy="11160"/>
                </a:xfrm>
                <a:custGeom>
                  <a:avLst/>
                  <a:gdLst/>
                  <a:ahLst/>
                  <a:rect l="l" t="t" r="r" b="b"/>
                  <a:pathLst>
                    <a:path w="7" h="7">
                      <a:moveTo>
                        <a:pt x="6" y="6"/>
                      </a:moveTo>
                      <a:lnTo>
                        <a:pt x="0" y="0"/>
                      </a:lnTo>
                      <a:lnTo>
                        <a:pt x="0" y="6"/>
                      </a:lnTo>
                      <a:lnTo>
                        <a:pt x="6"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805" name=""/>
                <p:cNvSpPr/>
                <p:nvPr/>
              </p:nvSpPr>
              <p:spPr>
                <a:xfrm>
                  <a:off x="1274760" y="3027240"/>
                  <a:ext cx="11160" cy="11160"/>
                </a:xfrm>
                <a:custGeom>
                  <a:avLst/>
                  <a:gdLst/>
                  <a:ahLst/>
                  <a:rect l="l" t="t" r="r" b="b"/>
                  <a:pathLst>
                    <a:path w="7" h="7">
                      <a:moveTo>
                        <a:pt x="6" y="6"/>
                      </a:moveTo>
                      <a:lnTo>
                        <a:pt x="6" y="0"/>
                      </a:lnTo>
                      <a:lnTo>
                        <a:pt x="0" y="0"/>
                      </a:lnTo>
                      <a:lnTo>
                        <a:pt x="6"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806" name=""/>
                <p:cNvSpPr/>
                <p:nvPr/>
              </p:nvSpPr>
              <p:spPr>
                <a:xfrm>
                  <a:off x="1274760" y="3036960"/>
                  <a:ext cx="20520" cy="30240"/>
                </a:xfrm>
                <a:custGeom>
                  <a:avLst/>
                  <a:gdLst/>
                  <a:ahLst/>
                  <a:rect l="l" t="t" r="r" b="b"/>
                  <a:pathLst>
                    <a:path w="13" h="19">
                      <a:moveTo>
                        <a:pt x="6" y="18"/>
                      </a:moveTo>
                      <a:lnTo>
                        <a:pt x="12" y="18"/>
                      </a:lnTo>
                      <a:lnTo>
                        <a:pt x="6" y="12"/>
                      </a:lnTo>
                      <a:lnTo>
                        <a:pt x="6" y="6"/>
                      </a:lnTo>
                      <a:lnTo>
                        <a:pt x="6" y="0"/>
                      </a:lnTo>
                      <a:lnTo>
                        <a:pt x="6" y="6"/>
                      </a:lnTo>
                      <a:lnTo>
                        <a:pt x="0" y="6"/>
                      </a:lnTo>
                      <a:lnTo>
                        <a:pt x="0" y="12"/>
                      </a:lnTo>
                      <a:lnTo>
                        <a:pt x="0" y="18"/>
                      </a:lnTo>
                      <a:lnTo>
                        <a:pt x="0" y="12"/>
                      </a:lnTo>
                      <a:lnTo>
                        <a:pt x="6" y="12"/>
                      </a:lnTo>
                      <a:lnTo>
                        <a:pt x="6" y="18"/>
                      </a:lnTo>
                    </a:path>
                  </a:pathLst>
                </a:custGeom>
                <a:solidFill>
                  <a:srgbClr val="b2b2b2"/>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807" name=""/>
                <p:cNvSpPr/>
                <p:nvPr/>
              </p:nvSpPr>
              <p:spPr>
                <a:xfrm>
                  <a:off x="1265400" y="3036960"/>
                  <a:ext cx="10800" cy="11160"/>
                </a:xfrm>
                <a:custGeom>
                  <a:avLst/>
                  <a:gdLst/>
                  <a:ahLst/>
                  <a:rect l="l" t="t" r="r" b="b"/>
                  <a:pathLst>
                    <a:path w="7" h="7">
                      <a:moveTo>
                        <a:pt x="0" y="6"/>
                      </a:moveTo>
                      <a:lnTo>
                        <a:pt x="6" y="6"/>
                      </a:lnTo>
                      <a:lnTo>
                        <a:pt x="0" y="0"/>
                      </a:lnTo>
                      <a:lnTo>
                        <a:pt x="0"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808" name=""/>
                <p:cNvSpPr/>
                <p:nvPr/>
              </p:nvSpPr>
              <p:spPr>
                <a:xfrm>
                  <a:off x="1274760" y="3075120"/>
                  <a:ext cx="1440" cy="11160"/>
                </a:xfrm>
                <a:custGeom>
                  <a:avLst/>
                  <a:gdLst/>
                  <a:ahLst/>
                  <a:rect l="l" t="t" r="r" b="b"/>
                  <a:pathLst>
                    <a:path w="1" h="7">
                      <a:moveTo>
                        <a:pt x="0" y="6"/>
                      </a:moveTo>
                      <a:lnTo>
                        <a:pt x="0" y="0"/>
                      </a:lnTo>
                      <a:lnTo>
                        <a:pt x="0"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809" name=""/>
                <p:cNvSpPr/>
                <p:nvPr/>
              </p:nvSpPr>
              <p:spPr>
                <a:xfrm>
                  <a:off x="1284120" y="3084480"/>
                  <a:ext cx="11160" cy="11160"/>
                </a:xfrm>
                <a:custGeom>
                  <a:avLst/>
                  <a:gdLst/>
                  <a:ahLst/>
                  <a:rect l="l" t="t" r="r" b="b"/>
                  <a:pathLst>
                    <a:path w="7" h="7">
                      <a:moveTo>
                        <a:pt x="0" y="6"/>
                      </a:moveTo>
                      <a:lnTo>
                        <a:pt x="6" y="0"/>
                      </a:lnTo>
                      <a:lnTo>
                        <a:pt x="0" y="0"/>
                      </a:lnTo>
                      <a:lnTo>
                        <a:pt x="0"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810" name=""/>
                <p:cNvSpPr/>
                <p:nvPr/>
              </p:nvSpPr>
              <p:spPr>
                <a:xfrm>
                  <a:off x="1274760" y="3094200"/>
                  <a:ext cx="9360" cy="9360"/>
                </a:xfrm>
                <a:prstGeom prst="rect">
                  <a:avLst/>
                </a:prstGeom>
                <a:solidFill>
                  <a:srgbClr val="b2b2b2"/>
                </a:solidFill>
                <a:ln w="0">
                  <a:noFill/>
                </a:ln>
              </p:spPr>
              <p:style>
                <a:lnRef idx="0"/>
                <a:fillRef idx="0"/>
                <a:effectRef idx="0"/>
                <a:fontRef idx="minor"/>
              </p:style>
              <p:txBody>
                <a:bodyPr wrap="none" lIns="90000" rIns="90000" tIns="-37440" bIns="-37440" anchor="ctr">
                  <a:noAutofit/>
                </a:bodyPr>
                <a:p>
                  <a:endParaRPr b="0" lang="en-US" sz="2400" strike="noStrike" u="none">
                    <a:solidFill>
                      <a:srgbClr val="000000"/>
                    </a:solidFill>
                    <a:effectLst/>
                    <a:uFillTx/>
                    <a:latin typeface="Times New Roman"/>
                  </a:endParaRPr>
                </a:p>
              </p:txBody>
            </p:sp>
            <p:sp>
              <p:nvSpPr>
                <p:cNvPr id="2811" name=""/>
                <p:cNvSpPr/>
                <p:nvPr/>
              </p:nvSpPr>
              <p:spPr>
                <a:xfrm>
                  <a:off x="1628640" y="3094200"/>
                  <a:ext cx="30240" cy="20520"/>
                </a:xfrm>
                <a:custGeom>
                  <a:avLst/>
                  <a:gdLst/>
                  <a:ahLst/>
                  <a:rect l="l" t="t" r="r" b="b"/>
                  <a:pathLst>
                    <a:path w="19" h="13">
                      <a:moveTo>
                        <a:pt x="6" y="12"/>
                      </a:moveTo>
                      <a:lnTo>
                        <a:pt x="12" y="12"/>
                      </a:lnTo>
                      <a:lnTo>
                        <a:pt x="12" y="6"/>
                      </a:lnTo>
                      <a:lnTo>
                        <a:pt x="18" y="6"/>
                      </a:lnTo>
                      <a:lnTo>
                        <a:pt x="12" y="6"/>
                      </a:lnTo>
                      <a:lnTo>
                        <a:pt x="6" y="0"/>
                      </a:lnTo>
                      <a:lnTo>
                        <a:pt x="0" y="6"/>
                      </a:lnTo>
                      <a:lnTo>
                        <a:pt x="6" y="6"/>
                      </a:lnTo>
                      <a:lnTo>
                        <a:pt x="6" y="12"/>
                      </a:lnTo>
                    </a:path>
                  </a:pathLst>
                </a:custGeom>
                <a:solidFill>
                  <a:srgbClr val="b2b2b2"/>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2812" name=""/>
                <p:cNvSpPr/>
                <p:nvPr/>
              </p:nvSpPr>
              <p:spPr>
                <a:xfrm>
                  <a:off x="1590840" y="3103560"/>
                  <a:ext cx="29880" cy="11160"/>
                </a:xfrm>
                <a:custGeom>
                  <a:avLst/>
                  <a:gdLst/>
                  <a:ahLst/>
                  <a:rect l="l" t="t" r="r" b="b"/>
                  <a:pathLst>
                    <a:path w="19" h="7">
                      <a:moveTo>
                        <a:pt x="0" y="6"/>
                      </a:moveTo>
                      <a:lnTo>
                        <a:pt x="6" y="6"/>
                      </a:lnTo>
                      <a:lnTo>
                        <a:pt x="12" y="6"/>
                      </a:lnTo>
                      <a:lnTo>
                        <a:pt x="18" y="0"/>
                      </a:lnTo>
                      <a:lnTo>
                        <a:pt x="12" y="0"/>
                      </a:lnTo>
                      <a:lnTo>
                        <a:pt x="6" y="0"/>
                      </a:lnTo>
                      <a:lnTo>
                        <a:pt x="12" y="0"/>
                      </a:lnTo>
                      <a:lnTo>
                        <a:pt x="6" y="6"/>
                      </a:lnTo>
                      <a:lnTo>
                        <a:pt x="0"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813" name=""/>
                <p:cNvSpPr/>
                <p:nvPr/>
              </p:nvSpPr>
              <p:spPr>
                <a:xfrm>
                  <a:off x="1274760" y="3103560"/>
                  <a:ext cx="11160" cy="11160"/>
                </a:xfrm>
                <a:custGeom>
                  <a:avLst/>
                  <a:gdLst/>
                  <a:ahLst/>
                  <a:rect l="l" t="t" r="r" b="b"/>
                  <a:pathLst>
                    <a:path w="7" h="7">
                      <a:moveTo>
                        <a:pt x="6" y="6"/>
                      </a:moveTo>
                      <a:lnTo>
                        <a:pt x="6" y="0"/>
                      </a:lnTo>
                      <a:lnTo>
                        <a:pt x="0" y="6"/>
                      </a:lnTo>
                      <a:lnTo>
                        <a:pt x="6"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814" name=""/>
                <p:cNvSpPr/>
                <p:nvPr/>
              </p:nvSpPr>
              <p:spPr>
                <a:xfrm>
                  <a:off x="1619280" y="3113280"/>
                  <a:ext cx="11160" cy="10800"/>
                </a:xfrm>
                <a:custGeom>
                  <a:avLst/>
                  <a:gdLst/>
                  <a:ahLst/>
                  <a:rect l="l" t="t" r="r" b="b"/>
                  <a:pathLst>
                    <a:path w="7" h="7">
                      <a:moveTo>
                        <a:pt x="0" y="6"/>
                      </a:moveTo>
                      <a:lnTo>
                        <a:pt x="0" y="0"/>
                      </a:lnTo>
                      <a:lnTo>
                        <a:pt x="6" y="0"/>
                      </a:lnTo>
                      <a:lnTo>
                        <a:pt x="0" y="6"/>
                      </a:lnTo>
                    </a:path>
                  </a:pathLst>
                </a:custGeom>
                <a:solidFill>
                  <a:srgbClr val="b2b2b2"/>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2815" name=""/>
                <p:cNvSpPr/>
                <p:nvPr/>
              </p:nvSpPr>
              <p:spPr>
                <a:xfrm>
                  <a:off x="1303200" y="3122640"/>
                  <a:ext cx="20880" cy="20520"/>
                </a:xfrm>
                <a:custGeom>
                  <a:avLst/>
                  <a:gdLst/>
                  <a:ahLst/>
                  <a:rect l="l" t="t" r="r" b="b"/>
                  <a:pathLst>
                    <a:path w="13" h="13">
                      <a:moveTo>
                        <a:pt x="12" y="12"/>
                      </a:moveTo>
                      <a:lnTo>
                        <a:pt x="12" y="6"/>
                      </a:lnTo>
                      <a:lnTo>
                        <a:pt x="12" y="0"/>
                      </a:lnTo>
                      <a:lnTo>
                        <a:pt x="6" y="0"/>
                      </a:lnTo>
                      <a:lnTo>
                        <a:pt x="0" y="0"/>
                      </a:lnTo>
                      <a:lnTo>
                        <a:pt x="6" y="0"/>
                      </a:lnTo>
                      <a:lnTo>
                        <a:pt x="6" y="6"/>
                      </a:lnTo>
                      <a:lnTo>
                        <a:pt x="12" y="12"/>
                      </a:lnTo>
                    </a:path>
                  </a:pathLst>
                </a:custGeom>
                <a:solidFill>
                  <a:srgbClr val="b2b2b2"/>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2816" name=""/>
                <p:cNvSpPr/>
                <p:nvPr/>
              </p:nvSpPr>
              <p:spPr>
                <a:xfrm>
                  <a:off x="1370160" y="3122640"/>
                  <a:ext cx="48960" cy="58680"/>
                </a:xfrm>
                <a:custGeom>
                  <a:avLst/>
                  <a:gdLst/>
                  <a:ahLst/>
                  <a:rect l="l" t="t" r="r" b="b"/>
                  <a:pathLst>
                    <a:path w="31" h="37">
                      <a:moveTo>
                        <a:pt x="30" y="6"/>
                      </a:moveTo>
                      <a:lnTo>
                        <a:pt x="24" y="6"/>
                      </a:lnTo>
                      <a:lnTo>
                        <a:pt x="18" y="0"/>
                      </a:lnTo>
                      <a:lnTo>
                        <a:pt x="12" y="6"/>
                      </a:lnTo>
                      <a:lnTo>
                        <a:pt x="6" y="12"/>
                      </a:lnTo>
                      <a:lnTo>
                        <a:pt x="6" y="18"/>
                      </a:lnTo>
                      <a:lnTo>
                        <a:pt x="18" y="12"/>
                      </a:lnTo>
                      <a:lnTo>
                        <a:pt x="18" y="18"/>
                      </a:lnTo>
                      <a:lnTo>
                        <a:pt x="6" y="18"/>
                      </a:lnTo>
                      <a:lnTo>
                        <a:pt x="12" y="24"/>
                      </a:lnTo>
                      <a:lnTo>
                        <a:pt x="18" y="24"/>
                      </a:lnTo>
                      <a:lnTo>
                        <a:pt x="18" y="30"/>
                      </a:lnTo>
                      <a:lnTo>
                        <a:pt x="24" y="30"/>
                      </a:lnTo>
                      <a:lnTo>
                        <a:pt x="18" y="30"/>
                      </a:lnTo>
                      <a:lnTo>
                        <a:pt x="6" y="30"/>
                      </a:lnTo>
                      <a:lnTo>
                        <a:pt x="0" y="30"/>
                      </a:lnTo>
                      <a:lnTo>
                        <a:pt x="0" y="36"/>
                      </a:lnTo>
                      <a:lnTo>
                        <a:pt x="6" y="36"/>
                      </a:lnTo>
                      <a:lnTo>
                        <a:pt x="12" y="36"/>
                      </a:lnTo>
                      <a:lnTo>
                        <a:pt x="18" y="36"/>
                      </a:lnTo>
                      <a:lnTo>
                        <a:pt x="24" y="36"/>
                      </a:lnTo>
                      <a:lnTo>
                        <a:pt x="30" y="36"/>
                      </a:lnTo>
                      <a:lnTo>
                        <a:pt x="30" y="12"/>
                      </a:lnTo>
                      <a:lnTo>
                        <a:pt x="30" y="6"/>
                      </a:lnTo>
                    </a:path>
                  </a:pathLst>
                </a:custGeom>
                <a:solidFill>
                  <a:srgbClr val="b2b2b2"/>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2817" name=""/>
                <p:cNvSpPr/>
                <p:nvPr/>
              </p:nvSpPr>
              <p:spPr>
                <a:xfrm>
                  <a:off x="1417680" y="3132000"/>
                  <a:ext cx="11160" cy="11160"/>
                </a:xfrm>
                <a:custGeom>
                  <a:avLst/>
                  <a:gdLst/>
                  <a:ahLst/>
                  <a:rect l="l" t="t" r="r" b="b"/>
                  <a:pathLst>
                    <a:path w="7" h="7">
                      <a:moveTo>
                        <a:pt x="0" y="6"/>
                      </a:moveTo>
                      <a:lnTo>
                        <a:pt x="0" y="0"/>
                      </a:lnTo>
                      <a:lnTo>
                        <a:pt x="6" y="0"/>
                      </a:lnTo>
                      <a:lnTo>
                        <a:pt x="0"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818" name=""/>
                <p:cNvSpPr/>
                <p:nvPr/>
              </p:nvSpPr>
              <p:spPr>
                <a:xfrm>
                  <a:off x="1284120" y="3132000"/>
                  <a:ext cx="20880" cy="11160"/>
                </a:xfrm>
                <a:custGeom>
                  <a:avLst/>
                  <a:gdLst/>
                  <a:ahLst/>
                  <a:rect l="l" t="t" r="r" b="b"/>
                  <a:pathLst>
                    <a:path w="13" h="7">
                      <a:moveTo>
                        <a:pt x="6" y="6"/>
                      </a:moveTo>
                      <a:lnTo>
                        <a:pt x="12" y="6"/>
                      </a:lnTo>
                      <a:lnTo>
                        <a:pt x="12" y="0"/>
                      </a:lnTo>
                      <a:lnTo>
                        <a:pt x="6" y="0"/>
                      </a:lnTo>
                      <a:lnTo>
                        <a:pt x="0" y="0"/>
                      </a:lnTo>
                      <a:lnTo>
                        <a:pt x="6"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819" name=""/>
                <p:cNvSpPr/>
                <p:nvPr/>
              </p:nvSpPr>
              <p:spPr>
                <a:xfrm>
                  <a:off x="1417680" y="3141720"/>
                  <a:ext cx="79200" cy="49320"/>
                </a:xfrm>
                <a:custGeom>
                  <a:avLst/>
                  <a:gdLst/>
                  <a:ahLst/>
                  <a:rect l="l" t="t" r="r" b="b"/>
                  <a:pathLst>
                    <a:path w="50" h="31">
                      <a:moveTo>
                        <a:pt x="0" y="0"/>
                      </a:moveTo>
                      <a:lnTo>
                        <a:pt x="6" y="0"/>
                      </a:lnTo>
                      <a:lnTo>
                        <a:pt x="12" y="6"/>
                      </a:lnTo>
                      <a:lnTo>
                        <a:pt x="18" y="12"/>
                      </a:lnTo>
                      <a:lnTo>
                        <a:pt x="24" y="18"/>
                      </a:lnTo>
                      <a:lnTo>
                        <a:pt x="31" y="18"/>
                      </a:lnTo>
                      <a:lnTo>
                        <a:pt x="37" y="18"/>
                      </a:lnTo>
                      <a:lnTo>
                        <a:pt x="37" y="24"/>
                      </a:lnTo>
                      <a:lnTo>
                        <a:pt x="49" y="24"/>
                      </a:lnTo>
                      <a:lnTo>
                        <a:pt x="43" y="24"/>
                      </a:lnTo>
                      <a:lnTo>
                        <a:pt x="37" y="24"/>
                      </a:lnTo>
                      <a:lnTo>
                        <a:pt x="31" y="30"/>
                      </a:lnTo>
                      <a:lnTo>
                        <a:pt x="18" y="24"/>
                      </a:lnTo>
                      <a:lnTo>
                        <a:pt x="6" y="24"/>
                      </a:lnTo>
                      <a:lnTo>
                        <a:pt x="0" y="24"/>
                      </a:lnTo>
                      <a:lnTo>
                        <a:pt x="0" y="0"/>
                      </a:lnTo>
                    </a:path>
                  </a:pathLst>
                </a:custGeom>
                <a:solidFill>
                  <a:srgbClr val="b2b2b2"/>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2820" name=""/>
                <p:cNvSpPr/>
                <p:nvPr/>
              </p:nvSpPr>
              <p:spPr>
                <a:xfrm>
                  <a:off x="1322280" y="3141720"/>
                  <a:ext cx="20880" cy="11160"/>
                </a:xfrm>
                <a:custGeom>
                  <a:avLst/>
                  <a:gdLst/>
                  <a:ahLst/>
                  <a:rect l="l" t="t" r="r" b="b"/>
                  <a:pathLst>
                    <a:path w="13" h="7">
                      <a:moveTo>
                        <a:pt x="12" y="6"/>
                      </a:moveTo>
                      <a:lnTo>
                        <a:pt x="12" y="0"/>
                      </a:lnTo>
                      <a:lnTo>
                        <a:pt x="6" y="0"/>
                      </a:lnTo>
                      <a:lnTo>
                        <a:pt x="0" y="0"/>
                      </a:lnTo>
                      <a:lnTo>
                        <a:pt x="0" y="6"/>
                      </a:lnTo>
                      <a:lnTo>
                        <a:pt x="6" y="6"/>
                      </a:lnTo>
                      <a:lnTo>
                        <a:pt x="12"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821" name=""/>
                <p:cNvSpPr/>
                <p:nvPr/>
              </p:nvSpPr>
              <p:spPr>
                <a:xfrm>
                  <a:off x="1303200" y="3151080"/>
                  <a:ext cx="11160" cy="1800"/>
                </a:xfrm>
                <a:custGeom>
                  <a:avLst/>
                  <a:gdLst/>
                  <a:ahLst/>
                  <a:rect l="l" t="t" r="r" b="b"/>
                  <a:pathLst>
                    <a:path w="7" h="1">
                      <a:moveTo>
                        <a:pt x="6" y="0"/>
                      </a:moveTo>
                      <a:lnTo>
                        <a:pt x="0" y="0"/>
                      </a:lnTo>
                      <a:lnTo>
                        <a:pt x="6" y="0"/>
                      </a:lnTo>
                    </a:path>
                  </a:pathLst>
                </a:custGeom>
                <a:solidFill>
                  <a:srgbClr val="b2b2b2"/>
                </a:solidFill>
                <a:ln w="0">
                  <a:no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822" name=""/>
                <p:cNvSpPr/>
                <p:nvPr/>
              </p:nvSpPr>
              <p:spPr>
                <a:xfrm>
                  <a:off x="1312920" y="3151080"/>
                  <a:ext cx="20520" cy="11160"/>
                </a:xfrm>
                <a:custGeom>
                  <a:avLst/>
                  <a:gdLst/>
                  <a:ahLst/>
                  <a:rect l="l" t="t" r="r" b="b"/>
                  <a:pathLst>
                    <a:path w="13" h="7">
                      <a:moveTo>
                        <a:pt x="6" y="6"/>
                      </a:moveTo>
                      <a:lnTo>
                        <a:pt x="12" y="6"/>
                      </a:lnTo>
                      <a:lnTo>
                        <a:pt x="12" y="0"/>
                      </a:lnTo>
                      <a:lnTo>
                        <a:pt x="6" y="0"/>
                      </a:lnTo>
                      <a:lnTo>
                        <a:pt x="0" y="0"/>
                      </a:lnTo>
                      <a:lnTo>
                        <a:pt x="0" y="6"/>
                      </a:lnTo>
                      <a:lnTo>
                        <a:pt x="6" y="6"/>
                      </a:lnTo>
                      <a:lnTo>
                        <a:pt x="12" y="6"/>
                      </a:lnTo>
                      <a:lnTo>
                        <a:pt x="6"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823" name=""/>
                <p:cNvSpPr/>
                <p:nvPr/>
              </p:nvSpPr>
              <p:spPr>
                <a:xfrm>
                  <a:off x="1370160" y="3151080"/>
                  <a:ext cx="10800" cy="11160"/>
                </a:xfrm>
                <a:custGeom>
                  <a:avLst/>
                  <a:gdLst/>
                  <a:ahLst/>
                  <a:rect l="l" t="t" r="r" b="b"/>
                  <a:pathLst>
                    <a:path w="7" h="7">
                      <a:moveTo>
                        <a:pt x="0" y="6"/>
                      </a:moveTo>
                      <a:lnTo>
                        <a:pt x="6" y="6"/>
                      </a:lnTo>
                      <a:lnTo>
                        <a:pt x="6" y="0"/>
                      </a:lnTo>
                      <a:lnTo>
                        <a:pt x="0"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824" name=""/>
                <p:cNvSpPr/>
                <p:nvPr/>
              </p:nvSpPr>
              <p:spPr>
                <a:xfrm>
                  <a:off x="1341360" y="3160800"/>
                  <a:ext cx="9720" cy="9360"/>
                </a:xfrm>
                <a:prstGeom prst="rect">
                  <a:avLst/>
                </a:prstGeom>
                <a:solidFill>
                  <a:srgbClr val="b2b2b2"/>
                </a:solidFill>
                <a:ln w="0">
                  <a:noFill/>
                </a:ln>
              </p:spPr>
              <p:style>
                <a:lnRef idx="0"/>
                <a:fillRef idx="0"/>
                <a:effectRef idx="0"/>
                <a:fontRef idx="minor"/>
              </p:style>
              <p:txBody>
                <a:bodyPr wrap="none" lIns="90000" rIns="90000" tIns="-37440" bIns="-37440" anchor="ctr">
                  <a:noAutofit/>
                </a:bodyPr>
                <a:p>
                  <a:endParaRPr b="0" lang="en-US" sz="2400" strike="noStrike" u="none">
                    <a:solidFill>
                      <a:srgbClr val="000000"/>
                    </a:solidFill>
                    <a:effectLst/>
                    <a:uFillTx/>
                    <a:latin typeface="Times New Roman"/>
                  </a:endParaRPr>
                </a:p>
              </p:txBody>
            </p:sp>
            <p:sp>
              <p:nvSpPr>
                <p:cNvPr id="2825" name=""/>
                <p:cNvSpPr/>
                <p:nvPr/>
              </p:nvSpPr>
              <p:spPr>
                <a:xfrm>
                  <a:off x="1351080" y="3170160"/>
                  <a:ext cx="20520" cy="11160"/>
                </a:xfrm>
                <a:custGeom>
                  <a:avLst/>
                  <a:gdLst/>
                  <a:ahLst/>
                  <a:rect l="l" t="t" r="r" b="b"/>
                  <a:pathLst>
                    <a:path w="13" h="7">
                      <a:moveTo>
                        <a:pt x="12" y="0"/>
                      </a:moveTo>
                      <a:lnTo>
                        <a:pt x="12" y="6"/>
                      </a:lnTo>
                      <a:lnTo>
                        <a:pt x="6" y="6"/>
                      </a:lnTo>
                      <a:lnTo>
                        <a:pt x="0" y="6"/>
                      </a:lnTo>
                      <a:lnTo>
                        <a:pt x="0" y="0"/>
                      </a:lnTo>
                      <a:lnTo>
                        <a:pt x="6" y="0"/>
                      </a:lnTo>
                      <a:lnTo>
                        <a:pt x="12" y="0"/>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826" name=""/>
                <p:cNvSpPr/>
                <p:nvPr/>
              </p:nvSpPr>
              <p:spPr>
                <a:xfrm>
                  <a:off x="1427040" y="3189240"/>
                  <a:ext cx="30240" cy="1800"/>
                </a:xfrm>
                <a:custGeom>
                  <a:avLst/>
                  <a:gdLst/>
                  <a:ahLst/>
                  <a:rect l="l" t="t" r="r" b="b"/>
                  <a:pathLst>
                    <a:path w="19" h="1">
                      <a:moveTo>
                        <a:pt x="12" y="0"/>
                      </a:moveTo>
                      <a:lnTo>
                        <a:pt x="18" y="0"/>
                      </a:lnTo>
                      <a:lnTo>
                        <a:pt x="12" y="0"/>
                      </a:lnTo>
                      <a:lnTo>
                        <a:pt x="6" y="0"/>
                      </a:lnTo>
                      <a:lnTo>
                        <a:pt x="0" y="0"/>
                      </a:lnTo>
                      <a:lnTo>
                        <a:pt x="6" y="0"/>
                      </a:lnTo>
                      <a:lnTo>
                        <a:pt x="12" y="0"/>
                      </a:lnTo>
                    </a:path>
                  </a:pathLst>
                </a:custGeom>
                <a:solidFill>
                  <a:srgbClr val="b2b2b2"/>
                </a:solidFill>
                <a:ln w="0">
                  <a:no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827" name=""/>
                <p:cNvSpPr/>
                <p:nvPr/>
              </p:nvSpPr>
              <p:spPr>
                <a:xfrm>
                  <a:off x="1398600" y="3189240"/>
                  <a:ext cx="30240" cy="11160"/>
                </a:xfrm>
                <a:custGeom>
                  <a:avLst/>
                  <a:gdLst/>
                  <a:ahLst/>
                  <a:rect l="l" t="t" r="r" b="b"/>
                  <a:pathLst>
                    <a:path w="19" h="7">
                      <a:moveTo>
                        <a:pt x="18" y="6"/>
                      </a:moveTo>
                      <a:lnTo>
                        <a:pt x="12" y="6"/>
                      </a:lnTo>
                      <a:lnTo>
                        <a:pt x="6" y="0"/>
                      </a:lnTo>
                      <a:lnTo>
                        <a:pt x="0" y="0"/>
                      </a:lnTo>
                      <a:lnTo>
                        <a:pt x="6" y="0"/>
                      </a:lnTo>
                      <a:lnTo>
                        <a:pt x="12" y="0"/>
                      </a:lnTo>
                      <a:lnTo>
                        <a:pt x="18" y="0"/>
                      </a:lnTo>
                      <a:lnTo>
                        <a:pt x="18"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828" name=""/>
                <p:cNvSpPr/>
                <p:nvPr/>
              </p:nvSpPr>
              <p:spPr>
                <a:xfrm>
                  <a:off x="1459080" y="2106720"/>
                  <a:ext cx="315720" cy="31572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grpSp>
            <p:nvGrpSpPr>
              <p:cNvPr id="2829" name=""/>
              <p:cNvGrpSpPr/>
              <p:nvPr/>
            </p:nvGrpSpPr>
            <p:grpSpPr>
              <a:xfrm>
                <a:off x="2895480" y="1486080"/>
                <a:ext cx="5915160" cy="4079520"/>
                <a:chOff x="2895480" y="1486080"/>
                <a:chExt cx="5915160" cy="4079520"/>
              </a:xfrm>
            </p:grpSpPr>
            <p:pic>
              <p:nvPicPr>
                <p:cNvPr id="2830" name="" descr=""/>
                <p:cNvPicPr/>
                <p:nvPr/>
              </p:nvPicPr>
              <p:blipFill>
                <a:blip r:embed="rId1"/>
                <a:stretch/>
              </p:blipFill>
              <p:spPr>
                <a:xfrm>
                  <a:off x="2895480" y="1486080"/>
                  <a:ext cx="5915160" cy="4079520"/>
                </a:xfrm>
                <a:prstGeom prst="rect">
                  <a:avLst/>
                </a:prstGeom>
                <a:noFill/>
                <a:ln w="0">
                  <a:noFill/>
                </a:ln>
              </p:spPr>
            </p:pic>
            <p:sp>
              <p:nvSpPr>
                <p:cNvPr id="2831" name=""/>
                <p:cNvSpPr/>
                <p:nvPr/>
              </p:nvSpPr>
              <p:spPr>
                <a:xfrm>
                  <a:off x="5002200" y="1741320"/>
                  <a:ext cx="2536920" cy="1469520"/>
                </a:xfrm>
                <a:custGeom>
                  <a:avLst/>
                  <a:gdLst/>
                  <a:ahLst/>
                  <a:rect l="l" t="t" r="r" b="b"/>
                  <a:pathLst>
                    <a:path w="1825" h="1057">
                      <a:moveTo>
                        <a:pt x="0" y="1056"/>
                      </a:moveTo>
                      <a:lnTo>
                        <a:pt x="336" y="768"/>
                      </a:lnTo>
                      <a:lnTo>
                        <a:pt x="720" y="528"/>
                      </a:lnTo>
                      <a:lnTo>
                        <a:pt x="960" y="336"/>
                      </a:lnTo>
                      <a:lnTo>
                        <a:pt x="1392" y="192"/>
                      </a:lnTo>
                      <a:lnTo>
                        <a:pt x="1824" y="0"/>
                      </a:lnTo>
                    </a:path>
                  </a:pathLst>
                </a:custGeom>
                <a:noFill/>
                <a:ln cap="rnd" w="25560">
                  <a:solidFill>
                    <a:srgbClr val="339966"/>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32" name=""/>
                <p:cNvSpPr/>
                <p:nvPr/>
              </p:nvSpPr>
              <p:spPr>
                <a:xfrm>
                  <a:off x="3562200" y="2943000"/>
                  <a:ext cx="457200" cy="2538000"/>
                </a:xfrm>
                <a:custGeom>
                  <a:avLst/>
                  <a:gdLst/>
                  <a:ahLst/>
                  <a:rect l="l" t="t" r="r" b="b"/>
                  <a:pathLst>
                    <a:path w="328" h="1826">
                      <a:moveTo>
                        <a:pt x="26" y="1825"/>
                      </a:moveTo>
                      <a:lnTo>
                        <a:pt x="10" y="1825"/>
                      </a:lnTo>
                      <a:lnTo>
                        <a:pt x="2" y="1819"/>
                      </a:lnTo>
                      <a:lnTo>
                        <a:pt x="0" y="1806"/>
                      </a:lnTo>
                      <a:lnTo>
                        <a:pt x="0" y="1787"/>
                      </a:lnTo>
                      <a:lnTo>
                        <a:pt x="2" y="1762"/>
                      </a:lnTo>
                      <a:lnTo>
                        <a:pt x="10" y="1731"/>
                      </a:lnTo>
                      <a:lnTo>
                        <a:pt x="26" y="1681"/>
                      </a:lnTo>
                      <a:lnTo>
                        <a:pt x="36" y="1649"/>
                      </a:lnTo>
                      <a:lnTo>
                        <a:pt x="52" y="1618"/>
                      </a:lnTo>
                      <a:lnTo>
                        <a:pt x="67" y="1580"/>
                      </a:lnTo>
                      <a:lnTo>
                        <a:pt x="86" y="1536"/>
                      </a:lnTo>
                      <a:lnTo>
                        <a:pt x="130" y="1449"/>
                      </a:lnTo>
                      <a:lnTo>
                        <a:pt x="174" y="1348"/>
                      </a:lnTo>
                      <a:lnTo>
                        <a:pt x="218" y="1248"/>
                      </a:lnTo>
                      <a:lnTo>
                        <a:pt x="260" y="1148"/>
                      </a:lnTo>
                      <a:lnTo>
                        <a:pt x="278" y="1097"/>
                      </a:lnTo>
                      <a:lnTo>
                        <a:pt x="294" y="1047"/>
                      </a:lnTo>
                      <a:lnTo>
                        <a:pt x="307" y="1003"/>
                      </a:lnTo>
                      <a:lnTo>
                        <a:pt x="314" y="959"/>
                      </a:lnTo>
                      <a:lnTo>
                        <a:pt x="322" y="922"/>
                      </a:lnTo>
                      <a:lnTo>
                        <a:pt x="325" y="878"/>
                      </a:lnTo>
                      <a:lnTo>
                        <a:pt x="327" y="803"/>
                      </a:lnTo>
                      <a:lnTo>
                        <a:pt x="322" y="727"/>
                      </a:lnTo>
                      <a:lnTo>
                        <a:pt x="312" y="652"/>
                      </a:lnTo>
                      <a:lnTo>
                        <a:pt x="301" y="583"/>
                      </a:lnTo>
                      <a:lnTo>
                        <a:pt x="288" y="514"/>
                      </a:lnTo>
                      <a:lnTo>
                        <a:pt x="275" y="445"/>
                      </a:lnTo>
                      <a:lnTo>
                        <a:pt x="268" y="382"/>
                      </a:lnTo>
                      <a:lnTo>
                        <a:pt x="255" y="270"/>
                      </a:lnTo>
                      <a:lnTo>
                        <a:pt x="244" y="175"/>
                      </a:lnTo>
                      <a:lnTo>
                        <a:pt x="231" y="88"/>
                      </a:lnTo>
                      <a:lnTo>
                        <a:pt x="218" y="0"/>
                      </a:lnTo>
                    </a:path>
                  </a:pathLst>
                </a:custGeom>
                <a:noFill/>
                <a:ln cap="rnd" w="25560">
                  <a:solidFill>
                    <a:srgbClr val="ff33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33" name=""/>
                <p:cNvSpPr/>
                <p:nvPr/>
              </p:nvSpPr>
              <p:spPr>
                <a:xfrm>
                  <a:off x="3865680" y="2965320"/>
                  <a:ext cx="4809960" cy="1782360"/>
                </a:xfrm>
                <a:custGeom>
                  <a:avLst/>
                  <a:gdLst/>
                  <a:ahLst/>
                  <a:rect l="l" t="t" r="r" b="b"/>
                  <a:pathLst>
                    <a:path w="3459" h="1282">
                      <a:moveTo>
                        <a:pt x="0" y="33"/>
                      </a:moveTo>
                      <a:lnTo>
                        <a:pt x="95" y="16"/>
                      </a:lnTo>
                      <a:lnTo>
                        <a:pt x="206" y="0"/>
                      </a:lnTo>
                      <a:lnTo>
                        <a:pt x="262" y="0"/>
                      </a:lnTo>
                      <a:lnTo>
                        <a:pt x="333" y="6"/>
                      </a:lnTo>
                      <a:lnTo>
                        <a:pt x="404" y="16"/>
                      </a:lnTo>
                      <a:lnTo>
                        <a:pt x="483" y="33"/>
                      </a:lnTo>
                      <a:lnTo>
                        <a:pt x="578" y="60"/>
                      </a:lnTo>
                      <a:lnTo>
                        <a:pt x="681" y="98"/>
                      </a:lnTo>
                      <a:lnTo>
                        <a:pt x="792" y="141"/>
                      </a:lnTo>
                      <a:lnTo>
                        <a:pt x="918" y="190"/>
                      </a:lnTo>
                      <a:lnTo>
                        <a:pt x="1037" y="239"/>
                      </a:lnTo>
                      <a:lnTo>
                        <a:pt x="1148" y="288"/>
                      </a:lnTo>
                      <a:lnTo>
                        <a:pt x="1251" y="331"/>
                      </a:lnTo>
                      <a:lnTo>
                        <a:pt x="1345" y="369"/>
                      </a:lnTo>
                      <a:lnTo>
                        <a:pt x="1425" y="396"/>
                      </a:lnTo>
                      <a:lnTo>
                        <a:pt x="1496" y="424"/>
                      </a:lnTo>
                      <a:lnTo>
                        <a:pt x="1622" y="467"/>
                      </a:lnTo>
                      <a:lnTo>
                        <a:pt x="1733" y="494"/>
                      </a:lnTo>
                      <a:lnTo>
                        <a:pt x="1828" y="510"/>
                      </a:lnTo>
                      <a:lnTo>
                        <a:pt x="1868" y="510"/>
                      </a:lnTo>
                      <a:lnTo>
                        <a:pt x="1907" y="510"/>
                      </a:lnTo>
                      <a:lnTo>
                        <a:pt x="1971" y="489"/>
                      </a:lnTo>
                      <a:lnTo>
                        <a:pt x="2018" y="467"/>
                      </a:lnTo>
                      <a:lnTo>
                        <a:pt x="2042" y="461"/>
                      </a:lnTo>
                      <a:lnTo>
                        <a:pt x="2065" y="461"/>
                      </a:lnTo>
                      <a:lnTo>
                        <a:pt x="2089" y="472"/>
                      </a:lnTo>
                      <a:lnTo>
                        <a:pt x="2105" y="483"/>
                      </a:lnTo>
                      <a:lnTo>
                        <a:pt x="2129" y="521"/>
                      </a:lnTo>
                      <a:lnTo>
                        <a:pt x="2160" y="565"/>
                      </a:lnTo>
                      <a:lnTo>
                        <a:pt x="2176" y="586"/>
                      </a:lnTo>
                      <a:lnTo>
                        <a:pt x="2208" y="608"/>
                      </a:lnTo>
                      <a:lnTo>
                        <a:pt x="2287" y="641"/>
                      </a:lnTo>
                      <a:lnTo>
                        <a:pt x="2382" y="673"/>
                      </a:lnTo>
                      <a:lnTo>
                        <a:pt x="2485" y="711"/>
                      </a:lnTo>
                      <a:lnTo>
                        <a:pt x="2596" y="755"/>
                      </a:lnTo>
                      <a:lnTo>
                        <a:pt x="2651" y="782"/>
                      </a:lnTo>
                      <a:lnTo>
                        <a:pt x="2714" y="809"/>
                      </a:lnTo>
                      <a:lnTo>
                        <a:pt x="2849" y="879"/>
                      </a:lnTo>
                      <a:lnTo>
                        <a:pt x="2975" y="945"/>
                      </a:lnTo>
                      <a:lnTo>
                        <a:pt x="3031" y="972"/>
                      </a:lnTo>
                      <a:lnTo>
                        <a:pt x="3070" y="993"/>
                      </a:lnTo>
                      <a:lnTo>
                        <a:pt x="3102" y="1010"/>
                      </a:lnTo>
                      <a:lnTo>
                        <a:pt x="3118" y="1015"/>
                      </a:lnTo>
                      <a:lnTo>
                        <a:pt x="3134" y="1020"/>
                      </a:lnTo>
                      <a:lnTo>
                        <a:pt x="3142" y="1026"/>
                      </a:lnTo>
                      <a:lnTo>
                        <a:pt x="3149" y="1031"/>
                      </a:lnTo>
                      <a:lnTo>
                        <a:pt x="3165" y="1042"/>
                      </a:lnTo>
                      <a:lnTo>
                        <a:pt x="3189" y="1058"/>
                      </a:lnTo>
                      <a:lnTo>
                        <a:pt x="3213" y="1080"/>
                      </a:lnTo>
                      <a:lnTo>
                        <a:pt x="3268" y="1140"/>
                      </a:lnTo>
                      <a:lnTo>
                        <a:pt x="3323" y="1194"/>
                      </a:lnTo>
                      <a:lnTo>
                        <a:pt x="3347" y="1216"/>
                      </a:lnTo>
                      <a:lnTo>
                        <a:pt x="3363" y="1232"/>
                      </a:lnTo>
                      <a:lnTo>
                        <a:pt x="3395" y="1254"/>
                      </a:lnTo>
                      <a:lnTo>
                        <a:pt x="3418" y="1270"/>
                      </a:lnTo>
                      <a:lnTo>
                        <a:pt x="3442" y="1276"/>
                      </a:lnTo>
                      <a:lnTo>
                        <a:pt x="3458" y="1281"/>
                      </a:lnTo>
                    </a:path>
                  </a:pathLst>
                </a:custGeom>
                <a:noFill/>
                <a:ln cap="rnd" w="25560">
                  <a:solidFill>
                    <a:srgbClr val="3333c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34" name=""/>
                <p:cNvSpPr/>
                <p:nvPr/>
              </p:nvSpPr>
              <p:spPr>
                <a:xfrm>
                  <a:off x="6933960" y="2971440"/>
                  <a:ext cx="1400760" cy="226440"/>
                </a:xfrm>
                <a:prstGeom prst="rect">
                  <a:avLst/>
                </a:prstGeom>
                <a:noFill/>
                <a:ln w="0">
                  <a:noFill/>
                </a:ln>
              </p:spPr>
              <p:style>
                <a:lnRef idx="0"/>
                <a:fillRef idx="0"/>
                <a:effectRef idx="0"/>
                <a:fontRef idx="minor"/>
              </p:style>
              <p:txBody>
                <a:bodyPr wrap="none" lIns="90360" rIns="90360" tIns="44280" bIns="442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777777"/>
                      </a:solidFill>
                      <a:effectLst/>
                      <a:uFillTx/>
                      <a:latin typeface="Arial"/>
                    </a:rPr>
                    <a:t>B     R     A     S     I     L</a:t>
                  </a:r>
                  <a:endParaRPr b="0" lang="en-US" sz="900" strike="noStrike" u="none">
                    <a:solidFill>
                      <a:srgbClr val="000000"/>
                    </a:solidFill>
                    <a:effectLst/>
                    <a:uFillTx/>
                    <a:latin typeface="Times New Roman"/>
                  </a:endParaRPr>
                </a:p>
              </p:txBody>
            </p:sp>
            <p:sp>
              <p:nvSpPr>
                <p:cNvPr id="2835" name=""/>
                <p:cNvSpPr/>
                <p:nvPr/>
              </p:nvSpPr>
              <p:spPr>
                <a:xfrm>
                  <a:off x="2935440" y="2476080"/>
                  <a:ext cx="934920" cy="401400"/>
                </a:xfrm>
                <a:custGeom>
                  <a:avLst/>
                  <a:gdLst/>
                  <a:ahLst/>
                  <a:rect l="l" t="t" r="r" b="b"/>
                  <a:pathLst>
                    <a:path w="673" h="289">
                      <a:moveTo>
                        <a:pt x="672" y="288"/>
                      </a:moveTo>
                      <a:lnTo>
                        <a:pt x="605" y="216"/>
                      </a:lnTo>
                      <a:lnTo>
                        <a:pt x="536" y="147"/>
                      </a:lnTo>
                      <a:lnTo>
                        <a:pt x="500" y="118"/>
                      </a:lnTo>
                      <a:lnTo>
                        <a:pt x="465" y="91"/>
                      </a:lnTo>
                      <a:lnTo>
                        <a:pt x="424" y="65"/>
                      </a:lnTo>
                      <a:lnTo>
                        <a:pt x="384" y="46"/>
                      </a:lnTo>
                      <a:lnTo>
                        <a:pt x="341" y="29"/>
                      </a:lnTo>
                      <a:lnTo>
                        <a:pt x="296" y="19"/>
                      </a:lnTo>
                      <a:lnTo>
                        <a:pt x="200" y="6"/>
                      </a:lnTo>
                      <a:lnTo>
                        <a:pt x="103" y="0"/>
                      </a:lnTo>
                      <a:lnTo>
                        <a:pt x="0" y="0"/>
                      </a:lnTo>
                    </a:path>
                  </a:pathLst>
                </a:custGeom>
                <a:noFill/>
                <a:ln cap="rnd" w="25560">
                  <a:solidFill>
                    <a:srgbClr val="ff33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pic>
              <p:nvPicPr>
                <p:cNvPr id="2836" name="" descr=""/>
                <p:cNvPicPr/>
                <p:nvPr/>
              </p:nvPicPr>
              <p:blipFill>
                <a:blip r:embed="rId2"/>
                <a:stretch/>
              </p:blipFill>
              <p:spPr>
                <a:xfrm>
                  <a:off x="3797280" y="2873160"/>
                  <a:ext cx="174600" cy="105840"/>
                </a:xfrm>
                <a:prstGeom prst="rect">
                  <a:avLst/>
                </a:prstGeom>
                <a:noFill/>
                <a:ln w="0">
                  <a:noFill/>
                </a:ln>
              </p:spPr>
            </p:pic>
            <p:sp>
              <p:nvSpPr>
                <p:cNvPr id="2837" name=""/>
                <p:cNvSpPr/>
                <p:nvPr/>
              </p:nvSpPr>
              <p:spPr>
                <a:xfrm>
                  <a:off x="6467400" y="4608360"/>
                  <a:ext cx="1739880" cy="605880"/>
                </a:xfrm>
                <a:prstGeom prst="rect">
                  <a:avLst/>
                </a:prstGeom>
                <a:solidFill>
                  <a:srgbClr val="ffffff"/>
                </a:solidFill>
                <a:ln w="50760">
                  <a:solidFill>
                    <a:srgbClr val="ffff66"/>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nvGrpSpPr>
                <p:cNvPr id="2838" name=""/>
                <p:cNvGrpSpPr/>
                <p:nvPr/>
              </p:nvGrpSpPr>
              <p:grpSpPr>
                <a:xfrm>
                  <a:off x="6554880" y="4673520"/>
                  <a:ext cx="1746000" cy="492840"/>
                  <a:chOff x="6554880" y="4673520"/>
                  <a:chExt cx="1746000" cy="492840"/>
                </a:xfrm>
              </p:grpSpPr>
              <p:sp>
                <p:nvSpPr>
                  <p:cNvPr id="2839" name=""/>
                  <p:cNvSpPr/>
                  <p:nvPr/>
                </p:nvSpPr>
                <p:spPr>
                  <a:xfrm>
                    <a:off x="6554880" y="5044320"/>
                    <a:ext cx="329400" cy="0"/>
                  </a:xfrm>
                  <a:prstGeom prst="line">
                    <a:avLst/>
                  </a:prstGeom>
                  <a:ln w="25560">
                    <a:solidFill>
                      <a:srgbClr val="ff33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840" name=""/>
                  <p:cNvSpPr/>
                  <p:nvPr/>
                </p:nvSpPr>
                <p:spPr>
                  <a:xfrm>
                    <a:off x="6554880" y="4911120"/>
                    <a:ext cx="329400" cy="0"/>
                  </a:xfrm>
                  <a:prstGeom prst="line">
                    <a:avLst/>
                  </a:prstGeom>
                  <a:ln w="2556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841" name=""/>
                  <p:cNvSpPr/>
                  <p:nvPr/>
                </p:nvSpPr>
                <p:spPr>
                  <a:xfrm>
                    <a:off x="6912720" y="4939920"/>
                    <a:ext cx="1388160" cy="226440"/>
                  </a:xfrm>
                  <a:prstGeom prst="rect">
                    <a:avLst/>
                  </a:prstGeom>
                  <a:noFill/>
                  <a:ln w="0">
                    <a:noFill/>
                  </a:ln>
                </p:spPr>
                <p:style>
                  <a:lnRef idx="0"/>
                  <a:fillRef idx="0"/>
                  <a:effectRef idx="0"/>
                  <a:fontRef idx="minor"/>
                </p:style>
                <p:txBody>
                  <a:bodyPr wrap="none" lIns="90360" rIns="90360" tIns="44280" bIns="442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ff3300"/>
                        </a:solidFill>
                        <a:effectLst/>
                        <a:uFillTx/>
                        <a:latin typeface="Arial"/>
                      </a:rPr>
                      <a:t>Pipelines in Operation</a:t>
                    </a:r>
                    <a:endParaRPr b="0" lang="en-US" sz="900" strike="noStrike" u="none">
                      <a:solidFill>
                        <a:srgbClr val="000000"/>
                      </a:solidFill>
                      <a:effectLst/>
                      <a:uFillTx/>
                      <a:latin typeface="Times New Roman"/>
                    </a:endParaRPr>
                  </a:p>
                </p:txBody>
              </p:sp>
              <p:sp>
                <p:nvSpPr>
                  <p:cNvPr id="2842" name=""/>
                  <p:cNvSpPr/>
                  <p:nvPr/>
                </p:nvSpPr>
                <p:spPr>
                  <a:xfrm>
                    <a:off x="6912720" y="4806720"/>
                    <a:ext cx="530640" cy="226440"/>
                  </a:xfrm>
                  <a:prstGeom prst="rect">
                    <a:avLst/>
                  </a:prstGeom>
                  <a:noFill/>
                  <a:ln w="0">
                    <a:noFill/>
                  </a:ln>
                </p:spPr>
                <p:style>
                  <a:lnRef idx="0"/>
                  <a:fillRef idx="0"/>
                  <a:effectRef idx="0"/>
                  <a:fontRef idx="minor"/>
                </p:style>
                <p:txBody>
                  <a:bodyPr wrap="none" lIns="90360" rIns="90360" tIns="44280" bIns="442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336699"/>
                        </a:solidFill>
                        <a:effectLst/>
                        <a:uFillTx/>
                        <a:latin typeface="Arial"/>
                      </a:rPr>
                      <a:t>BB-PL</a:t>
                    </a:r>
                    <a:endParaRPr b="0" lang="en-US" sz="900" strike="noStrike" u="none">
                      <a:solidFill>
                        <a:srgbClr val="000000"/>
                      </a:solidFill>
                      <a:effectLst/>
                      <a:uFillTx/>
                      <a:latin typeface="Times New Roman"/>
                    </a:endParaRPr>
                  </a:p>
                </p:txBody>
              </p:sp>
              <p:sp>
                <p:nvSpPr>
                  <p:cNvPr id="2843" name=""/>
                  <p:cNvSpPr/>
                  <p:nvPr/>
                </p:nvSpPr>
                <p:spPr>
                  <a:xfrm>
                    <a:off x="6554880" y="4777560"/>
                    <a:ext cx="329400" cy="0"/>
                  </a:xfrm>
                  <a:prstGeom prst="line">
                    <a:avLst/>
                  </a:prstGeom>
                  <a:ln w="25560">
                    <a:solidFill>
                      <a:srgbClr val="339966"/>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844" name=""/>
                  <p:cNvSpPr/>
                  <p:nvPr/>
                </p:nvSpPr>
                <p:spPr>
                  <a:xfrm>
                    <a:off x="6918120" y="4673520"/>
                    <a:ext cx="1324800" cy="226440"/>
                  </a:xfrm>
                  <a:prstGeom prst="rect">
                    <a:avLst/>
                  </a:prstGeom>
                  <a:noFill/>
                  <a:ln w="0">
                    <a:noFill/>
                  </a:ln>
                </p:spPr>
                <p:style>
                  <a:lnRef idx="0"/>
                  <a:fillRef idx="0"/>
                  <a:effectRef idx="0"/>
                  <a:fontRef idx="minor"/>
                </p:style>
                <p:txBody>
                  <a:bodyPr wrap="none" lIns="90360" rIns="90360" tIns="44280" bIns="442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339966"/>
                        </a:solidFill>
                        <a:effectLst/>
                        <a:uFillTx/>
                        <a:latin typeface="Arial"/>
                      </a:rPr>
                      <a:t>Cuiabá Spur Pipeline</a:t>
                    </a:r>
                    <a:endParaRPr b="0" lang="en-US" sz="900" strike="noStrike" u="none">
                      <a:solidFill>
                        <a:srgbClr val="000000"/>
                      </a:solidFill>
                      <a:effectLst/>
                      <a:uFillTx/>
                      <a:latin typeface="Times New Roman"/>
                    </a:endParaRPr>
                  </a:p>
                </p:txBody>
              </p:sp>
            </p:grpSp>
            <p:sp>
              <p:nvSpPr>
                <p:cNvPr id="2845" name=""/>
                <p:cNvSpPr/>
                <p:nvPr/>
              </p:nvSpPr>
              <p:spPr>
                <a:xfrm>
                  <a:off x="8672400" y="4744800"/>
                  <a:ext cx="68400" cy="68040"/>
                </a:xfrm>
                <a:custGeom>
                  <a:avLst/>
                  <a:gdLst/>
                  <a:ahLst/>
                  <a:rect l="l" t="t" r="r" b="b"/>
                  <a:pathLst>
                    <a:path w="49" h="49">
                      <a:moveTo>
                        <a:pt x="36" y="0"/>
                      </a:moveTo>
                      <a:lnTo>
                        <a:pt x="0" y="0"/>
                      </a:lnTo>
                      <a:lnTo>
                        <a:pt x="12" y="24"/>
                      </a:lnTo>
                      <a:lnTo>
                        <a:pt x="0" y="48"/>
                      </a:lnTo>
                      <a:lnTo>
                        <a:pt x="36" y="48"/>
                      </a:lnTo>
                      <a:lnTo>
                        <a:pt x="48" y="24"/>
                      </a:lnTo>
                      <a:lnTo>
                        <a:pt x="36" y="0"/>
                      </a:lnTo>
                    </a:path>
                  </a:pathLst>
                </a:custGeom>
                <a:solidFill>
                  <a:srgbClr val="3333cc"/>
                </a:solidFill>
                <a:ln cap="rnd" w="12600">
                  <a:solidFill>
                    <a:srgbClr val="3333cc"/>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2846" name=""/>
                <p:cNvSpPr/>
                <p:nvPr/>
              </p:nvSpPr>
              <p:spPr>
                <a:xfrm>
                  <a:off x="3532320" y="5410080"/>
                  <a:ext cx="71280" cy="69480"/>
                </a:xfrm>
                <a:custGeom>
                  <a:avLst/>
                  <a:gdLst/>
                  <a:ahLst/>
                  <a:rect l="l" t="t" r="r" b="b"/>
                  <a:pathLst>
                    <a:path w="51" h="50">
                      <a:moveTo>
                        <a:pt x="48" y="38"/>
                      </a:moveTo>
                      <a:lnTo>
                        <a:pt x="50" y="2"/>
                      </a:lnTo>
                      <a:lnTo>
                        <a:pt x="26" y="13"/>
                      </a:lnTo>
                      <a:lnTo>
                        <a:pt x="2" y="0"/>
                      </a:lnTo>
                      <a:lnTo>
                        <a:pt x="0" y="36"/>
                      </a:lnTo>
                      <a:lnTo>
                        <a:pt x="24" y="49"/>
                      </a:lnTo>
                      <a:lnTo>
                        <a:pt x="48" y="38"/>
                      </a:lnTo>
                    </a:path>
                  </a:pathLst>
                </a:custGeom>
                <a:solidFill>
                  <a:srgbClr val="ff3300"/>
                </a:solidFill>
                <a:ln cap="rnd" w="12600">
                  <a:solidFill>
                    <a:srgbClr val="ff3300"/>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2847" name=""/>
                <p:cNvSpPr/>
                <p:nvPr/>
              </p:nvSpPr>
              <p:spPr>
                <a:xfrm>
                  <a:off x="6719760" y="1803240"/>
                  <a:ext cx="489240" cy="302040"/>
                </a:xfrm>
                <a:prstGeom prst="rect">
                  <a:avLst/>
                </a:prstGeom>
                <a:noFill/>
                <a:ln w="0">
                  <a:noFill/>
                </a:ln>
              </p:spPr>
              <p:style>
                <a:lnRef idx="0"/>
                <a:fillRef idx="0"/>
                <a:effectRef idx="0"/>
                <a:fontRef idx="minor"/>
              </p:style>
              <p:txBody>
                <a:bodyPr lIns="90360" rIns="90360" tIns="44280" bIns="442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Cáceres</a:t>
                  </a:r>
                  <a:endParaRPr b="0" lang="en-US" sz="700" strike="noStrike" u="none">
                    <a:solidFill>
                      <a:srgbClr val="000000"/>
                    </a:solidFill>
                    <a:effectLst/>
                    <a:uFillTx/>
                    <a:latin typeface="Times New Roman"/>
                  </a:endParaRPr>
                </a:p>
              </p:txBody>
            </p:sp>
            <p:sp>
              <p:nvSpPr>
                <p:cNvPr id="2848" name=""/>
                <p:cNvSpPr/>
                <p:nvPr/>
              </p:nvSpPr>
              <p:spPr>
                <a:xfrm>
                  <a:off x="5537160" y="3078000"/>
                  <a:ext cx="63720" cy="63000"/>
                </a:xfrm>
                <a:prstGeom prst="ellipse">
                  <a:avLst/>
                </a:prstGeom>
                <a:solidFill>
                  <a:srgbClr val="b2b2b2"/>
                </a:solidFill>
                <a:ln w="12600">
                  <a:solidFill>
                    <a:srgbClr val="000000"/>
                  </a:solidFill>
                  <a:miter/>
                </a:ln>
              </p:spPr>
              <p:style>
                <a:lnRef idx="0"/>
                <a:fillRef idx="0"/>
                <a:effectRef idx="0"/>
                <a:fontRef idx="minor"/>
              </p:style>
              <p:txBody>
                <a:bodyPr wrap="none" lIns="90000" rIns="90000" tIns="-1800" bIns="-1800" anchor="ctr">
                  <a:noAutofit/>
                </a:bodyPr>
                <a:p>
                  <a:endParaRPr b="0" lang="en-US" sz="2400" strike="noStrike" u="none">
                    <a:solidFill>
                      <a:srgbClr val="000000"/>
                    </a:solidFill>
                    <a:effectLst/>
                    <a:uFillTx/>
                    <a:latin typeface="Times New Roman"/>
                  </a:endParaRPr>
                </a:p>
              </p:txBody>
            </p:sp>
            <p:sp>
              <p:nvSpPr>
                <p:cNvPr id="2849" name=""/>
                <p:cNvSpPr/>
                <p:nvPr/>
              </p:nvSpPr>
              <p:spPr>
                <a:xfrm>
                  <a:off x="5332320" y="2938320"/>
                  <a:ext cx="474840" cy="302040"/>
                </a:xfrm>
                <a:prstGeom prst="rect">
                  <a:avLst/>
                </a:prstGeom>
                <a:noFill/>
                <a:ln w="0">
                  <a:noFill/>
                </a:ln>
              </p:spPr>
              <p:style>
                <a:lnRef idx="0"/>
                <a:fillRef idx="0"/>
                <a:effectRef idx="0"/>
                <a:fontRef idx="minor"/>
              </p:style>
              <p:txBody>
                <a:bodyPr lIns="90360" rIns="90360" tIns="44280" bIns="442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Roboré</a:t>
                  </a:r>
                  <a:endParaRPr b="0" lang="en-US" sz="700" strike="noStrike" u="none">
                    <a:solidFill>
                      <a:srgbClr val="000000"/>
                    </a:solidFill>
                    <a:effectLst/>
                    <a:uFillTx/>
                    <a:latin typeface="Times New Roman"/>
                  </a:endParaRPr>
                </a:p>
              </p:txBody>
            </p:sp>
            <p:sp>
              <p:nvSpPr>
                <p:cNvPr id="2850" name=""/>
                <p:cNvSpPr/>
                <p:nvPr/>
              </p:nvSpPr>
              <p:spPr>
                <a:xfrm>
                  <a:off x="5865840" y="2163600"/>
                  <a:ext cx="622440" cy="302040"/>
                </a:xfrm>
                <a:prstGeom prst="rect">
                  <a:avLst/>
                </a:prstGeom>
                <a:noFill/>
                <a:ln w="0">
                  <a:noFill/>
                </a:ln>
              </p:spPr>
              <p:style>
                <a:lnRef idx="0"/>
                <a:fillRef idx="0"/>
                <a:effectRef idx="0"/>
                <a:fontRef idx="minor"/>
              </p:style>
              <p:txBody>
                <a:bodyPr lIns="90360" rIns="90360" tIns="44280" bIns="442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San Matías</a:t>
                  </a:r>
                  <a:endParaRPr b="0" lang="en-US" sz="700" strike="noStrike" u="none">
                    <a:solidFill>
                      <a:srgbClr val="000000"/>
                    </a:solidFill>
                    <a:effectLst/>
                    <a:uFillTx/>
                    <a:latin typeface="Times New Roman"/>
                  </a:endParaRPr>
                </a:p>
              </p:txBody>
            </p:sp>
            <p:sp>
              <p:nvSpPr>
                <p:cNvPr id="2851" name=""/>
                <p:cNvSpPr/>
                <p:nvPr/>
              </p:nvSpPr>
              <p:spPr>
                <a:xfrm>
                  <a:off x="6338880" y="2142720"/>
                  <a:ext cx="63360" cy="63360"/>
                </a:xfrm>
                <a:prstGeom prst="ellipse">
                  <a:avLst/>
                </a:prstGeom>
                <a:solidFill>
                  <a:srgbClr val="b2b2b2"/>
                </a:solidFill>
                <a:ln w="12600">
                  <a:solidFill>
                    <a:srgbClr val="000000"/>
                  </a:solidFill>
                  <a:miter/>
                </a:ln>
              </p:spPr>
              <p:style>
                <a:lnRef idx="0"/>
                <a:fillRef idx="0"/>
                <a:effectRef idx="0"/>
                <a:fontRef idx="minor"/>
              </p:style>
              <p:txBody>
                <a:bodyPr wrap="none" lIns="90000" rIns="90000" tIns="-1440" bIns="-1440" anchor="ctr">
                  <a:noAutofit/>
                </a:bodyPr>
                <a:p>
                  <a:endParaRPr b="0" lang="en-US" sz="2400" strike="noStrike" u="none">
                    <a:solidFill>
                      <a:srgbClr val="000000"/>
                    </a:solidFill>
                    <a:effectLst/>
                    <a:uFillTx/>
                    <a:latin typeface="Times New Roman"/>
                  </a:endParaRPr>
                </a:p>
              </p:txBody>
            </p:sp>
            <p:sp>
              <p:nvSpPr>
                <p:cNvPr id="2852" name=""/>
                <p:cNvSpPr/>
                <p:nvPr/>
              </p:nvSpPr>
              <p:spPr>
                <a:xfrm>
                  <a:off x="6939000" y="1942920"/>
                  <a:ext cx="63360" cy="63000"/>
                </a:xfrm>
                <a:prstGeom prst="ellipse">
                  <a:avLst/>
                </a:prstGeom>
                <a:solidFill>
                  <a:srgbClr val="b2b2b2"/>
                </a:solidFill>
                <a:ln w="12600">
                  <a:solidFill>
                    <a:srgbClr val="000000"/>
                  </a:solidFill>
                  <a:miter/>
                </a:ln>
              </p:spPr>
              <p:style>
                <a:lnRef idx="0"/>
                <a:fillRef idx="0"/>
                <a:effectRef idx="0"/>
                <a:fontRef idx="minor"/>
              </p:style>
              <p:txBody>
                <a:bodyPr wrap="none" lIns="90000" rIns="90000" tIns="-1800" bIns="-1800" anchor="ctr">
                  <a:noAutofit/>
                </a:bodyPr>
                <a:p>
                  <a:endParaRPr b="0" lang="en-US" sz="2400" strike="noStrike" u="none">
                    <a:solidFill>
                      <a:srgbClr val="000000"/>
                    </a:solidFill>
                    <a:effectLst/>
                    <a:uFillTx/>
                    <a:latin typeface="Times New Roman"/>
                  </a:endParaRPr>
                </a:p>
              </p:txBody>
            </p:sp>
            <p:sp>
              <p:nvSpPr>
                <p:cNvPr id="2853" name=""/>
                <p:cNvSpPr/>
                <p:nvPr/>
              </p:nvSpPr>
              <p:spPr>
                <a:xfrm>
                  <a:off x="5003640" y="3144600"/>
                  <a:ext cx="63720" cy="63000"/>
                </a:xfrm>
                <a:prstGeom prst="ellipse">
                  <a:avLst/>
                </a:prstGeom>
                <a:solidFill>
                  <a:srgbClr val="00cc99"/>
                </a:solidFill>
                <a:ln w="12600">
                  <a:solidFill>
                    <a:srgbClr val="ff3300"/>
                  </a:solidFill>
                  <a:miter/>
                </a:ln>
              </p:spPr>
              <p:style>
                <a:lnRef idx="0"/>
                <a:fillRef idx="0"/>
                <a:effectRef idx="0"/>
                <a:fontRef idx="minor"/>
              </p:style>
              <p:txBody>
                <a:bodyPr wrap="none" lIns="90000" rIns="90000" tIns="-1800" bIns="-1800" anchor="ctr">
                  <a:noAutofit/>
                </a:bodyPr>
                <a:p>
                  <a:endParaRPr b="0" lang="en-US" sz="2400" strike="noStrike" u="none">
                    <a:solidFill>
                      <a:srgbClr val="000000"/>
                    </a:solidFill>
                    <a:effectLst/>
                    <a:uFillTx/>
                    <a:latin typeface="Times New Roman"/>
                  </a:endParaRPr>
                </a:p>
              </p:txBody>
            </p:sp>
            <p:grpSp>
              <p:nvGrpSpPr>
                <p:cNvPr id="2854" name=""/>
                <p:cNvGrpSpPr/>
                <p:nvPr/>
              </p:nvGrpSpPr>
              <p:grpSpPr>
                <a:xfrm>
                  <a:off x="7238880" y="1510920"/>
                  <a:ext cx="304920" cy="227880"/>
                  <a:chOff x="7238880" y="1510920"/>
                  <a:chExt cx="304920" cy="227880"/>
                </a:xfrm>
              </p:grpSpPr>
              <p:sp>
                <p:nvSpPr>
                  <p:cNvPr id="2855" name=""/>
                  <p:cNvSpPr/>
                  <p:nvPr/>
                </p:nvSpPr>
                <p:spPr>
                  <a:xfrm>
                    <a:off x="7472160" y="1510920"/>
                    <a:ext cx="57240" cy="165600"/>
                  </a:xfrm>
                  <a:prstGeom prst="rect">
                    <a:avLst/>
                  </a:prstGeom>
                  <a:solidFill>
                    <a:srgbClr val="00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856" name=""/>
                  <p:cNvSpPr/>
                  <p:nvPr/>
                </p:nvSpPr>
                <p:spPr>
                  <a:xfrm>
                    <a:off x="7392960" y="1510920"/>
                    <a:ext cx="56880" cy="165600"/>
                  </a:xfrm>
                  <a:prstGeom prst="rect">
                    <a:avLst/>
                  </a:prstGeom>
                  <a:solidFill>
                    <a:srgbClr val="00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857" name=""/>
                  <p:cNvSpPr/>
                  <p:nvPr/>
                </p:nvSpPr>
                <p:spPr>
                  <a:xfrm>
                    <a:off x="7340400" y="1650600"/>
                    <a:ext cx="203400" cy="88200"/>
                  </a:xfrm>
                  <a:prstGeom prst="rect">
                    <a:avLst/>
                  </a:prstGeom>
                  <a:solidFill>
                    <a:srgbClr val="ffff00"/>
                  </a:solidFill>
                  <a:ln w="0">
                    <a:noFill/>
                  </a:ln>
                </p:spPr>
                <p:style>
                  <a:lnRef idx="0"/>
                  <a:fillRef idx="0"/>
                  <a:effectRef idx="0"/>
                  <a:fontRef idx="minor"/>
                </p:style>
                <p:txBody>
                  <a:bodyPr wrap="none" lIns="90000" rIns="90000" tIns="41400" bIns="41400" anchor="ctr">
                    <a:noAutofit/>
                  </a:bodyPr>
                  <a:p>
                    <a:endParaRPr b="0" lang="en-US" sz="2400" strike="noStrike" u="none">
                      <a:solidFill>
                        <a:srgbClr val="000000"/>
                      </a:solidFill>
                      <a:effectLst/>
                      <a:uFillTx/>
                      <a:latin typeface="Times New Roman"/>
                    </a:endParaRPr>
                  </a:p>
                </p:txBody>
              </p:sp>
              <p:grpSp>
                <p:nvGrpSpPr>
                  <p:cNvPr id="2858" name=""/>
                  <p:cNvGrpSpPr/>
                  <p:nvPr/>
                </p:nvGrpSpPr>
                <p:grpSpPr>
                  <a:xfrm>
                    <a:off x="7323120" y="1590480"/>
                    <a:ext cx="88920" cy="147960"/>
                    <a:chOff x="7323120" y="1590480"/>
                    <a:chExt cx="88920" cy="147960"/>
                  </a:xfrm>
                </p:grpSpPr>
                <p:sp>
                  <p:nvSpPr>
                    <p:cNvPr id="2859" name=""/>
                    <p:cNvSpPr/>
                    <p:nvPr/>
                  </p:nvSpPr>
                  <p:spPr>
                    <a:xfrm>
                      <a:off x="7323120" y="1590480"/>
                      <a:ext cx="74880" cy="69480"/>
                    </a:xfrm>
                    <a:prstGeom prst="rtTriangle">
                      <a:avLst/>
                    </a:prstGeom>
                    <a:solidFill>
                      <a:srgbClr val="ffff00"/>
                    </a:solidFill>
                    <a:ln w="0">
                      <a:noFill/>
                    </a:ln>
                  </p:spPr>
                  <p:style>
                    <a:lnRef idx="0"/>
                    <a:fillRef idx="0"/>
                    <a:effectRef idx="0"/>
                    <a:fontRef idx="minor"/>
                  </p:style>
                  <p:txBody>
                    <a:bodyPr wrap="none" lIns="90000" rIns="90000" tIns="-24480" bIns="-24480" anchor="ctr">
                      <a:noAutofit/>
                    </a:bodyPr>
                    <a:p>
                      <a:endParaRPr b="0" lang="en-US" sz="2400" strike="noStrike" u="none">
                        <a:solidFill>
                          <a:srgbClr val="000000"/>
                        </a:solidFill>
                        <a:effectLst/>
                        <a:uFillTx/>
                        <a:latin typeface="Times New Roman"/>
                      </a:endParaRPr>
                    </a:p>
                  </p:txBody>
                </p:sp>
                <p:sp>
                  <p:nvSpPr>
                    <p:cNvPr id="2860" name=""/>
                    <p:cNvSpPr/>
                    <p:nvPr/>
                  </p:nvSpPr>
                  <p:spPr>
                    <a:xfrm>
                      <a:off x="7323120" y="1651320"/>
                      <a:ext cx="88920" cy="87120"/>
                    </a:xfrm>
                    <a:prstGeom prst="rect">
                      <a:avLst/>
                    </a:prstGeom>
                    <a:solidFill>
                      <a:srgbClr val="ffff00"/>
                    </a:solidFill>
                    <a:ln w="0">
                      <a:noFill/>
                    </a:ln>
                  </p:spPr>
                  <p:style>
                    <a:lnRef idx="0"/>
                    <a:fillRef idx="0"/>
                    <a:effectRef idx="0"/>
                    <a:fontRef idx="minor"/>
                  </p:style>
                  <p:txBody>
                    <a:bodyPr wrap="none" lIns="90000" rIns="90000" tIns="40320" bIns="40320" anchor="ctr">
                      <a:noAutofit/>
                    </a:bodyPr>
                    <a:p>
                      <a:endParaRPr b="0" lang="en-US" sz="2400" strike="noStrike" u="none">
                        <a:solidFill>
                          <a:srgbClr val="000000"/>
                        </a:solidFill>
                        <a:effectLst/>
                        <a:uFillTx/>
                        <a:latin typeface="Times New Roman"/>
                      </a:endParaRPr>
                    </a:p>
                  </p:txBody>
                </p:sp>
              </p:grpSp>
              <p:sp>
                <p:nvSpPr>
                  <p:cNvPr id="2861" name=""/>
                  <p:cNvSpPr/>
                  <p:nvPr/>
                </p:nvSpPr>
                <p:spPr>
                  <a:xfrm>
                    <a:off x="7238880" y="1591920"/>
                    <a:ext cx="87480" cy="146880"/>
                  </a:xfrm>
                  <a:prstGeom prst="rect">
                    <a:avLst/>
                  </a:prstGeom>
                  <a:solidFill>
                    <a:srgbClr val="ffff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sp>
              <p:nvSpPr>
                <p:cNvPr id="2862" name=""/>
                <p:cNvSpPr/>
                <p:nvPr/>
              </p:nvSpPr>
              <p:spPr>
                <a:xfrm flipH="1" flipV="1">
                  <a:off x="7391520" y="1739520"/>
                  <a:ext cx="304560" cy="30456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863" name=""/>
                <p:cNvSpPr/>
                <p:nvPr/>
              </p:nvSpPr>
              <p:spPr>
                <a:xfrm>
                  <a:off x="7637760" y="1790280"/>
                  <a:ext cx="672840" cy="399240"/>
                </a:xfrm>
                <a:prstGeom prst="rect">
                  <a:avLst/>
                </a:prstGeom>
                <a:solidFill>
                  <a:srgbClr val="ffff99"/>
                </a:solidFill>
                <a:ln w="9360">
                  <a:solidFill>
                    <a:srgbClr val="000000"/>
                  </a:solidFill>
                  <a:miter/>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Cuiabá I</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480 MW</a:t>
                  </a:r>
                  <a:endParaRPr b="0" lang="en-US" sz="1000" strike="noStrike" u="none">
                    <a:solidFill>
                      <a:srgbClr val="000000"/>
                    </a:solidFill>
                    <a:effectLst/>
                    <a:uFillTx/>
                    <a:latin typeface="Times New Roman"/>
                  </a:endParaRPr>
                </a:p>
              </p:txBody>
            </p:sp>
            <p:sp>
              <p:nvSpPr>
                <p:cNvPr id="2864" name=""/>
                <p:cNvSpPr/>
                <p:nvPr/>
              </p:nvSpPr>
              <p:spPr>
                <a:xfrm>
                  <a:off x="5181480" y="2577960"/>
                  <a:ext cx="228600" cy="228240"/>
                </a:xfrm>
                <a:prstGeom prst="line">
                  <a:avLst/>
                </a:prstGeom>
                <a:ln w="1908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65" name=""/>
                <p:cNvSpPr/>
                <p:nvPr/>
              </p:nvSpPr>
              <p:spPr>
                <a:xfrm>
                  <a:off x="5035680" y="2415960"/>
                  <a:ext cx="441000" cy="231480"/>
                </a:xfrm>
                <a:prstGeom prst="rect">
                  <a:avLst/>
                </a:prstGeom>
                <a:solidFill>
                  <a:srgbClr val="ffff99"/>
                </a:solidFill>
                <a:ln w="9360">
                  <a:solidFill>
                    <a:srgbClr val="006666"/>
                  </a:solidFill>
                  <a:miter/>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6666"/>
                      </a:solidFill>
                      <a:effectLst/>
                      <a:uFillTx/>
                      <a:latin typeface="Arial"/>
                    </a:rPr>
                    <a:t>GOB</a:t>
                  </a:r>
                  <a:endParaRPr b="0" lang="en-US" sz="900" strike="noStrike" u="none">
                    <a:solidFill>
                      <a:srgbClr val="000000"/>
                    </a:solidFill>
                    <a:effectLst/>
                    <a:uFillTx/>
                    <a:latin typeface="Times New Roman"/>
                  </a:endParaRPr>
                </a:p>
              </p:txBody>
            </p:sp>
            <p:sp>
              <p:nvSpPr>
                <p:cNvPr id="2866" name=""/>
                <p:cNvSpPr/>
                <p:nvPr/>
              </p:nvSpPr>
              <p:spPr>
                <a:xfrm flipV="1">
                  <a:off x="5257800" y="3416040"/>
                  <a:ext cx="228600" cy="228240"/>
                </a:xfrm>
                <a:prstGeom prst="line">
                  <a:avLst/>
                </a:prstGeom>
                <a:ln w="12600">
                  <a:solidFill>
                    <a:srgbClr val="000000"/>
                  </a:solidFill>
                  <a:miter/>
                  <a:tailEnd len="med" type="triangle" w="me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67" name=""/>
                <p:cNvSpPr/>
                <p:nvPr/>
              </p:nvSpPr>
              <p:spPr>
                <a:xfrm>
                  <a:off x="5124600" y="3584160"/>
                  <a:ext cx="529920" cy="231480"/>
                </a:xfrm>
                <a:prstGeom prst="rect">
                  <a:avLst/>
                </a:prstGeom>
                <a:solidFill>
                  <a:srgbClr val="ffff99"/>
                </a:solidFill>
                <a:ln w="9360">
                  <a:solidFill>
                    <a:srgbClr val="0000ff"/>
                  </a:solidFill>
                  <a:miter/>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ff"/>
                      </a:solidFill>
                      <a:effectLst/>
                      <a:uFillTx/>
                      <a:latin typeface="Arial"/>
                    </a:rPr>
                    <a:t>BB-PL</a:t>
                  </a:r>
                  <a:endParaRPr b="0" lang="en-US" sz="900" strike="noStrike" u="none">
                    <a:solidFill>
                      <a:srgbClr val="000000"/>
                    </a:solidFill>
                    <a:effectLst/>
                    <a:uFillTx/>
                    <a:latin typeface="Times New Roman"/>
                  </a:endParaRPr>
                </a:p>
              </p:txBody>
            </p:sp>
          </p:grpSp>
        </p:grpSp>
      </p:grpSp>
      <p:sp>
        <p:nvSpPr>
          <p:cNvPr id="2868" name=""/>
          <p:cNvSpPr/>
          <p:nvPr/>
        </p:nvSpPr>
        <p:spPr>
          <a:xfrm>
            <a:off x="8319960" y="6434280"/>
            <a:ext cx="381240" cy="24660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333399"/>
                </a:solidFill>
                <a:effectLst/>
                <a:uFillTx/>
                <a:latin typeface="Arial"/>
              </a:rPr>
              <a:t>17</a:t>
            </a: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2869" name=""/>
          <p:cNvGrpSpPr/>
          <p:nvPr/>
        </p:nvGrpSpPr>
        <p:grpSpPr>
          <a:xfrm>
            <a:off x="990720" y="457200"/>
            <a:ext cx="7455960" cy="5626080"/>
            <a:chOff x="990720" y="457200"/>
            <a:chExt cx="7455960" cy="5626080"/>
          </a:xfrm>
        </p:grpSpPr>
        <p:grpSp>
          <p:nvGrpSpPr>
            <p:cNvPr id="2870" name=""/>
            <p:cNvGrpSpPr/>
            <p:nvPr/>
          </p:nvGrpSpPr>
          <p:grpSpPr>
            <a:xfrm>
              <a:off x="990720" y="1282680"/>
              <a:ext cx="7455960" cy="4800600"/>
              <a:chOff x="990720" y="1282680"/>
              <a:chExt cx="7455960" cy="4800600"/>
            </a:xfrm>
          </p:grpSpPr>
          <p:grpSp>
            <p:nvGrpSpPr>
              <p:cNvPr id="2871" name=""/>
              <p:cNvGrpSpPr/>
              <p:nvPr/>
            </p:nvGrpSpPr>
            <p:grpSpPr>
              <a:xfrm>
                <a:off x="990720" y="1350720"/>
                <a:ext cx="1131120" cy="1608120"/>
                <a:chOff x="990720" y="1350720"/>
                <a:chExt cx="1131120" cy="1608120"/>
              </a:xfrm>
            </p:grpSpPr>
            <p:grpSp>
              <p:nvGrpSpPr>
                <p:cNvPr id="2872" name=""/>
                <p:cNvGrpSpPr/>
                <p:nvPr/>
              </p:nvGrpSpPr>
              <p:grpSpPr>
                <a:xfrm>
                  <a:off x="990720" y="1350720"/>
                  <a:ext cx="1131120" cy="1608120"/>
                  <a:chOff x="990720" y="1350720"/>
                  <a:chExt cx="1131120" cy="1608120"/>
                </a:xfrm>
              </p:grpSpPr>
              <p:sp>
                <p:nvSpPr>
                  <p:cNvPr id="2873" name=""/>
                  <p:cNvSpPr/>
                  <p:nvPr/>
                </p:nvSpPr>
                <p:spPr>
                  <a:xfrm>
                    <a:off x="1104840" y="1607760"/>
                    <a:ext cx="126720" cy="155520"/>
                  </a:xfrm>
                  <a:custGeom>
                    <a:avLst/>
                    <a:gdLst/>
                    <a:ahLst/>
                    <a:rect l="l" t="t" r="r" b="b"/>
                    <a:pathLst>
                      <a:path w="80" h="98">
                        <a:moveTo>
                          <a:pt x="6" y="73"/>
                        </a:moveTo>
                        <a:lnTo>
                          <a:pt x="12" y="73"/>
                        </a:lnTo>
                        <a:lnTo>
                          <a:pt x="12" y="67"/>
                        </a:lnTo>
                        <a:lnTo>
                          <a:pt x="12" y="61"/>
                        </a:lnTo>
                        <a:lnTo>
                          <a:pt x="12" y="55"/>
                        </a:lnTo>
                        <a:lnTo>
                          <a:pt x="12" y="61"/>
                        </a:lnTo>
                        <a:lnTo>
                          <a:pt x="6" y="61"/>
                        </a:lnTo>
                        <a:lnTo>
                          <a:pt x="0" y="61"/>
                        </a:lnTo>
                        <a:lnTo>
                          <a:pt x="0" y="55"/>
                        </a:lnTo>
                        <a:lnTo>
                          <a:pt x="0" y="49"/>
                        </a:lnTo>
                        <a:lnTo>
                          <a:pt x="0" y="43"/>
                        </a:lnTo>
                        <a:lnTo>
                          <a:pt x="0" y="37"/>
                        </a:lnTo>
                        <a:lnTo>
                          <a:pt x="6" y="31"/>
                        </a:lnTo>
                        <a:lnTo>
                          <a:pt x="6" y="25"/>
                        </a:lnTo>
                        <a:lnTo>
                          <a:pt x="12" y="25"/>
                        </a:lnTo>
                        <a:lnTo>
                          <a:pt x="12" y="19"/>
                        </a:lnTo>
                        <a:lnTo>
                          <a:pt x="12" y="12"/>
                        </a:lnTo>
                        <a:lnTo>
                          <a:pt x="6" y="12"/>
                        </a:lnTo>
                        <a:lnTo>
                          <a:pt x="12" y="12"/>
                        </a:lnTo>
                        <a:lnTo>
                          <a:pt x="18" y="6"/>
                        </a:lnTo>
                        <a:lnTo>
                          <a:pt x="24" y="6"/>
                        </a:lnTo>
                        <a:lnTo>
                          <a:pt x="24" y="0"/>
                        </a:lnTo>
                        <a:lnTo>
                          <a:pt x="37" y="6"/>
                        </a:lnTo>
                        <a:lnTo>
                          <a:pt x="43" y="12"/>
                        </a:lnTo>
                        <a:lnTo>
                          <a:pt x="49" y="19"/>
                        </a:lnTo>
                        <a:lnTo>
                          <a:pt x="55" y="19"/>
                        </a:lnTo>
                        <a:lnTo>
                          <a:pt x="61" y="19"/>
                        </a:lnTo>
                        <a:lnTo>
                          <a:pt x="67" y="19"/>
                        </a:lnTo>
                        <a:lnTo>
                          <a:pt x="73" y="25"/>
                        </a:lnTo>
                        <a:lnTo>
                          <a:pt x="73" y="31"/>
                        </a:lnTo>
                        <a:lnTo>
                          <a:pt x="79" y="37"/>
                        </a:lnTo>
                        <a:lnTo>
                          <a:pt x="73" y="37"/>
                        </a:lnTo>
                        <a:lnTo>
                          <a:pt x="73" y="49"/>
                        </a:lnTo>
                        <a:lnTo>
                          <a:pt x="67" y="55"/>
                        </a:lnTo>
                        <a:lnTo>
                          <a:pt x="55" y="61"/>
                        </a:lnTo>
                        <a:lnTo>
                          <a:pt x="49" y="67"/>
                        </a:lnTo>
                        <a:lnTo>
                          <a:pt x="43" y="67"/>
                        </a:lnTo>
                        <a:lnTo>
                          <a:pt x="37" y="73"/>
                        </a:lnTo>
                        <a:lnTo>
                          <a:pt x="31" y="79"/>
                        </a:lnTo>
                        <a:lnTo>
                          <a:pt x="24" y="97"/>
                        </a:lnTo>
                        <a:lnTo>
                          <a:pt x="18" y="97"/>
                        </a:lnTo>
                        <a:lnTo>
                          <a:pt x="18" y="91"/>
                        </a:lnTo>
                        <a:lnTo>
                          <a:pt x="12" y="91"/>
                        </a:lnTo>
                        <a:lnTo>
                          <a:pt x="6" y="91"/>
                        </a:lnTo>
                        <a:lnTo>
                          <a:pt x="6" y="85"/>
                        </a:lnTo>
                        <a:lnTo>
                          <a:pt x="6" y="79"/>
                        </a:lnTo>
                        <a:lnTo>
                          <a:pt x="6" y="73"/>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74" name=""/>
                  <p:cNvSpPr/>
                  <p:nvPr/>
                </p:nvSpPr>
                <p:spPr>
                  <a:xfrm>
                    <a:off x="1143000" y="1350720"/>
                    <a:ext cx="259920" cy="393480"/>
                  </a:xfrm>
                  <a:custGeom>
                    <a:avLst/>
                    <a:gdLst/>
                    <a:ahLst/>
                    <a:rect l="l" t="t" r="r" b="b"/>
                    <a:pathLst>
                      <a:path w="164" h="248">
                        <a:moveTo>
                          <a:pt x="25" y="54"/>
                        </a:moveTo>
                        <a:lnTo>
                          <a:pt x="25" y="60"/>
                        </a:lnTo>
                        <a:lnTo>
                          <a:pt x="25" y="66"/>
                        </a:lnTo>
                        <a:lnTo>
                          <a:pt x="25" y="72"/>
                        </a:lnTo>
                        <a:lnTo>
                          <a:pt x="19" y="72"/>
                        </a:lnTo>
                        <a:lnTo>
                          <a:pt x="19" y="78"/>
                        </a:lnTo>
                        <a:lnTo>
                          <a:pt x="25" y="84"/>
                        </a:lnTo>
                        <a:lnTo>
                          <a:pt x="25" y="90"/>
                        </a:lnTo>
                        <a:lnTo>
                          <a:pt x="25" y="96"/>
                        </a:lnTo>
                        <a:lnTo>
                          <a:pt x="25" y="102"/>
                        </a:lnTo>
                        <a:lnTo>
                          <a:pt x="25" y="108"/>
                        </a:lnTo>
                        <a:lnTo>
                          <a:pt x="25" y="114"/>
                        </a:lnTo>
                        <a:lnTo>
                          <a:pt x="25" y="120"/>
                        </a:lnTo>
                        <a:lnTo>
                          <a:pt x="25" y="126"/>
                        </a:lnTo>
                        <a:lnTo>
                          <a:pt x="25" y="132"/>
                        </a:lnTo>
                        <a:lnTo>
                          <a:pt x="19" y="144"/>
                        </a:lnTo>
                        <a:lnTo>
                          <a:pt x="13" y="150"/>
                        </a:lnTo>
                        <a:lnTo>
                          <a:pt x="7" y="150"/>
                        </a:lnTo>
                        <a:lnTo>
                          <a:pt x="7" y="156"/>
                        </a:lnTo>
                        <a:lnTo>
                          <a:pt x="0" y="156"/>
                        </a:lnTo>
                        <a:lnTo>
                          <a:pt x="0" y="162"/>
                        </a:lnTo>
                        <a:lnTo>
                          <a:pt x="13" y="168"/>
                        </a:lnTo>
                        <a:lnTo>
                          <a:pt x="19" y="174"/>
                        </a:lnTo>
                        <a:lnTo>
                          <a:pt x="25" y="181"/>
                        </a:lnTo>
                        <a:lnTo>
                          <a:pt x="31" y="181"/>
                        </a:lnTo>
                        <a:lnTo>
                          <a:pt x="37" y="181"/>
                        </a:lnTo>
                        <a:lnTo>
                          <a:pt x="43" y="181"/>
                        </a:lnTo>
                        <a:lnTo>
                          <a:pt x="49" y="187"/>
                        </a:lnTo>
                        <a:lnTo>
                          <a:pt x="55" y="187"/>
                        </a:lnTo>
                        <a:lnTo>
                          <a:pt x="61" y="193"/>
                        </a:lnTo>
                        <a:lnTo>
                          <a:pt x="67" y="193"/>
                        </a:lnTo>
                        <a:lnTo>
                          <a:pt x="67" y="199"/>
                        </a:lnTo>
                        <a:lnTo>
                          <a:pt x="67" y="205"/>
                        </a:lnTo>
                        <a:lnTo>
                          <a:pt x="79" y="205"/>
                        </a:lnTo>
                        <a:lnTo>
                          <a:pt x="79" y="211"/>
                        </a:lnTo>
                        <a:lnTo>
                          <a:pt x="79" y="217"/>
                        </a:lnTo>
                        <a:lnTo>
                          <a:pt x="85" y="217"/>
                        </a:lnTo>
                        <a:lnTo>
                          <a:pt x="85" y="223"/>
                        </a:lnTo>
                        <a:lnTo>
                          <a:pt x="91" y="223"/>
                        </a:lnTo>
                        <a:lnTo>
                          <a:pt x="97" y="223"/>
                        </a:lnTo>
                        <a:lnTo>
                          <a:pt x="103" y="223"/>
                        </a:lnTo>
                        <a:lnTo>
                          <a:pt x="103" y="217"/>
                        </a:lnTo>
                        <a:lnTo>
                          <a:pt x="109" y="223"/>
                        </a:lnTo>
                        <a:lnTo>
                          <a:pt x="115" y="217"/>
                        </a:lnTo>
                        <a:lnTo>
                          <a:pt x="115" y="223"/>
                        </a:lnTo>
                        <a:lnTo>
                          <a:pt x="127" y="229"/>
                        </a:lnTo>
                        <a:lnTo>
                          <a:pt x="115" y="241"/>
                        </a:lnTo>
                        <a:lnTo>
                          <a:pt x="121" y="241"/>
                        </a:lnTo>
                        <a:lnTo>
                          <a:pt x="127" y="247"/>
                        </a:lnTo>
                        <a:lnTo>
                          <a:pt x="127" y="241"/>
                        </a:lnTo>
                        <a:lnTo>
                          <a:pt x="133" y="211"/>
                        </a:lnTo>
                        <a:lnTo>
                          <a:pt x="133" y="205"/>
                        </a:lnTo>
                        <a:lnTo>
                          <a:pt x="133" y="199"/>
                        </a:lnTo>
                        <a:lnTo>
                          <a:pt x="133" y="193"/>
                        </a:lnTo>
                        <a:lnTo>
                          <a:pt x="127" y="193"/>
                        </a:lnTo>
                        <a:lnTo>
                          <a:pt x="127" y="187"/>
                        </a:lnTo>
                        <a:lnTo>
                          <a:pt x="127" y="181"/>
                        </a:lnTo>
                        <a:lnTo>
                          <a:pt x="127" y="174"/>
                        </a:lnTo>
                        <a:lnTo>
                          <a:pt x="133" y="174"/>
                        </a:lnTo>
                        <a:lnTo>
                          <a:pt x="139" y="174"/>
                        </a:lnTo>
                        <a:lnTo>
                          <a:pt x="139" y="168"/>
                        </a:lnTo>
                        <a:lnTo>
                          <a:pt x="133" y="168"/>
                        </a:lnTo>
                        <a:lnTo>
                          <a:pt x="127" y="168"/>
                        </a:lnTo>
                        <a:lnTo>
                          <a:pt x="127" y="162"/>
                        </a:lnTo>
                        <a:lnTo>
                          <a:pt x="133" y="162"/>
                        </a:lnTo>
                        <a:lnTo>
                          <a:pt x="151" y="162"/>
                        </a:lnTo>
                        <a:lnTo>
                          <a:pt x="157" y="162"/>
                        </a:lnTo>
                        <a:lnTo>
                          <a:pt x="163" y="156"/>
                        </a:lnTo>
                        <a:lnTo>
                          <a:pt x="157" y="144"/>
                        </a:lnTo>
                        <a:lnTo>
                          <a:pt x="157" y="138"/>
                        </a:lnTo>
                        <a:lnTo>
                          <a:pt x="163" y="132"/>
                        </a:lnTo>
                        <a:lnTo>
                          <a:pt x="163" y="126"/>
                        </a:lnTo>
                        <a:lnTo>
                          <a:pt x="157" y="126"/>
                        </a:lnTo>
                        <a:lnTo>
                          <a:pt x="157" y="120"/>
                        </a:lnTo>
                        <a:lnTo>
                          <a:pt x="157" y="114"/>
                        </a:lnTo>
                        <a:lnTo>
                          <a:pt x="157" y="108"/>
                        </a:lnTo>
                        <a:lnTo>
                          <a:pt x="157" y="102"/>
                        </a:lnTo>
                        <a:lnTo>
                          <a:pt x="157" y="96"/>
                        </a:lnTo>
                        <a:lnTo>
                          <a:pt x="163" y="90"/>
                        </a:lnTo>
                        <a:lnTo>
                          <a:pt x="157" y="90"/>
                        </a:lnTo>
                        <a:lnTo>
                          <a:pt x="145" y="96"/>
                        </a:lnTo>
                        <a:lnTo>
                          <a:pt x="139" y="96"/>
                        </a:lnTo>
                        <a:lnTo>
                          <a:pt x="133" y="96"/>
                        </a:lnTo>
                        <a:lnTo>
                          <a:pt x="133" y="90"/>
                        </a:lnTo>
                        <a:lnTo>
                          <a:pt x="127" y="84"/>
                        </a:lnTo>
                        <a:lnTo>
                          <a:pt x="121" y="78"/>
                        </a:lnTo>
                        <a:lnTo>
                          <a:pt x="109" y="78"/>
                        </a:lnTo>
                        <a:lnTo>
                          <a:pt x="103" y="78"/>
                        </a:lnTo>
                        <a:lnTo>
                          <a:pt x="97" y="78"/>
                        </a:lnTo>
                        <a:lnTo>
                          <a:pt x="91" y="72"/>
                        </a:lnTo>
                        <a:lnTo>
                          <a:pt x="91" y="66"/>
                        </a:lnTo>
                        <a:lnTo>
                          <a:pt x="91" y="60"/>
                        </a:lnTo>
                        <a:lnTo>
                          <a:pt x="91" y="54"/>
                        </a:lnTo>
                        <a:lnTo>
                          <a:pt x="85" y="48"/>
                        </a:lnTo>
                        <a:lnTo>
                          <a:pt x="79" y="48"/>
                        </a:lnTo>
                        <a:lnTo>
                          <a:pt x="85" y="42"/>
                        </a:lnTo>
                        <a:lnTo>
                          <a:pt x="85" y="36"/>
                        </a:lnTo>
                        <a:lnTo>
                          <a:pt x="85" y="30"/>
                        </a:lnTo>
                        <a:lnTo>
                          <a:pt x="91" y="18"/>
                        </a:lnTo>
                        <a:lnTo>
                          <a:pt x="97" y="18"/>
                        </a:lnTo>
                        <a:lnTo>
                          <a:pt x="97" y="12"/>
                        </a:lnTo>
                        <a:lnTo>
                          <a:pt x="103" y="12"/>
                        </a:lnTo>
                        <a:lnTo>
                          <a:pt x="103" y="6"/>
                        </a:lnTo>
                        <a:lnTo>
                          <a:pt x="109" y="6"/>
                        </a:lnTo>
                        <a:lnTo>
                          <a:pt x="109" y="0"/>
                        </a:lnTo>
                        <a:lnTo>
                          <a:pt x="103" y="0"/>
                        </a:lnTo>
                        <a:lnTo>
                          <a:pt x="97" y="0"/>
                        </a:lnTo>
                        <a:lnTo>
                          <a:pt x="97" y="6"/>
                        </a:lnTo>
                        <a:lnTo>
                          <a:pt x="91" y="12"/>
                        </a:lnTo>
                        <a:lnTo>
                          <a:pt x="85" y="12"/>
                        </a:lnTo>
                        <a:lnTo>
                          <a:pt x="79" y="18"/>
                        </a:lnTo>
                        <a:lnTo>
                          <a:pt x="73" y="18"/>
                        </a:lnTo>
                        <a:lnTo>
                          <a:pt x="67" y="18"/>
                        </a:lnTo>
                        <a:lnTo>
                          <a:pt x="67" y="24"/>
                        </a:lnTo>
                        <a:lnTo>
                          <a:pt x="61" y="24"/>
                        </a:lnTo>
                        <a:lnTo>
                          <a:pt x="61" y="18"/>
                        </a:lnTo>
                        <a:lnTo>
                          <a:pt x="55" y="24"/>
                        </a:lnTo>
                        <a:lnTo>
                          <a:pt x="49" y="24"/>
                        </a:lnTo>
                        <a:lnTo>
                          <a:pt x="49" y="30"/>
                        </a:lnTo>
                        <a:lnTo>
                          <a:pt x="49" y="36"/>
                        </a:lnTo>
                        <a:lnTo>
                          <a:pt x="49" y="42"/>
                        </a:lnTo>
                        <a:lnTo>
                          <a:pt x="43" y="48"/>
                        </a:lnTo>
                        <a:lnTo>
                          <a:pt x="37" y="54"/>
                        </a:lnTo>
                        <a:lnTo>
                          <a:pt x="31" y="54"/>
                        </a:lnTo>
                        <a:lnTo>
                          <a:pt x="31" y="60"/>
                        </a:lnTo>
                        <a:lnTo>
                          <a:pt x="31" y="66"/>
                        </a:lnTo>
                        <a:lnTo>
                          <a:pt x="31" y="60"/>
                        </a:lnTo>
                        <a:lnTo>
                          <a:pt x="25" y="60"/>
                        </a:lnTo>
                        <a:lnTo>
                          <a:pt x="25" y="54"/>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75" name=""/>
                  <p:cNvSpPr/>
                  <p:nvPr/>
                </p:nvSpPr>
                <p:spPr>
                  <a:xfrm>
                    <a:off x="1268280" y="1350720"/>
                    <a:ext cx="298080" cy="277560"/>
                  </a:xfrm>
                  <a:custGeom>
                    <a:avLst/>
                    <a:gdLst/>
                    <a:ahLst/>
                    <a:rect l="l" t="t" r="r" b="b"/>
                    <a:pathLst>
                      <a:path w="188" h="175">
                        <a:moveTo>
                          <a:pt x="30" y="6"/>
                        </a:moveTo>
                        <a:lnTo>
                          <a:pt x="24" y="6"/>
                        </a:lnTo>
                        <a:lnTo>
                          <a:pt x="24" y="12"/>
                        </a:lnTo>
                        <a:lnTo>
                          <a:pt x="18" y="12"/>
                        </a:lnTo>
                        <a:lnTo>
                          <a:pt x="18" y="18"/>
                        </a:lnTo>
                        <a:lnTo>
                          <a:pt x="12" y="18"/>
                        </a:lnTo>
                        <a:lnTo>
                          <a:pt x="6" y="30"/>
                        </a:lnTo>
                        <a:lnTo>
                          <a:pt x="6" y="36"/>
                        </a:lnTo>
                        <a:lnTo>
                          <a:pt x="6" y="42"/>
                        </a:lnTo>
                        <a:lnTo>
                          <a:pt x="0" y="48"/>
                        </a:lnTo>
                        <a:lnTo>
                          <a:pt x="6" y="48"/>
                        </a:lnTo>
                        <a:lnTo>
                          <a:pt x="12" y="54"/>
                        </a:lnTo>
                        <a:lnTo>
                          <a:pt x="12" y="60"/>
                        </a:lnTo>
                        <a:lnTo>
                          <a:pt x="12" y="66"/>
                        </a:lnTo>
                        <a:lnTo>
                          <a:pt x="12" y="72"/>
                        </a:lnTo>
                        <a:lnTo>
                          <a:pt x="18" y="78"/>
                        </a:lnTo>
                        <a:lnTo>
                          <a:pt x="24" y="78"/>
                        </a:lnTo>
                        <a:lnTo>
                          <a:pt x="30" y="78"/>
                        </a:lnTo>
                        <a:lnTo>
                          <a:pt x="42" y="78"/>
                        </a:lnTo>
                        <a:lnTo>
                          <a:pt x="48" y="84"/>
                        </a:lnTo>
                        <a:lnTo>
                          <a:pt x="54" y="90"/>
                        </a:lnTo>
                        <a:lnTo>
                          <a:pt x="54" y="96"/>
                        </a:lnTo>
                        <a:lnTo>
                          <a:pt x="60" y="96"/>
                        </a:lnTo>
                        <a:lnTo>
                          <a:pt x="66" y="96"/>
                        </a:lnTo>
                        <a:lnTo>
                          <a:pt x="78" y="90"/>
                        </a:lnTo>
                        <a:lnTo>
                          <a:pt x="84" y="90"/>
                        </a:lnTo>
                        <a:lnTo>
                          <a:pt x="78" y="96"/>
                        </a:lnTo>
                        <a:lnTo>
                          <a:pt x="78" y="102"/>
                        </a:lnTo>
                        <a:lnTo>
                          <a:pt x="78" y="108"/>
                        </a:lnTo>
                        <a:lnTo>
                          <a:pt x="78" y="114"/>
                        </a:lnTo>
                        <a:lnTo>
                          <a:pt x="78" y="120"/>
                        </a:lnTo>
                        <a:lnTo>
                          <a:pt x="78" y="126"/>
                        </a:lnTo>
                        <a:lnTo>
                          <a:pt x="84" y="126"/>
                        </a:lnTo>
                        <a:lnTo>
                          <a:pt x="84" y="132"/>
                        </a:lnTo>
                        <a:lnTo>
                          <a:pt x="78" y="138"/>
                        </a:lnTo>
                        <a:lnTo>
                          <a:pt x="78" y="144"/>
                        </a:lnTo>
                        <a:lnTo>
                          <a:pt x="84" y="156"/>
                        </a:lnTo>
                        <a:lnTo>
                          <a:pt x="90" y="156"/>
                        </a:lnTo>
                        <a:lnTo>
                          <a:pt x="90" y="162"/>
                        </a:lnTo>
                        <a:lnTo>
                          <a:pt x="90" y="168"/>
                        </a:lnTo>
                        <a:lnTo>
                          <a:pt x="97" y="168"/>
                        </a:lnTo>
                        <a:lnTo>
                          <a:pt x="97" y="174"/>
                        </a:lnTo>
                        <a:lnTo>
                          <a:pt x="103" y="174"/>
                        </a:lnTo>
                        <a:lnTo>
                          <a:pt x="109" y="168"/>
                        </a:lnTo>
                        <a:lnTo>
                          <a:pt x="109" y="174"/>
                        </a:lnTo>
                        <a:lnTo>
                          <a:pt x="115" y="174"/>
                        </a:lnTo>
                        <a:lnTo>
                          <a:pt x="115" y="168"/>
                        </a:lnTo>
                        <a:lnTo>
                          <a:pt x="121" y="168"/>
                        </a:lnTo>
                        <a:lnTo>
                          <a:pt x="127" y="162"/>
                        </a:lnTo>
                        <a:lnTo>
                          <a:pt x="133" y="156"/>
                        </a:lnTo>
                        <a:lnTo>
                          <a:pt x="139" y="156"/>
                        </a:lnTo>
                        <a:lnTo>
                          <a:pt x="139" y="150"/>
                        </a:lnTo>
                        <a:lnTo>
                          <a:pt x="133" y="150"/>
                        </a:lnTo>
                        <a:lnTo>
                          <a:pt x="133" y="144"/>
                        </a:lnTo>
                        <a:lnTo>
                          <a:pt x="127" y="132"/>
                        </a:lnTo>
                        <a:lnTo>
                          <a:pt x="127" y="126"/>
                        </a:lnTo>
                        <a:lnTo>
                          <a:pt x="121" y="126"/>
                        </a:lnTo>
                        <a:lnTo>
                          <a:pt x="121" y="120"/>
                        </a:lnTo>
                        <a:lnTo>
                          <a:pt x="127" y="126"/>
                        </a:lnTo>
                        <a:lnTo>
                          <a:pt x="133" y="126"/>
                        </a:lnTo>
                        <a:lnTo>
                          <a:pt x="139" y="126"/>
                        </a:lnTo>
                        <a:lnTo>
                          <a:pt x="145" y="126"/>
                        </a:lnTo>
                        <a:lnTo>
                          <a:pt x="145" y="132"/>
                        </a:lnTo>
                        <a:lnTo>
                          <a:pt x="151" y="132"/>
                        </a:lnTo>
                        <a:lnTo>
                          <a:pt x="151" y="126"/>
                        </a:lnTo>
                        <a:lnTo>
                          <a:pt x="157" y="126"/>
                        </a:lnTo>
                        <a:lnTo>
                          <a:pt x="163" y="120"/>
                        </a:lnTo>
                        <a:lnTo>
                          <a:pt x="175" y="114"/>
                        </a:lnTo>
                        <a:lnTo>
                          <a:pt x="181" y="114"/>
                        </a:lnTo>
                        <a:lnTo>
                          <a:pt x="181" y="108"/>
                        </a:lnTo>
                        <a:lnTo>
                          <a:pt x="175" y="108"/>
                        </a:lnTo>
                        <a:lnTo>
                          <a:pt x="169" y="102"/>
                        </a:lnTo>
                        <a:lnTo>
                          <a:pt x="169" y="96"/>
                        </a:lnTo>
                        <a:lnTo>
                          <a:pt x="169" y="90"/>
                        </a:lnTo>
                        <a:lnTo>
                          <a:pt x="175" y="84"/>
                        </a:lnTo>
                        <a:lnTo>
                          <a:pt x="181" y="84"/>
                        </a:lnTo>
                        <a:lnTo>
                          <a:pt x="181" y="78"/>
                        </a:lnTo>
                        <a:lnTo>
                          <a:pt x="175" y="72"/>
                        </a:lnTo>
                        <a:lnTo>
                          <a:pt x="181" y="72"/>
                        </a:lnTo>
                        <a:lnTo>
                          <a:pt x="187" y="66"/>
                        </a:lnTo>
                        <a:lnTo>
                          <a:pt x="187" y="60"/>
                        </a:lnTo>
                        <a:lnTo>
                          <a:pt x="181" y="60"/>
                        </a:lnTo>
                        <a:lnTo>
                          <a:pt x="181" y="54"/>
                        </a:lnTo>
                        <a:lnTo>
                          <a:pt x="175" y="54"/>
                        </a:lnTo>
                        <a:lnTo>
                          <a:pt x="169" y="60"/>
                        </a:lnTo>
                        <a:lnTo>
                          <a:pt x="163" y="60"/>
                        </a:lnTo>
                        <a:lnTo>
                          <a:pt x="163" y="54"/>
                        </a:lnTo>
                        <a:lnTo>
                          <a:pt x="169" y="54"/>
                        </a:lnTo>
                        <a:lnTo>
                          <a:pt x="169" y="48"/>
                        </a:lnTo>
                        <a:lnTo>
                          <a:pt x="175" y="48"/>
                        </a:lnTo>
                        <a:lnTo>
                          <a:pt x="175" y="42"/>
                        </a:lnTo>
                        <a:lnTo>
                          <a:pt x="169" y="42"/>
                        </a:lnTo>
                        <a:lnTo>
                          <a:pt x="163" y="36"/>
                        </a:lnTo>
                        <a:lnTo>
                          <a:pt x="157" y="36"/>
                        </a:lnTo>
                        <a:lnTo>
                          <a:pt x="157" y="42"/>
                        </a:lnTo>
                        <a:lnTo>
                          <a:pt x="151" y="36"/>
                        </a:lnTo>
                        <a:lnTo>
                          <a:pt x="151" y="30"/>
                        </a:lnTo>
                        <a:lnTo>
                          <a:pt x="145" y="30"/>
                        </a:lnTo>
                        <a:lnTo>
                          <a:pt x="151" y="30"/>
                        </a:lnTo>
                        <a:lnTo>
                          <a:pt x="157" y="24"/>
                        </a:lnTo>
                        <a:lnTo>
                          <a:pt x="151" y="24"/>
                        </a:lnTo>
                        <a:lnTo>
                          <a:pt x="139" y="24"/>
                        </a:lnTo>
                        <a:lnTo>
                          <a:pt x="133" y="24"/>
                        </a:lnTo>
                        <a:lnTo>
                          <a:pt x="127" y="24"/>
                        </a:lnTo>
                        <a:lnTo>
                          <a:pt x="121" y="30"/>
                        </a:lnTo>
                        <a:lnTo>
                          <a:pt x="121" y="36"/>
                        </a:lnTo>
                        <a:lnTo>
                          <a:pt x="109" y="36"/>
                        </a:lnTo>
                        <a:lnTo>
                          <a:pt x="109" y="30"/>
                        </a:lnTo>
                        <a:lnTo>
                          <a:pt x="103" y="30"/>
                        </a:lnTo>
                        <a:lnTo>
                          <a:pt x="103" y="24"/>
                        </a:lnTo>
                        <a:lnTo>
                          <a:pt x="97" y="24"/>
                        </a:lnTo>
                        <a:lnTo>
                          <a:pt x="90" y="24"/>
                        </a:lnTo>
                        <a:lnTo>
                          <a:pt x="84" y="24"/>
                        </a:lnTo>
                        <a:lnTo>
                          <a:pt x="84" y="30"/>
                        </a:lnTo>
                        <a:lnTo>
                          <a:pt x="72" y="30"/>
                        </a:lnTo>
                        <a:lnTo>
                          <a:pt x="72" y="24"/>
                        </a:lnTo>
                        <a:lnTo>
                          <a:pt x="72" y="18"/>
                        </a:lnTo>
                        <a:lnTo>
                          <a:pt x="66" y="18"/>
                        </a:lnTo>
                        <a:lnTo>
                          <a:pt x="60" y="12"/>
                        </a:lnTo>
                        <a:lnTo>
                          <a:pt x="54" y="12"/>
                        </a:lnTo>
                        <a:lnTo>
                          <a:pt x="48" y="12"/>
                        </a:lnTo>
                        <a:lnTo>
                          <a:pt x="48" y="6"/>
                        </a:lnTo>
                        <a:lnTo>
                          <a:pt x="48" y="0"/>
                        </a:lnTo>
                        <a:lnTo>
                          <a:pt x="42" y="6"/>
                        </a:lnTo>
                        <a:lnTo>
                          <a:pt x="42" y="12"/>
                        </a:lnTo>
                        <a:lnTo>
                          <a:pt x="48" y="12"/>
                        </a:lnTo>
                        <a:lnTo>
                          <a:pt x="42" y="18"/>
                        </a:lnTo>
                        <a:lnTo>
                          <a:pt x="36" y="18"/>
                        </a:lnTo>
                        <a:lnTo>
                          <a:pt x="30" y="18"/>
                        </a:lnTo>
                        <a:lnTo>
                          <a:pt x="24" y="24"/>
                        </a:lnTo>
                        <a:lnTo>
                          <a:pt x="24" y="30"/>
                        </a:lnTo>
                        <a:lnTo>
                          <a:pt x="30" y="30"/>
                        </a:lnTo>
                        <a:lnTo>
                          <a:pt x="30" y="36"/>
                        </a:lnTo>
                        <a:lnTo>
                          <a:pt x="30" y="42"/>
                        </a:lnTo>
                        <a:lnTo>
                          <a:pt x="30" y="48"/>
                        </a:lnTo>
                        <a:lnTo>
                          <a:pt x="24" y="48"/>
                        </a:lnTo>
                        <a:lnTo>
                          <a:pt x="24" y="42"/>
                        </a:lnTo>
                        <a:lnTo>
                          <a:pt x="18" y="42"/>
                        </a:lnTo>
                        <a:lnTo>
                          <a:pt x="18" y="36"/>
                        </a:lnTo>
                        <a:lnTo>
                          <a:pt x="18" y="30"/>
                        </a:lnTo>
                        <a:lnTo>
                          <a:pt x="24" y="30"/>
                        </a:lnTo>
                        <a:lnTo>
                          <a:pt x="24" y="24"/>
                        </a:lnTo>
                        <a:lnTo>
                          <a:pt x="24" y="18"/>
                        </a:lnTo>
                        <a:lnTo>
                          <a:pt x="18" y="18"/>
                        </a:lnTo>
                        <a:lnTo>
                          <a:pt x="18" y="12"/>
                        </a:lnTo>
                        <a:lnTo>
                          <a:pt x="24" y="6"/>
                        </a:lnTo>
                        <a:lnTo>
                          <a:pt x="30" y="6"/>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76" name=""/>
                  <p:cNvSpPr/>
                  <p:nvPr/>
                </p:nvSpPr>
                <p:spPr>
                  <a:xfrm>
                    <a:off x="1546200" y="1379160"/>
                    <a:ext cx="10800" cy="1440"/>
                  </a:xfrm>
                  <a:custGeom>
                    <a:avLst/>
                    <a:gdLst/>
                    <a:ahLst/>
                    <a:rect l="l" t="t" r="r" b="b"/>
                    <a:pathLst>
                      <a:path w="7" h="1">
                        <a:moveTo>
                          <a:pt x="6" y="0"/>
                        </a:moveTo>
                        <a:lnTo>
                          <a:pt x="0" y="0"/>
                        </a:lnTo>
                        <a:lnTo>
                          <a:pt x="6" y="0"/>
                        </a:lnTo>
                      </a:path>
                    </a:pathLst>
                  </a:custGeom>
                  <a:solidFill>
                    <a:srgbClr val="b2b2b2"/>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877" name=""/>
                  <p:cNvSpPr/>
                  <p:nvPr/>
                </p:nvSpPr>
                <p:spPr>
                  <a:xfrm>
                    <a:off x="1469880" y="1379160"/>
                    <a:ext cx="10800" cy="11160"/>
                  </a:xfrm>
                  <a:custGeom>
                    <a:avLst/>
                    <a:gdLst/>
                    <a:ahLst/>
                    <a:rect l="l" t="t" r="r" b="b"/>
                    <a:pathLst>
                      <a:path w="7" h="7">
                        <a:moveTo>
                          <a:pt x="6" y="0"/>
                        </a:moveTo>
                        <a:lnTo>
                          <a:pt x="6" y="6"/>
                        </a:lnTo>
                        <a:lnTo>
                          <a:pt x="0" y="6"/>
                        </a:lnTo>
                        <a:lnTo>
                          <a:pt x="0" y="0"/>
                        </a:lnTo>
                        <a:lnTo>
                          <a:pt x="0" y="6"/>
                        </a:lnTo>
                        <a:lnTo>
                          <a:pt x="0" y="0"/>
                        </a:lnTo>
                        <a:lnTo>
                          <a:pt x="6" y="0"/>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878" name=""/>
                  <p:cNvSpPr/>
                  <p:nvPr/>
                </p:nvSpPr>
                <p:spPr>
                  <a:xfrm>
                    <a:off x="1517760" y="1388520"/>
                    <a:ext cx="29520" cy="20880"/>
                  </a:xfrm>
                  <a:custGeom>
                    <a:avLst/>
                    <a:gdLst/>
                    <a:ahLst/>
                    <a:rect l="l" t="t" r="r" b="b"/>
                    <a:pathLst>
                      <a:path w="19" h="13">
                        <a:moveTo>
                          <a:pt x="6" y="0"/>
                        </a:moveTo>
                        <a:lnTo>
                          <a:pt x="12" y="0"/>
                        </a:lnTo>
                        <a:lnTo>
                          <a:pt x="18" y="0"/>
                        </a:lnTo>
                        <a:lnTo>
                          <a:pt x="12" y="0"/>
                        </a:lnTo>
                        <a:lnTo>
                          <a:pt x="12" y="6"/>
                        </a:lnTo>
                        <a:lnTo>
                          <a:pt x="18" y="6"/>
                        </a:lnTo>
                        <a:lnTo>
                          <a:pt x="18" y="12"/>
                        </a:lnTo>
                        <a:lnTo>
                          <a:pt x="12" y="12"/>
                        </a:lnTo>
                        <a:lnTo>
                          <a:pt x="6" y="12"/>
                        </a:lnTo>
                        <a:lnTo>
                          <a:pt x="0" y="12"/>
                        </a:lnTo>
                        <a:lnTo>
                          <a:pt x="6" y="6"/>
                        </a:lnTo>
                        <a:lnTo>
                          <a:pt x="6" y="0"/>
                        </a:lnTo>
                      </a:path>
                    </a:pathLst>
                  </a:custGeom>
                  <a:solidFill>
                    <a:srgbClr val="b2b2b2"/>
                  </a:solidFill>
                  <a:ln w="0">
                    <a:noFill/>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2879" name=""/>
                  <p:cNvSpPr/>
                  <p:nvPr/>
                </p:nvSpPr>
                <p:spPr>
                  <a:xfrm>
                    <a:off x="1057320" y="1417320"/>
                    <a:ext cx="126360" cy="58680"/>
                  </a:xfrm>
                  <a:custGeom>
                    <a:avLst/>
                    <a:gdLst/>
                    <a:ahLst/>
                    <a:rect l="l" t="t" r="r" b="b"/>
                    <a:pathLst>
                      <a:path w="80" h="37">
                        <a:moveTo>
                          <a:pt x="0" y="24"/>
                        </a:moveTo>
                        <a:lnTo>
                          <a:pt x="0" y="18"/>
                        </a:lnTo>
                        <a:lnTo>
                          <a:pt x="0" y="12"/>
                        </a:lnTo>
                        <a:lnTo>
                          <a:pt x="6" y="12"/>
                        </a:lnTo>
                        <a:lnTo>
                          <a:pt x="0" y="6"/>
                        </a:lnTo>
                        <a:lnTo>
                          <a:pt x="0" y="0"/>
                        </a:lnTo>
                        <a:lnTo>
                          <a:pt x="6" y="0"/>
                        </a:lnTo>
                        <a:lnTo>
                          <a:pt x="12" y="6"/>
                        </a:lnTo>
                        <a:lnTo>
                          <a:pt x="12" y="12"/>
                        </a:lnTo>
                        <a:lnTo>
                          <a:pt x="18" y="12"/>
                        </a:lnTo>
                        <a:lnTo>
                          <a:pt x="18" y="6"/>
                        </a:lnTo>
                        <a:lnTo>
                          <a:pt x="18" y="12"/>
                        </a:lnTo>
                        <a:lnTo>
                          <a:pt x="24" y="12"/>
                        </a:lnTo>
                        <a:lnTo>
                          <a:pt x="30" y="12"/>
                        </a:lnTo>
                        <a:lnTo>
                          <a:pt x="36" y="6"/>
                        </a:lnTo>
                        <a:lnTo>
                          <a:pt x="48" y="0"/>
                        </a:lnTo>
                        <a:lnTo>
                          <a:pt x="54" y="0"/>
                        </a:lnTo>
                        <a:lnTo>
                          <a:pt x="61" y="0"/>
                        </a:lnTo>
                        <a:lnTo>
                          <a:pt x="67" y="6"/>
                        </a:lnTo>
                        <a:lnTo>
                          <a:pt x="73" y="12"/>
                        </a:lnTo>
                        <a:lnTo>
                          <a:pt x="79" y="12"/>
                        </a:lnTo>
                        <a:lnTo>
                          <a:pt x="79" y="18"/>
                        </a:lnTo>
                        <a:lnTo>
                          <a:pt x="79" y="24"/>
                        </a:lnTo>
                        <a:lnTo>
                          <a:pt x="79" y="30"/>
                        </a:lnTo>
                        <a:lnTo>
                          <a:pt x="73" y="30"/>
                        </a:lnTo>
                        <a:lnTo>
                          <a:pt x="73" y="36"/>
                        </a:lnTo>
                        <a:lnTo>
                          <a:pt x="67" y="30"/>
                        </a:lnTo>
                        <a:lnTo>
                          <a:pt x="67" y="24"/>
                        </a:lnTo>
                        <a:lnTo>
                          <a:pt x="67" y="18"/>
                        </a:lnTo>
                        <a:lnTo>
                          <a:pt x="73" y="18"/>
                        </a:lnTo>
                        <a:lnTo>
                          <a:pt x="67" y="18"/>
                        </a:lnTo>
                        <a:lnTo>
                          <a:pt x="61" y="18"/>
                        </a:lnTo>
                        <a:lnTo>
                          <a:pt x="61" y="12"/>
                        </a:lnTo>
                        <a:lnTo>
                          <a:pt x="54" y="12"/>
                        </a:lnTo>
                        <a:lnTo>
                          <a:pt x="54" y="6"/>
                        </a:lnTo>
                        <a:lnTo>
                          <a:pt x="48" y="6"/>
                        </a:lnTo>
                        <a:lnTo>
                          <a:pt x="48" y="12"/>
                        </a:lnTo>
                        <a:lnTo>
                          <a:pt x="42" y="12"/>
                        </a:lnTo>
                        <a:lnTo>
                          <a:pt x="42" y="18"/>
                        </a:lnTo>
                        <a:lnTo>
                          <a:pt x="36" y="18"/>
                        </a:lnTo>
                        <a:lnTo>
                          <a:pt x="36" y="24"/>
                        </a:lnTo>
                        <a:lnTo>
                          <a:pt x="42" y="30"/>
                        </a:lnTo>
                        <a:lnTo>
                          <a:pt x="36" y="30"/>
                        </a:lnTo>
                        <a:lnTo>
                          <a:pt x="36" y="36"/>
                        </a:lnTo>
                        <a:lnTo>
                          <a:pt x="30" y="36"/>
                        </a:lnTo>
                        <a:lnTo>
                          <a:pt x="30" y="30"/>
                        </a:lnTo>
                        <a:lnTo>
                          <a:pt x="24" y="24"/>
                        </a:lnTo>
                        <a:lnTo>
                          <a:pt x="24" y="30"/>
                        </a:lnTo>
                        <a:lnTo>
                          <a:pt x="18" y="24"/>
                        </a:lnTo>
                        <a:lnTo>
                          <a:pt x="12" y="18"/>
                        </a:lnTo>
                        <a:lnTo>
                          <a:pt x="6" y="18"/>
                        </a:lnTo>
                        <a:lnTo>
                          <a:pt x="0" y="18"/>
                        </a:lnTo>
                        <a:lnTo>
                          <a:pt x="0" y="24"/>
                        </a:lnTo>
                      </a:path>
                    </a:pathLst>
                  </a:custGeom>
                  <a:solidFill>
                    <a:srgbClr val="b2b2b2"/>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2880" name=""/>
                  <p:cNvSpPr/>
                  <p:nvPr/>
                </p:nvSpPr>
                <p:spPr>
                  <a:xfrm>
                    <a:off x="1536480" y="1445760"/>
                    <a:ext cx="106200" cy="173160"/>
                  </a:xfrm>
                  <a:custGeom>
                    <a:avLst/>
                    <a:gdLst/>
                    <a:ahLst/>
                    <a:rect l="l" t="t" r="r" b="b"/>
                    <a:pathLst>
                      <a:path w="67" h="109">
                        <a:moveTo>
                          <a:pt x="18" y="0"/>
                        </a:moveTo>
                        <a:lnTo>
                          <a:pt x="18" y="6"/>
                        </a:lnTo>
                        <a:lnTo>
                          <a:pt x="12" y="12"/>
                        </a:lnTo>
                        <a:lnTo>
                          <a:pt x="6" y="12"/>
                        </a:lnTo>
                        <a:lnTo>
                          <a:pt x="12" y="18"/>
                        </a:lnTo>
                        <a:lnTo>
                          <a:pt x="12" y="24"/>
                        </a:lnTo>
                        <a:lnTo>
                          <a:pt x="6" y="24"/>
                        </a:lnTo>
                        <a:lnTo>
                          <a:pt x="0" y="30"/>
                        </a:lnTo>
                        <a:lnTo>
                          <a:pt x="0" y="36"/>
                        </a:lnTo>
                        <a:lnTo>
                          <a:pt x="0" y="42"/>
                        </a:lnTo>
                        <a:lnTo>
                          <a:pt x="6" y="48"/>
                        </a:lnTo>
                        <a:lnTo>
                          <a:pt x="12" y="48"/>
                        </a:lnTo>
                        <a:lnTo>
                          <a:pt x="18" y="48"/>
                        </a:lnTo>
                        <a:lnTo>
                          <a:pt x="18" y="60"/>
                        </a:lnTo>
                        <a:lnTo>
                          <a:pt x="24" y="60"/>
                        </a:lnTo>
                        <a:lnTo>
                          <a:pt x="24" y="66"/>
                        </a:lnTo>
                        <a:lnTo>
                          <a:pt x="18" y="78"/>
                        </a:lnTo>
                        <a:lnTo>
                          <a:pt x="18" y="84"/>
                        </a:lnTo>
                        <a:lnTo>
                          <a:pt x="18" y="90"/>
                        </a:lnTo>
                        <a:lnTo>
                          <a:pt x="24" y="90"/>
                        </a:lnTo>
                        <a:lnTo>
                          <a:pt x="24" y="96"/>
                        </a:lnTo>
                        <a:lnTo>
                          <a:pt x="30" y="102"/>
                        </a:lnTo>
                        <a:lnTo>
                          <a:pt x="36" y="108"/>
                        </a:lnTo>
                        <a:lnTo>
                          <a:pt x="42" y="102"/>
                        </a:lnTo>
                        <a:lnTo>
                          <a:pt x="54" y="96"/>
                        </a:lnTo>
                        <a:lnTo>
                          <a:pt x="60" y="96"/>
                        </a:lnTo>
                        <a:lnTo>
                          <a:pt x="66" y="96"/>
                        </a:lnTo>
                        <a:lnTo>
                          <a:pt x="60" y="90"/>
                        </a:lnTo>
                        <a:lnTo>
                          <a:pt x="60" y="84"/>
                        </a:lnTo>
                        <a:lnTo>
                          <a:pt x="54" y="78"/>
                        </a:lnTo>
                        <a:lnTo>
                          <a:pt x="48" y="72"/>
                        </a:lnTo>
                        <a:lnTo>
                          <a:pt x="48" y="66"/>
                        </a:lnTo>
                        <a:lnTo>
                          <a:pt x="48" y="60"/>
                        </a:lnTo>
                        <a:lnTo>
                          <a:pt x="48" y="54"/>
                        </a:lnTo>
                        <a:lnTo>
                          <a:pt x="54" y="48"/>
                        </a:lnTo>
                        <a:lnTo>
                          <a:pt x="54" y="42"/>
                        </a:lnTo>
                        <a:lnTo>
                          <a:pt x="60" y="42"/>
                        </a:lnTo>
                        <a:lnTo>
                          <a:pt x="60" y="36"/>
                        </a:lnTo>
                        <a:lnTo>
                          <a:pt x="54" y="36"/>
                        </a:lnTo>
                        <a:lnTo>
                          <a:pt x="54" y="30"/>
                        </a:lnTo>
                        <a:lnTo>
                          <a:pt x="48" y="24"/>
                        </a:lnTo>
                        <a:lnTo>
                          <a:pt x="42" y="24"/>
                        </a:lnTo>
                        <a:lnTo>
                          <a:pt x="36" y="24"/>
                        </a:lnTo>
                        <a:lnTo>
                          <a:pt x="36" y="18"/>
                        </a:lnTo>
                        <a:lnTo>
                          <a:pt x="36" y="12"/>
                        </a:lnTo>
                        <a:lnTo>
                          <a:pt x="30" y="6"/>
                        </a:lnTo>
                        <a:lnTo>
                          <a:pt x="24" y="0"/>
                        </a:lnTo>
                        <a:lnTo>
                          <a:pt x="18" y="0"/>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81" name=""/>
                  <p:cNvSpPr/>
                  <p:nvPr/>
                </p:nvSpPr>
                <p:spPr>
                  <a:xfrm>
                    <a:off x="1076400" y="1464840"/>
                    <a:ext cx="10440" cy="1440"/>
                  </a:xfrm>
                  <a:custGeom>
                    <a:avLst/>
                    <a:gdLst/>
                    <a:ahLst/>
                    <a:rect l="l" t="t" r="r" b="b"/>
                    <a:pathLst>
                      <a:path w="7" h="1">
                        <a:moveTo>
                          <a:pt x="6" y="0"/>
                        </a:moveTo>
                        <a:lnTo>
                          <a:pt x="0" y="0"/>
                        </a:lnTo>
                        <a:lnTo>
                          <a:pt x="6" y="0"/>
                        </a:lnTo>
                      </a:path>
                    </a:pathLst>
                  </a:custGeom>
                  <a:solidFill>
                    <a:srgbClr val="b2b2b2"/>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882" name=""/>
                  <p:cNvSpPr/>
                  <p:nvPr/>
                </p:nvSpPr>
                <p:spPr>
                  <a:xfrm>
                    <a:off x="1268280" y="2163240"/>
                    <a:ext cx="442800" cy="719280"/>
                  </a:xfrm>
                  <a:custGeom>
                    <a:avLst/>
                    <a:gdLst/>
                    <a:ahLst/>
                    <a:rect l="l" t="t" r="r" b="b"/>
                    <a:pathLst>
                      <a:path w="279" h="453">
                        <a:moveTo>
                          <a:pt x="66" y="452"/>
                        </a:moveTo>
                        <a:lnTo>
                          <a:pt x="60" y="452"/>
                        </a:lnTo>
                        <a:lnTo>
                          <a:pt x="54" y="446"/>
                        </a:lnTo>
                        <a:lnTo>
                          <a:pt x="36" y="446"/>
                        </a:lnTo>
                        <a:lnTo>
                          <a:pt x="24" y="446"/>
                        </a:lnTo>
                        <a:lnTo>
                          <a:pt x="18" y="446"/>
                        </a:lnTo>
                        <a:lnTo>
                          <a:pt x="18" y="428"/>
                        </a:lnTo>
                        <a:lnTo>
                          <a:pt x="12" y="428"/>
                        </a:lnTo>
                        <a:lnTo>
                          <a:pt x="6" y="428"/>
                        </a:lnTo>
                        <a:lnTo>
                          <a:pt x="0" y="422"/>
                        </a:lnTo>
                        <a:lnTo>
                          <a:pt x="0" y="410"/>
                        </a:lnTo>
                        <a:lnTo>
                          <a:pt x="12" y="398"/>
                        </a:lnTo>
                        <a:lnTo>
                          <a:pt x="12" y="392"/>
                        </a:lnTo>
                        <a:lnTo>
                          <a:pt x="18" y="392"/>
                        </a:lnTo>
                        <a:lnTo>
                          <a:pt x="12" y="386"/>
                        </a:lnTo>
                        <a:lnTo>
                          <a:pt x="12" y="380"/>
                        </a:lnTo>
                        <a:lnTo>
                          <a:pt x="18" y="380"/>
                        </a:lnTo>
                        <a:lnTo>
                          <a:pt x="18" y="374"/>
                        </a:lnTo>
                        <a:lnTo>
                          <a:pt x="24" y="374"/>
                        </a:lnTo>
                        <a:lnTo>
                          <a:pt x="24" y="368"/>
                        </a:lnTo>
                        <a:lnTo>
                          <a:pt x="24" y="362"/>
                        </a:lnTo>
                        <a:lnTo>
                          <a:pt x="24" y="356"/>
                        </a:lnTo>
                        <a:lnTo>
                          <a:pt x="30" y="350"/>
                        </a:lnTo>
                        <a:lnTo>
                          <a:pt x="30" y="344"/>
                        </a:lnTo>
                        <a:lnTo>
                          <a:pt x="24" y="344"/>
                        </a:lnTo>
                        <a:lnTo>
                          <a:pt x="18" y="344"/>
                        </a:lnTo>
                        <a:lnTo>
                          <a:pt x="18" y="338"/>
                        </a:lnTo>
                        <a:lnTo>
                          <a:pt x="24" y="338"/>
                        </a:lnTo>
                        <a:lnTo>
                          <a:pt x="30" y="338"/>
                        </a:lnTo>
                        <a:lnTo>
                          <a:pt x="30" y="332"/>
                        </a:lnTo>
                        <a:lnTo>
                          <a:pt x="24" y="332"/>
                        </a:lnTo>
                        <a:lnTo>
                          <a:pt x="24" y="326"/>
                        </a:lnTo>
                        <a:lnTo>
                          <a:pt x="24" y="319"/>
                        </a:lnTo>
                        <a:lnTo>
                          <a:pt x="24" y="313"/>
                        </a:lnTo>
                        <a:lnTo>
                          <a:pt x="18" y="313"/>
                        </a:lnTo>
                        <a:lnTo>
                          <a:pt x="18" y="307"/>
                        </a:lnTo>
                        <a:lnTo>
                          <a:pt x="18" y="301"/>
                        </a:lnTo>
                        <a:lnTo>
                          <a:pt x="24" y="301"/>
                        </a:lnTo>
                        <a:lnTo>
                          <a:pt x="24" y="295"/>
                        </a:lnTo>
                        <a:lnTo>
                          <a:pt x="24" y="289"/>
                        </a:lnTo>
                        <a:lnTo>
                          <a:pt x="24" y="277"/>
                        </a:lnTo>
                        <a:lnTo>
                          <a:pt x="24" y="271"/>
                        </a:lnTo>
                        <a:lnTo>
                          <a:pt x="24" y="259"/>
                        </a:lnTo>
                        <a:lnTo>
                          <a:pt x="30" y="253"/>
                        </a:lnTo>
                        <a:lnTo>
                          <a:pt x="36" y="247"/>
                        </a:lnTo>
                        <a:lnTo>
                          <a:pt x="30" y="241"/>
                        </a:lnTo>
                        <a:lnTo>
                          <a:pt x="30" y="235"/>
                        </a:lnTo>
                        <a:lnTo>
                          <a:pt x="30" y="229"/>
                        </a:lnTo>
                        <a:lnTo>
                          <a:pt x="30" y="217"/>
                        </a:lnTo>
                        <a:lnTo>
                          <a:pt x="36" y="217"/>
                        </a:lnTo>
                        <a:lnTo>
                          <a:pt x="42" y="211"/>
                        </a:lnTo>
                        <a:lnTo>
                          <a:pt x="42" y="199"/>
                        </a:lnTo>
                        <a:lnTo>
                          <a:pt x="42" y="193"/>
                        </a:lnTo>
                        <a:lnTo>
                          <a:pt x="48" y="181"/>
                        </a:lnTo>
                        <a:lnTo>
                          <a:pt x="48" y="175"/>
                        </a:lnTo>
                        <a:lnTo>
                          <a:pt x="42" y="157"/>
                        </a:lnTo>
                        <a:lnTo>
                          <a:pt x="42" y="151"/>
                        </a:lnTo>
                        <a:lnTo>
                          <a:pt x="42" y="145"/>
                        </a:lnTo>
                        <a:lnTo>
                          <a:pt x="42" y="139"/>
                        </a:lnTo>
                        <a:lnTo>
                          <a:pt x="42" y="127"/>
                        </a:lnTo>
                        <a:lnTo>
                          <a:pt x="48" y="127"/>
                        </a:lnTo>
                        <a:lnTo>
                          <a:pt x="48" y="121"/>
                        </a:lnTo>
                        <a:lnTo>
                          <a:pt x="48" y="109"/>
                        </a:lnTo>
                        <a:lnTo>
                          <a:pt x="54" y="96"/>
                        </a:lnTo>
                        <a:lnTo>
                          <a:pt x="60" y="90"/>
                        </a:lnTo>
                        <a:lnTo>
                          <a:pt x="60" y="84"/>
                        </a:lnTo>
                        <a:lnTo>
                          <a:pt x="66" y="78"/>
                        </a:lnTo>
                        <a:lnTo>
                          <a:pt x="72" y="78"/>
                        </a:lnTo>
                        <a:lnTo>
                          <a:pt x="72" y="72"/>
                        </a:lnTo>
                        <a:lnTo>
                          <a:pt x="66" y="72"/>
                        </a:lnTo>
                        <a:lnTo>
                          <a:pt x="66" y="66"/>
                        </a:lnTo>
                        <a:lnTo>
                          <a:pt x="72" y="60"/>
                        </a:lnTo>
                        <a:lnTo>
                          <a:pt x="66" y="60"/>
                        </a:lnTo>
                        <a:lnTo>
                          <a:pt x="66" y="54"/>
                        </a:lnTo>
                        <a:lnTo>
                          <a:pt x="66" y="48"/>
                        </a:lnTo>
                        <a:lnTo>
                          <a:pt x="72" y="48"/>
                        </a:lnTo>
                        <a:lnTo>
                          <a:pt x="66" y="42"/>
                        </a:lnTo>
                        <a:lnTo>
                          <a:pt x="72" y="36"/>
                        </a:lnTo>
                        <a:lnTo>
                          <a:pt x="84" y="30"/>
                        </a:lnTo>
                        <a:lnTo>
                          <a:pt x="90" y="18"/>
                        </a:lnTo>
                        <a:lnTo>
                          <a:pt x="84" y="12"/>
                        </a:lnTo>
                        <a:lnTo>
                          <a:pt x="97" y="0"/>
                        </a:lnTo>
                        <a:lnTo>
                          <a:pt x="103" y="0"/>
                        </a:lnTo>
                        <a:lnTo>
                          <a:pt x="109" y="0"/>
                        </a:lnTo>
                        <a:lnTo>
                          <a:pt x="115" y="0"/>
                        </a:lnTo>
                        <a:lnTo>
                          <a:pt x="121" y="0"/>
                        </a:lnTo>
                        <a:lnTo>
                          <a:pt x="121" y="6"/>
                        </a:lnTo>
                        <a:lnTo>
                          <a:pt x="127" y="6"/>
                        </a:lnTo>
                        <a:lnTo>
                          <a:pt x="127" y="12"/>
                        </a:lnTo>
                        <a:lnTo>
                          <a:pt x="133" y="0"/>
                        </a:lnTo>
                        <a:lnTo>
                          <a:pt x="139" y="0"/>
                        </a:lnTo>
                        <a:lnTo>
                          <a:pt x="145" y="0"/>
                        </a:lnTo>
                        <a:lnTo>
                          <a:pt x="151" y="0"/>
                        </a:lnTo>
                        <a:lnTo>
                          <a:pt x="151" y="6"/>
                        </a:lnTo>
                        <a:lnTo>
                          <a:pt x="157" y="12"/>
                        </a:lnTo>
                        <a:lnTo>
                          <a:pt x="163" y="18"/>
                        </a:lnTo>
                        <a:lnTo>
                          <a:pt x="169" y="24"/>
                        </a:lnTo>
                        <a:lnTo>
                          <a:pt x="175" y="30"/>
                        </a:lnTo>
                        <a:lnTo>
                          <a:pt x="187" y="30"/>
                        </a:lnTo>
                        <a:lnTo>
                          <a:pt x="199" y="42"/>
                        </a:lnTo>
                        <a:lnTo>
                          <a:pt x="211" y="42"/>
                        </a:lnTo>
                        <a:lnTo>
                          <a:pt x="211" y="48"/>
                        </a:lnTo>
                        <a:lnTo>
                          <a:pt x="217" y="48"/>
                        </a:lnTo>
                        <a:lnTo>
                          <a:pt x="211" y="60"/>
                        </a:lnTo>
                        <a:lnTo>
                          <a:pt x="211" y="66"/>
                        </a:lnTo>
                        <a:lnTo>
                          <a:pt x="211" y="72"/>
                        </a:lnTo>
                        <a:lnTo>
                          <a:pt x="205" y="72"/>
                        </a:lnTo>
                        <a:lnTo>
                          <a:pt x="205" y="78"/>
                        </a:lnTo>
                        <a:lnTo>
                          <a:pt x="211" y="78"/>
                        </a:lnTo>
                        <a:lnTo>
                          <a:pt x="217" y="78"/>
                        </a:lnTo>
                        <a:lnTo>
                          <a:pt x="223" y="78"/>
                        </a:lnTo>
                        <a:lnTo>
                          <a:pt x="229" y="78"/>
                        </a:lnTo>
                        <a:lnTo>
                          <a:pt x="235" y="78"/>
                        </a:lnTo>
                        <a:lnTo>
                          <a:pt x="241" y="78"/>
                        </a:lnTo>
                        <a:lnTo>
                          <a:pt x="247" y="78"/>
                        </a:lnTo>
                        <a:lnTo>
                          <a:pt x="253" y="72"/>
                        </a:lnTo>
                        <a:lnTo>
                          <a:pt x="259" y="66"/>
                        </a:lnTo>
                        <a:lnTo>
                          <a:pt x="259" y="54"/>
                        </a:lnTo>
                        <a:lnTo>
                          <a:pt x="266" y="54"/>
                        </a:lnTo>
                        <a:lnTo>
                          <a:pt x="272" y="54"/>
                        </a:lnTo>
                        <a:lnTo>
                          <a:pt x="278" y="60"/>
                        </a:lnTo>
                        <a:lnTo>
                          <a:pt x="272" y="72"/>
                        </a:lnTo>
                        <a:lnTo>
                          <a:pt x="272" y="78"/>
                        </a:lnTo>
                        <a:lnTo>
                          <a:pt x="259" y="84"/>
                        </a:lnTo>
                        <a:lnTo>
                          <a:pt x="247" y="96"/>
                        </a:lnTo>
                        <a:lnTo>
                          <a:pt x="235" y="102"/>
                        </a:lnTo>
                        <a:lnTo>
                          <a:pt x="229" y="115"/>
                        </a:lnTo>
                        <a:lnTo>
                          <a:pt x="223" y="121"/>
                        </a:lnTo>
                        <a:lnTo>
                          <a:pt x="217" y="127"/>
                        </a:lnTo>
                        <a:lnTo>
                          <a:pt x="217" y="133"/>
                        </a:lnTo>
                        <a:lnTo>
                          <a:pt x="211" y="145"/>
                        </a:lnTo>
                        <a:lnTo>
                          <a:pt x="211" y="151"/>
                        </a:lnTo>
                        <a:lnTo>
                          <a:pt x="211" y="157"/>
                        </a:lnTo>
                        <a:lnTo>
                          <a:pt x="211" y="163"/>
                        </a:lnTo>
                        <a:lnTo>
                          <a:pt x="211" y="169"/>
                        </a:lnTo>
                        <a:lnTo>
                          <a:pt x="211" y="175"/>
                        </a:lnTo>
                        <a:lnTo>
                          <a:pt x="211" y="181"/>
                        </a:lnTo>
                        <a:lnTo>
                          <a:pt x="205" y="187"/>
                        </a:lnTo>
                        <a:lnTo>
                          <a:pt x="211" y="193"/>
                        </a:lnTo>
                        <a:lnTo>
                          <a:pt x="217" y="193"/>
                        </a:lnTo>
                        <a:lnTo>
                          <a:pt x="223" y="199"/>
                        </a:lnTo>
                        <a:lnTo>
                          <a:pt x="223" y="205"/>
                        </a:lnTo>
                        <a:lnTo>
                          <a:pt x="223" y="211"/>
                        </a:lnTo>
                        <a:lnTo>
                          <a:pt x="229" y="217"/>
                        </a:lnTo>
                        <a:lnTo>
                          <a:pt x="229" y="223"/>
                        </a:lnTo>
                        <a:lnTo>
                          <a:pt x="223" y="229"/>
                        </a:lnTo>
                        <a:lnTo>
                          <a:pt x="223" y="235"/>
                        </a:lnTo>
                        <a:lnTo>
                          <a:pt x="217" y="241"/>
                        </a:lnTo>
                        <a:lnTo>
                          <a:pt x="211" y="247"/>
                        </a:lnTo>
                        <a:lnTo>
                          <a:pt x="205" y="247"/>
                        </a:lnTo>
                        <a:lnTo>
                          <a:pt x="193" y="253"/>
                        </a:lnTo>
                        <a:lnTo>
                          <a:pt x="181" y="253"/>
                        </a:lnTo>
                        <a:lnTo>
                          <a:pt x="175" y="253"/>
                        </a:lnTo>
                        <a:lnTo>
                          <a:pt x="169" y="253"/>
                        </a:lnTo>
                        <a:lnTo>
                          <a:pt x="163" y="253"/>
                        </a:lnTo>
                        <a:lnTo>
                          <a:pt x="157" y="253"/>
                        </a:lnTo>
                        <a:lnTo>
                          <a:pt x="151" y="253"/>
                        </a:lnTo>
                        <a:lnTo>
                          <a:pt x="151" y="259"/>
                        </a:lnTo>
                        <a:lnTo>
                          <a:pt x="157" y="259"/>
                        </a:lnTo>
                        <a:lnTo>
                          <a:pt x="157" y="265"/>
                        </a:lnTo>
                        <a:lnTo>
                          <a:pt x="151" y="271"/>
                        </a:lnTo>
                        <a:lnTo>
                          <a:pt x="157" y="277"/>
                        </a:lnTo>
                        <a:lnTo>
                          <a:pt x="151" y="283"/>
                        </a:lnTo>
                        <a:lnTo>
                          <a:pt x="145" y="283"/>
                        </a:lnTo>
                        <a:lnTo>
                          <a:pt x="139" y="283"/>
                        </a:lnTo>
                        <a:lnTo>
                          <a:pt x="133" y="283"/>
                        </a:lnTo>
                        <a:lnTo>
                          <a:pt x="127" y="283"/>
                        </a:lnTo>
                        <a:lnTo>
                          <a:pt x="115" y="277"/>
                        </a:lnTo>
                        <a:lnTo>
                          <a:pt x="115" y="283"/>
                        </a:lnTo>
                        <a:lnTo>
                          <a:pt x="115" y="289"/>
                        </a:lnTo>
                        <a:lnTo>
                          <a:pt x="121" y="295"/>
                        </a:lnTo>
                        <a:lnTo>
                          <a:pt x="115" y="295"/>
                        </a:lnTo>
                        <a:lnTo>
                          <a:pt x="115" y="301"/>
                        </a:lnTo>
                        <a:lnTo>
                          <a:pt x="121" y="301"/>
                        </a:lnTo>
                        <a:lnTo>
                          <a:pt x="127" y="301"/>
                        </a:lnTo>
                        <a:lnTo>
                          <a:pt x="133" y="301"/>
                        </a:lnTo>
                        <a:lnTo>
                          <a:pt x="139" y="307"/>
                        </a:lnTo>
                        <a:lnTo>
                          <a:pt x="133" y="307"/>
                        </a:lnTo>
                        <a:lnTo>
                          <a:pt x="127" y="307"/>
                        </a:lnTo>
                        <a:lnTo>
                          <a:pt x="121" y="307"/>
                        </a:lnTo>
                        <a:lnTo>
                          <a:pt x="115" y="307"/>
                        </a:lnTo>
                        <a:lnTo>
                          <a:pt x="121" y="313"/>
                        </a:lnTo>
                        <a:lnTo>
                          <a:pt x="127" y="313"/>
                        </a:lnTo>
                        <a:lnTo>
                          <a:pt x="121" y="313"/>
                        </a:lnTo>
                        <a:lnTo>
                          <a:pt x="115" y="319"/>
                        </a:lnTo>
                        <a:lnTo>
                          <a:pt x="115" y="326"/>
                        </a:lnTo>
                        <a:lnTo>
                          <a:pt x="115" y="332"/>
                        </a:lnTo>
                        <a:lnTo>
                          <a:pt x="109" y="338"/>
                        </a:lnTo>
                        <a:lnTo>
                          <a:pt x="109" y="344"/>
                        </a:lnTo>
                        <a:lnTo>
                          <a:pt x="103" y="344"/>
                        </a:lnTo>
                        <a:lnTo>
                          <a:pt x="97" y="344"/>
                        </a:lnTo>
                        <a:lnTo>
                          <a:pt x="90" y="344"/>
                        </a:lnTo>
                        <a:lnTo>
                          <a:pt x="84" y="350"/>
                        </a:lnTo>
                        <a:lnTo>
                          <a:pt x="84" y="356"/>
                        </a:lnTo>
                        <a:lnTo>
                          <a:pt x="84" y="362"/>
                        </a:lnTo>
                        <a:lnTo>
                          <a:pt x="84" y="368"/>
                        </a:lnTo>
                        <a:lnTo>
                          <a:pt x="90" y="374"/>
                        </a:lnTo>
                        <a:lnTo>
                          <a:pt x="97" y="374"/>
                        </a:lnTo>
                        <a:lnTo>
                          <a:pt x="103" y="374"/>
                        </a:lnTo>
                        <a:lnTo>
                          <a:pt x="109" y="374"/>
                        </a:lnTo>
                        <a:lnTo>
                          <a:pt x="109" y="380"/>
                        </a:lnTo>
                        <a:lnTo>
                          <a:pt x="103" y="386"/>
                        </a:lnTo>
                        <a:lnTo>
                          <a:pt x="97" y="392"/>
                        </a:lnTo>
                        <a:lnTo>
                          <a:pt x="84" y="398"/>
                        </a:lnTo>
                        <a:lnTo>
                          <a:pt x="78" y="404"/>
                        </a:lnTo>
                        <a:lnTo>
                          <a:pt x="78" y="410"/>
                        </a:lnTo>
                        <a:lnTo>
                          <a:pt x="78" y="416"/>
                        </a:lnTo>
                        <a:lnTo>
                          <a:pt x="72" y="416"/>
                        </a:lnTo>
                        <a:lnTo>
                          <a:pt x="66" y="422"/>
                        </a:lnTo>
                        <a:lnTo>
                          <a:pt x="60" y="422"/>
                        </a:lnTo>
                        <a:lnTo>
                          <a:pt x="60" y="428"/>
                        </a:lnTo>
                        <a:lnTo>
                          <a:pt x="60" y="434"/>
                        </a:lnTo>
                        <a:lnTo>
                          <a:pt x="60" y="440"/>
                        </a:lnTo>
                        <a:lnTo>
                          <a:pt x="66" y="446"/>
                        </a:lnTo>
                        <a:lnTo>
                          <a:pt x="66" y="452"/>
                        </a:lnTo>
                      </a:path>
                    </a:pathLst>
                  </a:custGeom>
                  <a:solidFill>
                    <a:srgbClr val="fac08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83" name=""/>
                  <p:cNvSpPr/>
                  <p:nvPr/>
                </p:nvSpPr>
                <p:spPr>
                  <a:xfrm>
                    <a:off x="1690200" y="1512360"/>
                    <a:ext cx="58320" cy="87480"/>
                  </a:xfrm>
                  <a:custGeom>
                    <a:avLst/>
                    <a:gdLst/>
                    <a:ahLst/>
                    <a:rect l="l" t="t" r="r" b="b"/>
                    <a:pathLst>
                      <a:path w="37" h="55">
                        <a:moveTo>
                          <a:pt x="6" y="0"/>
                        </a:moveTo>
                        <a:lnTo>
                          <a:pt x="0" y="6"/>
                        </a:lnTo>
                        <a:lnTo>
                          <a:pt x="0" y="12"/>
                        </a:lnTo>
                        <a:lnTo>
                          <a:pt x="0" y="18"/>
                        </a:lnTo>
                        <a:lnTo>
                          <a:pt x="0" y="24"/>
                        </a:lnTo>
                        <a:lnTo>
                          <a:pt x="6" y="30"/>
                        </a:lnTo>
                        <a:lnTo>
                          <a:pt x="0" y="42"/>
                        </a:lnTo>
                        <a:lnTo>
                          <a:pt x="0" y="48"/>
                        </a:lnTo>
                        <a:lnTo>
                          <a:pt x="0" y="54"/>
                        </a:lnTo>
                        <a:lnTo>
                          <a:pt x="6" y="54"/>
                        </a:lnTo>
                        <a:lnTo>
                          <a:pt x="12" y="48"/>
                        </a:lnTo>
                        <a:lnTo>
                          <a:pt x="18" y="48"/>
                        </a:lnTo>
                        <a:lnTo>
                          <a:pt x="18" y="54"/>
                        </a:lnTo>
                        <a:lnTo>
                          <a:pt x="24" y="48"/>
                        </a:lnTo>
                        <a:lnTo>
                          <a:pt x="30" y="36"/>
                        </a:lnTo>
                        <a:lnTo>
                          <a:pt x="36" y="24"/>
                        </a:lnTo>
                        <a:lnTo>
                          <a:pt x="36" y="18"/>
                        </a:lnTo>
                        <a:lnTo>
                          <a:pt x="30" y="12"/>
                        </a:lnTo>
                        <a:lnTo>
                          <a:pt x="24" y="6"/>
                        </a:lnTo>
                        <a:lnTo>
                          <a:pt x="18" y="0"/>
                        </a:lnTo>
                        <a:lnTo>
                          <a:pt x="12" y="0"/>
                        </a:lnTo>
                        <a:lnTo>
                          <a:pt x="6" y="0"/>
                        </a:lnTo>
                      </a:path>
                    </a:pathLst>
                  </a:custGeom>
                  <a:solidFill>
                    <a:srgbClr val="b2b2b2"/>
                  </a:solidFill>
                  <a:ln w="0">
                    <a:no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2884" name=""/>
                  <p:cNvSpPr/>
                  <p:nvPr/>
                </p:nvSpPr>
                <p:spPr>
                  <a:xfrm>
                    <a:off x="1612440" y="1503000"/>
                    <a:ext cx="88560" cy="96840"/>
                  </a:xfrm>
                  <a:custGeom>
                    <a:avLst/>
                    <a:gdLst/>
                    <a:ahLst/>
                    <a:rect l="l" t="t" r="r" b="b"/>
                    <a:pathLst>
                      <a:path w="56" h="61">
                        <a:moveTo>
                          <a:pt x="12" y="0"/>
                        </a:moveTo>
                        <a:lnTo>
                          <a:pt x="12" y="6"/>
                        </a:lnTo>
                        <a:lnTo>
                          <a:pt x="6" y="6"/>
                        </a:lnTo>
                        <a:lnTo>
                          <a:pt x="6" y="12"/>
                        </a:lnTo>
                        <a:lnTo>
                          <a:pt x="0" y="18"/>
                        </a:lnTo>
                        <a:lnTo>
                          <a:pt x="0" y="24"/>
                        </a:lnTo>
                        <a:lnTo>
                          <a:pt x="0" y="30"/>
                        </a:lnTo>
                        <a:lnTo>
                          <a:pt x="0" y="36"/>
                        </a:lnTo>
                        <a:lnTo>
                          <a:pt x="6" y="42"/>
                        </a:lnTo>
                        <a:lnTo>
                          <a:pt x="12" y="48"/>
                        </a:lnTo>
                        <a:lnTo>
                          <a:pt x="12" y="54"/>
                        </a:lnTo>
                        <a:lnTo>
                          <a:pt x="18" y="60"/>
                        </a:lnTo>
                        <a:lnTo>
                          <a:pt x="12" y="60"/>
                        </a:lnTo>
                        <a:lnTo>
                          <a:pt x="18" y="60"/>
                        </a:lnTo>
                        <a:lnTo>
                          <a:pt x="24" y="60"/>
                        </a:lnTo>
                        <a:lnTo>
                          <a:pt x="30" y="60"/>
                        </a:lnTo>
                        <a:lnTo>
                          <a:pt x="24" y="54"/>
                        </a:lnTo>
                        <a:lnTo>
                          <a:pt x="30" y="54"/>
                        </a:lnTo>
                        <a:lnTo>
                          <a:pt x="36" y="54"/>
                        </a:lnTo>
                        <a:lnTo>
                          <a:pt x="42" y="54"/>
                        </a:lnTo>
                        <a:lnTo>
                          <a:pt x="49" y="54"/>
                        </a:lnTo>
                        <a:lnTo>
                          <a:pt x="49" y="48"/>
                        </a:lnTo>
                        <a:lnTo>
                          <a:pt x="55" y="36"/>
                        </a:lnTo>
                        <a:lnTo>
                          <a:pt x="49" y="30"/>
                        </a:lnTo>
                        <a:lnTo>
                          <a:pt x="49" y="24"/>
                        </a:lnTo>
                        <a:lnTo>
                          <a:pt x="49" y="18"/>
                        </a:lnTo>
                        <a:lnTo>
                          <a:pt x="49" y="12"/>
                        </a:lnTo>
                        <a:lnTo>
                          <a:pt x="55" y="6"/>
                        </a:lnTo>
                        <a:lnTo>
                          <a:pt x="49" y="0"/>
                        </a:lnTo>
                        <a:lnTo>
                          <a:pt x="42" y="0"/>
                        </a:lnTo>
                        <a:lnTo>
                          <a:pt x="36" y="0"/>
                        </a:lnTo>
                        <a:lnTo>
                          <a:pt x="30" y="0"/>
                        </a:lnTo>
                        <a:lnTo>
                          <a:pt x="24" y="0"/>
                        </a:lnTo>
                        <a:lnTo>
                          <a:pt x="12" y="0"/>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85" name=""/>
                  <p:cNvSpPr/>
                  <p:nvPr/>
                </p:nvSpPr>
                <p:spPr>
                  <a:xfrm>
                    <a:off x="1258920" y="1522080"/>
                    <a:ext cx="862920" cy="920520"/>
                  </a:xfrm>
                  <a:custGeom>
                    <a:avLst/>
                    <a:gdLst/>
                    <a:ahLst/>
                    <a:rect l="l" t="t" r="r" b="b"/>
                    <a:pathLst>
                      <a:path w="544" h="580">
                        <a:moveTo>
                          <a:pt x="272" y="42"/>
                        </a:moveTo>
                        <a:lnTo>
                          <a:pt x="265" y="42"/>
                        </a:lnTo>
                        <a:lnTo>
                          <a:pt x="259" y="42"/>
                        </a:lnTo>
                        <a:lnTo>
                          <a:pt x="253" y="42"/>
                        </a:lnTo>
                        <a:lnTo>
                          <a:pt x="247" y="42"/>
                        </a:lnTo>
                        <a:lnTo>
                          <a:pt x="253" y="48"/>
                        </a:lnTo>
                        <a:lnTo>
                          <a:pt x="247" y="48"/>
                        </a:lnTo>
                        <a:lnTo>
                          <a:pt x="241" y="48"/>
                        </a:lnTo>
                        <a:lnTo>
                          <a:pt x="235" y="48"/>
                        </a:lnTo>
                        <a:lnTo>
                          <a:pt x="229" y="48"/>
                        </a:lnTo>
                        <a:lnTo>
                          <a:pt x="217" y="54"/>
                        </a:lnTo>
                        <a:lnTo>
                          <a:pt x="211" y="60"/>
                        </a:lnTo>
                        <a:lnTo>
                          <a:pt x="205" y="54"/>
                        </a:lnTo>
                        <a:lnTo>
                          <a:pt x="199" y="48"/>
                        </a:lnTo>
                        <a:lnTo>
                          <a:pt x="199" y="42"/>
                        </a:lnTo>
                        <a:lnTo>
                          <a:pt x="193" y="42"/>
                        </a:lnTo>
                        <a:lnTo>
                          <a:pt x="193" y="36"/>
                        </a:lnTo>
                        <a:lnTo>
                          <a:pt x="193" y="30"/>
                        </a:lnTo>
                        <a:lnTo>
                          <a:pt x="199" y="18"/>
                        </a:lnTo>
                        <a:lnTo>
                          <a:pt x="199" y="12"/>
                        </a:lnTo>
                        <a:lnTo>
                          <a:pt x="193" y="12"/>
                        </a:lnTo>
                        <a:lnTo>
                          <a:pt x="193" y="0"/>
                        </a:lnTo>
                        <a:lnTo>
                          <a:pt x="187" y="0"/>
                        </a:lnTo>
                        <a:lnTo>
                          <a:pt x="187" y="6"/>
                        </a:lnTo>
                        <a:lnTo>
                          <a:pt x="181" y="6"/>
                        </a:lnTo>
                        <a:lnTo>
                          <a:pt x="169" y="12"/>
                        </a:lnTo>
                        <a:lnTo>
                          <a:pt x="163" y="18"/>
                        </a:lnTo>
                        <a:lnTo>
                          <a:pt x="157" y="18"/>
                        </a:lnTo>
                        <a:lnTo>
                          <a:pt x="157" y="24"/>
                        </a:lnTo>
                        <a:lnTo>
                          <a:pt x="151" y="24"/>
                        </a:lnTo>
                        <a:lnTo>
                          <a:pt x="151" y="18"/>
                        </a:lnTo>
                        <a:lnTo>
                          <a:pt x="145" y="18"/>
                        </a:lnTo>
                        <a:lnTo>
                          <a:pt x="139" y="18"/>
                        </a:lnTo>
                        <a:lnTo>
                          <a:pt x="133" y="18"/>
                        </a:lnTo>
                        <a:lnTo>
                          <a:pt x="127" y="12"/>
                        </a:lnTo>
                        <a:lnTo>
                          <a:pt x="127" y="18"/>
                        </a:lnTo>
                        <a:lnTo>
                          <a:pt x="133" y="18"/>
                        </a:lnTo>
                        <a:lnTo>
                          <a:pt x="133" y="24"/>
                        </a:lnTo>
                        <a:lnTo>
                          <a:pt x="139" y="36"/>
                        </a:lnTo>
                        <a:lnTo>
                          <a:pt x="139" y="42"/>
                        </a:lnTo>
                        <a:lnTo>
                          <a:pt x="145" y="42"/>
                        </a:lnTo>
                        <a:lnTo>
                          <a:pt x="145" y="48"/>
                        </a:lnTo>
                        <a:lnTo>
                          <a:pt x="139" y="48"/>
                        </a:lnTo>
                        <a:lnTo>
                          <a:pt x="133" y="54"/>
                        </a:lnTo>
                        <a:lnTo>
                          <a:pt x="127" y="60"/>
                        </a:lnTo>
                        <a:lnTo>
                          <a:pt x="121" y="60"/>
                        </a:lnTo>
                        <a:lnTo>
                          <a:pt x="121" y="66"/>
                        </a:lnTo>
                        <a:lnTo>
                          <a:pt x="115" y="66"/>
                        </a:lnTo>
                        <a:lnTo>
                          <a:pt x="115" y="60"/>
                        </a:lnTo>
                        <a:lnTo>
                          <a:pt x="109" y="66"/>
                        </a:lnTo>
                        <a:lnTo>
                          <a:pt x="103" y="66"/>
                        </a:lnTo>
                        <a:lnTo>
                          <a:pt x="103" y="60"/>
                        </a:lnTo>
                        <a:lnTo>
                          <a:pt x="96" y="60"/>
                        </a:lnTo>
                        <a:lnTo>
                          <a:pt x="96" y="54"/>
                        </a:lnTo>
                        <a:lnTo>
                          <a:pt x="96" y="48"/>
                        </a:lnTo>
                        <a:lnTo>
                          <a:pt x="90" y="48"/>
                        </a:lnTo>
                        <a:lnTo>
                          <a:pt x="84" y="54"/>
                        </a:lnTo>
                        <a:lnTo>
                          <a:pt x="78" y="54"/>
                        </a:lnTo>
                        <a:lnTo>
                          <a:pt x="60" y="54"/>
                        </a:lnTo>
                        <a:lnTo>
                          <a:pt x="54" y="54"/>
                        </a:lnTo>
                        <a:lnTo>
                          <a:pt x="54" y="60"/>
                        </a:lnTo>
                        <a:lnTo>
                          <a:pt x="60" y="60"/>
                        </a:lnTo>
                        <a:lnTo>
                          <a:pt x="66" y="60"/>
                        </a:lnTo>
                        <a:lnTo>
                          <a:pt x="66" y="66"/>
                        </a:lnTo>
                        <a:lnTo>
                          <a:pt x="60" y="66"/>
                        </a:lnTo>
                        <a:lnTo>
                          <a:pt x="54" y="66"/>
                        </a:lnTo>
                        <a:lnTo>
                          <a:pt x="54" y="73"/>
                        </a:lnTo>
                        <a:lnTo>
                          <a:pt x="54" y="79"/>
                        </a:lnTo>
                        <a:lnTo>
                          <a:pt x="54" y="85"/>
                        </a:lnTo>
                        <a:lnTo>
                          <a:pt x="60" y="85"/>
                        </a:lnTo>
                        <a:lnTo>
                          <a:pt x="60" y="91"/>
                        </a:lnTo>
                        <a:lnTo>
                          <a:pt x="60" y="97"/>
                        </a:lnTo>
                        <a:lnTo>
                          <a:pt x="60" y="103"/>
                        </a:lnTo>
                        <a:lnTo>
                          <a:pt x="54" y="133"/>
                        </a:lnTo>
                        <a:lnTo>
                          <a:pt x="54" y="139"/>
                        </a:lnTo>
                        <a:lnTo>
                          <a:pt x="54" y="145"/>
                        </a:lnTo>
                        <a:lnTo>
                          <a:pt x="48" y="139"/>
                        </a:lnTo>
                        <a:lnTo>
                          <a:pt x="42" y="139"/>
                        </a:lnTo>
                        <a:lnTo>
                          <a:pt x="42" y="145"/>
                        </a:lnTo>
                        <a:lnTo>
                          <a:pt x="36" y="145"/>
                        </a:lnTo>
                        <a:lnTo>
                          <a:pt x="24" y="151"/>
                        </a:lnTo>
                        <a:lnTo>
                          <a:pt x="18" y="151"/>
                        </a:lnTo>
                        <a:lnTo>
                          <a:pt x="12" y="151"/>
                        </a:lnTo>
                        <a:lnTo>
                          <a:pt x="12" y="163"/>
                        </a:lnTo>
                        <a:lnTo>
                          <a:pt x="6" y="163"/>
                        </a:lnTo>
                        <a:lnTo>
                          <a:pt x="6" y="169"/>
                        </a:lnTo>
                        <a:lnTo>
                          <a:pt x="12" y="175"/>
                        </a:lnTo>
                        <a:lnTo>
                          <a:pt x="6" y="175"/>
                        </a:lnTo>
                        <a:lnTo>
                          <a:pt x="0" y="181"/>
                        </a:lnTo>
                        <a:lnTo>
                          <a:pt x="0" y="187"/>
                        </a:lnTo>
                        <a:lnTo>
                          <a:pt x="6" y="193"/>
                        </a:lnTo>
                        <a:lnTo>
                          <a:pt x="12" y="211"/>
                        </a:lnTo>
                        <a:lnTo>
                          <a:pt x="12" y="217"/>
                        </a:lnTo>
                        <a:lnTo>
                          <a:pt x="18" y="217"/>
                        </a:lnTo>
                        <a:lnTo>
                          <a:pt x="24" y="217"/>
                        </a:lnTo>
                        <a:lnTo>
                          <a:pt x="24" y="223"/>
                        </a:lnTo>
                        <a:lnTo>
                          <a:pt x="36" y="223"/>
                        </a:lnTo>
                        <a:lnTo>
                          <a:pt x="42" y="223"/>
                        </a:lnTo>
                        <a:lnTo>
                          <a:pt x="42" y="217"/>
                        </a:lnTo>
                        <a:lnTo>
                          <a:pt x="48" y="217"/>
                        </a:lnTo>
                        <a:lnTo>
                          <a:pt x="48" y="229"/>
                        </a:lnTo>
                        <a:lnTo>
                          <a:pt x="42" y="235"/>
                        </a:lnTo>
                        <a:lnTo>
                          <a:pt x="48" y="241"/>
                        </a:lnTo>
                        <a:lnTo>
                          <a:pt x="54" y="241"/>
                        </a:lnTo>
                        <a:lnTo>
                          <a:pt x="60" y="241"/>
                        </a:lnTo>
                        <a:lnTo>
                          <a:pt x="66" y="241"/>
                        </a:lnTo>
                        <a:lnTo>
                          <a:pt x="72" y="241"/>
                        </a:lnTo>
                        <a:lnTo>
                          <a:pt x="78" y="235"/>
                        </a:lnTo>
                        <a:lnTo>
                          <a:pt x="84" y="235"/>
                        </a:lnTo>
                        <a:lnTo>
                          <a:pt x="90" y="235"/>
                        </a:lnTo>
                        <a:lnTo>
                          <a:pt x="96" y="229"/>
                        </a:lnTo>
                        <a:lnTo>
                          <a:pt x="103" y="223"/>
                        </a:lnTo>
                        <a:lnTo>
                          <a:pt x="109" y="223"/>
                        </a:lnTo>
                        <a:lnTo>
                          <a:pt x="121" y="223"/>
                        </a:lnTo>
                        <a:lnTo>
                          <a:pt x="121" y="229"/>
                        </a:lnTo>
                        <a:lnTo>
                          <a:pt x="121" y="235"/>
                        </a:lnTo>
                        <a:lnTo>
                          <a:pt x="121" y="241"/>
                        </a:lnTo>
                        <a:lnTo>
                          <a:pt x="121" y="247"/>
                        </a:lnTo>
                        <a:lnTo>
                          <a:pt x="127" y="253"/>
                        </a:lnTo>
                        <a:lnTo>
                          <a:pt x="133" y="259"/>
                        </a:lnTo>
                        <a:lnTo>
                          <a:pt x="133" y="265"/>
                        </a:lnTo>
                        <a:lnTo>
                          <a:pt x="139" y="265"/>
                        </a:lnTo>
                        <a:lnTo>
                          <a:pt x="145" y="265"/>
                        </a:lnTo>
                        <a:lnTo>
                          <a:pt x="151" y="265"/>
                        </a:lnTo>
                        <a:lnTo>
                          <a:pt x="157" y="271"/>
                        </a:lnTo>
                        <a:lnTo>
                          <a:pt x="163" y="271"/>
                        </a:lnTo>
                        <a:lnTo>
                          <a:pt x="163" y="277"/>
                        </a:lnTo>
                        <a:lnTo>
                          <a:pt x="169" y="277"/>
                        </a:lnTo>
                        <a:lnTo>
                          <a:pt x="175" y="277"/>
                        </a:lnTo>
                        <a:lnTo>
                          <a:pt x="181" y="277"/>
                        </a:lnTo>
                        <a:lnTo>
                          <a:pt x="187" y="283"/>
                        </a:lnTo>
                        <a:lnTo>
                          <a:pt x="187" y="290"/>
                        </a:lnTo>
                        <a:lnTo>
                          <a:pt x="187" y="296"/>
                        </a:lnTo>
                        <a:lnTo>
                          <a:pt x="187" y="302"/>
                        </a:lnTo>
                        <a:lnTo>
                          <a:pt x="187" y="314"/>
                        </a:lnTo>
                        <a:lnTo>
                          <a:pt x="193" y="320"/>
                        </a:lnTo>
                        <a:lnTo>
                          <a:pt x="199" y="320"/>
                        </a:lnTo>
                        <a:lnTo>
                          <a:pt x="211" y="320"/>
                        </a:lnTo>
                        <a:lnTo>
                          <a:pt x="217" y="320"/>
                        </a:lnTo>
                        <a:lnTo>
                          <a:pt x="211" y="326"/>
                        </a:lnTo>
                        <a:lnTo>
                          <a:pt x="217" y="332"/>
                        </a:lnTo>
                        <a:lnTo>
                          <a:pt x="223" y="338"/>
                        </a:lnTo>
                        <a:lnTo>
                          <a:pt x="223" y="344"/>
                        </a:lnTo>
                        <a:lnTo>
                          <a:pt x="223" y="350"/>
                        </a:lnTo>
                        <a:lnTo>
                          <a:pt x="223" y="356"/>
                        </a:lnTo>
                        <a:lnTo>
                          <a:pt x="223" y="362"/>
                        </a:lnTo>
                        <a:lnTo>
                          <a:pt x="223" y="368"/>
                        </a:lnTo>
                        <a:lnTo>
                          <a:pt x="217" y="374"/>
                        </a:lnTo>
                        <a:lnTo>
                          <a:pt x="223" y="380"/>
                        </a:lnTo>
                        <a:lnTo>
                          <a:pt x="223" y="386"/>
                        </a:lnTo>
                        <a:lnTo>
                          <a:pt x="223" y="392"/>
                        </a:lnTo>
                        <a:lnTo>
                          <a:pt x="223" y="398"/>
                        </a:lnTo>
                        <a:lnTo>
                          <a:pt x="223" y="404"/>
                        </a:lnTo>
                        <a:lnTo>
                          <a:pt x="229" y="410"/>
                        </a:lnTo>
                        <a:lnTo>
                          <a:pt x="235" y="410"/>
                        </a:lnTo>
                        <a:lnTo>
                          <a:pt x="241" y="404"/>
                        </a:lnTo>
                        <a:lnTo>
                          <a:pt x="247" y="410"/>
                        </a:lnTo>
                        <a:lnTo>
                          <a:pt x="253" y="410"/>
                        </a:lnTo>
                        <a:lnTo>
                          <a:pt x="253" y="416"/>
                        </a:lnTo>
                        <a:lnTo>
                          <a:pt x="259" y="428"/>
                        </a:lnTo>
                        <a:lnTo>
                          <a:pt x="259" y="434"/>
                        </a:lnTo>
                        <a:lnTo>
                          <a:pt x="265" y="434"/>
                        </a:lnTo>
                        <a:lnTo>
                          <a:pt x="272" y="434"/>
                        </a:lnTo>
                        <a:lnTo>
                          <a:pt x="272" y="440"/>
                        </a:lnTo>
                        <a:lnTo>
                          <a:pt x="272" y="446"/>
                        </a:lnTo>
                        <a:lnTo>
                          <a:pt x="265" y="452"/>
                        </a:lnTo>
                        <a:lnTo>
                          <a:pt x="265" y="458"/>
                        </a:lnTo>
                        <a:lnTo>
                          <a:pt x="272" y="458"/>
                        </a:lnTo>
                        <a:lnTo>
                          <a:pt x="278" y="458"/>
                        </a:lnTo>
                        <a:lnTo>
                          <a:pt x="284" y="464"/>
                        </a:lnTo>
                        <a:lnTo>
                          <a:pt x="278" y="476"/>
                        </a:lnTo>
                        <a:lnTo>
                          <a:pt x="278" y="482"/>
                        </a:lnTo>
                        <a:lnTo>
                          <a:pt x="265" y="488"/>
                        </a:lnTo>
                        <a:lnTo>
                          <a:pt x="253" y="500"/>
                        </a:lnTo>
                        <a:lnTo>
                          <a:pt x="241" y="506"/>
                        </a:lnTo>
                        <a:lnTo>
                          <a:pt x="235" y="519"/>
                        </a:lnTo>
                        <a:lnTo>
                          <a:pt x="229" y="525"/>
                        </a:lnTo>
                        <a:lnTo>
                          <a:pt x="223" y="531"/>
                        </a:lnTo>
                        <a:lnTo>
                          <a:pt x="229" y="531"/>
                        </a:lnTo>
                        <a:lnTo>
                          <a:pt x="235" y="525"/>
                        </a:lnTo>
                        <a:lnTo>
                          <a:pt x="241" y="525"/>
                        </a:lnTo>
                        <a:lnTo>
                          <a:pt x="241" y="531"/>
                        </a:lnTo>
                        <a:lnTo>
                          <a:pt x="247" y="531"/>
                        </a:lnTo>
                        <a:lnTo>
                          <a:pt x="247" y="537"/>
                        </a:lnTo>
                        <a:lnTo>
                          <a:pt x="247" y="543"/>
                        </a:lnTo>
                        <a:lnTo>
                          <a:pt x="253" y="543"/>
                        </a:lnTo>
                        <a:lnTo>
                          <a:pt x="253" y="537"/>
                        </a:lnTo>
                        <a:lnTo>
                          <a:pt x="259" y="543"/>
                        </a:lnTo>
                        <a:lnTo>
                          <a:pt x="265" y="543"/>
                        </a:lnTo>
                        <a:lnTo>
                          <a:pt x="265" y="549"/>
                        </a:lnTo>
                        <a:lnTo>
                          <a:pt x="272" y="549"/>
                        </a:lnTo>
                        <a:lnTo>
                          <a:pt x="278" y="555"/>
                        </a:lnTo>
                        <a:lnTo>
                          <a:pt x="284" y="561"/>
                        </a:lnTo>
                        <a:lnTo>
                          <a:pt x="284" y="567"/>
                        </a:lnTo>
                        <a:lnTo>
                          <a:pt x="284" y="573"/>
                        </a:lnTo>
                        <a:lnTo>
                          <a:pt x="284" y="579"/>
                        </a:lnTo>
                        <a:lnTo>
                          <a:pt x="290" y="573"/>
                        </a:lnTo>
                        <a:lnTo>
                          <a:pt x="296" y="567"/>
                        </a:lnTo>
                        <a:lnTo>
                          <a:pt x="302" y="561"/>
                        </a:lnTo>
                        <a:lnTo>
                          <a:pt x="302" y="549"/>
                        </a:lnTo>
                        <a:lnTo>
                          <a:pt x="308" y="543"/>
                        </a:lnTo>
                        <a:lnTo>
                          <a:pt x="314" y="537"/>
                        </a:lnTo>
                        <a:lnTo>
                          <a:pt x="314" y="531"/>
                        </a:lnTo>
                        <a:lnTo>
                          <a:pt x="314" y="525"/>
                        </a:lnTo>
                        <a:lnTo>
                          <a:pt x="320" y="531"/>
                        </a:lnTo>
                        <a:lnTo>
                          <a:pt x="326" y="525"/>
                        </a:lnTo>
                        <a:lnTo>
                          <a:pt x="326" y="531"/>
                        </a:lnTo>
                        <a:lnTo>
                          <a:pt x="320" y="537"/>
                        </a:lnTo>
                        <a:lnTo>
                          <a:pt x="314" y="543"/>
                        </a:lnTo>
                        <a:lnTo>
                          <a:pt x="314" y="549"/>
                        </a:lnTo>
                        <a:lnTo>
                          <a:pt x="314" y="543"/>
                        </a:lnTo>
                        <a:lnTo>
                          <a:pt x="320" y="543"/>
                        </a:lnTo>
                        <a:lnTo>
                          <a:pt x="326" y="537"/>
                        </a:lnTo>
                        <a:lnTo>
                          <a:pt x="326" y="525"/>
                        </a:lnTo>
                        <a:lnTo>
                          <a:pt x="332" y="519"/>
                        </a:lnTo>
                        <a:lnTo>
                          <a:pt x="338" y="513"/>
                        </a:lnTo>
                        <a:lnTo>
                          <a:pt x="344" y="506"/>
                        </a:lnTo>
                        <a:lnTo>
                          <a:pt x="344" y="500"/>
                        </a:lnTo>
                        <a:lnTo>
                          <a:pt x="350" y="500"/>
                        </a:lnTo>
                        <a:lnTo>
                          <a:pt x="350" y="494"/>
                        </a:lnTo>
                        <a:lnTo>
                          <a:pt x="350" y="488"/>
                        </a:lnTo>
                        <a:lnTo>
                          <a:pt x="350" y="482"/>
                        </a:lnTo>
                        <a:lnTo>
                          <a:pt x="350" y="470"/>
                        </a:lnTo>
                        <a:lnTo>
                          <a:pt x="350" y="464"/>
                        </a:lnTo>
                        <a:lnTo>
                          <a:pt x="350" y="458"/>
                        </a:lnTo>
                        <a:lnTo>
                          <a:pt x="350" y="452"/>
                        </a:lnTo>
                        <a:lnTo>
                          <a:pt x="356" y="452"/>
                        </a:lnTo>
                        <a:lnTo>
                          <a:pt x="362" y="446"/>
                        </a:lnTo>
                        <a:lnTo>
                          <a:pt x="368" y="440"/>
                        </a:lnTo>
                        <a:lnTo>
                          <a:pt x="374" y="440"/>
                        </a:lnTo>
                        <a:lnTo>
                          <a:pt x="386" y="434"/>
                        </a:lnTo>
                        <a:lnTo>
                          <a:pt x="386" y="428"/>
                        </a:lnTo>
                        <a:lnTo>
                          <a:pt x="392" y="428"/>
                        </a:lnTo>
                        <a:lnTo>
                          <a:pt x="392" y="434"/>
                        </a:lnTo>
                        <a:lnTo>
                          <a:pt x="398" y="428"/>
                        </a:lnTo>
                        <a:lnTo>
                          <a:pt x="404" y="422"/>
                        </a:lnTo>
                        <a:lnTo>
                          <a:pt x="404" y="416"/>
                        </a:lnTo>
                        <a:lnTo>
                          <a:pt x="410" y="416"/>
                        </a:lnTo>
                        <a:lnTo>
                          <a:pt x="416" y="416"/>
                        </a:lnTo>
                        <a:lnTo>
                          <a:pt x="422" y="416"/>
                        </a:lnTo>
                        <a:lnTo>
                          <a:pt x="428" y="416"/>
                        </a:lnTo>
                        <a:lnTo>
                          <a:pt x="434" y="416"/>
                        </a:lnTo>
                        <a:lnTo>
                          <a:pt x="441" y="416"/>
                        </a:lnTo>
                        <a:lnTo>
                          <a:pt x="447" y="410"/>
                        </a:lnTo>
                        <a:lnTo>
                          <a:pt x="459" y="404"/>
                        </a:lnTo>
                        <a:lnTo>
                          <a:pt x="459" y="398"/>
                        </a:lnTo>
                        <a:lnTo>
                          <a:pt x="459" y="392"/>
                        </a:lnTo>
                        <a:lnTo>
                          <a:pt x="465" y="386"/>
                        </a:lnTo>
                        <a:lnTo>
                          <a:pt x="471" y="374"/>
                        </a:lnTo>
                        <a:lnTo>
                          <a:pt x="471" y="368"/>
                        </a:lnTo>
                        <a:lnTo>
                          <a:pt x="477" y="368"/>
                        </a:lnTo>
                        <a:lnTo>
                          <a:pt x="471" y="356"/>
                        </a:lnTo>
                        <a:lnTo>
                          <a:pt x="477" y="350"/>
                        </a:lnTo>
                        <a:lnTo>
                          <a:pt x="477" y="344"/>
                        </a:lnTo>
                        <a:lnTo>
                          <a:pt x="483" y="344"/>
                        </a:lnTo>
                        <a:lnTo>
                          <a:pt x="483" y="338"/>
                        </a:lnTo>
                        <a:lnTo>
                          <a:pt x="483" y="332"/>
                        </a:lnTo>
                        <a:lnTo>
                          <a:pt x="483" y="314"/>
                        </a:lnTo>
                        <a:lnTo>
                          <a:pt x="483" y="308"/>
                        </a:lnTo>
                        <a:lnTo>
                          <a:pt x="483" y="290"/>
                        </a:lnTo>
                        <a:lnTo>
                          <a:pt x="483" y="283"/>
                        </a:lnTo>
                        <a:lnTo>
                          <a:pt x="489" y="271"/>
                        </a:lnTo>
                        <a:lnTo>
                          <a:pt x="489" y="265"/>
                        </a:lnTo>
                        <a:lnTo>
                          <a:pt x="495" y="271"/>
                        </a:lnTo>
                        <a:lnTo>
                          <a:pt x="495" y="265"/>
                        </a:lnTo>
                        <a:lnTo>
                          <a:pt x="501" y="259"/>
                        </a:lnTo>
                        <a:lnTo>
                          <a:pt x="501" y="253"/>
                        </a:lnTo>
                        <a:lnTo>
                          <a:pt x="507" y="247"/>
                        </a:lnTo>
                        <a:lnTo>
                          <a:pt x="507" y="241"/>
                        </a:lnTo>
                        <a:lnTo>
                          <a:pt x="507" y="235"/>
                        </a:lnTo>
                        <a:lnTo>
                          <a:pt x="513" y="235"/>
                        </a:lnTo>
                        <a:lnTo>
                          <a:pt x="525" y="229"/>
                        </a:lnTo>
                        <a:lnTo>
                          <a:pt x="531" y="217"/>
                        </a:lnTo>
                        <a:lnTo>
                          <a:pt x="537" y="211"/>
                        </a:lnTo>
                        <a:lnTo>
                          <a:pt x="537" y="205"/>
                        </a:lnTo>
                        <a:lnTo>
                          <a:pt x="543" y="199"/>
                        </a:lnTo>
                        <a:lnTo>
                          <a:pt x="543" y="193"/>
                        </a:lnTo>
                        <a:lnTo>
                          <a:pt x="543" y="187"/>
                        </a:lnTo>
                        <a:lnTo>
                          <a:pt x="543" y="181"/>
                        </a:lnTo>
                        <a:lnTo>
                          <a:pt x="537" y="175"/>
                        </a:lnTo>
                        <a:lnTo>
                          <a:pt x="537" y="163"/>
                        </a:lnTo>
                        <a:lnTo>
                          <a:pt x="537" y="157"/>
                        </a:lnTo>
                        <a:lnTo>
                          <a:pt x="531" y="157"/>
                        </a:lnTo>
                        <a:lnTo>
                          <a:pt x="531" y="151"/>
                        </a:lnTo>
                        <a:lnTo>
                          <a:pt x="525" y="151"/>
                        </a:lnTo>
                        <a:lnTo>
                          <a:pt x="519" y="151"/>
                        </a:lnTo>
                        <a:lnTo>
                          <a:pt x="513" y="151"/>
                        </a:lnTo>
                        <a:lnTo>
                          <a:pt x="507" y="151"/>
                        </a:lnTo>
                        <a:lnTo>
                          <a:pt x="501" y="145"/>
                        </a:lnTo>
                        <a:lnTo>
                          <a:pt x="495" y="139"/>
                        </a:lnTo>
                        <a:lnTo>
                          <a:pt x="489" y="133"/>
                        </a:lnTo>
                        <a:lnTo>
                          <a:pt x="483" y="127"/>
                        </a:lnTo>
                        <a:lnTo>
                          <a:pt x="477" y="127"/>
                        </a:lnTo>
                        <a:lnTo>
                          <a:pt x="477" y="121"/>
                        </a:lnTo>
                        <a:lnTo>
                          <a:pt x="465" y="121"/>
                        </a:lnTo>
                        <a:lnTo>
                          <a:pt x="459" y="121"/>
                        </a:lnTo>
                        <a:lnTo>
                          <a:pt x="453" y="121"/>
                        </a:lnTo>
                        <a:lnTo>
                          <a:pt x="447" y="121"/>
                        </a:lnTo>
                        <a:lnTo>
                          <a:pt x="441" y="121"/>
                        </a:lnTo>
                        <a:lnTo>
                          <a:pt x="434" y="115"/>
                        </a:lnTo>
                        <a:lnTo>
                          <a:pt x="428" y="115"/>
                        </a:lnTo>
                        <a:lnTo>
                          <a:pt x="422" y="115"/>
                        </a:lnTo>
                        <a:lnTo>
                          <a:pt x="416" y="115"/>
                        </a:lnTo>
                        <a:lnTo>
                          <a:pt x="410" y="121"/>
                        </a:lnTo>
                        <a:lnTo>
                          <a:pt x="404" y="121"/>
                        </a:lnTo>
                        <a:lnTo>
                          <a:pt x="404" y="115"/>
                        </a:lnTo>
                        <a:lnTo>
                          <a:pt x="410" y="115"/>
                        </a:lnTo>
                        <a:lnTo>
                          <a:pt x="410" y="109"/>
                        </a:lnTo>
                        <a:lnTo>
                          <a:pt x="404" y="109"/>
                        </a:lnTo>
                        <a:lnTo>
                          <a:pt x="404" y="103"/>
                        </a:lnTo>
                        <a:lnTo>
                          <a:pt x="398" y="103"/>
                        </a:lnTo>
                        <a:lnTo>
                          <a:pt x="392" y="97"/>
                        </a:lnTo>
                        <a:lnTo>
                          <a:pt x="386" y="97"/>
                        </a:lnTo>
                        <a:lnTo>
                          <a:pt x="380" y="91"/>
                        </a:lnTo>
                        <a:lnTo>
                          <a:pt x="374" y="91"/>
                        </a:lnTo>
                        <a:lnTo>
                          <a:pt x="368" y="85"/>
                        </a:lnTo>
                        <a:lnTo>
                          <a:pt x="368" y="91"/>
                        </a:lnTo>
                        <a:lnTo>
                          <a:pt x="362" y="91"/>
                        </a:lnTo>
                        <a:lnTo>
                          <a:pt x="356" y="91"/>
                        </a:lnTo>
                        <a:lnTo>
                          <a:pt x="356" y="97"/>
                        </a:lnTo>
                        <a:lnTo>
                          <a:pt x="350" y="103"/>
                        </a:lnTo>
                        <a:lnTo>
                          <a:pt x="344" y="109"/>
                        </a:lnTo>
                        <a:lnTo>
                          <a:pt x="338" y="109"/>
                        </a:lnTo>
                        <a:lnTo>
                          <a:pt x="344" y="103"/>
                        </a:lnTo>
                        <a:lnTo>
                          <a:pt x="338" y="103"/>
                        </a:lnTo>
                        <a:lnTo>
                          <a:pt x="332" y="103"/>
                        </a:lnTo>
                        <a:lnTo>
                          <a:pt x="326" y="109"/>
                        </a:lnTo>
                        <a:lnTo>
                          <a:pt x="326" y="103"/>
                        </a:lnTo>
                        <a:lnTo>
                          <a:pt x="320" y="103"/>
                        </a:lnTo>
                        <a:lnTo>
                          <a:pt x="320" y="97"/>
                        </a:lnTo>
                        <a:lnTo>
                          <a:pt x="320" y="91"/>
                        </a:lnTo>
                        <a:lnTo>
                          <a:pt x="308" y="97"/>
                        </a:lnTo>
                        <a:lnTo>
                          <a:pt x="302" y="103"/>
                        </a:lnTo>
                        <a:lnTo>
                          <a:pt x="302" y="97"/>
                        </a:lnTo>
                        <a:lnTo>
                          <a:pt x="308" y="91"/>
                        </a:lnTo>
                        <a:lnTo>
                          <a:pt x="308" y="85"/>
                        </a:lnTo>
                        <a:lnTo>
                          <a:pt x="314" y="79"/>
                        </a:lnTo>
                        <a:lnTo>
                          <a:pt x="320" y="73"/>
                        </a:lnTo>
                        <a:lnTo>
                          <a:pt x="326" y="73"/>
                        </a:lnTo>
                        <a:lnTo>
                          <a:pt x="332" y="60"/>
                        </a:lnTo>
                        <a:lnTo>
                          <a:pt x="332" y="54"/>
                        </a:lnTo>
                        <a:lnTo>
                          <a:pt x="332" y="48"/>
                        </a:lnTo>
                        <a:lnTo>
                          <a:pt x="326" y="48"/>
                        </a:lnTo>
                        <a:lnTo>
                          <a:pt x="320" y="42"/>
                        </a:lnTo>
                        <a:lnTo>
                          <a:pt x="320" y="36"/>
                        </a:lnTo>
                        <a:lnTo>
                          <a:pt x="320" y="30"/>
                        </a:lnTo>
                        <a:lnTo>
                          <a:pt x="314" y="18"/>
                        </a:lnTo>
                        <a:lnTo>
                          <a:pt x="314" y="12"/>
                        </a:lnTo>
                        <a:lnTo>
                          <a:pt x="308" y="12"/>
                        </a:lnTo>
                        <a:lnTo>
                          <a:pt x="308" y="18"/>
                        </a:lnTo>
                        <a:lnTo>
                          <a:pt x="302" y="30"/>
                        </a:lnTo>
                        <a:lnTo>
                          <a:pt x="296" y="42"/>
                        </a:lnTo>
                        <a:lnTo>
                          <a:pt x="290" y="48"/>
                        </a:lnTo>
                        <a:lnTo>
                          <a:pt x="290" y="42"/>
                        </a:lnTo>
                        <a:lnTo>
                          <a:pt x="284" y="42"/>
                        </a:lnTo>
                        <a:lnTo>
                          <a:pt x="278" y="48"/>
                        </a:lnTo>
                        <a:lnTo>
                          <a:pt x="272" y="48"/>
                        </a:lnTo>
                        <a:lnTo>
                          <a:pt x="272" y="42"/>
                        </a:lnTo>
                      </a:path>
                    </a:pathLst>
                  </a:custGeom>
                  <a:solidFill>
                    <a:srgbClr val="fac08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86" name=""/>
                  <p:cNvSpPr/>
                  <p:nvPr/>
                </p:nvSpPr>
                <p:spPr>
                  <a:xfrm>
                    <a:off x="1775880" y="1638000"/>
                    <a:ext cx="20520" cy="11160"/>
                  </a:xfrm>
                  <a:custGeom>
                    <a:avLst/>
                    <a:gdLst/>
                    <a:ahLst/>
                    <a:rect l="l" t="t" r="r" b="b"/>
                    <a:pathLst>
                      <a:path w="13" h="7">
                        <a:moveTo>
                          <a:pt x="6" y="6"/>
                        </a:moveTo>
                        <a:lnTo>
                          <a:pt x="12" y="0"/>
                        </a:lnTo>
                        <a:lnTo>
                          <a:pt x="6" y="0"/>
                        </a:lnTo>
                        <a:lnTo>
                          <a:pt x="0" y="0"/>
                        </a:lnTo>
                        <a:lnTo>
                          <a:pt x="6"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887" name=""/>
                  <p:cNvSpPr/>
                  <p:nvPr/>
                </p:nvSpPr>
                <p:spPr>
                  <a:xfrm>
                    <a:off x="1085760" y="1647360"/>
                    <a:ext cx="288720" cy="432000"/>
                  </a:xfrm>
                  <a:custGeom>
                    <a:avLst/>
                    <a:gdLst/>
                    <a:ahLst/>
                    <a:rect l="l" t="t" r="r" b="b"/>
                    <a:pathLst>
                      <a:path w="182" h="272">
                        <a:moveTo>
                          <a:pt x="18" y="48"/>
                        </a:moveTo>
                        <a:lnTo>
                          <a:pt x="18" y="54"/>
                        </a:lnTo>
                        <a:lnTo>
                          <a:pt x="18" y="60"/>
                        </a:lnTo>
                        <a:lnTo>
                          <a:pt x="18" y="66"/>
                        </a:lnTo>
                        <a:lnTo>
                          <a:pt x="24" y="66"/>
                        </a:lnTo>
                        <a:lnTo>
                          <a:pt x="30" y="66"/>
                        </a:lnTo>
                        <a:lnTo>
                          <a:pt x="30" y="72"/>
                        </a:lnTo>
                        <a:lnTo>
                          <a:pt x="36" y="72"/>
                        </a:lnTo>
                        <a:lnTo>
                          <a:pt x="43" y="54"/>
                        </a:lnTo>
                        <a:lnTo>
                          <a:pt x="49" y="48"/>
                        </a:lnTo>
                        <a:lnTo>
                          <a:pt x="55" y="42"/>
                        </a:lnTo>
                        <a:lnTo>
                          <a:pt x="61" y="42"/>
                        </a:lnTo>
                        <a:lnTo>
                          <a:pt x="67" y="36"/>
                        </a:lnTo>
                        <a:lnTo>
                          <a:pt x="79" y="30"/>
                        </a:lnTo>
                        <a:lnTo>
                          <a:pt x="85" y="24"/>
                        </a:lnTo>
                        <a:lnTo>
                          <a:pt x="85" y="12"/>
                        </a:lnTo>
                        <a:lnTo>
                          <a:pt x="91" y="12"/>
                        </a:lnTo>
                        <a:lnTo>
                          <a:pt x="85" y="6"/>
                        </a:lnTo>
                        <a:lnTo>
                          <a:pt x="85" y="0"/>
                        </a:lnTo>
                        <a:lnTo>
                          <a:pt x="91" y="0"/>
                        </a:lnTo>
                        <a:lnTo>
                          <a:pt x="97" y="6"/>
                        </a:lnTo>
                        <a:lnTo>
                          <a:pt x="103" y="6"/>
                        </a:lnTo>
                        <a:lnTo>
                          <a:pt x="103" y="12"/>
                        </a:lnTo>
                        <a:lnTo>
                          <a:pt x="103" y="18"/>
                        </a:lnTo>
                        <a:lnTo>
                          <a:pt x="115" y="18"/>
                        </a:lnTo>
                        <a:lnTo>
                          <a:pt x="115" y="24"/>
                        </a:lnTo>
                        <a:lnTo>
                          <a:pt x="115" y="30"/>
                        </a:lnTo>
                        <a:lnTo>
                          <a:pt x="121" y="30"/>
                        </a:lnTo>
                        <a:lnTo>
                          <a:pt x="121" y="36"/>
                        </a:lnTo>
                        <a:lnTo>
                          <a:pt x="127" y="36"/>
                        </a:lnTo>
                        <a:lnTo>
                          <a:pt x="133" y="36"/>
                        </a:lnTo>
                        <a:lnTo>
                          <a:pt x="139" y="36"/>
                        </a:lnTo>
                        <a:lnTo>
                          <a:pt x="139" y="30"/>
                        </a:lnTo>
                        <a:lnTo>
                          <a:pt x="145" y="36"/>
                        </a:lnTo>
                        <a:lnTo>
                          <a:pt x="151" y="30"/>
                        </a:lnTo>
                        <a:lnTo>
                          <a:pt x="151" y="36"/>
                        </a:lnTo>
                        <a:lnTo>
                          <a:pt x="163" y="42"/>
                        </a:lnTo>
                        <a:lnTo>
                          <a:pt x="151" y="54"/>
                        </a:lnTo>
                        <a:lnTo>
                          <a:pt x="157" y="54"/>
                        </a:lnTo>
                        <a:lnTo>
                          <a:pt x="163" y="60"/>
                        </a:lnTo>
                        <a:lnTo>
                          <a:pt x="163" y="66"/>
                        </a:lnTo>
                        <a:lnTo>
                          <a:pt x="157" y="60"/>
                        </a:lnTo>
                        <a:lnTo>
                          <a:pt x="151" y="60"/>
                        </a:lnTo>
                        <a:lnTo>
                          <a:pt x="151" y="66"/>
                        </a:lnTo>
                        <a:lnTo>
                          <a:pt x="145" y="66"/>
                        </a:lnTo>
                        <a:lnTo>
                          <a:pt x="133" y="72"/>
                        </a:lnTo>
                        <a:lnTo>
                          <a:pt x="127" y="72"/>
                        </a:lnTo>
                        <a:lnTo>
                          <a:pt x="121" y="72"/>
                        </a:lnTo>
                        <a:lnTo>
                          <a:pt x="121" y="84"/>
                        </a:lnTo>
                        <a:lnTo>
                          <a:pt x="115" y="84"/>
                        </a:lnTo>
                        <a:lnTo>
                          <a:pt x="115" y="90"/>
                        </a:lnTo>
                        <a:lnTo>
                          <a:pt x="121" y="96"/>
                        </a:lnTo>
                        <a:lnTo>
                          <a:pt x="115" y="96"/>
                        </a:lnTo>
                        <a:lnTo>
                          <a:pt x="109" y="102"/>
                        </a:lnTo>
                        <a:lnTo>
                          <a:pt x="109" y="108"/>
                        </a:lnTo>
                        <a:lnTo>
                          <a:pt x="115" y="114"/>
                        </a:lnTo>
                        <a:lnTo>
                          <a:pt x="121" y="132"/>
                        </a:lnTo>
                        <a:lnTo>
                          <a:pt x="121" y="138"/>
                        </a:lnTo>
                        <a:lnTo>
                          <a:pt x="127" y="138"/>
                        </a:lnTo>
                        <a:lnTo>
                          <a:pt x="133" y="138"/>
                        </a:lnTo>
                        <a:lnTo>
                          <a:pt x="133" y="144"/>
                        </a:lnTo>
                        <a:lnTo>
                          <a:pt x="145" y="144"/>
                        </a:lnTo>
                        <a:lnTo>
                          <a:pt x="151" y="144"/>
                        </a:lnTo>
                        <a:lnTo>
                          <a:pt x="151" y="138"/>
                        </a:lnTo>
                        <a:lnTo>
                          <a:pt x="157" y="138"/>
                        </a:lnTo>
                        <a:lnTo>
                          <a:pt x="157" y="150"/>
                        </a:lnTo>
                        <a:lnTo>
                          <a:pt x="151" y="156"/>
                        </a:lnTo>
                        <a:lnTo>
                          <a:pt x="157" y="162"/>
                        </a:lnTo>
                        <a:lnTo>
                          <a:pt x="163" y="162"/>
                        </a:lnTo>
                        <a:lnTo>
                          <a:pt x="169" y="162"/>
                        </a:lnTo>
                        <a:lnTo>
                          <a:pt x="175" y="174"/>
                        </a:lnTo>
                        <a:lnTo>
                          <a:pt x="181" y="180"/>
                        </a:lnTo>
                        <a:lnTo>
                          <a:pt x="181" y="186"/>
                        </a:lnTo>
                        <a:lnTo>
                          <a:pt x="181" y="192"/>
                        </a:lnTo>
                        <a:lnTo>
                          <a:pt x="175" y="192"/>
                        </a:lnTo>
                        <a:lnTo>
                          <a:pt x="175" y="198"/>
                        </a:lnTo>
                        <a:lnTo>
                          <a:pt x="175" y="204"/>
                        </a:lnTo>
                        <a:lnTo>
                          <a:pt x="181" y="211"/>
                        </a:lnTo>
                        <a:lnTo>
                          <a:pt x="175" y="211"/>
                        </a:lnTo>
                        <a:lnTo>
                          <a:pt x="175" y="217"/>
                        </a:lnTo>
                        <a:lnTo>
                          <a:pt x="169" y="223"/>
                        </a:lnTo>
                        <a:lnTo>
                          <a:pt x="175" y="223"/>
                        </a:lnTo>
                        <a:lnTo>
                          <a:pt x="175" y="229"/>
                        </a:lnTo>
                        <a:lnTo>
                          <a:pt x="169" y="229"/>
                        </a:lnTo>
                        <a:lnTo>
                          <a:pt x="169" y="235"/>
                        </a:lnTo>
                        <a:lnTo>
                          <a:pt x="175" y="241"/>
                        </a:lnTo>
                        <a:lnTo>
                          <a:pt x="175" y="247"/>
                        </a:lnTo>
                        <a:lnTo>
                          <a:pt x="169" y="253"/>
                        </a:lnTo>
                        <a:lnTo>
                          <a:pt x="169" y="259"/>
                        </a:lnTo>
                        <a:lnTo>
                          <a:pt x="163" y="265"/>
                        </a:lnTo>
                        <a:lnTo>
                          <a:pt x="163" y="271"/>
                        </a:lnTo>
                        <a:lnTo>
                          <a:pt x="157" y="271"/>
                        </a:lnTo>
                        <a:lnTo>
                          <a:pt x="151" y="265"/>
                        </a:lnTo>
                        <a:lnTo>
                          <a:pt x="145" y="265"/>
                        </a:lnTo>
                        <a:lnTo>
                          <a:pt x="145" y="259"/>
                        </a:lnTo>
                        <a:lnTo>
                          <a:pt x="139" y="259"/>
                        </a:lnTo>
                        <a:lnTo>
                          <a:pt x="139" y="253"/>
                        </a:lnTo>
                        <a:lnTo>
                          <a:pt x="133" y="253"/>
                        </a:lnTo>
                        <a:lnTo>
                          <a:pt x="127" y="247"/>
                        </a:lnTo>
                        <a:lnTo>
                          <a:pt x="121" y="241"/>
                        </a:lnTo>
                        <a:lnTo>
                          <a:pt x="115" y="241"/>
                        </a:lnTo>
                        <a:lnTo>
                          <a:pt x="109" y="241"/>
                        </a:lnTo>
                        <a:lnTo>
                          <a:pt x="103" y="235"/>
                        </a:lnTo>
                        <a:lnTo>
                          <a:pt x="97" y="229"/>
                        </a:lnTo>
                        <a:lnTo>
                          <a:pt x="91" y="223"/>
                        </a:lnTo>
                        <a:lnTo>
                          <a:pt x="79" y="217"/>
                        </a:lnTo>
                        <a:lnTo>
                          <a:pt x="79" y="211"/>
                        </a:lnTo>
                        <a:lnTo>
                          <a:pt x="73" y="204"/>
                        </a:lnTo>
                        <a:lnTo>
                          <a:pt x="73" y="198"/>
                        </a:lnTo>
                        <a:lnTo>
                          <a:pt x="73" y="192"/>
                        </a:lnTo>
                        <a:lnTo>
                          <a:pt x="67" y="186"/>
                        </a:lnTo>
                        <a:lnTo>
                          <a:pt x="61" y="168"/>
                        </a:lnTo>
                        <a:lnTo>
                          <a:pt x="55" y="168"/>
                        </a:lnTo>
                        <a:lnTo>
                          <a:pt x="55" y="162"/>
                        </a:lnTo>
                        <a:lnTo>
                          <a:pt x="55" y="156"/>
                        </a:lnTo>
                        <a:lnTo>
                          <a:pt x="49" y="144"/>
                        </a:lnTo>
                        <a:lnTo>
                          <a:pt x="43" y="126"/>
                        </a:lnTo>
                        <a:lnTo>
                          <a:pt x="36" y="120"/>
                        </a:lnTo>
                        <a:lnTo>
                          <a:pt x="30" y="108"/>
                        </a:lnTo>
                        <a:lnTo>
                          <a:pt x="24" y="102"/>
                        </a:lnTo>
                        <a:lnTo>
                          <a:pt x="24" y="96"/>
                        </a:lnTo>
                        <a:lnTo>
                          <a:pt x="18" y="96"/>
                        </a:lnTo>
                        <a:lnTo>
                          <a:pt x="12" y="90"/>
                        </a:lnTo>
                        <a:lnTo>
                          <a:pt x="6" y="90"/>
                        </a:lnTo>
                        <a:lnTo>
                          <a:pt x="6" y="84"/>
                        </a:lnTo>
                        <a:lnTo>
                          <a:pt x="12" y="84"/>
                        </a:lnTo>
                        <a:lnTo>
                          <a:pt x="12" y="78"/>
                        </a:lnTo>
                        <a:lnTo>
                          <a:pt x="6" y="72"/>
                        </a:lnTo>
                        <a:lnTo>
                          <a:pt x="0" y="66"/>
                        </a:lnTo>
                        <a:lnTo>
                          <a:pt x="6" y="66"/>
                        </a:lnTo>
                        <a:lnTo>
                          <a:pt x="6" y="60"/>
                        </a:lnTo>
                        <a:lnTo>
                          <a:pt x="12" y="54"/>
                        </a:lnTo>
                        <a:lnTo>
                          <a:pt x="18" y="48"/>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88" name=""/>
                  <p:cNvSpPr/>
                  <p:nvPr/>
                </p:nvSpPr>
                <p:spPr>
                  <a:xfrm>
                    <a:off x="1766520" y="1647360"/>
                    <a:ext cx="58320" cy="39600"/>
                  </a:xfrm>
                  <a:custGeom>
                    <a:avLst/>
                    <a:gdLst/>
                    <a:ahLst/>
                    <a:rect l="l" t="t" r="r" b="b"/>
                    <a:pathLst>
                      <a:path w="37" h="25">
                        <a:moveTo>
                          <a:pt x="6" y="24"/>
                        </a:moveTo>
                        <a:lnTo>
                          <a:pt x="12" y="24"/>
                        </a:lnTo>
                        <a:lnTo>
                          <a:pt x="18" y="24"/>
                        </a:lnTo>
                        <a:lnTo>
                          <a:pt x="24" y="24"/>
                        </a:lnTo>
                        <a:lnTo>
                          <a:pt x="30" y="18"/>
                        </a:lnTo>
                        <a:lnTo>
                          <a:pt x="30" y="12"/>
                        </a:lnTo>
                        <a:lnTo>
                          <a:pt x="30" y="6"/>
                        </a:lnTo>
                        <a:lnTo>
                          <a:pt x="36" y="6"/>
                        </a:lnTo>
                        <a:lnTo>
                          <a:pt x="30" y="0"/>
                        </a:lnTo>
                        <a:lnTo>
                          <a:pt x="24" y="0"/>
                        </a:lnTo>
                        <a:lnTo>
                          <a:pt x="18" y="0"/>
                        </a:lnTo>
                        <a:lnTo>
                          <a:pt x="12" y="0"/>
                        </a:lnTo>
                        <a:lnTo>
                          <a:pt x="6" y="0"/>
                        </a:lnTo>
                        <a:lnTo>
                          <a:pt x="6" y="6"/>
                        </a:lnTo>
                        <a:lnTo>
                          <a:pt x="6" y="12"/>
                        </a:lnTo>
                        <a:lnTo>
                          <a:pt x="6" y="18"/>
                        </a:lnTo>
                        <a:lnTo>
                          <a:pt x="0" y="18"/>
                        </a:lnTo>
                        <a:lnTo>
                          <a:pt x="6" y="18"/>
                        </a:lnTo>
                        <a:lnTo>
                          <a:pt x="6" y="24"/>
                        </a:lnTo>
                      </a:path>
                    </a:pathLst>
                  </a:custGeom>
                  <a:solidFill>
                    <a:srgbClr val="b2b2b2"/>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889" name=""/>
                  <p:cNvSpPr/>
                  <p:nvPr/>
                </p:nvSpPr>
                <p:spPr>
                  <a:xfrm>
                    <a:off x="1747440" y="1657080"/>
                    <a:ext cx="10800" cy="20520"/>
                  </a:xfrm>
                  <a:custGeom>
                    <a:avLst/>
                    <a:gdLst/>
                    <a:ahLst/>
                    <a:rect l="l" t="t" r="r" b="b"/>
                    <a:pathLst>
                      <a:path w="7" h="13">
                        <a:moveTo>
                          <a:pt x="0" y="12"/>
                        </a:moveTo>
                        <a:lnTo>
                          <a:pt x="6" y="0"/>
                        </a:lnTo>
                        <a:lnTo>
                          <a:pt x="6" y="6"/>
                        </a:lnTo>
                        <a:lnTo>
                          <a:pt x="6" y="12"/>
                        </a:lnTo>
                        <a:lnTo>
                          <a:pt x="0" y="12"/>
                        </a:lnTo>
                      </a:path>
                    </a:pathLst>
                  </a:custGeom>
                  <a:solidFill>
                    <a:srgbClr val="b2b2b2"/>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2890" name=""/>
                  <p:cNvSpPr/>
                  <p:nvPr/>
                </p:nvSpPr>
                <p:spPr>
                  <a:xfrm>
                    <a:off x="1114200" y="1713960"/>
                    <a:ext cx="10800" cy="1800"/>
                  </a:xfrm>
                  <a:custGeom>
                    <a:avLst/>
                    <a:gdLst/>
                    <a:ahLst/>
                    <a:rect l="l" t="t" r="r" b="b"/>
                    <a:pathLst>
                      <a:path w="7" h="1">
                        <a:moveTo>
                          <a:pt x="0" y="0"/>
                        </a:moveTo>
                        <a:lnTo>
                          <a:pt x="6" y="0"/>
                        </a:lnTo>
                        <a:lnTo>
                          <a:pt x="0" y="0"/>
                        </a:lnTo>
                      </a:path>
                    </a:pathLst>
                  </a:custGeom>
                  <a:solidFill>
                    <a:srgbClr val="b2b2b2"/>
                  </a:solidFill>
                  <a:ln w="0">
                    <a:no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891" name=""/>
                  <p:cNvSpPr/>
                  <p:nvPr/>
                </p:nvSpPr>
                <p:spPr>
                  <a:xfrm>
                    <a:off x="1353960" y="1875960"/>
                    <a:ext cx="260280" cy="308160"/>
                  </a:xfrm>
                  <a:custGeom>
                    <a:avLst/>
                    <a:gdLst/>
                    <a:ahLst/>
                    <a:rect l="l" t="t" r="r" b="b"/>
                    <a:pathLst>
                      <a:path w="164" h="194">
                        <a:moveTo>
                          <a:pt x="0" y="115"/>
                        </a:moveTo>
                        <a:lnTo>
                          <a:pt x="6" y="121"/>
                        </a:lnTo>
                        <a:lnTo>
                          <a:pt x="6" y="127"/>
                        </a:lnTo>
                        <a:lnTo>
                          <a:pt x="6" y="133"/>
                        </a:lnTo>
                        <a:lnTo>
                          <a:pt x="12" y="139"/>
                        </a:lnTo>
                        <a:lnTo>
                          <a:pt x="12" y="145"/>
                        </a:lnTo>
                        <a:lnTo>
                          <a:pt x="12" y="157"/>
                        </a:lnTo>
                        <a:lnTo>
                          <a:pt x="12" y="163"/>
                        </a:lnTo>
                        <a:lnTo>
                          <a:pt x="18" y="169"/>
                        </a:lnTo>
                        <a:lnTo>
                          <a:pt x="18" y="175"/>
                        </a:lnTo>
                        <a:lnTo>
                          <a:pt x="24" y="181"/>
                        </a:lnTo>
                        <a:lnTo>
                          <a:pt x="24" y="193"/>
                        </a:lnTo>
                        <a:lnTo>
                          <a:pt x="30" y="193"/>
                        </a:lnTo>
                        <a:lnTo>
                          <a:pt x="43" y="181"/>
                        </a:lnTo>
                        <a:lnTo>
                          <a:pt x="49" y="181"/>
                        </a:lnTo>
                        <a:lnTo>
                          <a:pt x="55" y="181"/>
                        </a:lnTo>
                        <a:lnTo>
                          <a:pt x="61" y="181"/>
                        </a:lnTo>
                        <a:lnTo>
                          <a:pt x="67" y="181"/>
                        </a:lnTo>
                        <a:lnTo>
                          <a:pt x="67" y="187"/>
                        </a:lnTo>
                        <a:lnTo>
                          <a:pt x="73" y="187"/>
                        </a:lnTo>
                        <a:lnTo>
                          <a:pt x="73" y="193"/>
                        </a:lnTo>
                        <a:lnTo>
                          <a:pt x="79" y="181"/>
                        </a:lnTo>
                        <a:lnTo>
                          <a:pt x="85" y="181"/>
                        </a:lnTo>
                        <a:lnTo>
                          <a:pt x="91" y="181"/>
                        </a:lnTo>
                        <a:lnTo>
                          <a:pt x="97" y="181"/>
                        </a:lnTo>
                        <a:lnTo>
                          <a:pt x="97" y="175"/>
                        </a:lnTo>
                        <a:lnTo>
                          <a:pt x="103" y="163"/>
                        </a:lnTo>
                        <a:lnTo>
                          <a:pt x="103" y="157"/>
                        </a:lnTo>
                        <a:lnTo>
                          <a:pt x="109" y="151"/>
                        </a:lnTo>
                        <a:lnTo>
                          <a:pt x="109" y="145"/>
                        </a:lnTo>
                        <a:lnTo>
                          <a:pt x="115" y="145"/>
                        </a:lnTo>
                        <a:lnTo>
                          <a:pt x="127" y="145"/>
                        </a:lnTo>
                        <a:lnTo>
                          <a:pt x="133" y="139"/>
                        </a:lnTo>
                        <a:lnTo>
                          <a:pt x="139" y="139"/>
                        </a:lnTo>
                        <a:lnTo>
                          <a:pt x="145" y="139"/>
                        </a:lnTo>
                        <a:lnTo>
                          <a:pt x="157" y="145"/>
                        </a:lnTo>
                        <a:lnTo>
                          <a:pt x="157" y="151"/>
                        </a:lnTo>
                        <a:lnTo>
                          <a:pt x="163" y="145"/>
                        </a:lnTo>
                        <a:lnTo>
                          <a:pt x="163" y="139"/>
                        </a:lnTo>
                        <a:lnTo>
                          <a:pt x="163" y="133"/>
                        </a:lnTo>
                        <a:lnTo>
                          <a:pt x="163" y="127"/>
                        </a:lnTo>
                        <a:lnTo>
                          <a:pt x="163" y="121"/>
                        </a:lnTo>
                        <a:lnTo>
                          <a:pt x="163" y="115"/>
                        </a:lnTo>
                        <a:lnTo>
                          <a:pt x="157" y="109"/>
                        </a:lnTo>
                        <a:lnTo>
                          <a:pt x="151" y="103"/>
                        </a:lnTo>
                        <a:lnTo>
                          <a:pt x="157" y="97"/>
                        </a:lnTo>
                        <a:lnTo>
                          <a:pt x="151" y="97"/>
                        </a:lnTo>
                        <a:lnTo>
                          <a:pt x="139" y="97"/>
                        </a:lnTo>
                        <a:lnTo>
                          <a:pt x="133" y="97"/>
                        </a:lnTo>
                        <a:lnTo>
                          <a:pt x="127" y="91"/>
                        </a:lnTo>
                        <a:lnTo>
                          <a:pt x="127" y="79"/>
                        </a:lnTo>
                        <a:lnTo>
                          <a:pt x="127" y="73"/>
                        </a:lnTo>
                        <a:lnTo>
                          <a:pt x="127" y="67"/>
                        </a:lnTo>
                        <a:lnTo>
                          <a:pt x="127" y="60"/>
                        </a:lnTo>
                        <a:lnTo>
                          <a:pt x="121" y="54"/>
                        </a:lnTo>
                        <a:lnTo>
                          <a:pt x="115" y="54"/>
                        </a:lnTo>
                        <a:lnTo>
                          <a:pt x="109" y="54"/>
                        </a:lnTo>
                        <a:lnTo>
                          <a:pt x="103" y="54"/>
                        </a:lnTo>
                        <a:lnTo>
                          <a:pt x="103" y="48"/>
                        </a:lnTo>
                        <a:lnTo>
                          <a:pt x="97" y="48"/>
                        </a:lnTo>
                        <a:lnTo>
                          <a:pt x="91" y="42"/>
                        </a:lnTo>
                        <a:lnTo>
                          <a:pt x="85" y="42"/>
                        </a:lnTo>
                        <a:lnTo>
                          <a:pt x="79" y="42"/>
                        </a:lnTo>
                        <a:lnTo>
                          <a:pt x="73" y="42"/>
                        </a:lnTo>
                        <a:lnTo>
                          <a:pt x="73" y="36"/>
                        </a:lnTo>
                        <a:lnTo>
                          <a:pt x="67" y="30"/>
                        </a:lnTo>
                        <a:lnTo>
                          <a:pt x="61" y="24"/>
                        </a:lnTo>
                        <a:lnTo>
                          <a:pt x="61" y="18"/>
                        </a:lnTo>
                        <a:lnTo>
                          <a:pt x="61" y="12"/>
                        </a:lnTo>
                        <a:lnTo>
                          <a:pt x="61" y="6"/>
                        </a:lnTo>
                        <a:lnTo>
                          <a:pt x="61" y="0"/>
                        </a:lnTo>
                        <a:lnTo>
                          <a:pt x="49" y="0"/>
                        </a:lnTo>
                        <a:lnTo>
                          <a:pt x="43" y="0"/>
                        </a:lnTo>
                        <a:lnTo>
                          <a:pt x="36" y="6"/>
                        </a:lnTo>
                        <a:lnTo>
                          <a:pt x="30" y="12"/>
                        </a:lnTo>
                        <a:lnTo>
                          <a:pt x="24" y="12"/>
                        </a:lnTo>
                        <a:lnTo>
                          <a:pt x="18" y="12"/>
                        </a:lnTo>
                        <a:lnTo>
                          <a:pt x="12" y="18"/>
                        </a:lnTo>
                        <a:lnTo>
                          <a:pt x="6" y="18"/>
                        </a:lnTo>
                        <a:lnTo>
                          <a:pt x="0" y="18"/>
                        </a:lnTo>
                        <a:lnTo>
                          <a:pt x="6" y="30"/>
                        </a:lnTo>
                        <a:lnTo>
                          <a:pt x="12" y="36"/>
                        </a:lnTo>
                        <a:lnTo>
                          <a:pt x="12" y="42"/>
                        </a:lnTo>
                        <a:lnTo>
                          <a:pt x="12" y="48"/>
                        </a:lnTo>
                        <a:lnTo>
                          <a:pt x="6" y="48"/>
                        </a:lnTo>
                        <a:lnTo>
                          <a:pt x="6" y="54"/>
                        </a:lnTo>
                        <a:lnTo>
                          <a:pt x="6" y="60"/>
                        </a:lnTo>
                        <a:lnTo>
                          <a:pt x="12" y="67"/>
                        </a:lnTo>
                        <a:lnTo>
                          <a:pt x="6" y="67"/>
                        </a:lnTo>
                        <a:lnTo>
                          <a:pt x="6" y="73"/>
                        </a:lnTo>
                        <a:lnTo>
                          <a:pt x="0" y="79"/>
                        </a:lnTo>
                        <a:lnTo>
                          <a:pt x="6" y="79"/>
                        </a:lnTo>
                        <a:lnTo>
                          <a:pt x="6" y="85"/>
                        </a:lnTo>
                        <a:lnTo>
                          <a:pt x="0" y="85"/>
                        </a:lnTo>
                        <a:lnTo>
                          <a:pt x="0" y="91"/>
                        </a:lnTo>
                        <a:lnTo>
                          <a:pt x="6" y="97"/>
                        </a:lnTo>
                        <a:lnTo>
                          <a:pt x="6" y="103"/>
                        </a:lnTo>
                        <a:lnTo>
                          <a:pt x="0" y="109"/>
                        </a:lnTo>
                        <a:lnTo>
                          <a:pt x="0" y="115"/>
                        </a:lnTo>
                      </a:path>
                    </a:pathLst>
                  </a:custGeom>
                  <a:solidFill>
                    <a:srgbClr val="fac08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92" name=""/>
                  <p:cNvSpPr/>
                  <p:nvPr/>
                </p:nvSpPr>
                <p:spPr>
                  <a:xfrm>
                    <a:off x="1220760" y="2058480"/>
                    <a:ext cx="191520" cy="862200"/>
                  </a:xfrm>
                  <a:custGeom>
                    <a:avLst/>
                    <a:gdLst/>
                    <a:ahLst/>
                    <a:rect l="l" t="t" r="r" b="b"/>
                    <a:pathLst>
                      <a:path w="121" h="543">
                        <a:moveTo>
                          <a:pt x="96" y="518"/>
                        </a:moveTo>
                        <a:lnTo>
                          <a:pt x="90" y="518"/>
                        </a:lnTo>
                        <a:lnTo>
                          <a:pt x="84" y="518"/>
                        </a:lnTo>
                        <a:lnTo>
                          <a:pt x="78" y="524"/>
                        </a:lnTo>
                        <a:lnTo>
                          <a:pt x="72" y="524"/>
                        </a:lnTo>
                        <a:lnTo>
                          <a:pt x="66" y="524"/>
                        </a:lnTo>
                        <a:lnTo>
                          <a:pt x="66" y="530"/>
                        </a:lnTo>
                        <a:lnTo>
                          <a:pt x="66" y="536"/>
                        </a:lnTo>
                        <a:lnTo>
                          <a:pt x="60" y="536"/>
                        </a:lnTo>
                        <a:lnTo>
                          <a:pt x="54" y="542"/>
                        </a:lnTo>
                        <a:lnTo>
                          <a:pt x="54" y="536"/>
                        </a:lnTo>
                        <a:lnTo>
                          <a:pt x="54" y="530"/>
                        </a:lnTo>
                        <a:lnTo>
                          <a:pt x="60" y="530"/>
                        </a:lnTo>
                        <a:lnTo>
                          <a:pt x="60" y="524"/>
                        </a:lnTo>
                        <a:lnTo>
                          <a:pt x="54" y="524"/>
                        </a:lnTo>
                        <a:lnTo>
                          <a:pt x="48" y="530"/>
                        </a:lnTo>
                        <a:lnTo>
                          <a:pt x="42" y="530"/>
                        </a:lnTo>
                        <a:lnTo>
                          <a:pt x="36" y="530"/>
                        </a:lnTo>
                        <a:lnTo>
                          <a:pt x="36" y="524"/>
                        </a:lnTo>
                        <a:lnTo>
                          <a:pt x="42" y="524"/>
                        </a:lnTo>
                        <a:lnTo>
                          <a:pt x="48" y="524"/>
                        </a:lnTo>
                        <a:lnTo>
                          <a:pt x="54" y="524"/>
                        </a:lnTo>
                        <a:lnTo>
                          <a:pt x="48" y="518"/>
                        </a:lnTo>
                        <a:lnTo>
                          <a:pt x="42" y="518"/>
                        </a:lnTo>
                        <a:lnTo>
                          <a:pt x="42" y="512"/>
                        </a:lnTo>
                        <a:lnTo>
                          <a:pt x="36" y="512"/>
                        </a:lnTo>
                        <a:lnTo>
                          <a:pt x="30" y="512"/>
                        </a:lnTo>
                        <a:lnTo>
                          <a:pt x="30" y="506"/>
                        </a:lnTo>
                        <a:lnTo>
                          <a:pt x="24" y="506"/>
                        </a:lnTo>
                        <a:lnTo>
                          <a:pt x="24" y="500"/>
                        </a:lnTo>
                        <a:lnTo>
                          <a:pt x="18" y="500"/>
                        </a:lnTo>
                        <a:lnTo>
                          <a:pt x="18" y="494"/>
                        </a:lnTo>
                        <a:lnTo>
                          <a:pt x="24" y="494"/>
                        </a:lnTo>
                        <a:lnTo>
                          <a:pt x="30" y="488"/>
                        </a:lnTo>
                        <a:lnTo>
                          <a:pt x="24" y="488"/>
                        </a:lnTo>
                        <a:lnTo>
                          <a:pt x="18" y="488"/>
                        </a:lnTo>
                        <a:lnTo>
                          <a:pt x="18" y="482"/>
                        </a:lnTo>
                        <a:lnTo>
                          <a:pt x="24" y="482"/>
                        </a:lnTo>
                        <a:lnTo>
                          <a:pt x="18" y="482"/>
                        </a:lnTo>
                        <a:lnTo>
                          <a:pt x="18" y="476"/>
                        </a:lnTo>
                        <a:lnTo>
                          <a:pt x="24" y="476"/>
                        </a:lnTo>
                        <a:lnTo>
                          <a:pt x="24" y="470"/>
                        </a:lnTo>
                        <a:lnTo>
                          <a:pt x="18" y="476"/>
                        </a:lnTo>
                        <a:lnTo>
                          <a:pt x="18" y="464"/>
                        </a:lnTo>
                        <a:lnTo>
                          <a:pt x="18" y="458"/>
                        </a:lnTo>
                        <a:lnTo>
                          <a:pt x="18" y="452"/>
                        </a:lnTo>
                        <a:lnTo>
                          <a:pt x="24" y="452"/>
                        </a:lnTo>
                        <a:lnTo>
                          <a:pt x="30" y="452"/>
                        </a:lnTo>
                        <a:lnTo>
                          <a:pt x="24" y="452"/>
                        </a:lnTo>
                        <a:lnTo>
                          <a:pt x="18" y="452"/>
                        </a:lnTo>
                        <a:lnTo>
                          <a:pt x="12" y="452"/>
                        </a:lnTo>
                        <a:lnTo>
                          <a:pt x="12" y="446"/>
                        </a:lnTo>
                        <a:lnTo>
                          <a:pt x="18" y="446"/>
                        </a:lnTo>
                        <a:lnTo>
                          <a:pt x="18" y="440"/>
                        </a:lnTo>
                        <a:lnTo>
                          <a:pt x="24" y="440"/>
                        </a:lnTo>
                        <a:lnTo>
                          <a:pt x="18" y="434"/>
                        </a:lnTo>
                        <a:lnTo>
                          <a:pt x="12" y="434"/>
                        </a:lnTo>
                        <a:lnTo>
                          <a:pt x="6" y="434"/>
                        </a:lnTo>
                        <a:lnTo>
                          <a:pt x="0" y="434"/>
                        </a:lnTo>
                        <a:lnTo>
                          <a:pt x="0" y="428"/>
                        </a:lnTo>
                        <a:lnTo>
                          <a:pt x="6" y="428"/>
                        </a:lnTo>
                        <a:lnTo>
                          <a:pt x="12" y="428"/>
                        </a:lnTo>
                        <a:lnTo>
                          <a:pt x="12" y="422"/>
                        </a:lnTo>
                        <a:lnTo>
                          <a:pt x="18" y="422"/>
                        </a:lnTo>
                        <a:lnTo>
                          <a:pt x="18" y="428"/>
                        </a:lnTo>
                        <a:lnTo>
                          <a:pt x="12" y="428"/>
                        </a:lnTo>
                        <a:lnTo>
                          <a:pt x="18" y="428"/>
                        </a:lnTo>
                        <a:lnTo>
                          <a:pt x="18" y="434"/>
                        </a:lnTo>
                        <a:lnTo>
                          <a:pt x="18" y="428"/>
                        </a:lnTo>
                        <a:lnTo>
                          <a:pt x="24" y="428"/>
                        </a:lnTo>
                        <a:lnTo>
                          <a:pt x="24" y="434"/>
                        </a:lnTo>
                        <a:lnTo>
                          <a:pt x="30" y="428"/>
                        </a:lnTo>
                        <a:lnTo>
                          <a:pt x="30" y="422"/>
                        </a:lnTo>
                        <a:lnTo>
                          <a:pt x="30" y="416"/>
                        </a:lnTo>
                        <a:lnTo>
                          <a:pt x="36" y="416"/>
                        </a:lnTo>
                        <a:lnTo>
                          <a:pt x="30" y="410"/>
                        </a:lnTo>
                        <a:lnTo>
                          <a:pt x="36" y="410"/>
                        </a:lnTo>
                        <a:lnTo>
                          <a:pt x="42" y="404"/>
                        </a:lnTo>
                        <a:lnTo>
                          <a:pt x="42" y="398"/>
                        </a:lnTo>
                        <a:lnTo>
                          <a:pt x="36" y="398"/>
                        </a:lnTo>
                        <a:lnTo>
                          <a:pt x="36" y="392"/>
                        </a:lnTo>
                        <a:lnTo>
                          <a:pt x="36" y="385"/>
                        </a:lnTo>
                        <a:lnTo>
                          <a:pt x="36" y="379"/>
                        </a:lnTo>
                        <a:lnTo>
                          <a:pt x="42" y="379"/>
                        </a:lnTo>
                        <a:lnTo>
                          <a:pt x="42" y="373"/>
                        </a:lnTo>
                        <a:lnTo>
                          <a:pt x="36" y="367"/>
                        </a:lnTo>
                        <a:lnTo>
                          <a:pt x="42" y="367"/>
                        </a:lnTo>
                        <a:lnTo>
                          <a:pt x="42" y="361"/>
                        </a:lnTo>
                        <a:lnTo>
                          <a:pt x="42" y="355"/>
                        </a:lnTo>
                        <a:lnTo>
                          <a:pt x="36" y="355"/>
                        </a:lnTo>
                        <a:lnTo>
                          <a:pt x="30" y="361"/>
                        </a:lnTo>
                        <a:lnTo>
                          <a:pt x="24" y="355"/>
                        </a:lnTo>
                        <a:lnTo>
                          <a:pt x="24" y="349"/>
                        </a:lnTo>
                        <a:lnTo>
                          <a:pt x="24" y="343"/>
                        </a:lnTo>
                        <a:lnTo>
                          <a:pt x="24" y="337"/>
                        </a:lnTo>
                        <a:lnTo>
                          <a:pt x="30" y="331"/>
                        </a:lnTo>
                        <a:lnTo>
                          <a:pt x="30" y="325"/>
                        </a:lnTo>
                        <a:lnTo>
                          <a:pt x="30" y="313"/>
                        </a:lnTo>
                        <a:lnTo>
                          <a:pt x="30" y="307"/>
                        </a:lnTo>
                        <a:lnTo>
                          <a:pt x="30" y="301"/>
                        </a:lnTo>
                        <a:lnTo>
                          <a:pt x="24" y="295"/>
                        </a:lnTo>
                        <a:lnTo>
                          <a:pt x="30" y="295"/>
                        </a:lnTo>
                        <a:lnTo>
                          <a:pt x="36" y="289"/>
                        </a:lnTo>
                        <a:lnTo>
                          <a:pt x="36" y="283"/>
                        </a:lnTo>
                        <a:lnTo>
                          <a:pt x="36" y="277"/>
                        </a:lnTo>
                        <a:lnTo>
                          <a:pt x="42" y="271"/>
                        </a:lnTo>
                        <a:lnTo>
                          <a:pt x="42" y="265"/>
                        </a:lnTo>
                        <a:lnTo>
                          <a:pt x="48" y="259"/>
                        </a:lnTo>
                        <a:lnTo>
                          <a:pt x="48" y="253"/>
                        </a:lnTo>
                        <a:lnTo>
                          <a:pt x="48" y="247"/>
                        </a:lnTo>
                        <a:lnTo>
                          <a:pt x="54" y="241"/>
                        </a:lnTo>
                        <a:lnTo>
                          <a:pt x="54" y="235"/>
                        </a:lnTo>
                        <a:lnTo>
                          <a:pt x="54" y="229"/>
                        </a:lnTo>
                        <a:lnTo>
                          <a:pt x="60" y="223"/>
                        </a:lnTo>
                        <a:lnTo>
                          <a:pt x="54" y="223"/>
                        </a:lnTo>
                        <a:lnTo>
                          <a:pt x="54" y="217"/>
                        </a:lnTo>
                        <a:lnTo>
                          <a:pt x="54" y="205"/>
                        </a:lnTo>
                        <a:lnTo>
                          <a:pt x="54" y="199"/>
                        </a:lnTo>
                        <a:lnTo>
                          <a:pt x="54" y="193"/>
                        </a:lnTo>
                        <a:lnTo>
                          <a:pt x="60" y="187"/>
                        </a:lnTo>
                        <a:lnTo>
                          <a:pt x="60" y="181"/>
                        </a:lnTo>
                        <a:lnTo>
                          <a:pt x="60" y="175"/>
                        </a:lnTo>
                        <a:lnTo>
                          <a:pt x="60" y="168"/>
                        </a:lnTo>
                        <a:lnTo>
                          <a:pt x="60" y="162"/>
                        </a:lnTo>
                        <a:lnTo>
                          <a:pt x="60" y="156"/>
                        </a:lnTo>
                        <a:lnTo>
                          <a:pt x="66" y="150"/>
                        </a:lnTo>
                        <a:lnTo>
                          <a:pt x="66" y="144"/>
                        </a:lnTo>
                        <a:lnTo>
                          <a:pt x="66" y="138"/>
                        </a:lnTo>
                        <a:lnTo>
                          <a:pt x="66" y="132"/>
                        </a:lnTo>
                        <a:lnTo>
                          <a:pt x="66" y="126"/>
                        </a:lnTo>
                        <a:lnTo>
                          <a:pt x="66" y="120"/>
                        </a:lnTo>
                        <a:lnTo>
                          <a:pt x="72" y="120"/>
                        </a:lnTo>
                        <a:lnTo>
                          <a:pt x="72" y="114"/>
                        </a:lnTo>
                        <a:lnTo>
                          <a:pt x="72" y="108"/>
                        </a:lnTo>
                        <a:lnTo>
                          <a:pt x="72" y="102"/>
                        </a:lnTo>
                        <a:lnTo>
                          <a:pt x="72" y="96"/>
                        </a:lnTo>
                        <a:lnTo>
                          <a:pt x="72" y="90"/>
                        </a:lnTo>
                        <a:lnTo>
                          <a:pt x="66" y="90"/>
                        </a:lnTo>
                        <a:lnTo>
                          <a:pt x="72" y="84"/>
                        </a:lnTo>
                        <a:lnTo>
                          <a:pt x="66" y="84"/>
                        </a:lnTo>
                        <a:lnTo>
                          <a:pt x="72" y="84"/>
                        </a:lnTo>
                        <a:lnTo>
                          <a:pt x="72" y="78"/>
                        </a:lnTo>
                        <a:lnTo>
                          <a:pt x="72" y="72"/>
                        </a:lnTo>
                        <a:lnTo>
                          <a:pt x="72" y="66"/>
                        </a:lnTo>
                        <a:lnTo>
                          <a:pt x="78" y="60"/>
                        </a:lnTo>
                        <a:lnTo>
                          <a:pt x="78" y="48"/>
                        </a:lnTo>
                        <a:lnTo>
                          <a:pt x="72" y="30"/>
                        </a:lnTo>
                        <a:lnTo>
                          <a:pt x="72" y="24"/>
                        </a:lnTo>
                        <a:lnTo>
                          <a:pt x="72" y="18"/>
                        </a:lnTo>
                        <a:lnTo>
                          <a:pt x="72" y="12"/>
                        </a:lnTo>
                        <a:lnTo>
                          <a:pt x="78" y="12"/>
                        </a:lnTo>
                        <a:lnTo>
                          <a:pt x="78" y="6"/>
                        </a:lnTo>
                        <a:lnTo>
                          <a:pt x="84" y="0"/>
                        </a:lnTo>
                        <a:lnTo>
                          <a:pt x="90" y="6"/>
                        </a:lnTo>
                        <a:lnTo>
                          <a:pt x="90" y="12"/>
                        </a:lnTo>
                        <a:lnTo>
                          <a:pt x="90" y="18"/>
                        </a:lnTo>
                        <a:lnTo>
                          <a:pt x="96" y="24"/>
                        </a:lnTo>
                        <a:lnTo>
                          <a:pt x="96" y="30"/>
                        </a:lnTo>
                        <a:lnTo>
                          <a:pt x="96" y="42"/>
                        </a:lnTo>
                        <a:lnTo>
                          <a:pt x="96" y="48"/>
                        </a:lnTo>
                        <a:lnTo>
                          <a:pt x="102" y="54"/>
                        </a:lnTo>
                        <a:lnTo>
                          <a:pt x="102" y="60"/>
                        </a:lnTo>
                        <a:lnTo>
                          <a:pt x="108" y="66"/>
                        </a:lnTo>
                        <a:lnTo>
                          <a:pt x="108" y="78"/>
                        </a:lnTo>
                        <a:lnTo>
                          <a:pt x="114" y="78"/>
                        </a:lnTo>
                        <a:lnTo>
                          <a:pt x="120" y="84"/>
                        </a:lnTo>
                        <a:lnTo>
                          <a:pt x="114" y="96"/>
                        </a:lnTo>
                        <a:lnTo>
                          <a:pt x="102" y="102"/>
                        </a:lnTo>
                        <a:lnTo>
                          <a:pt x="96" y="108"/>
                        </a:lnTo>
                        <a:lnTo>
                          <a:pt x="102" y="114"/>
                        </a:lnTo>
                        <a:lnTo>
                          <a:pt x="96" y="114"/>
                        </a:lnTo>
                        <a:lnTo>
                          <a:pt x="96" y="120"/>
                        </a:lnTo>
                        <a:lnTo>
                          <a:pt x="96" y="126"/>
                        </a:lnTo>
                        <a:lnTo>
                          <a:pt x="102" y="126"/>
                        </a:lnTo>
                        <a:lnTo>
                          <a:pt x="96" y="132"/>
                        </a:lnTo>
                        <a:lnTo>
                          <a:pt x="96" y="138"/>
                        </a:lnTo>
                        <a:lnTo>
                          <a:pt x="102" y="138"/>
                        </a:lnTo>
                        <a:lnTo>
                          <a:pt x="102" y="144"/>
                        </a:lnTo>
                        <a:lnTo>
                          <a:pt x="96" y="144"/>
                        </a:lnTo>
                        <a:lnTo>
                          <a:pt x="90" y="150"/>
                        </a:lnTo>
                        <a:lnTo>
                          <a:pt x="90" y="156"/>
                        </a:lnTo>
                        <a:lnTo>
                          <a:pt x="84" y="162"/>
                        </a:lnTo>
                        <a:lnTo>
                          <a:pt x="78" y="175"/>
                        </a:lnTo>
                        <a:lnTo>
                          <a:pt x="78" y="187"/>
                        </a:lnTo>
                        <a:lnTo>
                          <a:pt x="78" y="193"/>
                        </a:lnTo>
                        <a:lnTo>
                          <a:pt x="72" y="193"/>
                        </a:lnTo>
                        <a:lnTo>
                          <a:pt x="72" y="205"/>
                        </a:lnTo>
                        <a:lnTo>
                          <a:pt x="72" y="211"/>
                        </a:lnTo>
                        <a:lnTo>
                          <a:pt x="72" y="217"/>
                        </a:lnTo>
                        <a:lnTo>
                          <a:pt x="72" y="223"/>
                        </a:lnTo>
                        <a:lnTo>
                          <a:pt x="78" y="241"/>
                        </a:lnTo>
                        <a:lnTo>
                          <a:pt x="78" y="247"/>
                        </a:lnTo>
                        <a:lnTo>
                          <a:pt x="72" y="259"/>
                        </a:lnTo>
                        <a:lnTo>
                          <a:pt x="72" y="265"/>
                        </a:lnTo>
                        <a:lnTo>
                          <a:pt x="72" y="277"/>
                        </a:lnTo>
                        <a:lnTo>
                          <a:pt x="66" y="283"/>
                        </a:lnTo>
                        <a:lnTo>
                          <a:pt x="60" y="283"/>
                        </a:lnTo>
                        <a:lnTo>
                          <a:pt x="60" y="295"/>
                        </a:lnTo>
                        <a:lnTo>
                          <a:pt x="60" y="301"/>
                        </a:lnTo>
                        <a:lnTo>
                          <a:pt x="60" y="307"/>
                        </a:lnTo>
                        <a:lnTo>
                          <a:pt x="66" y="313"/>
                        </a:lnTo>
                        <a:lnTo>
                          <a:pt x="60" y="319"/>
                        </a:lnTo>
                        <a:lnTo>
                          <a:pt x="54" y="325"/>
                        </a:lnTo>
                        <a:lnTo>
                          <a:pt x="54" y="337"/>
                        </a:lnTo>
                        <a:lnTo>
                          <a:pt x="54" y="343"/>
                        </a:lnTo>
                        <a:lnTo>
                          <a:pt x="54" y="355"/>
                        </a:lnTo>
                        <a:lnTo>
                          <a:pt x="54" y="361"/>
                        </a:lnTo>
                        <a:lnTo>
                          <a:pt x="54" y="367"/>
                        </a:lnTo>
                        <a:lnTo>
                          <a:pt x="48" y="367"/>
                        </a:lnTo>
                        <a:lnTo>
                          <a:pt x="48" y="373"/>
                        </a:lnTo>
                        <a:lnTo>
                          <a:pt x="48" y="379"/>
                        </a:lnTo>
                        <a:lnTo>
                          <a:pt x="54" y="379"/>
                        </a:lnTo>
                        <a:lnTo>
                          <a:pt x="54" y="385"/>
                        </a:lnTo>
                        <a:lnTo>
                          <a:pt x="54" y="392"/>
                        </a:lnTo>
                        <a:lnTo>
                          <a:pt x="54" y="398"/>
                        </a:lnTo>
                        <a:lnTo>
                          <a:pt x="60" y="398"/>
                        </a:lnTo>
                        <a:lnTo>
                          <a:pt x="60" y="404"/>
                        </a:lnTo>
                        <a:lnTo>
                          <a:pt x="54" y="404"/>
                        </a:lnTo>
                        <a:lnTo>
                          <a:pt x="48" y="404"/>
                        </a:lnTo>
                        <a:lnTo>
                          <a:pt x="48" y="410"/>
                        </a:lnTo>
                        <a:lnTo>
                          <a:pt x="54" y="410"/>
                        </a:lnTo>
                        <a:lnTo>
                          <a:pt x="60" y="410"/>
                        </a:lnTo>
                        <a:lnTo>
                          <a:pt x="60" y="416"/>
                        </a:lnTo>
                        <a:lnTo>
                          <a:pt x="54" y="422"/>
                        </a:lnTo>
                        <a:lnTo>
                          <a:pt x="54" y="428"/>
                        </a:lnTo>
                        <a:lnTo>
                          <a:pt x="54" y="434"/>
                        </a:lnTo>
                        <a:lnTo>
                          <a:pt x="54" y="440"/>
                        </a:lnTo>
                        <a:lnTo>
                          <a:pt x="48" y="440"/>
                        </a:lnTo>
                        <a:lnTo>
                          <a:pt x="48" y="446"/>
                        </a:lnTo>
                        <a:lnTo>
                          <a:pt x="42" y="446"/>
                        </a:lnTo>
                        <a:lnTo>
                          <a:pt x="42" y="452"/>
                        </a:lnTo>
                        <a:lnTo>
                          <a:pt x="48" y="458"/>
                        </a:lnTo>
                        <a:lnTo>
                          <a:pt x="42" y="458"/>
                        </a:lnTo>
                        <a:lnTo>
                          <a:pt x="42" y="464"/>
                        </a:lnTo>
                        <a:lnTo>
                          <a:pt x="30" y="476"/>
                        </a:lnTo>
                        <a:lnTo>
                          <a:pt x="30" y="488"/>
                        </a:lnTo>
                        <a:lnTo>
                          <a:pt x="36" y="494"/>
                        </a:lnTo>
                        <a:lnTo>
                          <a:pt x="42" y="494"/>
                        </a:lnTo>
                        <a:lnTo>
                          <a:pt x="48" y="494"/>
                        </a:lnTo>
                        <a:lnTo>
                          <a:pt x="48" y="512"/>
                        </a:lnTo>
                        <a:lnTo>
                          <a:pt x="54" y="512"/>
                        </a:lnTo>
                        <a:lnTo>
                          <a:pt x="66" y="512"/>
                        </a:lnTo>
                        <a:lnTo>
                          <a:pt x="84" y="512"/>
                        </a:lnTo>
                        <a:lnTo>
                          <a:pt x="90" y="518"/>
                        </a:lnTo>
                        <a:lnTo>
                          <a:pt x="96" y="518"/>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93" name=""/>
                  <p:cNvSpPr/>
                  <p:nvPr/>
                </p:nvSpPr>
                <p:spPr>
                  <a:xfrm>
                    <a:off x="1508040" y="2096640"/>
                    <a:ext cx="183960" cy="192240"/>
                  </a:xfrm>
                  <a:custGeom>
                    <a:avLst/>
                    <a:gdLst/>
                    <a:ahLst/>
                    <a:rect l="l" t="t" r="r" b="b"/>
                    <a:pathLst>
                      <a:path w="116" h="121">
                        <a:moveTo>
                          <a:pt x="108" y="96"/>
                        </a:moveTo>
                        <a:lnTo>
                          <a:pt x="108" y="108"/>
                        </a:lnTo>
                        <a:lnTo>
                          <a:pt x="102" y="114"/>
                        </a:lnTo>
                        <a:lnTo>
                          <a:pt x="96" y="120"/>
                        </a:lnTo>
                        <a:lnTo>
                          <a:pt x="90" y="120"/>
                        </a:lnTo>
                        <a:lnTo>
                          <a:pt x="84" y="120"/>
                        </a:lnTo>
                        <a:lnTo>
                          <a:pt x="78" y="120"/>
                        </a:lnTo>
                        <a:lnTo>
                          <a:pt x="72" y="120"/>
                        </a:lnTo>
                        <a:lnTo>
                          <a:pt x="66" y="120"/>
                        </a:lnTo>
                        <a:lnTo>
                          <a:pt x="60" y="120"/>
                        </a:lnTo>
                        <a:lnTo>
                          <a:pt x="54" y="120"/>
                        </a:lnTo>
                        <a:lnTo>
                          <a:pt x="54" y="114"/>
                        </a:lnTo>
                        <a:lnTo>
                          <a:pt x="60" y="114"/>
                        </a:lnTo>
                        <a:lnTo>
                          <a:pt x="60" y="108"/>
                        </a:lnTo>
                        <a:lnTo>
                          <a:pt x="60" y="102"/>
                        </a:lnTo>
                        <a:lnTo>
                          <a:pt x="66" y="90"/>
                        </a:lnTo>
                        <a:lnTo>
                          <a:pt x="60" y="90"/>
                        </a:lnTo>
                        <a:lnTo>
                          <a:pt x="60" y="84"/>
                        </a:lnTo>
                        <a:lnTo>
                          <a:pt x="48" y="84"/>
                        </a:lnTo>
                        <a:lnTo>
                          <a:pt x="36" y="72"/>
                        </a:lnTo>
                        <a:lnTo>
                          <a:pt x="24" y="72"/>
                        </a:lnTo>
                        <a:lnTo>
                          <a:pt x="18" y="66"/>
                        </a:lnTo>
                        <a:lnTo>
                          <a:pt x="12" y="60"/>
                        </a:lnTo>
                        <a:lnTo>
                          <a:pt x="6" y="54"/>
                        </a:lnTo>
                        <a:lnTo>
                          <a:pt x="0" y="48"/>
                        </a:lnTo>
                        <a:lnTo>
                          <a:pt x="0" y="42"/>
                        </a:lnTo>
                        <a:lnTo>
                          <a:pt x="0" y="36"/>
                        </a:lnTo>
                        <a:lnTo>
                          <a:pt x="6" y="24"/>
                        </a:lnTo>
                        <a:lnTo>
                          <a:pt x="6" y="18"/>
                        </a:lnTo>
                        <a:lnTo>
                          <a:pt x="12" y="12"/>
                        </a:lnTo>
                        <a:lnTo>
                          <a:pt x="12" y="6"/>
                        </a:lnTo>
                        <a:lnTo>
                          <a:pt x="18" y="6"/>
                        </a:lnTo>
                        <a:lnTo>
                          <a:pt x="30" y="6"/>
                        </a:lnTo>
                        <a:lnTo>
                          <a:pt x="36" y="0"/>
                        </a:lnTo>
                        <a:lnTo>
                          <a:pt x="42" y="0"/>
                        </a:lnTo>
                        <a:lnTo>
                          <a:pt x="48" y="0"/>
                        </a:lnTo>
                        <a:lnTo>
                          <a:pt x="60" y="6"/>
                        </a:lnTo>
                        <a:lnTo>
                          <a:pt x="60" y="12"/>
                        </a:lnTo>
                        <a:lnTo>
                          <a:pt x="66" y="18"/>
                        </a:lnTo>
                        <a:lnTo>
                          <a:pt x="66" y="24"/>
                        </a:lnTo>
                        <a:lnTo>
                          <a:pt x="66" y="30"/>
                        </a:lnTo>
                        <a:lnTo>
                          <a:pt x="66" y="36"/>
                        </a:lnTo>
                        <a:lnTo>
                          <a:pt x="66" y="42"/>
                        </a:lnTo>
                        <a:lnTo>
                          <a:pt x="72" y="48"/>
                        </a:lnTo>
                        <a:lnTo>
                          <a:pt x="78" y="48"/>
                        </a:lnTo>
                        <a:lnTo>
                          <a:pt x="84" y="42"/>
                        </a:lnTo>
                        <a:lnTo>
                          <a:pt x="90" y="48"/>
                        </a:lnTo>
                        <a:lnTo>
                          <a:pt x="96" y="48"/>
                        </a:lnTo>
                        <a:lnTo>
                          <a:pt x="96" y="54"/>
                        </a:lnTo>
                        <a:lnTo>
                          <a:pt x="102" y="66"/>
                        </a:lnTo>
                        <a:lnTo>
                          <a:pt x="102" y="72"/>
                        </a:lnTo>
                        <a:lnTo>
                          <a:pt x="108" y="72"/>
                        </a:lnTo>
                        <a:lnTo>
                          <a:pt x="115" y="72"/>
                        </a:lnTo>
                        <a:lnTo>
                          <a:pt x="115" y="78"/>
                        </a:lnTo>
                        <a:lnTo>
                          <a:pt x="115" y="84"/>
                        </a:lnTo>
                        <a:lnTo>
                          <a:pt x="108" y="90"/>
                        </a:lnTo>
                        <a:lnTo>
                          <a:pt x="108" y="96"/>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94" name=""/>
                  <p:cNvSpPr/>
                  <p:nvPr/>
                </p:nvSpPr>
                <p:spPr>
                  <a:xfrm>
                    <a:off x="1603080" y="2355480"/>
                    <a:ext cx="107640" cy="115920"/>
                  </a:xfrm>
                  <a:custGeom>
                    <a:avLst/>
                    <a:gdLst/>
                    <a:ahLst/>
                    <a:rect l="l" t="t" r="r" b="b"/>
                    <a:pathLst>
                      <a:path w="68" h="73">
                        <a:moveTo>
                          <a:pt x="0" y="60"/>
                        </a:moveTo>
                        <a:lnTo>
                          <a:pt x="0" y="54"/>
                        </a:lnTo>
                        <a:lnTo>
                          <a:pt x="0" y="48"/>
                        </a:lnTo>
                        <a:lnTo>
                          <a:pt x="0" y="42"/>
                        </a:lnTo>
                        <a:lnTo>
                          <a:pt x="0" y="36"/>
                        </a:lnTo>
                        <a:lnTo>
                          <a:pt x="0" y="30"/>
                        </a:lnTo>
                        <a:lnTo>
                          <a:pt x="0" y="24"/>
                        </a:lnTo>
                        <a:lnTo>
                          <a:pt x="6" y="12"/>
                        </a:lnTo>
                        <a:lnTo>
                          <a:pt x="6" y="6"/>
                        </a:lnTo>
                        <a:lnTo>
                          <a:pt x="12" y="6"/>
                        </a:lnTo>
                        <a:lnTo>
                          <a:pt x="18" y="0"/>
                        </a:lnTo>
                        <a:lnTo>
                          <a:pt x="24" y="0"/>
                        </a:lnTo>
                        <a:lnTo>
                          <a:pt x="24" y="6"/>
                        </a:lnTo>
                        <a:lnTo>
                          <a:pt x="30" y="6"/>
                        </a:lnTo>
                        <a:lnTo>
                          <a:pt x="30" y="12"/>
                        </a:lnTo>
                        <a:lnTo>
                          <a:pt x="30" y="18"/>
                        </a:lnTo>
                        <a:lnTo>
                          <a:pt x="36" y="18"/>
                        </a:lnTo>
                        <a:lnTo>
                          <a:pt x="36" y="12"/>
                        </a:lnTo>
                        <a:lnTo>
                          <a:pt x="42" y="18"/>
                        </a:lnTo>
                        <a:lnTo>
                          <a:pt x="48" y="18"/>
                        </a:lnTo>
                        <a:lnTo>
                          <a:pt x="48" y="24"/>
                        </a:lnTo>
                        <a:lnTo>
                          <a:pt x="55" y="24"/>
                        </a:lnTo>
                        <a:lnTo>
                          <a:pt x="61" y="30"/>
                        </a:lnTo>
                        <a:lnTo>
                          <a:pt x="67" y="36"/>
                        </a:lnTo>
                        <a:lnTo>
                          <a:pt x="67" y="42"/>
                        </a:lnTo>
                        <a:lnTo>
                          <a:pt x="67" y="48"/>
                        </a:lnTo>
                        <a:lnTo>
                          <a:pt x="67" y="54"/>
                        </a:lnTo>
                        <a:lnTo>
                          <a:pt x="61" y="66"/>
                        </a:lnTo>
                        <a:lnTo>
                          <a:pt x="55" y="72"/>
                        </a:lnTo>
                        <a:lnTo>
                          <a:pt x="48" y="72"/>
                        </a:lnTo>
                        <a:lnTo>
                          <a:pt x="42" y="72"/>
                        </a:lnTo>
                        <a:lnTo>
                          <a:pt x="36" y="72"/>
                        </a:lnTo>
                        <a:lnTo>
                          <a:pt x="30" y="72"/>
                        </a:lnTo>
                        <a:lnTo>
                          <a:pt x="24" y="72"/>
                        </a:lnTo>
                        <a:lnTo>
                          <a:pt x="18" y="66"/>
                        </a:lnTo>
                        <a:lnTo>
                          <a:pt x="12" y="66"/>
                        </a:lnTo>
                        <a:lnTo>
                          <a:pt x="6" y="66"/>
                        </a:lnTo>
                        <a:lnTo>
                          <a:pt x="0" y="60"/>
                        </a:lnTo>
                      </a:path>
                    </a:pathLst>
                  </a:custGeom>
                  <a:solidFill>
                    <a:srgbClr val="b2b2b2"/>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95" name=""/>
                  <p:cNvSpPr/>
                  <p:nvPr/>
                </p:nvSpPr>
                <p:spPr>
                  <a:xfrm>
                    <a:off x="1249200" y="2631600"/>
                    <a:ext cx="20520" cy="39600"/>
                  </a:xfrm>
                  <a:custGeom>
                    <a:avLst/>
                    <a:gdLst/>
                    <a:ahLst/>
                    <a:rect l="l" t="t" r="r" b="b"/>
                    <a:pathLst>
                      <a:path w="13" h="25">
                        <a:moveTo>
                          <a:pt x="6" y="24"/>
                        </a:moveTo>
                        <a:lnTo>
                          <a:pt x="6" y="18"/>
                        </a:lnTo>
                        <a:lnTo>
                          <a:pt x="6" y="12"/>
                        </a:lnTo>
                        <a:lnTo>
                          <a:pt x="6" y="6"/>
                        </a:lnTo>
                        <a:lnTo>
                          <a:pt x="12" y="6"/>
                        </a:lnTo>
                        <a:lnTo>
                          <a:pt x="6" y="0"/>
                        </a:lnTo>
                        <a:lnTo>
                          <a:pt x="0" y="6"/>
                        </a:lnTo>
                        <a:lnTo>
                          <a:pt x="0" y="12"/>
                        </a:lnTo>
                        <a:lnTo>
                          <a:pt x="0" y="18"/>
                        </a:lnTo>
                        <a:lnTo>
                          <a:pt x="0" y="24"/>
                        </a:lnTo>
                        <a:lnTo>
                          <a:pt x="6" y="24"/>
                        </a:lnTo>
                      </a:path>
                    </a:pathLst>
                  </a:custGeom>
                  <a:solidFill>
                    <a:srgbClr val="b2b2b2"/>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896" name=""/>
                  <p:cNvSpPr/>
                  <p:nvPr/>
                </p:nvSpPr>
                <p:spPr>
                  <a:xfrm>
                    <a:off x="1268280" y="2690280"/>
                    <a:ext cx="10800" cy="11160"/>
                  </a:xfrm>
                  <a:custGeom>
                    <a:avLst/>
                    <a:gdLst/>
                    <a:ahLst/>
                    <a:rect l="l" t="t" r="r" b="b"/>
                    <a:pathLst>
                      <a:path w="7" h="7">
                        <a:moveTo>
                          <a:pt x="0" y="6"/>
                        </a:moveTo>
                        <a:lnTo>
                          <a:pt x="6" y="6"/>
                        </a:lnTo>
                        <a:lnTo>
                          <a:pt x="6" y="0"/>
                        </a:lnTo>
                        <a:lnTo>
                          <a:pt x="0"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897" name=""/>
                  <p:cNvSpPr/>
                  <p:nvPr/>
                </p:nvSpPr>
                <p:spPr>
                  <a:xfrm>
                    <a:off x="1249200" y="2700000"/>
                    <a:ext cx="10800" cy="1440"/>
                  </a:xfrm>
                  <a:custGeom>
                    <a:avLst/>
                    <a:gdLst/>
                    <a:ahLst/>
                    <a:rect l="l" t="t" r="r" b="b"/>
                    <a:pathLst>
                      <a:path w="7" h="1">
                        <a:moveTo>
                          <a:pt x="0" y="0"/>
                        </a:moveTo>
                        <a:lnTo>
                          <a:pt x="6" y="0"/>
                        </a:lnTo>
                        <a:lnTo>
                          <a:pt x="0" y="0"/>
                        </a:lnTo>
                      </a:path>
                    </a:pathLst>
                  </a:custGeom>
                  <a:solidFill>
                    <a:srgbClr val="b2b2b2"/>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898" name=""/>
                  <p:cNvSpPr/>
                  <p:nvPr/>
                </p:nvSpPr>
                <p:spPr>
                  <a:xfrm>
                    <a:off x="1249200" y="2709360"/>
                    <a:ext cx="10800" cy="1800"/>
                  </a:xfrm>
                  <a:custGeom>
                    <a:avLst/>
                    <a:gdLst/>
                    <a:ahLst/>
                    <a:rect l="l" t="t" r="r" b="b"/>
                    <a:pathLst>
                      <a:path w="7" h="1">
                        <a:moveTo>
                          <a:pt x="6" y="0"/>
                        </a:moveTo>
                        <a:lnTo>
                          <a:pt x="0" y="0"/>
                        </a:lnTo>
                        <a:lnTo>
                          <a:pt x="6" y="0"/>
                        </a:lnTo>
                      </a:path>
                    </a:pathLst>
                  </a:custGeom>
                  <a:solidFill>
                    <a:srgbClr val="b2b2b2"/>
                  </a:solidFill>
                  <a:ln w="0">
                    <a:no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899" name=""/>
                  <p:cNvSpPr/>
                  <p:nvPr/>
                </p:nvSpPr>
                <p:spPr>
                  <a:xfrm>
                    <a:off x="1249200" y="2719080"/>
                    <a:ext cx="10800" cy="1440"/>
                  </a:xfrm>
                  <a:custGeom>
                    <a:avLst/>
                    <a:gdLst/>
                    <a:ahLst/>
                    <a:rect l="l" t="t" r="r" b="b"/>
                    <a:pathLst>
                      <a:path w="7" h="1">
                        <a:moveTo>
                          <a:pt x="0" y="0"/>
                        </a:moveTo>
                        <a:lnTo>
                          <a:pt x="6" y="0"/>
                        </a:lnTo>
                        <a:lnTo>
                          <a:pt x="0" y="0"/>
                        </a:lnTo>
                      </a:path>
                    </a:pathLst>
                  </a:custGeom>
                  <a:solidFill>
                    <a:srgbClr val="b2b2b2"/>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900" name=""/>
                  <p:cNvSpPr/>
                  <p:nvPr/>
                </p:nvSpPr>
                <p:spPr>
                  <a:xfrm>
                    <a:off x="1230120" y="2775960"/>
                    <a:ext cx="9360" cy="9720"/>
                  </a:xfrm>
                  <a:prstGeom prst="rect">
                    <a:avLst/>
                  </a:prstGeom>
                  <a:solidFill>
                    <a:srgbClr val="b2b2b2"/>
                  </a:solidFill>
                  <a:ln w="0">
                    <a:noFill/>
                  </a:ln>
                </p:spPr>
                <p:style>
                  <a:lnRef idx="0"/>
                  <a:fillRef idx="0"/>
                  <a:effectRef idx="0"/>
                  <a:fontRef idx="minor"/>
                </p:style>
                <p:txBody>
                  <a:bodyPr wrap="none" lIns="90000" rIns="90000" tIns="-37080" bIns="-37080" anchor="ctr">
                    <a:noAutofit/>
                  </a:bodyPr>
                  <a:p>
                    <a:endParaRPr b="0" lang="en-US" sz="2400" strike="noStrike" u="none">
                      <a:solidFill>
                        <a:srgbClr val="000000"/>
                      </a:solidFill>
                      <a:effectLst/>
                      <a:uFillTx/>
                      <a:latin typeface="Times New Roman"/>
                    </a:endParaRPr>
                  </a:p>
                </p:txBody>
              </p:sp>
              <p:sp>
                <p:nvSpPr>
                  <p:cNvPr id="2901" name=""/>
                  <p:cNvSpPr/>
                  <p:nvPr/>
                </p:nvSpPr>
                <p:spPr>
                  <a:xfrm>
                    <a:off x="1220760" y="2785680"/>
                    <a:ext cx="10800" cy="11160"/>
                  </a:xfrm>
                  <a:custGeom>
                    <a:avLst/>
                    <a:gdLst/>
                    <a:ahLst/>
                    <a:rect l="l" t="t" r="r" b="b"/>
                    <a:pathLst>
                      <a:path w="7" h="7">
                        <a:moveTo>
                          <a:pt x="6" y="6"/>
                        </a:moveTo>
                        <a:lnTo>
                          <a:pt x="0" y="0"/>
                        </a:lnTo>
                        <a:lnTo>
                          <a:pt x="0" y="6"/>
                        </a:lnTo>
                        <a:lnTo>
                          <a:pt x="6"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902" name=""/>
                  <p:cNvSpPr/>
                  <p:nvPr/>
                </p:nvSpPr>
                <p:spPr>
                  <a:xfrm>
                    <a:off x="1230120" y="2785680"/>
                    <a:ext cx="10800" cy="11160"/>
                  </a:xfrm>
                  <a:custGeom>
                    <a:avLst/>
                    <a:gdLst/>
                    <a:ahLst/>
                    <a:rect l="l" t="t" r="r" b="b"/>
                    <a:pathLst>
                      <a:path w="7" h="7">
                        <a:moveTo>
                          <a:pt x="6" y="6"/>
                        </a:moveTo>
                        <a:lnTo>
                          <a:pt x="6" y="0"/>
                        </a:lnTo>
                        <a:lnTo>
                          <a:pt x="0" y="0"/>
                        </a:lnTo>
                        <a:lnTo>
                          <a:pt x="6"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903" name=""/>
                  <p:cNvSpPr/>
                  <p:nvPr/>
                </p:nvSpPr>
                <p:spPr>
                  <a:xfrm>
                    <a:off x="1230120" y="2795040"/>
                    <a:ext cx="20520" cy="30240"/>
                  </a:xfrm>
                  <a:custGeom>
                    <a:avLst/>
                    <a:gdLst/>
                    <a:ahLst/>
                    <a:rect l="l" t="t" r="r" b="b"/>
                    <a:pathLst>
                      <a:path w="13" h="19">
                        <a:moveTo>
                          <a:pt x="6" y="18"/>
                        </a:moveTo>
                        <a:lnTo>
                          <a:pt x="12" y="18"/>
                        </a:lnTo>
                        <a:lnTo>
                          <a:pt x="6" y="12"/>
                        </a:lnTo>
                        <a:lnTo>
                          <a:pt x="6" y="6"/>
                        </a:lnTo>
                        <a:lnTo>
                          <a:pt x="6" y="0"/>
                        </a:lnTo>
                        <a:lnTo>
                          <a:pt x="6" y="6"/>
                        </a:lnTo>
                        <a:lnTo>
                          <a:pt x="0" y="6"/>
                        </a:lnTo>
                        <a:lnTo>
                          <a:pt x="0" y="12"/>
                        </a:lnTo>
                        <a:lnTo>
                          <a:pt x="0" y="18"/>
                        </a:lnTo>
                        <a:lnTo>
                          <a:pt x="0" y="12"/>
                        </a:lnTo>
                        <a:lnTo>
                          <a:pt x="6" y="12"/>
                        </a:lnTo>
                        <a:lnTo>
                          <a:pt x="6" y="18"/>
                        </a:lnTo>
                      </a:path>
                    </a:pathLst>
                  </a:custGeom>
                  <a:solidFill>
                    <a:srgbClr val="b2b2b2"/>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904" name=""/>
                  <p:cNvSpPr/>
                  <p:nvPr/>
                </p:nvSpPr>
                <p:spPr>
                  <a:xfrm>
                    <a:off x="1220760" y="2795040"/>
                    <a:ext cx="10800" cy="11160"/>
                  </a:xfrm>
                  <a:custGeom>
                    <a:avLst/>
                    <a:gdLst/>
                    <a:ahLst/>
                    <a:rect l="l" t="t" r="r" b="b"/>
                    <a:pathLst>
                      <a:path w="7" h="7">
                        <a:moveTo>
                          <a:pt x="0" y="6"/>
                        </a:moveTo>
                        <a:lnTo>
                          <a:pt x="6" y="6"/>
                        </a:lnTo>
                        <a:lnTo>
                          <a:pt x="0" y="0"/>
                        </a:lnTo>
                        <a:lnTo>
                          <a:pt x="0"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905" name=""/>
                  <p:cNvSpPr/>
                  <p:nvPr/>
                </p:nvSpPr>
                <p:spPr>
                  <a:xfrm>
                    <a:off x="990720" y="1379160"/>
                    <a:ext cx="77760" cy="77760"/>
                  </a:xfrm>
                  <a:custGeom>
                    <a:avLst/>
                    <a:gdLst/>
                    <a:ahLst/>
                    <a:rect l="l" t="t" r="r" b="b"/>
                    <a:pathLst>
                      <a:path w="49" h="49">
                        <a:moveTo>
                          <a:pt x="0" y="0"/>
                        </a:moveTo>
                        <a:lnTo>
                          <a:pt x="6" y="0"/>
                        </a:lnTo>
                        <a:lnTo>
                          <a:pt x="6" y="6"/>
                        </a:lnTo>
                        <a:lnTo>
                          <a:pt x="0" y="6"/>
                        </a:lnTo>
                        <a:lnTo>
                          <a:pt x="6" y="6"/>
                        </a:lnTo>
                        <a:lnTo>
                          <a:pt x="0" y="12"/>
                        </a:lnTo>
                        <a:lnTo>
                          <a:pt x="0" y="18"/>
                        </a:lnTo>
                        <a:lnTo>
                          <a:pt x="6" y="18"/>
                        </a:lnTo>
                        <a:lnTo>
                          <a:pt x="12" y="18"/>
                        </a:lnTo>
                        <a:lnTo>
                          <a:pt x="12" y="24"/>
                        </a:lnTo>
                        <a:lnTo>
                          <a:pt x="18" y="18"/>
                        </a:lnTo>
                        <a:lnTo>
                          <a:pt x="12" y="18"/>
                        </a:lnTo>
                        <a:lnTo>
                          <a:pt x="12" y="12"/>
                        </a:lnTo>
                        <a:lnTo>
                          <a:pt x="12" y="18"/>
                        </a:lnTo>
                        <a:lnTo>
                          <a:pt x="18" y="18"/>
                        </a:lnTo>
                        <a:lnTo>
                          <a:pt x="18" y="24"/>
                        </a:lnTo>
                        <a:lnTo>
                          <a:pt x="24" y="24"/>
                        </a:lnTo>
                        <a:lnTo>
                          <a:pt x="30" y="30"/>
                        </a:lnTo>
                        <a:lnTo>
                          <a:pt x="36" y="30"/>
                        </a:lnTo>
                        <a:lnTo>
                          <a:pt x="36" y="36"/>
                        </a:lnTo>
                        <a:lnTo>
                          <a:pt x="30" y="36"/>
                        </a:lnTo>
                        <a:lnTo>
                          <a:pt x="30" y="42"/>
                        </a:lnTo>
                        <a:lnTo>
                          <a:pt x="36" y="42"/>
                        </a:lnTo>
                        <a:lnTo>
                          <a:pt x="36" y="36"/>
                        </a:lnTo>
                        <a:lnTo>
                          <a:pt x="42" y="36"/>
                        </a:lnTo>
                        <a:lnTo>
                          <a:pt x="42" y="42"/>
                        </a:lnTo>
                        <a:lnTo>
                          <a:pt x="42" y="48"/>
                        </a:lnTo>
                        <a:lnTo>
                          <a:pt x="42" y="42"/>
                        </a:lnTo>
                        <a:lnTo>
                          <a:pt x="42" y="36"/>
                        </a:lnTo>
                        <a:lnTo>
                          <a:pt x="48" y="36"/>
                        </a:lnTo>
                        <a:lnTo>
                          <a:pt x="42" y="30"/>
                        </a:lnTo>
                        <a:lnTo>
                          <a:pt x="42" y="24"/>
                        </a:lnTo>
                        <a:lnTo>
                          <a:pt x="48" y="24"/>
                        </a:lnTo>
                        <a:lnTo>
                          <a:pt x="42" y="24"/>
                        </a:lnTo>
                        <a:lnTo>
                          <a:pt x="42" y="18"/>
                        </a:lnTo>
                        <a:lnTo>
                          <a:pt x="36" y="12"/>
                        </a:lnTo>
                        <a:lnTo>
                          <a:pt x="30" y="6"/>
                        </a:lnTo>
                        <a:lnTo>
                          <a:pt x="24" y="6"/>
                        </a:lnTo>
                        <a:lnTo>
                          <a:pt x="24" y="0"/>
                        </a:lnTo>
                        <a:lnTo>
                          <a:pt x="18" y="6"/>
                        </a:lnTo>
                        <a:lnTo>
                          <a:pt x="18" y="0"/>
                        </a:lnTo>
                        <a:lnTo>
                          <a:pt x="12" y="6"/>
                        </a:lnTo>
                        <a:lnTo>
                          <a:pt x="6" y="0"/>
                        </a:lnTo>
                        <a:lnTo>
                          <a:pt x="0" y="0"/>
                        </a:lnTo>
                      </a:path>
                    </a:pathLst>
                  </a:custGeom>
                  <a:solidFill>
                    <a:srgbClr val="b2b2b2"/>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906" name=""/>
                  <p:cNvSpPr/>
                  <p:nvPr/>
                </p:nvSpPr>
                <p:spPr>
                  <a:xfrm>
                    <a:off x="2053800" y="2918880"/>
                    <a:ext cx="48960" cy="20880"/>
                  </a:xfrm>
                  <a:custGeom>
                    <a:avLst/>
                    <a:gdLst/>
                    <a:ahLst/>
                    <a:rect l="l" t="t" r="r" b="b"/>
                    <a:pathLst>
                      <a:path w="31" h="13">
                        <a:moveTo>
                          <a:pt x="24" y="12"/>
                        </a:moveTo>
                        <a:lnTo>
                          <a:pt x="30" y="12"/>
                        </a:lnTo>
                        <a:lnTo>
                          <a:pt x="24" y="6"/>
                        </a:lnTo>
                        <a:lnTo>
                          <a:pt x="18" y="0"/>
                        </a:lnTo>
                        <a:lnTo>
                          <a:pt x="12" y="0"/>
                        </a:lnTo>
                        <a:lnTo>
                          <a:pt x="6" y="0"/>
                        </a:lnTo>
                        <a:lnTo>
                          <a:pt x="0" y="0"/>
                        </a:lnTo>
                        <a:lnTo>
                          <a:pt x="12" y="6"/>
                        </a:lnTo>
                        <a:lnTo>
                          <a:pt x="18" y="6"/>
                        </a:lnTo>
                        <a:lnTo>
                          <a:pt x="24" y="12"/>
                        </a:lnTo>
                      </a:path>
                    </a:pathLst>
                  </a:custGeom>
                  <a:solidFill>
                    <a:srgbClr val="b2b2b2"/>
                  </a:solidFill>
                  <a:ln w="0">
                    <a:noFill/>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2907" name=""/>
                  <p:cNvSpPr/>
                  <p:nvPr/>
                </p:nvSpPr>
                <p:spPr>
                  <a:xfrm>
                    <a:off x="1460520" y="2937960"/>
                    <a:ext cx="10800" cy="1800"/>
                  </a:xfrm>
                  <a:custGeom>
                    <a:avLst/>
                    <a:gdLst/>
                    <a:ahLst/>
                    <a:rect l="l" t="t" r="r" b="b"/>
                    <a:pathLst>
                      <a:path w="7" h="1">
                        <a:moveTo>
                          <a:pt x="6" y="0"/>
                        </a:moveTo>
                        <a:lnTo>
                          <a:pt x="0" y="0"/>
                        </a:lnTo>
                        <a:lnTo>
                          <a:pt x="6" y="0"/>
                        </a:lnTo>
                      </a:path>
                    </a:pathLst>
                  </a:custGeom>
                  <a:solidFill>
                    <a:srgbClr val="b2b2b2"/>
                  </a:solidFill>
                  <a:ln w="0">
                    <a:no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908" name=""/>
                  <p:cNvSpPr/>
                  <p:nvPr/>
                </p:nvSpPr>
                <p:spPr>
                  <a:xfrm>
                    <a:off x="1249200" y="2631600"/>
                    <a:ext cx="20520" cy="39600"/>
                  </a:xfrm>
                  <a:custGeom>
                    <a:avLst/>
                    <a:gdLst/>
                    <a:ahLst/>
                    <a:rect l="l" t="t" r="r" b="b"/>
                    <a:pathLst>
                      <a:path w="13" h="25">
                        <a:moveTo>
                          <a:pt x="6" y="24"/>
                        </a:moveTo>
                        <a:lnTo>
                          <a:pt x="6" y="18"/>
                        </a:lnTo>
                        <a:lnTo>
                          <a:pt x="6" y="12"/>
                        </a:lnTo>
                        <a:lnTo>
                          <a:pt x="6" y="6"/>
                        </a:lnTo>
                        <a:lnTo>
                          <a:pt x="12" y="6"/>
                        </a:lnTo>
                        <a:lnTo>
                          <a:pt x="6" y="0"/>
                        </a:lnTo>
                        <a:lnTo>
                          <a:pt x="0" y="6"/>
                        </a:lnTo>
                        <a:lnTo>
                          <a:pt x="0" y="12"/>
                        </a:lnTo>
                        <a:lnTo>
                          <a:pt x="0" y="18"/>
                        </a:lnTo>
                        <a:lnTo>
                          <a:pt x="0" y="24"/>
                        </a:lnTo>
                        <a:lnTo>
                          <a:pt x="6" y="24"/>
                        </a:lnTo>
                      </a:path>
                    </a:pathLst>
                  </a:custGeom>
                  <a:solidFill>
                    <a:srgbClr val="b2b2b2"/>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909" name=""/>
                  <p:cNvSpPr/>
                  <p:nvPr/>
                </p:nvSpPr>
                <p:spPr>
                  <a:xfrm>
                    <a:off x="1268280" y="2690280"/>
                    <a:ext cx="10800" cy="11160"/>
                  </a:xfrm>
                  <a:custGeom>
                    <a:avLst/>
                    <a:gdLst/>
                    <a:ahLst/>
                    <a:rect l="l" t="t" r="r" b="b"/>
                    <a:pathLst>
                      <a:path w="7" h="7">
                        <a:moveTo>
                          <a:pt x="0" y="6"/>
                        </a:moveTo>
                        <a:lnTo>
                          <a:pt x="6" y="6"/>
                        </a:lnTo>
                        <a:lnTo>
                          <a:pt x="6" y="0"/>
                        </a:lnTo>
                        <a:lnTo>
                          <a:pt x="0"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910" name=""/>
                  <p:cNvSpPr/>
                  <p:nvPr/>
                </p:nvSpPr>
                <p:spPr>
                  <a:xfrm>
                    <a:off x="1249200" y="2700000"/>
                    <a:ext cx="10800" cy="1440"/>
                  </a:xfrm>
                  <a:custGeom>
                    <a:avLst/>
                    <a:gdLst/>
                    <a:ahLst/>
                    <a:rect l="l" t="t" r="r" b="b"/>
                    <a:pathLst>
                      <a:path w="7" h="1">
                        <a:moveTo>
                          <a:pt x="0" y="0"/>
                        </a:moveTo>
                        <a:lnTo>
                          <a:pt x="6" y="0"/>
                        </a:lnTo>
                        <a:lnTo>
                          <a:pt x="0" y="0"/>
                        </a:lnTo>
                      </a:path>
                    </a:pathLst>
                  </a:custGeom>
                  <a:solidFill>
                    <a:srgbClr val="b2b2b2"/>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911" name=""/>
                  <p:cNvSpPr/>
                  <p:nvPr/>
                </p:nvSpPr>
                <p:spPr>
                  <a:xfrm>
                    <a:off x="1249200" y="2709360"/>
                    <a:ext cx="10800" cy="1800"/>
                  </a:xfrm>
                  <a:custGeom>
                    <a:avLst/>
                    <a:gdLst/>
                    <a:ahLst/>
                    <a:rect l="l" t="t" r="r" b="b"/>
                    <a:pathLst>
                      <a:path w="7" h="1">
                        <a:moveTo>
                          <a:pt x="6" y="0"/>
                        </a:moveTo>
                        <a:lnTo>
                          <a:pt x="0" y="0"/>
                        </a:lnTo>
                        <a:lnTo>
                          <a:pt x="6" y="0"/>
                        </a:lnTo>
                      </a:path>
                    </a:pathLst>
                  </a:custGeom>
                  <a:solidFill>
                    <a:srgbClr val="b2b2b2"/>
                  </a:solidFill>
                  <a:ln w="0">
                    <a:no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2912" name=""/>
                  <p:cNvSpPr/>
                  <p:nvPr/>
                </p:nvSpPr>
                <p:spPr>
                  <a:xfrm>
                    <a:off x="1249200" y="2719080"/>
                    <a:ext cx="10800" cy="1440"/>
                  </a:xfrm>
                  <a:custGeom>
                    <a:avLst/>
                    <a:gdLst/>
                    <a:ahLst/>
                    <a:rect l="l" t="t" r="r" b="b"/>
                    <a:pathLst>
                      <a:path w="7" h="1">
                        <a:moveTo>
                          <a:pt x="0" y="0"/>
                        </a:moveTo>
                        <a:lnTo>
                          <a:pt x="6" y="0"/>
                        </a:lnTo>
                        <a:lnTo>
                          <a:pt x="0" y="0"/>
                        </a:lnTo>
                      </a:path>
                    </a:pathLst>
                  </a:custGeom>
                  <a:solidFill>
                    <a:srgbClr val="b2b2b2"/>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913" name=""/>
                  <p:cNvSpPr/>
                  <p:nvPr/>
                </p:nvSpPr>
                <p:spPr>
                  <a:xfrm>
                    <a:off x="1230120" y="2775960"/>
                    <a:ext cx="9360" cy="9720"/>
                  </a:xfrm>
                  <a:prstGeom prst="rect">
                    <a:avLst/>
                  </a:prstGeom>
                  <a:solidFill>
                    <a:srgbClr val="b2b2b2"/>
                  </a:solidFill>
                  <a:ln w="0">
                    <a:noFill/>
                  </a:ln>
                </p:spPr>
                <p:style>
                  <a:lnRef idx="0"/>
                  <a:fillRef idx="0"/>
                  <a:effectRef idx="0"/>
                  <a:fontRef idx="minor"/>
                </p:style>
                <p:txBody>
                  <a:bodyPr wrap="none" lIns="90000" rIns="90000" tIns="-37080" bIns="-37080" anchor="ctr">
                    <a:noAutofit/>
                  </a:bodyPr>
                  <a:p>
                    <a:endParaRPr b="0" lang="en-US" sz="2400" strike="noStrike" u="none">
                      <a:solidFill>
                        <a:srgbClr val="000000"/>
                      </a:solidFill>
                      <a:effectLst/>
                      <a:uFillTx/>
                      <a:latin typeface="Times New Roman"/>
                    </a:endParaRPr>
                  </a:p>
                </p:txBody>
              </p:sp>
              <p:sp>
                <p:nvSpPr>
                  <p:cNvPr id="2914" name=""/>
                  <p:cNvSpPr/>
                  <p:nvPr/>
                </p:nvSpPr>
                <p:spPr>
                  <a:xfrm>
                    <a:off x="1220760" y="2785680"/>
                    <a:ext cx="10800" cy="11160"/>
                  </a:xfrm>
                  <a:custGeom>
                    <a:avLst/>
                    <a:gdLst/>
                    <a:ahLst/>
                    <a:rect l="l" t="t" r="r" b="b"/>
                    <a:pathLst>
                      <a:path w="7" h="7">
                        <a:moveTo>
                          <a:pt x="6" y="6"/>
                        </a:moveTo>
                        <a:lnTo>
                          <a:pt x="0" y="0"/>
                        </a:lnTo>
                        <a:lnTo>
                          <a:pt x="0" y="6"/>
                        </a:lnTo>
                        <a:lnTo>
                          <a:pt x="6"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915" name=""/>
                  <p:cNvSpPr/>
                  <p:nvPr/>
                </p:nvSpPr>
                <p:spPr>
                  <a:xfrm>
                    <a:off x="1230120" y="2785680"/>
                    <a:ext cx="10800" cy="11160"/>
                  </a:xfrm>
                  <a:custGeom>
                    <a:avLst/>
                    <a:gdLst/>
                    <a:ahLst/>
                    <a:rect l="l" t="t" r="r" b="b"/>
                    <a:pathLst>
                      <a:path w="7" h="7">
                        <a:moveTo>
                          <a:pt x="6" y="6"/>
                        </a:moveTo>
                        <a:lnTo>
                          <a:pt x="6" y="0"/>
                        </a:lnTo>
                        <a:lnTo>
                          <a:pt x="0" y="0"/>
                        </a:lnTo>
                        <a:lnTo>
                          <a:pt x="6"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916" name=""/>
                  <p:cNvSpPr/>
                  <p:nvPr/>
                </p:nvSpPr>
                <p:spPr>
                  <a:xfrm>
                    <a:off x="1230120" y="2795040"/>
                    <a:ext cx="20520" cy="30240"/>
                  </a:xfrm>
                  <a:custGeom>
                    <a:avLst/>
                    <a:gdLst/>
                    <a:ahLst/>
                    <a:rect l="l" t="t" r="r" b="b"/>
                    <a:pathLst>
                      <a:path w="13" h="19">
                        <a:moveTo>
                          <a:pt x="6" y="18"/>
                        </a:moveTo>
                        <a:lnTo>
                          <a:pt x="12" y="18"/>
                        </a:lnTo>
                        <a:lnTo>
                          <a:pt x="6" y="12"/>
                        </a:lnTo>
                        <a:lnTo>
                          <a:pt x="6" y="6"/>
                        </a:lnTo>
                        <a:lnTo>
                          <a:pt x="6" y="0"/>
                        </a:lnTo>
                        <a:lnTo>
                          <a:pt x="6" y="6"/>
                        </a:lnTo>
                        <a:lnTo>
                          <a:pt x="0" y="6"/>
                        </a:lnTo>
                        <a:lnTo>
                          <a:pt x="0" y="12"/>
                        </a:lnTo>
                        <a:lnTo>
                          <a:pt x="0" y="18"/>
                        </a:lnTo>
                        <a:lnTo>
                          <a:pt x="0" y="12"/>
                        </a:lnTo>
                        <a:lnTo>
                          <a:pt x="6" y="12"/>
                        </a:lnTo>
                        <a:lnTo>
                          <a:pt x="6" y="18"/>
                        </a:lnTo>
                      </a:path>
                    </a:pathLst>
                  </a:custGeom>
                  <a:solidFill>
                    <a:srgbClr val="b2b2b2"/>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917" name=""/>
                  <p:cNvSpPr/>
                  <p:nvPr/>
                </p:nvSpPr>
                <p:spPr>
                  <a:xfrm>
                    <a:off x="1220760" y="2795040"/>
                    <a:ext cx="10800" cy="11160"/>
                  </a:xfrm>
                  <a:custGeom>
                    <a:avLst/>
                    <a:gdLst/>
                    <a:ahLst/>
                    <a:rect l="l" t="t" r="r" b="b"/>
                    <a:pathLst>
                      <a:path w="7" h="7">
                        <a:moveTo>
                          <a:pt x="0" y="6"/>
                        </a:moveTo>
                        <a:lnTo>
                          <a:pt x="6" y="6"/>
                        </a:lnTo>
                        <a:lnTo>
                          <a:pt x="0" y="0"/>
                        </a:lnTo>
                        <a:lnTo>
                          <a:pt x="0"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918" name=""/>
                  <p:cNvSpPr/>
                  <p:nvPr/>
                </p:nvSpPr>
                <p:spPr>
                  <a:xfrm>
                    <a:off x="1230120" y="2833200"/>
                    <a:ext cx="1440" cy="11160"/>
                  </a:xfrm>
                  <a:custGeom>
                    <a:avLst/>
                    <a:gdLst/>
                    <a:ahLst/>
                    <a:rect l="l" t="t" r="r" b="b"/>
                    <a:pathLst>
                      <a:path w="1" h="7">
                        <a:moveTo>
                          <a:pt x="0" y="6"/>
                        </a:moveTo>
                        <a:lnTo>
                          <a:pt x="0" y="0"/>
                        </a:lnTo>
                        <a:lnTo>
                          <a:pt x="0"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919" name=""/>
                  <p:cNvSpPr/>
                  <p:nvPr/>
                </p:nvSpPr>
                <p:spPr>
                  <a:xfrm>
                    <a:off x="1239840" y="2842920"/>
                    <a:ext cx="10800" cy="11160"/>
                  </a:xfrm>
                  <a:custGeom>
                    <a:avLst/>
                    <a:gdLst/>
                    <a:ahLst/>
                    <a:rect l="l" t="t" r="r" b="b"/>
                    <a:pathLst>
                      <a:path w="7" h="7">
                        <a:moveTo>
                          <a:pt x="0" y="6"/>
                        </a:moveTo>
                        <a:lnTo>
                          <a:pt x="6" y="0"/>
                        </a:lnTo>
                        <a:lnTo>
                          <a:pt x="0" y="0"/>
                        </a:lnTo>
                        <a:lnTo>
                          <a:pt x="0"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920" name=""/>
                  <p:cNvSpPr/>
                  <p:nvPr/>
                </p:nvSpPr>
                <p:spPr>
                  <a:xfrm>
                    <a:off x="1230120" y="2852280"/>
                    <a:ext cx="9360" cy="9720"/>
                  </a:xfrm>
                  <a:prstGeom prst="rect">
                    <a:avLst/>
                  </a:prstGeom>
                  <a:solidFill>
                    <a:srgbClr val="b2b2b2"/>
                  </a:solidFill>
                  <a:ln w="0">
                    <a:noFill/>
                  </a:ln>
                </p:spPr>
                <p:style>
                  <a:lnRef idx="0"/>
                  <a:fillRef idx="0"/>
                  <a:effectRef idx="0"/>
                  <a:fontRef idx="minor"/>
                </p:style>
                <p:txBody>
                  <a:bodyPr wrap="none" lIns="90000" rIns="90000" tIns="-37080" bIns="-37080" anchor="ctr">
                    <a:noAutofit/>
                  </a:bodyPr>
                  <a:p>
                    <a:endParaRPr b="0" lang="en-US" sz="2400" strike="noStrike" u="none">
                      <a:solidFill>
                        <a:srgbClr val="000000"/>
                      </a:solidFill>
                      <a:effectLst/>
                      <a:uFillTx/>
                      <a:latin typeface="Times New Roman"/>
                    </a:endParaRPr>
                  </a:p>
                </p:txBody>
              </p:sp>
              <p:sp>
                <p:nvSpPr>
                  <p:cNvPr id="2921" name=""/>
                  <p:cNvSpPr/>
                  <p:nvPr/>
                </p:nvSpPr>
                <p:spPr>
                  <a:xfrm>
                    <a:off x="1584000" y="2852280"/>
                    <a:ext cx="29880" cy="20520"/>
                  </a:xfrm>
                  <a:custGeom>
                    <a:avLst/>
                    <a:gdLst/>
                    <a:ahLst/>
                    <a:rect l="l" t="t" r="r" b="b"/>
                    <a:pathLst>
                      <a:path w="19" h="13">
                        <a:moveTo>
                          <a:pt x="6" y="12"/>
                        </a:moveTo>
                        <a:lnTo>
                          <a:pt x="12" y="12"/>
                        </a:lnTo>
                        <a:lnTo>
                          <a:pt x="12" y="6"/>
                        </a:lnTo>
                        <a:lnTo>
                          <a:pt x="18" y="6"/>
                        </a:lnTo>
                        <a:lnTo>
                          <a:pt x="12" y="6"/>
                        </a:lnTo>
                        <a:lnTo>
                          <a:pt x="6" y="0"/>
                        </a:lnTo>
                        <a:lnTo>
                          <a:pt x="0" y="6"/>
                        </a:lnTo>
                        <a:lnTo>
                          <a:pt x="6" y="6"/>
                        </a:lnTo>
                        <a:lnTo>
                          <a:pt x="6" y="12"/>
                        </a:lnTo>
                      </a:path>
                    </a:pathLst>
                  </a:custGeom>
                  <a:solidFill>
                    <a:srgbClr val="b2b2b2"/>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2922" name=""/>
                  <p:cNvSpPr/>
                  <p:nvPr/>
                </p:nvSpPr>
                <p:spPr>
                  <a:xfrm>
                    <a:off x="1546200" y="2862000"/>
                    <a:ext cx="29880" cy="10800"/>
                  </a:xfrm>
                  <a:custGeom>
                    <a:avLst/>
                    <a:gdLst/>
                    <a:ahLst/>
                    <a:rect l="l" t="t" r="r" b="b"/>
                    <a:pathLst>
                      <a:path w="19" h="7">
                        <a:moveTo>
                          <a:pt x="0" y="6"/>
                        </a:moveTo>
                        <a:lnTo>
                          <a:pt x="6" y="6"/>
                        </a:lnTo>
                        <a:lnTo>
                          <a:pt x="12" y="6"/>
                        </a:lnTo>
                        <a:lnTo>
                          <a:pt x="18" y="0"/>
                        </a:lnTo>
                        <a:lnTo>
                          <a:pt x="12" y="0"/>
                        </a:lnTo>
                        <a:lnTo>
                          <a:pt x="6" y="0"/>
                        </a:lnTo>
                        <a:lnTo>
                          <a:pt x="12" y="0"/>
                        </a:lnTo>
                        <a:lnTo>
                          <a:pt x="6" y="6"/>
                        </a:lnTo>
                        <a:lnTo>
                          <a:pt x="0" y="6"/>
                        </a:lnTo>
                      </a:path>
                    </a:pathLst>
                  </a:custGeom>
                  <a:solidFill>
                    <a:srgbClr val="b2b2b2"/>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2923" name=""/>
                  <p:cNvSpPr/>
                  <p:nvPr/>
                </p:nvSpPr>
                <p:spPr>
                  <a:xfrm>
                    <a:off x="1230120" y="2862000"/>
                    <a:ext cx="10800" cy="10800"/>
                  </a:xfrm>
                  <a:custGeom>
                    <a:avLst/>
                    <a:gdLst/>
                    <a:ahLst/>
                    <a:rect l="l" t="t" r="r" b="b"/>
                    <a:pathLst>
                      <a:path w="7" h="7">
                        <a:moveTo>
                          <a:pt x="6" y="6"/>
                        </a:moveTo>
                        <a:lnTo>
                          <a:pt x="6" y="0"/>
                        </a:lnTo>
                        <a:lnTo>
                          <a:pt x="0" y="6"/>
                        </a:lnTo>
                        <a:lnTo>
                          <a:pt x="6" y="6"/>
                        </a:lnTo>
                      </a:path>
                    </a:pathLst>
                  </a:custGeom>
                  <a:solidFill>
                    <a:srgbClr val="b2b2b2"/>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2924" name=""/>
                  <p:cNvSpPr/>
                  <p:nvPr/>
                </p:nvSpPr>
                <p:spPr>
                  <a:xfrm>
                    <a:off x="1574280" y="2871360"/>
                    <a:ext cx="10800" cy="11160"/>
                  </a:xfrm>
                  <a:custGeom>
                    <a:avLst/>
                    <a:gdLst/>
                    <a:ahLst/>
                    <a:rect l="l" t="t" r="r" b="b"/>
                    <a:pathLst>
                      <a:path w="7" h="7">
                        <a:moveTo>
                          <a:pt x="0" y="6"/>
                        </a:moveTo>
                        <a:lnTo>
                          <a:pt x="0" y="0"/>
                        </a:lnTo>
                        <a:lnTo>
                          <a:pt x="6" y="0"/>
                        </a:lnTo>
                        <a:lnTo>
                          <a:pt x="0"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925" name=""/>
                  <p:cNvSpPr/>
                  <p:nvPr/>
                </p:nvSpPr>
                <p:spPr>
                  <a:xfrm>
                    <a:off x="1258920" y="2880720"/>
                    <a:ext cx="20160" cy="20880"/>
                  </a:xfrm>
                  <a:custGeom>
                    <a:avLst/>
                    <a:gdLst/>
                    <a:ahLst/>
                    <a:rect l="l" t="t" r="r" b="b"/>
                    <a:pathLst>
                      <a:path w="13" h="13">
                        <a:moveTo>
                          <a:pt x="12" y="12"/>
                        </a:moveTo>
                        <a:lnTo>
                          <a:pt x="12" y="6"/>
                        </a:lnTo>
                        <a:lnTo>
                          <a:pt x="12" y="0"/>
                        </a:lnTo>
                        <a:lnTo>
                          <a:pt x="6" y="0"/>
                        </a:lnTo>
                        <a:lnTo>
                          <a:pt x="0" y="0"/>
                        </a:lnTo>
                        <a:lnTo>
                          <a:pt x="6" y="0"/>
                        </a:lnTo>
                        <a:lnTo>
                          <a:pt x="6" y="6"/>
                        </a:lnTo>
                        <a:lnTo>
                          <a:pt x="12" y="12"/>
                        </a:lnTo>
                      </a:path>
                    </a:pathLst>
                  </a:custGeom>
                  <a:solidFill>
                    <a:srgbClr val="b2b2b2"/>
                  </a:solidFill>
                  <a:ln w="0">
                    <a:noFill/>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2926" name=""/>
                  <p:cNvSpPr/>
                  <p:nvPr/>
                </p:nvSpPr>
                <p:spPr>
                  <a:xfrm>
                    <a:off x="1325520" y="2880720"/>
                    <a:ext cx="48960" cy="59040"/>
                  </a:xfrm>
                  <a:custGeom>
                    <a:avLst/>
                    <a:gdLst/>
                    <a:ahLst/>
                    <a:rect l="l" t="t" r="r" b="b"/>
                    <a:pathLst>
                      <a:path w="31" h="37">
                        <a:moveTo>
                          <a:pt x="30" y="6"/>
                        </a:moveTo>
                        <a:lnTo>
                          <a:pt x="24" y="6"/>
                        </a:lnTo>
                        <a:lnTo>
                          <a:pt x="18" y="0"/>
                        </a:lnTo>
                        <a:lnTo>
                          <a:pt x="12" y="6"/>
                        </a:lnTo>
                        <a:lnTo>
                          <a:pt x="6" y="12"/>
                        </a:lnTo>
                        <a:lnTo>
                          <a:pt x="6" y="18"/>
                        </a:lnTo>
                        <a:lnTo>
                          <a:pt x="18" y="12"/>
                        </a:lnTo>
                        <a:lnTo>
                          <a:pt x="18" y="18"/>
                        </a:lnTo>
                        <a:lnTo>
                          <a:pt x="6" y="18"/>
                        </a:lnTo>
                        <a:lnTo>
                          <a:pt x="12" y="24"/>
                        </a:lnTo>
                        <a:lnTo>
                          <a:pt x="18" y="24"/>
                        </a:lnTo>
                        <a:lnTo>
                          <a:pt x="18" y="30"/>
                        </a:lnTo>
                        <a:lnTo>
                          <a:pt x="24" y="30"/>
                        </a:lnTo>
                        <a:lnTo>
                          <a:pt x="18" y="30"/>
                        </a:lnTo>
                        <a:lnTo>
                          <a:pt x="6" y="30"/>
                        </a:lnTo>
                        <a:lnTo>
                          <a:pt x="0" y="30"/>
                        </a:lnTo>
                        <a:lnTo>
                          <a:pt x="0" y="36"/>
                        </a:lnTo>
                        <a:lnTo>
                          <a:pt x="6" y="36"/>
                        </a:lnTo>
                        <a:lnTo>
                          <a:pt x="12" y="36"/>
                        </a:lnTo>
                        <a:lnTo>
                          <a:pt x="18" y="36"/>
                        </a:lnTo>
                        <a:lnTo>
                          <a:pt x="24" y="36"/>
                        </a:lnTo>
                        <a:lnTo>
                          <a:pt x="30" y="36"/>
                        </a:lnTo>
                        <a:lnTo>
                          <a:pt x="30" y="12"/>
                        </a:lnTo>
                        <a:lnTo>
                          <a:pt x="30" y="6"/>
                        </a:lnTo>
                      </a:path>
                    </a:pathLst>
                  </a:custGeom>
                  <a:solidFill>
                    <a:srgbClr val="b2b2b2"/>
                  </a:solidFill>
                  <a:ln w="0">
                    <a:noFill/>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Times New Roman"/>
                    </a:endParaRPr>
                  </a:p>
                </p:txBody>
              </p:sp>
              <p:sp>
                <p:nvSpPr>
                  <p:cNvPr id="2927" name=""/>
                  <p:cNvSpPr/>
                  <p:nvPr/>
                </p:nvSpPr>
                <p:spPr>
                  <a:xfrm>
                    <a:off x="1373040" y="2890440"/>
                    <a:ext cx="10800" cy="11160"/>
                  </a:xfrm>
                  <a:custGeom>
                    <a:avLst/>
                    <a:gdLst/>
                    <a:ahLst/>
                    <a:rect l="l" t="t" r="r" b="b"/>
                    <a:pathLst>
                      <a:path w="7" h="7">
                        <a:moveTo>
                          <a:pt x="0" y="6"/>
                        </a:moveTo>
                        <a:lnTo>
                          <a:pt x="0" y="0"/>
                        </a:lnTo>
                        <a:lnTo>
                          <a:pt x="6" y="0"/>
                        </a:lnTo>
                        <a:lnTo>
                          <a:pt x="0"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928" name=""/>
                  <p:cNvSpPr/>
                  <p:nvPr/>
                </p:nvSpPr>
                <p:spPr>
                  <a:xfrm>
                    <a:off x="1239840" y="2890440"/>
                    <a:ext cx="20160" cy="11160"/>
                  </a:xfrm>
                  <a:custGeom>
                    <a:avLst/>
                    <a:gdLst/>
                    <a:ahLst/>
                    <a:rect l="l" t="t" r="r" b="b"/>
                    <a:pathLst>
                      <a:path w="13" h="7">
                        <a:moveTo>
                          <a:pt x="6" y="6"/>
                        </a:moveTo>
                        <a:lnTo>
                          <a:pt x="12" y="6"/>
                        </a:lnTo>
                        <a:lnTo>
                          <a:pt x="12" y="0"/>
                        </a:lnTo>
                        <a:lnTo>
                          <a:pt x="6" y="0"/>
                        </a:lnTo>
                        <a:lnTo>
                          <a:pt x="0" y="0"/>
                        </a:lnTo>
                        <a:lnTo>
                          <a:pt x="6"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929" name=""/>
                  <p:cNvSpPr/>
                  <p:nvPr/>
                </p:nvSpPr>
                <p:spPr>
                  <a:xfrm>
                    <a:off x="1373040" y="2899800"/>
                    <a:ext cx="79200" cy="49320"/>
                  </a:xfrm>
                  <a:custGeom>
                    <a:avLst/>
                    <a:gdLst/>
                    <a:ahLst/>
                    <a:rect l="l" t="t" r="r" b="b"/>
                    <a:pathLst>
                      <a:path w="50" h="31">
                        <a:moveTo>
                          <a:pt x="0" y="0"/>
                        </a:moveTo>
                        <a:lnTo>
                          <a:pt x="6" y="0"/>
                        </a:lnTo>
                        <a:lnTo>
                          <a:pt x="12" y="6"/>
                        </a:lnTo>
                        <a:lnTo>
                          <a:pt x="18" y="12"/>
                        </a:lnTo>
                        <a:lnTo>
                          <a:pt x="24" y="18"/>
                        </a:lnTo>
                        <a:lnTo>
                          <a:pt x="31" y="18"/>
                        </a:lnTo>
                        <a:lnTo>
                          <a:pt x="37" y="18"/>
                        </a:lnTo>
                        <a:lnTo>
                          <a:pt x="37" y="24"/>
                        </a:lnTo>
                        <a:lnTo>
                          <a:pt x="49" y="24"/>
                        </a:lnTo>
                        <a:lnTo>
                          <a:pt x="43" y="24"/>
                        </a:lnTo>
                        <a:lnTo>
                          <a:pt x="37" y="24"/>
                        </a:lnTo>
                        <a:lnTo>
                          <a:pt x="31" y="30"/>
                        </a:lnTo>
                        <a:lnTo>
                          <a:pt x="18" y="24"/>
                        </a:lnTo>
                        <a:lnTo>
                          <a:pt x="6" y="24"/>
                        </a:lnTo>
                        <a:lnTo>
                          <a:pt x="0" y="24"/>
                        </a:lnTo>
                        <a:lnTo>
                          <a:pt x="0" y="0"/>
                        </a:lnTo>
                      </a:path>
                    </a:pathLst>
                  </a:custGeom>
                  <a:solidFill>
                    <a:srgbClr val="b2b2b2"/>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2930" name=""/>
                  <p:cNvSpPr/>
                  <p:nvPr/>
                </p:nvSpPr>
                <p:spPr>
                  <a:xfrm>
                    <a:off x="1278000" y="2899800"/>
                    <a:ext cx="20160" cy="11160"/>
                  </a:xfrm>
                  <a:custGeom>
                    <a:avLst/>
                    <a:gdLst/>
                    <a:ahLst/>
                    <a:rect l="l" t="t" r="r" b="b"/>
                    <a:pathLst>
                      <a:path w="13" h="7">
                        <a:moveTo>
                          <a:pt x="12" y="6"/>
                        </a:moveTo>
                        <a:lnTo>
                          <a:pt x="12" y="0"/>
                        </a:lnTo>
                        <a:lnTo>
                          <a:pt x="6" y="0"/>
                        </a:lnTo>
                        <a:lnTo>
                          <a:pt x="0" y="0"/>
                        </a:lnTo>
                        <a:lnTo>
                          <a:pt x="0" y="6"/>
                        </a:lnTo>
                        <a:lnTo>
                          <a:pt x="6" y="6"/>
                        </a:lnTo>
                        <a:lnTo>
                          <a:pt x="12"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931" name=""/>
                  <p:cNvSpPr/>
                  <p:nvPr/>
                </p:nvSpPr>
                <p:spPr>
                  <a:xfrm>
                    <a:off x="1258920" y="2909520"/>
                    <a:ext cx="10800" cy="1440"/>
                  </a:xfrm>
                  <a:custGeom>
                    <a:avLst/>
                    <a:gdLst/>
                    <a:ahLst/>
                    <a:rect l="l" t="t" r="r" b="b"/>
                    <a:pathLst>
                      <a:path w="7" h="1">
                        <a:moveTo>
                          <a:pt x="6" y="0"/>
                        </a:moveTo>
                        <a:lnTo>
                          <a:pt x="0" y="0"/>
                        </a:lnTo>
                        <a:lnTo>
                          <a:pt x="6" y="0"/>
                        </a:lnTo>
                      </a:path>
                    </a:pathLst>
                  </a:custGeom>
                  <a:solidFill>
                    <a:srgbClr val="b2b2b2"/>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932" name=""/>
                  <p:cNvSpPr/>
                  <p:nvPr/>
                </p:nvSpPr>
                <p:spPr>
                  <a:xfrm>
                    <a:off x="1268280" y="2909520"/>
                    <a:ext cx="20520" cy="11160"/>
                  </a:xfrm>
                  <a:custGeom>
                    <a:avLst/>
                    <a:gdLst/>
                    <a:ahLst/>
                    <a:rect l="l" t="t" r="r" b="b"/>
                    <a:pathLst>
                      <a:path w="13" h="7">
                        <a:moveTo>
                          <a:pt x="6" y="6"/>
                        </a:moveTo>
                        <a:lnTo>
                          <a:pt x="12" y="6"/>
                        </a:lnTo>
                        <a:lnTo>
                          <a:pt x="12" y="0"/>
                        </a:lnTo>
                        <a:lnTo>
                          <a:pt x="6" y="0"/>
                        </a:lnTo>
                        <a:lnTo>
                          <a:pt x="0" y="0"/>
                        </a:lnTo>
                        <a:lnTo>
                          <a:pt x="0" y="6"/>
                        </a:lnTo>
                        <a:lnTo>
                          <a:pt x="6" y="6"/>
                        </a:lnTo>
                        <a:lnTo>
                          <a:pt x="12" y="6"/>
                        </a:lnTo>
                        <a:lnTo>
                          <a:pt x="6"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933" name=""/>
                  <p:cNvSpPr/>
                  <p:nvPr/>
                </p:nvSpPr>
                <p:spPr>
                  <a:xfrm>
                    <a:off x="1325520" y="2909520"/>
                    <a:ext cx="10800" cy="11160"/>
                  </a:xfrm>
                  <a:custGeom>
                    <a:avLst/>
                    <a:gdLst/>
                    <a:ahLst/>
                    <a:rect l="l" t="t" r="r" b="b"/>
                    <a:pathLst>
                      <a:path w="7" h="7">
                        <a:moveTo>
                          <a:pt x="0" y="6"/>
                        </a:moveTo>
                        <a:lnTo>
                          <a:pt x="6" y="6"/>
                        </a:lnTo>
                        <a:lnTo>
                          <a:pt x="6" y="0"/>
                        </a:lnTo>
                        <a:lnTo>
                          <a:pt x="0"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934" name=""/>
                  <p:cNvSpPr/>
                  <p:nvPr/>
                </p:nvSpPr>
                <p:spPr>
                  <a:xfrm>
                    <a:off x="1297080" y="2918880"/>
                    <a:ext cx="9000" cy="9720"/>
                  </a:xfrm>
                  <a:prstGeom prst="rect">
                    <a:avLst/>
                  </a:prstGeom>
                  <a:solidFill>
                    <a:srgbClr val="b2b2b2"/>
                  </a:solidFill>
                  <a:ln w="0">
                    <a:noFill/>
                  </a:ln>
                </p:spPr>
                <p:style>
                  <a:lnRef idx="0"/>
                  <a:fillRef idx="0"/>
                  <a:effectRef idx="0"/>
                  <a:fontRef idx="minor"/>
                </p:style>
                <p:txBody>
                  <a:bodyPr wrap="none" lIns="90000" rIns="90000" tIns="-37080" bIns="-37080" anchor="ctr">
                    <a:noAutofit/>
                  </a:bodyPr>
                  <a:p>
                    <a:endParaRPr b="0" lang="en-US" sz="2400" strike="noStrike" u="none">
                      <a:solidFill>
                        <a:srgbClr val="000000"/>
                      </a:solidFill>
                      <a:effectLst/>
                      <a:uFillTx/>
                      <a:latin typeface="Times New Roman"/>
                    </a:endParaRPr>
                  </a:p>
                </p:txBody>
              </p:sp>
              <p:sp>
                <p:nvSpPr>
                  <p:cNvPr id="2935" name=""/>
                  <p:cNvSpPr/>
                  <p:nvPr/>
                </p:nvSpPr>
                <p:spPr>
                  <a:xfrm>
                    <a:off x="1306440" y="2928600"/>
                    <a:ext cx="20160" cy="11160"/>
                  </a:xfrm>
                  <a:custGeom>
                    <a:avLst/>
                    <a:gdLst/>
                    <a:ahLst/>
                    <a:rect l="l" t="t" r="r" b="b"/>
                    <a:pathLst>
                      <a:path w="13" h="7">
                        <a:moveTo>
                          <a:pt x="12" y="0"/>
                        </a:moveTo>
                        <a:lnTo>
                          <a:pt x="12" y="6"/>
                        </a:lnTo>
                        <a:lnTo>
                          <a:pt x="6" y="6"/>
                        </a:lnTo>
                        <a:lnTo>
                          <a:pt x="0" y="6"/>
                        </a:lnTo>
                        <a:lnTo>
                          <a:pt x="0" y="0"/>
                        </a:lnTo>
                        <a:lnTo>
                          <a:pt x="6" y="0"/>
                        </a:lnTo>
                        <a:lnTo>
                          <a:pt x="12" y="0"/>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936" name=""/>
                  <p:cNvSpPr/>
                  <p:nvPr/>
                </p:nvSpPr>
                <p:spPr>
                  <a:xfrm>
                    <a:off x="1382760" y="2947680"/>
                    <a:ext cx="29520" cy="1440"/>
                  </a:xfrm>
                  <a:custGeom>
                    <a:avLst/>
                    <a:gdLst/>
                    <a:ahLst/>
                    <a:rect l="l" t="t" r="r" b="b"/>
                    <a:pathLst>
                      <a:path w="19" h="1">
                        <a:moveTo>
                          <a:pt x="12" y="0"/>
                        </a:moveTo>
                        <a:lnTo>
                          <a:pt x="18" y="0"/>
                        </a:lnTo>
                        <a:lnTo>
                          <a:pt x="12" y="0"/>
                        </a:lnTo>
                        <a:lnTo>
                          <a:pt x="6" y="0"/>
                        </a:lnTo>
                        <a:lnTo>
                          <a:pt x="0" y="0"/>
                        </a:lnTo>
                        <a:lnTo>
                          <a:pt x="6" y="0"/>
                        </a:lnTo>
                        <a:lnTo>
                          <a:pt x="12" y="0"/>
                        </a:lnTo>
                      </a:path>
                    </a:pathLst>
                  </a:custGeom>
                  <a:solidFill>
                    <a:srgbClr val="b2b2b2"/>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937" name=""/>
                  <p:cNvSpPr/>
                  <p:nvPr/>
                </p:nvSpPr>
                <p:spPr>
                  <a:xfrm>
                    <a:off x="1353960" y="2947680"/>
                    <a:ext cx="29880" cy="11160"/>
                  </a:xfrm>
                  <a:custGeom>
                    <a:avLst/>
                    <a:gdLst/>
                    <a:ahLst/>
                    <a:rect l="l" t="t" r="r" b="b"/>
                    <a:pathLst>
                      <a:path w="19" h="7">
                        <a:moveTo>
                          <a:pt x="18" y="6"/>
                        </a:moveTo>
                        <a:lnTo>
                          <a:pt x="12" y="6"/>
                        </a:lnTo>
                        <a:lnTo>
                          <a:pt x="6" y="0"/>
                        </a:lnTo>
                        <a:lnTo>
                          <a:pt x="0" y="0"/>
                        </a:lnTo>
                        <a:lnTo>
                          <a:pt x="6" y="0"/>
                        </a:lnTo>
                        <a:lnTo>
                          <a:pt x="12" y="0"/>
                        </a:lnTo>
                        <a:lnTo>
                          <a:pt x="18" y="0"/>
                        </a:lnTo>
                        <a:lnTo>
                          <a:pt x="18" y="6"/>
                        </a:lnTo>
                      </a:path>
                    </a:pathLst>
                  </a:custGeom>
                  <a:solidFill>
                    <a:srgbClr val="b2b2b2"/>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grpSp>
            <p:sp>
              <p:nvSpPr>
                <p:cNvPr id="2938" name=""/>
                <p:cNvSpPr/>
                <p:nvPr/>
              </p:nvSpPr>
              <p:spPr>
                <a:xfrm>
                  <a:off x="1244520" y="1852200"/>
                  <a:ext cx="875520" cy="731880"/>
                </a:xfrm>
                <a:prstGeom prst="rect">
                  <a:avLst/>
                </a:prstGeom>
                <a:no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pic>
            <p:nvPicPr>
              <p:cNvPr id="2939" name="" descr=""/>
              <p:cNvPicPr/>
              <p:nvPr/>
            </p:nvPicPr>
            <p:blipFill>
              <a:blip r:embed="rId1"/>
              <a:stretch/>
            </p:blipFill>
            <p:spPr>
              <a:xfrm>
                <a:off x="2427120" y="1282680"/>
                <a:ext cx="6019560" cy="4800600"/>
              </a:xfrm>
              <a:prstGeom prst="rect">
                <a:avLst/>
              </a:prstGeom>
              <a:noFill/>
              <a:ln w="12600">
                <a:solidFill>
                  <a:srgbClr val="000000"/>
                </a:solidFill>
                <a:miter/>
              </a:ln>
            </p:spPr>
          </p:pic>
          <p:sp>
            <p:nvSpPr>
              <p:cNvPr id="2940" name=""/>
              <p:cNvSpPr/>
              <p:nvPr/>
            </p:nvSpPr>
            <p:spPr>
              <a:xfrm>
                <a:off x="5046480" y="2570040"/>
                <a:ext cx="384120" cy="164880"/>
              </a:xfrm>
              <a:prstGeom prst="rect">
                <a:avLst/>
              </a:prstGeom>
              <a:noFill/>
              <a:ln w="0">
                <a:noFill/>
              </a:ln>
            </p:spPr>
            <p:style>
              <a:lnRef idx="0"/>
              <a:fillRef idx="0"/>
              <a:effectRef idx="0"/>
              <a:fontRef idx="minor"/>
            </p:style>
            <p:txBody>
              <a:bodyPr wrap="none" lIns="90360" rIns="90360" tIns="44280" bIns="442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Arial"/>
                  </a:rPr>
                  <a:t>Cuiabá</a:t>
                </a:r>
                <a:endParaRPr b="0" lang="en-US" sz="500" strike="noStrike" u="none">
                  <a:solidFill>
                    <a:srgbClr val="000000"/>
                  </a:solidFill>
                  <a:effectLst/>
                  <a:uFillTx/>
                  <a:latin typeface="Times New Roman"/>
                </a:endParaRPr>
              </a:p>
            </p:txBody>
          </p:sp>
          <p:sp>
            <p:nvSpPr>
              <p:cNvPr id="2941" name=""/>
              <p:cNvSpPr/>
              <p:nvPr/>
            </p:nvSpPr>
            <p:spPr>
              <a:xfrm>
                <a:off x="6914520" y="4809960"/>
                <a:ext cx="219600" cy="18036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600" strike="noStrike" u="none">
                    <a:solidFill>
                      <a:srgbClr val="000000"/>
                    </a:solidFill>
                    <a:effectLst/>
                    <a:uFillTx/>
                    <a:latin typeface="Times New Roman"/>
                  </a:rPr>
                  <a:t>0</a:t>
                </a:r>
                <a:endParaRPr b="0" lang="en-US" sz="600" strike="noStrike" u="none">
                  <a:solidFill>
                    <a:srgbClr val="000000"/>
                  </a:solidFill>
                  <a:effectLst/>
                  <a:uFillTx/>
                  <a:latin typeface="Times New Roman"/>
                </a:endParaRPr>
              </a:p>
            </p:txBody>
          </p:sp>
          <p:sp>
            <p:nvSpPr>
              <p:cNvPr id="2942" name=""/>
              <p:cNvSpPr/>
              <p:nvPr/>
            </p:nvSpPr>
            <p:spPr>
              <a:xfrm>
                <a:off x="7335360" y="4809960"/>
                <a:ext cx="295920" cy="18036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600" strike="noStrike" u="none">
                    <a:solidFill>
                      <a:srgbClr val="000000"/>
                    </a:solidFill>
                    <a:effectLst/>
                    <a:uFillTx/>
                    <a:latin typeface="Times New Roman"/>
                  </a:rPr>
                  <a:t>350</a:t>
                </a:r>
                <a:endParaRPr b="0" lang="en-US" sz="600" strike="noStrike" u="none">
                  <a:solidFill>
                    <a:srgbClr val="000000"/>
                  </a:solidFill>
                  <a:effectLst/>
                  <a:uFillTx/>
                  <a:latin typeface="Times New Roman"/>
                </a:endParaRPr>
              </a:p>
            </p:txBody>
          </p:sp>
          <p:sp>
            <p:nvSpPr>
              <p:cNvPr id="2943" name=""/>
              <p:cNvSpPr/>
              <p:nvPr/>
            </p:nvSpPr>
            <p:spPr>
              <a:xfrm>
                <a:off x="7822800" y="4809960"/>
                <a:ext cx="295920" cy="18036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600" strike="noStrike" u="none">
                    <a:solidFill>
                      <a:srgbClr val="000000"/>
                    </a:solidFill>
                    <a:effectLst/>
                    <a:uFillTx/>
                    <a:latin typeface="Times New Roman"/>
                  </a:rPr>
                  <a:t>700</a:t>
                </a:r>
                <a:endParaRPr b="0" lang="en-US" sz="600" strike="noStrike" u="none">
                  <a:solidFill>
                    <a:srgbClr val="000000"/>
                  </a:solidFill>
                  <a:effectLst/>
                  <a:uFillTx/>
                  <a:latin typeface="Times New Roman"/>
                </a:endParaRPr>
              </a:p>
            </p:txBody>
          </p:sp>
          <p:sp>
            <p:nvSpPr>
              <p:cNvPr id="2944" name=""/>
              <p:cNvSpPr/>
              <p:nvPr/>
            </p:nvSpPr>
            <p:spPr>
              <a:xfrm>
                <a:off x="5217840" y="3089160"/>
                <a:ext cx="638640" cy="24084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MATO GROSSO</a:t>
                </a:r>
                <a:endParaRPr b="0" lang="en-US" sz="5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DO SUL</a:t>
                </a:r>
                <a:endParaRPr b="0" lang="en-US" sz="500" strike="noStrike" u="none">
                  <a:solidFill>
                    <a:srgbClr val="000000"/>
                  </a:solidFill>
                  <a:effectLst/>
                  <a:uFillTx/>
                  <a:latin typeface="Times New Roman"/>
                </a:endParaRPr>
              </a:p>
            </p:txBody>
          </p:sp>
          <p:sp>
            <p:nvSpPr>
              <p:cNvPr id="2945" name=""/>
              <p:cNvSpPr/>
              <p:nvPr/>
            </p:nvSpPr>
            <p:spPr>
              <a:xfrm>
                <a:off x="4831560" y="1814400"/>
                <a:ext cx="796320" cy="24156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1000" strike="noStrike" u="none">
                    <a:solidFill>
                      <a:srgbClr val="000000"/>
                    </a:solidFill>
                    <a:effectLst/>
                    <a:uFillTx/>
                    <a:latin typeface="Times New Roman"/>
                  </a:rPr>
                  <a:t>B R A Z I L</a:t>
                </a:r>
                <a:endParaRPr b="0" lang="en-US" sz="1000" strike="noStrike" u="none">
                  <a:solidFill>
                    <a:srgbClr val="000000"/>
                  </a:solidFill>
                  <a:effectLst/>
                  <a:uFillTx/>
                  <a:latin typeface="Times New Roman"/>
                </a:endParaRPr>
              </a:p>
            </p:txBody>
          </p:sp>
          <p:sp>
            <p:nvSpPr>
              <p:cNvPr id="2946" name=""/>
              <p:cNvSpPr/>
              <p:nvPr/>
            </p:nvSpPr>
            <p:spPr>
              <a:xfrm>
                <a:off x="4296960" y="3097080"/>
                <a:ext cx="581400" cy="16488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SANTA CRUZ</a:t>
                </a:r>
                <a:endParaRPr b="0" lang="en-US" sz="500" strike="noStrike" u="none">
                  <a:solidFill>
                    <a:srgbClr val="000000"/>
                  </a:solidFill>
                  <a:effectLst/>
                  <a:uFillTx/>
                  <a:latin typeface="Times New Roman"/>
                </a:endParaRPr>
              </a:p>
            </p:txBody>
          </p:sp>
          <p:sp>
            <p:nvSpPr>
              <p:cNvPr id="2947" name=""/>
              <p:cNvSpPr/>
              <p:nvPr/>
            </p:nvSpPr>
            <p:spPr>
              <a:xfrm>
                <a:off x="5676840" y="2566800"/>
                <a:ext cx="58320" cy="135000"/>
              </a:xfrm>
              <a:prstGeom prst="rect">
                <a:avLst/>
              </a:prstGeom>
              <a:solidFill>
                <a:srgbClr val="00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948" name=""/>
              <p:cNvSpPr/>
              <p:nvPr/>
            </p:nvSpPr>
            <p:spPr>
              <a:xfrm>
                <a:off x="5595840" y="2566800"/>
                <a:ext cx="56880" cy="135000"/>
              </a:xfrm>
              <a:prstGeom prst="rect">
                <a:avLst/>
              </a:prstGeom>
              <a:solidFill>
                <a:srgbClr val="00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949" name=""/>
              <p:cNvSpPr/>
              <p:nvPr/>
            </p:nvSpPr>
            <p:spPr>
              <a:xfrm>
                <a:off x="5541840" y="2681280"/>
                <a:ext cx="205920" cy="71280"/>
              </a:xfrm>
              <a:prstGeom prst="rect">
                <a:avLst/>
              </a:prstGeom>
              <a:blipFill rotWithShape="0">
                <a:blip r:embed="rId2"/>
                <a:srcRect/>
                <a:tile tx="0" ty="0" sx="100000" sy="100000" algn="ctr"/>
              </a:blipFill>
              <a:ln w="12600">
                <a:solidFill>
                  <a:srgbClr val="000000"/>
                </a:solidFill>
                <a:miter/>
              </a:ln>
            </p:spPr>
            <p:style>
              <a:lnRef idx="0"/>
              <a:fillRef idx="0"/>
              <a:effectRef idx="0"/>
              <a:fontRef idx="minor"/>
            </p:style>
            <p:txBody>
              <a:bodyPr wrap="none" lIns="90000" rIns="90000" tIns="24480" bIns="24480" anchor="ctr">
                <a:noAutofit/>
              </a:bodyPr>
              <a:p>
                <a:endParaRPr b="0" lang="en-US" sz="2400" strike="noStrike" u="none">
                  <a:solidFill>
                    <a:srgbClr val="000000"/>
                  </a:solidFill>
                  <a:effectLst/>
                  <a:uFillTx/>
                  <a:latin typeface="Times New Roman"/>
                </a:endParaRPr>
              </a:p>
            </p:txBody>
          </p:sp>
          <p:grpSp>
            <p:nvGrpSpPr>
              <p:cNvPr id="2950" name=""/>
              <p:cNvGrpSpPr/>
              <p:nvPr/>
            </p:nvGrpSpPr>
            <p:grpSpPr>
              <a:xfrm>
                <a:off x="5472000" y="2631960"/>
                <a:ext cx="142200" cy="110880"/>
                <a:chOff x="5472000" y="2631960"/>
                <a:chExt cx="142200" cy="110880"/>
              </a:xfrm>
            </p:grpSpPr>
            <p:sp>
              <p:nvSpPr>
                <p:cNvPr id="2951" name=""/>
                <p:cNvSpPr/>
                <p:nvPr/>
              </p:nvSpPr>
              <p:spPr>
                <a:xfrm>
                  <a:off x="5472000" y="2631960"/>
                  <a:ext cx="119880" cy="51840"/>
                </a:xfrm>
                <a:prstGeom prst="rtTriangle">
                  <a:avLst/>
                </a:prstGeom>
                <a:blipFill rotWithShape="0">
                  <a:blip r:embed="rId3"/>
                  <a:srcRect/>
                  <a:tile tx="0" ty="0" sx="100000" sy="100000" algn="ctr"/>
                </a:blipFill>
                <a:ln w="12600">
                  <a:solidFill>
                    <a:srgbClr val="000000"/>
                  </a:solidFill>
                  <a:miter/>
                </a:ln>
              </p:spPr>
              <p:style>
                <a:lnRef idx="0"/>
                <a:fillRef idx="0"/>
                <a:effectRef idx="0"/>
                <a:fontRef idx="minor"/>
              </p:style>
              <p:txBody>
                <a:bodyPr wrap="none" lIns="90000" rIns="90000" tIns="-29880" bIns="-29880" anchor="ctr">
                  <a:noAutofit/>
                </a:bodyPr>
                <a:p>
                  <a:endParaRPr b="0" lang="en-US" sz="2400" strike="noStrike" u="none">
                    <a:solidFill>
                      <a:srgbClr val="000000"/>
                    </a:solidFill>
                    <a:effectLst/>
                    <a:uFillTx/>
                    <a:latin typeface="Times New Roman"/>
                  </a:endParaRPr>
                </a:p>
              </p:txBody>
            </p:sp>
            <p:sp>
              <p:nvSpPr>
                <p:cNvPr id="2952" name=""/>
                <p:cNvSpPr/>
                <p:nvPr/>
              </p:nvSpPr>
              <p:spPr>
                <a:xfrm>
                  <a:off x="5472000" y="2677320"/>
                  <a:ext cx="142200" cy="65520"/>
                </a:xfrm>
                <a:prstGeom prst="rect">
                  <a:avLst/>
                </a:prstGeom>
                <a:blipFill rotWithShape="0">
                  <a:blip r:embed="rId4"/>
                  <a:srcRect/>
                  <a:tile tx="0" ty="0" sx="100000" sy="100000" algn="ctr"/>
                </a:blipFill>
                <a:ln w="12600">
                  <a:solidFill>
                    <a:srgbClr val="000000"/>
                  </a:solidFill>
                  <a:miter/>
                </a:ln>
              </p:spPr>
              <p:style>
                <a:lnRef idx="0"/>
                <a:fillRef idx="0"/>
                <a:effectRef idx="0"/>
                <a:fontRef idx="minor"/>
              </p:style>
              <p:txBody>
                <a:bodyPr wrap="none" lIns="90000" rIns="90000" tIns="18720" bIns="18720" anchor="ctr">
                  <a:noAutofit/>
                </a:bodyPr>
                <a:p>
                  <a:endParaRPr b="0" lang="en-US" sz="2400" strike="noStrike" u="none">
                    <a:solidFill>
                      <a:srgbClr val="000000"/>
                    </a:solidFill>
                    <a:effectLst/>
                    <a:uFillTx/>
                    <a:latin typeface="Times New Roman"/>
                  </a:endParaRPr>
                </a:p>
              </p:txBody>
            </p:sp>
          </p:grpSp>
          <p:sp>
            <p:nvSpPr>
              <p:cNvPr id="2953" name=""/>
              <p:cNvSpPr/>
              <p:nvPr/>
            </p:nvSpPr>
            <p:spPr>
              <a:xfrm>
                <a:off x="5440320" y="2631960"/>
                <a:ext cx="88560" cy="120600"/>
              </a:xfrm>
              <a:prstGeom prst="rect">
                <a:avLst/>
              </a:prstGeom>
              <a:blipFill rotWithShape="0">
                <a:blip r:embed="rId5"/>
                <a:srcRect/>
                <a:tile tx="0" ty="0" sx="100000" sy="100000" algn="ctr"/>
              </a:blip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954" name=""/>
              <p:cNvSpPr/>
              <p:nvPr/>
            </p:nvSpPr>
            <p:spPr>
              <a:xfrm>
                <a:off x="3740400" y="2454120"/>
                <a:ext cx="891000" cy="24156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1000" strike="noStrike" u="none">
                    <a:solidFill>
                      <a:srgbClr val="000000"/>
                    </a:solidFill>
                    <a:effectLst/>
                    <a:uFillTx/>
                    <a:latin typeface="Times New Roman"/>
                  </a:rPr>
                  <a:t>B O L I V I A</a:t>
                </a:r>
                <a:endParaRPr b="0" lang="en-US" sz="1000" strike="noStrike" u="none">
                  <a:solidFill>
                    <a:srgbClr val="000000"/>
                  </a:solidFill>
                  <a:effectLst/>
                  <a:uFillTx/>
                  <a:latin typeface="Times New Roman"/>
                </a:endParaRPr>
              </a:p>
            </p:txBody>
          </p:sp>
          <p:sp>
            <p:nvSpPr>
              <p:cNvPr id="2955" name=""/>
              <p:cNvSpPr/>
              <p:nvPr/>
            </p:nvSpPr>
            <p:spPr>
              <a:xfrm>
                <a:off x="4621680" y="3674880"/>
                <a:ext cx="827280" cy="19548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700" strike="noStrike" u="none">
                    <a:solidFill>
                      <a:srgbClr val="000000"/>
                    </a:solidFill>
                    <a:effectLst/>
                    <a:uFillTx/>
                    <a:latin typeface="Times New Roman"/>
                  </a:rPr>
                  <a:t>P A R A G U A Y</a:t>
                </a:r>
                <a:endParaRPr b="0" lang="en-US" sz="700" strike="noStrike" u="none">
                  <a:solidFill>
                    <a:srgbClr val="000000"/>
                  </a:solidFill>
                  <a:effectLst/>
                  <a:uFillTx/>
                  <a:latin typeface="Times New Roman"/>
                </a:endParaRPr>
              </a:p>
            </p:txBody>
          </p:sp>
          <p:sp>
            <p:nvSpPr>
              <p:cNvPr id="2956" name=""/>
              <p:cNvSpPr/>
              <p:nvPr/>
            </p:nvSpPr>
            <p:spPr>
              <a:xfrm>
                <a:off x="3691800" y="4511520"/>
                <a:ext cx="1172160" cy="24156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1000" strike="noStrike" u="none">
                    <a:solidFill>
                      <a:srgbClr val="000000"/>
                    </a:solidFill>
                    <a:effectLst/>
                    <a:uFillTx/>
                    <a:latin typeface="Times New Roman"/>
                  </a:rPr>
                  <a:t>A R G E N T I N A</a:t>
                </a:r>
                <a:endParaRPr b="0" lang="en-US" sz="1000" strike="noStrike" u="none">
                  <a:solidFill>
                    <a:srgbClr val="000000"/>
                  </a:solidFill>
                  <a:effectLst/>
                  <a:uFillTx/>
                  <a:latin typeface="Times New Roman"/>
                </a:endParaRPr>
              </a:p>
            </p:txBody>
          </p:sp>
          <p:sp>
            <p:nvSpPr>
              <p:cNvPr id="2957" name=""/>
              <p:cNvSpPr/>
              <p:nvPr/>
            </p:nvSpPr>
            <p:spPr>
              <a:xfrm>
                <a:off x="5149440" y="2768400"/>
                <a:ext cx="638640" cy="16488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MATO GROSSO</a:t>
                </a:r>
                <a:endParaRPr b="0" lang="en-US" sz="500" strike="noStrike" u="none">
                  <a:solidFill>
                    <a:srgbClr val="000000"/>
                  </a:solidFill>
                  <a:effectLst/>
                  <a:uFillTx/>
                  <a:latin typeface="Times New Roman"/>
                </a:endParaRPr>
              </a:p>
            </p:txBody>
          </p:sp>
          <p:sp>
            <p:nvSpPr>
              <p:cNvPr id="2958" name=""/>
              <p:cNvSpPr/>
              <p:nvPr/>
            </p:nvSpPr>
            <p:spPr>
              <a:xfrm>
                <a:off x="7240680" y="4944960"/>
                <a:ext cx="520200" cy="18036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600" strike="noStrike" u="none">
                    <a:solidFill>
                      <a:srgbClr val="000000"/>
                    </a:solidFill>
                    <a:effectLst/>
                    <a:uFillTx/>
                    <a:latin typeface="Times New Roman"/>
                  </a:rPr>
                  <a:t>Kilometers</a:t>
                </a:r>
                <a:endParaRPr b="0" lang="en-US" sz="600" strike="noStrike" u="none">
                  <a:solidFill>
                    <a:srgbClr val="000000"/>
                  </a:solidFill>
                  <a:effectLst/>
                  <a:uFillTx/>
                  <a:latin typeface="Times New Roman"/>
                </a:endParaRPr>
              </a:p>
            </p:txBody>
          </p:sp>
          <p:sp>
            <p:nvSpPr>
              <p:cNvPr id="2959" name=""/>
              <p:cNvSpPr/>
              <p:nvPr/>
            </p:nvSpPr>
            <p:spPr>
              <a:xfrm>
                <a:off x="6772680" y="3122640"/>
                <a:ext cx="476640" cy="210600"/>
              </a:xfrm>
              <a:prstGeom prst="rect">
                <a:avLst/>
              </a:prstGeom>
              <a:noFill/>
              <a:ln w="0">
                <a:noFill/>
              </a:ln>
            </p:spPr>
            <p:style>
              <a:lnRef idx="0"/>
              <a:fillRef idx="0"/>
              <a:effectRef idx="0"/>
              <a:fontRef idx="minor"/>
            </p:style>
            <p:txBody>
              <a:bodyPr wrap="none" lIns="90360" rIns="90360" tIns="44280" bIns="44280" anchor="t">
                <a:spAutoFit/>
              </a:bodyPr>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500" strike="noStrike" u="none">
                    <a:solidFill>
                      <a:srgbClr val="000000"/>
                    </a:solidFill>
                    <a:effectLst/>
                    <a:uFillTx/>
                    <a:latin typeface="Arial"/>
                  </a:rPr>
                  <a:t>Belo</a:t>
                </a:r>
                <a:endParaRPr b="0" lang="en-US" sz="500" strike="noStrike" u="none">
                  <a:solidFill>
                    <a:srgbClr val="000000"/>
                  </a:solidFill>
                  <a:effectLst/>
                  <a:uFillTx/>
                  <a:latin typeface="Times New Roman"/>
                </a:endParaRPr>
              </a:p>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500" strike="noStrike" u="none">
                    <a:solidFill>
                      <a:srgbClr val="000000"/>
                    </a:solidFill>
                    <a:effectLst/>
                    <a:uFillTx/>
                    <a:latin typeface="Arial"/>
                  </a:rPr>
                  <a:t>Horizonte</a:t>
                </a:r>
                <a:endParaRPr b="0" lang="en-US" sz="500" strike="noStrike" u="none">
                  <a:solidFill>
                    <a:srgbClr val="000000"/>
                  </a:solidFill>
                  <a:effectLst/>
                  <a:uFillTx/>
                  <a:latin typeface="Times New Roman"/>
                </a:endParaRPr>
              </a:p>
            </p:txBody>
          </p:sp>
          <p:sp>
            <p:nvSpPr>
              <p:cNvPr id="2960" name=""/>
              <p:cNvSpPr/>
              <p:nvPr/>
            </p:nvSpPr>
            <p:spPr>
              <a:xfrm>
                <a:off x="7443720" y="3327120"/>
                <a:ext cx="362880" cy="149760"/>
              </a:xfrm>
              <a:prstGeom prst="rect">
                <a:avLst/>
              </a:prstGeom>
              <a:noFill/>
              <a:ln w="0">
                <a:noFill/>
              </a:ln>
            </p:spPr>
            <p:style>
              <a:lnRef idx="0"/>
              <a:fillRef idx="0"/>
              <a:effectRef idx="0"/>
              <a:fontRef idx="minor"/>
            </p:style>
            <p:txBody>
              <a:bodyPr wrap="none" lIns="90360" rIns="90360" tIns="44280" bIns="44280" anchor="t">
                <a:spAutoFit/>
              </a:bodyPr>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Arial"/>
                  </a:rPr>
                  <a:t>Vitória</a:t>
                </a:r>
                <a:endParaRPr b="0" lang="en-US" sz="500" strike="noStrike" u="none">
                  <a:solidFill>
                    <a:srgbClr val="000000"/>
                  </a:solidFill>
                  <a:effectLst/>
                  <a:uFillTx/>
                  <a:latin typeface="Times New Roman"/>
                </a:endParaRPr>
              </a:p>
            </p:txBody>
          </p:sp>
          <p:sp>
            <p:nvSpPr>
              <p:cNvPr id="2961" name=""/>
              <p:cNvSpPr/>
              <p:nvPr/>
            </p:nvSpPr>
            <p:spPr>
              <a:xfrm>
                <a:off x="6949440" y="3746520"/>
                <a:ext cx="391320" cy="210600"/>
              </a:xfrm>
              <a:prstGeom prst="rect">
                <a:avLst/>
              </a:prstGeom>
              <a:noFill/>
              <a:ln w="0">
                <a:noFill/>
              </a:ln>
            </p:spPr>
            <p:style>
              <a:lnRef idx="0"/>
              <a:fillRef idx="0"/>
              <a:effectRef idx="0"/>
              <a:fontRef idx="minor"/>
            </p:style>
            <p:txBody>
              <a:bodyPr wrap="none" lIns="90360" rIns="90360" tIns="44280" bIns="44280" anchor="t">
                <a:spAutoFit/>
              </a:bodyPr>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Arial"/>
                  </a:rPr>
                  <a:t>Rio de</a:t>
                </a:r>
                <a:endParaRPr b="0" lang="en-US" sz="500" strike="noStrike" u="none">
                  <a:solidFill>
                    <a:srgbClr val="000000"/>
                  </a:solidFill>
                  <a:effectLst/>
                  <a:uFillTx/>
                  <a:latin typeface="Times New Roman"/>
                </a:endParaRPr>
              </a:p>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Arial"/>
                  </a:rPr>
                  <a:t>Janeiro</a:t>
                </a:r>
                <a:endParaRPr b="0" lang="en-US" sz="500" strike="noStrike" u="none">
                  <a:solidFill>
                    <a:srgbClr val="000000"/>
                  </a:solidFill>
                  <a:effectLst/>
                  <a:uFillTx/>
                  <a:latin typeface="Times New Roman"/>
                </a:endParaRPr>
              </a:p>
            </p:txBody>
          </p:sp>
          <p:sp>
            <p:nvSpPr>
              <p:cNvPr id="2962" name=""/>
              <p:cNvSpPr/>
              <p:nvPr/>
            </p:nvSpPr>
            <p:spPr>
              <a:xfrm>
                <a:off x="5932080" y="4035240"/>
                <a:ext cx="402120" cy="149760"/>
              </a:xfrm>
              <a:prstGeom prst="rect">
                <a:avLst/>
              </a:prstGeom>
              <a:noFill/>
              <a:ln w="0">
                <a:noFill/>
              </a:ln>
            </p:spPr>
            <p:style>
              <a:lnRef idx="0"/>
              <a:fillRef idx="0"/>
              <a:effectRef idx="0"/>
              <a:fontRef idx="minor"/>
            </p:style>
            <p:txBody>
              <a:bodyPr wrap="none" lIns="90360" rIns="90360" tIns="44280" bIns="44280" anchor="t">
                <a:spAutoFit/>
              </a:bodyPr>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Arial"/>
                  </a:rPr>
                  <a:t>Curitiba</a:t>
                </a:r>
                <a:endParaRPr b="0" lang="en-US" sz="500" strike="noStrike" u="none">
                  <a:solidFill>
                    <a:srgbClr val="000000"/>
                  </a:solidFill>
                  <a:effectLst/>
                  <a:uFillTx/>
                  <a:latin typeface="Times New Roman"/>
                </a:endParaRPr>
              </a:p>
            </p:txBody>
          </p:sp>
          <p:sp>
            <p:nvSpPr>
              <p:cNvPr id="2963" name=""/>
              <p:cNvSpPr/>
              <p:nvPr/>
            </p:nvSpPr>
            <p:spPr>
              <a:xfrm>
                <a:off x="6443640" y="2663640"/>
                <a:ext cx="412560" cy="149760"/>
              </a:xfrm>
              <a:prstGeom prst="rect">
                <a:avLst/>
              </a:prstGeom>
              <a:noFill/>
              <a:ln w="0">
                <a:noFill/>
              </a:ln>
            </p:spPr>
            <p:style>
              <a:lnRef idx="0"/>
              <a:fillRef idx="0"/>
              <a:effectRef idx="0"/>
              <a:fontRef idx="minor"/>
            </p:style>
            <p:txBody>
              <a:bodyPr wrap="none" lIns="90360" rIns="90360" tIns="44280" bIns="44280" anchor="t">
                <a:spAutoFit/>
              </a:bodyPr>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500" strike="noStrike" u="none">
                    <a:solidFill>
                      <a:srgbClr val="000000"/>
                    </a:solidFill>
                    <a:effectLst/>
                    <a:uFillTx/>
                    <a:latin typeface="Arial"/>
                  </a:rPr>
                  <a:t>Brasília</a:t>
                </a:r>
                <a:endParaRPr b="0" lang="en-US" sz="500" strike="noStrike" u="none">
                  <a:solidFill>
                    <a:srgbClr val="000000"/>
                  </a:solidFill>
                  <a:effectLst/>
                  <a:uFillTx/>
                  <a:latin typeface="Times New Roman"/>
                </a:endParaRPr>
              </a:p>
            </p:txBody>
          </p:sp>
          <p:sp>
            <p:nvSpPr>
              <p:cNvPr id="2964" name=""/>
              <p:cNvSpPr/>
              <p:nvPr/>
            </p:nvSpPr>
            <p:spPr>
              <a:xfrm>
                <a:off x="6019920" y="2639880"/>
                <a:ext cx="376920" cy="16488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GOIÁS</a:t>
                </a:r>
                <a:endParaRPr b="0" lang="en-US" sz="500" strike="noStrike" u="none">
                  <a:solidFill>
                    <a:srgbClr val="000000"/>
                  </a:solidFill>
                  <a:effectLst/>
                  <a:uFillTx/>
                  <a:latin typeface="Times New Roman"/>
                </a:endParaRPr>
              </a:p>
            </p:txBody>
          </p:sp>
          <p:sp>
            <p:nvSpPr>
              <p:cNvPr id="2965" name=""/>
              <p:cNvSpPr/>
              <p:nvPr/>
            </p:nvSpPr>
            <p:spPr>
              <a:xfrm>
                <a:off x="6739560" y="2762280"/>
                <a:ext cx="635040" cy="16488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MINAS GERAIS</a:t>
                </a:r>
                <a:endParaRPr b="0" lang="en-US" sz="500" strike="noStrike" u="none">
                  <a:solidFill>
                    <a:srgbClr val="000000"/>
                  </a:solidFill>
                  <a:effectLst/>
                  <a:uFillTx/>
                  <a:latin typeface="Times New Roman"/>
                </a:endParaRPr>
              </a:p>
            </p:txBody>
          </p:sp>
          <p:sp>
            <p:nvSpPr>
              <p:cNvPr id="2966" name=""/>
              <p:cNvSpPr/>
              <p:nvPr/>
            </p:nvSpPr>
            <p:spPr>
              <a:xfrm>
                <a:off x="7293600" y="3076560"/>
                <a:ext cx="462240" cy="24084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ESPÍRITO</a:t>
                </a:r>
                <a:endParaRPr b="0" lang="en-US" sz="5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SANTO</a:t>
                </a:r>
                <a:endParaRPr b="0" lang="en-US" sz="500" strike="noStrike" u="none">
                  <a:solidFill>
                    <a:srgbClr val="000000"/>
                  </a:solidFill>
                  <a:effectLst/>
                  <a:uFillTx/>
                  <a:latin typeface="Times New Roman"/>
                </a:endParaRPr>
              </a:p>
            </p:txBody>
          </p:sp>
          <p:sp>
            <p:nvSpPr>
              <p:cNvPr id="2967" name=""/>
              <p:cNvSpPr/>
              <p:nvPr/>
            </p:nvSpPr>
            <p:spPr>
              <a:xfrm>
                <a:off x="7144200" y="3483000"/>
                <a:ext cx="448200" cy="24084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RIO DE</a:t>
                </a:r>
                <a:endParaRPr b="0" lang="en-US" sz="5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JANEIRO</a:t>
                </a:r>
                <a:endParaRPr b="0" lang="en-US" sz="500" strike="noStrike" u="none">
                  <a:solidFill>
                    <a:srgbClr val="000000"/>
                  </a:solidFill>
                  <a:effectLst/>
                  <a:uFillTx/>
                  <a:latin typeface="Times New Roman"/>
                </a:endParaRPr>
              </a:p>
            </p:txBody>
          </p:sp>
          <p:sp>
            <p:nvSpPr>
              <p:cNvPr id="2968" name=""/>
              <p:cNvSpPr/>
              <p:nvPr/>
            </p:nvSpPr>
            <p:spPr>
              <a:xfrm>
                <a:off x="7134840" y="2253960"/>
                <a:ext cx="384120" cy="16488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BAHIA</a:t>
                </a:r>
                <a:endParaRPr b="0" lang="en-US" sz="500" strike="noStrike" u="none">
                  <a:solidFill>
                    <a:srgbClr val="000000"/>
                  </a:solidFill>
                  <a:effectLst/>
                  <a:uFillTx/>
                  <a:latin typeface="Times New Roman"/>
                </a:endParaRPr>
              </a:p>
            </p:txBody>
          </p:sp>
          <p:sp>
            <p:nvSpPr>
              <p:cNvPr id="2969" name=""/>
              <p:cNvSpPr/>
              <p:nvPr/>
            </p:nvSpPr>
            <p:spPr>
              <a:xfrm>
                <a:off x="5706000" y="3963960"/>
                <a:ext cx="444600" cy="16488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PARANÁ</a:t>
                </a:r>
                <a:endParaRPr b="0" lang="en-US" sz="500" strike="noStrike" u="none">
                  <a:solidFill>
                    <a:srgbClr val="000000"/>
                  </a:solidFill>
                  <a:effectLst/>
                  <a:uFillTx/>
                  <a:latin typeface="Times New Roman"/>
                </a:endParaRPr>
              </a:p>
            </p:txBody>
          </p:sp>
          <p:sp>
            <p:nvSpPr>
              <p:cNvPr id="2970" name=""/>
              <p:cNvSpPr/>
              <p:nvPr/>
            </p:nvSpPr>
            <p:spPr>
              <a:xfrm>
                <a:off x="5283360" y="4559040"/>
                <a:ext cx="819720" cy="16488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RIO GRANDE DO SUL</a:t>
                </a:r>
                <a:endParaRPr b="0" lang="en-US" sz="500" strike="noStrike" u="none">
                  <a:solidFill>
                    <a:srgbClr val="000000"/>
                  </a:solidFill>
                  <a:effectLst/>
                  <a:uFillTx/>
                  <a:latin typeface="Times New Roman"/>
                </a:endParaRPr>
              </a:p>
            </p:txBody>
          </p:sp>
          <p:sp>
            <p:nvSpPr>
              <p:cNvPr id="2971" name=""/>
              <p:cNvSpPr/>
              <p:nvPr/>
            </p:nvSpPr>
            <p:spPr>
              <a:xfrm>
                <a:off x="7192080" y="4400280"/>
                <a:ext cx="647280" cy="24084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pt-BR" sz="500" strike="noStrike" u="none">
                    <a:solidFill>
                      <a:srgbClr val="3333cc"/>
                    </a:solidFill>
                    <a:effectLst/>
                    <a:uFillTx/>
                    <a:latin typeface="Times New Roman"/>
                  </a:rPr>
                  <a:t>A T L A N T I C</a:t>
                </a:r>
                <a:endParaRPr b="0" lang="en-US" sz="5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pt-BR" sz="500" strike="noStrike" u="none">
                    <a:solidFill>
                      <a:srgbClr val="3333cc"/>
                    </a:solidFill>
                    <a:effectLst/>
                    <a:uFillTx/>
                    <a:latin typeface="Times New Roman"/>
                  </a:rPr>
                  <a:t>            O C E A N</a:t>
                </a:r>
                <a:endParaRPr b="0" lang="en-US" sz="500" strike="noStrike" u="none">
                  <a:solidFill>
                    <a:srgbClr val="000000"/>
                  </a:solidFill>
                  <a:effectLst/>
                  <a:uFillTx/>
                  <a:latin typeface="Times New Roman"/>
                </a:endParaRPr>
              </a:p>
            </p:txBody>
          </p:sp>
          <p:grpSp>
            <p:nvGrpSpPr>
              <p:cNvPr id="2972" name=""/>
              <p:cNvGrpSpPr/>
              <p:nvPr/>
            </p:nvGrpSpPr>
            <p:grpSpPr>
              <a:xfrm>
                <a:off x="3632040" y="2711160"/>
                <a:ext cx="823680" cy="1000440"/>
                <a:chOff x="3632040" y="2711160"/>
                <a:chExt cx="823680" cy="1000440"/>
              </a:xfrm>
            </p:grpSpPr>
            <p:sp>
              <p:nvSpPr>
                <p:cNvPr id="2973" name=""/>
                <p:cNvSpPr/>
                <p:nvPr/>
              </p:nvSpPr>
              <p:spPr>
                <a:xfrm>
                  <a:off x="3632040" y="2711160"/>
                  <a:ext cx="823680" cy="1000440"/>
                </a:xfrm>
                <a:custGeom>
                  <a:avLst/>
                  <a:gdLst/>
                  <a:ahLst/>
                  <a:rect l="l" t="t" r="r" b="b"/>
                  <a:pathLst>
                    <a:path w="594" h="740">
                      <a:moveTo>
                        <a:pt x="0" y="0"/>
                      </a:moveTo>
                      <a:lnTo>
                        <a:pt x="41" y="93"/>
                      </a:lnTo>
                      <a:lnTo>
                        <a:pt x="182" y="137"/>
                      </a:lnTo>
                      <a:lnTo>
                        <a:pt x="238" y="120"/>
                      </a:lnTo>
                      <a:lnTo>
                        <a:pt x="542" y="203"/>
                      </a:lnTo>
                      <a:lnTo>
                        <a:pt x="593" y="739"/>
                      </a:lnTo>
                    </a:path>
                  </a:pathLst>
                </a:custGeom>
                <a:noFill/>
                <a:ln cap="rnd" w="25560">
                  <a:solidFill>
                    <a:srgbClr val="ff030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74" name=""/>
                <p:cNvSpPr/>
                <p:nvPr/>
              </p:nvSpPr>
              <p:spPr>
                <a:xfrm>
                  <a:off x="4151880" y="2785320"/>
                  <a:ext cx="232920" cy="815400"/>
                </a:xfrm>
                <a:custGeom>
                  <a:avLst/>
                  <a:gdLst/>
                  <a:ahLst/>
                  <a:rect l="l" t="t" r="r" b="b"/>
                  <a:pathLst>
                    <a:path w="168" h="603">
                      <a:moveTo>
                        <a:pt x="0" y="44"/>
                      </a:moveTo>
                      <a:lnTo>
                        <a:pt x="66" y="0"/>
                      </a:lnTo>
                      <a:lnTo>
                        <a:pt x="167" y="148"/>
                      </a:lnTo>
                      <a:lnTo>
                        <a:pt x="137" y="290"/>
                      </a:lnTo>
                      <a:lnTo>
                        <a:pt x="137" y="389"/>
                      </a:lnTo>
                      <a:lnTo>
                        <a:pt x="76" y="602"/>
                      </a:lnTo>
                    </a:path>
                  </a:pathLst>
                </a:custGeom>
                <a:noFill/>
                <a:ln cap="rnd" w="25560">
                  <a:solidFill>
                    <a:srgbClr val="ff030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75" name=""/>
                <p:cNvSpPr/>
                <p:nvPr/>
              </p:nvSpPr>
              <p:spPr>
                <a:xfrm>
                  <a:off x="3954960" y="2873160"/>
                  <a:ext cx="381240" cy="438120"/>
                </a:xfrm>
                <a:custGeom>
                  <a:avLst/>
                  <a:gdLst/>
                  <a:ahLst/>
                  <a:rect l="l" t="t" r="r" b="b"/>
                  <a:pathLst>
                    <a:path w="275" h="324">
                      <a:moveTo>
                        <a:pt x="0" y="0"/>
                      </a:moveTo>
                      <a:lnTo>
                        <a:pt x="137" y="257"/>
                      </a:lnTo>
                      <a:lnTo>
                        <a:pt x="274" y="323"/>
                      </a:lnTo>
                    </a:path>
                  </a:pathLst>
                </a:custGeom>
                <a:noFill/>
                <a:ln cap="rnd" w="25560">
                  <a:solidFill>
                    <a:srgbClr val="ff030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76" name=""/>
                <p:cNvSpPr/>
                <p:nvPr/>
              </p:nvSpPr>
              <p:spPr>
                <a:xfrm flipH="1">
                  <a:off x="4318560" y="2767680"/>
                  <a:ext cx="34560" cy="109440"/>
                </a:xfrm>
                <a:prstGeom prst="line">
                  <a:avLst/>
                </a:prstGeom>
                <a:ln w="25560">
                  <a:solidFill>
                    <a:srgbClr val="ff0303"/>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977" name=""/>
                <p:cNvSpPr/>
                <p:nvPr/>
              </p:nvSpPr>
              <p:spPr>
                <a:xfrm flipH="1" flipV="1">
                  <a:off x="4036320" y="3432960"/>
                  <a:ext cx="273240" cy="26640"/>
                </a:xfrm>
                <a:prstGeom prst="line">
                  <a:avLst/>
                </a:prstGeom>
                <a:ln w="25560">
                  <a:solidFill>
                    <a:srgbClr val="ff0303"/>
                  </a:solidFill>
                  <a:miter/>
                </a:ln>
              </p:spPr>
              <p:style>
                <a:lnRef idx="0"/>
                <a:fillRef idx="0"/>
                <a:effectRef idx="0"/>
                <a:fontRef idx="minor"/>
              </p:style>
              <p:txBody>
                <a:bodyPr lIns="90000" rIns="90000" tIns="-20160" bIns="-20160" anchor="ctr">
                  <a:noAutofit/>
                </a:bodyPr>
                <a:p>
                  <a:endParaRPr b="0" lang="en-US" sz="2400" strike="noStrike" u="none">
                    <a:solidFill>
                      <a:srgbClr val="000000"/>
                    </a:solidFill>
                    <a:effectLst/>
                    <a:uFillTx/>
                    <a:latin typeface="Times New Roman"/>
                  </a:endParaRPr>
                </a:p>
              </p:txBody>
            </p:sp>
            <p:sp>
              <p:nvSpPr>
                <p:cNvPr id="2978" name=""/>
                <p:cNvSpPr/>
                <p:nvPr/>
              </p:nvSpPr>
              <p:spPr>
                <a:xfrm flipH="1">
                  <a:off x="3937680" y="3130200"/>
                  <a:ext cx="160920" cy="57960"/>
                </a:xfrm>
                <a:prstGeom prst="line">
                  <a:avLst/>
                </a:prstGeom>
                <a:ln w="25560">
                  <a:solidFill>
                    <a:srgbClr val="ff0303"/>
                  </a:solidFill>
                  <a:miter/>
                </a:ln>
              </p:spPr>
              <p:style>
                <a:lnRef idx="0"/>
                <a:fillRef idx="0"/>
                <a:effectRef idx="0"/>
                <a:fontRef idx="minor"/>
              </p:style>
              <p:txBody>
                <a:bodyPr lIns="90000" rIns="90000" tIns="11160" bIns="11160" anchor="ctr">
                  <a:noAutofit/>
                </a:bodyPr>
                <a:p>
                  <a:endParaRPr b="0" lang="en-US" sz="2400" strike="noStrike" u="none">
                    <a:solidFill>
                      <a:srgbClr val="000000"/>
                    </a:solidFill>
                    <a:effectLst/>
                    <a:uFillTx/>
                    <a:latin typeface="Times New Roman"/>
                  </a:endParaRPr>
                </a:p>
              </p:txBody>
            </p:sp>
          </p:grpSp>
          <p:sp>
            <p:nvSpPr>
              <p:cNvPr id="2979" name=""/>
              <p:cNvSpPr/>
              <p:nvPr/>
            </p:nvSpPr>
            <p:spPr>
              <a:xfrm>
                <a:off x="5537520" y="4698720"/>
                <a:ext cx="537120" cy="149760"/>
              </a:xfrm>
              <a:prstGeom prst="rect">
                <a:avLst/>
              </a:prstGeom>
              <a:noFill/>
              <a:ln w="0">
                <a:noFill/>
              </a:ln>
            </p:spPr>
            <p:style>
              <a:lnRef idx="0"/>
              <a:fillRef idx="0"/>
              <a:effectRef idx="0"/>
              <a:fontRef idx="minor"/>
            </p:style>
            <p:txBody>
              <a:bodyPr wrap="none" lIns="90360" rIns="90360" tIns="44280" bIns="44280" anchor="t">
                <a:spAutoFit/>
              </a:bodyPr>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Arial"/>
                  </a:rPr>
                  <a:t>Porto Alegre</a:t>
                </a:r>
                <a:endParaRPr b="0" lang="en-US" sz="500" strike="noStrike" u="none">
                  <a:solidFill>
                    <a:srgbClr val="000000"/>
                  </a:solidFill>
                  <a:effectLst/>
                  <a:uFillTx/>
                  <a:latin typeface="Times New Roman"/>
                </a:endParaRPr>
              </a:p>
            </p:txBody>
          </p:sp>
          <p:sp>
            <p:nvSpPr>
              <p:cNvPr id="2980" name=""/>
              <p:cNvSpPr/>
              <p:nvPr/>
            </p:nvSpPr>
            <p:spPr>
              <a:xfrm>
                <a:off x="5659920" y="4238640"/>
                <a:ext cx="741600" cy="16488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SANTA CATARINA</a:t>
                </a:r>
                <a:endParaRPr b="0" lang="en-US" sz="500" strike="noStrike" u="none">
                  <a:solidFill>
                    <a:srgbClr val="000000"/>
                  </a:solidFill>
                  <a:effectLst/>
                  <a:uFillTx/>
                  <a:latin typeface="Times New Roman"/>
                </a:endParaRPr>
              </a:p>
            </p:txBody>
          </p:sp>
          <p:grpSp>
            <p:nvGrpSpPr>
              <p:cNvPr id="2981" name=""/>
              <p:cNvGrpSpPr/>
              <p:nvPr/>
            </p:nvGrpSpPr>
            <p:grpSpPr>
              <a:xfrm>
                <a:off x="3568680" y="5440320"/>
                <a:ext cx="1479240" cy="635040"/>
                <a:chOff x="3568680" y="5440320"/>
                <a:chExt cx="1479240" cy="635040"/>
              </a:xfrm>
            </p:grpSpPr>
            <p:sp>
              <p:nvSpPr>
                <p:cNvPr id="2982" name=""/>
                <p:cNvSpPr/>
                <p:nvPr/>
              </p:nvSpPr>
              <p:spPr>
                <a:xfrm>
                  <a:off x="4128120" y="5440320"/>
                  <a:ext cx="903960" cy="635040"/>
                </a:xfrm>
                <a:custGeom>
                  <a:avLst/>
                  <a:gdLst/>
                  <a:ahLst/>
                  <a:rect l="l" t="t" r="r" b="b"/>
                  <a:pathLst>
                    <a:path w="653" h="471">
                      <a:moveTo>
                        <a:pt x="653" y="0"/>
                      </a:moveTo>
                      <a:lnTo>
                        <a:pt x="438" y="14"/>
                      </a:lnTo>
                      <a:lnTo>
                        <a:pt x="323" y="93"/>
                      </a:lnTo>
                      <a:lnTo>
                        <a:pt x="199" y="329"/>
                      </a:lnTo>
                      <a:lnTo>
                        <a:pt x="0" y="471"/>
                      </a:lnTo>
                    </a:path>
                  </a:pathLst>
                </a:custGeom>
                <a:noFill/>
                <a:ln cap="rnd" w="25560">
                  <a:solidFill>
                    <a:srgbClr val="ff030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83" name=""/>
                <p:cNvSpPr/>
                <p:nvPr/>
              </p:nvSpPr>
              <p:spPr>
                <a:xfrm>
                  <a:off x="3568680" y="5446800"/>
                  <a:ext cx="1479240" cy="500040"/>
                </a:xfrm>
                <a:custGeom>
                  <a:avLst/>
                  <a:gdLst/>
                  <a:ahLst/>
                  <a:rect l="l" t="t" r="r" b="b"/>
                  <a:pathLst>
                    <a:path w="1068" h="371">
                      <a:moveTo>
                        <a:pt x="1067" y="0"/>
                      </a:moveTo>
                      <a:lnTo>
                        <a:pt x="861" y="125"/>
                      </a:lnTo>
                      <a:lnTo>
                        <a:pt x="1010" y="254"/>
                      </a:lnTo>
                      <a:lnTo>
                        <a:pt x="612" y="273"/>
                      </a:lnTo>
                      <a:lnTo>
                        <a:pt x="0" y="370"/>
                      </a:lnTo>
                    </a:path>
                  </a:pathLst>
                </a:custGeom>
                <a:noFill/>
                <a:ln cap="rnd" w="25560">
                  <a:solidFill>
                    <a:srgbClr val="ff030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84" name=""/>
                <p:cNvSpPr/>
                <p:nvPr/>
              </p:nvSpPr>
              <p:spPr>
                <a:xfrm>
                  <a:off x="3568680" y="5452200"/>
                  <a:ext cx="1465200" cy="414000"/>
                </a:xfrm>
                <a:custGeom>
                  <a:avLst/>
                  <a:gdLst/>
                  <a:ahLst/>
                  <a:rect l="l" t="t" r="r" b="b"/>
                  <a:pathLst>
                    <a:path w="1058" h="307">
                      <a:moveTo>
                        <a:pt x="1057" y="0"/>
                      </a:moveTo>
                      <a:lnTo>
                        <a:pt x="961" y="185"/>
                      </a:lnTo>
                      <a:lnTo>
                        <a:pt x="627" y="264"/>
                      </a:lnTo>
                      <a:lnTo>
                        <a:pt x="392" y="278"/>
                      </a:lnTo>
                      <a:lnTo>
                        <a:pt x="163" y="306"/>
                      </a:lnTo>
                      <a:lnTo>
                        <a:pt x="0" y="236"/>
                      </a:lnTo>
                    </a:path>
                  </a:pathLst>
                </a:custGeom>
                <a:noFill/>
                <a:ln cap="rnd" w="25560">
                  <a:solidFill>
                    <a:srgbClr val="ff030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2985" name=""/>
              <p:cNvSpPr/>
              <p:nvPr/>
            </p:nvSpPr>
            <p:spPr>
              <a:xfrm>
                <a:off x="5058000" y="5111640"/>
                <a:ext cx="756000" cy="19548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700" strike="noStrike" u="none">
                    <a:solidFill>
                      <a:srgbClr val="000000"/>
                    </a:solidFill>
                    <a:effectLst/>
                    <a:uFillTx/>
                    <a:latin typeface="Times New Roman"/>
                  </a:rPr>
                  <a:t>U R U G U A Y</a:t>
                </a:r>
                <a:endParaRPr b="0" lang="en-US" sz="700" strike="noStrike" u="none">
                  <a:solidFill>
                    <a:srgbClr val="000000"/>
                  </a:solidFill>
                  <a:effectLst/>
                  <a:uFillTx/>
                  <a:latin typeface="Times New Roman"/>
                </a:endParaRPr>
              </a:p>
            </p:txBody>
          </p:sp>
          <p:sp>
            <p:nvSpPr>
              <p:cNvPr id="2986" name=""/>
              <p:cNvSpPr/>
              <p:nvPr/>
            </p:nvSpPr>
            <p:spPr>
              <a:xfrm>
                <a:off x="4309920" y="2817720"/>
                <a:ext cx="530280" cy="210600"/>
              </a:xfrm>
              <a:prstGeom prst="rect">
                <a:avLst/>
              </a:prstGeom>
              <a:noFill/>
              <a:ln w="0">
                <a:noFill/>
              </a:ln>
            </p:spPr>
            <p:style>
              <a:lnRef idx="0"/>
              <a:fillRef idx="0"/>
              <a:effectRef idx="0"/>
              <a:fontRef idx="minor"/>
            </p:style>
            <p:txBody>
              <a:bodyPr wrap="none" lIns="90360" rIns="90360" tIns="44280" bIns="44280" anchor="t">
                <a:spAutoFit/>
              </a:bodyPr>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Arial"/>
                  </a:rPr>
                  <a:t>Santa Cruz</a:t>
                </a:r>
                <a:endParaRPr b="0" lang="en-US" sz="500" strike="noStrike" u="none">
                  <a:solidFill>
                    <a:srgbClr val="000000"/>
                  </a:solidFill>
                  <a:effectLst/>
                  <a:uFillTx/>
                  <a:latin typeface="Times New Roman"/>
                </a:endParaRPr>
              </a:p>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Arial"/>
                  </a:rPr>
                  <a:t>de La Sierra</a:t>
                </a:r>
                <a:endParaRPr b="0" lang="en-US" sz="500" strike="noStrike" u="none">
                  <a:solidFill>
                    <a:srgbClr val="000000"/>
                  </a:solidFill>
                  <a:effectLst/>
                  <a:uFillTx/>
                  <a:latin typeface="Times New Roman"/>
                </a:endParaRPr>
              </a:p>
            </p:txBody>
          </p:sp>
          <p:sp>
            <p:nvSpPr>
              <p:cNvPr id="2987" name=""/>
              <p:cNvSpPr/>
              <p:nvPr/>
            </p:nvSpPr>
            <p:spPr>
              <a:xfrm>
                <a:off x="4351320" y="2952720"/>
                <a:ext cx="70920" cy="69840"/>
              </a:xfrm>
              <a:prstGeom prst="ellipse">
                <a:avLst/>
              </a:prstGeom>
              <a:solidFill>
                <a:srgbClr val="ff0303"/>
              </a:solidFill>
              <a:ln w="0">
                <a:noFill/>
              </a:ln>
              <a:effectLst>
                <a:outerShdw dist="17819" dir="2700000" blurRad="0" rotWithShape="0">
                  <a:srgbClr val="000000"/>
                </a:outerShdw>
              </a:effectLst>
            </p:spPr>
            <p:style>
              <a:lnRef idx="0"/>
              <a:fillRef idx="0"/>
              <a:effectRef idx="0"/>
              <a:fontRef idx="minor"/>
            </p:style>
            <p:txBody>
              <a:bodyPr wrap="none" lIns="90000" rIns="90000" tIns="2880" bIns="2880" anchor="ctr">
                <a:noAutofit/>
              </a:bodyPr>
              <a:p>
                <a:endParaRPr b="0" lang="en-US" sz="2400" strike="noStrike" u="none">
                  <a:solidFill>
                    <a:srgbClr val="000000"/>
                  </a:solidFill>
                  <a:effectLst/>
                  <a:uFillTx/>
                  <a:latin typeface="Times New Roman"/>
                </a:endParaRPr>
              </a:p>
            </p:txBody>
          </p:sp>
          <p:sp>
            <p:nvSpPr>
              <p:cNvPr id="2988" name=""/>
              <p:cNvSpPr/>
              <p:nvPr/>
            </p:nvSpPr>
            <p:spPr>
              <a:xfrm>
                <a:off x="2741040" y="3647880"/>
                <a:ext cx="647280" cy="24084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pt-BR" sz="500" strike="noStrike" u="none">
                    <a:solidFill>
                      <a:srgbClr val="3333cc"/>
                    </a:solidFill>
                    <a:effectLst/>
                    <a:uFillTx/>
                    <a:latin typeface="Times New Roman"/>
                  </a:rPr>
                  <a:t>P A C I F I C</a:t>
                </a:r>
                <a:endParaRPr b="0" lang="en-US" sz="5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pt-BR" sz="500" strike="noStrike" u="none">
                    <a:solidFill>
                      <a:srgbClr val="3333cc"/>
                    </a:solidFill>
                    <a:effectLst/>
                    <a:uFillTx/>
                    <a:latin typeface="Times New Roman"/>
                  </a:rPr>
                  <a:t>            O C E A N</a:t>
                </a:r>
                <a:endParaRPr b="0" lang="en-US" sz="500" strike="noStrike" u="none">
                  <a:solidFill>
                    <a:srgbClr val="000000"/>
                  </a:solidFill>
                  <a:effectLst/>
                  <a:uFillTx/>
                  <a:latin typeface="Times New Roman"/>
                </a:endParaRPr>
              </a:p>
            </p:txBody>
          </p:sp>
          <p:sp>
            <p:nvSpPr>
              <p:cNvPr id="2989" name=""/>
              <p:cNvSpPr/>
              <p:nvPr/>
            </p:nvSpPr>
            <p:spPr>
              <a:xfrm>
                <a:off x="7590600" y="1887480"/>
                <a:ext cx="441000" cy="16488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SERGIPE</a:t>
                </a:r>
                <a:endParaRPr b="0" lang="en-US" sz="500" strike="noStrike" u="none">
                  <a:solidFill>
                    <a:srgbClr val="000000"/>
                  </a:solidFill>
                  <a:effectLst/>
                  <a:uFillTx/>
                  <a:latin typeface="Times New Roman"/>
                </a:endParaRPr>
              </a:p>
            </p:txBody>
          </p:sp>
          <p:sp>
            <p:nvSpPr>
              <p:cNvPr id="2990" name=""/>
              <p:cNvSpPr/>
              <p:nvPr/>
            </p:nvSpPr>
            <p:spPr>
              <a:xfrm>
                <a:off x="7623360" y="1768320"/>
                <a:ext cx="487080" cy="16488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ALAGOAS</a:t>
                </a:r>
                <a:endParaRPr b="0" lang="en-US" sz="500" strike="noStrike" u="none">
                  <a:solidFill>
                    <a:srgbClr val="000000"/>
                  </a:solidFill>
                  <a:effectLst/>
                  <a:uFillTx/>
                  <a:latin typeface="Times New Roman"/>
                </a:endParaRPr>
              </a:p>
            </p:txBody>
          </p:sp>
          <p:sp>
            <p:nvSpPr>
              <p:cNvPr id="2991" name=""/>
              <p:cNvSpPr/>
              <p:nvPr/>
            </p:nvSpPr>
            <p:spPr>
              <a:xfrm>
                <a:off x="7594920" y="1643040"/>
                <a:ext cx="626040" cy="16488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PERNAMBUCO</a:t>
                </a:r>
                <a:endParaRPr b="0" lang="en-US" sz="500" strike="noStrike" u="none">
                  <a:solidFill>
                    <a:srgbClr val="000000"/>
                  </a:solidFill>
                  <a:effectLst/>
                  <a:uFillTx/>
                  <a:latin typeface="Times New Roman"/>
                </a:endParaRPr>
              </a:p>
            </p:txBody>
          </p:sp>
          <p:sp>
            <p:nvSpPr>
              <p:cNvPr id="2992" name=""/>
              <p:cNvSpPr/>
              <p:nvPr/>
            </p:nvSpPr>
            <p:spPr>
              <a:xfrm>
                <a:off x="3638160" y="2738160"/>
                <a:ext cx="384120" cy="149760"/>
              </a:xfrm>
              <a:prstGeom prst="rect">
                <a:avLst/>
              </a:prstGeom>
              <a:noFill/>
              <a:ln w="0">
                <a:noFill/>
              </a:ln>
            </p:spPr>
            <p:style>
              <a:lnRef idx="0"/>
              <a:fillRef idx="0"/>
              <a:effectRef idx="0"/>
              <a:fontRef idx="minor"/>
            </p:style>
            <p:txBody>
              <a:bodyPr wrap="none" lIns="90360" rIns="90360" tIns="44280" bIns="44280" anchor="t">
                <a:spAutoFit/>
              </a:bodyPr>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500" strike="noStrike" u="none">
                    <a:solidFill>
                      <a:srgbClr val="000000"/>
                    </a:solidFill>
                    <a:effectLst/>
                    <a:uFillTx/>
                    <a:latin typeface="Arial"/>
                  </a:rPr>
                  <a:t>La Paz</a:t>
                </a:r>
                <a:endParaRPr b="0" lang="en-US" sz="500" strike="noStrike" u="none">
                  <a:solidFill>
                    <a:srgbClr val="000000"/>
                  </a:solidFill>
                  <a:effectLst/>
                  <a:uFillTx/>
                  <a:latin typeface="Times New Roman"/>
                </a:endParaRPr>
              </a:p>
            </p:txBody>
          </p:sp>
          <p:sp>
            <p:nvSpPr>
              <p:cNvPr id="2993" name=""/>
              <p:cNvSpPr/>
              <p:nvPr/>
            </p:nvSpPr>
            <p:spPr>
              <a:xfrm>
                <a:off x="5130720" y="4019400"/>
                <a:ext cx="473040" cy="149760"/>
              </a:xfrm>
              <a:prstGeom prst="rect">
                <a:avLst/>
              </a:prstGeom>
              <a:noFill/>
              <a:ln w="0">
                <a:noFill/>
              </a:ln>
            </p:spPr>
            <p:style>
              <a:lnRef idx="0"/>
              <a:fillRef idx="0"/>
              <a:effectRef idx="0"/>
              <a:fontRef idx="minor"/>
            </p:style>
            <p:txBody>
              <a:bodyPr wrap="none" lIns="90360" rIns="90360" tIns="44280" bIns="44280" anchor="t">
                <a:spAutoFit/>
              </a:bodyPr>
              <a:p>
                <a:pP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500" strike="noStrike" u="none">
                    <a:solidFill>
                      <a:srgbClr val="000000"/>
                    </a:solidFill>
                    <a:effectLst/>
                    <a:uFillTx/>
                    <a:latin typeface="Arial"/>
                  </a:rPr>
                  <a:t>Asunción</a:t>
                </a:r>
                <a:endParaRPr b="0" lang="en-US" sz="500" strike="noStrike" u="none">
                  <a:solidFill>
                    <a:srgbClr val="000000"/>
                  </a:solidFill>
                  <a:effectLst/>
                  <a:uFillTx/>
                  <a:latin typeface="Times New Roman"/>
                </a:endParaRPr>
              </a:p>
            </p:txBody>
          </p:sp>
          <p:sp>
            <p:nvSpPr>
              <p:cNvPr id="2994" name=""/>
              <p:cNvSpPr/>
              <p:nvPr/>
            </p:nvSpPr>
            <p:spPr>
              <a:xfrm>
                <a:off x="5227920" y="5300640"/>
                <a:ext cx="537120" cy="149760"/>
              </a:xfrm>
              <a:prstGeom prst="rect">
                <a:avLst/>
              </a:prstGeom>
              <a:noFill/>
              <a:ln w="0">
                <a:noFill/>
              </a:ln>
            </p:spPr>
            <p:style>
              <a:lnRef idx="0"/>
              <a:fillRef idx="0"/>
              <a:effectRef idx="0"/>
              <a:fontRef idx="minor"/>
            </p:style>
            <p:txBody>
              <a:bodyPr wrap="none" lIns="90360" rIns="90360" tIns="44280" bIns="44280" anchor="t">
                <a:spAutoFit/>
              </a:bodyPr>
              <a:p>
                <a:pP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500" strike="noStrike" u="none">
                    <a:solidFill>
                      <a:srgbClr val="000000"/>
                    </a:solidFill>
                    <a:effectLst/>
                    <a:uFillTx/>
                    <a:latin typeface="Arial"/>
                  </a:rPr>
                  <a:t>Montevideo</a:t>
                </a:r>
                <a:endParaRPr b="0" lang="en-US" sz="500" strike="noStrike" u="none">
                  <a:solidFill>
                    <a:srgbClr val="000000"/>
                  </a:solidFill>
                  <a:effectLst/>
                  <a:uFillTx/>
                  <a:latin typeface="Times New Roman"/>
                </a:endParaRPr>
              </a:p>
            </p:txBody>
          </p:sp>
          <p:sp>
            <p:nvSpPr>
              <p:cNvPr id="2995" name=""/>
              <p:cNvSpPr/>
              <p:nvPr/>
            </p:nvSpPr>
            <p:spPr>
              <a:xfrm>
                <a:off x="4555800" y="5311800"/>
                <a:ext cx="594000" cy="149760"/>
              </a:xfrm>
              <a:prstGeom prst="rect">
                <a:avLst/>
              </a:prstGeom>
              <a:noFill/>
              <a:ln w="0">
                <a:noFill/>
              </a:ln>
            </p:spPr>
            <p:style>
              <a:lnRef idx="0"/>
              <a:fillRef idx="0"/>
              <a:effectRef idx="0"/>
              <a:fontRef idx="minor"/>
            </p:style>
            <p:txBody>
              <a:bodyPr wrap="none" lIns="90360" rIns="90360" tIns="44280" bIns="44280" anchor="t">
                <a:spAutoFit/>
              </a:bodyPr>
              <a:p>
                <a:pP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500" strike="noStrike" u="none">
                    <a:solidFill>
                      <a:srgbClr val="000000"/>
                    </a:solidFill>
                    <a:effectLst/>
                    <a:uFillTx/>
                    <a:latin typeface="Arial"/>
                  </a:rPr>
                  <a:t>Buenos Aires</a:t>
                </a:r>
                <a:endParaRPr b="0" lang="en-US" sz="500" strike="noStrike" u="none">
                  <a:solidFill>
                    <a:srgbClr val="000000"/>
                  </a:solidFill>
                  <a:effectLst/>
                  <a:uFillTx/>
                  <a:latin typeface="Times New Roman"/>
                </a:endParaRPr>
              </a:p>
            </p:txBody>
          </p:sp>
          <p:sp>
            <p:nvSpPr>
              <p:cNvPr id="2996" name=""/>
              <p:cNvSpPr/>
              <p:nvPr/>
            </p:nvSpPr>
            <p:spPr>
              <a:xfrm>
                <a:off x="3062520" y="5176800"/>
                <a:ext cx="451800" cy="149760"/>
              </a:xfrm>
              <a:prstGeom prst="rect">
                <a:avLst/>
              </a:prstGeom>
              <a:noFill/>
              <a:ln w="0">
                <a:noFill/>
              </a:ln>
            </p:spPr>
            <p:style>
              <a:lnRef idx="0"/>
              <a:fillRef idx="0"/>
              <a:effectRef idx="0"/>
              <a:fontRef idx="minor"/>
            </p:style>
            <p:txBody>
              <a:bodyPr wrap="none" lIns="90360" rIns="90360" tIns="44280" bIns="44280" anchor="t">
                <a:spAutoFit/>
              </a:bodyPr>
              <a:p>
                <a:pP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500" strike="noStrike" u="none">
                    <a:solidFill>
                      <a:srgbClr val="000000"/>
                    </a:solidFill>
                    <a:effectLst/>
                    <a:uFillTx/>
                    <a:latin typeface="Arial"/>
                  </a:rPr>
                  <a:t>Santiago</a:t>
                </a:r>
                <a:endParaRPr b="0" lang="en-US" sz="500" strike="noStrike" u="none">
                  <a:solidFill>
                    <a:srgbClr val="000000"/>
                  </a:solidFill>
                  <a:effectLst/>
                  <a:uFillTx/>
                  <a:latin typeface="Times New Roman"/>
                </a:endParaRPr>
              </a:p>
            </p:txBody>
          </p:sp>
          <p:sp>
            <p:nvSpPr>
              <p:cNvPr id="2997" name=""/>
              <p:cNvSpPr/>
              <p:nvPr/>
            </p:nvSpPr>
            <p:spPr>
              <a:xfrm>
                <a:off x="3409920" y="3740040"/>
                <a:ext cx="529920" cy="19548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700" strike="noStrike" u="none">
                    <a:solidFill>
                      <a:srgbClr val="000000"/>
                    </a:solidFill>
                    <a:effectLst/>
                    <a:uFillTx/>
                    <a:latin typeface="Times New Roman"/>
                  </a:rPr>
                  <a:t>C H I L E</a:t>
                </a:r>
                <a:endParaRPr b="0" lang="en-US" sz="700" strike="noStrike" u="none">
                  <a:solidFill>
                    <a:srgbClr val="000000"/>
                  </a:solidFill>
                  <a:effectLst/>
                  <a:uFillTx/>
                  <a:latin typeface="Times New Roman"/>
                </a:endParaRPr>
              </a:p>
            </p:txBody>
          </p:sp>
          <p:sp>
            <p:nvSpPr>
              <p:cNvPr id="2998" name=""/>
              <p:cNvSpPr/>
              <p:nvPr/>
            </p:nvSpPr>
            <p:spPr>
              <a:xfrm>
                <a:off x="2876040" y="2216160"/>
                <a:ext cx="473760" cy="19548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700" strike="noStrike" u="none">
                    <a:solidFill>
                      <a:srgbClr val="000000"/>
                    </a:solidFill>
                    <a:effectLst/>
                    <a:uFillTx/>
                    <a:latin typeface="Times New Roman"/>
                  </a:rPr>
                  <a:t>P E R U</a:t>
                </a:r>
                <a:endParaRPr b="0" lang="en-US" sz="700" strike="noStrike" u="none">
                  <a:solidFill>
                    <a:srgbClr val="000000"/>
                  </a:solidFill>
                  <a:effectLst/>
                  <a:uFillTx/>
                  <a:latin typeface="Times New Roman"/>
                </a:endParaRPr>
              </a:p>
            </p:txBody>
          </p:sp>
          <p:sp>
            <p:nvSpPr>
              <p:cNvPr id="2999" name=""/>
              <p:cNvSpPr/>
              <p:nvPr/>
            </p:nvSpPr>
            <p:spPr>
              <a:xfrm>
                <a:off x="4229640" y="2022480"/>
                <a:ext cx="522720" cy="16488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RONDÔNIA</a:t>
                </a:r>
                <a:endParaRPr b="0" lang="en-US" sz="500" strike="noStrike" u="none">
                  <a:solidFill>
                    <a:srgbClr val="000000"/>
                  </a:solidFill>
                  <a:effectLst/>
                  <a:uFillTx/>
                  <a:latin typeface="Times New Roman"/>
                </a:endParaRPr>
              </a:p>
            </p:txBody>
          </p:sp>
          <p:sp>
            <p:nvSpPr>
              <p:cNvPr id="3000" name=""/>
              <p:cNvSpPr/>
              <p:nvPr/>
            </p:nvSpPr>
            <p:spPr>
              <a:xfrm>
                <a:off x="4294800" y="1655640"/>
                <a:ext cx="515880" cy="164880"/>
              </a:xfrm>
              <a:prstGeom prst="rect">
                <a:avLst/>
              </a:prstGeom>
              <a:noFill/>
              <a:ln w="0">
                <a:noFill/>
              </a:ln>
            </p:spPr>
            <p:style>
              <a:lnRef idx="0"/>
              <a:fillRef idx="0"/>
              <a:effectRef idx="0"/>
              <a:fontRef idx="minor"/>
            </p:style>
            <p:txBody>
              <a:bodyPr wrap="none" lIns="90360" rIns="90360" tIns="44280" bIns="442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Arial"/>
                  </a:rPr>
                  <a:t>Porto Velho</a:t>
                </a:r>
                <a:endParaRPr b="0" lang="en-US" sz="500" strike="noStrike" u="none">
                  <a:solidFill>
                    <a:srgbClr val="000000"/>
                  </a:solidFill>
                  <a:effectLst/>
                  <a:uFillTx/>
                  <a:latin typeface="Times New Roman"/>
                </a:endParaRPr>
              </a:p>
            </p:txBody>
          </p:sp>
          <p:sp>
            <p:nvSpPr>
              <p:cNvPr id="3001" name=""/>
              <p:cNvSpPr/>
              <p:nvPr/>
            </p:nvSpPr>
            <p:spPr>
              <a:xfrm>
                <a:off x="6141240" y="1998360"/>
                <a:ext cx="544320" cy="16488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TOCANTINS</a:t>
                </a:r>
                <a:endParaRPr b="0" lang="en-US" sz="500" strike="noStrike" u="none">
                  <a:solidFill>
                    <a:srgbClr val="000000"/>
                  </a:solidFill>
                  <a:effectLst/>
                  <a:uFillTx/>
                  <a:latin typeface="Times New Roman"/>
                </a:endParaRPr>
              </a:p>
            </p:txBody>
          </p:sp>
          <p:sp>
            <p:nvSpPr>
              <p:cNvPr id="3002" name=""/>
              <p:cNvSpPr/>
              <p:nvPr/>
            </p:nvSpPr>
            <p:spPr>
              <a:xfrm flipH="1" flipV="1">
                <a:off x="5060880" y="5447880"/>
                <a:ext cx="344160" cy="276120"/>
              </a:xfrm>
              <a:prstGeom prst="line">
                <a:avLst/>
              </a:prstGeom>
              <a:ln w="12600">
                <a:solidFill>
                  <a:srgbClr val="000000"/>
                </a:solidFill>
                <a:miter/>
                <a:tailEnd len="med"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003" name=""/>
              <p:cNvSpPr/>
              <p:nvPr/>
            </p:nvSpPr>
            <p:spPr>
              <a:xfrm>
                <a:off x="6234120" y="5437080"/>
                <a:ext cx="442440" cy="0"/>
              </a:xfrm>
              <a:prstGeom prst="line">
                <a:avLst/>
              </a:prstGeom>
              <a:ln w="507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004" name=""/>
              <p:cNvSpPr/>
              <p:nvPr/>
            </p:nvSpPr>
            <p:spPr>
              <a:xfrm>
                <a:off x="6878520" y="5346720"/>
                <a:ext cx="1237680" cy="195480"/>
              </a:xfrm>
              <a:prstGeom prst="rect">
                <a:avLst/>
              </a:prstGeom>
              <a:noFill/>
              <a:ln w="0">
                <a:noFill/>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s-ES_tradnl" sz="700" strike="noStrike" u="none">
                    <a:solidFill>
                      <a:srgbClr val="006600"/>
                    </a:solidFill>
                    <a:effectLst/>
                    <a:uFillTx/>
                    <a:latin typeface="Arial"/>
                  </a:rPr>
                  <a:t> Projects In Development</a:t>
                </a:r>
                <a:endParaRPr b="0" lang="en-US" sz="700" strike="noStrike" u="none">
                  <a:solidFill>
                    <a:srgbClr val="000000"/>
                  </a:solidFill>
                  <a:effectLst/>
                  <a:uFillTx/>
                  <a:latin typeface="Times New Roman"/>
                </a:endParaRPr>
              </a:p>
            </p:txBody>
          </p:sp>
          <p:sp>
            <p:nvSpPr>
              <p:cNvPr id="3005" name=""/>
              <p:cNvSpPr/>
              <p:nvPr/>
            </p:nvSpPr>
            <p:spPr>
              <a:xfrm>
                <a:off x="6716520" y="5195880"/>
                <a:ext cx="1203120" cy="195480"/>
              </a:xfrm>
              <a:prstGeom prst="rect">
                <a:avLst/>
              </a:prstGeom>
              <a:noFill/>
              <a:ln w="0">
                <a:noFill/>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s-ES_tradnl" sz="700" strike="noStrike" u="none">
                    <a:solidFill>
                      <a:srgbClr val="ff0303"/>
                    </a:solidFill>
                    <a:effectLst/>
                    <a:uFillTx/>
                    <a:latin typeface="Arial"/>
                  </a:rPr>
                  <a:t>Companies In Operation</a:t>
                </a:r>
                <a:endParaRPr b="0" lang="en-US" sz="700" strike="noStrike" u="none">
                  <a:solidFill>
                    <a:srgbClr val="000000"/>
                  </a:solidFill>
                  <a:effectLst/>
                  <a:uFillTx/>
                  <a:latin typeface="Times New Roman"/>
                </a:endParaRPr>
              </a:p>
            </p:txBody>
          </p:sp>
          <p:sp>
            <p:nvSpPr>
              <p:cNvPr id="3006" name=""/>
              <p:cNvSpPr/>
              <p:nvPr/>
            </p:nvSpPr>
            <p:spPr>
              <a:xfrm>
                <a:off x="7753680" y="1428480"/>
                <a:ext cx="462240" cy="16488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PARAÍBA</a:t>
                </a:r>
                <a:endParaRPr b="0" lang="en-US" sz="500" strike="noStrike" u="none">
                  <a:solidFill>
                    <a:srgbClr val="000000"/>
                  </a:solidFill>
                  <a:effectLst/>
                  <a:uFillTx/>
                  <a:latin typeface="Times New Roman"/>
                </a:endParaRPr>
              </a:p>
            </p:txBody>
          </p:sp>
          <p:sp>
            <p:nvSpPr>
              <p:cNvPr id="3007" name=""/>
              <p:cNvSpPr/>
              <p:nvPr/>
            </p:nvSpPr>
            <p:spPr>
              <a:xfrm>
                <a:off x="6486480" y="3740040"/>
                <a:ext cx="26640" cy="41400"/>
              </a:xfrm>
              <a:custGeom>
                <a:avLst/>
                <a:gdLst/>
                <a:ahLst/>
                <a:rect l="l" t="t" r="r" b="b"/>
                <a:pathLst>
                  <a:path w="117" h="150">
                    <a:moveTo>
                      <a:pt x="2" y="140"/>
                    </a:moveTo>
                    <a:lnTo>
                      <a:pt x="6" y="140"/>
                    </a:lnTo>
                    <a:lnTo>
                      <a:pt x="10" y="140"/>
                    </a:lnTo>
                    <a:lnTo>
                      <a:pt x="16" y="142"/>
                    </a:lnTo>
                    <a:lnTo>
                      <a:pt x="23" y="146"/>
                    </a:lnTo>
                    <a:lnTo>
                      <a:pt x="27" y="148"/>
                    </a:lnTo>
                    <a:lnTo>
                      <a:pt x="27" y="142"/>
                    </a:lnTo>
                    <a:lnTo>
                      <a:pt x="27" y="140"/>
                    </a:lnTo>
                    <a:lnTo>
                      <a:pt x="29" y="138"/>
                    </a:lnTo>
                    <a:lnTo>
                      <a:pt x="31" y="136"/>
                    </a:lnTo>
                    <a:lnTo>
                      <a:pt x="35" y="135"/>
                    </a:lnTo>
                    <a:lnTo>
                      <a:pt x="39" y="136"/>
                    </a:lnTo>
                    <a:lnTo>
                      <a:pt x="43" y="136"/>
                    </a:lnTo>
                    <a:lnTo>
                      <a:pt x="44" y="144"/>
                    </a:lnTo>
                    <a:lnTo>
                      <a:pt x="48" y="148"/>
                    </a:lnTo>
                    <a:lnTo>
                      <a:pt x="52" y="150"/>
                    </a:lnTo>
                    <a:lnTo>
                      <a:pt x="54" y="150"/>
                    </a:lnTo>
                    <a:lnTo>
                      <a:pt x="60" y="146"/>
                    </a:lnTo>
                    <a:lnTo>
                      <a:pt x="62" y="142"/>
                    </a:lnTo>
                    <a:lnTo>
                      <a:pt x="62" y="136"/>
                    </a:lnTo>
                    <a:lnTo>
                      <a:pt x="67" y="133"/>
                    </a:lnTo>
                    <a:lnTo>
                      <a:pt x="73" y="131"/>
                    </a:lnTo>
                    <a:lnTo>
                      <a:pt x="77" y="127"/>
                    </a:lnTo>
                    <a:lnTo>
                      <a:pt x="81" y="123"/>
                    </a:lnTo>
                    <a:lnTo>
                      <a:pt x="87" y="121"/>
                    </a:lnTo>
                    <a:lnTo>
                      <a:pt x="91" y="119"/>
                    </a:lnTo>
                    <a:lnTo>
                      <a:pt x="92" y="115"/>
                    </a:lnTo>
                    <a:lnTo>
                      <a:pt x="94" y="112"/>
                    </a:lnTo>
                    <a:lnTo>
                      <a:pt x="96" y="108"/>
                    </a:lnTo>
                    <a:lnTo>
                      <a:pt x="98" y="106"/>
                    </a:lnTo>
                    <a:lnTo>
                      <a:pt x="100" y="110"/>
                    </a:lnTo>
                    <a:lnTo>
                      <a:pt x="104" y="106"/>
                    </a:lnTo>
                    <a:lnTo>
                      <a:pt x="106" y="102"/>
                    </a:lnTo>
                    <a:lnTo>
                      <a:pt x="110" y="98"/>
                    </a:lnTo>
                    <a:lnTo>
                      <a:pt x="110" y="92"/>
                    </a:lnTo>
                    <a:lnTo>
                      <a:pt x="112" y="89"/>
                    </a:lnTo>
                    <a:lnTo>
                      <a:pt x="117" y="81"/>
                    </a:lnTo>
                    <a:lnTo>
                      <a:pt x="115" y="73"/>
                    </a:lnTo>
                    <a:lnTo>
                      <a:pt x="114" y="69"/>
                    </a:lnTo>
                    <a:lnTo>
                      <a:pt x="114" y="65"/>
                    </a:lnTo>
                    <a:lnTo>
                      <a:pt x="115" y="62"/>
                    </a:lnTo>
                    <a:lnTo>
                      <a:pt x="114" y="58"/>
                    </a:lnTo>
                    <a:lnTo>
                      <a:pt x="110" y="50"/>
                    </a:lnTo>
                    <a:lnTo>
                      <a:pt x="110" y="41"/>
                    </a:lnTo>
                    <a:lnTo>
                      <a:pt x="114" y="37"/>
                    </a:lnTo>
                    <a:lnTo>
                      <a:pt x="114" y="31"/>
                    </a:lnTo>
                    <a:lnTo>
                      <a:pt x="108" y="31"/>
                    </a:lnTo>
                    <a:lnTo>
                      <a:pt x="100" y="35"/>
                    </a:lnTo>
                    <a:lnTo>
                      <a:pt x="94" y="39"/>
                    </a:lnTo>
                    <a:lnTo>
                      <a:pt x="94" y="37"/>
                    </a:lnTo>
                    <a:lnTo>
                      <a:pt x="89" y="29"/>
                    </a:lnTo>
                    <a:lnTo>
                      <a:pt x="85" y="25"/>
                    </a:lnTo>
                    <a:lnTo>
                      <a:pt x="83" y="31"/>
                    </a:lnTo>
                    <a:lnTo>
                      <a:pt x="79" y="39"/>
                    </a:lnTo>
                    <a:lnTo>
                      <a:pt x="75" y="41"/>
                    </a:lnTo>
                    <a:lnTo>
                      <a:pt x="71" y="37"/>
                    </a:lnTo>
                    <a:lnTo>
                      <a:pt x="75" y="33"/>
                    </a:lnTo>
                    <a:lnTo>
                      <a:pt x="77" y="29"/>
                    </a:lnTo>
                    <a:lnTo>
                      <a:pt x="73" y="19"/>
                    </a:lnTo>
                    <a:lnTo>
                      <a:pt x="66" y="18"/>
                    </a:lnTo>
                    <a:lnTo>
                      <a:pt x="62" y="14"/>
                    </a:lnTo>
                    <a:lnTo>
                      <a:pt x="56" y="10"/>
                    </a:lnTo>
                    <a:lnTo>
                      <a:pt x="56" y="6"/>
                    </a:lnTo>
                    <a:lnTo>
                      <a:pt x="48" y="4"/>
                    </a:lnTo>
                    <a:lnTo>
                      <a:pt x="43" y="4"/>
                    </a:lnTo>
                    <a:lnTo>
                      <a:pt x="37" y="2"/>
                    </a:lnTo>
                    <a:lnTo>
                      <a:pt x="37" y="0"/>
                    </a:lnTo>
                    <a:lnTo>
                      <a:pt x="33" y="2"/>
                    </a:lnTo>
                    <a:lnTo>
                      <a:pt x="29" y="2"/>
                    </a:lnTo>
                    <a:lnTo>
                      <a:pt x="23" y="6"/>
                    </a:lnTo>
                    <a:lnTo>
                      <a:pt x="21" y="10"/>
                    </a:lnTo>
                    <a:lnTo>
                      <a:pt x="23" y="16"/>
                    </a:lnTo>
                    <a:lnTo>
                      <a:pt x="23" y="21"/>
                    </a:lnTo>
                    <a:lnTo>
                      <a:pt x="20" y="18"/>
                    </a:lnTo>
                    <a:lnTo>
                      <a:pt x="18" y="23"/>
                    </a:lnTo>
                    <a:lnTo>
                      <a:pt x="18" y="31"/>
                    </a:lnTo>
                    <a:lnTo>
                      <a:pt x="16" y="33"/>
                    </a:lnTo>
                    <a:lnTo>
                      <a:pt x="14" y="35"/>
                    </a:lnTo>
                    <a:lnTo>
                      <a:pt x="14" y="39"/>
                    </a:lnTo>
                    <a:lnTo>
                      <a:pt x="12" y="42"/>
                    </a:lnTo>
                    <a:lnTo>
                      <a:pt x="8" y="46"/>
                    </a:lnTo>
                    <a:lnTo>
                      <a:pt x="10" y="56"/>
                    </a:lnTo>
                    <a:lnTo>
                      <a:pt x="12" y="60"/>
                    </a:lnTo>
                    <a:lnTo>
                      <a:pt x="12" y="67"/>
                    </a:lnTo>
                    <a:lnTo>
                      <a:pt x="10" y="77"/>
                    </a:lnTo>
                    <a:lnTo>
                      <a:pt x="10" y="81"/>
                    </a:lnTo>
                    <a:lnTo>
                      <a:pt x="14" y="89"/>
                    </a:lnTo>
                    <a:lnTo>
                      <a:pt x="16" y="90"/>
                    </a:lnTo>
                    <a:lnTo>
                      <a:pt x="18" y="96"/>
                    </a:lnTo>
                    <a:lnTo>
                      <a:pt x="18" y="102"/>
                    </a:lnTo>
                    <a:lnTo>
                      <a:pt x="16" y="104"/>
                    </a:lnTo>
                    <a:lnTo>
                      <a:pt x="14" y="106"/>
                    </a:lnTo>
                    <a:lnTo>
                      <a:pt x="16" y="108"/>
                    </a:lnTo>
                    <a:lnTo>
                      <a:pt x="18" y="112"/>
                    </a:lnTo>
                    <a:lnTo>
                      <a:pt x="16" y="117"/>
                    </a:lnTo>
                    <a:lnTo>
                      <a:pt x="16" y="121"/>
                    </a:lnTo>
                    <a:lnTo>
                      <a:pt x="14" y="125"/>
                    </a:lnTo>
                    <a:lnTo>
                      <a:pt x="12" y="125"/>
                    </a:lnTo>
                    <a:lnTo>
                      <a:pt x="10" y="127"/>
                    </a:lnTo>
                    <a:lnTo>
                      <a:pt x="12" y="129"/>
                    </a:lnTo>
                    <a:lnTo>
                      <a:pt x="10" y="133"/>
                    </a:lnTo>
                    <a:lnTo>
                      <a:pt x="10" y="135"/>
                    </a:lnTo>
                    <a:lnTo>
                      <a:pt x="8" y="135"/>
                    </a:lnTo>
                    <a:lnTo>
                      <a:pt x="6" y="131"/>
                    </a:lnTo>
                    <a:lnTo>
                      <a:pt x="4" y="131"/>
                    </a:lnTo>
                    <a:lnTo>
                      <a:pt x="2" y="135"/>
                    </a:lnTo>
                    <a:lnTo>
                      <a:pt x="0" y="135"/>
                    </a:lnTo>
                    <a:lnTo>
                      <a:pt x="0" y="136"/>
                    </a:lnTo>
                    <a:lnTo>
                      <a:pt x="2" y="140"/>
                    </a:lnTo>
                    <a:close/>
                  </a:path>
                </a:pathLst>
              </a:custGeom>
              <a:solidFill>
                <a:srgbClr val="ff6600"/>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3008" name=""/>
              <p:cNvSpPr/>
              <p:nvPr/>
            </p:nvSpPr>
            <p:spPr>
              <a:xfrm>
                <a:off x="6511680" y="3744720"/>
                <a:ext cx="23400" cy="46080"/>
              </a:xfrm>
              <a:custGeom>
                <a:avLst/>
                <a:gdLst/>
                <a:ahLst/>
                <a:rect l="l" t="t" r="r" b="b"/>
                <a:pathLst>
                  <a:path w="99" h="174">
                    <a:moveTo>
                      <a:pt x="17" y="167"/>
                    </a:moveTo>
                    <a:lnTo>
                      <a:pt x="15" y="161"/>
                    </a:lnTo>
                    <a:lnTo>
                      <a:pt x="17" y="157"/>
                    </a:lnTo>
                    <a:lnTo>
                      <a:pt x="17" y="153"/>
                    </a:lnTo>
                    <a:lnTo>
                      <a:pt x="17" y="149"/>
                    </a:lnTo>
                    <a:lnTo>
                      <a:pt x="19" y="144"/>
                    </a:lnTo>
                    <a:lnTo>
                      <a:pt x="17" y="134"/>
                    </a:lnTo>
                    <a:lnTo>
                      <a:pt x="15" y="124"/>
                    </a:lnTo>
                    <a:lnTo>
                      <a:pt x="13" y="124"/>
                    </a:lnTo>
                    <a:lnTo>
                      <a:pt x="9" y="126"/>
                    </a:lnTo>
                    <a:lnTo>
                      <a:pt x="7" y="124"/>
                    </a:lnTo>
                    <a:lnTo>
                      <a:pt x="7" y="119"/>
                    </a:lnTo>
                    <a:lnTo>
                      <a:pt x="5" y="115"/>
                    </a:lnTo>
                    <a:lnTo>
                      <a:pt x="11" y="111"/>
                    </a:lnTo>
                    <a:lnTo>
                      <a:pt x="19" y="113"/>
                    </a:lnTo>
                    <a:lnTo>
                      <a:pt x="23" y="113"/>
                    </a:lnTo>
                    <a:lnTo>
                      <a:pt x="23" y="109"/>
                    </a:lnTo>
                    <a:lnTo>
                      <a:pt x="21" y="103"/>
                    </a:lnTo>
                    <a:lnTo>
                      <a:pt x="19" y="98"/>
                    </a:lnTo>
                    <a:lnTo>
                      <a:pt x="13" y="92"/>
                    </a:lnTo>
                    <a:lnTo>
                      <a:pt x="4" y="86"/>
                    </a:lnTo>
                    <a:lnTo>
                      <a:pt x="0" y="84"/>
                    </a:lnTo>
                    <a:lnTo>
                      <a:pt x="0" y="78"/>
                    </a:lnTo>
                    <a:lnTo>
                      <a:pt x="2" y="75"/>
                    </a:lnTo>
                    <a:lnTo>
                      <a:pt x="7" y="67"/>
                    </a:lnTo>
                    <a:lnTo>
                      <a:pt x="5" y="59"/>
                    </a:lnTo>
                    <a:lnTo>
                      <a:pt x="4" y="55"/>
                    </a:lnTo>
                    <a:lnTo>
                      <a:pt x="4" y="51"/>
                    </a:lnTo>
                    <a:lnTo>
                      <a:pt x="5" y="48"/>
                    </a:lnTo>
                    <a:lnTo>
                      <a:pt x="4" y="44"/>
                    </a:lnTo>
                    <a:lnTo>
                      <a:pt x="0" y="36"/>
                    </a:lnTo>
                    <a:lnTo>
                      <a:pt x="0" y="27"/>
                    </a:lnTo>
                    <a:lnTo>
                      <a:pt x="4" y="23"/>
                    </a:lnTo>
                    <a:lnTo>
                      <a:pt x="4" y="17"/>
                    </a:lnTo>
                    <a:lnTo>
                      <a:pt x="7" y="15"/>
                    </a:lnTo>
                    <a:lnTo>
                      <a:pt x="9" y="13"/>
                    </a:lnTo>
                    <a:lnTo>
                      <a:pt x="11" y="11"/>
                    </a:lnTo>
                    <a:lnTo>
                      <a:pt x="19" y="11"/>
                    </a:lnTo>
                    <a:lnTo>
                      <a:pt x="23" y="5"/>
                    </a:lnTo>
                    <a:lnTo>
                      <a:pt x="25" y="4"/>
                    </a:lnTo>
                    <a:lnTo>
                      <a:pt x="28" y="4"/>
                    </a:lnTo>
                    <a:lnTo>
                      <a:pt x="36" y="0"/>
                    </a:lnTo>
                    <a:lnTo>
                      <a:pt x="42" y="0"/>
                    </a:lnTo>
                    <a:lnTo>
                      <a:pt x="42" y="5"/>
                    </a:lnTo>
                    <a:lnTo>
                      <a:pt x="42" y="11"/>
                    </a:lnTo>
                    <a:lnTo>
                      <a:pt x="40" y="15"/>
                    </a:lnTo>
                    <a:lnTo>
                      <a:pt x="40" y="21"/>
                    </a:lnTo>
                    <a:lnTo>
                      <a:pt x="44" y="23"/>
                    </a:lnTo>
                    <a:lnTo>
                      <a:pt x="52" y="21"/>
                    </a:lnTo>
                    <a:lnTo>
                      <a:pt x="57" y="19"/>
                    </a:lnTo>
                    <a:lnTo>
                      <a:pt x="59" y="15"/>
                    </a:lnTo>
                    <a:lnTo>
                      <a:pt x="65" y="13"/>
                    </a:lnTo>
                    <a:lnTo>
                      <a:pt x="71" y="15"/>
                    </a:lnTo>
                    <a:lnTo>
                      <a:pt x="69" y="21"/>
                    </a:lnTo>
                    <a:lnTo>
                      <a:pt x="69" y="27"/>
                    </a:lnTo>
                    <a:lnTo>
                      <a:pt x="67" y="28"/>
                    </a:lnTo>
                    <a:lnTo>
                      <a:pt x="65" y="36"/>
                    </a:lnTo>
                    <a:lnTo>
                      <a:pt x="63" y="40"/>
                    </a:lnTo>
                    <a:lnTo>
                      <a:pt x="63" y="46"/>
                    </a:lnTo>
                    <a:lnTo>
                      <a:pt x="61" y="50"/>
                    </a:lnTo>
                    <a:lnTo>
                      <a:pt x="63" y="59"/>
                    </a:lnTo>
                    <a:lnTo>
                      <a:pt x="67" y="65"/>
                    </a:lnTo>
                    <a:lnTo>
                      <a:pt x="73" y="65"/>
                    </a:lnTo>
                    <a:lnTo>
                      <a:pt x="82" y="67"/>
                    </a:lnTo>
                    <a:lnTo>
                      <a:pt x="86" y="67"/>
                    </a:lnTo>
                    <a:lnTo>
                      <a:pt x="88" y="73"/>
                    </a:lnTo>
                    <a:lnTo>
                      <a:pt x="84" y="80"/>
                    </a:lnTo>
                    <a:lnTo>
                      <a:pt x="86" y="82"/>
                    </a:lnTo>
                    <a:lnTo>
                      <a:pt x="94" y="76"/>
                    </a:lnTo>
                    <a:lnTo>
                      <a:pt x="99" y="84"/>
                    </a:lnTo>
                    <a:lnTo>
                      <a:pt x="94" y="88"/>
                    </a:lnTo>
                    <a:lnTo>
                      <a:pt x="88" y="88"/>
                    </a:lnTo>
                    <a:lnTo>
                      <a:pt x="78" y="88"/>
                    </a:lnTo>
                    <a:lnTo>
                      <a:pt x="78" y="94"/>
                    </a:lnTo>
                    <a:lnTo>
                      <a:pt x="82" y="99"/>
                    </a:lnTo>
                    <a:lnTo>
                      <a:pt x="78" y="107"/>
                    </a:lnTo>
                    <a:lnTo>
                      <a:pt x="75" y="109"/>
                    </a:lnTo>
                    <a:lnTo>
                      <a:pt x="71" y="113"/>
                    </a:lnTo>
                    <a:lnTo>
                      <a:pt x="65" y="121"/>
                    </a:lnTo>
                    <a:lnTo>
                      <a:pt x="61" y="122"/>
                    </a:lnTo>
                    <a:lnTo>
                      <a:pt x="55" y="122"/>
                    </a:lnTo>
                    <a:lnTo>
                      <a:pt x="55" y="128"/>
                    </a:lnTo>
                    <a:lnTo>
                      <a:pt x="65" y="130"/>
                    </a:lnTo>
                    <a:lnTo>
                      <a:pt x="71" y="140"/>
                    </a:lnTo>
                    <a:lnTo>
                      <a:pt x="67" y="146"/>
                    </a:lnTo>
                    <a:lnTo>
                      <a:pt x="59" y="149"/>
                    </a:lnTo>
                    <a:lnTo>
                      <a:pt x="63" y="153"/>
                    </a:lnTo>
                    <a:lnTo>
                      <a:pt x="67" y="155"/>
                    </a:lnTo>
                    <a:lnTo>
                      <a:pt x="67" y="161"/>
                    </a:lnTo>
                    <a:lnTo>
                      <a:pt x="63" y="163"/>
                    </a:lnTo>
                    <a:lnTo>
                      <a:pt x="55" y="165"/>
                    </a:lnTo>
                    <a:lnTo>
                      <a:pt x="50" y="167"/>
                    </a:lnTo>
                    <a:lnTo>
                      <a:pt x="52" y="170"/>
                    </a:lnTo>
                    <a:lnTo>
                      <a:pt x="48" y="174"/>
                    </a:lnTo>
                    <a:lnTo>
                      <a:pt x="42" y="172"/>
                    </a:lnTo>
                    <a:lnTo>
                      <a:pt x="40" y="170"/>
                    </a:lnTo>
                    <a:lnTo>
                      <a:pt x="36" y="169"/>
                    </a:lnTo>
                    <a:lnTo>
                      <a:pt x="34" y="169"/>
                    </a:lnTo>
                    <a:lnTo>
                      <a:pt x="27" y="169"/>
                    </a:lnTo>
                    <a:lnTo>
                      <a:pt x="23" y="167"/>
                    </a:lnTo>
                    <a:lnTo>
                      <a:pt x="21" y="167"/>
                    </a:lnTo>
                    <a:lnTo>
                      <a:pt x="17" y="167"/>
                    </a:lnTo>
                    <a:close/>
                  </a:path>
                </a:pathLst>
              </a:custGeom>
              <a:solidFill>
                <a:srgbClr val="ff6600"/>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009" name=""/>
              <p:cNvSpPr/>
              <p:nvPr/>
            </p:nvSpPr>
            <p:spPr>
              <a:xfrm>
                <a:off x="6765840" y="3732120"/>
                <a:ext cx="20160" cy="19080"/>
              </a:xfrm>
              <a:custGeom>
                <a:avLst/>
                <a:gdLst/>
                <a:ahLst/>
                <a:rect l="l" t="t" r="r" b="b"/>
                <a:pathLst>
                  <a:path w="92" h="65">
                    <a:moveTo>
                      <a:pt x="41" y="2"/>
                    </a:moveTo>
                    <a:lnTo>
                      <a:pt x="35" y="10"/>
                    </a:lnTo>
                    <a:lnTo>
                      <a:pt x="33" y="12"/>
                    </a:lnTo>
                    <a:lnTo>
                      <a:pt x="31" y="17"/>
                    </a:lnTo>
                    <a:lnTo>
                      <a:pt x="35" y="19"/>
                    </a:lnTo>
                    <a:lnTo>
                      <a:pt x="39" y="25"/>
                    </a:lnTo>
                    <a:lnTo>
                      <a:pt x="37" y="29"/>
                    </a:lnTo>
                    <a:lnTo>
                      <a:pt x="29" y="25"/>
                    </a:lnTo>
                    <a:lnTo>
                      <a:pt x="25" y="19"/>
                    </a:lnTo>
                    <a:lnTo>
                      <a:pt x="21" y="19"/>
                    </a:lnTo>
                    <a:lnTo>
                      <a:pt x="16" y="21"/>
                    </a:lnTo>
                    <a:lnTo>
                      <a:pt x="12" y="25"/>
                    </a:lnTo>
                    <a:lnTo>
                      <a:pt x="8" y="27"/>
                    </a:lnTo>
                    <a:lnTo>
                      <a:pt x="4" y="29"/>
                    </a:lnTo>
                    <a:lnTo>
                      <a:pt x="0" y="31"/>
                    </a:lnTo>
                    <a:lnTo>
                      <a:pt x="10" y="35"/>
                    </a:lnTo>
                    <a:lnTo>
                      <a:pt x="16" y="35"/>
                    </a:lnTo>
                    <a:lnTo>
                      <a:pt x="18" y="38"/>
                    </a:lnTo>
                    <a:lnTo>
                      <a:pt x="18" y="48"/>
                    </a:lnTo>
                    <a:lnTo>
                      <a:pt x="21" y="52"/>
                    </a:lnTo>
                    <a:lnTo>
                      <a:pt x="23" y="60"/>
                    </a:lnTo>
                    <a:lnTo>
                      <a:pt x="29" y="65"/>
                    </a:lnTo>
                    <a:lnTo>
                      <a:pt x="37" y="65"/>
                    </a:lnTo>
                    <a:lnTo>
                      <a:pt x="43" y="63"/>
                    </a:lnTo>
                    <a:lnTo>
                      <a:pt x="46" y="61"/>
                    </a:lnTo>
                    <a:lnTo>
                      <a:pt x="52" y="60"/>
                    </a:lnTo>
                    <a:lnTo>
                      <a:pt x="56" y="58"/>
                    </a:lnTo>
                    <a:lnTo>
                      <a:pt x="60" y="58"/>
                    </a:lnTo>
                    <a:lnTo>
                      <a:pt x="64" y="56"/>
                    </a:lnTo>
                    <a:lnTo>
                      <a:pt x="66" y="54"/>
                    </a:lnTo>
                    <a:lnTo>
                      <a:pt x="69" y="50"/>
                    </a:lnTo>
                    <a:lnTo>
                      <a:pt x="75" y="38"/>
                    </a:lnTo>
                    <a:lnTo>
                      <a:pt x="77" y="37"/>
                    </a:lnTo>
                    <a:lnTo>
                      <a:pt x="81" y="35"/>
                    </a:lnTo>
                    <a:lnTo>
                      <a:pt x="83" y="29"/>
                    </a:lnTo>
                    <a:lnTo>
                      <a:pt x="83" y="23"/>
                    </a:lnTo>
                    <a:lnTo>
                      <a:pt x="89" y="19"/>
                    </a:lnTo>
                    <a:lnTo>
                      <a:pt x="92" y="15"/>
                    </a:lnTo>
                    <a:lnTo>
                      <a:pt x="92" y="13"/>
                    </a:lnTo>
                    <a:lnTo>
                      <a:pt x="91" y="13"/>
                    </a:lnTo>
                    <a:lnTo>
                      <a:pt x="89" y="12"/>
                    </a:lnTo>
                    <a:lnTo>
                      <a:pt x="83" y="13"/>
                    </a:lnTo>
                    <a:lnTo>
                      <a:pt x="79" y="12"/>
                    </a:lnTo>
                    <a:lnTo>
                      <a:pt x="75" y="12"/>
                    </a:lnTo>
                    <a:lnTo>
                      <a:pt x="71" y="12"/>
                    </a:lnTo>
                    <a:lnTo>
                      <a:pt x="68" y="10"/>
                    </a:lnTo>
                    <a:lnTo>
                      <a:pt x="62" y="8"/>
                    </a:lnTo>
                    <a:lnTo>
                      <a:pt x="56" y="8"/>
                    </a:lnTo>
                    <a:lnTo>
                      <a:pt x="54" y="6"/>
                    </a:lnTo>
                    <a:lnTo>
                      <a:pt x="52" y="2"/>
                    </a:lnTo>
                    <a:lnTo>
                      <a:pt x="50" y="0"/>
                    </a:lnTo>
                    <a:lnTo>
                      <a:pt x="45" y="2"/>
                    </a:lnTo>
                    <a:lnTo>
                      <a:pt x="41" y="2"/>
                    </a:lnTo>
                    <a:close/>
                  </a:path>
                </a:pathLst>
              </a:custGeom>
              <a:solidFill>
                <a:srgbClr val="ff6600"/>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3010" name=""/>
              <p:cNvSpPr/>
              <p:nvPr/>
            </p:nvSpPr>
            <p:spPr>
              <a:xfrm>
                <a:off x="6762600" y="3703320"/>
                <a:ext cx="28080" cy="28800"/>
              </a:xfrm>
              <a:custGeom>
                <a:avLst/>
                <a:gdLst/>
                <a:ahLst/>
                <a:rect l="l" t="t" r="r" b="b"/>
                <a:pathLst>
                  <a:path w="132" h="112">
                    <a:moveTo>
                      <a:pt x="0" y="75"/>
                    </a:moveTo>
                    <a:lnTo>
                      <a:pt x="0" y="79"/>
                    </a:lnTo>
                    <a:lnTo>
                      <a:pt x="4" y="87"/>
                    </a:lnTo>
                    <a:lnTo>
                      <a:pt x="9" y="89"/>
                    </a:lnTo>
                    <a:lnTo>
                      <a:pt x="21" y="85"/>
                    </a:lnTo>
                    <a:lnTo>
                      <a:pt x="31" y="83"/>
                    </a:lnTo>
                    <a:lnTo>
                      <a:pt x="40" y="81"/>
                    </a:lnTo>
                    <a:lnTo>
                      <a:pt x="44" y="81"/>
                    </a:lnTo>
                    <a:lnTo>
                      <a:pt x="52" y="106"/>
                    </a:lnTo>
                    <a:lnTo>
                      <a:pt x="56" y="106"/>
                    </a:lnTo>
                    <a:lnTo>
                      <a:pt x="61" y="104"/>
                    </a:lnTo>
                    <a:lnTo>
                      <a:pt x="63" y="106"/>
                    </a:lnTo>
                    <a:lnTo>
                      <a:pt x="65" y="110"/>
                    </a:lnTo>
                    <a:lnTo>
                      <a:pt x="67" y="112"/>
                    </a:lnTo>
                    <a:lnTo>
                      <a:pt x="73" y="112"/>
                    </a:lnTo>
                    <a:lnTo>
                      <a:pt x="75" y="108"/>
                    </a:lnTo>
                    <a:lnTo>
                      <a:pt x="79" y="104"/>
                    </a:lnTo>
                    <a:lnTo>
                      <a:pt x="82" y="98"/>
                    </a:lnTo>
                    <a:lnTo>
                      <a:pt x="86" y="91"/>
                    </a:lnTo>
                    <a:lnTo>
                      <a:pt x="86" y="85"/>
                    </a:lnTo>
                    <a:lnTo>
                      <a:pt x="88" y="83"/>
                    </a:lnTo>
                    <a:lnTo>
                      <a:pt x="92" y="81"/>
                    </a:lnTo>
                    <a:lnTo>
                      <a:pt x="98" y="79"/>
                    </a:lnTo>
                    <a:lnTo>
                      <a:pt x="102" y="75"/>
                    </a:lnTo>
                    <a:lnTo>
                      <a:pt x="102" y="68"/>
                    </a:lnTo>
                    <a:lnTo>
                      <a:pt x="105" y="66"/>
                    </a:lnTo>
                    <a:lnTo>
                      <a:pt x="111" y="58"/>
                    </a:lnTo>
                    <a:lnTo>
                      <a:pt x="111" y="56"/>
                    </a:lnTo>
                    <a:lnTo>
                      <a:pt x="113" y="52"/>
                    </a:lnTo>
                    <a:lnTo>
                      <a:pt x="117" y="46"/>
                    </a:lnTo>
                    <a:lnTo>
                      <a:pt x="121" y="41"/>
                    </a:lnTo>
                    <a:lnTo>
                      <a:pt x="121" y="39"/>
                    </a:lnTo>
                    <a:lnTo>
                      <a:pt x="121" y="39"/>
                    </a:lnTo>
                    <a:lnTo>
                      <a:pt x="125" y="35"/>
                    </a:lnTo>
                    <a:lnTo>
                      <a:pt x="130" y="33"/>
                    </a:lnTo>
                    <a:lnTo>
                      <a:pt x="132" y="29"/>
                    </a:lnTo>
                    <a:lnTo>
                      <a:pt x="130" y="23"/>
                    </a:lnTo>
                    <a:lnTo>
                      <a:pt x="128" y="20"/>
                    </a:lnTo>
                    <a:lnTo>
                      <a:pt x="128" y="16"/>
                    </a:lnTo>
                    <a:lnTo>
                      <a:pt x="127" y="16"/>
                    </a:lnTo>
                    <a:lnTo>
                      <a:pt x="121" y="20"/>
                    </a:lnTo>
                    <a:lnTo>
                      <a:pt x="115" y="23"/>
                    </a:lnTo>
                    <a:lnTo>
                      <a:pt x="111" y="27"/>
                    </a:lnTo>
                    <a:lnTo>
                      <a:pt x="105" y="31"/>
                    </a:lnTo>
                    <a:lnTo>
                      <a:pt x="96" y="37"/>
                    </a:lnTo>
                    <a:lnTo>
                      <a:pt x="94" y="37"/>
                    </a:lnTo>
                    <a:lnTo>
                      <a:pt x="80" y="41"/>
                    </a:lnTo>
                    <a:lnTo>
                      <a:pt x="73" y="41"/>
                    </a:lnTo>
                    <a:lnTo>
                      <a:pt x="71" y="33"/>
                    </a:lnTo>
                    <a:lnTo>
                      <a:pt x="75" y="27"/>
                    </a:lnTo>
                    <a:lnTo>
                      <a:pt x="79" y="18"/>
                    </a:lnTo>
                    <a:lnTo>
                      <a:pt x="82" y="10"/>
                    </a:lnTo>
                    <a:lnTo>
                      <a:pt x="71" y="0"/>
                    </a:lnTo>
                    <a:lnTo>
                      <a:pt x="63" y="4"/>
                    </a:lnTo>
                    <a:lnTo>
                      <a:pt x="54" y="4"/>
                    </a:lnTo>
                    <a:lnTo>
                      <a:pt x="46" y="12"/>
                    </a:lnTo>
                    <a:lnTo>
                      <a:pt x="42" y="18"/>
                    </a:lnTo>
                    <a:lnTo>
                      <a:pt x="48" y="23"/>
                    </a:lnTo>
                    <a:lnTo>
                      <a:pt x="50" y="29"/>
                    </a:lnTo>
                    <a:lnTo>
                      <a:pt x="57" y="37"/>
                    </a:lnTo>
                    <a:lnTo>
                      <a:pt x="57" y="45"/>
                    </a:lnTo>
                    <a:lnTo>
                      <a:pt x="52" y="46"/>
                    </a:lnTo>
                    <a:lnTo>
                      <a:pt x="42" y="50"/>
                    </a:lnTo>
                    <a:lnTo>
                      <a:pt x="40" y="50"/>
                    </a:lnTo>
                    <a:lnTo>
                      <a:pt x="34" y="52"/>
                    </a:lnTo>
                    <a:lnTo>
                      <a:pt x="29" y="54"/>
                    </a:lnTo>
                    <a:lnTo>
                      <a:pt x="23" y="58"/>
                    </a:lnTo>
                    <a:lnTo>
                      <a:pt x="17" y="60"/>
                    </a:lnTo>
                    <a:lnTo>
                      <a:pt x="11" y="64"/>
                    </a:lnTo>
                    <a:lnTo>
                      <a:pt x="6" y="66"/>
                    </a:lnTo>
                    <a:lnTo>
                      <a:pt x="0" y="73"/>
                    </a:lnTo>
                    <a:lnTo>
                      <a:pt x="0" y="75"/>
                    </a:lnTo>
                    <a:close/>
                  </a:path>
                </a:pathLst>
              </a:custGeom>
              <a:solidFill>
                <a:srgbClr val="ff6600"/>
              </a:solidFill>
              <a:ln w="0">
                <a:noFill/>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3011" name=""/>
              <p:cNvSpPr/>
              <p:nvPr/>
            </p:nvSpPr>
            <p:spPr>
              <a:xfrm>
                <a:off x="6780240" y="3705120"/>
                <a:ext cx="28080" cy="28440"/>
              </a:xfrm>
              <a:custGeom>
                <a:avLst/>
                <a:gdLst/>
                <a:ahLst/>
                <a:rect l="l" t="t" r="r" b="b"/>
                <a:pathLst>
                  <a:path w="136" h="109">
                    <a:moveTo>
                      <a:pt x="101" y="0"/>
                    </a:moveTo>
                    <a:lnTo>
                      <a:pt x="100" y="6"/>
                    </a:lnTo>
                    <a:lnTo>
                      <a:pt x="98" y="14"/>
                    </a:lnTo>
                    <a:lnTo>
                      <a:pt x="98" y="19"/>
                    </a:lnTo>
                    <a:lnTo>
                      <a:pt x="94" y="23"/>
                    </a:lnTo>
                    <a:lnTo>
                      <a:pt x="88" y="21"/>
                    </a:lnTo>
                    <a:lnTo>
                      <a:pt x="82" y="25"/>
                    </a:lnTo>
                    <a:lnTo>
                      <a:pt x="67" y="33"/>
                    </a:lnTo>
                    <a:lnTo>
                      <a:pt x="59" y="37"/>
                    </a:lnTo>
                    <a:lnTo>
                      <a:pt x="48" y="33"/>
                    </a:lnTo>
                    <a:lnTo>
                      <a:pt x="44" y="38"/>
                    </a:lnTo>
                    <a:lnTo>
                      <a:pt x="40" y="44"/>
                    </a:lnTo>
                    <a:lnTo>
                      <a:pt x="38" y="48"/>
                    </a:lnTo>
                    <a:lnTo>
                      <a:pt x="38" y="50"/>
                    </a:lnTo>
                    <a:lnTo>
                      <a:pt x="32" y="58"/>
                    </a:lnTo>
                    <a:lnTo>
                      <a:pt x="29" y="60"/>
                    </a:lnTo>
                    <a:lnTo>
                      <a:pt x="29" y="67"/>
                    </a:lnTo>
                    <a:lnTo>
                      <a:pt x="25" y="71"/>
                    </a:lnTo>
                    <a:lnTo>
                      <a:pt x="19" y="73"/>
                    </a:lnTo>
                    <a:lnTo>
                      <a:pt x="15" y="75"/>
                    </a:lnTo>
                    <a:lnTo>
                      <a:pt x="13" y="77"/>
                    </a:lnTo>
                    <a:lnTo>
                      <a:pt x="13" y="83"/>
                    </a:lnTo>
                    <a:lnTo>
                      <a:pt x="9" y="90"/>
                    </a:lnTo>
                    <a:lnTo>
                      <a:pt x="6" y="96"/>
                    </a:lnTo>
                    <a:lnTo>
                      <a:pt x="2" y="100"/>
                    </a:lnTo>
                    <a:lnTo>
                      <a:pt x="0" y="104"/>
                    </a:lnTo>
                    <a:lnTo>
                      <a:pt x="6" y="106"/>
                    </a:lnTo>
                    <a:lnTo>
                      <a:pt x="9" y="108"/>
                    </a:lnTo>
                    <a:lnTo>
                      <a:pt x="13" y="108"/>
                    </a:lnTo>
                    <a:lnTo>
                      <a:pt x="17" y="108"/>
                    </a:lnTo>
                    <a:lnTo>
                      <a:pt x="21" y="109"/>
                    </a:lnTo>
                    <a:lnTo>
                      <a:pt x="27" y="108"/>
                    </a:lnTo>
                    <a:lnTo>
                      <a:pt x="29" y="109"/>
                    </a:lnTo>
                    <a:lnTo>
                      <a:pt x="30" y="109"/>
                    </a:lnTo>
                    <a:lnTo>
                      <a:pt x="36" y="109"/>
                    </a:lnTo>
                    <a:lnTo>
                      <a:pt x="40" y="108"/>
                    </a:lnTo>
                    <a:lnTo>
                      <a:pt x="46" y="106"/>
                    </a:lnTo>
                    <a:lnTo>
                      <a:pt x="48" y="102"/>
                    </a:lnTo>
                    <a:lnTo>
                      <a:pt x="50" y="102"/>
                    </a:lnTo>
                    <a:lnTo>
                      <a:pt x="52" y="102"/>
                    </a:lnTo>
                    <a:lnTo>
                      <a:pt x="54" y="100"/>
                    </a:lnTo>
                    <a:lnTo>
                      <a:pt x="57" y="96"/>
                    </a:lnTo>
                    <a:lnTo>
                      <a:pt x="59" y="98"/>
                    </a:lnTo>
                    <a:lnTo>
                      <a:pt x="63" y="98"/>
                    </a:lnTo>
                    <a:lnTo>
                      <a:pt x="65" y="96"/>
                    </a:lnTo>
                    <a:lnTo>
                      <a:pt x="73" y="92"/>
                    </a:lnTo>
                    <a:lnTo>
                      <a:pt x="84" y="83"/>
                    </a:lnTo>
                    <a:lnTo>
                      <a:pt x="98" y="73"/>
                    </a:lnTo>
                    <a:lnTo>
                      <a:pt x="105" y="69"/>
                    </a:lnTo>
                    <a:lnTo>
                      <a:pt x="115" y="65"/>
                    </a:lnTo>
                    <a:lnTo>
                      <a:pt x="121" y="60"/>
                    </a:lnTo>
                    <a:lnTo>
                      <a:pt x="123" y="60"/>
                    </a:lnTo>
                    <a:lnTo>
                      <a:pt x="125" y="54"/>
                    </a:lnTo>
                    <a:lnTo>
                      <a:pt x="125" y="48"/>
                    </a:lnTo>
                    <a:lnTo>
                      <a:pt x="130" y="44"/>
                    </a:lnTo>
                    <a:lnTo>
                      <a:pt x="136" y="38"/>
                    </a:lnTo>
                    <a:lnTo>
                      <a:pt x="136" y="35"/>
                    </a:lnTo>
                    <a:lnTo>
                      <a:pt x="136" y="31"/>
                    </a:lnTo>
                    <a:lnTo>
                      <a:pt x="136" y="27"/>
                    </a:lnTo>
                    <a:lnTo>
                      <a:pt x="136" y="25"/>
                    </a:lnTo>
                    <a:lnTo>
                      <a:pt x="132" y="23"/>
                    </a:lnTo>
                    <a:lnTo>
                      <a:pt x="132" y="19"/>
                    </a:lnTo>
                    <a:lnTo>
                      <a:pt x="126" y="19"/>
                    </a:lnTo>
                    <a:lnTo>
                      <a:pt x="125" y="19"/>
                    </a:lnTo>
                    <a:lnTo>
                      <a:pt x="115" y="12"/>
                    </a:lnTo>
                    <a:lnTo>
                      <a:pt x="107" y="6"/>
                    </a:lnTo>
                    <a:lnTo>
                      <a:pt x="101" y="0"/>
                    </a:lnTo>
                    <a:close/>
                  </a:path>
                </a:pathLst>
              </a:custGeom>
              <a:solidFill>
                <a:srgbClr val="ff6600"/>
              </a:solid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3012" name=""/>
              <p:cNvSpPr/>
              <p:nvPr/>
            </p:nvSpPr>
            <p:spPr>
              <a:xfrm>
                <a:off x="6824520" y="3687480"/>
                <a:ext cx="20160" cy="24120"/>
              </a:xfrm>
              <a:custGeom>
                <a:avLst/>
                <a:gdLst/>
                <a:ahLst/>
                <a:rect l="l" t="t" r="r" b="b"/>
                <a:pathLst>
                  <a:path w="88" h="88">
                    <a:moveTo>
                      <a:pt x="60" y="14"/>
                    </a:moveTo>
                    <a:lnTo>
                      <a:pt x="56" y="19"/>
                    </a:lnTo>
                    <a:lnTo>
                      <a:pt x="52" y="25"/>
                    </a:lnTo>
                    <a:lnTo>
                      <a:pt x="50" y="29"/>
                    </a:lnTo>
                    <a:lnTo>
                      <a:pt x="40" y="35"/>
                    </a:lnTo>
                    <a:lnTo>
                      <a:pt x="25" y="40"/>
                    </a:lnTo>
                    <a:lnTo>
                      <a:pt x="13" y="46"/>
                    </a:lnTo>
                    <a:lnTo>
                      <a:pt x="10" y="50"/>
                    </a:lnTo>
                    <a:lnTo>
                      <a:pt x="0" y="63"/>
                    </a:lnTo>
                    <a:lnTo>
                      <a:pt x="2" y="63"/>
                    </a:lnTo>
                    <a:lnTo>
                      <a:pt x="6" y="69"/>
                    </a:lnTo>
                    <a:lnTo>
                      <a:pt x="13" y="75"/>
                    </a:lnTo>
                    <a:lnTo>
                      <a:pt x="19" y="79"/>
                    </a:lnTo>
                    <a:lnTo>
                      <a:pt x="25" y="83"/>
                    </a:lnTo>
                    <a:lnTo>
                      <a:pt x="25" y="86"/>
                    </a:lnTo>
                    <a:lnTo>
                      <a:pt x="33" y="86"/>
                    </a:lnTo>
                    <a:lnTo>
                      <a:pt x="36" y="86"/>
                    </a:lnTo>
                    <a:lnTo>
                      <a:pt x="40" y="85"/>
                    </a:lnTo>
                    <a:lnTo>
                      <a:pt x="44" y="83"/>
                    </a:lnTo>
                    <a:lnTo>
                      <a:pt x="46" y="85"/>
                    </a:lnTo>
                    <a:lnTo>
                      <a:pt x="50" y="88"/>
                    </a:lnTo>
                    <a:lnTo>
                      <a:pt x="56" y="88"/>
                    </a:lnTo>
                    <a:lnTo>
                      <a:pt x="60" y="85"/>
                    </a:lnTo>
                    <a:lnTo>
                      <a:pt x="60" y="79"/>
                    </a:lnTo>
                    <a:lnTo>
                      <a:pt x="60" y="73"/>
                    </a:lnTo>
                    <a:lnTo>
                      <a:pt x="63" y="75"/>
                    </a:lnTo>
                    <a:lnTo>
                      <a:pt x="67" y="75"/>
                    </a:lnTo>
                    <a:lnTo>
                      <a:pt x="71" y="73"/>
                    </a:lnTo>
                    <a:lnTo>
                      <a:pt x="75" y="75"/>
                    </a:lnTo>
                    <a:lnTo>
                      <a:pt x="77" y="75"/>
                    </a:lnTo>
                    <a:lnTo>
                      <a:pt x="79" y="77"/>
                    </a:lnTo>
                    <a:lnTo>
                      <a:pt x="81" y="77"/>
                    </a:lnTo>
                    <a:lnTo>
                      <a:pt x="83" y="75"/>
                    </a:lnTo>
                    <a:lnTo>
                      <a:pt x="83" y="71"/>
                    </a:lnTo>
                    <a:lnTo>
                      <a:pt x="86" y="71"/>
                    </a:lnTo>
                    <a:lnTo>
                      <a:pt x="88" y="69"/>
                    </a:lnTo>
                    <a:lnTo>
                      <a:pt x="88" y="63"/>
                    </a:lnTo>
                    <a:lnTo>
                      <a:pt x="88" y="61"/>
                    </a:lnTo>
                    <a:lnTo>
                      <a:pt x="86" y="61"/>
                    </a:lnTo>
                    <a:lnTo>
                      <a:pt x="84" y="61"/>
                    </a:lnTo>
                    <a:lnTo>
                      <a:pt x="83" y="60"/>
                    </a:lnTo>
                    <a:lnTo>
                      <a:pt x="83" y="58"/>
                    </a:lnTo>
                    <a:lnTo>
                      <a:pt x="81" y="56"/>
                    </a:lnTo>
                    <a:lnTo>
                      <a:pt x="77" y="52"/>
                    </a:lnTo>
                    <a:lnTo>
                      <a:pt x="75" y="50"/>
                    </a:lnTo>
                    <a:lnTo>
                      <a:pt x="75" y="46"/>
                    </a:lnTo>
                    <a:lnTo>
                      <a:pt x="83" y="40"/>
                    </a:lnTo>
                    <a:lnTo>
                      <a:pt x="84" y="38"/>
                    </a:lnTo>
                    <a:lnTo>
                      <a:pt x="84" y="35"/>
                    </a:lnTo>
                    <a:lnTo>
                      <a:pt x="84" y="29"/>
                    </a:lnTo>
                    <a:lnTo>
                      <a:pt x="83" y="21"/>
                    </a:lnTo>
                    <a:lnTo>
                      <a:pt x="83" y="14"/>
                    </a:lnTo>
                    <a:lnTo>
                      <a:pt x="81" y="8"/>
                    </a:lnTo>
                    <a:lnTo>
                      <a:pt x="79" y="6"/>
                    </a:lnTo>
                    <a:lnTo>
                      <a:pt x="77" y="4"/>
                    </a:lnTo>
                    <a:lnTo>
                      <a:pt x="75" y="2"/>
                    </a:lnTo>
                    <a:lnTo>
                      <a:pt x="73" y="0"/>
                    </a:lnTo>
                    <a:lnTo>
                      <a:pt x="67" y="6"/>
                    </a:lnTo>
                    <a:lnTo>
                      <a:pt x="65" y="10"/>
                    </a:lnTo>
                    <a:lnTo>
                      <a:pt x="60" y="14"/>
                    </a:lnTo>
                    <a:close/>
                  </a:path>
                </a:pathLst>
              </a:custGeom>
              <a:solidFill>
                <a:srgbClr val="ff6600"/>
              </a:solidFill>
              <a:ln w="0">
                <a:noFill/>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3013" name=""/>
              <p:cNvSpPr/>
              <p:nvPr/>
            </p:nvSpPr>
            <p:spPr>
              <a:xfrm>
                <a:off x="6692760" y="3744720"/>
                <a:ext cx="41040" cy="20520"/>
              </a:xfrm>
              <a:custGeom>
                <a:avLst/>
                <a:gdLst/>
                <a:ahLst/>
                <a:rect l="l" t="t" r="r" b="b"/>
                <a:pathLst>
                  <a:path w="182" h="77">
                    <a:moveTo>
                      <a:pt x="24" y="17"/>
                    </a:moveTo>
                    <a:lnTo>
                      <a:pt x="34" y="21"/>
                    </a:lnTo>
                    <a:lnTo>
                      <a:pt x="40" y="19"/>
                    </a:lnTo>
                    <a:lnTo>
                      <a:pt x="49" y="17"/>
                    </a:lnTo>
                    <a:lnTo>
                      <a:pt x="55" y="17"/>
                    </a:lnTo>
                    <a:lnTo>
                      <a:pt x="63" y="11"/>
                    </a:lnTo>
                    <a:lnTo>
                      <a:pt x="69" y="10"/>
                    </a:lnTo>
                    <a:lnTo>
                      <a:pt x="74" y="15"/>
                    </a:lnTo>
                    <a:lnTo>
                      <a:pt x="80" y="15"/>
                    </a:lnTo>
                    <a:lnTo>
                      <a:pt x="88" y="11"/>
                    </a:lnTo>
                    <a:lnTo>
                      <a:pt x="94" y="10"/>
                    </a:lnTo>
                    <a:lnTo>
                      <a:pt x="103" y="6"/>
                    </a:lnTo>
                    <a:lnTo>
                      <a:pt x="107" y="2"/>
                    </a:lnTo>
                    <a:lnTo>
                      <a:pt x="111" y="4"/>
                    </a:lnTo>
                    <a:lnTo>
                      <a:pt x="117" y="4"/>
                    </a:lnTo>
                    <a:lnTo>
                      <a:pt x="122" y="4"/>
                    </a:lnTo>
                    <a:lnTo>
                      <a:pt x="128" y="0"/>
                    </a:lnTo>
                    <a:lnTo>
                      <a:pt x="132" y="4"/>
                    </a:lnTo>
                    <a:lnTo>
                      <a:pt x="134" y="10"/>
                    </a:lnTo>
                    <a:lnTo>
                      <a:pt x="134" y="19"/>
                    </a:lnTo>
                    <a:lnTo>
                      <a:pt x="130" y="25"/>
                    </a:lnTo>
                    <a:lnTo>
                      <a:pt x="126" y="29"/>
                    </a:lnTo>
                    <a:lnTo>
                      <a:pt x="130" y="33"/>
                    </a:lnTo>
                    <a:lnTo>
                      <a:pt x="140" y="31"/>
                    </a:lnTo>
                    <a:lnTo>
                      <a:pt x="142" y="27"/>
                    </a:lnTo>
                    <a:lnTo>
                      <a:pt x="149" y="25"/>
                    </a:lnTo>
                    <a:lnTo>
                      <a:pt x="157" y="21"/>
                    </a:lnTo>
                    <a:lnTo>
                      <a:pt x="163" y="19"/>
                    </a:lnTo>
                    <a:lnTo>
                      <a:pt x="170" y="17"/>
                    </a:lnTo>
                    <a:lnTo>
                      <a:pt x="174" y="19"/>
                    </a:lnTo>
                    <a:lnTo>
                      <a:pt x="180" y="19"/>
                    </a:lnTo>
                    <a:lnTo>
                      <a:pt x="182" y="25"/>
                    </a:lnTo>
                    <a:lnTo>
                      <a:pt x="182" y="29"/>
                    </a:lnTo>
                    <a:lnTo>
                      <a:pt x="180" y="36"/>
                    </a:lnTo>
                    <a:lnTo>
                      <a:pt x="178" y="44"/>
                    </a:lnTo>
                    <a:lnTo>
                      <a:pt x="174" y="54"/>
                    </a:lnTo>
                    <a:lnTo>
                      <a:pt x="170" y="59"/>
                    </a:lnTo>
                    <a:lnTo>
                      <a:pt x="168" y="61"/>
                    </a:lnTo>
                    <a:lnTo>
                      <a:pt x="165" y="65"/>
                    </a:lnTo>
                    <a:lnTo>
                      <a:pt x="159" y="65"/>
                    </a:lnTo>
                    <a:lnTo>
                      <a:pt x="151" y="67"/>
                    </a:lnTo>
                    <a:lnTo>
                      <a:pt x="140" y="69"/>
                    </a:lnTo>
                    <a:lnTo>
                      <a:pt x="130" y="69"/>
                    </a:lnTo>
                    <a:lnTo>
                      <a:pt x="122" y="71"/>
                    </a:lnTo>
                    <a:lnTo>
                      <a:pt x="113" y="71"/>
                    </a:lnTo>
                    <a:lnTo>
                      <a:pt x="107" y="73"/>
                    </a:lnTo>
                    <a:lnTo>
                      <a:pt x="101" y="77"/>
                    </a:lnTo>
                    <a:lnTo>
                      <a:pt x="99" y="75"/>
                    </a:lnTo>
                    <a:lnTo>
                      <a:pt x="99" y="73"/>
                    </a:lnTo>
                    <a:lnTo>
                      <a:pt x="97" y="71"/>
                    </a:lnTo>
                    <a:lnTo>
                      <a:pt x="94" y="71"/>
                    </a:lnTo>
                    <a:lnTo>
                      <a:pt x="90" y="69"/>
                    </a:lnTo>
                    <a:lnTo>
                      <a:pt x="86" y="69"/>
                    </a:lnTo>
                    <a:lnTo>
                      <a:pt x="80" y="67"/>
                    </a:lnTo>
                    <a:lnTo>
                      <a:pt x="76" y="67"/>
                    </a:lnTo>
                    <a:lnTo>
                      <a:pt x="72" y="65"/>
                    </a:lnTo>
                    <a:lnTo>
                      <a:pt x="71" y="69"/>
                    </a:lnTo>
                    <a:lnTo>
                      <a:pt x="67" y="69"/>
                    </a:lnTo>
                    <a:lnTo>
                      <a:pt x="61" y="69"/>
                    </a:lnTo>
                    <a:lnTo>
                      <a:pt x="55" y="65"/>
                    </a:lnTo>
                    <a:lnTo>
                      <a:pt x="53" y="63"/>
                    </a:lnTo>
                    <a:lnTo>
                      <a:pt x="51" y="58"/>
                    </a:lnTo>
                    <a:lnTo>
                      <a:pt x="47" y="59"/>
                    </a:lnTo>
                    <a:lnTo>
                      <a:pt x="42" y="63"/>
                    </a:lnTo>
                    <a:lnTo>
                      <a:pt x="36" y="59"/>
                    </a:lnTo>
                    <a:lnTo>
                      <a:pt x="34" y="59"/>
                    </a:lnTo>
                    <a:lnTo>
                      <a:pt x="30" y="56"/>
                    </a:lnTo>
                    <a:lnTo>
                      <a:pt x="28" y="56"/>
                    </a:lnTo>
                    <a:lnTo>
                      <a:pt x="24" y="52"/>
                    </a:lnTo>
                    <a:lnTo>
                      <a:pt x="21" y="52"/>
                    </a:lnTo>
                    <a:lnTo>
                      <a:pt x="19" y="54"/>
                    </a:lnTo>
                    <a:lnTo>
                      <a:pt x="15" y="54"/>
                    </a:lnTo>
                    <a:lnTo>
                      <a:pt x="7" y="54"/>
                    </a:lnTo>
                    <a:lnTo>
                      <a:pt x="0" y="54"/>
                    </a:lnTo>
                    <a:lnTo>
                      <a:pt x="0" y="50"/>
                    </a:lnTo>
                    <a:lnTo>
                      <a:pt x="0" y="44"/>
                    </a:lnTo>
                    <a:lnTo>
                      <a:pt x="0" y="40"/>
                    </a:lnTo>
                    <a:lnTo>
                      <a:pt x="3" y="40"/>
                    </a:lnTo>
                    <a:lnTo>
                      <a:pt x="7" y="38"/>
                    </a:lnTo>
                    <a:lnTo>
                      <a:pt x="9" y="34"/>
                    </a:lnTo>
                    <a:lnTo>
                      <a:pt x="13" y="33"/>
                    </a:lnTo>
                    <a:lnTo>
                      <a:pt x="17" y="31"/>
                    </a:lnTo>
                    <a:lnTo>
                      <a:pt x="21" y="29"/>
                    </a:lnTo>
                    <a:lnTo>
                      <a:pt x="23" y="27"/>
                    </a:lnTo>
                    <a:lnTo>
                      <a:pt x="24" y="23"/>
                    </a:lnTo>
                    <a:lnTo>
                      <a:pt x="24" y="17"/>
                    </a:lnTo>
                    <a:close/>
                  </a:path>
                </a:pathLst>
              </a:custGeom>
              <a:solidFill>
                <a:srgbClr val="ff6600"/>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3014" name=""/>
              <p:cNvSpPr/>
              <p:nvPr/>
            </p:nvSpPr>
            <p:spPr>
              <a:xfrm>
                <a:off x="6686280" y="3763800"/>
                <a:ext cx="45720" cy="25560"/>
              </a:xfrm>
              <a:custGeom>
                <a:avLst/>
                <a:gdLst/>
                <a:ahLst/>
                <a:rect l="l" t="t" r="r" b="b"/>
                <a:pathLst>
                  <a:path w="204" h="96">
                    <a:moveTo>
                      <a:pt x="35" y="86"/>
                    </a:moveTo>
                    <a:lnTo>
                      <a:pt x="46" y="86"/>
                    </a:lnTo>
                    <a:lnTo>
                      <a:pt x="50" y="86"/>
                    </a:lnTo>
                    <a:lnTo>
                      <a:pt x="58" y="78"/>
                    </a:lnTo>
                    <a:lnTo>
                      <a:pt x="62" y="80"/>
                    </a:lnTo>
                    <a:lnTo>
                      <a:pt x="65" y="78"/>
                    </a:lnTo>
                    <a:lnTo>
                      <a:pt x="69" y="78"/>
                    </a:lnTo>
                    <a:lnTo>
                      <a:pt x="71" y="78"/>
                    </a:lnTo>
                    <a:lnTo>
                      <a:pt x="73" y="77"/>
                    </a:lnTo>
                    <a:lnTo>
                      <a:pt x="75" y="78"/>
                    </a:lnTo>
                    <a:lnTo>
                      <a:pt x="77" y="82"/>
                    </a:lnTo>
                    <a:lnTo>
                      <a:pt x="79" y="84"/>
                    </a:lnTo>
                    <a:lnTo>
                      <a:pt x="83" y="82"/>
                    </a:lnTo>
                    <a:lnTo>
                      <a:pt x="85" y="82"/>
                    </a:lnTo>
                    <a:lnTo>
                      <a:pt x="86" y="84"/>
                    </a:lnTo>
                    <a:lnTo>
                      <a:pt x="90" y="84"/>
                    </a:lnTo>
                    <a:lnTo>
                      <a:pt x="94" y="84"/>
                    </a:lnTo>
                    <a:lnTo>
                      <a:pt x="100" y="84"/>
                    </a:lnTo>
                    <a:lnTo>
                      <a:pt x="104" y="78"/>
                    </a:lnTo>
                    <a:lnTo>
                      <a:pt x="108" y="75"/>
                    </a:lnTo>
                    <a:lnTo>
                      <a:pt x="111" y="77"/>
                    </a:lnTo>
                    <a:lnTo>
                      <a:pt x="111" y="82"/>
                    </a:lnTo>
                    <a:lnTo>
                      <a:pt x="115" y="86"/>
                    </a:lnTo>
                    <a:lnTo>
                      <a:pt x="119" y="92"/>
                    </a:lnTo>
                    <a:lnTo>
                      <a:pt x="121" y="96"/>
                    </a:lnTo>
                    <a:lnTo>
                      <a:pt x="123" y="94"/>
                    </a:lnTo>
                    <a:lnTo>
                      <a:pt x="127" y="90"/>
                    </a:lnTo>
                    <a:lnTo>
                      <a:pt x="133" y="82"/>
                    </a:lnTo>
                    <a:lnTo>
                      <a:pt x="138" y="73"/>
                    </a:lnTo>
                    <a:lnTo>
                      <a:pt x="142" y="67"/>
                    </a:lnTo>
                    <a:lnTo>
                      <a:pt x="146" y="65"/>
                    </a:lnTo>
                    <a:lnTo>
                      <a:pt x="150" y="67"/>
                    </a:lnTo>
                    <a:lnTo>
                      <a:pt x="154" y="63"/>
                    </a:lnTo>
                    <a:lnTo>
                      <a:pt x="159" y="57"/>
                    </a:lnTo>
                    <a:lnTo>
                      <a:pt x="163" y="52"/>
                    </a:lnTo>
                    <a:lnTo>
                      <a:pt x="167" y="46"/>
                    </a:lnTo>
                    <a:lnTo>
                      <a:pt x="171" y="44"/>
                    </a:lnTo>
                    <a:lnTo>
                      <a:pt x="173" y="38"/>
                    </a:lnTo>
                    <a:lnTo>
                      <a:pt x="181" y="32"/>
                    </a:lnTo>
                    <a:lnTo>
                      <a:pt x="192" y="25"/>
                    </a:lnTo>
                    <a:lnTo>
                      <a:pt x="200" y="19"/>
                    </a:lnTo>
                    <a:lnTo>
                      <a:pt x="204" y="13"/>
                    </a:lnTo>
                    <a:lnTo>
                      <a:pt x="198" y="13"/>
                    </a:lnTo>
                    <a:lnTo>
                      <a:pt x="190" y="15"/>
                    </a:lnTo>
                    <a:lnTo>
                      <a:pt x="179" y="17"/>
                    </a:lnTo>
                    <a:lnTo>
                      <a:pt x="169" y="17"/>
                    </a:lnTo>
                    <a:lnTo>
                      <a:pt x="161" y="19"/>
                    </a:lnTo>
                    <a:lnTo>
                      <a:pt x="152" y="19"/>
                    </a:lnTo>
                    <a:lnTo>
                      <a:pt x="146" y="21"/>
                    </a:lnTo>
                    <a:lnTo>
                      <a:pt x="140" y="25"/>
                    </a:lnTo>
                    <a:lnTo>
                      <a:pt x="138" y="23"/>
                    </a:lnTo>
                    <a:lnTo>
                      <a:pt x="138" y="21"/>
                    </a:lnTo>
                    <a:lnTo>
                      <a:pt x="136" y="19"/>
                    </a:lnTo>
                    <a:lnTo>
                      <a:pt x="133" y="19"/>
                    </a:lnTo>
                    <a:lnTo>
                      <a:pt x="129" y="17"/>
                    </a:lnTo>
                    <a:lnTo>
                      <a:pt x="125" y="17"/>
                    </a:lnTo>
                    <a:lnTo>
                      <a:pt x="119" y="15"/>
                    </a:lnTo>
                    <a:lnTo>
                      <a:pt x="115" y="15"/>
                    </a:lnTo>
                    <a:lnTo>
                      <a:pt x="111" y="13"/>
                    </a:lnTo>
                    <a:lnTo>
                      <a:pt x="110" y="17"/>
                    </a:lnTo>
                    <a:lnTo>
                      <a:pt x="106" y="17"/>
                    </a:lnTo>
                    <a:lnTo>
                      <a:pt x="100" y="17"/>
                    </a:lnTo>
                    <a:lnTo>
                      <a:pt x="94" y="13"/>
                    </a:lnTo>
                    <a:lnTo>
                      <a:pt x="92" y="11"/>
                    </a:lnTo>
                    <a:lnTo>
                      <a:pt x="90" y="6"/>
                    </a:lnTo>
                    <a:lnTo>
                      <a:pt x="86" y="7"/>
                    </a:lnTo>
                    <a:lnTo>
                      <a:pt x="81" y="11"/>
                    </a:lnTo>
                    <a:lnTo>
                      <a:pt x="75" y="7"/>
                    </a:lnTo>
                    <a:lnTo>
                      <a:pt x="73" y="7"/>
                    </a:lnTo>
                    <a:lnTo>
                      <a:pt x="69" y="4"/>
                    </a:lnTo>
                    <a:lnTo>
                      <a:pt x="67" y="4"/>
                    </a:lnTo>
                    <a:lnTo>
                      <a:pt x="63" y="0"/>
                    </a:lnTo>
                    <a:lnTo>
                      <a:pt x="60" y="0"/>
                    </a:lnTo>
                    <a:lnTo>
                      <a:pt x="58" y="2"/>
                    </a:lnTo>
                    <a:lnTo>
                      <a:pt x="54" y="2"/>
                    </a:lnTo>
                    <a:lnTo>
                      <a:pt x="46" y="2"/>
                    </a:lnTo>
                    <a:lnTo>
                      <a:pt x="39" y="2"/>
                    </a:lnTo>
                    <a:lnTo>
                      <a:pt x="35" y="11"/>
                    </a:lnTo>
                    <a:lnTo>
                      <a:pt x="33" y="15"/>
                    </a:lnTo>
                    <a:lnTo>
                      <a:pt x="31" y="19"/>
                    </a:lnTo>
                    <a:lnTo>
                      <a:pt x="29" y="25"/>
                    </a:lnTo>
                    <a:lnTo>
                      <a:pt x="29" y="27"/>
                    </a:lnTo>
                    <a:lnTo>
                      <a:pt x="27" y="30"/>
                    </a:lnTo>
                    <a:lnTo>
                      <a:pt x="29" y="38"/>
                    </a:lnTo>
                    <a:lnTo>
                      <a:pt x="25" y="42"/>
                    </a:lnTo>
                    <a:lnTo>
                      <a:pt x="23" y="50"/>
                    </a:lnTo>
                    <a:lnTo>
                      <a:pt x="23" y="55"/>
                    </a:lnTo>
                    <a:lnTo>
                      <a:pt x="23" y="63"/>
                    </a:lnTo>
                    <a:lnTo>
                      <a:pt x="21" y="69"/>
                    </a:lnTo>
                    <a:lnTo>
                      <a:pt x="8" y="73"/>
                    </a:lnTo>
                    <a:lnTo>
                      <a:pt x="4" y="75"/>
                    </a:lnTo>
                    <a:lnTo>
                      <a:pt x="0" y="82"/>
                    </a:lnTo>
                    <a:lnTo>
                      <a:pt x="10" y="84"/>
                    </a:lnTo>
                    <a:lnTo>
                      <a:pt x="19" y="86"/>
                    </a:lnTo>
                    <a:lnTo>
                      <a:pt x="29" y="86"/>
                    </a:lnTo>
                    <a:lnTo>
                      <a:pt x="35" y="86"/>
                    </a:lnTo>
                    <a:close/>
                  </a:path>
                </a:pathLst>
              </a:custGeom>
              <a:solidFill>
                <a:srgbClr val="ff6600"/>
              </a:solidFill>
              <a:ln w="0">
                <a:noFill/>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3015" name=""/>
              <p:cNvSpPr/>
              <p:nvPr/>
            </p:nvSpPr>
            <p:spPr>
              <a:xfrm>
                <a:off x="6867360" y="3682800"/>
                <a:ext cx="14040" cy="27000"/>
              </a:xfrm>
              <a:custGeom>
                <a:avLst/>
                <a:gdLst/>
                <a:ahLst/>
                <a:rect l="l" t="t" r="r" b="b"/>
                <a:pathLst>
                  <a:path w="68" h="98">
                    <a:moveTo>
                      <a:pt x="12" y="16"/>
                    </a:moveTo>
                    <a:lnTo>
                      <a:pt x="20" y="14"/>
                    </a:lnTo>
                    <a:lnTo>
                      <a:pt x="29" y="14"/>
                    </a:lnTo>
                    <a:lnTo>
                      <a:pt x="37" y="10"/>
                    </a:lnTo>
                    <a:lnTo>
                      <a:pt x="43" y="4"/>
                    </a:lnTo>
                    <a:lnTo>
                      <a:pt x="46" y="0"/>
                    </a:lnTo>
                    <a:lnTo>
                      <a:pt x="54" y="4"/>
                    </a:lnTo>
                    <a:lnTo>
                      <a:pt x="56" y="2"/>
                    </a:lnTo>
                    <a:lnTo>
                      <a:pt x="56" y="14"/>
                    </a:lnTo>
                    <a:lnTo>
                      <a:pt x="56" y="21"/>
                    </a:lnTo>
                    <a:lnTo>
                      <a:pt x="58" y="29"/>
                    </a:lnTo>
                    <a:lnTo>
                      <a:pt x="62" y="35"/>
                    </a:lnTo>
                    <a:lnTo>
                      <a:pt x="62" y="39"/>
                    </a:lnTo>
                    <a:lnTo>
                      <a:pt x="58" y="45"/>
                    </a:lnTo>
                    <a:lnTo>
                      <a:pt x="58" y="48"/>
                    </a:lnTo>
                    <a:lnTo>
                      <a:pt x="62" y="56"/>
                    </a:lnTo>
                    <a:lnTo>
                      <a:pt x="66" y="62"/>
                    </a:lnTo>
                    <a:lnTo>
                      <a:pt x="68" y="66"/>
                    </a:lnTo>
                    <a:lnTo>
                      <a:pt x="64" y="69"/>
                    </a:lnTo>
                    <a:lnTo>
                      <a:pt x="58" y="69"/>
                    </a:lnTo>
                    <a:lnTo>
                      <a:pt x="58" y="71"/>
                    </a:lnTo>
                    <a:lnTo>
                      <a:pt x="62" y="75"/>
                    </a:lnTo>
                    <a:lnTo>
                      <a:pt x="60" y="81"/>
                    </a:lnTo>
                    <a:lnTo>
                      <a:pt x="58" y="85"/>
                    </a:lnTo>
                    <a:lnTo>
                      <a:pt x="60" y="91"/>
                    </a:lnTo>
                    <a:lnTo>
                      <a:pt x="58" y="92"/>
                    </a:lnTo>
                    <a:lnTo>
                      <a:pt x="54" y="94"/>
                    </a:lnTo>
                    <a:lnTo>
                      <a:pt x="50" y="94"/>
                    </a:lnTo>
                    <a:lnTo>
                      <a:pt x="44" y="96"/>
                    </a:lnTo>
                    <a:lnTo>
                      <a:pt x="41" y="98"/>
                    </a:lnTo>
                    <a:lnTo>
                      <a:pt x="39" y="96"/>
                    </a:lnTo>
                    <a:lnTo>
                      <a:pt x="37" y="94"/>
                    </a:lnTo>
                    <a:lnTo>
                      <a:pt x="33" y="94"/>
                    </a:lnTo>
                    <a:lnTo>
                      <a:pt x="29" y="94"/>
                    </a:lnTo>
                    <a:lnTo>
                      <a:pt x="25" y="89"/>
                    </a:lnTo>
                    <a:lnTo>
                      <a:pt x="18" y="81"/>
                    </a:lnTo>
                    <a:lnTo>
                      <a:pt x="14" y="75"/>
                    </a:lnTo>
                    <a:lnTo>
                      <a:pt x="14" y="71"/>
                    </a:lnTo>
                    <a:lnTo>
                      <a:pt x="16" y="66"/>
                    </a:lnTo>
                    <a:lnTo>
                      <a:pt x="20" y="58"/>
                    </a:lnTo>
                    <a:lnTo>
                      <a:pt x="20" y="48"/>
                    </a:lnTo>
                    <a:lnTo>
                      <a:pt x="16" y="37"/>
                    </a:lnTo>
                    <a:lnTo>
                      <a:pt x="10" y="29"/>
                    </a:lnTo>
                    <a:lnTo>
                      <a:pt x="10" y="27"/>
                    </a:lnTo>
                    <a:lnTo>
                      <a:pt x="2" y="27"/>
                    </a:lnTo>
                    <a:lnTo>
                      <a:pt x="0" y="23"/>
                    </a:lnTo>
                    <a:lnTo>
                      <a:pt x="12" y="16"/>
                    </a:lnTo>
                    <a:close/>
                  </a:path>
                </a:pathLst>
              </a:custGeom>
              <a:solidFill>
                <a:srgbClr val="ff660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3016" name=""/>
              <p:cNvSpPr/>
              <p:nvPr/>
            </p:nvSpPr>
            <p:spPr>
              <a:xfrm>
                <a:off x="6878520" y="3681360"/>
                <a:ext cx="16920" cy="27000"/>
              </a:xfrm>
              <a:custGeom>
                <a:avLst/>
                <a:gdLst/>
                <a:ahLst/>
                <a:rect l="l" t="t" r="r" b="b"/>
                <a:pathLst>
                  <a:path w="73" h="99">
                    <a:moveTo>
                      <a:pt x="4" y="5"/>
                    </a:moveTo>
                    <a:lnTo>
                      <a:pt x="12" y="2"/>
                    </a:lnTo>
                    <a:lnTo>
                      <a:pt x="19" y="0"/>
                    </a:lnTo>
                    <a:lnTo>
                      <a:pt x="15" y="11"/>
                    </a:lnTo>
                    <a:lnTo>
                      <a:pt x="29" y="21"/>
                    </a:lnTo>
                    <a:lnTo>
                      <a:pt x="35" y="40"/>
                    </a:lnTo>
                    <a:lnTo>
                      <a:pt x="46" y="48"/>
                    </a:lnTo>
                    <a:lnTo>
                      <a:pt x="50" y="53"/>
                    </a:lnTo>
                    <a:lnTo>
                      <a:pt x="54" y="61"/>
                    </a:lnTo>
                    <a:lnTo>
                      <a:pt x="73" y="63"/>
                    </a:lnTo>
                    <a:lnTo>
                      <a:pt x="71" y="67"/>
                    </a:lnTo>
                    <a:lnTo>
                      <a:pt x="67" y="69"/>
                    </a:lnTo>
                    <a:lnTo>
                      <a:pt x="63" y="71"/>
                    </a:lnTo>
                    <a:lnTo>
                      <a:pt x="61" y="74"/>
                    </a:lnTo>
                    <a:lnTo>
                      <a:pt x="63" y="78"/>
                    </a:lnTo>
                    <a:lnTo>
                      <a:pt x="59" y="80"/>
                    </a:lnTo>
                    <a:lnTo>
                      <a:pt x="54" y="80"/>
                    </a:lnTo>
                    <a:lnTo>
                      <a:pt x="50" y="80"/>
                    </a:lnTo>
                    <a:lnTo>
                      <a:pt x="44" y="84"/>
                    </a:lnTo>
                    <a:lnTo>
                      <a:pt x="36" y="88"/>
                    </a:lnTo>
                    <a:lnTo>
                      <a:pt x="33" y="90"/>
                    </a:lnTo>
                    <a:lnTo>
                      <a:pt x="31" y="92"/>
                    </a:lnTo>
                    <a:lnTo>
                      <a:pt x="29" y="96"/>
                    </a:lnTo>
                    <a:lnTo>
                      <a:pt x="29" y="97"/>
                    </a:lnTo>
                    <a:lnTo>
                      <a:pt x="25" y="99"/>
                    </a:lnTo>
                    <a:lnTo>
                      <a:pt x="21" y="97"/>
                    </a:lnTo>
                    <a:lnTo>
                      <a:pt x="19" y="96"/>
                    </a:lnTo>
                    <a:lnTo>
                      <a:pt x="13" y="96"/>
                    </a:lnTo>
                    <a:lnTo>
                      <a:pt x="8" y="97"/>
                    </a:lnTo>
                    <a:lnTo>
                      <a:pt x="2" y="97"/>
                    </a:lnTo>
                    <a:lnTo>
                      <a:pt x="4" y="96"/>
                    </a:lnTo>
                    <a:lnTo>
                      <a:pt x="2" y="90"/>
                    </a:lnTo>
                    <a:lnTo>
                      <a:pt x="4" y="86"/>
                    </a:lnTo>
                    <a:lnTo>
                      <a:pt x="6" y="80"/>
                    </a:lnTo>
                    <a:lnTo>
                      <a:pt x="2" y="76"/>
                    </a:lnTo>
                    <a:lnTo>
                      <a:pt x="2" y="74"/>
                    </a:lnTo>
                    <a:lnTo>
                      <a:pt x="8" y="74"/>
                    </a:lnTo>
                    <a:lnTo>
                      <a:pt x="12" y="71"/>
                    </a:lnTo>
                    <a:lnTo>
                      <a:pt x="10" y="67"/>
                    </a:lnTo>
                    <a:lnTo>
                      <a:pt x="6" y="61"/>
                    </a:lnTo>
                    <a:lnTo>
                      <a:pt x="2" y="53"/>
                    </a:lnTo>
                    <a:lnTo>
                      <a:pt x="2" y="50"/>
                    </a:lnTo>
                    <a:lnTo>
                      <a:pt x="6" y="44"/>
                    </a:lnTo>
                    <a:lnTo>
                      <a:pt x="6" y="40"/>
                    </a:lnTo>
                    <a:lnTo>
                      <a:pt x="2" y="34"/>
                    </a:lnTo>
                    <a:lnTo>
                      <a:pt x="0" y="26"/>
                    </a:lnTo>
                    <a:lnTo>
                      <a:pt x="0" y="19"/>
                    </a:lnTo>
                    <a:lnTo>
                      <a:pt x="0" y="7"/>
                    </a:lnTo>
                    <a:lnTo>
                      <a:pt x="4" y="5"/>
                    </a:lnTo>
                    <a:close/>
                  </a:path>
                </a:pathLst>
              </a:custGeom>
              <a:solidFill>
                <a:srgbClr val="ff660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3017" name=""/>
              <p:cNvSpPr/>
              <p:nvPr/>
            </p:nvSpPr>
            <p:spPr>
              <a:xfrm>
                <a:off x="6883200" y="3697200"/>
                <a:ext cx="18720" cy="44280"/>
              </a:xfrm>
              <a:custGeom>
                <a:avLst/>
                <a:gdLst/>
                <a:ahLst/>
                <a:rect l="l" t="t" r="r" b="b"/>
                <a:pathLst>
                  <a:path w="83" h="167">
                    <a:moveTo>
                      <a:pt x="63" y="0"/>
                    </a:moveTo>
                    <a:lnTo>
                      <a:pt x="67" y="15"/>
                    </a:lnTo>
                    <a:lnTo>
                      <a:pt x="83" y="21"/>
                    </a:lnTo>
                    <a:lnTo>
                      <a:pt x="81" y="40"/>
                    </a:lnTo>
                    <a:lnTo>
                      <a:pt x="77" y="46"/>
                    </a:lnTo>
                    <a:lnTo>
                      <a:pt x="71" y="50"/>
                    </a:lnTo>
                    <a:lnTo>
                      <a:pt x="67" y="56"/>
                    </a:lnTo>
                    <a:lnTo>
                      <a:pt x="65" y="69"/>
                    </a:lnTo>
                    <a:lnTo>
                      <a:pt x="69" y="86"/>
                    </a:lnTo>
                    <a:lnTo>
                      <a:pt x="69" y="98"/>
                    </a:lnTo>
                    <a:lnTo>
                      <a:pt x="69" y="102"/>
                    </a:lnTo>
                    <a:lnTo>
                      <a:pt x="69" y="106"/>
                    </a:lnTo>
                    <a:lnTo>
                      <a:pt x="71" y="106"/>
                    </a:lnTo>
                    <a:lnTo>
                      <a:pt x="73" y="111"/>
                    </a:lnTo>
                    <a:lnTo>
                      <a:pt x="75" y="119"/>
                    </a:lnTo>
                    <a:lnTo>
                      <a:pt x="77" y="123"/>
                    </a:lnTo>
                    <a:lnTo>
                      <a:pt x="77" y="129"/>
                    </a:lnTo>
                    <a:lnTo>
                      <a:pt x="77" y="133"/>
                    </a:lnTo>
                    <a:lnTo>
                      <a:pt x="79" y="136"/>
                    </a:lnTo>
                    <a:lnTo>
                      <a:pt x="81" y="142"/>
                    </a:lnTo>
                    <a:lnTo>
                      <a:pt x="81" y="148"/>
                    </a:lnTo>
                    <a:lnTo>
                      <a:pt x="79" y="154"/>
                    </a:lnTo>
                    <a:lnTo>
                      <a:pt x="73" y="156"/>
                    </a:lnTo>
                    <a:lnTo>
                      <a:pt x="63" y="159"/>
                    </a:lnTo>
                    <a:lnTo>
                      <a:pt x="58" y="161"/>
                    </a:lnTo>
                    <a:lnTo>
                      <a:pt x="52" y="165"/>
                    </a:lnTo>
                    <a:lnTo>
                      <a:pt x="50" y="167"/>
                    </a:lnTo>
                    <a:lnTo>
                      <a:pt x="46" y="165"/>
                    </a:lnTo>
                    <a:lnTo>
                      <a:pt x="48" y="157"/>
                    </a:lnTo>
                    <a:lnTo>
                      <a:pt x="52" y="152"/>
                    </a:lnTo>
                    <a:lnTo>
                      <a:pt x="52" y="148"/>
                    </a:lnTo>
                    <a:lnTo>
                      <a:pt x="46" y="148"/>
                    </a:lnTo>
                    <a:lnTo>
                      <a:pt x="42" y="144"/>
                    </a:lnTo>
                    <a:lnTo>
                      <a:pt x="37" y="144"/>
                    </a:lnTo>
                    <a:lnTo>
                      <a:pt x="31" y="142"/>
                    </a:lnTo>
                    <a:lnTo>
                      <a:pt x="29" y="140"/>
                    </a:lnTo>
                    <a:lnTo>
                      <a:pt x="31" y="134"/>
                    </a:lnTo>
                    <a:lnTo>
                      <a:pt x="33" y="129"/>
                    </a:lnTo>
                    <a:lnTo>
                      <a:pt x="31" y="125"/>
                    </a:lnTo>
                    <a:lnTo>
                      <a:pt x="27" y="123"/>
                    </a:lnTo>
                    <a:lnTo>
                      <a:pt x="25" y="123"/>
                    </a:lnTo>
                    <a:lnTo>
                      <a:pt x="27" y="119"/>
                    </a:lnTo>
                    <a:lnTo>
                      <a:pt x="31" y="113"/>
                    </a:lnTo>
                    <a:lnTo>
                      <a:pt x="31" y="109"/>
                    </a:lnTo>
                    <a:lnTo>
                      <a:pt x="29" y="106"/>
                    </a:lnTo>
                    <a:lnTo>
                      <a:pt x="27" y="98"/>
                    </a:lnTo>
                    <a:lnTo>
                      <a:pt x="21" y="94"/>
                    </a:lnTo>
                    <a:lnTo>
                      <a:pt x="19" y="85"/>
                    </a:lnTo>
                    <a:lnTo>
                      <a:pt x="19" y="77"/>
                    </a:lnTo>
                    <a:lnTo>
                      <a:pt x="21" y="65"/>
                    </a:lnTo>
                    <a:lnTo>
                      <a:pt x="23" y="58"/>
                    </a:lnTo>
                    <a:lnTo>
                      <a:pt x="21" y="50"/>
                    </a:lnTo>
                    <a:lnTo>
                      <a:pt x="21" y="48"/>
                    </a:lnTo>
                    <a:lnTo>
                      <a:pt x="19" y="42"/>
                    </a:lnTo>
                    <a:lnTo>
                      <a:pt x="15" y="40"/>
                    </a:lnTo>
                    <a:lnTo>
                      <a:pt x="12" y="42"/>
                    </a:lnTo>
                    <a:lnTo>
                      <a:pt x="6" y="46"/>
                    </a:lnTo>
                    <a:lnTo>
                      <a:pt x="2" y="48"/>
                    </a:lnTo>
                    <a:lnTo>
                      <a:pt x="0" y="46"/>
                    </a:lnTo>
                    <a:lnTo>
                      <a:pt x="0" y="42"/>
                    </a:lnTo>
                    <a:lnTo>
                      <a:pt x="0" y="38"/>
                    </a:lnTo>
                    <a:lnTo>
                      <a:pt x="4" y="40"/>
                    </a:lnTo>
                    <a:lnTo>
                      <a:pt x="8" y="38"/>
                    </a:lnTo>
                    <a:lnTo>
                      <a:pt x="8" y="37"/>
                    </a:lnTo>
                    <a:lnTo>
                      <a:pt x="10" y="33"/>
                    </a:lnTo>
                    <a:lnTo>
                      <a:pt x="12" y="31"/>
                    </a:lnTo>
                    <a:lnTo>
                      <a:pt x="15" y="29"/>
                    </a:lnTo>
                    <a:lnTo>
                      <a:pt x="23" y="25"/>
                    </a:lnTo>
                    <a:lnTo>
                      <a:pt x="29" y="21"/>
                    </a:lnTo>
                    <a:lnTo>
                      <a:pt x="33" y="21"/>
                    </a:lnTo>
                    <a:lnTo>
                      <a:pt x="38" y="21"/>
                    </a:lnTo>
                    <a:lnTo>
                      <a:pt x="42" y="19"/>
                    </a:lnTo>
                    <a:lnTo>
                      <a:pt x="40" y="15"/>
                    </a:lnTo>
                    <a:lnTo>
                      <a:pt x="42" y="12"/>
                    </a:lnTo>
                    <a:lnTo>
                      <a:pt x="46" y="10"/>
                    </a:lnTo>
                    <a:lnTo>
                      <a:pt x="48" y="8"/>
                    </a:lnTo>
                    <a:lnTo>
                      <a:pt x="52" y="6"/>
                    </a:lnTo>
                    <a:lnTo>
                      <a:pt x="54" y="4"/>
                    </a:lnTo>
                    <a:lnTo>
                      <a:pt x="58" y="4"/>
                    </a:lnTo>
                    <a:lnTo>
                      <a:pt x="60" y="2"/>
                    </a:lnTo>
                    <a:lnTo>
                      <a:pt x="62" y="2"/>
                    </a:lnTo>
                    <a:lnTo>
                      <a:pt x="63" y="0"/>
                    </a:lnTo>
                    <a:lnTo>
                      <a:pt x="63" y="0"/>
                    </a:lnTo>
                    <a:close/>
                  </a:path>
                </a:pathLst>
              </a:custGeom>
              <a:solidFill>
                <a:srgbClr val="ff6600"/>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3018" name=""/>
              <p:cNvSpPr/>
              <p:nvPr/>
            </p:nvSpPr>
            <p:spPr>
              <a:xfrm>
                <a:off x="6894360" y="3708360"/>
                <a:ext cx="33120" cy="42840"/>
              </a:xfrm>
              <a:custGeom>
                <a:avLst/>
                <a:gdLst/>
                <a:ahLst/>
                <a:rect l="l" t="t" r="r" b="b"/>
                <a:pathLst>
                  <a:path w="138" h="165">
                    <a:moveTo>
                      <a:pt x="131" y="8"/>
                    </a:moveTo>
                    <a:lnTo>
                      <a:pt x="121" y="14"/>
                    </a:lnTo>
                    <a:lnTo>
                      <a:pt x="119" y="10"/>
                    </a:lnTo>
                    <a:lnTo>
                      <a:pt x="115" y="8"/>
                    </a:lnTo>
                    <a:lnTo>
                      <a:pt x="115" y="10"/>
                    </a:lnTo>
                    <a:lnTo>
                      <a:pt x="113" y="14"/>
                    </a:lnTo>
                    <a:lnTo>
                      <a:pt x="112" y="18"/>
                    </a:lnTo>
                    <a:lnTo>
                      <a:pt x="110" y="22"/>
                    </a:lnTo>
                    <a:lnTo>
                      <a:pt x="108" y="23"/>
                    </a:lnTo>
                    <a:lnTo>
                      <a:pt x="104" y="25"/>
                    </a:lnTo>
                    <a:lnTo>
                      <a:pt x="100" y="23"/>
                    </a:lnTo>
                    <a:lnTo>
                      <a:pt x="96" y="22"/>
                    </a:lnTo>
                    <a:lnTo>
                      <a:pt x="92" y="22"/>
                    </a:lnTo>
                    <a:lnTo>
                      <a:pt x="89" y="22"/>
                    </a:lnTo>
                    <a:lnTo>
                      <a:pt x="90" y="18"/>
                    </a:lnTo>
                    <a:lnTo>
                      <a:pt x="90" y="16"/>
                    </a:lnTo>
                    <a:lnTo>
                      <a:pt x="90" y="14"/>
                    </a:lnTo>
                    <a:lnTo>
                      <a:pt x="89" y="12"/>
                    </a:lnTo>
                    <a:lnTo>
                      <a:pt x="85" y="8"/>
                    </a:lnTo>
                    <a:lnTo>
                      <a:pt x="81" y="4"/>
                    </a:lnTo>
                    <a:lnTo>
                      <a:pt x="79" y="6"/>
                    </a:lnTo>
                    <a:lnTo>
                      <a:pt x="75" y="8"/>
                    </a:lnTo>
                    <a:lnTo>
                      <a:pt x="71" y="10"/>
                    </a:lnTo>
                    <a:lnTo>
                      <a:pt x="71" y="6"/>
                    </a:lnTo>
                    <a:lnTo>
                      <a:pt x="65" y="6"/>
                    </a:lnTo>
                    <a:lnTo>
                      <a:pt x="65" y="10"/>
                    </a:lnTo>
                    <a:lnTo>
                      <a:pt x="64" y="12"/>
                    </a:lnTo>
                    <a:lnTo>
                      <a:pt x="62" y="14"/>
                    </a:lnTo>
                    <a:lnTo>
                      <a:pt x="62" y="14"/>
                    </a:lnTo>
                    <a:lnTo>
                      <a:pt x="58" y="10"/>
                    </a:lnTo>
                    <a:lnTo>
                      <a:pt x="56" y="8"/>
                    </a:lnTo>
                    <a:lnTo>
                      <a:pt x="52" y="10"/>
                    </a:lnTo>
                    <a:lnTo>
                      <a:pt x="48" y="6"/>
                    </a:lnTo>
                    <a:lnTo>
                      <a:pt x="46" y="6"/>
                    </a:lnTo>
                    <a:lnTo>
                      <a:pt x="44" y="6"/>
                    </a:lnTo>
                    <a:lnTo>
                      <a:pt x="39" y="8"/>
                    </a:lnTo>
                    <a:lnTo>
                      <a:pt x="37" y="0"/>
                    </a:lnTo>
                    <a:lnTo>
                      <a:pt x="33" y="6"/>
                    </a:lnTo>
                    <a:lnTo>
                      <a:pt x="27" y="10"/>
                    </a:lnTo>
                    <a:lnTo>
                      <a:pt x="23" y="16"/>
                    </a:lnTo>
                    <a:lnTo>
                      <a:pt x="21" y="29"/>
                    </a:lnTo>
                    <a:lnTo>
                      <a:pt x="25" y="46"/>
                    </a:lnTo>
                    <a:lnTo>
                      <a:pt x="25" y="58"/>
                    </a:lnTo>
                    <a:lnTo>
                      <a:pt x="25" y="62"/>
                    </a:lnTo>
                    <a:lnTo>
                      <a:pt x="25" y="66"/>
                    </a:lnTo>
                    <a:lnTo>
                      <a:pt x="27" y="66"/>
                    </a:lnTo>
                    <a:lnTo>
                      <a:pt x="29" y="71"/>
                    </a:lnTo>
                    <a:lnTo>
                      <a:pt x="31" y="79"/>
                    </a:lnTo>
                    <a:lnTo>
                      <a:pt x="33" y="83"/>
                    </a:lnTo>
                    <a:lnTo>
                      <a:pt x="33" y="89"/>
                    </a:lnTo>
                    <a:lnTo>
                      <a:pt x="33" y="93"/>
                    </a:lnTo>
                    <a:lnTo>
                      <a:pt x="35" y="96"/>
                    </a:lnTo>
                    <a:lnTo>
                      <a:pt x="37" y="102"/>
                    </a:lnTo>
                    <a:lnTo>
                      <a:pt x="37" y="108"/>
                    </a:lnTo>
                    <a:lnTo>
                      <a:pt x="35" y="114"/>
                    </a:lnTo>
                    <a:lnTo>
                      <a:pt x="29" y="116"/>
                    </a:lnTo>
                    <a:lnTo>
                      <a:pt x="19" y="119"/>
                    </a:lnTo>
                    <a:lnTo>
                      <a:pt x="14" y="121"/>
                    </a:lnTo>
                    <a:lnTo>
                      <a:pt x="8" y="125"/>
                    </a:lnTo>
                    <a:lnTo>
                      <a:pt x="6" y="127"/>
                    </a:lnTo>
                    <a:lnTo>
                      <a:pt x="6" y="129"/>
                    </a:lnTo>
                    <a:lnTo>
                      <a:pt x="4" y="131"/>
                    </a:lnTo>
                    <a:lnTo>
                      <a:pt x="0" y="135"/>
                    </a:lnTo>
                    <a:lnTo>
                      <a:pt x="2" y="137"/>
                    </a:lnTo>
                    <a:lnTo>
                      <a:pt x="6" y="139"/>
                    </a:lnTo>
                    <a:lnTo>
                      <a:pt x="8" y="137"/>
                    </a:lnTo>
                    <a:lnTo>
                      <a:pt x="10" y="141"/>
                    </a:lnTo>
                    <a:lnTo>
                      <a:pt x="8" y="146"/>
                    </a:lnTo>
                    <a:lnTo>
                      <a:pt x="4" y="150"/>
                    </a:lnTo>
                    <a:lnTo>
                      <a:pt x="8" y="152"/>
                    </a:lnTo>
                    <a:lnTo>
                      <a:pt x="12" y="152"/>
                    </a:lnTo>
                    <a:lnTo>
                      <a:pt x="14" y="154"/>
                    </a:lnTo>
                    <a:lnTo>
                      <a:pt x="14" y="158"/>
                    </a:lnTo>
                    <a:lnTo>
                      <a:pt x="18" y="162"/>
                    </a:lnTo>
                    <a:lnTo>
                      <a:pt x="23" y="160"/>
                    </a:lnTo>
                    <a:lnTo>
                      <a:pt x="29" y="158"/>
                    </a:lnTo>
                    <a:lnTo>
                      <a:pt x="37" y="156"/>
                    </a:lnTo>
                    <a:lnTo>
                      <a:pt x="37" y="158"/>
                    </a:lnTo>
                    <a:lnTo>
                      <a:pt x="37" y="160"/>
                    </a:lnTo>
                    <a:lnTo>
                      <a:pt x="41" y="160"/>
                    </a:lnTo>
                    <a:lnTo>
                      <a:pt x="46" y="158"/>
                    </a:lnTo>
                    <a:lnTo>
                      <a:pt x="48" y="160"/>
                    </a:lnTo>
                    <a:lnTo>
                      <a:pt x="48" y="162"/>
                    </a:lnTo>
                    <a:lnTo>
                      <a:pt x="48" y="165"/>
                    </a:lnTo>
                    <a:lnTo>
                      <a:pt x="54" y="164"/>
                    </a:lnTo>
                    <a:lnTo>
                      <a:pt x="58" y="160"/>
                    </a:lnTo>
                    <a:lnTo>
                      <a:pt x="62" y="158"/>
                    </a:lnTo>
                    <a:lnTo>
                      <a:pt x="65" y="158"/>
                    </a:lnTo>
                    <a:lnTo>
                      <a:pt x="69" y="158"/>
                    </a:lnTo>
                    <a:lnTo>
                      <a:pt x="73" y="154"/>
                    </a:lnTo>
                    <a:lnTo>
                      <a:pt x="77" y="154"/>
                    </a:lnTo>
                    <a:lnTo>
                      <a:pt x="79" y="156"/>
                    </a:lnTo>
                    <a:lnTo>
                      <a:pt x="83" y="158"/>
                    </a:lnTo>
                    <a:lnTo>
                      <a:pt x="87" y="158"/>
                    </a:lnTo>
                    <a:lnTo>
                      <a:pt x="92" y="156"/>
                    </a:lnTo>
                    <a:lnTo>
                      <a:pt x="98" y="150"/>
                    </a:lnTo>
                    <a:lnTo>
                      <a:pt x="104" y="144"/>
                    </a:lnTo>
                    <a:lnTo>
                      <a:pt x="112" y="139"/>
                    </a:lnTo>
                    <a:lnTo>
                      <a:pt x="113" y="137"/>
                    </a:lnTo>
                    <a:lnTo>
                      <a:pt x="112" y="133"/>
                    </a:lnTo>
                    <a:lnTo>
                      <a:pt x="112" y="127"/>
                    </a:lnTo>
                    <a:lnTo>
                      <a:pt x="115" y="121"/>
                    </a:lnTo>
                    <a:lnTo>
                      <a:pt x="117" y="117"/>
                    </a:lnTo>
                    <a:lnTo>
                      <a:pt x="119" y="114"/>
                    </a:lnTo>
                    <a:lnTo>
                      <a:pt x="123" y="106"/>
                    </a:lnTo>
                    <a:lnTo>
                      <a:pt x="127" y="102"/>
                    </a:lnTo>
                    <a:lnTo>
                      <a:pt x="129" y="98"/>
                    </a:lnTo>
                    <a:lnTo>
                      <a:pt x="125" y="94"/>
                    </a:lnTo>
                    <a:lnTo>
                      <a:pt x="119" y="94"/>
                    </a:lnTo>
                    <a:lnTo>
                      <a:pt x="117" y="93"/>
                    </a:lnTo>
                    <a:lnTo>
                      <a:pt x="113" y="89"/>
                    </a:lnTo>
                    <a:lnTo>
                      <a:pt x="108" y="91"/>
                    </a:lnTo>
                    <a:lnTo>
                      <a:pt x="106" y="91"/>
                    </a:lnTo>
                    <a:lnTo>
                      <a:pt x="104" y="87"/>
                    </a:lnTo>
                    <a:lnTo>
                      <a:pt x="100" y="83"/>
                    </a:lnTo>
                    <a:lnTo>
                      <a:pt x="98" y="85"/>
                    </a:lnTo>
                    <a:lnTo>
                      <a:pt x="98" y="79"/>
                    </a:lnTo>
                    <a:lnTo>
                      <a:pt x="100" y="71"/>
                    </a:lnTo>
                    <a:lnTo>
                      <a:pt x="102" y="68"/>
                    </a:lnTo>
                    <a:lnTo>
                      <a:pt x="106" y="62"/>
                    </a:lnTo>
                    <a:lnTo>
                      <a:pt x="112" y="56"/>
                    </a:lnTo>
                    <a:lnTo>
                      <a:pt x="117" y="52"/>
                    </a:lnTo>
                    <a:lnTo>
                      <a:pt x="123" y="46"/>
                    </a:lnTo>
                    <a:lnTo>
                      <a:pt x="129" y="41"/>
                    </a:lnTo>
                    <a:lnTo>
                      <a:pt x="138" y="31"/>
                    </a:lnTo>
                    <a:lnTo>
                      <a:pt x="138" y="31"/>
                    </a:lnTo>
                    <a:lnTo>
                      <a:pt x="133" y="29"/>
                    </a:lnTo>
                    <a:lnTo>
                      <a:pt x="133" y="23"/>
                    </a:lnTo>
                    <a:lnTo>
                      <a:pt x="136" y="20"/>
                    </a:lnTo>
                    <a:lnTo>
                      <a:pt x="135" y="18"/>
                    </a:lnTo>
                    <a:lnTo>
                      <a:pt x="131" y="14"/>
                    </a:lnTo>
                    <a:lnTo>
                      <a:pt x="127" y="14"/>
                    </a:lnTo>
                    <a:lnTo>
                      <a:pt x="131" y="8"/>
                    </a:lnTo>
                    <a:close/>
                  </a:path>
                </a:pathLst>
              </a:custGeom>
              <a:solidFill>
                <a:srgbClr val="ff6600"/>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3019" name=""/>
              <p:cNvSpPr/>
              <p:nvPr/>
            </p:nvSpPr>
            <p:spPr>
              <a:xfrm>
                <a:off x="6919920" y="3703320"/>
                <a:ext cx="20160" cy="27000"/>
              </a:xfrm>
              <a:custGeom>
                <a:avLst/>
                <a:gdLst/>
                <a:ahLst/>
                <a:rect l="l" t="t" r="r" b="b"/>
                <a:pathLst>
                  <a:path w="85" h="96">
                    <a:moveTo>
                      <a:pt x="85" y="9"/>
                    </a:moveTo>
                    <a:lnTo>
                      <a:pt x="85" y="11"/>
                    </a:lnTo>
                    <a:lnTo>
                      <a:pt x="83" y="7"/>
                    </a:lnTo>
                    <a:lnTo>
                      <a:pt x="81" y="5"/>
                    </a:lnTo>
                    <a:lnTo>
                      <a:pt x="77" y="7"/>
                    </a:lnTo>
                    <a:lnTo>
                      <a:pt x="83" y="2"/>
                    </a:lnTo>
                    <a:lnTo>
                      <a:pt x="77" y="2"/>
                    </a:lnTo>
                    <a:lnTo>
                      <a:pt x="75" y="0"/>
                    </a:lnTo>
                    <a:lnTo>
                      <a:pt x="69" y="0"/>
                    </a:lnTo>
                    <a:lnTo>
                      <a:pt x="67" y="2"/>
                    </a:lnTo>
                    <a:lnTo>
                      <a:pt x="62" y="3"/>
                    </a:lnTo>
                    <a:lnTo>
                      <a:pt x="62" y="2"/>
                    </a:lnTo>
                    <a:lnTo>
                      <a:pt x="58" y="3"/>
                    </a:lnTo>
                    <a:lnTo>
                      <a:pt x="58" y="5"/>
                    </a:lnTo>
                    <a:lnTo>
                      <a:pt x="60" y="7"/>
                    </a:lnTo>
                    <a:lnTo>
                      <a:pt x="58" y="9"/>
                    </a:lnTo>
                    <a:lnTo>
                      <a:pt x="52" y="7"/>
                    </a:lnTo>
                    <a:lnTo>
                      <a:pt x="48" y="7"/>
                    </a:lnTo>
                    <a:lnTo>
                      <a:pt x="44" y="9"/>
                    </a:lnTo>
                    <a:lnTo>
                      <a:pt x="40" y="9"/>
                    </a:lnTo>
                    <a:lnTo>
                      <a:pt x="37" y="11"/>
                    </a:lnTo>
                    <a:lnTo>
                      <a:pt x="33" y="13"/>
                    </a:lnTo>
                    <a:lnTo>
                      <a:pt x="33" y="15"/>
                    </a:lnTo>
                    <a:lnTo>
                      <a:pt x="29" y="17"/>
                    </a:lnTo>
                    <a:lnTo>
                      <a:pt x="31" y="17"/>
                    </a:lnTo>
                    <a:lnTo>
                      <a:pt x="35" y="17"/>
                    </a:lnTo>
                    <a:lnTo>
                      <a:pt x="38" y="21"/>
                    </a:lnTo>
                    <a:lnTo>
                      <a:pt x="37" y="27"/>
                    </a:lnTo>
                    <a:lnTo>
                      <a:pt x="37" y="27"/>
                    </a:lnTo>
                    <a:lnTo>
                      <a:pt x="37" y="34"/>
                    </a:lnTo>
                    <a:lnTo>
                      <a:pt x="37" y="40"/>
                    </a:lnTo>
                    <a:lnTo>
                      <a:pt x="37" y="40"/>
                    </a:lnTo>
                    <a:lnTo>
                      <a:pt x="31" y="46"/>
                    </a:lnTo>
                    <a:lnTo>
                      <a:pt x="25" y="51"/>
                    </a:lnTo>
                    <a:lnTo>
                      <a:pt x="19" y="57"/>
                    </a:lnTo>
                    <a:lnTo>
                      <a:pt x="14" y="61"/>
                    </a:lnTo>
                    <a:lnTo>
                      <a:pt x="8" y="67"/>
                    </a:lnTo>
                    <a:lnTo>
                      <a:pt x="4" y="73"/>
                    </a:lnTo>
                    <a:lnTo>
                      <a:pt x="2" y="76"/>
                    </a:lnTo>
                    <a:lnTo>
                      <a:pt x="0" y="84"/>
                    </a:lnTo>
                    <a:lnTo>
                      <a:pt x="0" y="90"/>
                    </a:lnTo>
                    <a:lnTo>
                      <a:pt x="2" y="88"/>
                    </a:lnTo>
                    <a:lnTo>
                      <a:pt x="6" y="92"/>
                    </a:lnTo>
                    <a:lnTo>
                      <a:pt x="8" y="96"/>
                    </a:lnTo>
                    <a:lnTo>
                      <a:pt x="10" y="96"/>
                    </a:lnTo>
                    <a:lnTo>
                      <a:pt x="15" y="94"/>
                    </a:lnTo>
                    <a:lnTo>
                      <a:pt x="19" y="90"/>
                    </a:lnTo>
                    <a:lnTo>
                      <a:pt x="23" y="86"/>
                    </a:lnTo>
                    <a:lnTo>
                      <a:pt x="27" y="84"/>
                    </a:lnTo>
                    <a:lnTo>
                      <a:pt x="37" y="82"/>
                    </a:lnTo>
                    <a:lnTo>
                      <a:pt x="46" y="76"/>
                    </a:lnTo>
                    <a:lnTo>
                      <a:pt x="56" y="71"/>
                    </a:lnTo>
                    <a:lnTo>
                      <a:pt x="62" y="65"/>
                    </a:lnTo>
                    <a:lnTo>
                      <a:pt x="69" y="59"/>
                    </a:lnTo>
                    <a:lnTo>
                      <a:pt x="71" y="50"/>
                    </a:lnTo>
                    <a:lnTo>
                      <a:pt x="73" y="40"/>
                    </a:lnTo>
                    <a:lnTo>
                      <a:pt x="79" y="34"/>
                    </a:lnTo>
                    <a:lnTo>
                      <a:pt x="83" y="28"/>
                    </a:lnTo>
                    <a:lnTo>
                      <a:pt x="77" y="27"/>
                    </a:lnTo>
                    <a:lnTo>
                      <a:pt x="79" y="19"/>
                    </a:lnTo>
                    <a:lnTo>
                      <a:pt x="81" y="15"/>
                    </a:lnTo>
                    <a:lnTo>
                      <a:pt x="85" y="9"/>
                    </a:lnTo>
                    <a:close/>
                  </a:path>
                </a:pathLst>
              </a:custGeom>
              <a:solidFill>
                <a:srgbClr val="ff660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3020" name=""/>
              <p:cNvSpPr/>
              <p:nvPr/>
            </p:nvSpPr>
            <p:spPr>
              <a:xfrm>
                <a:off x="6922800" y="3701880"/>
                <a:ext cx="39600" cy="46080"/>
              </a:xfrm>
              <a:custGeom>
                <a:avLst/>
                <a:gdLst/>
                <a:ahLst/>
                <a:rect l="l" t="t" r="r" b="b"/>
                <a:pathLst>
                  <a:path w="168" h="161">
                    <a:moveTo>
                      <a:pt x="61" y="149"/>
                    </a:moveTo>
                    <a:lnTo>
                      <a:pt x="63" y="149"/>
                    </a:lnTo>
                    <a:lnTo>
                      <a:pt x="72" y="148"/>
                    </a:lnTo>
                    <a:lnTo>
                      <a:pt x="78" y="144"/>
                    </a:lnTo>
                    <a:lnTo>
                      <a:pt x="84" y="142"/>
                    </a:lnTo>
                    <a:lnTo>
                      <a:pt x="90" y="140"/>
                    </a:lnTo>
                    <a:lnTo>
                      <a:pt x="90" y="144"/>
                    </a:lnTo>
                    <a:lnTo>
                      <a:pt x="92" y="146"/>
                    </a:lnTo>
                    <a:lnTo>
                      <a:pt x="94" y="142"/>
                    </a:lnTo>
                    <a:lnTo>
                      <a:pt x="97" y="136"/>
                    </a:lnTo>
                    <a:lnTo>
                      <a:pt x="103" y="136"/>
                    </a:lnTo>
                    <a:lnTo>
                      <a:pt x="107" y="138"/>
                    </a:lnTo>
                    <a:lnTo>
                      <a:pt x="113" y="140"/>
                    </a:lnTo>
                    <a:lnTo>
                      <a:pt x="115" y="138"/>
                    </a:lnTo>
                    <a:lnTo>
                      <a:pt x="117" y="134"/>
                    </a:lnTo>
                    <a:lnTo>
                      <a:pt x="120" y="128"/>
                    </a:lnTo>
                    <a:lnTo>
                      <a:pt x="124" y="121"/>
                    </a:lnTo>
                    <a:lnTo>
                      <a:pt x="128" y="119"/>
                    </a:lnTo>
                    <a:lnTo>
                      <a:pt x="132" y="117"/>
                    </a:lnTo>
                    <a:lnTo>
                      <a:pt x="132" y="111"/>
                    </a:lnTo>
                    <a:lnTo>
                      <a:pt x="128" y="109"/>
                    </a:lnTo>
                    <a:lnTo>
                      <a:pt x="122" y="103"/>
                    </a:lnTo>
                    <a:lnTo>
                      <a:pt x="122" y="94"/>
                    </a:lnTo>
                    <a:lnTo>
                      <a:pt x="128" y="90"/>
                    </a:lnTo>
                    <a:lnTo>
                      <a:pt x="134" y="88"/>
                    </a:lnTo>
                    <a:lnTo>
                      <a:pt x="138" y="82"/>
                    </a:lnTo>
                    <a:lnTo>
                      <a:pt x="143" y="80"/>
                    </a:lnTo>
                    <a:lnTo>
                      <a:pt x="149" y="78"/>
                    </a:lnTo>
                    <a:lnTo>
                      <a:pt x="151" y="75"/>
                    </a:lnTo>
                    <a:lnTo>
                      <a:pt x="155" y="69"/>
                    </a:lnTo>
                    <a:lnTo>
                      <a:pt x="163" y="67"/>
                    </a:lnTo>
                    <a:lnTo>
                      <a:pt x="166" y="63"/>
                    </a:lnTo>
                    <a:lnTo>
                      <a:pt x="166" y="59"/>
                    </a:lnTo>
                    <a:lnTo>
                      <a:pt x="168" y="53"/>
                    </a:lnTo>
                    <a:lnTo>
                      <a:pt x="168" y="46"/>
                    </a:lnTo>
                    <a:lnTo>
                      <a:pt x="166" y="42"/>
                    </a:lnTo>
                    <a:lnTo>
                      <a:pt x="163" y="38"/>
                    </a:lnTo>
                    <a:lnTo>
                      <a:pt x="157" y="36"/>
                    </a:lnTo>
                    <a:lnTo>
                      <a:pt x="159" y="30"/>
                    </a:lnTo>
                    <a:lnTo>
                      <a:pt x="159" y="29"/>
                    </a:lnTo>
                    <a:lnTo>
                      <a:pt x="157" y="25"/>
                    </a:lnTo>
                    <a:lnTo>
                      <a:pt x="151" y="19"/>
                    </a:lnTo>
                    <a:lnTo>
                      <a:pt x="145" y="17"/>
                    </a:lnTo>
                    <a:lnTo>
                      <a:pt x="142" y="17"/>
                    </a:lnTo>
                    <a:lnTo>
                      <a:pt x="140" y="19"/>
                    </a:lnTo>
                    <a:lnTo>
                      <a:pt x="140" y="17"/>
                    </a:lnTo>
                    <a:lnTo>
                      <a:pt x="138" y="13"/>
                    </a:lnTo>
                    <a:lnTo>
                      <a:pt x="132" y="13"/>
                    </a:lnTo>
                    <a:lnTo>
                      <a:pt x="126" y="15"/>
                    </a:lnTo>
                    <a:lnTo>
                      <a:pt x="126" y="19"/>
                    </a:lnTo>
                    <a:lnTo>
                      <a:pt x="122" y="17"/>
                    </a:lnTo>
                    <a:lnTo>
                      <a:pt x="115" y="13"/>
                    </a:lnTo>
                    <a:lnTo>
                      <a:pt x="113" y="11"/>
                    </a:lnTo>
                    <a:lnTo>
                      <a:pt x="107" y="13"/>
                    </a:lnTo>
                    <a:lnTo>
                      <a:pt x="103" y="13"/>
                    </a:lnTo>
                    <a:lnTo>
                      <a:pt x="99" y="11"/>
                    </a:lnTo>
                    <a:lnTo>
                      <a:pt x="97" y="5"/>
                    </a:lnTo>
                    <a:lnTo>
                      <a:pt x="94" y="7"/>
                    </a:lnTo>
                    <a:lnTo>
                      <a:pt x="86" y="7"/>
                    </a:lnTo>
                    <a:lnTo>
                      <a:pt x="80" y="5"/>
                    </a:lnTo>
                    <a:lnTo>
                      <a:pt x="76" y="4"/>
                    </a:lnTo>
                    <a:lnTo>
                      <a:pt x="78" y="0"/>
                    </a:lnTo>
                    <a:lnTo>
                      <a:pt x="78" y="2"/>
                    </a:lnTo>
                    <a:lnTo>
                      <a:pt x="76" y="5"/>
                    </a:lnTo>
                    <a:lnTo>
                      <a:pt x="78" y="7"/>
                    </a:lnTo>
                    <a:lnTo>
                      <a:pt x="76" y="13"/>
                    </a:lnTo>
                    <a:lnTo>
                      <a:pt x="72" y="15"/>
                    </a:lnTo>
                    <a:lnTo>
                      <a:pt x="71" y="11"/>
                    </a:lnTo>
                    <a:lnTo>
                      <a:pt x="69" y="15"/>
                    </a:lnTo>
                    <a:lnTo>
                      <a:pt x="65" y="17"/>
                    </a:lnTo>
                    <a:lnTo>
                      <a:pt x="65" y="25"/>
                    </a:lnTo>
                    <a:lnTo>
                      <a:pt x="65" y="30"/>
                    </a:lnTo>
                    <a:lnTo>
                      <a:pt x="63" y="36"/>
                    </a:lnTo>
                    <a:lnTo>
                      <a:pt x="59" y="42"/>
                    </a:lnTo>
                    <a:lnTo>
                      <a:pt x="57" y="52"/>
                    </a:lnTo>
                    <a:lnTo>
                      <a:pt x="55" y="61"/>
                    </a:lnTo>
                    <a:lnTo>
                      <a:pt x="48" y="67"/>
                    </a:lnTo>
                    <a:lnTo>
                      <a:pt x="42" y="73"/>
                    </a:lnTo>
                    <a:lnTo>
                      <a:pt x="32" y="78"/>
                    </a:lnTo>
                    <a:lnTo>
                      <a:pt x="23" y="84"/>
                    </a:lnTo>
                    <a:lnTo>
                      <a:pt x="13" y="86"/>
                    </a:lnTo>
                    <a:lnTo>
                      <a:pt x="9" y="88"/>
                    </a:lnTo>
                    <a:lnTo>
                      <a:pt x="5" y="92"/>
                    </a:lnTo>
                    <a:lnTo>
                      <a:pt x="1" y="96"/>
                    </a:lnTo>
                    <a:lnTo>
                      <a:pt x="5" y="100"/>
                    </a:lnTo>
                    <a:lnTo>
                      <a:pt x="7" y="101"/>
                    </a:lnTo>
                    <a:lnTo>
                      <a:pt x="13" y="101"/>
                    </a:lnTo>
                    <a:lnTo>
                      <a:pt x="17" y="105"/>
                    </a:lnTo>
                    <a:lnTo>
                      <a:pt x="15" y="109"/>
                    </a:lnTo>
                    <a:lnTo>
                      <a:pt x="11" y="113"/>
                    </a:lnTo>
                    <a:lnTo>
                      <a:pt x="7" y="121"/>
                    </a:lnTo>
                    <a:lnTo>
                      <a:pt x="5" y="124"/>
                    </a:lnTo>
                    <a:lnTo>
                      <a:pt x="3" y="128"/>
                    </a:lnTo>
                    <a:lnTo>
                      <a:pt x="0" y="134"/>
                    </a:lnTo>
                    <a:lnTo>
                      <a:pt x="0" y="140"/>
                    </a:lnTo>
                    <a:lnTo>
                      <a:pt x="1" y="144"/>
                    </a:lnTo>
                    <a:lnTo>
                      <a:pt x="9" y="142"/>
                    </a:lnTo>
                    <a:lnTo>
                      <a:pt x="11" y="142"/>
                    </a:lnTo>
                    <a:lnTo>
                      <a:pt x="13" y="146"/>
                    </a:lnTo>
                    <a:lnTo>
                      <a:pt x="13" y="151"/>
                    </a:lnTo>
                    <a:lnTo>
                      <a:pt x="11" y="153"/>
                    </a:lnTo>
                    <a:lnTo>
                      <a:pt x="13" y="155"/>
                    </a:lnTo>
                    <a:lnTo>
                      <a:pt x="15" y="157"/>
                    </a:lnTo>
                    <a:lnTo>
                      <a:pt x="17" y="161"/>
                    </a:lnTo>
                    <a:lnTo>
                      <a:pt x="21" y="161"/>
                    </a:lnTo>
                    <a:lnTo>
                      <a:pt x="24" y="161"/>
                    </a:lnTo>
                    <a:lnTo>
                      <a:pt x="32" y="161"/>
                    </a:lnTo>
                    <a:lnTo>
                      <a:pt x="36" y="155"/>
                    </a:lnTo>
                    <a:lnTo>
                      <a:pt x="42" y="146"/>
                    </a:lnTo>
                    <a:lnTo>
                      <a:pt x="46" y="142"/>
                    </a:lnTo>
                    <a:lnTo>
                      <a:pt x="49" y="144"/>
                    </a:lnTo>
                    <a:lnTo>
                      <a:pt x="53" y="148"/>
                    </a:lnTo>
                    <a:lnTo>
                      <a:pt x="57" y="149"/>
                    </a:lnTo>
                    <a:lnTo>
                      <a:pt x="61" y="149"/>
                    </a:lnTo>
                    <a:close/>
                  </a:path>
                </a:pathLst>
              </a:custGeom>
              <a:solidFill>
                <a:srgbClr val="ff6600"/>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021" name=""/>
              <p:cNvSpPr/>
              <p:nvPr/>
            </p:nvSpPr>
            <p:spPr>
              <a:xfrm>
                <a:off x="6869160" y="3706560"/>
                <a:ext cx="21600" cy="44640"/>
              </a:xfrm>
              <a:custGeom>
                <a:avLst/>
                <a:gdLst/>
                <a:ahLst/>
                <a:rect l="l" t="t" r="r" b="b"/>
                <a:pathLst>
                  <a:path w="98" h="163">
                    <a:moveTo>
                      <a:pt x="13" y="157"/>
                    </a:moveTo>
                    <a:lnTo>
                      <a:pt x="15" y="161"/>
                    </a:lnTo>
                    <a:lnTo>
                      <a:pt x="19" y="163"/>
                    </a:lnTo>
                    <a:lnTo>
                      <a:pt x="21" y="159"/>
                    </a:lnTo>
                    <a:lnTo>
                      <a:pt x="25" y="159"/>
                    </a:lnTo>
                    <a:lnTo>
                      <a:pt x="32" y="155"/>
                    </a:lnTo>
                    <a:lnTo>
                      <a:pt x="38" y="153"/>
                    </a:lnTo>
                    <a:lnTo>
                      <a:pt x="44" y="151"/>
                    </a:lnTo>
                    <a:lnTo>
                      <a:pt x="48" y="147"/>
                    </a:lnTo>
                    <a:lnTo>
                      <a:pt x="52" y="145"/>
                    </a:lnTo>
                    <a:lnTo>
                      <a:pt x="57" y="144"/>
                    </a:lnTo>
                    <a:lnTo>
                      <a:pt x="61" y="144"/>
                    </a:lnTo>
                    <a:lnTo>
                      <a:pt x="67" y="142"/>
                    </a:lnTo>
                    <a:lnTo>
                      <a:pt x="67" y="138"/>
                    </a:lnTo>
                    <a:lnTo>
                      <a:pt x="71" y="134"/>
                    </a:lnTo>
                    <a:lnTo>
                      <a:pt x="75" y="128"/>
                    </a:lnTo>
                    <a:lnTo>
                      <a:pt x="79" y="124"/>
                    </a:lnTo>
                    <a:lnTo>
                      <a:pt x="84" y="119"/>
                    </a:lnTo>
                    <a:lnTo>
                      <a:pt x="84" y="115"/>
                    </a:lnTo>
                    <a:lnTo>
                      <a:pt x="80" y="115"/>
                    </a:lnTo>
                    <a:lnTo>
                      <a:pt x="80" y="109"/>
                    </a:lnTo>
                    <a:lnTo>
                      <a:pt x="86" y="105"/>
                    </a:lnTo>
                    <a:lnTo>
                      <a:pt x="90" y="103"/>
                    </a:lnTo>
                    <a:lnTo>
                      <a:pt x="94" y="103"/>
                    </a:lnTo>
                    <a:lnTo>
                      <a:pt x="96" y="97"/>
                    </a:lnTo>
                    <a:lnTo>
                      <a:pt x="98" y="92"/>
                    </a:lnTo>
                    <a:lnTo>
                      <a:pt x="96" y="88"/>
                    </a:lnTo>
                    <a:lnTo>
                      <a:pt x="92" y="86"/>
                    </a:lnTo>
                    <a:lnTo>
                      <a:pt x="90" y="86"/>
                    </a:lnTo>
                    <a:lnTo>
                      <a:pt x="92" y="82"/>
                    </a:lnTo>
                    <a:lnTo>
                      <a:pt x="96" y="76"/>
                    </a:lnTo>
                    <a:lnTo>
                      <a:pt x="96" y="72"/>
                    </a:lnTo>
                    <a:lnTo>
                      <a:pt x="94" y="69"/>
                    </a:lnTo>
                    <a:lnTo>
                      <a:pt x="92" y="61"/>
                    </a:lnTo>
                    <a:lnTo>
                      <a:pt x="86" y="57"/>
                    </a:lnTo>
                    <a:lnTo>
                      <a:pt x="84" y="48"/>
                    </a:lnTo>
                    <a:lnTo>
                      <a:pt x="84" y="40"/>
                    </a:lnTo>
                    <a:lnTo>
                      <a:pt x="86" y="28"/>
                    </a:lnTo>
                    <a:lnTo>
                      <a:pt x="88" y="21"/>
                    </a:lnTo>
                    <a:lnTo>
                      <a:pt x="86" y="13"/>
                    </a:lnTo>
                    <a:lnTo>
                      <a:pt x="86" y="11"/>
                    </a:lnTo>
                    <a:lnTo>
                      <a:pt x="84" y="5"/>
                    </a:lnTo>
                    <a:lnTo>
                      <a:pt x="80" y="3"/>
                    </a:lnTo>
                    <a:lnTo>
                      <a:pt x="77" y="5"/>
                    </a:lnTo>
                    <a:lnTo>
                      <a:pt x="71" y="9"/>
                    </a:lnTo>
                    <a:lnTo>
                      <a:pt x="67" y="11"/>
                    </a:lnTo>
                    <a:lnTo>
                      <a:pt x="65" y="9"/>
                    </a:lnTo>
                    <a:lnTo>
                      <a:pt x="65" y="5"/>
                    </a:lnTo>
                    <a:lnTo>
                      <a:pt x="65" y="1"/>
                    </a:lnTo>
                    <a:lnTo>
                      <a:pt x="63" y="0"/>
                    </a:lnTo>
                    <a:lnTo>
                      <a:pt x="57" y="0"/>
                    </a:lnTo>
                    <a:lnTo>
                      <a:pt x="52" y="1"/>
                    </a:lnTo>
                    <a:lnTo>
                      <a:pt x="46" y="1"/>
                    </a:lnTo>
                    <a:lnTo>
                      <a:pt x="42" y="3"/>
                    </a:lnTo>
                    <a:lnTo>
                      <a:pt x="38" y="3"/>
                    </a:lnTo>
                    <a:lnTo>
                      <a:pt x="32" y="5"/>
                    </a:lnTo>
                    <a:lnTo>
                      <a:pt x="29" y="7"/>
                    </a:lnTo>
                    <a:lnTo>
                      <a:pt x="27" y="5"/>
                    </a:lnTo>
                    <a:lnTo>
                      <a:pt x="25" y="3"/>
                    </a:lnTo>
                    <a:lnTo>
                      <a:pt x="21" y="3"/>
                    </a:lnTo>
                    <a:lnTo>
                      <a:pt x="17" y="3"/>
                    </a:lnTo>
                    <a:lnTo>
                      <a:pt x="15" y="5"/>
                    </a:lnTo>
                    <a:lnTo>
                      <a:pt x="13" y="11"/>
                    </a:lnTo>
                    <a:lnTo>
                      <a:pt x="15" y="13"/>
                    </a:lnTo>
                    <a:lnTo>
                      <a:pt x="17" y="15"/>
                    </a:lnTo>
                    <a:lnTo>
                      <a:pt x="17" y="17"/>
                    </a:lnTo>
                    <a:lnTo>
                      <a:pt x="13" y="21"/>
                    </a:lnTo>
                    <a:lnTo>
                      <a:pt x="13" y="23"/>
                    </a:lnTo>
                    <a:lnTo>
                      <a:pt x="9" y="26"/>
                    </a:lnTo>
                    <a:lnTo>
                      <a:pt x="8" y="28"/>
                    </a:lnTo>
                    <a:lnTo>
                      <a:pt x="6" y="32"/>
                    </a:lnTo>
                    <a:lnTo>
                      <a:pt x="4" y="34"/>
                    </a:lnTo>
                    <a:lnTo>
                      <a:pt x="4" y="38"/>
                    </a:lnTo>
                    <a:lnTo>
                      <a:pt x="4" y="40"/>
                    </a:lnTo>
                    <a:lnTo>
                      <a:pt x="6" y="46"/>
                    </a:lnTo>
                    <a:lnTo>
                      <a:pt x="9" y="51"/>
                    </a:lnTo>
                    <a:lnTo>
                      <a:pt x="9" y="55"/>
                    </a:lnTo>
                    <a:lnTo>
                      <a:pt x="8" y="57"/>
                    </a:lnTo>
                    <a:lnTo>
                      <a:pt x="2" y="61"/>
                    </a:lnTo>
                    <a:lnTo>
                      <a:pt x="0" y="63"/>
                    </a:lnTo>
                    <a:lnTo>
                      <a:pt x="0" y="69"/>
                    </a:lnTo>
                    <a:lnTo>
                      <a:pt x="2" y="90"/>
                    </a:lnTo>
                    <a:lnTo>
                      <a:pt x="4" y="94"/>
                    </a:lnTo>
                    <a:lnTo>
                      <a:pt x="15" y="115"/>
                    </a:lnTo>
                    <a:lnTo>
                      <a:pt x="17" y="119"/>
                    </a:lnTo>
                    <a:lnTo>
                      <a:pt x="19" y="120"/>
                    </a:lnTo>
                    <a:lnTo>
                      <a:pt x="19" y="122"/>
                    </a:lnTo>
                    <a:lnTo>
                      <a:pt x="15" y="126"/>
                    </a:lnTo>
                    <a:lnTo>
                      <a:pt x="15" y="130"/>
                    </a:lnTo>
                    <a:lnTo>
                      <a:pt x="15" y="132"/>
                    </a:lnTo>
                    <a:lnTo>
                      <a:pt x="19" y="138"/>
                    </a:lnTo>
                    <a:lnTo>
                      <a:pt x="19" y="142"/>
                    </a:lnTo>
                    <a:lnTo>
                      <a:pt x="19" y="144"/>
                    </a:lnTo>
                    <a:lnTo>
                      <a:pt x="15" y="151"/>
                    </a:lnTo>
                    <a:lnTo>
                      <a:pt x="13" y="153"/>
                    </a:lnTo>
                    <a:lnTo>
                      <a:pt x="13" y="157"/>
                    </a:lnTo>
                    <a:close/>
                  </a:path>
                </a:pathLst>
              </a:custGeom>
              <a:solidFill>
                <a:srgbClr val="ff6600"/>
              </a:solidFill>
              <a:ln w="0">
                <a:noFill/>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3022" name=""/>
              <p:cNvSpPr/>
              <p:nvPr/>
            </p:nvSpPr>
            <p:spPr>
              <a:xfrm>
                <a:off x="6823080" y="3786120"/>
                <a:ext cx="63000" cy="58680"/>
              </a:xfrm>
              <a:custGeom>
                <a:avLst/>
                <a:gdLst/>
                <a:ahLst/>
                <a:rect l="l" t="t" r="r" b="b"/>
                <a:pathLst>
                  <a:path w="275" h="216">
                    <a:moveTo>
                      <a:pt x="175" y="88"/>
                    </a:moveTo>
                    <a:lnTo>
                      <a:pt x="181" y="86"/>
                    </a:lnTo>
                    <a:lnTo>
                      <a:pt x="188" y="82"/>
                    </a:lnTo>
                    <a:lnTo>
                      <a:pt x="192" y="78"/>
                    </a:lnTo>
                    <a:lnTo>
                      <a:pt x="198" y="74"/>
                    </a:lnTo>
                    <a:lnTo>
                      <a:pt x="200" y="76"/>
                    </a:lnTo>
                    <a:lnTo>
                      <a:pt x="202" y="80"/>
                    </a:lnTo>
                    <a:lnTo>
                      <a:pt x="202" y="86"/>
                    </a:lnTo>
                    <a:lnTo>
                      <a:pt x="202" y="90"/>
                    </a:lnTo>
                    <a:lnTo>
                      <a:pt x="206" y="90"/>
                    </a:lnTo>
                    <a:lnTo>
                      <a:pt x="210" y="88"/>
                    </a:lnTo>
                    <a:lnTo>
                      <a:pt x="217" y="88"/>
                    </a:lnTo>
                    <a:lnTo>
                      <a:pt x="221" y="90"/>
                    </a:lnTo>
                    <a:lnTo>
                      <a:pt x="225" y="94"/>
                    </a:lnTo>
                    <a:lnTo>
                      <a:pt x="225" y="96"/>
                    </a:lnTo>
                    <a:lnTo>
                      <a:pt x="223" y="99"/>
                    </a:lnTo>
                    <a:lnTo>
                      <a:pt x="225" y="103"/>
                    </a:lnTo>
                    <a:lnTo>
                      <a:pt x="231" y="103"/>
                    </a:lnTo>
                    <a:lnTo>
                      <a:pt x="235" y="101"/>
                    </a:lnTo>
                    <a:lnTo>
                      <a:pt x="238" y="99"/>
                    </a:lnTo>
                    <a:lnTo>
                      <a:pt x="242" y="97"/>
                    </a:lnTo>
                    <a:lnTo>
                      <a:pt x="248" y="94"/>
                    </a:lnTo>
                    <a:lnTo>
                      <a:pt x="250" y="96"/>
                    </a:lnTo>
                    <a:lnTo>
                      <a:pt x="254" y="97"/>
                    </a:lnTo>
                    <a:lnTo>
                      <a:pt x="261" y="97"/>
                    </a:lnTo>
                    <a:lnTo>
                      <a:pt x="271" y="94"/>
                    </a:lnTo>
                    <a:lnTo>
                      <a:pt x="275" y="94"/>
                    </a:lnTo>
                    <a:lnTo>
                      <a:pt x="271" y="90"/>
                    </a:lnTo>
                    <a:lnTo>
                      <a:pt x="267" y="88"/>
                    </a:lnTo>
                    <a:lnTo>
                      <a:pt x="265" y="80"/>
                    </a:lnTo>
                    <a:lnTo>
                      <a:pt x="259" y="78"/>
                    </a:lnTo>
                    <a:lnTo>
                      <a:pt x="256" y="74"/>
                    </a:lnTo>
                    <a:lnTo>
                      <a:pt x="254" y="65"/>
                    </a:lnTo>
                    <a:lnTo>
                      <a:pt x="252" y="57"/>
                    </a:lnTo>
                    <a:lnTo>
                      <a:pt x="248" y="53"/>
                    </a:lnTo>
                    <a:lnTo>
                      <a:pt x="246" y="53"/>
                    </a:lnTo>
                    <a:lnTo>
                      <a:pt x="242" y="49"/>
                    </a:lnTo>
                    <a:lnTo>
                      <a:pt x="238" y="48"/>
                    </a:lnTo>
                    <a:lnTo>
                      <a:pt x="235" y="49"/>
                    </a:lnTo>
                    <a:lnTo>
                      <a:pt x="233" y="48"/>
                    </a:lnTo>
                    <a:lnTo>
                      <a:pt x="231" y="42"/>
                    </a:lnTo>
                    <a:lnTo>
                      <a:pt x="227" y="38"/>
                    </a:lnTo>
                    <a:lnTo>
                      <a:pt x="225" y="32"/>
                    </a:lnTo>
                    <a:lnTo>
                      <a:pt x="221" y="28"/>
                    </a:lnTo>
                    <a:lnTo>
                      <a:pt x="213" y="26"/>
                    </a:lnTo>
                    <a:lnTo>
                      <a:pt x="208" y="25"/>
                    </a:lnTo>
                    <a:lnTo>
                      <a:pt x="204" y="21"/>
                    </a:lnTo>
                    <a:lnTo>
                      <a:pt x="202" y="13"/>
                    </a:lnTo>
                    <a:lnTo>
                      <a:pt x="204" y="9"/>
                    </a:lnTo>
                    <a:lnTo>
                      <a:pt x="204" y="1"/>
                    </a:lnTo>
                    <a:lnTo>
                      <a:pt x="202" y="1"/>
                    </a:lnTo>
                    <a:lnTo>
                      <a:pt x="196" y="1"/>
                    </a:lnTo>
                    <a:lnTo>
                      <a:pt x="190" y="0"/>
                    </a:lnTo>
                    <a:lnTo>
                      <a:pt x="183" y="3"/>
                    </a:lnTo>
                    <a:lnTo>
                      <a:pt x="177" y="11"/>
                    </a:lnTo>
                    <a:lnTo>
                      <a:pt x="171" y="19"/>
                    </a:lnTo>
                    <a:lnTo>
                      <a:pt x="164" y="21"/>
                    </a:lnTo>
                    <a:lnTo>
                      <a:pt x="162" y="21"/>
                    </a:lnTo>
                    <a:lnTo>
                      <a:pt x="162" y="19"/>
                    </a:lnTo>
                    <a:lnTo>
                      <a:pt x="158" y="17"/>
                    </a:lnTo>
                    <a:lnTo>
                      <a:pt x="158" y="15"/>
                    </a:lnTo>
                    <a:lnTo>
                      <a:pt x="154" y="17"/>
                    </a:lnTo>
                    <a:lnTo>
                      <a:pt x="148" y="23"/>
                    </a:lnTo>
                    <a:lnTo>
                      <a:pt x="142" y="30"/>
                    </a:lnTo>
                    <a:lnTo>
                      <a:pt x="139" y="40"/>
                    </a:lnTo>
                    <a:lnTo>
                      <a:pt x="137" y="48"/>
                    </a:lnTo>
                    <a:lnTo>
                      <a:pt x="137" y="53"/>
                    </a:lnTo>
                    <a:lnTo>
                      <a:pt x="135" y="55"/>
                    </a:lnTo>
                    <a:lnTo>
                      <a:pt x="131" y="59"/>
                    </a:lnTo>
                    <a:lnTo>
                      <a:pt x="129" y="63"/>
                    </a:lnTo>
                    <a:lnTo>
                      <a:pt x="127" y="65"/>
                    </a:lnTo>
                    <a:lnTo>
                      <a:pt x="123" y="63"/>
                    </a:lnTo>
                    <a:lnTo>
                      <a:pt x="119" y="59"/>
                    </a:lnTo>
                    <a:lnTo>
                      <a:pt x="116" y="59"/>
                    </a:lnTo>
                    <a:lnTo>
                      <a:pt x="114" y="57"/>
                    </a:lnTo>
                    <a:lnTo>
                      <a:pt x="110" y="59"/>
                    </a:lnTo>
                    <a:lnTo>
                      <a:pt x="108" y="63"/>
                    </a:lnTo>
                    <a:lnTo>
                      <a:pt x="108" y="67"/>
                    </a:lnTo>
                    <a:lnTo>
                      <a:pt x="108" y="73"/>
                    </a:lnTo>
                    <a:lnTo>
                      <a:pt x="106" y="78"/>
                    </a:lnTo>
                    <a:lnTo>
                      <a:pt x="102" y="82"/>
                    </a:lnTo>
                    <a:lnTo>
                      <a:pt x="94" y="84"/>
                    </a:lnTo>
                    <a:lnTo>
                      <a:pt x="89" y="84"/>
                    </a:lnTo>
                    <a:lnTo>
                      <a:pt x="83" y="84"/>
                    </a:lnTo>
                    <a:lnTo>
                      <a:pt x="75" y="88"/>
                    </a:lnTo>
                    <a:lnTo>
                      <a:pt x="70" y="92"/>
                    </a:lnTo>
                    <a:lnTo>
                      <a:pt x="64" y="97"/>
                    </a:lnTo>
                    <a:lnTo>
                      <a:pt x="60" y="101"/>
                    </a:lnTo>
                    <a:lnTo>
                      <a:pt x="60" y="107"/>
                    </a:lnTo>
                    <a:lnTo>
                      <a:pt x="58" y="109"/>
                    </a:lnTo>
                    <a:lnTo>
                      <a:pt x="56" y="113"/>
                    </a:lnTo>
                    <a:lnTo>
                      <a:pt x="54" y="115"/>
                    </a:lnTo>
                    <a:lnTo>
                      <a:pt x="54" y="119"/>
                    </a:lnTo>
                    <a:lnTo>
                      <a:pt x="52" y="122"/>
                    </a:lnTo>
                    <a:lnTo>
                      <a:pt x="54" y="126"/>
                    </a:lnTo>
                    <a:lnTo>
                      <a:pt x="52" y="130"/>
                    </a:lnTo>
                    <a:lnTo>
                      <a:pt x="46" y="134"/>
                    </a:lnTo>
                    <a:lnTo>
                      <a:pt x="41" y="136"/>
                    </a:lnTo>
                    <a:lnTo>
                      <a:pt x="33" y="140"/>
                    </a:lnTo>
                    <a:lnTo>
                      <a:pt x="25" y="144"/>
                    </a:lnTo>
                    <a:lnTo>
                      <a:pt x="20" y="147"/>
                    </a:lnTo>
                    <a:lnTo>
                      <a:pt x="14" y="149"/>
                    </a:lnTo>
                    <a:lnTo>
                      <a:pt x="8" y="153"/>
                    </a:lnTo>
                    <a:lnTo>
                      <a:pt x="6" y="155"/>
                    </a:lnTo>
                    <a:lnTo>
                      <a:pt x="6" y="161"/>
                    </a:lnTo>
                    <a:lnTo>
                      <a:pt x="4" y="165"/>
                    </a:lnTo>
                    <a:lnTo>
                      <a:pt x="4" y="167"/>
                    </a:lnTo>
                    <a:lnTo>
                      <a:pt x="4" y="172"/>
                    </a:lnTo>
                    <a:lnTo>
                      <a:pt x="4" y="178"/>
                    </a:lnTo>
                    <a:lnTo>
                      <a:pt x="6" y="186"/>
                    </a:lnTo>
                    <a:lnTo>
                      <a:pt x="8" y="190"/>
                    </a:lnTo>
                    <a:lnTo>
                      <a:pt x="12" y="195"/>
                    </a:lnTo>
                    <a:lnTo>
                      <a:pt x="10" y="201"/>
                    </a:lnTo>
                    <a:lnTo>
                      <a:pt x="6" y="203"/>
                    </a:lnTo>
                    <a:lnTo>
                      <a:pt x="4" y="207"/>
                    </a:lnTo>
                    <a:lnTo>
                      <a:pt x="0" y="209"/>
                    </a:lnTo>
                    <a:lnTo>
                      <a:pt x="0" y="211"/>
                    </a:lnTo>
                    <a:lnTo>
                      <a:pt x="4" y="215"/>
                    </a:lnTo>
                    <a:lnTo>
                      <a:pt x="8" y="215"/>
                    </a:lnTo>
                    <a:lnTo>
                      <a:pt x="12" y="215"/>
                    </a:lnTo>
                    <a:lnTo>
                      <a:pt x="16" y="216"/>
                    </a:lnTo>
                    <a:lnTo>
                      <a:pt x="22" y="216"/>
                    </a:lnTo>
                    <a:lnTo>
                      <a:pt x="25" y="213"/>
                    </a:lnTo>
                    <a:lnTo>
                      <a:pt x="31" y="213"/>
                    </a:lnTo>
                    <a:lnTo>
                      <a:pt x="35" y="213"/>
                    </a:lnTo>
                    <a:lnTo>
                      <a:pt x="39" y="211"/>
                    </a:lnTo>
                    <a:lnTo>
                      <a:pt x="39" y="205"/>
                    </a:lnTo>
                    <a:lnTo>
                      <a:pt x="39" y="197"/>
                    </a:lnTo>
                    <a:lnTo>
                      <a:pt x="33" y="191"/>
                    </a:lnTo>
                    <a:lnTo>
                      <a:pt x="31" y="188"/>
                    </a:lnTo>
                    <a:lnTo>
                      <a:pt x="33" y="184"/>
                    </a:lnTo>
                    <a:lnTo>
                      <a:pt x="39" y="182"/>
                    </a:lnTo>
                    <a:lnTo>
                      <a:pt x="39" y="180"/>
                    </a:lnTo>
                    <a:lnTo>
                      <a:pt x="46" y="178"/>
                    </a:lnTo>
                    <a:lnTo>
                      <a:pt x="50" y="178"/>
                    </a:lnTo>
                    <a:lnTo>
                      <a:pt x="48" y="184"/>
                    </a:lnTo>
                    <a:lnTo>
                      <a:pt x="48" y="186"/>
                    </a:lnTo>
                    <a:lnTo>
                      <a:pt x="52" y="186"/>
                    </a:lnTo>
                    <a:lnTo>
                      <a:pt x="58" y="186"/>
                    </a:lnTo>
                    <a:lnTo>
                      <a:pt x="62" y="188"/>
                    </a:lnTo>
                    <a:lnTo>
                      <a:pt x="68" y="186"/>
                    </a:lnTo>
                    <a:lnTo>
                      <a:pt x="68" y="184"/>
                    </a:lnTo>
                    <a:lnTo>
                      <a:pt x="64" y="180"/>
                    </a:lnTo>
                    <a:lnTo>
                      <a:pt x="64" y="174"/>
                    </a:lnTo>
                    <a:lnTo>
                      <a:pt x="62" y="172"/>
                    </a:lnTo>
                    <a:lnTo>
                      <a:pt x="58" y="167"/>
                    </a:lnTo>
                    <a:lnTo>
                      <a:pt x="58" y="163"/>
                    </a:lnTo>
                    <a:lnTo>
                      <a:pt x="62" y="165"/>
                    </a:lnTo>
                    <a:lnTo>
                      <a:pt x="70" y="165"/>
                    </a:lnTo>
                    <a:lnTo>
                      <a:pt x="73" y="165"/>
                    </a:lnTo>
                    <a:lnTo>
                      <a:pt x="75" y="170"/>
                    </a:lnTo>
                    <a:lnTo>
                      <a:pt x="79" y="170"/>
                    </a:lnTo>
                    <a:lnTo>
                      <a:pt x="85" y="172"/>
                    </a:lnTo>
                    <a:lnTo>
                      <a:pt x="89" y="178"/>
                    </a:lnTo>
                    <a:lnTo>
                      <a:pt x="91" y="174"/>
                    </a:lnTo>
                    <a:lnTo>
                      <a:pt x="91" y="168"/>
                    </a:lnTo>
                    <a:lnTo>
                      <a:pt x="87" y="165"/>
                    </a:lnTo>
                    <a:lnTo>
                      <a:pt x="91" y="163"/>
                    </a:lnTo>
                    <a:lnTo>
                      <a:pt x="94" y="163"/>
                    </a:lnTo>
                    <a:lnTo>
                      <a:pt x="100" y="163"/>
                    </a:lnTo>
                    <a:lnTo>
                      <a:pt x="100" y="168"/>
                    </a:lnTo>
                    <a:lnTo>
                      <a:pt x="102" y="174"/>
                    </a:lnTo>
                    <a:lnTo>
                      <a:pt x="104" y="174"/>
                    </a:lnTo>
                    <a:lnTo>
                      <a:pt x="108" y="167"/>
                    </a:lnTo>
                    <a:lnTo>
                      <a:pt x="112" y="163"/>
                    </a:lnTo>
                    <a:lnTo>
                      <a:pt x="112" y="155"/>
                    </a:lnTo>
                    <a:lnTo>
                      <a:pt x="114" y="147"/>
                    </a:lnTo>
                    <a:lnTo>
                      <a:pt x="116" y="145"/>
                    </a:lnTo>
                    <a:lnTo>
                      <a:pt x="117" y="145"/>
                    </a:lnTo>
                    <a:lnTo>
                      <a:pt x="123" y="145"/>
                    </a:lnTo>
                    <a:lnTo>
                      <a:pt x="125" y="144"/>
                    </a:lnTo>
                    <a:lnTo>
                      <a:pt x="127" y="144"/>
                    </a:lnTo>
                    <a:lnTo>
                      <a:pt x="133" y="144"/>
                    </a:lnTo>
                    <a:lnTo>
                      <a:pt x="139" y="144"/>
                    </a:lnTo>
                    <a:lnTo>
                      <a:pt x="139" y="144"/>
                    </a:lnTo>
                    <a:lnTo>
                      <a:pt x="133" y="142"/>
                    </a:lnTo>
                    <a:lnTo>
                      <a:pt x="131" y="140"/>
                    </a:lnTo>
                    <a:lnTo>
                      <a:pt x="129" y="136"/>
                    </a:lnTo>
                    <a:lnTo>
                      <a:pt x="125" y="136"/>
                    </a:lnTo>
                    <a:lnTo>
                      <a:pt x="117" y="138"/>
                    </a:lnTo>
                    <a:lnTo>
                      <a:pt x="114" y="138"/>
                    </a:lnTo>
                    <a:lnTo>
                      <a:pt x="112" y="130"/>
                    </a:lnTo>
                    <a:lnTo>
                      <a:pt x="116" y="122"/>
                    </a:lnTo>
                    <a:lnTo>
                      <a:pt x="121" y="122"/>
                    </a:lnTo>
                    <a:lnTo>
                      <a:pt x="125" y="124"/>
                    </a:lnTo>
                    <a:lnTo>
                      <a:pt x="129" y="122"/>
                    </a:lnTo>
                    <a:lnTo>
                      <a:pt x="133" y="119"/>
                    </a:lnTo>
                    <a:lnTo>
                      <a:pt x="139" y="119"/>
                    </a:lnTo>
                    <a:lnTo>
                      <a:pt x="142" y="115"/>
                    </a:lnTo>
                    <a:lnTo>
                      <a:pt x="144" y="113"/>
                    </a:lnTo>
                    <a:lnTo>
                      <a:pt x="146" y="111"/>
                    </a:lnTo>
                    <a:lnTo>
                      <a:pt x="152" y="109"/>
                    </a:lnTo>
                    <a:lnTo>
                      <a:pt x="158" y="109"/>
                    </a:lnTo>
                    <a:lnTo>
                      <a:pt x="162" y="105"/>
                    </a:lnTo>
                    <a:lnTo>
                      <a:pt x="165" y="97"/>
                    </a:lnTo>
                    <a:lnTo>
                      <a:pt x="169" y="97"/>
                    </a:lnTo>
                    <a:lnTo>
                      <a:pt x="171" y="94"/>
                    </a:lnTo>
                    <a:lnTo>
                      <a:pt x="175" y="88"/>
                    </a:lnTo>
                    <a:close/>
                  </a:path>
                </a:pathLst>
              </a:custGeom>
              <a:solidFill>
                <a:srgbClr val="ff6600"/>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3023" name=""/>
              <p:cNvSpPr/>
              <p:nvPr/>
            </p:nvSpPr>
            <p:spPr>
              <a:xfrm>
                <a:off x="6792840" y="3790800"/>
                <a:ext cx="55080" cy="50760"/>
              </a:xfrm>
              <a:custGeom>
                <a:avLst/>
                <a:gdLst/>
                <a:ahLst/>
                <a:rect l="l" t="t" r="r" b="b"/>
                <a:pathLst>
                  <a:path w="205" h="157">
                    <a:moveTo>
                      <a:pt x="59" y="156"/>
                    </a:moveTo>
                    <a:lnTo>
                      <a:pt x="53" y="156"/>
                    </a:lnTo>
                    <a:lnTo>
                      <a:pt x="48" y="156"/>
                    </a:lnTo>
                    <a:lnTo>
                      <a:pt x="46" y="154"/>
                    </a:lnTo>
                    <a:lnTo>
                      <a:pt x="46" y="150"/>
                    </a:lnTo>
                    <a:lnTo>
                      <a:pt x="46" y="146"/>
                    </a:lnTo>
                    <a:lnTo>
                      <a:pt x="42" y="144"/>
                    </a:lnTo>
                    <a:lnTo>
                      <a:pt x="38" y="144"/>
                    </a:lnTo>
                    <a:lnTo>
                      <a:pt x="36" y="140"/>
                    </a:lnTo>
                    <a:lnTo>
                      <a:pt x="36" y="129"/>
                    </a:lnTo>
                    <a:lnTo>
                      <a:pt x="32" y="125"/>
                    </a:lnTo>
                    <a:lnTo>
                      <a:pt x="30" y="121"/>
                    </a:lnTo>
                    <a:lnTo>
                      <a:pt x="30" y="115"/>
                    </a:lnTo>
                    <a:lnTo>
                      <a:pt x="30" y="113"/>
                    </a:lnTo>
                    <a:lnTo>
                      <a:pt x="29" y="111"/>
                    </a:lnTo>
                    <a:lnTo>
                      <a:pt x="27" y="106"/>
                    </a:lnTo>
                    <a:lnTo>
                      <a:pt x="27" y="100"/>
                    </a:lnTo>
                    <a:lnTo>
                      <a:pt x="21" y="98"/>
                    </a:lnTo>
                    <a:lnTo>
                      <a:pt x="15" y="96"/>
                    </a:lnTo>
                    <a:lnTo>
                      <a:pt x="9" y="96"/>
                    </a:lnTo>
                    <a:lnTo>
                      <a:pt x="6" y="86"/>
                    </a:lnTo>
                    <a:lnTo>
                      <a:pt x="4" y="79"/>
                    </a:lnTo>
                    <a:lnTo>
                      <a:pt x="6" y="73"/>
                    </a:lnTo>
                    <a:lnTo>
                      <a:pt x="7" y="69"/>
                    </a:lnTo>
                    <a:lnTo>
                      <a:pt x="11" y="67"/>
                    </a:lnTo>
                    <a:lnTo>
                      <a:pt x="15" y="60"/>
                    </a:lnTo>
                    <a:lnTo>
                      <a:pt x="17" y="54"/>
                    </a:lnTo>
                    <a:lnTo>
                      <a:pt x="19" y="50"/>
                    </a:lnTo>
                    <a:lnTo>
                      <a:pt x="15" y="48"/>
                    </a:lnTo>
                    <a:lnTo>
                      <a:pt x="11" y="48"/>
                    </a:lnTo>
                    <a:lnTo>
                      <a:pt x="4" y="48"/>
                    </a:lnTo>
                    <a:lnTo>
                      <a:pt x="0" y="44"/>
                    </a:lnTo>
                    <a:lnTo>
                      <a:pt x="2" y="37"/>
                    </a:lnTo>
                    <a:lnTo>
                      <a:pt x="4" y="33"/>
                    </a:lnTo>
                    <a:lnTo>
                      <a:pt x="6" y="29"/>
                    </a:lnTo>
                    <a:lnTo>
                      <a:pt x="7" y="29"/>
                    </a:lnTo>
                    <a:lnTo>
                      <a:pt x="13" y="31"/>
                    </a:lnTo>
                    <a:lnTo>
                      <a:pt x="15" y="31"/>
                    </a:lnTo>
                    <a:lnTo>
                      <a:pt x="19" y="27"/>
                    </a:lnTo>
                    <a:lnTo>
                      <a:pt x="25" y="29"/>
                    </a:lnTo>
                    <a:lnTo>
                      <a:pt x="27" y="27"/>
                    </a:lnTo>
                    <a:lnTo>
                      <a:pt x="29" y="23"/>
                    </a:lnTo>
                    <a:lnTo>
                      <a:pt x="30" y="21"/>
                    </a:lnTo>
                    <a:lnTo>
                      <a:pt x="34" y="23"/>
                    </a:lnTo>
                    <a:lnTo>
                      <a:pt x="36" y="25"/>
                    </a:lnTo>
                    <a:lnTo>
                      <a:pt x="38" y="25"/>
                    </a:lnTo>
                    <a:lnTo>
                      <a:pt x="40" y="23"/>
                    </a:lnTo>
                    <a:lnTo>
                      <a:pt x="42" y="19"/>
                    </a:lnTo>
                    <a:lnTo>
                      <a:pt x="46" y="21"/>
                    </a:lnTo>
                    <a:lnTo>
                      <a:pt x="50" y="25"/>
                    </a:lnTo>
                    <a:lnTo>
                      <a:pt x="53" y="25"/>
                    </a:lnTo>
                    <a:lnTo>
                      <a:pt x="53" y="23"/>
                    </a:lnTo>
                    <a:lnTo>
                      <a:pt x="52" y="19"/>
                    </a:lnTo>
                    <a:lnTo>
                      <a:pt x="53" y="15"/>
                    </a:lnTo>
                    <a:lnTo>
                      <a:pt x="55" y="14"/>
                    </a:lnTo>
                    <a:lnTo>
                      <a:pt x="59" y="14"/>
                    </a:lnTo>
                    <a:lnTo>
                      <a:pt x="61" y="15"/>
                    </a:lnTo>
                    <a:lnTo>
                      <a:pt x="63" y="14"/>
                    </a:lnTo>
                    <a:lnTo>
                      <a:pt x="61" y="12"/>
                    </a:lnTo>
                    <a:lnTo>
                      <a:pt x="65" y="10"/>
                    </a:lnTo>
                    <a:lnTo>
                      <a:pt x="69" y="10"/>
                    </a:lnTo>
                    <a:lnTo>
                      <a:pt x="71" y="14"/>
                    </a:lnTo>
                    <a:lnTo>
                      <a:pt x="73" y="10"/>
                    </a:lnTo>
                    <a:lnTo>
                      <a:pt x="75" y="6"/>
                    </a:lnTo>
                    <a:lnTo>
                      <a:pt x="84" y="2"/>
                    </a:lnTo>
                    <a:lnTo>
                      <a:pt x="84" y="2"/>
                    </a:lnTo>
                    <a:lnTo>
                      <a:pt x="88" y="0"/>
                    </a:lnTo>
                    <a:lnTo>
                      <a:pt x="92" y="0"/>
                    </a:lnTo>
                    <a:lnTo>
                      <a:pt x="98" y="4"/>
                    </a:lnTo>
                    <a:lnTo>
                      <a:pt x="100" y="6"/>
                    </a:lnTo>
                    <a:lnTo>
                      <a:pt x="101" y="10"/>
                    </a:lnTo>
                    <a:lnTo>
                      <a:pt x="107" y="12"/>
                    </a:lnTo>
                    <a:lnTo>
                      <a:pt x="109" y="12"/>
                    </a:lnTo>
                    <a:lnTo>
                      <a:pt x="115" y="12"/>
                    </a:lnTo>
                    <a:lnTo>
                      <a:pt x="121" y="10"/>
                    </a:lnTo>
                    <a:lnTo>
                      <a:pt x="124" y="14"/>
                    </a:lnTo>
                    <a:lnTo>
                      <a:pt x="121" y="21"/>
                    </a:lnTo>
                    <a:lnTo>
                      <a:pt x="121" y="25"/>
                    </a:lnTo>
                    <a:lnTo>
                      <a:pt x="126" y="25"/>
                    </a:lnTo>
                    <a:lnTo>
                      <a:pt x="132" y="23"/>
                    </a:lnTo>
                    <a:lnTo>
                      <a:pt x="134" y="25"/>
                    </a:lnTo>
                    <a:lnTo>
                      <a:pt x="136" y="29"/>
                    </a:lnTo>
                    <a:lnTo>
                      <a:pt x="142" y="27"/>
                    </a:lnTo>
                    <a:lnTo>
                      <a:pt x="146" y="25"/>
                    </a:lnTo>
                    <a:lnTo>
                      <a:pt x="153" y="23"/>
                    </a:lnTo>
                    <a:lnTo>
                      <a:pt x="157" y="23"/>
                    </a:lnTo>
                    <a:lnTo>
                      <a:pt x="157" y="29"/>
                    </a:lnTo>
                    <a:lnTo>
                      <a:pt x="161" y="31"/>
                    </a:lnTo>
                    <a:lnTo>
                      <a:pt x="165" y="27"/>
                    </a:lnTo>
                    <a:lnTo>
                      <a:pt x="167" y="23"/>
                    </a:lnTo>
                    <a:lnTo>
                      <a:pt x="169" y="27"/>
                    </a:lnTo>
                    <a:lnTo>
                      <a:pt x="172" y="31"/>
                    </a:lnTo>
                    <a:lnTo>
                      <a:pt x="176" y="33"/>
                    </a:lnTo>
                    <a:lnTo>
                      <a:pt x="176" y="29"/>
                    </a:lnTo>
                    <a:lnTo>
                      <a:pt x="178" y="27"/>
                    </a:lnTo>
                    <a:lnTo>
                      <a:pt x="180" y="25"/>
                    </a:lnTo>
                    <a:lnTo>
                      <a:pt x="184" y="15"/>
                    </a:lnTo>
                    <a:lnTo>
                      <a:pt x="190" y="12"/>
                    </a:lnTo>
                    <a:lnTo>
                      <a:pt x="194" y="10"/>
                    </a:lnTo>
                    <a:lnTo>
                      <a:pt x="201" y="8"/>
                    </a:lnTo>
                    <a:lnTo>
                      <a:pt x="205" y="10"/>
                    </a:lnTo>
                    <a:lnTo>
                      <a:pt x="205" y="14"/>
                    </a:lnTo>
                    <a:lnTo>
                      <a:pt x="199" y="19"/>
                    </a:lnTo>
                    <a:lnTo>
                      <a:pt x="194" y="27"/>
                    </a:lnTo>
                    <a:lnTo>
                      <a:pt x="192" y="35"/>
                    </a:lnTo>
                    <a:lnTo>
                      <a:pt x="192" y="38"/>
                    </a:lnTo>
                    <a:lnTo>
                      <a:pt x="186" y="44"/>
                    </a:lnTo>
                    <a:lnTo>
                      <a:pt x="186" y="52"/>
                    </a:lnTo>
                    <a:lnTo>
                      <a:pt x="186" y="60"/>
                    </a:lnTo>
                    <a:lnTo>
                      <a:pt x="186" y="63"/>
                    </a:lnTo>
                    <a:lnTo>
                      <a:pt x="186" y="67"/>
                    </a:lnTo>
                    <a:lnTo>
                      <a:pt x="190" y="65"/>
                    </a:lnTo>
                    <a:lnTo>
                      <a:pt x="194" y="63"/>
                    </a:lnTo>
                    <a:lnTo>
                      <a:pt x="197" y="63"/>
                    </a:lnTo>
                    <a:lnTo>
                      <a:pt x="201" y="65"/>
                    </a:lnTo>
                    <a:lnTo>
                      <a:pt x="205" y="67"/>
                    </a:lnTo>
                    <a:lnTo>
                      <a:pt x="203" y="71"/>
                    </a:lnTo>
                    <a:lnTo>
                      <a:pt x="201" y="75"/>
                    </a:lnTo>
                    <a:lnTo>
                      <a:pt x="201" y="79"/>
                    </a:lnTo>
                    <a:lnTo>
                      <a:pt x="199" y="83"/>
                    </a:lnTo>
                    <a:lnTo>
                      <a:pt x="201" y="86"/>
                    </a:lnTo>
                    <a:lnTo>
                      <a:pt x="197" y="90"/>
                    </a:lnTo>
                    <a:lnTo>
                      <a:pt x="194" y="92"/>
                    </a:lnTo>
                    <a:lnTo>
                      <a:pt x="188" y="96"/>
                    </a:lnTo>
                    <a:lnTo>
                      <a:pt x="180" y="100"/>
                    </a:lnTo>
                    <a:lnTo>
                      <a:pt x="172" y="102"/>
                    </a:lnTo>
                    <a:lnTo>
                      <a:pt x="167" y="108"/>
                    </a:lnTo>
                    <a:lnTo>
                      <a:pt x="161" y="109"/>
                    </a:lnTo>
                    <a:lnTo>
                      <a:pt x="155" y="111"/>
                    </a:lnTo>
                    <a:lnTo>
                      <a:pt x="153" y="115"/>
                    </a:lnTo>
                    <a:lnTo>
                      <a:pt x="146" y="115"/>
                    </a:lnTo>
                    <a:lnTo>
                      <a:pt x="142" y="119"/>
                    </a:lnTo>
                    <a:lnTo>
                      <a:pt x="138" y="121"/>
                    </a:lnTo>
                    <a:lnTo>
                      <a:pt x="136" y="125"/>
                    </a:lnTo>
                    <a:lnTo>
                      <a:pt x="130" y="131"/>
                    </a:lnTo>
                    <a:lnTo>
                      <a:pt x="126" y="136"/>
                    </a:lnTo>
                    <a:lnTo>
                      <a:pt x="123" y="140"/>
                    </a:lnTo>
                    <a:lnTo>
                      <a:pt x="119" y="146"/>
                    </a:lnTo>
                    <a:lnTo>
                      <a:pt x="121" y="148"/>
                    </a:lnTo>
                    <a:lnTo>
                      <a:pt x="119" y="152"/>
                    </a:lnTo>
                    <a:lnTo>
                      <a:pt x="113" y="148"/>
                    </a:lnTo>
                    <a:lnTo>
                      <a:pt x="111" y="144"/>
                    </a:lnTo>
                    <a:lnTo>
                      <a:pt x="107" y="146"/>
                    </a:lnTo>
                    <a:lnTo>
                      <a:pt x="103" y="150"/>
                    </a:lnTo>
                    <a:lnTo>
                      <a:pt x="100" y="154"/>
                    </a:lnTo>
                    <a:lnTo>
                      <a:pt x="92" y="157"/>
                    </a:lnTo>
                    <a:lnTo>
                      <a:pt x="84" y="156"/>
                    </a:lnTo>
                    <a:lnTo>
                      <a:pt x="80" y="157"/>
                    </a:lnTo>
                    <a:lnTo>
                      <a:pt x="77" y="157"/>
                    </a:lnTo>
                    <a:lnTo>
                      <a:pt x="80" y="154"/>
                    </a:lnTo>
                    <a:lnTo>
                      <a:pt x="78" y="150"/>
                    </a:lnTo>
                    <a:lnTo>
                      <a:pt x="75" y="150"/>
                    </a:lnTo>
                    <a:lnTo>
                      <a:pt x="67" y="152"/>
                    </a:lnTo>
                    <a:lnTo>
                      <a:pt x="65" y="156"/>
                    </a:lnTo>
                    <a:lnTo>
                      <a:pt x="59" y="156"/>
                    </a:lnTo>
                    <a:close/>
                  </a:path>
                </a:pathLst>
              </a:custGeom>
              <a:solidFill>
                <a:srgbClr val="ff6600"/>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3024" name=""/>
              <p:cNvSpPr/>
              <p:nvPr/>
            </p:nvSpPr>
            <p:spPr>
              <a:xfrm>
                <a:off x="6819840" y="3751200"/>
                <a:ext cx="26640" cy="31680"/>
              </a:xfrm>
              <a:custGeom>
                <a:avLst/>
                <a:gdLst/>
                <a:ahLst/>
                <a:rect l="l" t="t" r="r" b="b"/>
                <a:pathLst>
                  <a:path w="111" h="117">
                    <a:moveTo>
                      <a:pt x="23" y="36"/>
                    </a:moveTo>
                    <a:lnTo>
                      <a:pt x="17" y="40"/>
                    </a:lnTo>
                    <a:lnTo>
                      <a:pt x="6" y="42"/>
                    </a:lnTo>
                    <a:lnTo>
                      <a:pt x="0" y="38"/>
                    </a:lnTo>
                    <a:lnTo>
                      <a:pt x="0" y="48"/>
                    </a:lnTo>
                    <a:lnTo>
                      <a:pt x="0" y="51"/>
                    </a:lnTo>
                    <a:lnTo>
                      <a:pt x="13" y="55"/>
                    </a:lnTo>
                    <a:lnTo>
                      <a:pt x="19" y="57"/>
                    </a:lnTo>
                    <a:lnTo>
                      <a:pt x="34" y="59"/>
                    </a:lnTo>
                    <a:lnTo>
                      <a:pt x="38" y="61"/>
                    </a:lnTo>
                    <a:lnTo>
                      <a:pt x="38" y="69"/>
                    </a:lnTo>
                    <a:lnTo>
                      <a:pt x="40" y="75"/>
                    </a:lnTo>
                    <a:lnTo>
                      <a:pt x="44" y="76"/>
                    </a:lnTo>
                    <a:lnTo>
                      <a:pt x="50" y="76"/>
                    </a:lnTo>
                    <a:lnTo>
                      <a:pt x="57" y="78"/>
                    </a:lnTo>
                    <a:lnTo>
                      <a:pt x="61" y="76"/>
                    </a:lnTo>
                    <a:lnTo>
                      <a:pt x="61" y="80"/>
                    </a:lnTo>
                    <a:lnTo>
                      <a:pt x="59" y="86"/>
                    </a:lnTo>
                    <a:lnTo>
                      <a:pt x="59" y="92"/>
                    </a:lnTo>
                    <a:lnTo>
                      <a:pt x="59" y="94"/>
                    </a:lnTo>
                    <a:lnTo>
                      <a:pt x="63" y="94"/>
                    </a:lnTo>
                    <a:lnTo>
                      <a:pt x="67" y="94"/>
                    </a:lnTo>
                    <a:lnTo>
                      <a:pt x="71" y="96"/>
                    </a:lnTo>
                    <a:lnTo>
                      <a:pt x="73" y="99"/>
                    </a:lnTo>
                    <a:lnTo>
                      <a:pt x="77" y="107"/>
                    </a:lnTo>
                    <a:lnTo>
                      <a:pt x="78" y="113"/>
                    </a:lnTo>
                    <a:lnTo>
                      <a:pt x="82" y="117"/>
                    </a:lnTo>
                    <a:lnTo>
                      <a:pt x="86" y="115"/>
                    </a:lnTo>
                    <a:lnTo>
                      <a:pt x="92" y="113"/>
                    </a:lnTo>
                    <a:lnTo>
                      <a:pt x="100" y="111"/>
                    </a:lnTo>
                    <a:lnTo>
                      <a:pt x="103" y="107"/>
                    </a:lnTo>
                    <a:lnTo>
                      <a:pt x="105" y="103"/>
                    </a:lnTo>
                    <a:lnTo>
                      <a:pt x="107" y="99"/>
                    </a:lnTo>
                    <a:lnTo>
                      <a:pt x="109" y="94"/>
                    </a:lnTo>
                    <a:lnTo>
                      <a:pt x="111" y="90"/>
                    </a:lnTo>
                    <a:lnTo>
                      <a:pt x="111" y="88"/>
                    </a:lnTo>
                    <a:lnTo>
                      <a:pt x="109" y="82"/>
                    </a:lnTo>
                    <a:lnTo>
                      <a:pt x="107" y="76"/>
                    </a:lnTo>
                    <a:lnTo>
                      <a:pt x="105" y="73"/>
                    </a:lnTo>
                    <a:lnTo>
                      <a:pt x="103" y="71"/>
                    </a:lnTo>
                    <a:lnTo>
                      <a:pt x="102" y="67"/>
                    </a:lnTo>
                    <a:lnTo>
                      <a:pt x="100" y="67"/>
                    </a:lnTo>
                    <a:lnTo>
                      <a:pt x="103" y="65"/>
                    </a:lnTo>
                    <a:lnTo>
                      <a:pt x="107" y="61"/>
                    </a:lnTo>
                    <a:lnTo>
                      <a:pt x="107" y="55"/>
                    </a:lnTo>
                    <a:lnTo>
                      <a:pt x="107" y="53"/>
                    </a:lnTo>
                    <a:lnTo>
                      <a:pt x="105" y="50"/>
                    </a:lnTo>
                    <a:lnTo>
                      <a:pt x="107" y="46"/>
                    </a:lnTo>
                    <a:lnTo>
                      <a:pt x="109" y="44"/>
                    </a:lnTo>
                    <a:lnTo>
                      <a:pt x="111" y="40"/>
                    </a:lnTo>
                    <a:lnTo>
                      <a:pt x="111" y="38"/>
                    </a:lnTo>
                    <a:lnTo>
                      <a:pt x="105" y="36"/>
                    </a:lnTo>
                    <a:lnTo>
                      <a:pt x="102" y="30"/>
                    </a:lnTo>
                    <a:lnTo>
                      <a:pt x="102" y="28"/>
                    </a:lnTo>
                    <a:lnTo>
                      <a:pt x="100" y="27"/>
                    </a:lnTo>
                    <a:lnTo>
                      <a:pt x="96" y="25"/>
                    </a:lnTo>
                    <a:lnTo>
                      <a:pt x="94" y="25"/>
                    </a:lnTo>
                    <a:lnTo>
                      <a:pt x="94" y="21"/>
                    </a:lnTo>
                    <a:lnTo>
                      <a:pt x="98" y="17"/>
                    </a:lnTo>
                    <a:lnTo>
                      <a:pt x="94" y="13"/>
                    </a:lnTo>
                    <a:lnTo>
                      <a:pt x="92" y="13"/>
                    </a:lnTo>
                    <a:lnTo>
                      <a:pt x="86" y="13"/>
                    </a:lnTo>
                    <a:lnTo>
                      <a:pt x="80" y="13"/>
                    </a:lnTo>
                    <a:lnTo>
                      <a:pt x="78" y="7"/>
                    </a:lnTo>
                    <a:lnTo>
                      <a:pt x="75" y="2"/>
                    </a:lnTo>
                    <a:lnTo>
                      <a:pt x="73" y="0"/>
                    </a:lnTo>
                    <a:lnTo>
                      <a:pt x="71" y="2"/>
                    </a:lnTo>
                    <a:lnTo>
                      <a:pt x="63" y="13"/>
                    </a:lnTo>
                    <a:lnTo>
                      <a:pt x="63" y="17"/>
                    </a:lnTo>
                    <a:lnTo>
                      <a:pt x="52" y="21"/>
                    </a:lnTo>
                    <a:lnTo>
                      <a:pt x="34" y="27"/>
                    </a:lnTo>
                    <a:lnTo>
                      <a:pt x="29" y="32"/>
                    </a:lnTo>
                    <a:lnTo>
                      <a:pt x="23" y="36"/>
                    </a:lnTo>
                    <a:close/>
                  </a:path>
                </a:pathLst>
              </a:custGeom>
              <a:solidFill>
                <a:srgbClr val="ff6600"/>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3025" name=""/>
              <p:cNvSpPr/>
              <p:nvPr/>
            </p:nvSpPr>
            <p:spPr>
              <a:xfrm>
                <a:off x="6807240" y="3765240"/>
                <a:ext cx="51840" cy="61920"/>
              </a:xfrm>
              <a:custGeom>
                <a:avLst/>
                <a:gdLst/>
                <a:ahLst/>
                <a:rect l="l" t="t" r="r" b="b"/>
                <a:pathLst>
                  <a:path w="177" h="171">
                    <a:moveTo>
                      <a:pt x="125" y="171"/>
                    </a:moveTo>
                    <a:lnTo>
                      <a:pt x="121" y="169"/>
                    </a:lnTo>
                    <a:lnTo>
                      <a:pt x="117" y="167"/>
                    </a:lnTo>
                    <a:lnTo>
                      <a:pt x="114" y="167"/>
                    </a:lnTo>
                    <a:lnTo>
                      <a:pt x="110" y="169"/>
                    </a:lnTo>
                    <a:lnTo>
                      <a:pt x="106" y="171"/>
                    </a:lnTo>
                    <a:lnTo>
                      <a:pt x="106" y="167"/>
                    </a:lnTo>
                    <a:lnTo>
                      <a:pt x="106" y="164"/>
                    </a:lnTo>
                    <a:lnTo>
                      <a:pt x="106" y="156"/>
                    </a:lnTo>
                    <a:lnTo>
                      <a:pt x="106" y="148"/>
                    </a:lnTo>
                    <a:lnTo>
                      <a:pt x="112" y="142"/>
                    </a:lnTo>
                    <a:lnTo>
                      <a:pt x="112" y="139"/>
                    </a:lnTo>
                    <a:lnTo>
                      <a:pt x="114" y="131"/>
                    </a:lnTo>
                    <a:lnTo>
                      <a:pt x="119" y="123"/>
                    </a:lnTo>
                    <a:lnTo>
                      <a:pt x="125" y="118"/>
                    </a:lnTo>
                    <a:lnTo>
                      <a:pt x="125" y="114"/>
                    </a:lnTo>
                    <a:lnTo>
                      <a:pt x="121" y="112"/>
                    </a:lnTo>
                    <a:lnTo>
                      <a:pt x="114" y="114"/>
                    </a:lnTo>
                    <a:lnTo>
                      <a:pt x="110" y="116"/>
                    </a:lnTo>
                    <a:lnTo>
                      <a:pt x="104" y="119"/>
                    </a:lnTo>
                    <a:lnTo>
                      <a:pt x="100" y="129"/>
                    </a:lnTo>
                    <a:lnTo>
                      <a:pt x="98" y="131"/>
                    </a:lnTo>
                    <a:lnTo>
                      <a:pt x="96" y="133"/>
                    </a:lnTo>
                    <a:lnTo>
                      <a:pt x="96" y="137"/>
                    </a:lnTo>
                    <a:lnTo>
                      <a:pt x="92" y="135"/>
                    </a:lnTo>
                    <a:lnTo>
                      <a:pt x="89" y="131"/>
                    </a:lnTo>
                    <a:lnTo>
                      <a:pt x="87" y="127"/>
                    </a:lnTo>
                    <a:lnTo>
                      <a:pt x="85" y="131"/>
                    </a:lnTo>
                    <a:lnTo>
                      <a:pt x="81" y="135"/>
                    </a:lnTo>
                    <a:lnTo>
                      <a:pt x="77" y="133"/>
                    </a:lnTo>
                    <a:lnTo>
                      <a:pt x="77" y="127"/>
                    </a:lnTo>
                    <a:lnTo>
                      <a:pt x="73" y="127"/>
                    </a:lnTo>
                    <a:lnTo>
                      <a:pt x="66" y="129"/>
                    </a:lnTo>
                    <a:lnTo>
                      <a:pt x="62" y="131"/>
                    </a:lnTo>
                    <a:lnTo>
                      <a:pt x="56" y="133"/>
                    </a:lnTo>
                    <a:lnTo>
                      <a:pt x="54" y="129"/>
                    </a:lnTo>
                    <a:lnTo>
                      <a:pt x="52" y="127"/>
                    </a:lnTo>
                    <a:lnTo>
                      <a:pt x="46" y="129"/>
                    </a:lnTo>
                    <a:lnTo>
                      <a:pt x="41" y="129"/>
                    </a:lnTo>
                    <a:lnTo>
                      <a:pt x="41" y="125"/>
                    </a:lnTo>
                    <a:lnTo>
                      <a:pt x="44" y="118"/>
                    </a:lnTo>
                    <a:lnTo>
                      <a:pt x="41" y="114"/>
                    </a:lnTo>
                    <a:lnTo>
                      <a:pt x="35" y="116"/>
                    </a:lnTo>
                    <a:lnTo>
                      <a:pt x="29" y="116"/>
                    </a:lnTo>
                    <a:lnTo>
                      <a:pt x="27" y="116"/>
                    </a:lnTo>
                    <a:lnTo>
                      <a:pt x="21" y="114"/>
                    </a:lnTo>
                    <a:lnTo>
                      <a:pt x="20" y="110"/>
                    </a:lnTo>
                    <a:lnTo>
                      <a:pt x="18" y="108"/>
                    </a:lnTo>
                    <a:lnTo>
                      <a:pt x="18" y="104"/>
                    </a:lnTo>
                    <a:lnTo>
                      <a:pt x="20" y="96"/>
                    </a:lnTo>
                    <a:lnTo>
                      <a:pt x="16" y="94"/>
                    </a:lnTo>
                    <a:lnTo>
                      <a:pt x="10" y="93"/>
                    </a:lnTo>
                    <a:lnTo>
                      <a:pt x="4" y="89"/>
                    </a:lnTo>
                    <a:lnTo>
                      <a:pt x="0" y="85"/>
                    </a:lnTo>
                    <a:lnTo>
                      <a:pt x="8" y="79"/>
                    </a:lnTo>
                    <a:lnTo>
                      <a:pt x="16" y="70"/>
                    </a:lnTo>
                    <a:lnTo>
                      <a:pt x="23" y="62"/>
                    </a:lnTo>
                    <a:lnTo>
                      <a:pt x="33" y="50"/>
                    </a:lnTo>
                    <a:lnTo>
                      <a:pt x="43" y="35"/>
                    </a:lnTo>
                    <a:lnTo>
                      <a:pt x="64" y="8"/>
                    </a:lnTo>
                    <a:lnTo>
                      <a:pt x="68" y="0"/>
                    </a:lnTo>
                    <a:lnTo>
                      <a:pt x="73" y="4"/>
                    </a:lnTo>
                    <a:lnTo>
                      <a:pt x="73" y="10"/>
                    </a:lnTo>
                    <a:lnTo>
                      <a:pt x="75" y="18"/>
                    </a:lnTo>
                    <a:lnTo>
                      <a:pt x="79" y="18"/>
                    </a:lnTo>
                    <a:lnTo>
                      <a:pt x="85" y="18"/>
                    </a:lnTo>
                    <a:lnTo>
                      <a:pt x="92" y="20"/>
                    </a:lnTo>
                    <a:lnTo>
                      <a:pt x="96" y="20"/>
                    </a:lnTo>
                    <a:lnTo>
                      <a:pt x="96" y="23"/>
                    </a:lnTo>
                    <a:lnTo>
                      <a:pt x="92" y="29"/>
                    </a:lnTo>
                    <a:lnTo>
                      <a:pt x="92" y="33"/>
                    </a:lnTo>
                    <a:lnTo>
                      <a:pt x="94" y="35"/>
                    </a:lnTo>
                    <a:lnTo>
                      <a:pt x="98" y="35"/>
                    </a:lnTo>
                    <a:lnTo>
                      <a:pt x="102" y="37"/>
                    </a:lnTo>
                    <a:lnTo>
                      <a:pt x="106" y="39"/>
                    </a:lnTo>
                    <a:lnTo>
                      <a:pt x="108" y="43"/>
                    </a:lnTo>
                    <a:lnTo>
                      <a:pt x="112" y="48"/>
                    </a:lnTo>
                    <a:lnTo>
                      <a:pt x="114" y="56"/>
                    </a:lnTo>
                    <a:lnTo>
                      <a:pt x="117" y="58"/>
                    </a:lnTo>
                    <a:lnTo>
                      <a:pt x="121" y="58"/>
                    </a:lnTo>
                    <a:lnTo>
                      <a:pt x="127" y="54"/>
                    </a:lnTo>
                    <a:lnTo>
                      <a:pt x="135" y="52"/>
                    </a:lnTo>
                    <a:lnTo>
                      <a:pt x="137" y="56"/>
                    </a:lnTo>
                    <a:lnTo>
                      <a:pt x="139" y="62"/>
                    </a:lnTo>
                    <a:lnTo>
                      <a:pt x="140" y="68"/>
                    </a:lnTo>
                    <a:lnTo>
                      <a:pt x="146" y="75"/>
                    </a:lnTo>
                    <a:lnTo>
                      <a:pt x="152" y="83"/>
                    </a:lnTo>
                    <a:lnTo>
                      <a:pt x="158" y="85"/>
                    </a:lnTo>
                    <a:lnTo>
                      <a:pt x="158" y="87"/>
                    </a:lnTo>
                    <a:lnTo>
                      <a:pt x="158" y="93"/>
                    </a:lnTo>
                    <a:lnTo>
                      <a:pt x="154" y="100"/>
                    </a:lnTo>
                    <a:lnTo>
                      <a:pt x="154" y="104"/>
                    </a:lnTo>
                    <a:lnTo>
                      <a:pt x="154" y="106"/>
                    </a:lnTo>
                    <a:lnTo>
                      <a:pt x="152" y="112"/>
                    </a:lnTo>
                    <a:lnTo>
                      <a:pt x="148" y="118"/>
                    </a:lnTo>
                    <a:lnTo>
                      <a:pt x="148" y="125"/>
                    </a:lnTo>
                    <a:lnTo>
                      <a:pt x="152" y="129"/>
                    </a:lnTo>
                    <a:lnTo>
                      <a:pt x="154" y="129"/>
                    </a:lnTo>
                    <a:lnTo>
                      <a:pt x="158" y="127"/>
                    </a:lnTo>
                    <a:lnTo>
                      <a:pt x="160" y="125"/>
                    </a:lnTo>
                    <a:lnTo>
                      <a:pt x="163" y="125"/>
                    </a:lnTo>
                    <a:lnTo>
                      <a:pt x="167" y="123"/>
                    </a:lnTo>
                    <a:lnTo>
                      <a:pt x="173" y="121"/>
                    </a:lnTo>
                    <a:lnTo>
                      <a:pt x="177" y="121"/>
                    </a:lnTo>
                    <a:lnTo>
                      <a:pt x="175" y="127"/>
                    </a:lnTo>
                    <a:lnTo>
                      <a:pt x="175" y="129"/>
                    </a:lnTo>
                    <a:lnTo>
                      <a:pt x="175" y="137"/>
                    </a:lnTo>
                    <a:lnTo>
                      <a:pt x="173" y="142"/>
                    </a:lnTo>
                    <a:lnTo>
                      <a:pt x="169" y="144"/>
                    </a:lnTo>
                    <a:lnTo>
                      <a:pt x="162" y="146"/>
                    </a:lnTo>
                    <a:lnTo>
                      <a:pt x="156" y="146"/>
                    </a:lnTo>
                    <a:lnTo>
                      <a:pt x="150" y="148"/>
                    </a:lnTo>
                    <a:lnTo>
                      <a:pt x="142" y="150"/>
                    </a:lnTo>
                    <a:lnTo>
                      <a:pt x="137" y="154"/>
                    </a:lnTo>
                    <a:lnTo>
                      <a:pt x="131" y="160"/>
                    </a:lnTo>
                    <a:lnTo>
                      <a:pt x="127" y="164"/>
                    </a:lnTo>
                    <a:lnTo>
                      <a:pt x="127" y="169"/>
                    </a:lnTo>
                    <a:lnTo>
                      <a:pt x="125" y="171"/>
                    </a:lnTo>
                    <a:close/>
                  </a:path>
                </a:pathLst>
              </a:custGeom>
              <a:solidFill>
                <a:srgbClr val="ff6600"/>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3026" name=""/>
              <p:cNvSpPr/>
              <p:nvPr/>
            </p:nvSpPr>
            <p:spPr>
              <a:xfrm>
                <a:off x="6842160" y="3720960"/>
                <a:ext cx="63000" cy="79200"/>
              </a:xfrm>
              <a:custGeom>
                <a:avLst/>
                <a:gdLst/>
                <a:ahLst/>
                <a:rect l="l" t="t" r="r" b="b"/>
                <a:pathLst>
                  <a:path w="274" h="296">
                    <a:moveTo>
                      <a:pt x="274" y="65"/>
                    </a:moveTo>
                    <a:lnTo>
                      <a:pt x="270" y="69"/>
                    </a:lnTo>
                    <a:lnTo>
                      <a:pt x="265" y="75"/>
                    </a:lnTo>
                    <a:lnTo>
                      <a:pt x="261" y="77"/>
                    </a:lnTo>
                    <a:lnTo>
                      <a:pt x="257" y="79"/>
                    </a:lnTo>
                    <a:lnTo>
                      <a:pt x="253" y="77"/>
                    </a:lnTo>
                    <a:lnTo>
                      <a:pt x="251" y="75"/>
                    </a:lnTo>
                    <a:lnTo>
                      <a:pt x="245" y="81"/>
                    </a:lnTo>
                    <a:lnTo>
                      <a:pt x="242" y="87"/>
                    </a:lnTo>
                    <a:lnTo>
                      <a:pt x="238" y="85"/>
                    </a:lnTo>
                    <a:lnTo>
                      <a:pt x="234" y="85"/>
                    </a:lnTo>
                    <a:lnTo>
                      <a:pt x="232" y="81"/>
                    </a:lnTo>
                    <a:lnTo>
                      <a:pt x="226" y="87"/>
                    </a:lnTo>
                    <a:lnTo>
                      <a:pt x="217" y="92"/>
                    </a:lnTo>
                    <a:lnTo>
                      <a:pt x="213" y="100"/>
                    </a:lnTo>
                    <a:lnTo>
                      <a:pt x="209" y="106"/>
                    </a:lnTo>
                    <a:lnTo>
                      <a:pt x="205" y="110"/>
                    </a:lnTo>
                    <a:lnTo>
                      <a:pt x="199" y="110"/>
                    </a:lnTo>
                    <a:lnTo>
                      <a:pt x="194" y="110"/>
                    </a:lnTo>
                    <a:lnTo>
                      <a:pt x="190" y="113"/>
                    </a:lnTo>
                    <a:lnTo>
                      <a:pt x="186" y="119"/>
                    </a:lnTo>
                    <a:lnTo>
                      <a:pt x="184" y="121"/>
                    </a:lnTo>
                    <a:lnTo>
                      <a:pt x="186" y="125"/>
                    </a:lnTo>
                    <a:lnTo>
                      <a:pt x="186" y="131"/>
                    </a:lnTo>
                    <a:lnTo>
                      <a:pt x="186" y="135"/>
                    </a:lnTo>
                    <a:lnTo>
                      <a:pt x="186" y="140"/>
                    </a:lnTo>
                    <a:lnTo>
                      <a:pt x="182" y="148"/>
                    </a:lnTo>
                    <a:lnTo>
                      <a:pt x="180" y="150"/>
                    </a:lnTo>
                    <a:lnTo>
                      <a:pt x="180" y="156"/>
                    </a:lnTo>
                    <a:lnTo>
                      <a:pt x="176" y="167"/>
                    </a:lnTo>
                    <a:lnTo>
                      <a:pt x="178" y="173"/>
                    </a:lnTo>
                    <a:lnTo>
                      <a:pt x="178" y="181"/>
                    </a:lnTo>
                    <a:lnTo>
                      <a:pt x="178" y="186"/>
                    </a:lnTo>
                    <a:lnTo>
                      <a:pt x="176" y="192"/>
                    </a:lnTo>
                    <a:lnTo>
                      <a:pt x="174" y="194"/>
                    </a:lnTo>
                    <a:lnTo>
                      <a:pt x="174" y="196"/>
                    </a:lnTo>
                    <a:lnTo>
                      <a:pt x="173" y="198"/>
                    </a:lnTo>
                    <a:lnTo>
                      <a:pt x="171" y="204"/>
                    </a:lnTo>
                    <a:lnTo>
                      <a:pt x="171" y="209"/>
                    </a:lnTo>
                    <a:lnTo>
                      <a:pt x="161" y="213"/>
                    </a:lnTo>
                    <a:lnTo>
                      <a:pt x="159" y="215"/>
                    </a:lnTo>
                    <a:lnTo>
                      <a:pt x="157" y="213"/>
                    </a:lnTo>
                    <a:lnTo>
                      <a:pt x="153" y="215"/>
                    </a:lnTo>
                    <a:lnTo>
                      <a:pt x="153" y="219"/>
                    </a:lnTo>
                    <a:lnTo>
                      <a:pt x="149" y="219"/>
                    </a:lnTo>
                    <a:lnTo>
                      <a:pt x="146" y="223"/>
                    </a:lnTo>
                    <a:lnTo>
                      <a:pt x="146" y="227"/>
                    </a:lnTo>
                    <a:lnTo>
                      <a:pt x="142" y="230"/>
                    </a:lnTo>
                    <a:lnTo>
                      <a:pt x="140" y="230"/>
                    </a:lnTo>
                    <a:lnTo>
                      <a:pt x="134" y="230"/>
                    </a:lnTo>
                    <a:lnTo>
                      <a:pt x="128" y="229"/>
                    </a:lnTo>
                    <a:lnTo>
                      <a:pt x="121" y="232"/>
                    </a:lnTo>
                    <a:lnTo>
                      <a:pt x="115" y="240"/>
                    </a:lnTo>
                    <a:lnTo>
                      <a:pt x="109" y="248"/>
                    </a:lnTo>
                    <a:lnTo>
                      <a:pt x="102" y="250"/>
                    </a:lnTo>
                    <a:lnTo>
                      <a:pt x="100" y="250"/>
                    </a:lnTo>
                    <a:lnTo>
                      <a:pt x="100" y="248"/>
                    </a:lnTo>
                    <a:lnTo>
                      <a:pt x="96" y="246"/>
                    </a:lnTo>
                    <a:lnTo>
                      <a:pt x="96" y="244"/>
                    </a:lnTo>
                    <a:lnTo>
                      <a:pt x="92" y="246"/>
                    </a:lnTo>
                    <a:lnTo>
                      <a:pt x="86" y="252"/>
                    </a:lnTo>
                    <a:lnTo>
                      <a:pt x="80" y="259"/>
                    </a:lnTo>
                    <a:lnTo>
                      <a:pt x="77" y="269"/>
                    </a:lnTo>
                    <a:lnTo>
                      <a:pt x="75" y="277"/>
                    </a:lnTo>
                    <a:lnTo>
                      <a:pt x="75" y="282"/>
                    </a:lnTo>
                    <a:lnTo>
                      <a:pt x="73" y="284"/>
                    </a:lnTo>
                    <a:lnTo>
                      <a:pt x="69" y="288"/>
                    </a:lnTo>
                    <a:lnTo>
                      <a:pt x="67" y="292"/>
                    </a:lnTo>
                    <a:lnTo>
                      <a:pt x="65" y="294"/>
                    </a:lnTo>
                    <a:lnTo>
                      <a:pt x="61" y="292"/>
                    </a:lnTo>
                    <a:lnTo>
                      <a:pt x="57" y="288"/>
                    </a:lnTo>
                    <a:lnTo>
                      <a:pt x="54" y="288"/>
                    </a:lnTo>
                    <a:lnTo>
                      <a:pt x="52" y="286"/>
                    </a:lnTo>
                    <a:lnTo>
                      <a:pt x="48" y="288"/>
                    </a:lnTo>
                    <a:lnTo>
                      <a:pt x="44" y="288"/>
                    </a:lnTo>
                    <a:lnTo>
                      <a:pt x="38" y="288"/>
                    </a:lnTo>
                    <a:lnTo>
                      <a:pt x="36" y="290"/>
                    </a:lnTo>
                    <a:lnTo>
                      <a:pt x="31" y="290"/>
                    </a:lnTo>
                    <a:lnTo>
                      <a:pt x="29" y="292"/>
                    </a:lnTo>
                    <a:lnTo>
                      <a:pt x="25" y="294"/>
                    </a:lnTo>
                    <a:lnTo>
                      <a:pt x="23" y="296"/>
                    </a:lnTo>
                    <a:lnTo>
                      <a:pt x="19" y="292"/>
                    </a:lnTo>
                    <a:lnTo>
                      <a:pt x="19" y="284"/>
                    </a:lnTo>
                    <a:lnTo>
                      <a:pt x="23" y="278"/>
                    </a:lnTo>
                    <a:lnTo>
                      <a:pt x="25" y="273"/>
                    </a:lnTo>
                    <a:lnTo>
                      <a:pt x="25" y="269"/>
                    </a:lnTo>
                    <a:lnTo>
                      <a:pt x="25" y="265"/>
                    </a:lnTo>
                    <a:lnTo>
                      <a:pt x="29" y="257"/>
                    </a:lnTo>
                    <a:lnTo>
                      <a:pt x="29" y="252"/>
                    </a:lnTo>
                    <a:lnTo>
                      <a:pt x="29" y="252"/>
                    </a:lnTo>
                    <a:lnTo>
                      <a:pt x="23" y="250"/>
                    </a:lnTo>
                    <a:lnTo>
                      <a:pt x="17" y="242"/>
                    </a:lnTo>
                    <a:lnTo>
                      <a:pt x="11" y="232"/>
                    </a:lnTo>
                    <a:lnTo>
                      <a:pt x="11" y="229"/>
                    </a:lnTo>
                    <a:lnTo>
                      <a:pt x="8" y="223"/>
                    </a:lnTo>
                    <a:lnTo>
                      <a:pt x="6" y="219"/>
                    </a:lnTo>
                    <a:lnTo>
                      <a:pt x="9" y="215"/>
                    </a:lnTo>
                    <a:lnTo>
                      <a:pt x="11" y="211"/>
                    </a:lnTo>
                    <a:lnTo>
                      <a:pt x="13" y="207"/>
                    </a:lnTo>
                    <a:lnTo>
                      <a:pt x="15" y="202"/>
                    </a:lnTo>
                    <a:lnTo>
                      <a:pt x="17" y="198"/>
                    </a:lnTo>
                    <a:lnTo>
                      <a:pt x="17" y="196"/>
                    </a:lnTo>
                    <a:lnTo>
                      <a:pt x="15" y="190"/>
                    </a:lnTo>
                    <a:lnTo>
                      <a:pt x="13" y="184"/>
                    </a:lnTo>
                    <a:lnTo>
                      <a:pt x="11" y="181"/>
                    </a:lnTo>
                    <a:lnTo>
                      <a:pt x="9" y="179"/>
                    </a:lnTo>
                    <a:lnTo>
                      <a:pt x="8" y="175"/>
                    </a:lnTo>
                    <a:lnTo>
                      <a:pt x="6" y="175"/>
                    </a:lnTo>
                    <a:lnTo>
                      <a:pt x="9" y="173"/>
                    </a:lnTo>
                    <a:lnTo>
                      <a:pt x="13" y="169"/>
                    </a:lnTo>
                    <a:lnTo>
                      <a:pt x="13" y="163"/>
                    </a:lnTo>
                    <a:lnTo>
                      <a:pt x="13" y="161"/>
                    </a:lnTo>
                    <a:lnTo>
                      <a:pt x="11" y="158"/>
                    </a:lnTo>
                    <a:lnTo>
                      <a:pt x="13" y="154"/>
                    </a:lnTo>
                    <a:lnTo>
                      <a:pt x="15" y="152"/>
                    </a:lnTo>
                    <a:lnTo>
                      <a:pt x="17" y="148"/>
                    </a:lnTo>
                    <a:lnTo>
                      <a:pt x="17" y="146"/>
                    </a:lnTo>
                    <a:lnTo>
                      <a:pt x="11" y="144"/>
                    </a:lnTo>
                    <a:lnTo>
                      <a:pt x="8" y="138"/>
                    </a:lnTo>
                    <a:lnTo>
                      <a:pt x="8" y="136"/>
                    </a:lnTo>
                    <a:lnTo>
                      <a:pt x="6" y="135"/>
                    </a:lnTo>
                    <a:lnTo>
                      <a:pt x="2" y="133"/>
                    </a:lnTo>
                    <a:lnTo>
                      <a:pt x="0" y="133"/>
                    </a:lnTo>
                    <a:lnTo>
                      <a:pt x="0" y="129"/>
                    </a:lnTo>
                    <a:lnTo>
                      <a:pt x="4" y="125"/>
                    </a:lnTo>
                    <a:lnTo>
                      <a:pt x="8" y="123"/>
                    </a:lnTo>
                    <a:lnTo>
                      <a:pt x="11" y="121"/>
                    </a:lnTo>
                    <a:lnTo>
                      <a:pt x="15" y="119"/>
                    </a:lnTo>
                    <a:lnTo>
                      <a:pt x="17" y="123"/>
                    </a:lnTo>
                    <a:lnTo>
                      <a:pt x="21" y="123"/>
                    </a:lnTo>
                    <a:lnTo>
                      <a:pt x="27" y="119"/>
                    </a:lnTo>
                    <a:lnTo>
                      <a:pt x="34" y="112"/>
                    </a:lnTo>
                    <a:lnTo>
                      <a:pt x="38" y="106"/>
                    </a:lnTo>
                    <a:lnTo>
                      <a:pt x="42" y="98"/>
                    </a:lnTo>
                    <a:lnTo>
                      <a:pt x="48" y="96"/>
                    </a:lnTo>
                    <a:lnTo>
                      <a:pt x="52" y="92"/>
                    </a:lnTo>
                    <a:lnTo>
                      <a:pt x="55" y="85"/>
                    </a:lnTo>
                    <a:lnTo>
                      <a:pt x="55" y="81"/>
                    </a:lnTo>
                    <a:lnTo>
                      <a:pt x="59" y="77"/>
                    </a:lnTo>
                    <a:lnTo>
                      <a:pt x="63" y="77"/>
                    </a:lnTo>
                    <a:lnTo>
                      <a:pt x="63" y="75"/>
                    </a:lnTo>
                    <a:lnTo>
                      <a:pt x="67" y="73"/>
                    </a:lnTo>
                    <a:lnTo>
                      <a:pt x="67" y="67"/>
                    </a:lnTo>
                    <a:lnTo>
                      <a:pt x="71" y="67"/>
                    </a:lnTo>
                    <a:lnTo>
                      <a:pt x="75" y="71"/>
                    </a:lnTo>
                    <a:lnTo>
                      <a:pt x="78" y="71"/>
                    </a:lnTo>
                    <a:lnTo>
                      <a:pt x="86" y="69"/>
                    </a:lnTo>
                    <a:lnTo>
                      <a:pt x="94" y="67"/>
                    </a:lnTo>
                    <a:lnTo>
                      <a:pt x="96" y="69"/>
                    </a:lnTo>
                    <a:lnTo>
                      <a:pt x="100" y="67"/>
                    </a:lnTo>
                    <a:lnTo>
                      <a:pt x="103" y="67"/>
                    </a:lnTo>
                    <a:lnTo>
                      <a:pt x="109" y="69"/>
                    </a:lnTo>
                    <a:lnTo>
                      <a:pt x="111" y="65"/>
                    </a:lnTo>
                    <a:lnTo>
                      <a:pt x="115" y="64"/>
                    </a:lnTo>
                    <a:lnTo>
                      <a:pt x="117" y="65"/>
                    </a:lnTo>
                    <a:lnTo>
                      <a:pt x="121" y="62"/>
                    </a:lnTo>
                    <a:lnTo>
                      <a:pt x="123" y="58"/>
                    </a:lnTo>
                    <a:lnTo>
                      <a:pt x="125" y="58"/>
                    </a:lnTo>
                    <a:lnTo>
                      <a:pt x="126" y="56"/>
                    </a:lnTo>
                    <a:lnTo>
                      <a:pt x="130" y="54"/>
                    </a:lnTo>
                    <a:lnTo>
                      <a:pt x="132" y="58"/>
                    </a:lnTo>
                    <a:lnTo>
                      <a:pt x="136" y="60"/>
                    </a:lnTo>
                    <a:lnTo>
                      <a:pt x="138" y="56"/>
                    </a:lnTo>
                    <a:lnTo>
                      <a:pt x="142" y="56"/>
                    </a:lnTo>
                    <a:lnTo>
                      <a:pt x="149" y="52"/>
                    </a:lnTo>
                    <a:lnTo>
                      <a:pt x="155" y="50"/>
                    </a:lnTo>
                    <a:lnTo>
                      <a:pt x="161" y="48"/>
                    </a:lnTo>
                    <a:lnTo>
                      <a:pt x="165" y="44"/>
                    </a:lnTo>
                    <a:lnTo>
                      <a:pt x="169" y="42"/>
                    </a:lnTo>
                    <a:lnTo>
                      <a:pt x="174" y="41"/>
                    </a:lnTo>
                    <a:lnTo>
                      <a:pt x="178" y="41"/>
                    </a:lnTo>
                    <a:lnTo>
                      <a:pt x="184" y="39"/>
                    </a:lnTo>
                    <a:lnTo>
                      <a:pt x="184" y="35"/>
                    </a:lnTo>
                    <a:lnTo>
                      <a:pt x="188" y="31"/>
                    </a:lnTo>
                    <a:lnTo>
                      <a:pt x="192" y="25"/>
                    </a:lnTo>
                    <a:lnTo>
                      <a:pt x="196" y="21"/>
                    </a:lnTo>
                    <a:lnTo>
                      <a:pt x="201" y="16"/>
                    </a:lnTo>
                    <a:lnTo>
                      <a:pt x="201" y="12"/>
                    </a:lnTo>
                    <a:lnTo>
                      <a:pt x="197" y="12"/>
                    </a:lnTo>
                    <a:lnTo>
                      <a:pt x="197" y="6"/>
                    </a:lnTo>
                    <a:lnTo>
                      <a:pt x="203" y="2"/>
                    </a:lnTo>
                    <a:lnTo>
                      <a:pt x="207" y="0"/>
                    </a:lnTo>
                    <a:lnTo>
                      <a:pt x="211" y="0"/>
                    </a:lnTo>
                    <a:lnTo>
                      <a:pt x="213" y="2"/>
                    </a:lnTo>
                    <a:lnTo>
                      <a:pt x="219" y="4"/>
                    </a:lnTo>
                    <a:lnTo>
                      <a:pt x="224" y="4"/>
                    </a:lnTo>
                    <a:lnTo>
                      <a:pt x="228" y="8"/>
                    </a:lnTo>
                    <a:lnTo>
                      <a:pt x="234" y="8"/>
                    </a:lnTo>
                    <a:lnTo>
                      <a:pt x="234" y="12"/>
                    </a:lnTo>
                    <a:lnTo>
                      <a:pt x="230" y="17"/>
                    </a:lnTo>
                    <a:lnTo>
                      <a:pt x="228" y="25"/>
                    </a:lnTo>
                    <a:lnTo>
                      <a:pt x="232" y="27"/>
                    </a:lnTo>
                    <a:lnTo>
                      <a:pt x="232" y="29"/>
                    </a:lnTo>
                    <a:lnTo>
                      <a:pt x="230" y="31"/>
                    </a:lnTo>
                    <a:lnTo>
                      <a:pt x="226" y="35"/>
                    </a:lnTo>
                    <a:lnTo>
                      <a:pt x="228" y="37"/>
                    </a:lnTo>
                    <a:lnTo>
                      <a:pt x="232" y="39"/>
                    </a:lnTo>
                    <a:lnTo>
                      <a:pt x="234" y="37"/>
                    </a:lnTo>
                    <a:lnTo>
                      <a:pt x="236" y="41"/>
                    </a:lnTo>
                    <a:lnTo>
                      <a:pt x="234" y="46"/>
                    </a:lnTo>
                    <a:lnTo>
                      <a:pt x="230" y="50"/>
                    </a:lnTo>
                    <a:lnTo>
                      <a:pt x="234" y="52"/>
                    </a:lnTo>
                    <a:lnTo>
                      <a:pt x="238" y="52"/>
                    </a:lnTo>
                    <a:lnTo>
                      <a:pt x="240" y="54"/>
                    </a:lnTo>
                    <a:lnTo>
                      <a:pt x="240" y="58"/>
                    </a:lnTo>
                    <a:lnTo>
                      <a:pt x="244" y="62"/>
                    </a:lnTo>
                    <a:lnTo>
                      <a:pt x="249" y="60"/>
                    </a:lnTo>
                    <a:lnTo>
                      <a:pt x="255" y="58"/>
                    </a:lnTo>
                    <a:lnTo>
                      <a:pt x="263" y="56"/>
                    </a:lnTo>
                    <a:lnTo>
                      <a:pt x="263" y="58"/>
                    </a:lnTo>
                    <a:lnTo>
                      <a:pt x="263" y="60"/>
                    </a:lnTo>
                    <a:lnTo>
                      <a:pt x="267" y="60"/>
                    </a:lnTo>
                    <a:lnTo>
                      <a:pt x="272" y="58"/>
                    </a:lnTo>
                    <a:lnTo>
                      <a:pt x="274" y="60"/>
                    </a:lnTo>
                    <a:lnTo>
                      <a:pt x="274" y="62"/>
                    </a:lnTo>
                    <a:lnTo>
                      <a:pt x="274" y="65"/>
                    </a:lnTo>
                    <a:close/>
                  </a:path>
                </a:pathLst>
              </a:custGeom>
              <a:solidFill>
                <a:srgbClr val="ff6600"/>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3027" name=""/>
              <p:cNvSpPr/>
              <p:nvPr/>
            </p:nvSpPr>
            <p:spPr>
              <a:xfrm>
                <a:off x="6788160" y="3771720"/>
                <a:ext cx="70920" cy="63720"/>
              </a:xfrm>
              <a:custGeom>
                <a:avLst/>
                <a:gdLst/>
                <a:ahLst/>
                <a:rect l="l" t="t" r="r" b="b"/>
                <a:pathLst>
                  <a:path w="305" h="237">
                    <a:moveTo>
                      <a:pt x="267" y="24"/>
                    </a:moveTo>
                    <a:cubicBezTo>
                      <a:pt x="264" y="12"/>
                      <a:pt x="261" y="8"/>
                      <a:pt x="249" y="6"/>
                    </a:cubicBezTo>
                    <a:cubicBezTo>
                      <a:pt x="236" y="0"/>
                      <a:pt x="210" y="1"/>
                      <a:pt x="194" y="0"/>
                    </a:cubicBezTo>
                    <a:cubicBezTo>
                      <a:pt x="178" y="2"/>
                      <a:pt x="179" y="26"/>
                      <a:pt x="177" y="40"/>
                    </a:cubicBezTo>
                    <a:cubicBezTo>
                      <a:pt x="175" y="68"/>
                      <a:pt x="161" y="59"/>
                      <a:pt x="138" y="67"/>
                    </a:cubicBezTo>
                    <a:cubicBezTo>
                      <a:pt x="133" y="76"/>
                      <a:pt x="118" y="75"/>
                      <a:pt x="108" y="76"/>
                    </a:cubicBezTo>
                    <a:cubicBezTo>
                      <a:pt x="98" y="81"/>
                      <a:pt x="89" y="83"/>
                      <a:pt x="77" y="85"/>
                    </a:cubicBezTo>
                    <a:cubicBezTo>
                      <a:pt x="61" y="93"/>
                      <a:pt x="60" y="100"/>
                      <a:pt x="47" y="114"/>
                    </a:cubicBezTo>
                    <a:cubicBezTo>
                      <a:pt x="39" y="122"/>
                      <a:pt x="24" y="124"/>
                      <a:pt x="15" y="130"/>
                    </a:cubicBezTo>
                    <a:cubicBezTo>
                      <a:pt x="9" y="158"/>
                      <a:pt x="0" y="221"/>
                      <a:pt x="26" y="237"/>
                    </a:cubicBezTo>
                    <a:cubicBezTo>
                      <a:pt x="54" y="228"/>
                      <a:pt x="97" y="230"/>
                      <a:pt x="125" y="229"/>
                    </a:cubicBezTo>
                    <a:cubicBezTo>
                      <a:pt x="127" y="228"/>
                      <a:pt x="129" y="227"/>
                      <a:pt x="131" y="226"/>
                    </a:cubicBezTo>
                    <a:cubicBezTo>
                      <a:pt x="134" y="225"/>
                      <a:pt x="137" y="226"/>
                      <a:pt x="140" y="225"/>
                    </a:cubicBezTo>
                    <a:cubicBezTo>
                      <a:pt x="145" y="223"/>
                      <a:pt x="148" y="218"/>
                      <a:pt x="152" y="216"/>
                    </a:cubicBezTo>
                    <a:cubicBezTo>
                      <a:pt x="155" y="214"/>
                      <a:pt x="158" y="214"/>
                      <a:pt x="161" y="213"/>
                    </a:cubicBezTo>
                    <a:cubicBezTo>
                      <a:pt x="163" y="208"/>
                      <a:pt x="163" y="202"/>
                      <a:pt x="167" y="198"/>
                    </a:cubicBezTo>
                    <a:cubicBezTo>
                      <a:pt x="175" y="191"/>
                      <a:pt x="203" y="189"/>
                      <a:pt x="212" y="187"/>
                    </a:cubicBezTo>
                    <a:cubicBezTo>
                      <a:pt x="215" y="182"/>
                      <a:pt x="217" y="178"/>
                      <a:pt x="222" y="175"/>
                    </a:cubicBezTo>
                    <a:cubicBezTo>
                      <a:pt x="229" y="160"/>
                      <a:pt x="246" y="155"/>
                      <a:pt x="261" y="150"/>
                    </a:cubicBezTo>
                    <a:cubicBezTo>
                      <a:pt x="268" y="143"/>
                      <a:pt x="269" y="136"/>
                      <a:pt x="275" y="129"/>
                    </a:cubicBezTo>
                    <a:cubicBezTo>
                      <a:pt x="278" y="114"/>
                      <a:pt x="282" y="103"/>
                      <a:pt x="291" y="91"/>
                    </a:cubicBezTo>
                    <a:cubicBezTo>
                      <a:pt x="295" y="72"/>
                      <a:pt x="305" y="52"/>
                      <a:pt x="285" y="39"/>
                    </a:cubicBezTo>
                    <a:cubicBezTo>
                      <a:pt x="280" y="30"/>
                      <a:pt x="276" y="29"/>
                      <a:pt x="267" y="24"/>
                    </a:cubicBezTo>
                    <a:close/>
                  </a:path>
                </a:pathLst>
              </a:custGeom>
              <a:solidFill>
                <a:srgbClr val="ff6600"/>
              </a:solidFill>
              <a:ln w="0">
                <a:noFill/>
              </a:ln>
            </p:spPr>
            <p:style>
              <a:lnRef idx="0"/>
              <a:fillRef idx="0"/>
              <a:effectRef idx="0"/>
              <a:fontRef idx="minor"/>
            </p:style>
            <p:txBody>
              <a:bodyPr tIns="18000" bIns="18000" anchor="t">
                <a:noAutofit/>
              </a:bodyPr>
              <a:p>
                <a:endParaRPr b="0" lang="en-US" sz="2400" strike="noStrike" u="none">
                  <a:solidFill>
                    <a:srgbClr val="000000"/>
                  </a:solidFill>
                  <a:effectLst/>
                  <a:uFillTx/>
                  <a:latin typeface="Times New Roman"/>
                </a:endParaRPr>
              </a:p>
            </p:txBody>
          </p:sp>
          <p:sp>
            <p:nvSpPr>
              <p:cNvPr id="3028" name=""/>
              <p:cNvSpPr/>
              <p:nvPr/>
            </p:nvSpPr>
            <p:spPr>
              <a:xfrm>
                <a:off x="6234120" y="3782880"/>
                <a:ext cx="31320" cy="44280"/>
              </a:xfrm>
              <a:custGeom>
                <a:avLst/>
                <a:gdLst/>
                <a:ahLst/>
                <a:rect l="l" t="t" r="r" b="b"/>
                <a:pathLst>
                  <a:path w="127" h="152">
                    <a:moveTo>
                      <a:pt x="4" y="10"/>
                    </a:moveTo>
                    <a:lnTo>
                      <a:pt x="4" y="17"/>
                    </a:lnTo>
                    <a:lnTo>
                      <a:pt x="4" y="27"/>
                    </a:lnTo>
                    <a:lnTo>
                      <a:pt x="6" y="35"/>
                    </a:lnTo>
                    <a:lnTo>
                      <a:pt x="6" y="38"/>
                    </a:lnTo>
                    <a:lnTo>
                      <a:pt x="4" y="46"/>
                    </a:lnTo>
                    <a:lnTo>
                      <a:pt x="0" y="48"/>
                    </a:lnTo>
                    <a:lnTo>
                      <a:pt x="4" y="52"/>
                    </a:lnTo>
                    <a:lnTo>
                      <a:pt x="12" y="54"/>
                    </a:lnTo>
                    <a:lnTo>
                      <a:pt x="15" y="58"/>
                    </a:lnTo>
                    <a:lnTo>
                      <a:pt x="17" y="61"/>
                    </a:lnTo>
                    <a:lnTo>
                      <a:pt x="15" y="71"/>
                    </a:lnTo>
                    <a:lnTo>
                      <a:pt x="15" y="79"/>
                    </a:lnTo>
                    <a:lnTo>
                      <a:pt x="21" y="86"/>
                    </a:lnTo>
                    <a:lnTo>
                      <a:pt x="25" y="92"/>
                    </a:lnTo>
                    <a:lnTo>
                      <a:pt x="29" y="96"/>
                    </a:lnTo>
                    <a:lnTo>
                      <a:pt x="27" y="100"/>
                    </a:lnTo>
                    <a:lnTo>
                      <a:pt x="21" y="102"/>
                    </a:lnTo>
                    <a:lnTo>
                      <a:pt x="19" y="108"/>
                    </a:lnTo>
                    <a:lnTo>
                      <a:pt x="19" y="115"/>
                    </a:lnTo>
                    <a:lnTo>
                      <a:pt x="23" y="121"/>
                    </a:lnTo>
                    <a:lnTo>
                      <a:pt x="27" y="123"/>
                    </a:lnTo>
                    <a:lnTo>
                      <a:pt x="27" y="125"/>
                    </a:lnTo>
                    <a:lnTo>
                      <a:pt x="33" y="129"/>
                    </a:lnTo>
                    <a:lnTo>
                      <a:pt x="37" y="131"/>
                    </a:lnTo>
                    <a:lnTo>
                      <a:pt x="40" y="134"/>
                    </a:lnTo>
                    <a:lnTo>
                      <a:pt x="44" y="134"/>
                    </a:lnTo>
                    <a:lnTo>
                      <a:pt x="52" y="138"/>
                    </a:lnTo>
                    <a:lnTo>
                      <a:pt x="69" y="144"/>
                    </a:lnTo>
                    <a:lnTo>
                      <a:pt x="75" y="150"/>
                    </a:lnTo>
                    <a:lnTo>
                      <a:pt x="83" y="152"/>
                    </a:lnTo>
                    <a:lnTo>
                      <a:pt x="88" y="146"/>
                    </a:lnTo>
                    <a:lnTo>
                      <a:pt x="90" y="144"/>
                    </a:lnTo>
                    <a:lnTo>
                      <a:pt x="90" y="140"/>
                    </a:lnTo>
                    <a:lnTo>
                      <a:pt x="90" y="134"/>
                    </a:lnTo>
                    <a:lnTo>
                      <a:pt x="92" y="134"/>
                    </a:lnTo>
                    <a:lnTo>
                      <a:pt x="96" y="132"/>
                    </a:lnTo>
                    <a:lnTo>
                      <a:pt x="96" y="129"/>
                    </a:lnTo>
                    <a:lnTo>
                      <a:pt x="100" y="125"/>
                    </a:lnTo>
                    <a:lnTo>
                      <a:pt x="98" y="119"/>
                    </a:lnTo>
                    <a:lnTo>
                      <a:pt x="96" y="115"/>
                    </a:lnTo>
                    <a:lnTo>
                      <a:pt x="98" y="111"/>
                    </a:lnTo>
                    <a:lnTo>
                      <a:pt x="98" y="109"/>
                    </a:lnTo>
                    <a:lnTo>
                      <a:pt x="96" y="106"/>
                    </a:lnTo>
                    <a:lnTo>
                      <a:pt x="96" y="102"/>
                    </a:lnTo>
                    <a:lnTo>
                      <a:pt x="98" y="96"/>
                    </a:lnTo>
                    <a:lnTo>
                      <a:pt x="100" y="86"/>
                    </a:lnTo>
                    <a:lnTo>
                      <a:pt x="104" y="84"/>
                    </a:lnTo>
                    <a:lnTo>
                      <a:pt x="108" y="83"/>
                    </a:lnTo>
                    <a:lnTo>
                      <a:pt x="111" y="79"/>
                    </a:lnTo>
                    <a:lnTo>
                      <a:pt x="115" y="77"/>
                    </a:lnTo>
                    <a:lnTo>
                      <a:pt x="119" y="77"/>
                    </a:lnTo>
                    <a:lnTo>
                      <a:pt x="121" y="73"/>
                    </a:lnTo>
                    <a:lnTo>
                      <a:pt x="127" y="71"/>
                    </a:lnTo>
                    <a:lnTo>
                      <a:pt x="127" y="67"/>
                    </a:lnTo>
                    <a:lnTo>
                      <a:pt x="127" y="60"/>
                    </a:lnTo>
                    <a:lnTo>
                      <a:pt x="125" y="54"/>
                    </a:lnTo>
                    <a:lnTo>
                      <a:pt x="123" y="48"/>
                    </a:lnTo>
                    <a:lnTo>
                      <a:pt x="121" y="46"/>
                    </a:lnTo>
                    <a:lnTo>
                      <a:pt x="119" y="42"/>
                    </a:lnTo>
                    <a:lnTo>
                      <a:pt x="115" y="38"/>
                    </a:lnTo>
                    <a:lnTo>
                      <a:pt x="111" y="37"/>
                    </a:lnTo>
                    <a:lnTo>
                      <a:pt x="109" y="37"/>
                    </a:lnTo>
                    <a:lnTo>
                      <a:pt x="108" y="37"/>
                    </a:lnTo>
                    <a:lnTo>
                      <a:pt x="108" y="37"/>
                    </a:lnTo>
                    <a:lnTo>
                      <a:pt x="104" y="38"/>
                    </a:lnTo>
                    <a:lnTo>
                      <a:pt x="100" y="35"/>
                    </a:lnTo>
                    <a:lnTo>
                      <a:pt x="96" y="33"/>
                    </a:lnTo>
                    <a:lnTo>
                      <a:pt x="92" y="31"/>
                    </a:lnTo>
                    <a:lnTo>
                      <a:pt x="88" y="25"/>
                    </a:lnTo>
                    <a:lnTo>
                      <a:pt x="86" y="27"/>
                    </a:lnTo>
                    <a:lnTo>
                      <a:pt x="83" y="27"/>
                    </a:lnTo>
                    <a:lnTo>
                      <a:pt x="81" y="23"/>
                    </a:lnTo>
                    <a:lnTo>
                      <a:pt x="77" y="21"/>
                    </a:lnTo>
                    <a:lnTo>
                      <a:pt x="75" y="25"/>
                    </a:lnTo>
                    <a:lnTo>
                      <a:pt x="71" y="25"/>
                    </a:lnTo>
                    <a:lnTo>
                      <a:pt x="67" y="23"/>
                    </a:lnTo>
                    <a:lnTo>
                      <a:pt x="65" y="23"/>
                    </a:lnTo>
                    <a:lnTo>
                      <a:pt x="63" y="25"/>
                    </a:lnTo>
                    <a:lnTo>
                      <a:pt x="61" y="25"/>
                    </a:lnTo>
                    <a:lnTo>
                      <a:pt x="60" y="21"/>
                    </a:lnTo>
                    <a:lnTo>
                      <a:pt x="60" y="15"/>
                    </a:lnTo>
                    <a:lnTo>
                      <a:pt x="61" y="12"/>
                    </a:lnTo>
                    <a:lnTo>
                      <a:pt x="60" y="8"/>
                    </a:lnTo>
                    <a:lnTo>
                      <a:pt x="60" y="4"/>
                    </a:lnTo>
                    <a:lnTo>
                      <a:pt x="52" y="2"/>
                    </a:lnTo>
                    <a:lnTo>
                      <a:pt x="50" y="6"/>
                    </a:lnTo>
                    <a:lnTo>
                      <a:pt x="48" y="6"/>
                    </a:lnTo>
                    <a:lnTo>
                      <a:pt x="44" y="2"/>
                    </a:lnTo>
                    <a:lnTo>
                      <a:pt x="40" y="0"/>
                    </a:lnTo>
                    <a:lnTo>
                      <a:pt x="33" y="2"/>
                    </a:lnTo>
                    <a:lnTo>
                      <a:pt x="25" y="2"/>
                    </a:lnTo>
                    <a:lnTo>
                      <a:pt x="19" y="6"/>
                    </a:lnTo>
                    <a:lnTo>
                      <a:pt x="15" y="10"/>
                    </a:lnTo>
                    <a:lnTo>
                      <a:pt x="10" y="10"/>
                    </a:lnTo>
                    <a:lnTo>
                      <a:pt x="4" y="10"/>
                    </a:lnTo>
                    <a:close/>
                  </a:path>
                </a:pathLst>
              </a:custGeom>
              <a:solidFill>
                <a:srgbClr val="ff6600"/>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3029" name=""/>
              <p:cNvSpPr/>
              <p:nvPr/>
            </p:nvSpPr>
            <p:spPr>
              <a:xfrm>
                <a:off x="6265800" y="3851280"/>
                <a:ext cx="58320" cy="72720"/>
              </a:xfrm>
              <a:custGeom>
                <a:avLst/>
                <a:gdLst/>
                <a:ahLst/>
                <a:rect l="l" t="t" r="r" b="b"/>
                <a:pathLst>
                  <a:path w="231" h="251">
                    <a:moveTo>
                      <a:pt x="169" y="0"/>
                    </a:moveTo>
                    <a:lnTo>
                      <a:pt x="167" y="4"/>
                    </a:lnTo>
                    <a:lnTo>
                      <a:pt x="165" y="8"/>
                    </a:lnTo>
                    <a:lnTo>
                      <a:pt x="165" y="16"/>
                    </a:lnTo>
                    <a:lnTo>
                      <a:pt x="159" y="20"/>
                    </a:lnTo>
                    <a:lnTo>
                      <a:pt x="149" y="22"/>
                    </a:lnTo>
                    <a:lnTo>
                      <a:pt x="140" y="24"/>
                    </a:lnTo>
                    <a:lnTo>
                      <a:pt x="137" y="24"/>
                    </a:lnTo>
                    <a:lnTo>
                      <a:pt x="130" y="24"/>
                    </a:lnTo>
                    <a:lnTo>
                      <a:pt x="123" y="18"/>
                    </a:lnTo>
                    <a:lnTo>
                      <a:pt x="118" y="10"/>
                    </a:lnTo>
                    <a:lnTo>
                      <a:pt x="121" y="8"/>
                    </a:lnTo>
                    <a:lnTo>
                      <a:pt x="113" y="8"/>
                    </a:lnTo>
                    <a:lnTo>
                      <a:pt x="108" y="6"/>
                    </a:lnTo>
                    <a:lnTo>
                      <a:pt x="101" y="6"/>
                    </a:lnTo>
                    <a:lnTo>
                      <a:pt x="92" y="8"/>
                    </a:lnTo>
                    <a:lnTo>
                      <a:pt x="86" y="0"/>
                    </a:lnTo>
                    <a:lnTo>
                      <a:pt x="82" y="15"/>
                    </a:lnTo>
                    <a:lnTo>
                      <a:pt x="68" y="13"/>
                    </a:lnTo>
                    <a:lnTo>
                      <a:pt x="57" y="13"/>
                    </a:lnTo>
                    <a:lnTo>
                      <a:pt x="48" y="16"/>
                    </a:lnTo>
                    <a:lnTo>
                      <a:pt x="41" y="22"/>
                    </a:lnTo>
                    <a:lnTo>
                      <a:pt x="31" y="26"/>
                    </a:lnTo>
                    <a:lnTo>
                      <a:pt x="26" y="28"/>
                    </a:lnTo>
                    <a:lnTo>
                      <a:pt x="20" y="28"/>
                    </a:lnTo>
                    <a:lnTo>
                      <a:pt x="13" y="32"/>
                    </a:lnTo>
                    <a:lnTo>
                      <a:pt x="8" y="35"/>
                    </a:lnTo>
                    <a:lnTo>
                      <a:pt x="2" y="39"/>
                    </a:lnTo>
                    <a:lnTo>
                      <a:pt x="2" y="42"/>
                    </a:lnTo>
                    <a:lnTo>
                      <a:pt x="0" y="48"/>
                    </a:lnTo>
                    <a:lnTo>
                      <a:pt x="2" y="52"/>
                    </a:lnTo>
                    <a:lnTo>
                      <a:pt x="3" y="54"/>
                    </a:lnTo>
                    <a:lnTo>
                      <a:pt x="2" y="56"/>
                    </a:lnTo>
                    <a:lnTo>
                      <a:pt x="2" y="61"/>
                    </a:lnTo>
                    <a:lnTo>
                      <a:pt x="6" y="63"/>
                    </a:lnTo>
                    <a:lnTo>
                      <a:pt x="8" y="65"/>
                    </a:lnTo>
                    <a:lnTo>
                      <a:pt x="13" y="70"/>
                    </a:lnTo>
                    <a:lnTo>
                      <a:pt x="17" y="74"/>
                    </a:lnTo>
                    <a:lnTo>
                      <a:pt x="22" y="76"/>
                    </a:lnTo>
                    <a:lnTo>
                      <a:pt x="24" y="81"/>
                    </a:lnTo>
                    <a:lnTo>
                      <a:pt x="22" y="89"/>
                    </a:lnTo>
                    <a:lnTo>
                      <a:pt x="17" y="94"/>
                    </a:lnTo>
                    <a:lnTo>
                      <a:pt x="15" y="100"/>
                    </a:lnTo>
                    <a:lnTo>
                      <a:pt x="10" y="105"/>
                    </a:lnTo>
                    <a:lnTo>
                      <a:pt x="8" y="107"/>
                    </a:lnTo>
                    <a:lnTo>
                      <a:pt x="10" y="113"/>
                    </a:lnTo>
                    <a:lnTo>
                      <a:pt x="13" y="114"/>
                    </a:lnTo>
                    <a:lnTo>
                      <a:pt x="17" y="116"/>
                    </a:lnTo>
                    <a:lnTo>
                      <a:pt x="22" y="116"/>
                    </a:lnTo>
                    <a:lnTo>
                      <a:pt x="26" y="118"/>
                    </a:lnTo>
                    <a:lnTo>
                      <a:pt x="32" y="118"/>
                    </a:lnTo>
                    <a:lnTo>
                      <a:pt x="37" y="116"/>
                    </a:lnTo>
                    <a:lnTo>
                      <a:pt x="39" y="118"/>
                    </a:lnTo>
                    <a:lnTo>
                      <a:pt x="46" y="124"/>
                    </a:lnTo>
                    <a:lnTo>
                      <a:pt x="51" y="129"/>
                    </a:lnTo>
                    <a:lnTo>
                      <a:pt x="53" y="133"/>
                    </a:lnTo>
                    <a:lnTo>
                      <a:pt x="55" y="137"/>
                    </a:lnTo>
                    <a:lnTo>
                      <a:pt x="57" y="144"/>
                    </a:lnTo>
                    <a:lnTo>
                      <a:pt x="61" y="155"/>
                    </a:lnTo>
                    <a:lnTo>
                      <a:pt x="70" y="166"/>
                    </a:lnTo>
                    <a:lnTo>
                      <a:pt x="72" y="173"/>
                    </a:lnTo>
                    <a:lnTo>
                      <a:pt x="75" y="175"/>
                    </a:lnTo>
                    <a:lnTo>
                      <a:pt x="82" y="177"/>
                    </a:lnTo>
                    <a:lnTo>
                      <a:pt x="84" y="181"/>
                    </a:lnTo>
                    <a:lnTo>
                      <a:pt x="85" y="190"/>
                    </a:lnTo>
                    <a:lnTo>
                      <a:pt x="90" y="199"/>
                    </a:lnTo>
                    <a:lnTo>
                      <a:pt x="92" y="205"/>
                    </a:lnTo>
                    <a:lnTo>
                      <a:pt x="94" y="214"/>
                    </a:lnTo>
                    <a:lnTo>
                      <a:pt x="90" y="221"/>
                    </a:lnTo>
                    <a:lnTo>
                      <a:pt x="87" y="229"/>
                    </a:lnTo>
                    <a:lnTo>
                      <a:pt x="87" y="235"/>
                    </a:lnTo>
                    <a:lnTo>
                      <a:pt x="87" y="241"/>
                    </a:lnTo>
                    <a:lnTo>
                      <a:pt x="94" y="241"/>
                    </a:lnTo>
                    <a:lnTo>
                      <a:pt x="101" y="241"/>
                    </a:lnTo>
                    <a:lnTo>
                      <a:pt x="108" y="243"/>
                    </a:lnTo>
                    <a:lnTo>
                      <a:pt x="113" y="247"/>
                    </a:lnTo>
                    <a:lnTo>
                      <a:pt x="114" y="247"/>
                    </a:lnTo>
                    <a:lnTo>
                      <a:pt x="118" y="249"/>
                    </a:lnTo>
                    <a:lnTo>
                      <a:pt x="128" y="251"/>
                    </a:lnTo>
                    <a:lnTo>
                      <a:pt x="132" y="249"/>
                    </a:lnTo>
                    <a:lnTo>
                      <a:pt x="139" y="243"/>
                    </a:lnTo>
                    <a:lnTo>
                      <a:pt x="145" y="238"/>
                    </a:lnTo>
                    <a:lnTo>
                      <a:pt x="147" y="231"/>
                    </a:lnTo>
                    <a:lnTo>
                      <a:pt x="149" y="221"/>
                    </a:lnTo>
                    <a:lnTo>
                      <a:pt x="156" y="214"/>
                    </a:lnTo>
                    <a:lnTo>
                      <a:pt x="165" y="211"/>
                    </a:lnTo>
                    <a:lnTo>
                      <a:pt x="167" y="209"/>
                    </a:lnTo>
                    <a:lnTo>
                      <a:pt x="174" y="203"/>
                    </a:lnTo>
                    <a:lnTo>
                      <a:pt x="183" y="197"/>
                    </a:lnTo>
                    <a:lnTo>
                      <a:pt x="190" y="187"/>
                    </a:lnTo>
                    <a:lnTo>
                      <a:pt x="190" y="179"/>
                    </a:lnTo>
                    <a:lnTo>
                      <a:pt x="192" y="173"/>
                    </a:lnTo>
                    <a:lnTo>
                      <a:pt x="194" y="164"/>
                    </a:lnTo>
                    <a:lnTo>
                      <a:pt x="198" y="161"/>
                    </a:lnTo>
                    <a:lnTo>
                      <a:pt x="202" y="161"/>
                    </a:lnTo>
                    <a:lnTo>
                      <a:pt x="205" y="155"/>
                    </a:lnTo>
                    <a:lnTo>
                      <a:pt x="202" y="149"/>
                    </a:lnTo>
                    <a:lnTo>
                      <a:pt x="200" y="140"/>
                    </a:lnTo>
                    <a:lnTo>
                      <a:pt x="200" y="131"/>
                    </a:lnTo>
                    <a:lnTo>
                      <a:pt x="200" y="124"/>
                    </a:lnTo>
                    <a:lnTo>
                      <a:pt x="198" y="116"/>
                    </a:lnTo>
                    <a:lnTo>
                      <a:pt x="198" y="111"/>
                    </a:lnTo>
                    <a:lnTo>
                      <a:pt x="195" y="107"/>
                    </a:lnTo>
                    <a:lnTo>
                      <a:pt x="192" y="100"/>
                    </a:lnTo>
                    <a:lnTo>
                      <a:pt x="194" y="92"/>
                    </a:lnTo>
                    <a:lnTo>
                      <a:pt x="200" y="90"/>
                    </a:lnTo>
                    <a:lnTo>
                      <a:pt x="207" y="92"/>
                    </a:lnTo>
                    <a:lnTo>
                      <a:pt x="211" y="90"/>
                    </a:lnTo>
                    <a:lnTo>
                      <a:pt x="216" y="87"/>
                    </a:lnTo>
                    <a:lnTo>
                      <a:pt x="221" y="85"/>
                    </a:lnTo>
                    <a:lnTo>
                      <a:pt x="224" y="78"/>
                    </a:lnTo>
                    <a:lnTo>
                      <a:pt x="226" y="72"/>
                    </a:lnTo>
                    <a:lnTo>
                      <a:pt x="231" y="68"/>
                    </a:lnTo>
                    <a:lnTo>
                      <a:pt x="226" y="65"/>
                    </a:lnTo>
                    <a:lnTo>
                      <a:pt x="222" y="65"/>
                    </a:lnTo>
                    <a:lnTo>
                      <a:pt x="221" y="61"/>
                    </a:lnTo>
                    <a:lnTo>
                      <a:pt x="216" y="52"/>
                    </a:lnTo>
                    <a:lnTo>
                      <a:pt x="207" y="48"/>
                    </a:lnTo>
                    <a:lnTo>
                      <a:pt x="190" y="35"/>
                    </a:lnTo>
                    <a:lnTo>
                      <a:pt x="183" y="24"/>
                    </a:lnTo>
                    <a:lnTo>
                      <a:pt x="178" y="16"/>
                    </a:lnTo>
                    <a:lnTo>
                      <a:pt x="176" y="8"/>
                    </a:lnTo>
                    <a:lnTo>
                      <a:pt x="171" y="2"/>
                    </a:lnTo>
                    <a:lnTo>
                      <a:pt x="169" y="0"/>
                    </a:lnTo>
                    <a:close/>
                  </a:path>
                </a:pathLst>
              </a:custGeom>
              <a:solidFill>
                <a:srgbClr val="ff6600"/>
              </a:solidFill>
              <a:ln w="0">
                <a:noFill/>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3030" name=""/>
              <p:cNvSpPr/>
              <p:nvPr/>
            </p:nvSpPr>
            <p:spPr>
              <a:xfrm>
                <a:off x="6237000" y="3859200"/>
                <a:ext cx="39600" cy="29880"/>
              </a:xfrm>
              <a:custGeom>
                <a:avLst/>
                <a:gdLst/>
                <a:ahLst/>
                <a:rect l="l" t="t" r="r" b="b"/>
                <a:pathLst>
                  <a:path w="162" h="96">
                    <a:moveTo>
                      <a:pt x="47" y="90"/>
                    </a:moveTo>
                    <a:lnTo>
                      <a:pt x="45" y="90"/>
                    </a:lnTo>
                    <a:lnTo>
                      <a:pt x="43" y="92"/>
                    </a:lnTo>
                    <a:lnTo>
                      <a:pt x="39" y="96"/>
                    </a:lnTo>
                    <a:lnTo>
                      <a:pt x="35" y="96"/>
                    </a:lnTo>
                    <a:lnTo>
                      <a:pt x="29" y="96"/>
                    </a:lnTo>
                    <a:lnTo>
                      <a:pt x="29" y="94"/>
                    </a:lnTo>
                    <a:lnTo>
                      <a:pt x="27" y="94"/>
                    </a:lnTo>
                    <a:lnTo>
                      <a:pt x="25" y="88"/>
                    </a:lnTo>
                    <a:lnTo>
                      <a:pt x="24" y="86"/>
                    </a:lnTo>
                    <a:lnTo>
                      <a:pt x="22" y="82"/>
                    </a:lnTo>
                    <a:lnTo>
                      <a:pt x="20" y="80"/>
                    </a:lnTo>
                    <a:lnTo>
                      <a:pt x="18" y="78"/>
                    </a:lnTo>
                    <a:lnTo>
                      <a:pt x="20" y="75"/>
                    </a:lnTo>
                    <a:lnTo>
                      <a:pt x="20" y="71"/>
                    </a:lnTo>
                    <a:lnTo>
                      <a:pt x="16" y="71"/>
                    </a:lnTo>
                    <a:lnTo>
                      <a:pt x="14" y="73"/>
                    </a:lnTo>
                    <a:lnTo>
                      <a:pt x="14" y="73"/>
                    </a:lnTo>
                    <a:lnTo>
                      <a:pt x="12" y="71"/>
                    </a:lnTo>
                    <a:lnTo>
                      <a:pt x="8" y="65"/>
                    </a:lnTo>
                    <a:lnTo>
                      <a:pt x="4" y="61"/>
                    </a:lnTo>
                    <a:lnTo>
                      <a:pt x="4" y="57"/>
                    </a:lnTo>
                    <a:lnTo>
                      <a:pt x="2" y="55"/>
                    </a:lnTo>
                    <a:lnTo>
                      <a:pt x="0" y="54"/>
                    </a:lnTo>
                    <a:lnTo>
                      <a:pt x="4" y="54"/>
                    </a:lnTo>
                    <a:lnTo>
                      <a:pt x="6" y="52"/>
                    </a:lnTo>
                    <a:lnTo>
                      <a:pt x="4" y="50"/>
                    </a:lnTo>
                    <a:lnTo>
                      <a:pt x="4" y="48"/>
                    </a:lnTo>
                    <a:lnTo>
                      <a:pt x="6" y="46"/>
                    </a:lnTo>
                    <a:lnTo>
                      <a:pt x="10" y="48"/>
                    </a:lnTo>
                    <a:lnTo>
                      <a:pt x="12" y="50"/>
                    </a:lnTo>
                    <a:lnTo>
                      <a:pt x="10" y="44"/>
                    </a:lnTo>
                    <a:lnTo>
                      <a:pt x="12" y="42"/>
                    </a:lnTo>
                    <a:lnTo>
                      <a:pt x="16" y="40"/>
                    </a:lnTo>
                    <a:lnTo>
                      <a:pt x="22" y="34"/>
                    </a:lnTo>
                    <a:lnTo>
                      <a:pt x="25" y="32"/>
                    </a:lnTo>
                    <a:lnTo>
                      <a:pt x="25" y="31"/>
                    </a:lnTo>
                    <a:lnTo>
                      <a:pt x="25" y="23"/>
                    </a:lnTo>
                    <a:lnTo>
                      <a:pt x="29" y="23"/>
                    </a:lnTo>
                    <a:lnTo>
                      <a:pt x="33" y="21"/>
                    </a:lnTo>
                    <a:lnTo>
                      <a:pt x="35" y="25"/>
                    </a:lnTo>
                    <a:lnTo>
                      <a:pt x="39" y="25"/>
                    </a:lnTo>
                    <a:lnTo>
                      <a:pt x="43" y="27"/>
                    </a:lnTo>
                    <a:lnTo>
                      <a:pt x="45" y="25"/>
                    </a:lnTo>
                    <a:lnTo>
                      <a:pt x="47" y="27"/>
                    </a:lnTo>
                    <a:lnTo>
                      <a:pt x="50" y="29"/>
                    </a:lnTo>
                    <a:lnTo>
                      <a:pt x="54" y="23"/>
                    </a:lnTo>
                    <a:lnTo>
                      <a:pt x="58" y="17"/>
                    </a:lnTo>
                    <a:lnTo>
                      <a:pt x="64" y="13"/>
                    </a:lnTo>
                    <a:lnTo>
                      <a:pt x="70" y="9"/>
                    </a:lnTo>
                    <a:lnTo>
                      <a:pt x="73" y="7"/>
                    </a:lnTo>
                    <a:lnTo>
                      <a:pt x="77" y="9"/>
                    </a:lnTo>
                    <a:lnTo>
                      <a:pt x="81" y="11"/>
                    </a:lnTo>
                    <a:lnTo>
                      <a:pt x="91" y="11"/>
                    </a:lnTo>
                    <a:lnTo>
                      <a:pt x="96" y="11"/>
                    </a:lnTo>
                    <a:lnTo>
                      <a:pt x="102" y="9"/>
                    </a:lnTo>
                    <a:lnTo>
                      <a:pt x="106" y="6"/>
                    </a:lnTo>
                    <a:lnTo>
                      <a:pt x="112" y="4"/>
                    </a:lnTo>
                    <a:lnTo>
                      <a:pt x="116" y="2"/>
                    </a:lnTo>
                    <a:lnTo>
                      <a:pt x="118" y="2"/>
                    </a:lnTo>
                    <a:lnTo>
                      <a:pt x="119" y="6"/>
                    </a:lnTo>
                    <a:lnTo>
                      <a:pt x="121" y="4"/>
                    </a:lnTo>
                    <a:lnTo>
                      <a:pt x="125" y="0"/>
                    </a:lnTo>
                    <a:lnTo>
                      <a:pt x="127" y="2"/>
                    </a:lnTo>
                    <a:lnTo>
                      <a:pt x="129" y="6"/>
                    </a:lnTo>
                    <a:lnTo>
                      <a:pt x="133" y="6"/>
                    </a:lnTo>
                    <a:lnTo>
                      <a:pt x="141" y="7"/>
                    </a:lnTo>
                    <a:lnTo>
                      <a:pt x="142" y="9"/>
                    </a:lnTo>
                    <a:lnTo>
                      <a:pt x="141" y="11"/>
                    </a:lnTo>
                    <a:lnTo>
                      <a:pt x="141" y="15"/>
                    </a:lnTo>
                    <a:lnTo>
                      <a:pt x="144" y="17"/>
                    </a:lnTo>
                    <a:lnTo>
                      <a:pt x="146" y="19"/>
                    </a:lnTo>
                    <a:lnTo>
                      <a:pt x="150" y="25"/>
                    </a:lnTo>
                    <a:lnTo>
                      <a:pt x="154" y="29"/>
                    </a:lnTo>
                    <a:lnTo>
                      <a:pt x="158" y="31"/>
                    </a:lnTo>
                    <a:lnTo>
                      <a:pt x="160" y="34"/>
                    </a:lnTo>
                    <a:lnTo>
                      <a:pt x="158" y="42"/>
                    </a:lnTo>
                    <a:lnTo>
                      <a:pt x="154" y="48"/>
                    </a:lnTo>
                    <a:lnTo>
                      <a:pt x="152" y="54"/>
                    </a:lnTo>
                    <a:lnTo>
                      <a:pt x="148" y="57"/>
                    </a:lnTo>
                    <a:lnTo>
                      <a:pt x="146" y="59"/>
                    </a:lnTo>
                    <a:lnTo>
                      <a:pt x="148" y="65"/>
                    </a:lnTo>
                    <a:lnTo>
                      <a:pt x="150" y="69"/>
                    </a:lnTo>
                    <a:lnTo>
                      <a:pt x="154" y="69"/>
                    </a:lnTo>
                    <a:lnTo>
                      <a:pt x="158" y="71"/>
                    </a:lnTo>
                    <a:lnTo>
                      <a:pt x="162" y="73"/>
                    </a:lnTo>
                    <a:lnTo>
                      <a:pt x="160" y="75"/>
                    </a:lnTo>
                    <a:lnTo>
                      <a:pt x="152" y="78"/>
                    </a:lnTo>
                    <a:lnTo>
                      <a:pt x="142" y="78"/>
                    </a:lnTo>
                    <a:lnTo>
                      <a:pt x="141" y="77"/>
                    </a:lnTo>
                    <a:lnTo>
                      <a:pt x="139" y="80"/>
                    </a:lnTo>
                    <a:lnTo>
                      <a:pt x="131" y="78"/>
                    </a:lnTo>
                    <a:lnTo>
                      <a:pt x="125" y="84"/>
                    </a:lnTo>
                    <a:lnTo>
                      <a:pt x="119" y="88"/>
                    </a:lnTo>
                    <a:lnTo>
                      <a:pt x="114" y="88"/>
                    </a:lnTo>
                    <a:lnTo>
                      <a:pt x="110" y="80"/>
                    </a:lnTo>
                    <a:lnTo>
                      <a:pt x="112" y="73"/>
                    </a:lnTo>
                    <a:lnTo>
                      <a:pt x="110" y="65"/>
                    </a:lnTo>
                    <a:lnTo>
                      <a:pt x="108" y="65"/>
                    </a:lnTo>
                    <a:lnTo>
                      <a:pt x="106" y="71"/>
                    </a:lnTo>
                    <a:lnTo>
                      <a:pt x="100" y="73"/>
                    </a:lnTo>
                    <a:lnTo>
                      <a:pt x="96" y="73"/>
                    </a:lnTo>
                    <a:lnTo>
                      <a:pt x="93" y="71"/>
                    </a:lnTo>
                    <a:lnTo>
                      <a:pt x="89" y="71"/>
                    </a:lnTo>
                    <a:lnTo>
                      <a:pt x="81" y="75"/>
                    </a:lnTo>
                    <a:lnTo>
                      <a:pt x="73" y="77"/>
                    </a:lnTo>
                    <a:lnTo>
                      <a:pt x="70" y="78"/>
                    </a:lnTo>
                    <a:lnTo>
                      <a:pt x="64" y="78"/>
                    </a:lnTo>
                    <a:lnTo>
                      <a:pt x="56" y="82"/>
                    </a:lnTo>
                    <a:lnTo>
                      <a:pt x="50" y="86"/>
                    </a:lnTo>
                    <a:lnTo>
                      <a:pt x="47" y="90"/>
                    </a:lnTo>
                    <a:close/>
                  </a:path>
                </a:pathLst>
              </a:custGeom>
              <a:solidFill>
                <a:srgbClr val="ff6600"/>
              </a:solid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3031" name=""/>
              <p:cNvSpPr/>
              <p:nvPr/>
            </p:nvSpPr>
            <p:spPr>
              <a:xfrm>
                <a:off x="6242040" y="3821040"/>
                <a:ext cx="32760" cy="50760"/>
              </a:xfrm>
              <a:custGeom>
                <a:avLst/>
                <a:gdLst/>
                <a:ahLst/>
                <a:rect l="l" t="t" r="r" b="b"/>
                <a:pathLst>
                  <a:path w="140" h="173">
                    <a:moveTo>
                      <a:pt x="9" y="167"/>
                    </a:moveTo>
                    <a:lnTo>
                      <a:pt x="8" y="160"/>
                    </a:lnTo>
                    <a:lnTo>
                      <a:pt x="8" y="156"/>
                    </a:lnTo>
                    <a:lnTo>
                      <a:pt x="9" y="152"/>
                    </a:lnTo>
                    <a:lnTo>
                      <a:pt x="6" y="146"/>
                    </a:lnTo>
                    <a:lnTo>
                      <a:pt x="8" y="142"/>
                    </a:lnTo>
                    <a:lnTo>
                      <a:pt x="8" y="137"/>
                    </a:lnTo>
                    <a:lnTo>
                      <a:pt x="9" y="133"/>
                    </a:lnTo>
                    <a:lnTo>
                      <a:pt x="13" y="131"/>
                    </a:lnTo>
                    <a:lnTo>
                      <a:pt x="13" y="125"/>
                    </a:lnTo>
                    <a:lnTo>
                      <a:pt x="11" y="119"/>
                    </a:lnTo>
                    <a:lnTo>
                      <a:pt x="9" y="112"/>
                    </a:lnTo>
                    <a:lnTo>
                      <a:pt x="6" y="108"/>
                    </a:lnTo>
                    <a:lnTo>
                      <a:pt x="0" y="100"/>
                    </a:lnTo>
                    <a:lnTo>
                      <a:pt x="8" y="94"/>
                    </a:lnTo>
                    <a:lnTo>
                      <a:pt x="13" y="91"/>
                    </a:lnTo>
                    <a:lnTo>
                      <a:pt x="17" y="87"/>
                    </a:lnTo>
                    <a:lnTo>
                      <a:pt x="23" y="89"/>
                    </a:lnTo>
                    <a:lnTo>
                      <a:pt x="31" y="89"/>
                    </a:lnTo>
                    <a:lnTo>
                      <a:pt x="34" y="89"/>
                    </a:lnTo>
                    <a:lnTo>
                      <a:pt x="38" y="85"/>
                    </a:lnTo>
                    <a:lnTo>
                      <a:pt x="42" y="85"/>
                    </a:lnTo>
                    <a:lnTo>
                      <a:pt x="44" y="81"/>
                    </a:lnTo>
                    <a:lnTo>
                      <a:pt x="40" y="77"/>
                    </a:lnTo>
                    <a:lnTo>
                      <a:pt x="44" y="75"/>
                    </a:lnTo>
                    <a:lnTo>
                      <a:pt x="44" y="71"/>
                    </a:lnTo>
                    <a:lnTo>
                      <a:pt x="40" y="68"/>
                    </a:lnTo>
                    <a:lnTo>
                      <a:pt x="34" y="66"/>
                    </a:lnTo>
                    <a:lnTo>
                      <a:pt x="27" y="60"/>
                    </a:lnTo>
                    <a:lnTo>
                      <a:pt x="23" y="52"/>
                    </a:lnTo>
                    <a:lnTo>
                      <a:pt x="21" y="43"/>
                    </a:lnTo>
                    <a:lnTo>
                      <a:pt x="17" y="37"/>
                    </a:lnTo>
                    <a:lnTo>
                      <a:pt x="17" y="29"/>
                    </a:lnTo>
                    <a:lnTo>
                      <a:pt x="15" y="23"/>
                    </a:lnTo>
                    <a:lnTo>
                      <a:pt x="13" y="18"/>
                    </a:lnTo>
                    <a:lnTo>
                      <a:pt x="11" y="12"/>
                    </a:lnTo>
                    <a:lnTo>
                      <a:pt x="11" y="4"/>
                    </a:lnTo>
                    <a:lnTo>
                      <a:pt x="11" y="0"/>
                    </a:lnTo>
                    <a:lnTo>
                      <a:pt x="15" y="0"/>
                    </a:lnTo>
                    <a:lnTo>
                      <a:pt x="23" y="4"/>
                    </a:lnTo>
                    <a:lnTo>
                      <a:pt x="40" y="10"/>
                    </a:lnTo>
                    <a:lnTo>
                      <a:pt x="46" y="16"/>
                    </a:lnTo>
                    <a:lnTo>
                      <a:pt x="54" y="18"/>
                    </a:lnTo>
                    <a:lnTo>
                      <a:pt x="57" y="21"/>
                    </a:lnTo>
                    <a:lnTo>
                      <a:pt x="63" y="29"/>
                    </a:lnTo>
                    <a:lnTo>
                      <a:pt x="69" y="33"/>
                    </a:lnTo>
                    <a:lnTo>
                      <a:pt x="73" y="31"/>
                    </a:lnTo>
                    <a:lnTo>
                      <a:pt x="77" y="31"/>
                    </a:lnTo>
                    <a:lnTo>
                      <a:pt x="79" y="33"/>
                    </a:lnTo>
                    <a:lnTo>
                      <a:pt x="84" y="37"/>
                    </a:lnTo>
                    <a:lnTo>
                      <a:pt x="88" y="41"/>
                    </a:lnTo>
                    <a:lnTo>
                      <a:pt x="92" y="46"/>
                    </a:lnTo>
                    <a:lnTo>
                      <a:pt x="94" y="58"/>
                    </a:lnTo>
                    <a:lnTo>
                      <a:pt x="92" y="66"/>
                    </a:lnTo>
                    <a:lnTo>
                      <a:pt x="94" y="71"/>
                    </a:lnTo>
                    <a:lnTo>
                      <a:pt x="100" y="75"/>
                    </a:lnTo>
                    <a:lnTo>
                      <a:pt x="103" y="75"/>
                    </a:lnTo>
                    <a:lnTo>
                      <a:pt x="111" y="79"/>
                    </a:lnTo>
                    <a:lnTo>
                      <a:pt x="115" y="89"/>
                    </a:lnTo>
                    <a:lnTo>
                      <a:pt x="115" y="94"/>
                    </a:lnTo>
                    <a:lnTo>
                      <a:pt x="115" y="98"/>
                    </a:lnTo>
                    <a:lnTo>
                      <a:pt x="123" y="98"/>
                    </a:lnTo>
                    <a:lnTo>
                      <a:pt x="130" y="100"/>
                    </a:lnTo>
                    <a:lnTo>
                      <a:pt x="132" y="102"/>
                    </a:lnTo>
                    <a:lnTo>
                      <a:pt x="134" y="108"/>
                    </a:lnTo>
                    <a:lnTo>
                      <a:pt x="138" y="112"/>
                    </a:lnTo>
                    <a:lnTo>
                      <a:pt x="138" y="114"/>
                    </a:lnTo>
                    <a:lnTo>
                      <a:pt x="138" y="117"/>
                    </a:lnTo>
                    <a:lnTo>
                      <a:pt x="138" y="123"/>
                    </a:lnTo>
                    <a:lnTo>
                      <a:pt x="140" y="129"/>
                    </a:lnTo>
                    <a:lnTo>
                      <a:pt x="134" y="133"/>
                    </a:lnTo>
                    <a:lnTo>
                      <a:pt x="130" y="135"/>
                    </a:lnTo>
                    <a:lnTo>
                      <a:pt x="125" y="139"/>
                    </a:lnTo>
                    <a:lnTo>
                      <a:pt x="125" y="142"/>
                    </a:lnTo>
                    <a:lnTo>
                      <a:pt x="123" y="148"/>
                    </a:lnTo>
                    <a:lnTo>
                      <a:pt x="125" y="152"/>
                    </a:lnTo>
                    <a:lnTo>
                      <a:pt x="117" y="150"/>
                    </a:lnTo>
                    <a:lnTo>
                      <a:pt x="113" y="150"/>
                    </a:lnTo>
                    <a:lnTo>
                      <a:pt x="111" y="146"/>
                    </a:lnTo>
                    <a:lnTo>
                      <a:pt x="109" y="144"/>
                    </a:lnTo>
                    <a:lnTo>
                      <a:pt x="105" y="148"/>
                    </a:lnTo>
                    <a:lnTo>
                      <a:pt x="103" y="150"/>
                    </a:lnTo>
                    <a:lnTo>
                      <a:pt x="102" y="146"/>
                    </a:lnTo>
                    <a:lnTo>
                      <a:pt x="100" y="146"/>
                    </a:lnTo>
                    <a:lnTo>
                      <a:pt x="96" y="148"/>
                    </a:lnTo>
                    <a:lnTo>
                      <a:pt x="90" y="150"/>
                    </a:lnTo>
                    <a:lnTo>
                      <a:pt x="86" y="154"/>
                    </a:lnTo>
                    <a:lnTo>
                      <a:pt x="80" y="156"/>
                    </a:lnTo>
                    <a:lnTo>
                      <a:pt x="75" y="156"/>
                    </a:lnTo>
                    <a:lnTo>
                      <a:pt x="65" y="156"/>
                    </a:lnTo>
                    <a:lnTo>
                      <a:pt x="61" y="154"/>
                    </a:lnTo>
                    <a:lnTo>
                      <a:pt x="57" y="152"/>
                    </a:lnTo>
                    <a:lnTo>
                      <a:pt x="54" y="154"/>
                    </a:lnTo>
                    <a:lnTo>
                      <a:pt x="48" y="158"/>
                    </a:lnTo>
                    <a:lnTo>
                      <a:pt x="42" y="162"/>
                    </a:lnTo>
                    <a:lnTo>
                      <a:pt x="38" y="167"/>
                    </a:lnTo>
                    <a:lnTo>
                      <a:pt x="34" y="173"/>
                    </a:lnTo>
                    <a:lnTo>
                      <a:pt x="31" y="171"/>
                    </a:lnTo>
                    <a:lnTo>
                      <a:pt x="29" y="169"/>
                    </a:lnTo>
                    <a:lnTo>
                      <a:pt x="27" y="171"/>
                    </a:lnTo>
                    <a:lnTo>
                      <a:pt x="23" y="167"/>
                    </a:lnTo>
                    <a:lnTo>
                      <a:pt x="19" y="167"/>
                    </a:lnTo>
                    <a:lnTo>
                      <a:pt x="17" y="165"/>
                    </a:lnTo>
                    <a:lnTo>
                      <a:pt x="13" y="165"/>
                    </a:lnTo>
                    <a:lnTo>
                      <a:pt x="9" y="167"/>
                    </a:lnTo>
                    <a:close/>
                  </a:path>
                </a:pathLst>
              </a:custGeom>
              <a:solidFill>
                <a:srgbClr val="ff6600"/>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3032" name=""/>
              <p:cNvSpPr/>
              <p:nvPr/>
            </p:nvSpPr>
            <p:spPr>
              <a:xfrm>
                <a:off x="6254640" y="3824280"/>
                <a:ext cx="43920" cy="34920"/>
              </a:xfrm>
              <a:custGeom>
                <a:avLst/>
                <a:gdLst/>
                <a:ahLst/>
                <a:rect l="l" t="t" r="r" b="b"/>
                <a:pathLst>
                  <a:path w="174" h="117">
                    <a:moveTo>
                      <a:pt x="174" y="75"/>
                    </a:moveTo>
                    <a:lnTo>
                      <a:pt x="168" y="73"/>
                    </a:lnTo>
                    <a:lnTo>
                      <a:pt x="163" y="73"/>
                    </a:lnTo>
                    <a:lnTo>
                      <a:pt x="157" y="71"/>
                    </a:lnTo>
                    <a:lnTo>
                      <a:pt x="153" y="71"/>
                    </a:lnTo>
                    <a:lnTo>
                      <a:pt x="149" y="71"/>
                    </a:lnTo>
                    <a:lnTo>
                      <a:pt x="143" y="73"/>
                    </a:lnTo>
                    <a:lnTo>
                      <a:pt x="134" y="79"/>
                    </a:lnTo>
                    <a:lnTo>
                      <a:pt x="126" y="79"/>
                    </a:lnTo>
                    <a:lnTo>
                      <a:pt x="119" y="75"/>
                    </a:lnTo>
                    <a:lnTo>
                      <a:pt x="117" y="71"/>
                    </a:lnTo>
                    <a:lnTo>
                      <a:pt x="115" y="67"/>
                    </a:lnTo>
                    <a:lnTo>
                      <a:pt x="111" y="63"/>
                    </a:lnTo>
                    <a:lnTo>
                      <a:pt x="111" y="59"/>
                    </a:lnTo>
                    <a:lnTo>
                      <a:pt x="115" y="59"/>
                    </a:lnTo>
                    <a:lnTo>
                      <a:pt x="117" y="59"/>
                    </a:lnTo>
                    <a:lnTo>
                      <a:pt x="117" y="57"/>
                    </a:lnTo>
                    <a:lnTo>
                      <a:pt x="113" y="54"/>
                    </a:lnTo>
                    <a:lnTo>
                      <a:pt x="111" y="50"/>
                    </a:lnTo>
                    <a:lnTo>
                      <a:pt x="107" y="44"/>
                    </a:lnTo>
                    <a:lnTo>
                      <a:pt x="103" y="44"/>
                    </a:lnTo>
                    <a:lnTo>
                      <a:pt x="101" y="42"/>
                    </a:lnTo>
                    <a:lnTo>
                      <a:pt x="97" y="36"/>
                    </a:lnTo>
                    <a:lnTo>
                      <a:pt x="96" y="34"/>
                    </a:lnTo>
                    <a:lnTo>
                      <a:pt x="86" y="27"/>
                    </a:lnTo>
                    <a:lnTo>
                      <a:pt x="84" y="25"/>
                    </a:lnTo>
                    <a:lnTo>
                      <a:pt x="80" y="23"/>
                    </a:lnTo>
                    <a:lnTo>
                      <a:pt x="76" y="23"/>
                    </a:lnTo>
                    <a:lnTo>
                      <a:pt x="74" y="17"/>
                    </a:lnTo>
                    <a:lnTo>
                      <a:pt x="71" y="17"/>
                    </a:lnTo>
                    <a:lnTo>
                      <a:pt x="72" y="11"/>
                    </a:lnTo>
                    <a:lnTo>
                      <a:pt x="76" y="9"/>
                    </a:lnTo>
                    <a:lnTo>
                      <a:pt x="78" y="8"/>
                    </a:lnTo>
                    <a:lnTo>
                      <a:pt x="76" y="4"/>
                    </a:lnTo>
                    <a:lnTo>
                      <a:pt x="71" y="0"/>
                    </a:lnTo>
                    <a:lnTo>
                      <a:pt x="65" y="0"/>
                    </a:lnTo>
                    <a:lnTo>
                      <a:pt x="61" y="2"/>
                    </a:lnTo>
                    <a:lnTo>
                      <a:pt x="55" y="2"/>
                    </a:lnTo>
                    <a:lnTo>
                      <a:pt x="49" y="2"/>
                    </a:lnTo>
                    <a:lnTo>
                      <a:pt x="46" y="6"/>
                    </a:lnTo>
                    <a:lnTo>
                      <a:pt x="38" y="6"/>
                    </a:lnTo>
                    <a:lnTo>
                      <a:pt x="26" y="4"/>
                    </a:lnTo>
                    <a:lnTo>
                      <a:pt x="17" y="2"/>
                    </a:lnTo>
                    <a:lnTo>
                      <a:pt x="11" y="2"/>
                    </a:lnTo>
                    <a:lnTo>
                      <a:pt x="5" y="4"/>
                    </a:lnTo>
                    <a:lnTo>
                      <a:pt x="0" y="6"/>
                    </a:lnTo>
                    <a:lnTo>
                      <a:pt x="3" y="9"/>
                    </a:lnTo>
                    <a:lnTo>
                      <a:pt x="9" y="17"/>
                    </a:lnTo>
                    <a:lnTo>
                      <a:pt x="15" y="21"/>
                    </a:lnTo>
                    <a:lnTo>
                      <a:pt x="19" y="19"/>
                    </a:lnTo>
                    <a:lnTo>
                      <a:pt x="23" y="19"/>
                    </a:lnTo>
                    <a:lnTo>
                      <a:pt x="25" y="21"/>
                    </a:lnTo>
                    <a:lnTo>
                      <a:pt x="30" y="25"/>
                    </a:lnTo>
                    <a:lnTo>
                      <a:pt x="34" y="29"/>
                    </a:lnTo>
                    <a:lnTo>
                      <a:pt x="38" y="34"/>
                    </a:lnTo>
                    <a:lnTo>
                      <a:pt x="40" y="46"/>
                    </a:lnTo>
                    <a:lnTo>
                      <a:pt x="38" y="54"/>
                    </a:lnTo>
                    <a:lnTo>
                      <a:pt x="40" y="59"/>
                    </a:lnTo>
                    <a:lnTo>
                      <a:pt x="46" y="63"/>
                    </a:lnTo>
                    <a:lnTo>
                      <a:pt x="49" y="63"/>
                    </a:lnTo>
                    <a:lnTo>
                      <a:pt x="57" y="67"/>
                    </a:lnTo>
                    <a:lnTo>
                      <a:pt x="61" y="77"/>
                    </a:lnTo>
                    <a:lnTo>
                      <a:pt x="61" y="82"/>
                    </a:lnTo>
                    <a:lnTo>
                      <a:pt x="61" y="86"/>
                    </a:lnTo>
                    <a:lnTo>
                      <a:pt x="69" y="86"/>
                    </a:lnTo>
                    <a:lnTo>
                      <a:pt x="76" y="88"/>
                    </a:lnTo>
                    <a:lnTo>
                      <a:pt x="78" y="90"/>
                    </a:lnTo>
                    <a:lnTo>
                      <a:pt x="80" y="96"/>
                    </a:lnTo>
                    <a:lnTo>
                      <a:pt x="84" y="100"/>
                    </a:lnTo>
                    <a:lnTo>
                      <a:pt x="84" y="102"/>
                    </a:lnTo>
                    <a:lnTo>
                      <a:pt x="84" y="105"/>
                    </a:lnTo>
                    <a:lnTo>
                      <a:pt x="84" y="111"/>
                    </a:lnTo>
                    <a:lnTo>
                      <a:pt x="86" y="117"/>
                    </a:lnTo>
                    <a:lnTo>
                      <a:pt x="92" y="117"/>
                    </a:lnTo>
                    <a:lnTo>
                      <a:pt x="96" y="115"/>
                    </a:lnTo>
                    <a:lnTo>
                      <a:pt x="105" y="111"/>
                    </a:lnTo>
                    <a:lnTo>
                      <a:pt x="111" y="105"/>
                    </a:lnTo>
                    <a:lnTo>
                      <a:pt x="119" y="102"/>
                    </a:lnTo>
                    <a:lnTo>
                      <a:pt x="128" y="102"/>
                    </a:lnTo>
                    <a:lnTo>
                      <a:pt x="140" y="104"/>
                    </a:lnTo>
                    <a:lnTo>
                      <a:pt x="145" y="104"/>
                    </a:lnTo>
                    <a:lnTo>
                      <a:pt x="149" y="98"/>
                    </a:lnTo>
                    <a:lnTo>
                      <a:pt x="157" y="96"/>
                    </a:lnTo>
                    <a:lnTo>
                      <a:pt x="163" y="96"/>
                    </a:lnTo>
                    <a:lnTo>
                      <a:pt x="167" y="98"/>
                    </a:lnTo>
                    <a:lnTo>
                      <a:pt x="174" y="98"/>
                    </a:lnTo>
                    <a:lnTo>
                      <a:pt x="172" y="94"/>
                    </a:lnTo>
                    <a:lnTo>
                      <a:pt x="172" y="90"/>
                    </a:lnTo>
                    <a:lnTo>
                      <a:pt x="174" y="88"/>
                    </a:lnTo>
                    <a:lnTo>
                      <a:pt x="172" y="84"/>
                    </a:lnTo>
                    <a:lnTo>
                      <a:pt x="174" y="82"/>
                    </a:lnTo>
                    <a:lnTo>
                      <a:pt x="174" y="79"/>
                    </a:lnTo>
                    <a:lnTo>
                      <a:pt x="174" y="75"/>
                    </a:lnTo>
                    <a:close/>
                  </a:path>
                </a:pathLst>
              </a:custGeom>
              <a:solidFill>
                <a:srgbClr val="ff6600"/>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3033" name=""/>
              <p:cNvSpPr/>
              <p:nvPr/>
            </p:nvSpPr>
            <p:spPr>
              <a:xfrm>
                <a:off x="6235560" y="3816360"/>
                <a:ext cx="15480" cy="34920"/>
              </a:xfrm>
              <a:custGeom>
                <a:avLst/>
                <a:gdLst/>
                <a:ahLst/>
                <a:rect l="l" t="t" r="r" b="b"/>
                <a:pathLst>
                  <a:path w="67" h="119">
                    <a:moveTo>
                      <a:pt x="23" y="119"/>
                    </a:moveTo>
                    <a:lnTo>
                      <a:pt x="19" y="113"/>
                    </a:lnTo>
                    <a:lnTo>
                      <a:pt x="17" y="110"/>
                    </a:lnTo>
                    <a:lnTo>
                      <a:pt x="11" y="104"/>
                    </a:lnTo>
                    <a:lnTo>
                      <a:pt x="9" y="102"/>
                    </a:lnTo>
                    <a:lnTo>
                      <a:pt x="7" y="98"/>
                    </a:lnTo>
                    <a:lnTo>
                      <a:pt x="7" y="94"/>
                    </a:lnTo>
                    <a:lnTo>
                      <a:pt x="7" y="90"/>
                    </a:lnTo>
                    <a:lnTo>
                      <a:pt x="6" y="87"/>
                    </a:lnTo>
                    <a:lnTo>
                      <a:pt x="4" y="85"/>
                    </a:lnTo>
                    <a:lnTo>
                      <a:pt x="2" y="79"/>
                    </a:lnTo>
                    <a:lnTo>
                      <a:pt x="4" y="73"/>
                    </a:lnTo>
                    <a:lnTo>
                      <a:pt x="7" y="65"/>
                    </a:lnTo>
                    <a:lnTo>
                      <a:pt x="9" y="58"/>
                    </a:lnTo>
                    <a:lnTo>
                      <a:pt x="9" y="48"/>
                    </a:lnTo>
                    <a:lnTo>
                      <a:pt x="6" y="37"/>
                    </a:lnTo>
                    <a:lnTo>
                      <a:pt x="0" y="31"/>
                    </a:lnTo>
                    <a:lnTo>
                      <a:pt x="0" y="25"/>
                    </a:lnTo>
                    <a:lnTo>
                      <a:pt x="2" y="14"/>
                    </a:lnTo>
                    <a:lnTo>
                      <a:pt x="6" y="10"/>
                    </a:lnTo>
                    <a:lnTo>
                      <a:pt x="11" y="8"/>
                    </a:lnTo>
                    <a:lnTo>
                      <a:pt x="11" y="4"/>
                    </a:lnTo>
                    <a:lnTo>
                      <a:pt x="13" y="0"/>
                    </a:lnTo>
                    <a:lnTo>
                      <a:pt x="17" y="6"/>
                    </a:lnTo>
                    <a:lnTo>
                      <a:pt x="21" y="8"/>
                    </a:lnTo>
                    <a:lnTo>
                      <a:pt x="21" y="10"/>
                    </a:lnTo>
                    <a:lnTo>
                      <a:pt x="27" y="14"/>
                    </a:lnTo>
                    <a:lnTo>
                      <a:pt x="31" y="16"/>
                    </a:lnTo>
                    <a:lnTo>
                      <a:pt x="34" y="19"/>
                    </a:lnTo>
                    <a:lnTo>
                      <a:pt x="34" y="23"/>
                    </a:lnTo>
                    <a:lnTo>
                      <a:pt x="34" y="31"/>
                    </a:lnTo>
                    <a:lnTo>
                      <a:pt x="36" y="37"/>
                    </a:lnTo>
                    <a:lnTo>
                      <a:pt x="38" y="42"/>
                    </a:lnTo>
                    <a:lnTo>
                      <a:pt x="40" y="48"/>
                    </a:lnTo>
                    <a:lnTo>
                      <a:pt x="40" y="56"/>
                    </a:lnTo>
                    <a:lnTo>
                      <a:pt x="44" y="62"/>
                    </a:lnTo>
                    <a:lnTo>
                      <a:pt x="46" y="71"/>
                    </a:lnTo>
                    <a:lnTo>
                      <a:pt x="50" y="79"/>
                    </a:lnTo>
                    <a:lnTo>
                      <a:pt x="57" y="85"/>
                    </a:lnTo>
                    <a:lnTo>
                      <a:pt x="63" y="87"/>
                    </a:lnTo>
                    <a:lnTo>
                      <a:pt x="67" y="90"/>
                    </a:lnTo>
                    <a:lnTo>
                      <a:pt x="67" y="94"/>
                    </a:lnTo>
                    <a:lnTo>
                      <a:pt x="63" y="96"/>
                    </a:lnTo>
                    <a:lnTo>
                      <a:pt x="67" y="100"/>
                    </a:lnTo>
                    <a:lnTo>
                      <a:pt x="65" y="104"/>
                    </a:lnTo>
                    <a:lnTo>
                      <a:pt x="61" y="104"/>
                    </a:lnTo>
                    <a:lnTo>
                      <a:pt x="57" y="108"/>
                    </a:lnTo>
                    <a:lnTo>
                      <a:pt x="54" y="108"/>
                    </a:lnTo>
                    <a:lnTo>
                      <a:pt x="46" y="108"/>
                    </a:lnTo>
                    <a:lnTo>
                      <a:pt x="40" y="106"/>
                    </a:lnTo>
                    <a:lnTo>
                      <a:pt x="36" y="110"/>
                    </a:lnTo>
                    <a:lnTo>
                      <a:pt x="31" y="113"/>
                    </a:lnTo>
                    <a:lnTo>
                      <a:pt x="23" y="119"/>
                    </a:lnTo>
                    <a:close/>
                  </a:path>
                </a:pathLst>
              </a:custGeom>
              <a:solidFill>
                <a:srgbClr val="ff6600"/>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3034" name=""/>
              <p:cNvSpPr/>
              <p:nvPr/>
            </p:nvSpPr>
            <p:spPr>
              <a:xfrm>
                <a:off x="6316560" y="3917880"/>
                <a:ext cx="45720" cy="44280"/>
              </a:xfrm>
              <a:custGeom>
                <a:avLst/>
                <a:gdLst/>
                <a:ahLst/>
                <a:rect l="l" t="t" r="r" b="b"/>
                <a:pathLst>
                  <a:path w="184" h="152">
                    <a:moveTo>
                      <a:pt x="0" y="112"/>
                    </a:moveTo>
                    <a:lnTo>
                      <a:pt x="4" y="110"/>
                    </a:lnTo>
                    <a:lnTo>
                      <a:pt x="6" y="108"/>
                    </a:lnTo>
                    <a:lnTo>
                      <a:pt x="6" y="104"/>
                    </a:lnTo>
                    <a:lnTo>
                      <a:pt x="13" y="100"/>
                    </a:lnTo>
                    <a:lnTo>
                      <a:pt x="19" y="96"/>
                    </a:lnTo>
                    <a:lnTo>
                      <a:pt x="21" y="94"/>
                    </a:lnTo>
                    <a:lnTo>
                      <a:pt x="23" y="91"/>
                    </a:lnTo>
                    <a:lnTo>
                      <a:pt x="25" y="87"/>
                    </a:lnTo>
                    <a:lnTo>
                      <a:pt x="33" y="81"/>
                    </a:lnTo>
                    <a:lnTo>
                      <a:pt x="38" y="77"/>
                    </a:lnTo>
                    <a:lnTo>
                      <a:pt x="42" y="71"/>
                    </a:lnTo>
                    <a:lnTo>
                      <a:pt x="46" y="69"/>
                    </a:lnTo>
                    <a:lnTo>
                      <a:pt x="46" y="64"/>
                    </a:lnTo>
                    <a:lnTo>
                      <a:pt x="46" y="58"/>
                    </a:lnTo>
                    <a:lnTo>
                      <a:pt x="44" y="56"/>
                    </a:lnTo>
                    <a:lnTo>
                      <a:pt x="46" y="52"/>
                    </a:lnTo>
                    <a:lnTo>
                      <a:pt x="48" y="52"/>
                    </a:lnTo>
                    <a:lnTo>
                      <a:pt x="48" y="48"/>
                    </a:lnTo>
                    <a:lnTo>
                      <a:pt x="52" y="48"/>
                    </a:lnTo>
                    <a:lnTo>
                      <a:pt x="54" y="41"/>
                    </a:lnTo>
                    <a:lnTo>
                      <a:pt x="56" y="33"/>
                    </a:lnTo>
                    <a:lnTo>
                      <a:pt x="59" y="29"/>
                    </a:lnTo>
                    <a:lnTo>
                      <a:pt x="65" y="27"/>
                    </a:lnTo>
                    <a:lnTo>
                      <a:pt x="69" y="27"/>
                    </a:lnTo>
                    <a:lnTo>
                      <a:pt x="77" y="29"/>
                    </a:lnTo>
                    <a:lnTo>
                      <a:pt x="82" y="31"/>
                    </a:lnTo>
                    <a:lnTo>
                      <a:pt x="86" y="31"/>
                    </a:lnTo>
                    <a:lnTo>
                      <a:pt x="84" y="25"/>
                    </a:lnTo>
                    <a:lnTo>
                      <a:pt x="84" y="22"/>
                    </a:lnTo>
                    <a:lnTo>
                      <a:pt x="86" y="20"/>
                    </a:lnTo>
                    <a:lnTo>
                      <a:pt x="88" y="16"/>
                    </a:lnTo>
                    <a:lnTo>
                      <a:pt x="88" y="12"/>
                    </a:lnTo>
                    <a:lnTo>
                      <a:pt x="92" y="10"/>
                    </a:lnTo>
                    <a:lnTo>
                      <a:pt x="94" y="4"/>
                    </a:lnTo>
                    <a:lnTo>
                      <a:pt x="100" y="6"/>
                    </a:lnTo>
                    <a:lnTo>
                      <a:pt x="109" y="10"/>
                    </a:lnTo>
                    <a:lnTo>
                      <a:pt x="115" y="8"/>
                    </a:lnTo>
                    <a:lnTo>
                      <a:pt x="121" y="4"/>
                    </a:lnTo>
                    <a:lnTo>
                      <a:pt x="127" y="4"/>
                    </a:lnTo>
                    <a:lnTo>
                      <a:pt x="130" y="0"/>
                    </a:lnTo>
                    <a:lnTo>
                      <a:pt x="138" y="4"/>
                    </a:lnTo>
                    <a:lnTo>
                      <a:pt x="146" y="6"/>
                    </a:lnTo>
                    <a:lnTo>
                      <a:pt x="152" y="10"/>
                    </a:lnTo>
                    <a:lnTo>
                      <a:pt x="155" y="12"/>
                    </a:lnTo>
                    <a:lnTo>
                      <a:pt x="161" y="16"/>
                    </a:lnTo>
                    <a:lnTo>
                      <a:pt x="165" y="20"/>
                    </a:lnTo>
                    <a:lnTo>
                      <a:pt x="169" y="23"/>
                    </a:lnTo>
                    <a:lnTo>
                      <a:pt x="173" y="25"/>
                    </a:lnTo>
                    <a:lnTo>
                      <a:pt x="180" y="31"/>
                    </a:lnTo>
                    <a:lnTo>
                      <a:pt x="182" y="41"/>
                    </a:lnTo>
                    <a:lnTo>
                      <a:pt x="184" y="46"/>
                    </a:lnTo>
                    <a:lnTo>
                      <a:pt x="184" y="54"/>
                    </a:lnTo>
                    <a:lnTo>
                      <a:pt x="180" y="62"/>
                    </a:lnTo>
                    <a:lnTo>
                      <a:pt x="175" y="66"/>
                    </a:lnTo>
                    <a:lnTo>
                      <a:pt x="176" y="73"/>
                    </a:lnTo>
                    <a:lnTo>
                      <a:pt x="180" y="81"/>
                    </a:lnTo>
                    <a:lnTo>
                      <a:pt x="176" y="87"/>
                    </a:lnTo>
                    <a:lnTo>
                      <a:pt x="175" y="91"/>
                    </a:lnTo>
                    <a:lnTo>
                      <a:pt x="176" y="94"/>
                    </a:lnTo>
                    <a:lnTo>
                      <a:pt x="182" y="98"/>
                    </a:lnTo>
                    <a:lnTo>
                      <a:pt x="182" y="104"/>
                    </a:lnTo>
                    <a:lnTo>
                      <a:pt x="178" y="114"/>
                    </a:lnTo>
                    <a:lnTo>
                      <a:pt x="178" y="116"/>
                    </a:lnTo>
                    <a:lnTo>
                      <a:pt x="175" y="119"/>
                    </a:lnTo>
                    <a:lnTo>
                      <a:pt x="173" y="123"/>
                    </a:lnTo>
                    <a:lnTo>
                      <a:pt x="171" y="127"/>
                    </a:lnTo>
                    <a:lnTo>
                      <a:pt x="167" y="133"/>
                    </a:lnTo>
                    <a:lnTo>
                      <a:pt x="163" y="137"/>
                    </a:lnTo>
                    <a:lnTo>
                      <a:pt x="163" y="142"/>
                    </a:lnTo>
                    <a:lnTo>
                      <a:pt x="163" y="146"/>
                    </a:lnTo>
                    <a:lnTo>
                      <a:pt x="163" y="148"/>
                    </a:lnTo>
                    <a:lnTo>
                      <a:pt x="161" y="152"/>
                    </a:lnTo>
                    <a:lnTo>
                      <a:pt x="155" y="150"/>
                    </a:lnTo>
                    <a:lnTo>
                      <a:pt x="146" y="146"/>
                    </a:lnTo>
                    <a:lnTo>
                      <a:pt x="140" y="150"/>
                    </a:lnTo>
                    <a:lnTo>
                      <a:pt x="136" y="152"/>
                    </a:lnTo>
                    <a:lnTo>
                      <a:pt x="130" y="150"/>
                    </a:lnTo>
                    <a:lnTo>
                      <a:pt x="123" y="146"/>
                    </a:lnTo>
                    <a:lnTo>
                      <a:pt x="117" y="146"/>
                    </a:lnTo>
                    <a:lnTo>
                      <a:pt x="111" y="141"/>
                    </a:lnTo>
                    <a:lnTo>
                      <a:pt x="104" y="137"/>
                    </a:lnTo>
                    <a:lnTo>
                      <a:pt x="98" y="137"/>
                    </a:lnTo>
                    <a:lnTo>
                      <a:pt x="94" y="135"/>
                    </a:lnTo>
                    <a:lnTo>
                      <a:pt x="88" y="135"/>
                    </a:lnTo>
                    <a:lnTo>
                      <a:pt x="81" y="129"/>
                    </a:lnTo>
                    <a:lnTo>
                      <a:pt x="77" y="127"/>
                    </a:lnTo>
                    <a:lnTo>
                      <a:pt x="71" y="129"/>
                    </a:lnTo>
                    <a:lnTo>
                      <a:pt x="65" y="129"/>
                    </a:lnTo>
                    <a:lnTo>
                      <a:pt x="61" y="127"/>
                    </a:lnTo>
                    <a:lnTo>
                      <a:pt x="59" y="127"/>
                    </a:lnTo>
                    <a:lnTo>
                      <a:pt x="56" y="125"/>
                    </a:lnTo>
                    <a:lnTo>
                      <a:pt x="52" y="121"/>
                    </a:lnTo>
                    <a:lnTo>
                      <a:pt x="46" y="123"/>
                    </a:lnTo>
                    <a:lnTo>
                      <a:pt x="29" y="121"/>
                    </a:lnTo>
                    <a:lnTo>
                      <a:pt x="19" y="121"/>
                    </a:lnTo>
                    <a:lnTo>
                      <a:pt x="13" y="127"/>
                    </a:lnTo>
                    <a:lnTo>
                      <a:pt x="8" y="131"/>
                    </a:lnTo>
                    <a:lnTo>
                      <a:pt x="6" y="129"/>
                    </a:lnTo>
                    <a:lnTo>
                      <a:pt x="2" y="123"/>
                    </a:lnTo>
                    <a:lnTo>
                      <a:pt x="2" y="116"/>
                    </a:lnTo>
                    <a:lnTo>
                      <a:pt x="0" y="112"/>
                    </a:lnTo>
                    <a:close/>
                  </a:path>
                </a:pathLst>
              </a:custGeom>
              <a:solidFill>
                <a:srgbClr val="ff6600"/>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3035" name=""/>
              <p:cNvSpPr/>
              <p:nvPr/>
            </p:nvSpPr>
            <p:spPr>
              <a:xfrm>
                <a:off x="6323040" y="3990960"/>
                <a:ext cx="24840" cy="20520"/>
              </a:xfrm>
              <a:custGeom>
                <a:avLst/>
                <a:gdLst/>
                <a:ahLst/>
                <a:rect l="l" t="t" r="r" b="b"/>
                <a:pathLst>
                  <a:path w="113" h="69">
                    <a:moveTo>
                      <a:pt x="23" y="0"/>
                    </a:moveTo>
                    <a:lnTo>
                      <a:pt x="21" y="6"/>
                    </a:lnTo>
                    <a:lnTo>
                      <a:pt x="14" y="12"/>
                    </a:lnTo>
                    <a:lnTo>
                      <a:pt x="10" y="19"/>
                    </a:lnTo>
                    <a:lnTo>
                      <a:pt x="8" y="27"/>
                    </a:lnTo>
                    <a:lnTo>
                      <a:pt x="2" y="35"/>
                    </a:lnTo>
                    <a:lnTo>
                      <a:pt x="0" y="38"/>
                    </a:lnTo>
                    <a:lnTo>
                      <a:pt x="2" y="38"/>
                    </a:lnTo>
                    <a:lnTo>
                      <a:pt x="12" y="40"/>
                    </a:lnTo>
                    <a:lnTo>
                      <a:pt x="17" y="46"/>
                    </a:lnTo>
                    <a:lnTo>
                      <a:pt x="17" y="54"/>
                    </a:lnTo>
                    <a:lnTo>
                      <a:pt x="14" y="60"/>
                    </a:lnTo>
                    <a:lnTo>
                      <a:pt x="15" y="65"/>
                    </a:lnTo>
                    <a:lnTo>
                      <a:pt x="17" y="67"/>
                    </a:lnTo>
                    <a:lnTo>
                      <a:pt x="23" y="67"/>
                    </a:lnTo>
                    <a:lnTo>
                      <a:pt x="33" y="67"/>
                    </a:lnTo>
                    <a:lnTo>
                      <a:pt x="46" y="67"/>
                    </a:lnTo>
                    <a:lnTo>
                      <a:pt x="50" y="69"/>
                    </a:lnTo>
                    <a:lnTo>
                      <a:pt x="46" y="63"/>
                    </a:lnTo>
                    <a:lnTo>
                      <a:pt x="44" y="60"/>
                    </a:lnTo>
                    <a:lnTo>
                      <a:pt x="46" y="60"/>
                    </a:lnTo>
                    <a:lnTo>
                      <a:pt x="50" y="63"/>
                    </a:lnTo>
                    <a:lnTo>
                      <a:pt x="54" y="61"/>
                    </a:lnTo>
                    <a:lnTo>
                      <a:pt x="60" y="60"/>
                    </a:lnTo>
                    <a:lnTo>
                      <a:pt x="63" y="61"/>
                    </a:lnTo>
                    <a:lnTo>
                      <a:pt x="67" y="65"/>
                    </a:lnTo>
                    <a:lnTo>
                      <a:pt x="69" y="67"/>
                    </a:lnTo>
                    <a:lnTo>
                      <a:pt x="75" y="65"/>
                    </a:lnTo>
                    <a:lnTo>
                      <a:pt x="81" y="65"/>
                    </a:lnTo>
                    <a:lnTo>
                      <a:pt x="85" y="61"/>
                    </a:lnTo>
                    <a:lnTo>
                      <a:pt x="90" y="56"/>
                    </a:lnTo>
                    <a:lnTo>
                      <a:pt x="98" y="50"/>
                    </a:lnTo>
                    <a:lnTo>
                      <a:pt x="110" y="48"/>
                    </a:lnTo>
                    <a:lnTo>
                      <a:pt x="113" y="44"/>
                    </a:lnTo>
                    <a:lnTo>
                      <a:pt x="111" y="38"/>
                    </a:lnTo>
                    <a:lnTo>
                      <a:pt x="108" y="35"/>
                    </a:lnTo>
                    <a:lnTo>
                      <a:pt x="104" y="29"/>
                    </a:lnTo>
                    <a:lnTo>
                      <a:pt x="98" y="21"/>
                    </a:lnTo>
                    <a:lnTo>
                      <a:pt x="92" y="17"/>
                    </a:lnTo>
                    <a:lnTo>
                      <a:pt x="88" y="15"/>
                    </a:lnTo>
                    <a:lnTo>
                      <a:pt x="88" y="12"/>
                    </a:lnTo>
                    <a:lnTo>
                      <a:pt x="83" y="10"/>
                    </a:lnTo>
                    <a:lnTo>
                      <a:pt x="75" y="10"/>
                    </a:lnTo>
                    <a:lnTo>
                      <a:pt x="67" y="10"/>
                    </a:lnTo>
                    <a:lnTo>
                      <a:pt x="56" y="13"/>
                    </a:lnTo>
                    <a:lnTo>
                      <a:pt x="48" y="13"/>
                    </a:lnTo>
                    <a:lnTo>
                      <a:pt x="40" y="13"/>
                    </a:lnTo>
                    <a:lnTo>
                      <a:pt x="37" y="10"/>
                    </a:lnTo>
                    <a:lnTo>
                      <a:pt x="33" y="6"/>
                    </a:lnTo>
                    <a:lnTo>
                      <a:pt x="31" y="0"/>
                    </a:lnTo>
                    <a:lnTo>
                      <a:pt x="23" y="0"/>
                    </a:lnTo>
                    <a:close/>
                  </a:path>
                </a:pathLst>
              </a:custGeom>
              <a:solidFill>
                <a:srgbClr val="ff6600"/>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3036" name=""/>
              <p:cNvSpPr/>
              <p:nvPr/>
            </p:nvSpPr>
            <p:spPr>
              <a:xfrm>
                <a:off x="6338880" y="3941640"/>
                <a:ext cx="56520" cy="77760"/>
              </a:xfrm>
              <a:custGeom>
                <a:avLst/>
                <a:gdLst/>
                <a:ahLst/>
                <a:rect l="l" t="t" r="r" b="b"/>
                <a:pathLst>
                  <a:path w="232" h="269">
                    <a:moveTo>
                      <a:pt x="39" y="244"/>
                    </a:moveTo>
                    <a:lnTo>
                      <a:pt x="48" y="242"/>
                    </a:lnTo>
                    <a:lnTo>
                      <a:pt x="56" y="244"/>
                    </a:lnTo>
                    <a:lnTo>
                      <a:pt x="62" y="244"/>
                    </a:lnTo>
                    <a:lnTo>
                      <a:pt x="62" y="236"/>
                    </a:lnTo>
                    <a:lnTo>
                      <a:pt x="60" y="234"/>
                    </a:lnTo>
                    <a:lnTo>
                      <a:pt x="66" y="234"/>
                    </a:lnTo>
                    <a:lnTo>
                      <a:pt x="67" y="234"/>
                    </a:lnTo>
                    <a:lnTo>
                      <a:pt x="69" y="240"/>
                    </a:lnTo>
                    <a:lnTo>
                      <a:pt x="69" y="246"/>
                    </a:lnTo>
                    <a:lnTo>
                      <a:pt x="73" y="251"/>
                    </a:lnTo>
                    <a:lnTo>
                      <a:pt x="77" y="253"/>
                    </a:lnTo>
                    <a:lnTo>
                      <a:pt x="77" y="251"/>
                    </a:lnTo>
                    <a:lnTo>
                      <a:pt x="81" y="248"/>
                    </a:lnTo>
                    <a:lnTo>
                      <a:pt x="85" y="248"/>
                    </a:lnTo>
                    <a:lnTo>
                      <a:pt x="85" y="244"/>
                    </a:lnTo>
                    <a:lnTo>
                      <a:pt x="89" y="240"/>
                    </a:lnTo>
                    <a:lnTo>
                      <a:pt x="92" y="242"/>
                    </a:lnTo>
                    <a:lnTo>
                      <a:pt x="96" y="238"/>
                    </a:lnTo>
                    <a:lnTo>
                      <a:pt x="98" y="234"/>
                    </a:lnTo>
                    <a:lnTo>
                      <a:pt x="104" y="234"/>
                    </a:lnTo>
                    <a:lnTo>
                      <a:pt x="106" y="234"/>
                    </a:lnTo>
                    <a:lnTo>
                      <a:pt x="110" y="236"/>
                    </a:lnTo>
                    <a:lnTo>
                      <a:pt x="112" y="240"/>
                    </a:lnTo>
                    <a:lnTo>
                      <a:pt x="113" y="240"/>
                    </a:lnTo>
                    <a:lnTo>
                      <a:pt x="115" y="236"/>
                    </a:lnTo>
                    <a:lnTo>
                      <a:pt x="119" y="240"/>
                    </a:lnTo>
                    <a:lnTo>
                      <a:pt x="121" y="248"/>
                    </a:lnTo>
                    <a:lnTo>
                      <a:pt x="129" y="255"/>
                    </a:lnTo>
                    <a:lnTo>
                      <a:pt x="133" y="263"/>
                    </a:lnTo>
                    <a:lnTo>
                      <a:pt x="140" y="269"/>
                    </a:lnTo>
                    <a:lnTo>
                      <a:pt x="144" y="269"/>
                    </a:lnTo>
                    <a:lnTo>
                      <a:pt x="148" y="267"/>
                    </a:lnTo>
                    <a:lnTo>
                      <a:pt x="152" y="265"/>
                    </a:lnTo>
                    <a:lnTo>
                      <a:pt x="154" y="263"/>
                    </a:lnTo>
                    <a:lnTo>
                      <a:pt x="158" y="263"/>
                    </a:lnTo>
                    <a:lnTo>
                      <a:pt x="158" y="259"/>
                    </a:lnTo>
                    <a:lnTo>
                      <a:pt x="152" y="255"/>
                    </a:lnTo>
                    <a:lnTo>
                      <a:pt x="146" y="251"/>
                    </a:lnTo>
                    <a:lnTo>
                      <a:pt x="148" y="246"/>
                    </a:lnTo>
                    <a:lnTo>
                      <a:pt x="154" y="244"/>
                    </a:lnTo>
                    <a:lnTo>
                      <a:pt x="160" y="238"/>
                    </a:lnTo>
                    <a:lnTo>
                      <a:pt x="167" y="234"/>
                    </a:lnTo>
                    <a:lnTo>
                      <a:pt x="173" y="232"/>
                    </a:lnTo>
                    <a:lnTo>
                      <a:pt x="179" y="227"/>
                    </a:lnTo>
                    <a:lnTo>
                      <a:pt x="179" y="213"/>
                    </a:lnTo>
                    <a:lnTo>
                      <a:pt x="181" y="209"/>
                    </a:lnTo>
                    <a:lnTo>
                      <a:pt x="179" y="205"/>
                    </a:lnTo>
                    <a:lnTo>
                      <a:pt x="184" y="196"/>
                    </a:lnTo>
                    <a:lnTo>
                      <a:pt x="192" y="188"/>
                    </a:lnTo>
                    <a:lnTo>
                      <a:pt x="196" y="186"/>
                    </a:lnTo>
                    <a:lnTo>
                      <a:pt x="204" y="184"/>
                    </a:lnTo>
                    <a:lnTo>
                      <a:pt x="208" y="180"/>
                    </a:lnTo>
                    <a:lnTo>
                      <a:pt x="211" y="179"/>
                    </a:lnTo>
                    <a:lnTo>
                      <a:pt x="208" y="177"/>
                    </a:lnTo>
                    <a:lnTo>
                      <a:pt x="202" y="173"/>
                    </a:lnTo>
                    <a:lnTo>
                      <a:pt x="194" y="169"/>
                    </a:lnTo>
                    <a:lnTo>
                      <a:pt x="194" y="167"/>
                    </a:lnTo>
                    <a:lnTo>
                      <a:pt x="192" y="161"/>
                    </a:lnTo>
                    <a:lnTo>
                      <a:pt x="194" y="159"/>
                    </a:lnTo>
                    <a:lnTo>
                      <a:pt x="206" y="150"/>
                    </a:lnTo>
                    <a:lnTo>
                      <a:pt x="209" y="146"/>
                    </a:lnTo>
                    <a:lnTo>
                      <a:pt x="208" y="142"/>
                    </a:lnTo>
                    <a:lnTo>
                      <a:pt x="206" y="134"/>
                    </a:lnTo>
                    <a:lnTo>
                      <a:pt x="211" y="133"/>
                    </a:lnTo>
                    <a:lnTo>
                      <a:pt x="215" y="127"/>
                    </a:lnTo>
                    <a:lnTo>
                      <a:pt x="219" y="123"/>
                    </a:lnTo>
                    <a:lnTo>
                      <a:pt x="225" y="119"/>
                    </a:lnTo>
                    <a:lnTo>
                      <a:pt x="229" y="115"/>
                    </a:lnTo>
                    <a:lnTo>
                      <a:pt x="231" y="113"/>
                    </a:lnTo>
                    <a:lnTo>
                      <a:pt x="232" y="109"/>
                    </a:lnTo>
                    <a:lnTo>
                      <a:pt x="231" y="104"/>
                    </a:lnTo>
                    <a:lnTo>
                      <a:pt x="227" y="98"/>
                    </a:lnTo>
                    <a:lnTo>
                      <a:pt x="227" y="94"/>
                    </a:lnTo>
                    <a:lnTo>
                      <a:pt x="221" y="96"/>
                    </a:lnTo>
                    <a:lnTo>
                      <a:pt x="217" y="98"/>
                    </a:lnTo>
                    <a:lnTo>
                      <a:pt x="213" y="98"/>
                    </a:lnTo>
                    <a:lnTo>
                      <a:pt x="209" y="96"/>
                    </a:lnTo>
                    <a:lnTo>
                      <a:pt x="211" y="94"/>
                    </a:lnTo>
                    <a:lnTo>
                      <a:pt x="215" y="88"/>
                    </a:lnTo>
                    <a:lnTo>
                      <a:pt x="219" y="81"/>
                    </a:lnTo>
                    <a:lnTo>
                      <a:pt x="221" y="77"/>
                    </a:lnTo>
                    <a:lnTo>
                      <a:pt x="225" y="71"/>
                    </a:lnTo>
                    <a:lnTo>
                      <a:pt x="227" y="67"/>
                    </a:lnTo>
                    <a:lnTo>
                      <a:pt x="227" y="63"/>
                    </a:lnTo>
                    <a:lnTo>
                      <a:pt x="229" y="58"/>
                    </a:lnTo>
                    <a:lnTo>
                      <a:pt x="229" y="52"/>
                    </a:lnTo>
                    <a:lnTo>
                      <a:pt x="231" y="46"/>
                    </a:lnTo>
                    <a:lnTo>
                      <a:pt x="231" y="38"/>
                    </a:lnTo>
                    <a:lnTo>
                      <a:pt x="227" y="33"/>
                    </a:lnTo>
                    <a:lnTo>
                      <a:pt x="227" y="29"/>
                    </a:lnTo>
                    <a:lnTo>
                      <a:pt x="221" y="27"/>
                    </a:lnTo>
                    <a:lnTo>
                      <a:pt x="217" y="25"/>
                    </a:lnTo>
                    <a:lnTo>
                      <a:pt x="215" y="23"/>
                    </a:lnTo>
                    <a:lnTo>
                      <a:pt x="213" y="23"/>
                    </a:lnTo>
                    <a:lnTo>
                      <a:pt x="211" y="21"/>
                    </a:lnTo>
                    <a:lnTo>
                      <a:pt x="209" y="14"/>
                    </a:lnTo>
                    <a:lnTo>
                      <a:pt x="209" y="12"/>
                    </a:lnTo>
                    <a:lnTo>
                      <a:pt x="206" y="8"/>
                    </a:lnTo>
                    <a:lnTo>
                      <a:pt x="202" y="4"/>
                    </a:lnTo>
                    <a:lnTo>
                      <a:pt x="196" y="2"/>
                    </a:lnTo>
                    <a:lnTo>
                      <a:pt x="192" y="2"/>
                    </a:lnTo>
                    <a:lnTo>
                      <a:pt x="188" y="6"/>
                    </a:lnTo>
                    <a:lnTo>
                      <a:pt x="183" y="6"/>
                    </a:lnTo>
                    <a:lnTo>
                      <a:pt x="179" y="4"/>
                    </a:lnTo>
                    <a:lnTo>
                      <a:pt x="171" y="0"/>
                    </a:lnTo>
                    <a:lnTo>
                      <a:pt x="173" y="8"/>
                    </a:lnTo>
                    <a:lnTo>
                      <a:pt x="175" y="15"/>
                    </a:lnTo>
                    <a:lnTo>
                      <a:pt x="177" y="19"/>
                    </a:lnTo>
                    <a:lnTo>
                      <a:pt x="175" y="23"/>
                    </a:lnTo>
                    <a:lnTo>
                      <a:pt x="169" y="23"/>
                    </a:lnTo>
                    <a:lnTo>
                      <a:pt x="163" y="23"/>
                    </a:lnTo>
                    <a:lnTo>
                      <a:pt x="158" y="23"/>
                    </a:lnTo>
                    <a:lnTo>
                      <a:pt x="154" y="25"/>
                    </a:lnTo>
                    <a:lnTo>
                      <a:pt x="152" y="27"/>
                    </a:lnTo>
                    <a:lnTo>
                      <a:pt x="150" y="31"/>
                    </a:lnTo>
                    <a:lnTo>
                      <a:pt x="146" y="35"/>
                    </a:lnTo>
                    <a:lnTo>
                      <a:pt x="142" y="31"/>
                    </a:lnTo>
                    <a:lnTo>
                      <a:pt x="137" y="27"/>
                    </a:lnTo>
                    <a:lnTo>
                      <a:pt x="135" y="23"/>
                    </a:lnTo>
                    <a:lnTo>
                      <a:pt x="133" y="19"/>
                    </a:lnTo>
                    <a:lnTo>
                      <a:pt x="129" y="14"/>
                    </a:lnTo>
                    <a:lnTo>
                      <a:pt x="127" y="19"/>
                    </a:lnTo>
                    <a:lnTo>
                      <a:pt x="123" y="25"/>
                    </a:lnTo>
                    <a:lnTo>
                      <a:pt x="119" y="33"/>
                    </a:lnTo>
                    <a:lnTo>
                      <a:pt x="115" y="37"/>
                    </a:lnTo>
                    <a:lnTo>
                      <a:pt x="108" y="42"/>
                    </a:lnTo>
                    <a:lnTo>
                      <a:pt x="110" y="44"/>
                    </a:lnTo>
                    <a:lnTo>
                      <a:pt x="117" y="46"/>
                    </a:lnTo>
                    <a:lnTo>
                      <a:pt x="125" y="48"/>
                    </a:lnTo>
                    <a:lnTo>
                      <a:pt x="131" y="50"/>
                    </a:lnTo>
                    <a:lnTo>
                      <a:pt x="135" y="48"/>
                    </a:lnTo>
                    <a:lnTo>
                      <a:pt x="137" y="46"/>
                    </a:lnTo>
                    <a:lnTo>
                      <a:pt x="140" y="48"/>
                    </a:lnTo>
                    <a:lnTo>
                      <a:pt x="146" y="48"/>
                    </a:lnTo>
                    <a:lnTo>
                      <a:pt x="150" y="50"/>
                    </a:lnTo>
                    <a:lnTo>
                      <a:pt x="152" y="54"/>
                    </a:lnTo>
                    <a:lnTo>
                      <a:pt x="156" y="54"/>
                    </a:lnTo>
                    <a:lnTo>
                      <a:pt x="158" y="58"/>
                    </a:lnTo>
                    <a:lnTo>
                      <a:pt x="158" y="65"/>
                    </a:lnTo>
                    <a:lnTo>
                      <a:pt x="158" y="71"/>
                    </a:lnTo>
                    <a:lnTo>
                      <a:pt x="156" y="79"/>
                    </a:lnTo>
                    <a:lnTo>
                      <a:pt x="154" y="85"/>
                    </a:lnTo>
                    <a:lnTo>
                      <a:pt x="148" y="88"/>
                    </a:lnTo>
                    <a:lnTo>
                      <a:pt x="140" y="88"/>
                    </a:lnTo>
                    <a:lnTo>
                      <a:pt x="135" y="90"/>
                    </a:lnTo>
                    <a:lnTo>
                      <a:pt x="131" y="88"/>
                    </a:lnTo>
                    <a:lnTo>
                      <a:pt x="127" y="85"/>
                    </a:lnTo>
                    <a:lnTo>
                      <a:pt x="121" y="94"/>
                    </a:lnTo>
                    <a:lnTo>
                      <a:pt x="113" y="104"/>
                    </a:lnTo>
                    <a:lnTo>
                      <a:pt x="104" y="109"/>
                    </a:lnTo>
                    <a:lnTo>
                      <a:pt x="98" y="111"/>
                    </a:lnTo>
                    <a:lnTo>
                      <a:pt x="98" y="109"/>
                    </a:lnTo>
                    <a:lnTo>
                      <a:pt x="96" y="108"/>
                    </a:lnTo>
                    <a:lnTo>
                      <a:pt x="92" y="111"/>
                    </a:lnTo>
                    <a:lnTo>
                      <a:pt x="87" y="111"/>
                    </a:lnTo>
                    <a:lnTo>
                      <a:pt x="81" y="113"/>
                    </a:lnTo>
                    <a:lnTo>
                      <a:pt x="77" y="121"/>
                    </a:lnTo>
                    <a:lnTo>
                      <a:pt x="77" y="129"/>
                    </a:lnTo>
                    <a:lnTo>
                      <a:pt x="71" y="134"/>
                    </a:lnTo>
                    <a:lnTo>
                      <a:pt x="60" y="138"/>
                    </a:lnTo>
                    <a:lnTo>
                      <a:pt x="52" y="142"/>
                    </a:lnTo>
                    <a:lnTo>
                      <a:pt x="48" y="148"/>
                    </a:lnTo>
                    <a:lnTo>
                      <a:pt x="44" y="152"/>
                    </a:lnTo>
                    <a:lnTo>
                      <a:pt x="35" y="159"/>
                    </a:lnTo>
                    <a:lnTo>
                      <a:pt x="23" y="165"/>
                    </a:lnTo>
                    <a:lnTo>
                      <a:pt x="12" y="169"/>
                    </a:lnTo>
                    <a:lnTo>
                      <a:pt x="6" y="173"/>
                    </a:lnTo>
                    <a:lnTo>
                      <a:pt x="0" y="177"/>
                    </a:lnTo>
                    <a:lnTo>
                      <a:pt x="8" y="177"/>
                    </a:lnTo>
                    <a:lnTo>
                      <a:pt x="16" y="177"/>
                    </a:lnTo>
                    <a:lnTo>
                      <a:pt x="21" y="179"/>
                    </a:lnTo>
                    <a:lnTo>
                      <a:pt x="21" y="182"/>
                    </a:lnTo>
                    <a:lnTo>
                      <a:pt x="25" y="184"/>
                    </a:lnTo>
                    <a:lnTo>
                      <a:pt x="31" y="188"/>
                    </a:lnTo>
                    <a:lnTo>
                      <a:pt x="37" y="196"/>
                    </a:lnTo>
                    <a:lnTo>
                      <a:pt x="41" y="202"/>
                    </a:lnTo>
                    <a:lnTo>
                      <a:pt x="44" y="205"/>
                    </a:lnTo>
                    <a:lnTo>
                      <a:pt x="46" y="211"/>
                    </a:lnTo>
                    <a:lnTo>
                      <a:pt x="43" y="215"/>
                    </a:lnTo>
                    <a:lnTo>
                      <a:pt x="31" y="217"/>
                    </a:lnTo>
                    <a:lnTo>
                      <a:pt x="23" y="223"/>
                    </a:lnTo>
                    <a:lnTo>
                      <a:pt x="18" y="228"/>
                    </a:lnTo>
                    <a:lnTo>
                      <a:pt x="14" y="232"/>
                    </a:lnTo>
                    <a:lnTo>
                      <a:pt x="8" y="232"/>
                    </a:lnTo>
                    <a:lnTo>
                      <a:pt x="2" y="234"/>
                    </a:lnTo>
                    <a:lnTo>
                      <a:pt x="4" y="236"/>
                    </a:lnTo>
                    <a:lnTo>
                      <a:pt x="10" y="238"/>
                    </a:lnTo>
                    <a:lnTo>
                      <a:pt x="18" y="246"/>
                    </a:lnTo>
                    <a:lnTo>
                      <a:pt x="21" y="248"/>
                    </a:lnTo>
                    <a:lnTo>
                      <a:pt x="25" y="244"/>
                    </a:lnTo>
                    <a:lnTo>
                      <a:pt x="27" y="238"/>
                    </a:lnTo>
                    <a:lnTo>
                      <a:pt x="29" y="240"/>
                    </a:lnTo>
                    <a:lnTo>
                      <a:pt x="29" y="244"/>
                    </a:lnTo>
                    <a:lnTo>
                      <a:pt x="33" y="246"/>
                    </a:lnTo>
                    <a:lnTo>
                      <a:pt x="39" y="244"/>
                    </a:lnTo>
                    <a:close/>
                  </a:path>
                </a:pathLst>
              </a:custGeom>
              <a:solidFill>
                <a:srgbClr val="ff6600"/>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3037" name=""/>
              <p:cNvSpPr/>
              <p:nvPr/>
            </p:nvSpPr>
            <p:spPr>
              <a:xfrm>
                <a:off x="6292800" y="3987720"/>
                <a:ext cx="34560" cy="23760"/>
              </a:xfrm>
              <a:custGeom>
                <a:avLst/>
                <a:gdLst/>
                <a:ahLst/>
                <a:rect l="l" t="t" r="r" b="b"/>
                <a:pathLst>
                  <a:path w="138" h="83">
                    <a:moveTo>
                      <a:pt x="132" y="75"/>
                    </a:moveTo>
                    <a:lnTo>
                      <a:pt x="132" y="79"/>
                    </a:lnTo>
                    <a:lnTo>
                      <a:pt x="128" y="79"/>
                    </a:lnTo>
                    <a:lnTo>
                      <a:pt x="115" y="77"/>
                    </a:lnTo>
                    <a:lnTo>
                      <a:pt x="111" y="77"/>
                    </a:lnTo>
                    <a:lnTo>
                      <a:pt x="111" y="81"/>
                    </a:lnTo>
                    <a:lnTo>
                      <a:pt x="107" y="79"/>
                    </a:lnTo>
                    <a:lnTo>
                      <a:pt x="105" y="77"/>
                    </a:lnTo>
                    <a:lnTo>
                      <a:pt x="96" y="71"/>
                    </a:lnTo>
                    <a:lnTo>
                      <a:pt x="94" y="69"/>
                    </a:lnTo>
                    <a:lnTo>
                      <a:pt x="92" y="69"/>
                    </a:lnTo>
                    <a:lnTo>
                      <a:pt x="88" y="68"/>
                    </a:lnTo>
                    <a:lnTo>
                      <a:pt x="84" y="69"/>
                    </a:lnTo>
                    <a:lnTo>
                      <a:pt x="81" y="68"/>
                    </a:lnTo>
                    <a:lnTo>
                      <a:pt x="82" y="66"/>
                    </a:lnTo>
                    <a:lnTo>
                      <a:pt x="82" y="58"/>
                    </a:lnTo>
                    <a:lnTo>
                      <a:pt x="82" y="54"/>
                    </a:lnTo>
                    <a:lnTo>
                      <a:pt x="79" y="58"/>
                    </a:lnTo>
                    <a:lnTo>
                      <a:pt x="75" y="58"/>
                    </a:lnTo>
                    <a:lnTo>
                      <a:pt x="69" y="56"/>
                    </a:lnTo>
                    <a:lnTo>
                      <a:pt x="65" y="58"/>
                    </a:lnTo>
                    <a:lnTo>
                      <a:pt x="69" y="58"/>
                    </a:lnTo>
                    <a:lnTo>
                      <a:pt x="67" y="66"/>
                    </a:lnTo>
                    <a:lnTo>
                      <a:pt x="61" y="75"/>
                    </a:lnTo>
                    <a:lnTo>
                      <a:pt x="59" y="77"/>
                    </a:lnTo>
                    <a:lnTo>
                      <a:pt x="54" y="81"/>
                    </a:lnTo>
                    <a:lnTo>
                      <a:pt x="48" y="81"/>
                    </a:lnTo>
                    <a:lnTo>
                      <a:pt x="46" y="79"/>
                    </a:lnTo>
                    <a:lnTo>
                      <a:pt x="46" y="77"/>
                    </a:lnTo>
                    <a:lnTo>
                      <a:pt x="42" y="79"/>
                    </a:lnTo>
                    <a:lnTo>
                      <a:pt x="36" y="81"/>
                    </a:lnTo>
                    <a:lnTo>
                      <a:pt x="34" y="81"/>
                    </a:lnTo>
                    <a:lnTo>
                      <a:pt x="33" y="79"/>
                    </a:lnTo>
                    <a:lnTo>
                      <a:pt x="29" y="81"/>
                    </a:lnTo>
                    <a:lnTo>
                      <a:pt x="29" y="83"/>
                    </a:lnTo>
                    <a:lnTo>
                      <a:pt x="21" y="81"/>
                    </a:lnTo>
                    <a:lnTo>
                      <a:pt x="15" y="79"/>
                    </a:lnTo>
                    <a:lnTo>
                      <a:pt x="10" y="77"/>
                    </a:lnTo>
                    <a:lnTo>
                      <a:pt x="2" y="75"/>
                    </a:lnTo>
                    <a:lnTo>
                      <a:pt x="6" y="69"/>
                    </a:lnTo>
                    <a:lnTo>
                      <a:pt x="4" y="62"/>
                    </a:lnTo>
                    <a:lnTo>
                      <a:pt x="4" y="52"/>
                    </a:lnTo>
                    <a:lnTo>
                      <a:pt x="2" y="45"/>
                    </a:lnTo>
                    <a:lnTo>
                      <a:pt x="0" y="39"/>
                    </a:lnTo>
                    <a:lnTo>
                      <a:pt x="2" y="31"/>
                    </a:lnTo>
                    <a:lnTo>
                      <a:pt x="11" y="27"/>
                    </a:lnTo>
                    <a:lnTo>
                      <a:pt x="17" y="23"/>
                    </a:lnTo>
                    <a:lnTo>
                      <a:pt x="19" y="18"/>
                    </a:lnTo>
                    <a:lnTo>
                      <a:pt x="17" y="8"/>
                    </a:lnTo>
                    <a:lnTo>
                      <a:pt x="17" y="6"/>
                    </a:lnTo>
                    <a:lnTo>
                      <a:pt x="17" y="0"/>
                    </a:lnTo>
                    <a:lnTo>
                      <a:pt x="21" y="0"/>
                    </a:lnTo>
                    <a:lnTo>
                      <a:pt x="25" y="2"/>
                    </a:lnTo>
                    <a:lnTo>
                      <a:pt x="34" y="8"/>
                    </a:lnTo>
                    <a:lnTo>
                      <a:pt x="42" y="8"/>
                    </a:lnTo>
                    <a:lnTo>
                      <a:pt x="46" y="6"/>
                    </a:lnTo>
                    <a:lnTo>
                      <a:pt x="48" y="6"/>
                    </a:lnTo>
                    <a:lnTo>
                      <a:pt x="50" y="6"/>
                    </a:lnTo>
                    <a:lnTo>
                      <a:pt x="56" y="6"/>
                    </a:lnTo>
                    <a:lnTo>
                      <a:pt x="65" y="6"/>
                    </a:lnTo>
                    <a:lnTo>
                      <a:pt x="73" y="4"/>
                    </a:lnTo>
                    <a:lnTo>
                      <a:pt x="81" y="2"/>
                    </a:lnTo>
                    <a:lnTo>
                      <a:pt x="84" y="4"/>
                    </a:lnTo>
                    <a:lnTo>
                      <a:pt x="88" y="16"/>
                    </a:lnTo>
                    <a:lnTo>
                      <a:pt x="90" y="21"/>
                    </a:lnTo>
                    <a:lnTo>
                      <a:pt x="96" y="27"/>
                    </a:lnTo>
                    <a:lnTo>
                      <a:pt x="127" y="6"/>
                    </a:lnTo>
                    <a:lnTo>
                      <a:pt x="128" y="6"/>
                    </a:lnTo>
                    <a:lnTo>
                      <a:pt x="134" y="6"/>
                    </a:lnTo>
                    <a:lnTo>
                      <a:pt x="138" y="6"/>
                    </a:lnTo>
                    <a:lnTo>
                      <a:pt x="138" y="8"/>
                    </a:lnTo>
                    <a:lnTo>
                      <a:pt x="136" y="14"/>
                    </a:lnTo>
                    <a:lnTo>
                      <a:pt x="130" y="20"/>
                    </a:lnTo>
                    <a:lnTo>
                      <a:pt x="127" y="27"/>
                    </a:lnTo>
                    <a:lnTo>
                      <a:pt x="123" y="35"/>
                    </a:lnTo>
                    <a:lnTo>
                      <a:pt x="117" y="43"/>
                    </a:lnTo>
                    <a:lnTo>
                      <a:pt x="115" y="46"/>
                    </a:lnTo>
                    <a:lnTo>
                      <a:pt x="117" y="46"/>
                    </a:lnTo>
                    <a:lnTo>
                      <a:pt x="128" y="48"/>
                    </a:lnTo>
                    <a:lnTo>
                      <a:pt x="132" y="54"/>
                    </a:lnTo>
                    <a:lnTo>
                      <a:pt x="132" y="62"/>
                    </a:lnTo>
                    <a:lnTo>
                      <a:pt x="128" y="68"/>
                    </a:lnTo>
                    <a:lnTo>
                      <a:pt x="130" y="73"/>
                    </a:lnTo>
                    <a:lnTo>
                      <a:pt x="132" y="75"/>
                    </a:lnTo>
                    <a:close/>
                  </a:path>
                </a:pathLst>
              </a:custGeom>
              <a:solidFill>
                <a:srgbClr val="ff6600"/>
              </a:solidFill>
              <a:ln w="0">
                <a:noFill/>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3038" name=""/>
              <p:cNvSpPr/>
              <p:nvPr/>
            </p:nvSpPr>
            <p:spPr>
              <a:xfrm>
                <a:off x="6273720" y="3965400"/>
                <a:ext cx="26640" cy="49320"/>
              </a:xfrm>
              <a:custGeom>
                <a:avLst/>
                <a:gdLst/>
                <a:ahLst/>
                <a:rect l="l" t="t" r="r" b="b"/>
                <a:pathLst>
                  <a:path w="102" h="163">
                    <a:moveTo>
                      <a:pt x="37" y="20"/>
                    </a:moveTo>
                    <a:lnTo>
                      <a:pt x="35" y="23"/>
                    </a:lnTo>
                    <a:lnTo>
                      <a:pt x="37" y="29"/>
                    </a:lnTo>
                    <a:lnTo>
                      <a:pt x="37" y="33"/>
                    </a:lnTo>
                    <a:lnTo>
                      <a:pt x="29" y="39"/>
                    </a:lnTo>
                    <a:lnTo>
                      <a:pt x="25" y="43"/>
                    </a:lnTo>
                    <a:lnTo>
                      <a:pt x="19" y="46"/>
                    </a:lnTo>
                    <a:lnTo>
                      <a:pt x="16" y="50"/>
                    </a:lnTo>
                    <a:lnTo>
                      <a:pt x="16" y="54"/>
                    </a:lnTo>
                    <a:lnTo>
                      <a:pt x="16" y="62"/>
                    </a:lnTo>
                    <a:lnTo>
                      <a:pt x="17" y="66"/>
                    </a:lnTo>
                    <a:lnTo>
                      <a:pt x="19" y="69"/>
                    </a:lnTo>
                    <a:lnTo>
                      <a:pt x="16" y="75"/>
                    </a:lnTo>
                    <a:lnTo>
                      <a:pt x="12" y="77"/>
                    </a:lnTo>
                    <a:lnTo>
                      <a:pt x="8" y="79"/>
                    </a:lnTo>
                    <a:lnTo>
                      <a:pt x="2" y="85"/>
                    </a:lnTo>
                    <a:lnTo>
                      <a:pt x="2" y="92"/>
                    </a:lnTo>
                    <a:lnTo>
                      <a:pt x="4" y="98"/>
                    </a:lnTo>
                    <a:lnTo>
                      <a:pt x="6" y="102"/>
                    </a:lnTo>
                    <a:lnTo>
                      <a:pt x="6" y="106"/>
                    </a:lnTo>
                    <a:lnTo>
                      <a:pt x="4" y="110"/>
                    </a:lnTo>
                    <a:lnTo>
                      <a:pt x="4" y="116"/>
                    </a:lnTo>
                    <a:lnTo>
                      <a:pt x="4" y="121"/>
                    </a:lnTo>
                    <a:lnTo>
                      <a:pt x="0" y="127"/>
                    </a:lnTo>
                    <a:lnTo>
                      <a:pt x="4" y="131"/>
                    </a:lnTo>
                    <a:lnTo>
                      <a:pt x="6" y="135"/>
                    </a:lnTo>
                    <a:lnTo>
                      <a:pt x="6" y="140"/>
                    </a:lnTo>
                    <a:lnTo>
                      <a:pt x="6" y="144"/>
                    </a:lnTo>
                    <a:lnTo>
                      <a:pt x="12" y="148"/>
                    </a:lnTo>
                    <a:lnTo>
                      <a:pt x="17" y="156"/>
                    </a:lnTo>
                    <a:lnTo>
                      <a:pt x="25" y="158"/>
                    </a:lnTo>
                    <a:lnTo>
                      <a:pt x="42" y="162"/>
                    </a:lnTo>
                    <a:lnTo>
                      <a:pt x="50" y="163"/>
                    </a:lnTo>
                    <a:lnTo>
                      <a:pt x="54" y="162"/>
                    </a:lnTo>
                    <a:lnTo>
                      <a:pt x="56" y="158"/>
                    </a:lnTo>
                    <a:lnTo>
                      <a:pt x="58" y="152"/>
                    </a:lnTo>
                    <a:lnTo>
                      <a:pt x="71" y="146"/>
                    </a:lnTo>
                    <a:lnTo>
                      <a:pt x="75" y="146"/>
                    </a:lnTo>
                    <a:lnTo>
                      <a:pt x="79" y="146"/>
                    </a:lnTo>
                    <a:lnTo>
                      <a:pt x="83" y="140"/>
                    </a:lnTo>
                    <a:lnTo>
                      <a:pt x="81" y="133"/>
                    </a:lnTo>
                    <a:lnTo>
                      <a:pt x="81" y="123"/>
                    </a:lnTo>
                    <a:lnTo>
                      <a:pt x="79" y="116"/>
                    </a:lnTo>
                    <a:lnTo>
                      <a:pt x="77" y="110"/>
                    </a:lnTo>
                    <a:lnTo>
                      <a:pt x="79" y="102"/>
                    </a:lnTo>
                    <a:lnTo>
                      <a:pt x="88" y="98"/>
                    </a:lnTo>
                    <a:lnTo>
                      <a:pt x="94" y="94"/>
                    </a:lnTo>
                    <a:lnTo>
                      <a:pt x="96" y="89"/>
                    </a:lnTo>
                    <a:lnTo>
                      <a:pt x="94" y="79"/>
                    </a:lnTo>
                    <a:lnTo>
                      <a:pt x="94" y="77"/>
                    </a:lnTo>
                    <a:lnTo>
                      <a:pt x="94" y="71"/>
                    </a:lnTo>
                    <a:lnTo>
                      <a:pt x="90" y="69"/>
                    </a:lnTo>
                    <a:lnTo>
                      <a:pt x="88" y="66"/>
                    </a:lnTo>
                    <a:lnTo>
                      <a:pt x="90" y="62"/>
                    </a:lnTo>
                    <a:lnTo>
                      <a:pt x="98" y="58"/>
                    </a:lnTo>
                    <a:lnTo>
                      <a:pt x="102" y="50"/>
                    </a:lnTo>
                    <a:lnTo>
                      <a:pt x="102" y="48"/>
                    </a:lnTo>
                    <a:lnTo>
                      <a:pt x="100" y="45"/>
                    </a:lnTo>
                    <a:lnTo>
                      <a:pt x="96" y="39"/>
                    </a:lnTo>
                    <a:lnTo>
                      <a:pt x="92" y="31"/>
                    </a:lnTo>
                    <a:lnTo>
                      <a:pt x="85" y="27"/>
                    </a:lnTo>
                    <a:lnTo>
                      <a:pt x="79" y="23"/>
                    </a:lnTo>
                    <a:lnTo>
                      <a:pt x="75" y="21"/>
                    </a:lnTo>
                    <a:lnTo>
                      <a:pt x="71" y="21"/>
                    </a:lnTo>
                    <a:lnTo>
                      <a:pt x="67" y="20"/>
                    </a:lnTo>
                    <a:lnTo>
                      <a:pt x="67" y="14"/>
                    </a:lnTo>
                    <a:lnTo>
                      <a:pt x="71" y="4"/>
                    </a:lnTo>
                    <a:lnTo>
                      <a:pt x="71" y="0"/>
                    </a:lnTo>
                    <a:lnTo>
                      <a:pt x="67" y="0"/>
                    </a:lnTo>
                    <a:lnTo>
                      <a:pt x="63" y="0"/>
                    </a:lnTo>
                    <a:lnTo>
                      <a:pt x="60" y="2"/>
                    </a:lnTo>
                    <a:lnTo>
                      <a:pt x="50" y="6"/>
                    </a:lnTo>
                    <a:lnTo>
                      <a:pt x="44" y="14"/>
                    </a:lnTo>
                    <a:lnTo>
                      <a:pt x="39" y="18"/>
                    </a:lnTo>
                    <a:lnTo>
                      <a:pt x="37" y="20"/>
                    </a:lnTo>
                    <a:close/>
                  </a:path>
                </a:pathLst>
              </a:custGeom>
              <a:solidFill>
                <a:srgbClr val="ff6600"/>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3039" name=""/>
              <p:cNvSpPr/>
              <p:nvPr/>
            </p:nvSpPr>
            <p:spPr>
              <a:xfrm>
                <a:off x="6283080" y="3951000"/>
                <a:ext cx="42480" cy="44640"/>
              </a:xfrm>
              <a:custGeom>
                <a:avLst/>
                <a:gdLst/>
                <a:ahLst/>
                <a:rect l="l" t="t" r="r" b="b"/>
                <a:pathLst>
                  <a:path w="171" h="148">
                    <a:moveTo>
                      <a:pt x="77" y="0"/>
                    </a:moveTo>
                    <a:lnTo>
                      <a:pt x="88" y="6"/>
                    </a:lnTo>
                    <a:lnTo>
                      <a:pt x="98" y="12"/>
                    </a:lnTo>
                    <a:lnTo>
                      <a:pt x="107" y="22"/>
                    </a:lnTo>
                    <a:lnTo>
                      <a:pt x="119" y="29"/>
                    </a:lnTo>
                    <a:lnTo>
                      <a:pt x="128" y="35"/>
                    </a:lnTo>
                    <a:lnTo>
                      <a:pt x="130" y="43"/>
                    </a:lnTo>
                    <a:lnTo>
                      <a:pt x="136" y="45"/>
                    </a:lnTo>
                    <a:lnTo>
                      <a:pt x="142" y="43"/>
                    </a:lnTo>
                    <a:lnTo>
                      <a:pt x="146" y="41"/>
                    </a:lnTo>
                    <a:lnTo>
                      <a:pt x="149" y="47"/>
                    </a:lnTo>
                    <a:lnTo>
                      <a:pt x="149" y="54"/>
                    </a:lnTo>
                    <a:lnTo>
                      <a:pt x="149" y="62"/>
                    </a:lnTo>
                    <a:lnTo>
                      <a:pt x="155" y="73"/>
                    </a:lnTo>
                    <a:lnTo>
                      <a:pt x="161" y="77"/>
                    </a:lnTo>
                    <a:lnTo>
                      <a:pt x="163" y="83"/>
                    </a:lnTo>
                    <a:lnTo>
                      <a:pt x="161" y="93"/>
                    </a:lnTo>
                    <a:lnTo>
                      <a:pt x="159" y="100"/>
                    </a:lnTo>
                    <a:lnTo>
                      <a:pt x="159" y="106"/>
                    </a:lnTo>
                    <a:lnTo>
                      <a:pt x="161" y="114"/>
                    </a:lnTo>
                    <a:lnTo>
                      <a:pt x="167" y="121"/>
                    </a:lnTo>
                    <a:lnTo>
                      <a:pt x="171" y="127"/>
                    </a:lnTo>
                    <a:lnTo>
                      <a:pt x="140" y="148"/>
                    </a:lnTo>
                    <a:lnTo>
                      <a:pt x="134" y="142"/>
                    </a:lnTo>
                    <a:lnTo>
                      <a:pt x="132" y="137"/>
                    </a:lnTo>
                    <a:lnTo>
                      <a:pt x="128" y="125"/>
                    </a:lnTo>
                    <a:lnTo>
                      <a:pt x="125" y="123"/>
                    </a:lnTo>
                    <a:lnTo>
                      <a:pt x="117" y="125"/>
                    </a:lnTo>
                    <a:lnTo>
                      <a:pt x="109" y="127"/>
                    </a:lnTo>
                    <a:lnTo>
                      <a:pt x="100" y="127"/>
                    </a:lnTo>
                    <a:lnTo>
                      <a:pt x="94" y="127"/>
                    </a:lnTo>
                    <a:lnTo>
                      <a:pt x="92" y="127"/>
                    </a:lnTo>
                    <a:lnTo>
                      <a:pt x="90" y="127"/>
                    </a:lnTo>
                    <a:lnTo>
                      <a:pt x="86" y="129"/>
                    </a:lnTo>
                    <a:lnTo>
                      <a:pt x="78" y="129"/>
                    </a:lnTo>
                    <a:lnTo>
                      <a:pt x="69" y="123"/>
                    </a:lnTo>
                    <a:lnTo>
                      <a:pt x="65" y="121"/>
                    </a:lnTo>
                    <a:lnTo>
                      <a:pt x="61" y="121"/>
                    </a:lnTo>
                    <a:lnTo>
                      <a:pt x="57" y="119"/>
                    </a:lnTo>
                    <a:lnTo>
                      <a:pt x="55" y="116"/>
                    </a:lnTo>
                    <a:lnTo>
                      <a:pt x="57" y="112"/>
                    </a:lnTo>
                    <a:lnTo>
                      <a:pt x="65" y="108"/>
                    </a:lnTo>
                    <a:lnTo>
                      <a:pt x="69" y="100"/>
                    </a:lnTo>
                    <a:lnTo>
                      <a:pt x="69" y="98"/>
                    </a:lnTo>
                    <a:lnTo>
                      <a:pt x="67" y="95"/>
                    </a:lnTo>
                    <a:lnTo>
                      <a:pt x="63" y="89"/>
                    </a:lnTo>
                    <a:lnTo>
                      <a:pt x="59" y="81"/>
                    </a:lnTo>
                    <a:lnTo>
                      <a:pt x="52" y="77"/>
                    </a:lnTo>
                    <a:lnTo>
                      <a:pt x="46" y="73"/>
                    </a:lnTo>
                    <a:lnTo>
                      <a:pt x="42" y="71"/>
                    </a:lnTo>
                    <a:lnTo>
                      <a:pt x="38" y="71"/>
                    </a:lnTo>
                    <a:lnTo>
                      <a:pt x="34" y="70"/>
                    </a:lnTo>
                    <a:lnTo>
                      <a:pt x="34" y="64"/>
                    </a:lnTo>
                    <a:lnTo>
                      <a:pt x="38" y="54"/>
                    </a:lnTo>
                    <a:lnTo>
                      <a:pt x="38" y="50"/>
                    </a:lnTo>
                    <a:lnTo>
                      <a:pt x="34" y="50"/>
                    </a:lnTo>
                    <a:lnTo>
                      <a:pt x="30" y="50"/>
                    </a:lnTo>
                    <a:lnTo>
                      <a:pt x="27" y="52"/>
                    </a:lnTo>
                    <a:lnTo>
                      <a:pt x="17" y="56"/>
                    </a:lnTo>
                    <a:lnTo>
                      <a:pt x="11" y="64"/>
                    </a:lnTo>
                    <a:lnTo>
                      <a:pt x="6" y="68"/>
                    </a:lnTo>
                    <a:lnTo>
                      <a:pt x="4" y="70"/>
                    </a:lnTo>
                    <a:lnTo>
                      <a:pt x="4" y="66"/>
                    </a:lnTo>
                    <a:lnTo>
                      <a:pt x="2" y="58"/>
                    </a:lnTo>
                    <a:lnTo>
                      <a:pt x="0" y="52"/>
                    </a:lnTo>
                    <a:lnTo>
                      <a:pt x="2" y="48"/>
                    </a:lnTo>
                    <a:lnTo>
                      <a:pt x="11" y="43"/>
                    </a:lnTo>
                    <a:lnTo>
                      <a:pt x="23" y="33"/>
                    </a:lnTo>
                    <a:lnTo>
                      <a:pt x="34" y="29"/>
                    </a:lnTo>
                    <a:lnTo>
                      <a:pt x="42" y="25"/>
                    </a:lnTo>
                    <a:lnTo>
                      <a:pt x="48" y="20"/>
                    </a:lnTo>
                    <a:lnTo>
                      <a:pt x="50" y="18"/>
                    </a:lnTo>
                    <a:lnTo>
                      <a:pt x="55" y="12"/>
                    </a:lnTo>
                    <a:lnTo>
                      <a:pt x="61" y="8"/>
                    </a:lnTo>
                    <a:lnTo>
                      <a:pt x="67" y="6"/>
                    </a:lnTo>
                    <a:lnTo>
                      <a:pt x="73" y="2"/>
                    </a:lnTo>
                    <a:lnTo>
                      <a:pt x="77" y="0"/>
                    </a:lnTo>
                    <a:close/>
                  </a:path>
                </a:pathLst>
              </a:custGeom>
              <a:solidFill>
                <a:srgbClr val="ff6600"/>
              </a:solidFill>
              <a:ln w="0">
                <a:noFill/>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3040" name=""/>
              <p:cNvSpPr/>
              <p:nvPr/>
            </p:nvSpPr>
            <p:spPr>
              <a:xfrm>
                <a:off x="6302160" y="3940200"/>
                <a:ext cx="75960" cy="53640"/>
              </a:xfrm>
              <a:custGeom>
                <a:avLst/>
                <a:gdLst/>
                <a:ahLst/>
                <a:rect l="l" t="t" r="r" b="b"/>
                <a:pathLst>
                  <a:path w="309" h="186">
                    <a:moveTo>
                      <a:pt x="65" y="39"/>
                    </a:moveTo>
                    <a:lnTo>
                      <a:pt x="67" y="43"/>
                    </a:lnTo>
                    <a:lnTo>
                      <a:pt x="67" y="50"/>
                    </a:lnTo>
                    <a:lnTo>
                      <a:pt x="71" y="56"/>
                    </a:lnTo>
                    <a:lnTo>
                      <a:pt x="73" y="58"/>
                    </a:lnTo>
                    <a:lnTo>
                      <a:pt x="78" y="54"/>
                    </a:lnTo>
                    <a:lnTo>
                      <a:pt x="84" y="48"/>
                    </a:lnTo>
                    <a:lnTo>
                      <a:pt x="94" y="48"/>
                    </a:lnTo>
                    <a:lnTo>
                      <a:pt x="111" y="50"/>
                    </a:lnTo>
                    <a:lnTo>
                      <a:pt x="117" y="48"/>
                    </a:lnTo>
                    <a:lnTo>
                      <a:pt x="121" y="52"/>
                    </a:lnTo>
                    <a:lnTo>
                      <a:pt x="124" y="54"/>
                    </a:lnTo>
                    <a:lnTo>
                      <a:pt x="126" y="54"/>
                    </a:lnTo>
                    <a:lnTo>
                      <a:pt x="130" y="56"/>
                    </a:lnTo>
                    <a:lnTo>
                      <a:pt x="136" y="56"/>
                    </a:lnTo>
                    <a:lnTo>
                      <a:pt x="142" y="54"/>
                    </a:lnTo>
                    <a:lnTo>
                      <a:pt x="146" y="56"/>
                    </a:lnTo>
                    <a:lnTo>
                      <a:pt x="153" y="62"/>
                    </a:lnTo>
                    <a:lnTo>
                      <a:pt x="159" y="62"/>
                    </a:lnTo>
                    <a:lnTo>
                      <a:pt x="163" y="64"/>
                    </a:lnTo>
                    <a:lnTo>
                      <a:pt x="169" y="64"/>
                    </a:lnTo>
                    <a:lnTo>
                      <a:pt x="176" y="68"/>
                    </a:lnTo>
                    <a:lnTo>
                      <a:pt x="182" y="73"/>
                    </a:lnTo>
                    <a:lnTo>
                      <a:pt x="188" y="73"/>
                    </a:lnTo>
                    <a:lnTo>
                      <a:pt x="195" y="77"/>
                    </a:lnTo>
                    <a:lnTo>
                      <a:pt x="201" y="79"/>
                    </a:lnTo>
                    <a:lnTo>
                      <a:pt x="205" y="77"/>
                    </a:lnTo>
                    <a:lnTo>
                      <a:pt x="211" y="73"/>
                    </a:lnTo>
                    <a:lnTo>
                      <a:pt x="220" y="77"/>
                    </a:lnTo>
                    <a:lnTo>
                      <a:pt x="226" y="79"/>
                    </a:lnTo>
                    <a:lnTo>
                      <a:pt x="228" y="75"/>
                    </a:lnTo>
                    <a:lnTo>
                      <a:pt x="228" y="73"/>
                    </a:lnTo>
                    <a:lnTo>
                      <a:pt x="228" y="69"/>
                    </a:lnTo>
                    <a:lnTo>
                      <a:pt x="228" y="64"/>
                    </a:lnTo>
                    <a:lnTo>
                      <a:pt x="232" y="60"/>
                    </a:lnTo>
                    <a:lnTo>
                      <a:pt x="236" y="54"/>
                    </a:lnTo>
                    <a:lnTo>
                      <a:pt x="238" y="50"/>
                    </a:lnTo>
                    <a:lnTo>
                      <a:pt x="240" y="46"/>
                    </a:lnTo>
                    <a:lnTo>
                      <a:pt x="245" y="46"/>
                    </a:lnTo>
                    <a:lnTo>
                      <a:pt x="249" y="43"/>
                    </a:lnTo>
                    <a:lnTo>
                      <a:pt x="253" y="46"/>
                    </a:lnTo>
                    <a:lnTo>
                      <a:pt x="255" y="48"/>
                    </a:lnTo>
                    <a:lnTo>
                      <a:pt x="259" y="48"/>
                    </a:lnTo>
                    <a:lnTo>
                      <a:pt x="261" y="50"/>
                    </a:lnTo>
                    <a:lnTo>
                      <a:pt x="268" y="52"/>
                    </a:lnTo>
                    <a:lnTo>
                      <a:pt x="276" y="54"/>
                    </a:lnTo>
                    <a:lnTo>
                      <a:pt x="282" y="56"/>
                    </a:lnTo>
                    <a:lnTo>
                      <a:pt x="286" y="54"/>
                    </a:lnTo>
                    <a:lnTo>
                      <a:pt x="288" y="52"/>
                    </a:lnTo>
                    <a:lnTo>
                      <a:pt x="291" y="54"/>
                    </a:lnTo>
                    <a:lnTo>
                      <a:pt x="297" y="54"/>
                    </a:lnTo>
                    <a:lnTo>
                      <a:pt x="301" y="56"/>
                    </a:lnTo>
                    <a:lnTo>
                      <a:pt x="303" y="60"/>
                    </a:lnTo>
                    <a:lnTo>
                      <a:pt x="307" y="60"/>
                    </a:lnTo>
                    <a:lnTo>
                      <a:pt x="309" y="64"/>
                    </a:lnTo>
                    <a:lnTo>
                      <a:pt x="309" y="71"/>
                    </a:lnTo>
                    <a:lnTo>
                      <a:pt x="309" y="77"/>
                    </a:lnTo>
                    <a:lnTo>
                      <a:pt x="307" y="85"/>
                    </a:lnTo>
                    <a:lnTo>
                      <a:pt x="305" y="91"/>
                    </a:lnTo>
                    <a:lnTo>
                      <a:pt x="299" y="94"/>
                    </a:lnTo>
                    <a:lnTo>
                      <a:pt x="291" y="94"/>
                    </a:lnTo>
                    <a:lnTo>
                      <a:pt x="286" y="96"/>
                    </a:lnTo>
                    <a:lnTo>
                      <a:pt x="282" y="94"/>
                    </a:lnTo>
                    <a:lnTo>
                      <a:pt x="278" y="91"/>
                    </a:lnTo>
                    <a:lnTo>
                      <a:pt x="272" y="100"/>
                    </a:lnTo>
                    <a:lnTo>
                      <a:pt x="264" y="110"/>
                    </a:lnTo>
                    <a:lnTo>
                      <a:pt x="255" y="115"/>
                    </a:lnTo>
                    <a:lnTo>
                      <a:pt x="249" y="117"/>
                    </a:lnTo>
                    <a:lnTo>
                      <a:pt x="249" y="115"/>
                    </a:lnTo>
                    <a:lnTo>
                      <a:pt x="247" y="114"/>
                    </a:lnTo>
                    <a:lnTo>
                      <a:pt x="243" y="117"/>
                    </a:lnTo>
                    <a:lnTo>
                      <a:pt x="238" y="117"/>
                    </a:lnTo>
                    <a:lnTo>
                      <a:pt x="232" y="119"/>
                    </a:lnTo>
                    <a:lnTo>
                      <a:pt x="228" y="127"/>
                    </a:lnTo>
                    <a:lnTo>
                      <a:pt x="228" y="135"/>
                    </a:lnTo>
                    <a:lnTo>
                      <a:pt x="222" y="140"/>
                    </a:lnTo>
                    <a:lnTo>
                      <a:pt x="211" y="144"/>
                    </a:lnTo>
                    <a:lnTo>
                      <a:pt x="203" y="148"/>
                    </a:lnTo>
                    <a:lnTo>
                      <a:pt x="199" y="154"/>
                    </a:lnTo>
                    <a:lnTo>
                      <a:pt x="195" y="158"/>
                    </a:lnTo>
                    <a:lnTo>
                      <a:pt x="186" y="165"/>
                    </a:lnTo>
                    <a:lnTo>
                      <a:pt x="174" y="171"/>
                    </a:lnTo>
                    <a:lnTo>
                      <a:pt x="163" y="175"/>
                    </a:lnTo>
                    <a:lnTo>
                      <a:pt x="157" y="179"/>
                    </a:lnTo>
                    <a:lnTo>
                      <a:pt x="151" y="183"/>
                    </a:lnTo>
                    <a:lnTo>
                      <a:pt x="140" y="186"/>
                    </a:lnTo>
                    <a:lnTo>
                      <a:pt x="132" y="186"/>
                    </a:lnTo>
                    <a:lnTo>
                      <a:pt x="124" y="186"/>
                    </a:lnTo>
                    <a:lnTo>
                      <a:pt x="121" y="183"/>
                    </a:lnTo>
                    <a:lnTo>
                      <a:pt x="117" y="179"/>
                    </a:lnTo>
                    <a:lnTo>
                      <a:pt x="115" y="173"/>
                    </a:lnTo>
                    <a:lnTo>
                      <a:pt x="107" y="173"/>
                    </a:lnTo>
                    <a:lnTo>
                      <a:pt x="107" y="171"/>
                    </a:lnTo>
                    <a:lnTo>
                      <a:pt x="103" y="171"/>
                    </a:lnTo>
                    <a:lnTo>
                      <a:pt x="98" y="171"/>
                    </a:lnTo>
                    <a:lnTo>
                      <a:pt x="96" y="171"/>
                    </a:lnTo>
                    <a:lnTo>
                      <a:pt x="92" y="165"/>
                    </a:lnTo>
                    <a:lnTo>
                      <a:pt x="86" y="158"/>
                    </a:lnTo>
                    <a:lnTo>
                      <a:pt x="84" y="150"/>
                    </a:lnTo>
                    <a:lnTo>
                      <a:pt x="84" y="144"/>
                    </a:lnTo>
                    <a:lnTo>
                      <a:pt x="86" y="137"/>
                    </a:lnTo>
                    <a:lnTo>
                      <a:pt x="88" y="127"/>
                    </a:lnTo>
                    <a:lnTo>
                      <a:pt x="86" y="121"/>
                    </a:lnTo>
                    <a:lnTo>
                      <a:pt x="80" y="117"/>
                    </a:lnTo>
                    <a:lnTo>
                      <a:pt x="75" y="106"/>
                    </a:lnTo>
                    <a:lnTo>
                      <a:pt x="75" y="98"/>
                    </a:lnTo>
                    <a:lnTo>
                      <a:pt x="75" y="91"/>
                    </a:lnTo>
                    <a:lnTo>
                      <a:pt x="71" y="85"/>
                    </a:lnTo>
                    <a:lnTo>
                      <a:pt x="67" y="87"/>
                    </a:lnTo>
                    <a:lnTo>
                      <a:pt x="61" y="89"/>
                    </a:lnTo>
                    <a:lnTo>
                      <a:pt x="55" y="87"/>
                    </a:lnTo>
                    <a:lnTo>
                      <a:pt x="53" y="79"/>
                    </a:lnTo>
                    <a:lnTo>
                      <a:pt x="44" y="73"/>
                    </a:lnTo>
                    <a:lnTo>
                      <a:pt x="32" y="66"/>
                    </a:lnTo>
                    <a:lnTo>
                      <a:pt x="21" y="56"/>
                    </a:lnTo>
                    <a:lnTo>
                      <a:pt x="13" y="50"/>
                    </a:lnTo>
                    <a:lnTo>
                      <a:pt x="0" y="44"/>
                    </a:lnTo>
                    <a:lnTo>
                      <a:pt x="7" y="43"/>
                    </a:lnTo>
                    <a:lnTo>
                      <a:pt x="15" y="37"/>
                    </a:lnTo>
                    <a:lnTo>
                      <a:pt x="19" y="23"/>
                    </a:lnTo>
                    <a:lnTo>
                      <a:pt x="17" y="18"/>
                    </a:lnTo>
                    <a:lnTo>
                      <a:pt x="11" y="12"/>
                    </a:lnTo>
                    <a:lnTo>
                      <a:pt x="7" y="6"/>
                    </a:lnTo>
                    <a:lnTo>
                      <a:pt x="5" y="2"/>
                    </a:lnTo>
                    <a:lnTo>
                      <a:pt x="11" y="4"/>
                    </a:lnTo>
                    <a:lnTo>
                      <a:pt x="17" y="6"/>
                    </a:lnTo>
                    <a:lnTo>
                      <a:pt x="25" y="2"/>
                    </a:lnTo>
                    <a:lnTo>
                      <a:pt x="30" y="0"/>
                    </a:lnTo>
                    <a:lnTo>
                      <a:pt x="36" y="6"/>
                    </a:lnTo>
                    <a:lnTo>
                      <a:pt x="42" y="8"/>
                    </a:lnTo>
                    <a:lnTo>
                      <a:pt x="46" y="16"/>
                    </a:lnTo>
                    <a:lnTo>
                      <a:pt x="48" y="23"/>
                    </a:lnTo>
                    <a:lnTo>
                      <a:pt x="52" y="27"/>
                    </a:lnTo>
                    <a:lnTo>
                      <a:pt x="53" y="29"/>
                    </a:lnTo>
                    <a:lnTo>
                      <a:pt x="57" y="35"/>
                    </a:lnTo>
                    <a:lnTo>
                      <a:pt x="63" y="37"/>
                    </a:lnTo>
                    <a:lnTo>
                      <a:pt x="65" y="39"/>
                    </a:lnTo>
                    <a:close/>
                  </a:path>
                </a:pathLst>
              </a:custGeom>
              <a:solidFill>
                <a:srgbClr val="ff6600"/>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3041" name=""/>
              <p:cNvSpPr/>
              <p:nvPr/>
            </p:nvSpPr>
            <p:spPr>
              <a:xfrm>
                <a:off x="6283080" y="3940200"/>
                <a:ext cx="21960" cy="25200"/>
              </a:xfrm>
              <a:custGeom>
                <a:avLst/>
                <a:gdLst/>
                <a:ahLst/>
                <a:rect l="l" t="t" r="r" b="b"/>
                <a:pathLst>
                  <a:path w="92" h="92">
                    <a:moveTo>
                      <a:pt x="0" y="92"/>
                    </a:moveTo>
                    <a:lnTo>
                      <a:pt x="2" y="87"/>
                    </a:lnTo>
                    <a:lnTo>
                      <a:pt x="7" y="79"/>
                    </a:lnTo>
                    <a:lnTo>
                      <a:pt x="15" y="71"/>
                    </a:lnTo>
                    <a:lnTo>
                      <a:pt x="21" y="66"/>
                    </a:lnTo>
                    <a:lnTo>
                      <a:pt x="27" y="60"/>
                    </a:lnTo>
                    <a:lnTo>
                      <a:pt x="27" y="56"/>
                    </a:lnTo>
                    <a:lnTo>
                      <a:pt x="23" y="56"/>
                    </a:lnTo>
                    <a:lnTo>
                      <a:pt x="13" y="50"/>
                    </a:lnTo>
                    <a:lnTo>
                      <a:pt x="13" y="46"/>
                    </a:lnTo>
                    <a:lnTo>
                      <a:pt x="17" y="41"/>
                    </a:lnTo>
                    <a:lnTo>
                      <a:pt x="23" y="35"/>
                    </a:lnTo>
                    <a:lnTo>
                      <a:pt x="30" y="29"/>
                    </a:lnTo>
                    <a:lnTo>
                      <a:pt x="38" y="27"/>
                    </a:lnTo>
                    <a:lnTo>
                      <a:pt x="46" y="25"/>
                    </a:lnTo>
                    <a:lnTo>
                      <a:pt x="55" y="20"/>
                    </a:lnTo>
                    <a:lnTo>
                      <a:pt x="61" y="14"/>
                    </a:lnTo>
                    <a:lnTo>
                      <a:pt x="63" y="8"/>
                    </a:lnTo>
                    <a:lnTo>
                      <a:pt x="63" y="2"/>
                    </a:lnTo>
                    <a:lnTo>
                      <a:pt x="63" y="0"/>
                    </a:lnTo>
                    <a:lnTo>
                      <a:pt x="69" y="0"/>
                    </a:lnTo>
                    <a:lnTo>
                      <a:pt x="73" y="2"/>
                    </a:lnTo>
                    <a:lnTo>
                      <a:pt x="75" y="2"/>
                    </a:lnTo>
                    <a:lnTo>
                      <a:pt x="78" y="2"/>
                    </a:lnTo>
                    <a:lnTo>
                      <a:pt x="80" y="6"/>
                    </a:lnTo>
                    <a:lnTo>
                      <a:pt x="84" y="12"/>
                    </a:lnTo>
                    <a:lnTo>
                      <a:pt x="90" y="18"/>
                    </a:lnTo>
                    <a:lnTo>
                      <a:pt x="92" y="23"/>
                    </a:lnTo>
                    <a:lnTo>
                      <a:pt x="88" y="37"/>
                    </a:lnTo>
                    <a:lnTo>
                      <a:pt x="80" y="43"/>
                    </a:lnTo>
                    <a:lnTo>
                      <a:pt x="75" y="44"/>
                    </a:lnTo>
                    <a:lnTo>
                      <a:pt x="71" y="46"/>
                    </a:lnTo>
                    <a:lnTo>
                      <a:pt x="65" y="50"/>
                    </a:lnTo>
                    <a:lnTo>
                      <a:pt x="59" y="52"/>
                    </a:lnTo>
                    <a:lnTo>
                      <a:pt x="53" y="56"/>
                    </a:lnTo>
                    <a:lnTo>
                      <a:pt x="48" y="62"/>
                    </a:lnTo>
                    <a:lnTo>
                      <a:pt x="46" y="64"/>
                    </a:lnTo>
                    <a:lnTo>
                      <a:pt x="40" y="69"/>
                    </a:lnTo>
                    <a:lnTo>
                      <a:pt x="32" y="73"/>
                    </a:lnTo>
                    <a:lnTo>
                      <a:pt x="21" y="77"/>
                    </a:lnTo>
                    <a:lnTo>
                      <a:pt x="9" y="87"/>
                    </a:lnTo>
                    <a:lnTo>
                      <a:pt x="0" y="92"/>
                    </a:lnTo>
                    <a:close/>
                  </a:path>
                </a:pathLst>
              </a:custGeom>
              <a:solidFill>
                <a:srgbClr val="ff6600"/>
              </a:solidFill>
              <a:ln w="0">
                <a:noFill/>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3042" name=""/>
              <p:cNvSpPr/>
              <p:nvPr/>
            </p:nvSpPr>
            <p:spPr>
              <a:xfrm>
                <a:off x="6294240" y="3914640"/>
                <a:ext cx="45720" cy="34920"/>
              </a:xfrm>
              <a:custGeom>
                <a:avLst/>
                <a:gdLst/>
                <a:ahLst/>
                <a:rect l="l" t="t" r="r" b="b"/>
                <a:pathLst>
                  <a:path w="180" h="125">
                    <a:moveTo>
                      <a:pt x="180" y="17"/>
                    </a:moveTo>
                    <a:lnTo>
                      <a:pt x="178" y="11"/>
                    </a:lnTo>
                    <a:lnTo>
                      <a:pt x="174" y="8"/>
                    </a:lnTo>
                    <a:lnTo>
                      <a:pt x="170" y="4"/>
                    </a:lnTo>
                    <a:lnTo>
                      <a:pt x="165" y="0"/>
                    </a:lnTo>
                    <a:lnTo>
                      <a:pt x="163" y="2"/>
                    </a:lnTo>
                    <a:lnTo>
                      <a:pt x="159" y="4"/>
                    </a:lnTo>
                    <a:lnTo>
                      <a:pt x="147" y="6"/>
                    </a:lnTo>
                    <a:lnTo>
                      <a:pt x="134" y="6"/>
                    </a:lnTo>
                    <a:lnTo>
                      <a:pt x="126" y="4"/>
                    </a:lnTo>
                    <a:lnTo>
                      <a:pt x="103" y="4"/>
                    </a:lnTo>
                    <a:lnTo>
                      <a:pt x="88" y="4"/>
                    </a:lnTo>
                    <a:lnTo>
                      <a:pt x="84" y="10"/>
                    </a:lnTo>
                    <a:lnTo>
                      <a:pt x="80" y="15"/>
                    </a:lnTo>
                    <a:lnTo>
                      <a:pt x="76" y="23"/>
                    </a:lnTo>
                    <a:lnTo>
                      <a:pt x="67" y="35"/>
                    </a:lnTo>
                    <a:lnTo>
                      <a:pt x="61" y="42"/>
                    </a:lnTo>
                    <a:lnTo>
                      <a:pt x="57" y="46"/>
                    </a:lnTo>
                    <a:lnTo>
                      <a:pt x="53" y="52"/>
                    </a:lnTo>
                    <a:lnTo>
                      <a:pt x="44" y="58"/>
                    </a:lnTo>
                    <a:lnTo>
                      <a:pt x="34" y="58"/>
                    </a:lnTo>
                    <a:lnTo>
                      <a:pt x="28" y="54"/>
                    </a:lnTo>
                    <a:lnTo>
                      <a:pt x="21" y="54"/>
                    </a:lnTo>
                    <a:lnTo>
                      <a:pt x="15" y="54"/>
                    </a:lnTo>
                    <a:lnTo>
                      <a:pt x="15" y="58"/>
                    </a:lnTo>
                    <a:lnTo>
                      <a:pt x="15" y="61"/>
                    </a:lnTo>
                    <a:lnTo>
                      <a:pt x="13" y="65"/>
                    </a:lnTo>
                    <a:lnTo>
                      <a:pt x="9" y="69"/>
                    </a:lnTo>
                    <a:lnTo>
                      <a:pt x="5" y="77"/>
                    </a:lnTo>
                    <a:lnTo>
                      <a:pt x="3" y="84"/>
                    </a:lnTo>
                    <a:lnTo>
                      <a:pt x="2" y="90"/>
                    </a:lnTo>
                    <a:lnTo>
                      <a:pt x="0" y="94"/>
                    </a:lnTo>
                    <a:lnTo>
                      <a:pt x="3" y="94"/>
                    </a:lnTo>
                    <a:lnTo>
                      <a:pt x="7" y="92"/>
                    </a:lnTo>
                    <a:lnTo>
                      <a:pt x="11" y="86"/>
                    </a:lnTo>
                    <a:lnTo>
                      <a:pt x="17" y="86"/>
                    </a:lnTo>
                    <a:lnTo>
                      <a:pt x="21" y="88"/>
                    </a:lnTo>
                    <a:lnTo>
                      <a:pt x="23" y="88"/>
                    </a:lnTo>
                    <a:lnTo>
                      <a:pt x="26" y="88"/>
                    </a:lnTo>
                    <a:lnTo>
                      <a:pt x="32" y="90"/>
                    </a:lnTo>
                    <a:lnTo>
                      <a:pt x="38" y="92"/>
                    </a:lnTo>
                    <a:lnTo>
                      <a:pt x="46" y="88"/>
                    </a:lnTo>
                    <a:lnTo>
                      <a:pt x="51" y="86"/>
                    </a:lnTo>
                    <a:lnTo>
                      <a:pt x="57" y="92"/>
                    </a:lnTo>
                    <a:lnTo>
                      <a:pt x="63" y="94"/>
                    </a:lnTo>
                    <a:lnTo>
                      <a:pt x="67" y="102"/>
                    </a:lnTo>
                    <a:lnTo>
                      <a:pt x="69" y="109"/>
                    </a:lnTo>
                    <a:lnTo>
                      <a:pt x="73" y="113"/>
                    </a:lnTo>
                    <a:lnTo>
                      <a:pt x="74" y="115"/>
                    </a:lnTo>
                    <a:lnTo>
                      <a:pt x="78" y="121"/>
                    </a:lnTo>
                    <a:lnTo>
                      <a:pt x="84" y="123"/>
                    </a:lnTo>
                    <a:lnTo>
                      <a:pt x="86" y="125"/>
                    </a:lnTo>
                    <a:lnTo>
                      <a:pt x="90" y="123"/>
                    </a:lnTo>
                    <a:lnTo>
                      <a:pt x="92" y="121"/>
                    </a:lnTo>
                    <a:lnTo>
                      <a:pt x="92" y="117"/>
                    </a:lnTo>
                    <a:lnTo>
                      <a:pt x="99" y="113"/>
                    </a:lnTo>
                    <a:lnTo>
                      <a:pt x="105" y="109"/>
                    </a:lnTo>
                    <a:lnTo>
                      <a:pt x="107" y="107"/>
                    </a:lnTo>
                    <a:lnTo>
                      <a:pt x="109" y="104"/>
                    </a:lnTo>
                    <a:lnTo>
                      <a:pt x="111" y="100"/>
                    </a:lnTo>
                    <a:lnTo>
                      <a:pt x="119" y="94"/>
                    </a:lnTo>
                    <a:lnTo>
                      <a:pt x="124" y="90"/>
                    </a:lnTo>
                    <a:lnTo>
                      <a:pt x="128" y="84"/>
                    </a:lnTo>
                    <a:lnTo>
                      <a:pt x="132" y="82"/>
                    </a:lnTo>
                    <a:lnTo>
                      <a:pt x="132" y="77"/>
                    </a:lnTo>
                    <a:lnTo>
                      <a:pt x="132" y="71"/>
                    </a:lnTo>
                    <a:lnTo>
                      <a:pt x="130" y="69"/>
                    </a:lnTo>
                    <a:lnTo>
                      <a:pt x="132" y="65"/>
                    </a:lnTo>
                    <a:lnTo>
                      <a:pt x="134" y="65"/>
                    </a:lnTo>
                    <a:lnTo>
                      <a:pt x="134" y="61"/>
                    </a:lnTo>
                    <a:lnTo>
                      <a:pt x="138" y="61"/>
                    </a:lnTo>
                    <a:lnTo>
                      <a:pt x="140" y="54"/>
                    </a:lnTo>
                    <a:lnTo>
                      <a:pt x="142" y="46"/>
                    </a:lnTo>
                    <a:lnTo>
                      <a:pt x="145" y="42"/>
                    </a:lnTo>
                    <a:lnTo>
                      <a:pt x="151" y="40"/>
                    </a:lnTo>
                    <a:lnTo>
                      <a:pt x="155" y="40"/>
                    </a:lnTo>
                    <a:lnTo>
                      <a:pt x="163" y="42"/>
                    </a:lnTo>
                    <a:lnTo>
                      <a:pt x="168" y="44"/>
                    </a:lnTo>
                    <a:lnTo>
                      <a:pt x="172" y="44"/>
                    </a:lnTo>
                    <a:lnTo>
                      <a:pt x="170" y="38"/>
                    </a:lnTo>
                    <a:lnTo>
                      <a:pt x="170" y="35"/>
                    </a:lnTo>
                    <a:lnTo>
                      <a:pt x="172" y="33"/>
                    </a:lnTo>
                    <a:lnTo>
                      <a:pt x="174" y="29"/>
                    </a:lnTo>
                    <a:lnTo>
                      <a:pt x="174" y="25"/>
                    </a:lnTo>
                    <a:lnTo>
                      <a:pt x="178" y="23"/>
                    </a:lnTo>
                    <a:lnTo>
                      <a:pt x="180" y="17"/>
                    </a:lnTo>
                    <a:close/>
                  </a:path>
                </a:pathLst>
              </a:custGeom>
              <a:solidFill>
                <a:srgbClr val="ff6600"/>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3043" name=""/>
              <p:cNvSpPr/>
              <p:nvPr/>
            </p:nvSpPr>
            <p:spPr>
              <a:xfrm>
                <a:off x="6248160" y="3878280"/>
                <a:ext cx="52200" cy="75960"/>
              </a:xfrm>
              <a:custGeom>
                <a:avLst/>
                <a:gdLst/>
                <a:ahLst/>
                <a:rect l="l" t="t" r="r" b="b"/>
                <a:pathLst>
                  <a:path w="205" h="257">
                    <a:moveTo>
                      <a:pt x="0" y="25"/>
                    </a:moveTo>
                    <a:lnTo>
                      <a:pt x="3" y="29"/>
                    </a:lnTo>
                    <a:lnTo>
                      <a:pt x="3" y="35"/>
                    </a:lnTo>
                    <a:lnTo>
                      <a:pt x="3" y="37"/>
                    </a:lnTo>
                    <a:lnTo>
                      <a:pt x="0" y="35"/>
                    </a:lnTo>
                    <a:lnTo>
                      <a:pt x="1" y="40"/>
                    </a:lnTo>
                    <a:lnTo>
                      <a:pt x="5" y="42"/>
                    </a:lnTo>
                    <a:lnTo>
                      <a:pt x="5" y="50"/>
                    </a:lnTo>
                    <a:lnTo>
                      <a:pt x="3" y="54"/>
                    </a:lnTo>
                    <a:lnTo>
                      <a:pt x="7" y="56"/>
                    </a:lnTo>
                    <a:lnTo>
                      <a:pt x="13" y="60"/>
                    </a:lnTo>
                    <a:lnTo>
                      <a:pt x="13" y="65"/>
                    </a:lnTo>
                    <a:lnTo>
                      <a:pt x="13" y="69"/>
                    </a:lnTo>
                    <a:lnTo>
                      <a:pt x="19" y="77"/>
                    </a:lnTo>
                    <a:lnTo>
                      <a:pt x="21" y="81"/>
                    </a:lnTo>
                    <a:lnTo>
                      <a:pt x="23" y="81"/>
                    </a:lnTo>
                    <a:lnTo>
                      <a:pt x="26" y="81"/>
                    </a:lnTo>
                    <a:lnTo>
                      <a:pt x="26" y="83"/>
                    </a:lnTo>
                    <a:lnTo>
                      <a:pt x="32" y="85"/>
                    </a:lnTo>
                    <a:lnTo>
                      <a:pt x="34" y="90"/>
                    </a:lnTo>
                    <a:lnTo>
                      <a:pt x="36" y="100"/>
                    </a:lnTo>
                    <a:lnTo>
                      <a:pt x="46" y="106"/>
                    </a:lnTo>
                    <a:lnTo>
                      <a:pt x="46" y="108"/>
                    </a:lnTo>
                    <a:lnTo>
                      <a:pt x="48" y="109"/>
                    </a:lnTo>
                    <a:lnTo>
                      <a:pt x="49" y="113"/>
                    </a:lnTo>
                    <a:lnTo>
                      <a:pt x="51" y="119"/>
                    </a:lnTo>
                    <a:lnTo>
                      <a:pt x="53" y="119"/>
                    </a:lnTo>
                    <a:lnTo>
                      <a:pt x="61" y="125"/>
                    </a:lnTo>
                    <a:lnTo>
                      <a:pt x="63" y="131"/>
                    </a:lnTo>
                    <a:lnTo>
                      <a:pt x="71" y="134"/>
                    </a:lnTo>
                    <a:lnTo>
                      <a:pt x="74" y="134"/>
                    </a:lnTo>
                    <a:lnTo>
                      <a:pt x="78" y="134"/>
                    </a:lnTo>
                    <a:lnTo>
                      <a:pt x="80" y="136"/>
                    </a:lnTo>
                    <a:lnTo>
                      <a:pt x="84" y="140"/>
                    </a:lnTo>
                    <a:lnTo>
                      <a:pt x="90" y="142"/>
                    </a:lnTo>
                    <a:lnTo>
                      <a:pt x="95" y="148"/>
                    </a:lnTo>
                    <a:lnTo>
                      <a:pt x="97" y="150"/>
                    </a:lnTo>
                    <a:lnTo>
                      <a:pt x="97" y="152"/>
                    </a:lnTo>
                    <a:lnTo>
                      <a:pt x="97" y="156"/>
                    </a:lnTo>
                    <a:lnTo>
                      <a:pt x="95" y="165"/>
                    </a:lnTo>
                    <a:lnTo>
                      <a:pt x="94" y="175"/>
                    </a:lnTo>
                    <a:lnTo>
                      <a:pt x="94" y="180"/>
                    </a:lnTo>
                    <a:lnTo>
                      <a:pt x="92" y="184"/>
                    </a:lnTo>
                    <a:lnTo>
                      <a:pt x="90" y="190"/>
                    </a:lnTo>
                    <a:lnTo>
                      <a:pt x="97" y="198"/>
                    </a:lnTo>
                    <a:lnTo>
                      <a:pt x="105" y="205"/>
                    </a:lnTo>
                    <a:lnTo>
                      <a:pt x="111" y="213"/>
                    </a:lnTo>
                    <a:lnTo>
                      <a:pt x="113" y="219"/>
                    </a:lnTo>
                    <a:lnTo>
                      <a:pt x="115" y="223"/>
                    </a:lnTo>
                    <a:lnTo>
                      <a:pt x="115" y="227"/>
                    </a:lnTo>
                    <a:lnTo>
                      <a:pt x="120" y="236"/>
                    </a:lnTo>
                    <a:lnTo>
                      <a:pt x="130" y="244"/>
                    </a:lnTo>
                    <a:lnTo>
                      <a:pt x="134" y="246"/>
                    </a:lnTo>
                    <a:lnTo>
                      <a:pt x="138" y="250"/>
                    </a:lnTo>
                    <a:lnTo>
                      <a:pt x="140" y="255"/>
                    </a:lnTo>
                    <a:lnTo>
                      <a:pt x="145" y="255"/>
                    </a:lnTo>
                    <a:lnTo>
                      <a:pt x="149" y="257"/>
                    </a:lnTo>
                    <a:lnTo>
                      <a:pt x="151" y="257"/>
                    </a:lnTo>
                    <a:lnTo>
                      <a:pt x="151" y="253"/>
                    </a:lnTo>
                    <a:lnTo>
                      <a:pt x="155" y="248"/>
                    </a:lnTo>
                    <a:lnTo>
                      <a:pt x="161" y="242"/>
                    </a:lnTo>
                    <a:lnTo>
                      <a:pt x="168" y="236"/>
                    </a:lnTo>
                    <a:lnTo>
                      <a:pt x="176" y="234"/>
                    </a:lnTo>
                    <a:lnTo>
                      <a:pt x="184" y="232"/>
                    </a:lnTo>
                    <a:lnTo>
                      <a:pt x="193" y="227"/>
                    </a:lnTo>
                    <a:lnTo>
                      <a:pt x="199" y="221"/>
                    </a:lnTo>
                    <a:lnTo>
                      <a:pt x="201" y="215"/>
                    </a:lnTo>
                    <a:lnTo>
                      <a:pt x="201" y="209"/>
                    </a:lnTo>
                    <a:lnTo>
                      <a:pt x="201" y="207"/>
                    </a:lnTo>
                    <a:lnTo>
                      <a:pt x="197" y="213"/>
                    </a:lnTo>
                    <a:lnTo>
                      <a:pt x="193" y="215"/>
                    </a:lnTo>
                    <a:lnTo>
                      <a:pt x="191" y="215"/>
                    </a:lnTo>
                    <a:lnTo>
                      <a:pt x="191" y="211"/>
                    </a:lnTo>
                    <a:lnTo>
                      <a:pt x="193" y="205"/>
                    </a:lnTo>
                    <a:lnTo>
                      <a:pt x="195" y="198"/>
                    </a:lnTo>
                    <a:lnTo>
                      <a:pt x="199" y="190"/>
                    </a:lnTo>
                    <a:lnTo>
                      <a:pt x="203" y="186"/>
                    </a:lnTo>
                    <a:lnTo>
                      <a:pt x="205" y="182"/>
                    </a:lnTo>
                    <a:lnTo>
                      <a:pt x="205" y="179"/>
                    </a:lnTo>
                    <a:lnTo>
                      <a:pt x="205" y="175"/>
                    </a:lnTo>
                    <a:lnTo>
                      <a:pt x="205" y="167"/>
                    </a:lnTo>
                    <a:lnTo>
                      <a:pt x="203" y="159"/>
                    </a:lnTo>
                    <a:lnTo>
                      <a:pt x="199" y="150"/>
                    </a:lnTo>
                    <a:lnTo>
                      <a:pt x="195" y="142"/>
                    </a:lnTo>
                    <a:lnTo>
                      <a:pt x="188" y="136"/>
                    </a:lnTo>
                    <a:lnTo>
                      <a:pt x="180" y="134"/>
                    </a:lnTo>
                    <a:lnTo>
                      <a:pt x="172" y="131"/>
                    </a:lnTo>
                    <a:lnTo>
                      <a:pt x="168" y="127"/>
                    </a:lnTo>
                    <a:lnTo>
                      <a:pt x="168" y="125"/>
                    </a:lnTo>
                    <a:lnTo>
                      <a:pt x="168" y="117"/>
                    </a:lnTo>
                    <a:lnTo>
                      <a:pt x="168" y="111"/>
                    </a:lnTo>
                    <a:lnTo>
                      <a:pt x="170" y="104"/>
                    </a:lnTo>
                    <a:lnTo>
                      <a:pt x="174" y="100"/>
                    </a:lnTo>
                    <a:lnTo>
                      <a:pt x="172" y="88"/>
                    </a:lnTo>
                    <a:lnTo>
                      <a:pt x="170" y="83"/>
                    </a:lnTo>
                    <a:lnTo>
                      <a:pt x="166" y="77"/>
                    </a:lnTo>
                    <a:lnTo>
                      <a:pt x="165" y="65"/>
                    </a:lnTo>
                    <a:lnTo>
                      <a:pt x="163" y="61"/>
                    </a:lnTo>
                    <a:lnTo>
                      <a:pt x="157" y="60"/>
                    </a:lnTo>
                    <a:lnTo>
                      <a:pt x="155" y="58"/>
                    </a:lnTo>
                    <a:lnTo>
                      <a:pt x="153" y="52"/>
                    </a:lnTo>
                    <a:lnTo>
                      <a:pt x="145" y="40"/>
                    </a:lnTo>
                    <a:lnTo>
                      <a:pt x="142" y="31"/>
                    </a:lnTo>
                    <a:lnTo>
                      <a:pt x="140" y="23"/>
                    </a:lnTo>
                    <a:lnTo>
                      <a:pt x="138" y="19"/>
                    </a:lnTo>
                    <a:lnTo>
                      <a:pt x="136" y="15"/>
                    </a:lnTo>
                    <a:lnTo>
                      <a:pt x="132" y="12"/>
                    </a:lnTo>
                    <a:lnTo>
                      <a:pt x="126" y="8"/>
                    </a:lnTo>
                    <a:lnTo>
                      <a:pt x="124" y="4"/>
                    </a:lnTo>
                    <a:lnTo>
                      <a:pt x="120" y="8"/>
                    </a:lnTo>
                    <a:lnTo>
                      <a:pt x="115" y="8"/>
                    </a:lnTo>
                    <a:lnTo>
                      <a:pt x="113" y="10"/>
                    </a:lnTo>
                    <a:lnTo>
                      <a:pt x="105" y="13"/>
                    </a:lnTo>
                    <a:lnTo>
                      <a:pt x="95" y="13"/>
                    </a:lnTo>
                    <a:lnTo>
                      <a:pt x="94" y="12"/>
                    </a:lnTo>
                    <a:lnTo>
                      <a:pt x="92" y="15"/>
                    </a:lnTo>
                    <a:lnTo>
                      <a:pt x="84" y="13"/>
                    </a:lnTo>
                    <a:lnTo>
                      <a:pt x="78" y="19"/>
                    </a:lnTo>
                    <a:lnTo>
                      <a:pt x="72" y="23"/>
                    </a:lnTo>
                    <a:lnTo>
                      <a:pt x="67" y="23"/>
                    </a:lnTo>
                    <a:lnTo>
                      <a:pt x="63" y="15"/>
                    </a:lnTo>
                    <a:lnTo>
                      <a:pt x="65" y="8"/>
                    </a:lnTo>
                    <a:lnTo>
                      <a:pt x="63" y="0"/>
                    </a:lnTo>
                    <a:lnTo>
                      <a:pt x="61" y="0"/>
                    </a:lnTo>
                    <a:lnTo>
                      <a:pt x="59" y="6"/>
                    </a:lnTo>
                    <a:lnTo>
                      <a:pt x="53" y="8"/>
                    </a:lnTo>
                    <a:lnTo>
                      <a:pt x="49" y="8"/>
                    </a:lnTo>
                    <a:lnTo>
                      <a:pt x="46" y="6"/>
                    </a:lnTo>
                    <a:lnTo>
                      <a:pt x="42" y="6"/>
                    </a:lnTo>
                    <a:lnTo>
                      <a:pt x="34" y="10"/>
                    </a:lnTo>
                    <a:lnTo>
                      <a:pt x="26" y="12"/>
                    </a:lnTo>
                    <a:lnTo>
                      <a:pt x="23" y="13"/>
                    </a:lnTo>
                    <a:lnTo>
                      <a:pt x="17" y="13"/>
                    </a:lnTo>
                    <a:lnTo>
                      <a:pt x="9" y="17"/>
                    </a:lnTo>
                    <a:lnTo>
                      <a:pt x="3" y="21"/>
                    </a:lnTo>
                    <a:lnTo>
                      <a:pt x="0" y="25"/>
                    </a:lnTo>
                    <a:close/>
                  </a:path>
                </a:pathLst>
              </a:custGeom>
              <a:solidFill>
                <a:srgbClr val="ff6600"/>
              </a:solidFill>
              <a:ln w="0">
                <a:noFill/>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3044" name=""/>
              <p:cNvSpPr/>
              <p:nvPr/>
            </p:nvSpPr>
            <p:spPr>
              <a:xfrm>
                <a:off x="6338880" y="3827160"/>
                <a:ext cx="56520" cy="82800"/>
              </a:xfrm>
              <a:custGeom>
                <a:avLst/>
                <a:gdLst/>
                <a:ahLst/>
                <a:rect l="l" t="t" r="r" b="b"/>
                <a:pathLst>
                  <a:path w="230" h="279">
                    <a:moveTo>
                      <a:pt x="0" y="66"/>
                    </a:moveTo>
                    <a:lnTo>
                      <a:pt x="5" y="55"/>
                    </a:lnTo>
                    <a:lnTo>
                      <a:pt x="7" y="52"/>
                    </a:lnTo>
                    <a:lnTo>
                      <a:pt x="18" y="52"/>
                    </a:lnTo>
                    <a:lnTo>
                      <a:pt x="30" y="45"/>
                    </a:lnTo>
                    <a:lnTo>
                      <a:pt x="36" y="45"/>
                    </a:lnTo>
                    <a:lnTo>
                      <a:pt x="42" y="45"/>
                    </a:lnTo>
                    <a:lnTo>
                      <a:pt x="46" y="42"/>
                    </a:lnTo>
                    <a:lnTo>
                      <a:pt x="51" y="35"/>
                    </a:lnTo>
                    <a:lnTo>
                      <a:pt x="58" y="35"/>
                    </a:lnTo>
                    <a:lnTo>
                      <a:pt x="64" y="37"/>
                    </a:lnTo>
                    <a:lnTo>
                      <a:pt x="71" y="35"/>
                    </a:lnTo>
                    <a:lnTo>
                      <a:pt x="75" y="37"/>
                    </a:lnTo>
                    <a:lnTo>
                      <a:pt x="80" y="40"/>
                    </a:lnTo>
                    <a:lnTo>
                      <a:pt x="89" y="37"/>
                    </a:lnTo>
                    <a:lnTo>
                      <a:pt x="91" y="32"/>
                    </a:lnTo>
                    <a:lnTo>
                      <a:pt x="91" y="31"/>
                    </a:lnTo>
                    <a:lnTo>
                      <a:pt x="93" y="31"/>
                    </a:lnTo>
                    <a:lnTo>
                      <a:pt x="95" y="29"/>
                    </a:lnTo>
                    <a:lnTo>
                      <a:pt x="99" y="24"/>
                    </a:lnTo>
                    <a:lnTo>
                      <a:pt x="102" y="24"/>
                    </a:lnTo>
                    <a:lnTo>
                      <a:pt x="109" y="24"/>
                    </a:lnTo>
                    <a:lnTo>
                      <a:pt x="113" y="24"/>
                    </a:lnTo>
                    <a:lnTo>
                      <a:pt x="117" y="16"/>
                    </a:lnTo>
                    <a:lnTo>
                      <a:pt x="121" y="14"/>
                    </a:lnTo>
                    <a:lnTo>
                      <a:pt x="128" y="11"/>
                    </a:lnTo>
                    <a:lnTo>
                      <a:pt x="128" y="6"/>
                    </a:lnTo>
                    <a:lnTo>
                      <a:pt x="123" y="4"/>
                    </a:lnTo>
                    <a:lnTo>
                      <a:pt x="126" y="0"/>
                    </a:lnTo>
                    <a:lnTo>
                      <a:pt x="131" y="1"/>
                    </a:lnTo>
                    <a:lnTo>
                      <a:pt x="135" y="4"/>
                    </a:lnTo>
                    <a:lnTo>
                      <a:pt x="137" y="9"/>
                    </a:lnTo>
                    <a:lnTo>
                      <a:pt x="141" y="11"/>
                    </a:lnTo>
                    <a:lnTo>
                      <a:pt x="146" y="4"/>
                    </a:lnTo>
                    <a:lnTo>
                      <a:pt x="146" y="14"/>
                    </a:lnTo>
                    <a:lnTo>
                      <a:pt x="150" y="16"/>
                    </a:lnTo>
                    <a:lnTo>
                      <a:pt x="150" y="26"/>
                    </a:lnTo>
                    <a:lnTo>
                      <a:pt x="150" y="35"/>
                    </a:lnTo>
                    <a:lnTo>
                      <a:pt x="150" y="42"/>
                    </a:lnTo>
                    <a:lnTo>
                      <a:pt x="155" y="47"/>
                    </a:lnTo>
                    <a:lnTo>
                      <a:pt x="159" y="55"/>
                    </a:lnTo>
                    <a:lnTo>
                      <a:pt x="159" y="64"/>
                    </a:lnTo>
                    <a:lnTo>
                      <a:pt x="161" y="69"/>
                    </a:lnTo>
                    <a:lnTo>
                      <a:pt x="161" y="76"/>
                    </a:lnTo>
                    <a:lnTo>
                      <a:pt x="161" y="81"/>
                    </a:lnTo>
                    <a:lnTo>
                      <a:pt x="166" y="76"/>
                    </a:lnTo>
                    <a:lnTo>
                      <a:pt x="168" y="78"/>
                    </a:lnTo>
                    <a:lnTo>
                      <a:pt x="170" y="83"/>
                    </a:lnTo>
                    <a:lnTo>
                      <a:pt x="170" y="86"/>
                    </a:lnTo>
                    <a:lnTo>
                      <a:pt x="174" y="95"/>
                    </a:lnTo>
                    <a:lnTo>
                      <a:pt x="176" y="97"/>
                    </a:lnTo>
                    <a:lnTo>
                      <a:pt x="177" y="97"/>
                    </a:lnTo>
                    <a:lnTo>
                      <a:pt x="179" y="102"/>
                    </a:lnTo>
                    <a:lnTo>
                      <a:pt x="181" y="112"/>
                    </a:lnTo>
                    <a:lnTo>
                      <a:pt x="184" y="117"/>
                    </a:lnTo>
                    <a:lnTo>
                      <a:pt x="188" y="120"/>
                    </a:lnTo>
                    <a:lnTo>
                      <a:pt x="194" y="121"/>
                    </a:lnTo>
                    <a:lnTo>
                      <a:pt x="200" y="123"/>
                    </a:lnTo>
                    <a:lnTo>
                      <a:pt x="203" y="128"/>
                    </a:lnTo>
                    <a:lnTo>
                      <a:pt x="203" y="133"/>
                    </a:lnTo>
                    <a:lnTo>
                      <a:pt x="204" y="138"/>
                    </a:lnTo>
                    <a:lnTo>
                      <a:pt x="208" y="141"/>
                    </a:lnTo>
                    <a:lnTo>
                      <a:pt x="203" y="143"/>
                    </a:lnTo>
                    <a:lnTo>
                      <a:pt x="198" y="141"/>
                    </a:lnTo>
                    <a:lnTo>
                      <a:pt x="198" y="146"/>
                    </a:lnTo>
                    <a:lnTo>
                      <a:pt x="203" y="146"/>
                    </a:lnTo>
                    <a:lnTo>
                      <a:pt x="203" y="146"/>
                    </a:lnTo>
                    <a:lnTo>
                      <a:pt x="206" y="149"/>
                    </a:lnTo>
                    <a:lnTo>
                      <a:pt x="210" y="149"/>
                    </a:lnTo>
                    <a:lnTo>
                      <a:pt x="214" y="154"/>
                    </a:lnTo>
                    <a:lnTo>
                      <a:pt x="214" y="157"/>
                    </a:lnTo>
                    <a:lnTo>
                      <a:pt x="210" y="157"/>
                    </a:lnTo>
                    <a:lnTo>
                      <a:pt x="210" y="157"/>
                    </a:lnTo>
                    <a:lnTo>
                      <a:pt x="206" y="157"/>
                    </a:lnTo>
                    <a:lnTo>
                      <a:pt x="203" y="157"/>
                    </a:lnTo>
                    <a:lnTo>
                      <a:pt x="206" y="159"/>
                    </a:lnTo>
                    <a:lnTo>
                      <a:pt x="204" y="164"/>
                    </a:lnTo>
                    <a:lnTo>
                      <a:pt x="208" y="167"/>
                    </a:lnTo>
                    <a:lnTo>
                      <a:pt x="212" y="167"/>
                    </a:lnTo>
                    <a:lnTo>
                      <a:pt x="212" y="169"/>
                    </a:lnTo>
                    <a:lnTo>
                      <a:pt x="212" y="174"/>
                    </a:lnTo>
                    <a:lnTo>
                      <a:pt x="216" y="179"/>
                    </a:lnTo>
                    <a:lnTo>
                      <a:pt x="221" y="183"/>
                    </a:lnTo>
                    <a:lnTo>
                      <a:pt x="225" y="183"/>
                    </a:lnTo>
                    <a:lnTo>
                      <a:pt x="227" y="188"/>
                    </a:lnTo>
                    <a:lnTo>
                      <a:pt x="223" y="191"/>
                    </a:lnTo>
                    <a:lnTo>
                      <a:pt x="218" y="191"/>
                    </a:lnTo>
                    <a:lnTo>
                      <a:pt x="216" y="196"/>
                    </a:lnTo>
                    <a:lnTo>
                      <a:pt x="218" y="198"/>
                    </a:lnTo>
                    <a:lnTo>
                      <a:pt x="221" y="203"/>
                    </a:lnTo>
                    <a:lnTo>
                      <a:pt x="221" y="206"/>
                    </a:lnTo>
                    <a:lnTo>
                      <a:pt x="223" y="203"/>
                    </a:lnTo>
                    <a:lnTo>
                      <a:pt x="225" y="201"/>
                    </a:lnTo>
                    <a:lnTo>
                      <a:pt x="227" y="201"/>
                    </a:lnTo>
                    <a:lnTo>
                      <a:pt x="230" y="203"/>
                    </a:lnTo>
                    <a:lnTo>
                      <a:pt x="230" y="208"/>
                    </a:lnTo>
                    <a:lnTo>
                      <a:pt x="227" y="209"/>
                    </a:lnTo>
                    <a:lnTo>
                      <a:pt x="223" y="217"/>
                    </a:lnTo>
                    <a:lnTo>
                      <a:pt x="218" y="217"/>
                    </a:lnTo>
                    <a:lnTo>
                      <a:pt x="210" y="222"/>
                    </a:lnTo>
                    <a:lnTo>
                      <a:pt x="206" y="224"/>
                    </a:lnTo>
                    <a:lnTo>
                      <a:pt x="203" y="222"/>
                    </a:lnTo>
                    <a:lnTo>
                      <a:pt x="198" y="227"/>
                    </a:lnTo>
                    <a:lnTo>
                      <a:pt x="196" y="232"/>
                    </a:lnTo>
                    <a:lnTo>
                      <a:pt x="188" y="234"/>
                    </a:lnTo>
                    <a:lnTo>
                      <a:pt x="186" y="240"/>
                    </a:lnTo>
                    <a:lnTo>
                      <a:pt x="184" y="243"/>
                    </a:lnTo>
                    <a:lnTo>
                      <a:pt x="176" y="243"/>
                    </a:lnTo>
                    <a:lnTo>
                      <a:pt x="170" y="240"/>
                    </a:lnTo>
                    <a:lnTo>
                      <a:pt x="164" y="240"/>
                    </a:lnTo>
                    <a:lnTo>
                      <a:pt x="157" y="245"/>
                    </a:lnTo>
                    <a:lnTo>
                      <a:pt x="152" y="250"/>
                    </a:lnTo>
                    <a:lnTo>
                      <a:pt x="150" y="255"/>
                    </a:lnTo>
                    <a:lnTo>
                      <a:pt x="123" y="277"/>
                    </a:lnTo>
                    <a:lnTo>
                      <a:pt x="121" y="277"/>
                    </a:lnTo>
                    <a:lnTo>
                      <a:pt x="117" y="279"/>
                    </a:lnTo>
                    <a:lnTo>
                      <a:pt x="111" y="279"/>
                    </a:lnTo>
                    <a:lnTo>
                      <a:pt x="104" y="279"/>
                    </a:lnTo>
                    <a:lnTo>
                      <a:pt x="97" y="279"/>
                    </a:lnTo>
                    <a:lnTo>
                      <a:pt x="87" y="277"/>
                    </a:lnTo>
                    <a:lnTo>
                      <a:pt x="73" y="272"/>
                    </a:lnTo>
                    <a:lnTo>
                      <a:pt x="64" y="272"/>
                    </a:lnTo>
                    <a:lnTo>
                      <a:pt x="62" y="269"/>
                    </a:lnTo>
                    <a:lnTo>
                      <a:pt x="60" y="265"/>
                    </a:lnTo>
                    <a:lnTo>
                      <a:pt x="60" y="263"/>
                    </a:lnTo>
                    <a:lnTo>
                      <a:pt x="60" y="260"/>
                    </a:lnTo>
                    <a:lnTo>
                      <a:pt x="60" y="255"/>
                    </a:lnTo>
                    <a:lnTo>
                      <a:pt x="60" y="253"/>
                    </a:lnTo>
                    <a:lnTo>
                      <a:pt x="53" y="243"/>
                    </a:lnTo>
                    <a:lnTo>
                      <a:pt x="46" y="237"/>
                    </a:lnTo>
                    <a:lnTo>
                      <a:pt x="42" y="232"/>
                    </a:lnTo>
                    <a:lnTo>
                      <a:pt x="36" y="224"/>
                    </a:lnTo>
                    <a:lnTo>
                      <a:pt x="30" y="219"/>
                    </a:lnTo>
                    <a:lnTo>
                      <a:pt x="20" y="217"/>
                    </a:lnTo>
                    <a:lnTo>
                      <a:pt x="18" y="209"/>
                    </a:lnTo>
                    <a:lnTo>
                      <a:pt x="18" y="203"/>
                    </a:lnTo>
                    <a:lnTo>
                      <a:pt x="22" y="201"/>
                    </a:lnTo>
                    <a:lnTo>
                      <a:pt x="24" y="198"/>
                    </a:lnTo>
                    <a:lnTo>
                      <a:pt x="24" y="193"/>
                    </a:lnTo>
                    <a:lnTo>
                      <a:pt x="24" y="191"/>
                    </a:lnTo>
                    <a:lnTo>
                      <a:pt x="26" y="183"/>
                    </a:lnTo>
                    <a:lnTo>
                      <a:pt x="30" y="177"/>
                    </a:lnTo>
                    <a:lnTo>
                      <a:pt x="12" y="174"/>
                    </a:lnTo>
                    <a:lnTo>
                      <a:pt x="34" y="167"/>
                    </a:lnTo>
                    <a:lnTo>
                      <a:pt x="30" y="164"/>
                    </a:lnTo>
                    <a:lnTo>
                      <a:pt x="24" y="159"/>
                    </a:lnTo>
                    <a:lnTo>
                      <a:pt x="18" y="148"/>
                    </a:lnTo>
                    <a:lnTo>
                      <a:pt x="20" y="141"/>
                    </a:lnTo>
                    <a:lnTo>
                      <a:pt x="26" y="133"/>
                    </a:lnTo>
                    <a:lnTo>
                      <a:pt x="28" y="128"/>
                    </a:lnTo>
                    <a:lnTo>
                      <a:pt x="24" y="120"/>
                    </a:lnTo>
                    <a:lnTo>
                      <a:pt x="18" y="112"/>
                    </a:lnTo>
                    <a:lnTo>
                      <a:pt x="14" y="110"/>
                    </a:lnTo>
                    <a:lnTo>
                      <a:pt x="7" y="100"/>
                    </a:lnTo>
                    <a:lnTo>
                      <a:pt x="9" y="91"/>
                    </a:lnTo>
                    <a:lnTo>
                      <a:pt x="12" y="83"/>
                    </a:lnTo>
                    <a:lnTo>
                      <a:pt x="5" y="81"/>
                    </a:lnTo>
                    <a:lnTo>
                      <a:pt x="0" y="73"/>
                    </a:lnTo>
                    <a:lnTo>
                      <a:pt x="0" y="66"/>
                    </a:lnTo>
                    <a:close/>
                  </a:path>
                </a:pathLst>
              </a:custGeom>
              <a:solidFill>
                <a:srgbClr val="ff6600"/>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3045" name=""/>
              <p:cNvSpPr/>
              <p:nvPr/>
            </p:nvSpPr>
            <p:spPr>
              <a:xfrm>
                <a:off x="6288120" y="3835440"/>
                <a:ext cx="86760" cy="96480"/>
              </a:xfrm>
              <a:custGeom>
                <a:avLst/>
                <a:gdLst/>
                <a:ahLst/>
                <a:rect l="l" t="t" r="r" b="b"/>
                <a:pathLst>
                  <a:path w="329" h="336">
                    <a:moveTo>
                      <a:pt x="79" y="65"/>
                    </a:moveTo>
                    <a:lnTo>
                      <a:pt x="83" y="73"/>
                    </a:lnTo>
                    <a:lnTo>
                      <a:pt x="89" y="83"/>
                    </a:lnTo>
                    <a:lnTo>
                      <a:pt x="104" y="96"/>
                    </a:lnTo>
                    <a:lnTo>
                      <a:pt x="112" y="100"/>
                    </a:lnTo>
                    <a:lnTo>
                      <a:pt x="114" y="108"/>
                    </a:lnTo>
                    <a:lnTo>
                      <a:pt x="116" y="112"/>
                    </a:lnTo>
                    <a:lnTo>
                      <a:pt x="121" y="112"/>
                    </a:lnTo>
                    <a:lnTo>
                      <a:pt x="125" y="115"/>
                    </a:lnTo>
                    <a:lnTo>
                      <a:pt x="121" y="119"/>
                    </a:lnTo>
                    <a:lnTo>
                      <a:pt x="118" y="125"/>
                    </a:lnTo>
                    <a:lnTo>
                      <a:pt x="114" y="131"/>
                    </a:lnTo>
                    <a:lnTo>
                      <a:pt x="112" y="133"/>
                    </a:lnTo>
                    <a:lnTo>
                      <a:pt x="108" y="136"/>
                    </a:lnTo>
                    <a:lnTo>
                      <a:pt x="104" y="138"/>
                    </a:lnTo>
                    <a:lnTo>
                      <a:pt x="98" y="136"/>
                    </a:lnTo>
                    <a:lnTo>
                      <a:pt x="93" y="138"/>
                    </a:lnTo>
                    <a:lnTo>
                      <a:pt x="91" y="146"/>
                    </a:lnTo>
                    <a:lnTo>
                      <a:pt x="93" y="152"/>
                    </a:lnTo>
                    <a:lnTo>
                      <a:pt x="96" y="156"/>
                    </a:lnTo>
                    <a:lnTo>
                      <a:pt x="96" y="161"/>
                    </a:lnTo>
                    <a:lnTo>
                      <a:pt x="98" y="169"/>
                    </a:lnTo>
                    <a:lnTo>
                      <a:pt x="98" y="175"/>
                    </a:lnTo>
                    <a:lnTo>
                      <a:pt x="98" y="184"/>
                    </a:lnTo>
                    <a:lnTo>
                      <a:pt x="100" y="192"/>
                    </a:lnTo>
                    <a:lnTo>
                      <a:pt x="102" y="198"/>
                    </a:lnTo>
                    <a:lnTo>
                      <a:pt x="100" y="204"/>
                    </a:lnTo>
                    <a:lnTo>
                      <a:pt x="96" y="204"/>
                    </a:lnTo>
                    <a:lnTo>
                      <a:pt x="91" y="207"/>
                    </a:lnTo>
                    <a:lnTo>
                      <a:pt x="89" y="215"/>
                    </a:lnTo>
                    <a:lnTo>
                      <a:pt x="89" y="221"/>
                    </a:lnTo>
                    <a:lnTo>
                      <a:pt x="89" y="229"/>
                    </a:lnTo>
                    <a:lnTo>
                      <a:pt x="83" y="238"/>
                    </a:lnTo>
                    <a:lnTo>
                      <a:pt x="75" y="244"/>
                    </a:lnTo>
                    <a:lnTo>
                      <a:pt x="68" y="250"/>
                    </a:lnTo>
                    <a:lnTo>
                      <a:pt x="68" y="252"/>
                    </a:lnTo>
                    <a:lnTo>
                      <a:pt x="60" y="255"/>
                    </a:lnTo>
                    <a:lnTo>
                      <a:pt x="54" y="261"/>
                    </a:lnTo>
                    <a:lnTo>
                      <a:pt x="52" y="271"/>
                    </a:lnTo>
                    <a:lnTo>
                      <a:pt x="50" y="278"/>
                    </a:lnTo>
                    <a:lnTo>
                      <a:pt x="45" y="282"/>
                    </a:lnTo>
                    <a:lnTo>
                      <a:pt x="39" y="288"/>
                    </a:lnTo>
                    <a:lnTo>
                      <a:pt x="35" y="290"/>
                    </a:lnTo>
                    <a:lnTo>
                      <a:pt x="27" y="288"/>
                    </a:lnTo>
                    <a:lnTo>
                      <a:pt x="24" y="286"/>
                    </a:lnTo>
                    <a:lnTo>
                      <a:pt x="20" y="286"/>
                    </a:lnTo>
                    <a:lnTo>
                      <a:pt x="18" y="282"/>
                    </a:lnTo>
                    <a:lnTo>
                      <a:pt x="12" y="280"/>
                    </a:lnTo>
                    <a:lnTo>
                      <a:pt x="6" y="280"/>
                    </a:lnTo>
                    <a:lnTo>
                      <a:pt x="0" y="280"/>
                    </a:lnTo>
                    <a:lnTo>
                      <a:pt x="0" y="284"/>
                    </a:lnTo>
                    <a:lnTo>
                      <a:pt x="4" y="288"/>
                    </a:lnTo>
                    <a:lnTo>
                      <a:pt x="12" y="292"/>
                    </a:lnTo>
                    <a:lnTo>
                      <a:pt x="18" y="294"/>
                    </a:lnTo>
                    <a:lnTo>
                      <a:pt x="27" y="300"/>
                    </a:lnTo>
                    <a:lnTo>
                      <a:pt x="31" y="305"/>
                    </a:lnTo>
                    <a:lnTo>
                      <a:pt x="35" y="317"/>
                    </a:lnTo>
                    <a:lnTo>
                      <a:pt x="37" y="325"/>
                    </a:lnTo>
                    <a:lnTo>
                      <a:pt x="37" y="332"/>
                    </a:lnTo>
                    <a:lnTo>
                      <a:pt x="43" y="332"/>
                    </a:lnTo>
                    <a:lnTo>
                      <a:pt x="50" y="332"/>
                    </a:lnTo>
                    <a:lnTo>
                      <a:pt x="56" y="336"/>
                    </a:lnTo>
                    <a:lnTo>
                      <a:pt x="66" y="336"/>
                    </a:lnTo>
                    <a:lnTo>
                      <a:pt x="75" y="328"/>
                    </a:lnTo>
                    <a:lnTo>
                      <a:pt x="79" y="325"/>
                    </a:lnTo>
                    <a:lnTo>
                      <a:pt x="83" y="321"/>
                    </a:lnTo>
                    <a:lnTo>
                      <a:pt x="89" y="313"/>
                    </a:lnTo>
                    <a:lnTo>
                      <a:pt x="98" y="302"/>
                    </a:lnTo>
                    <a:lnTo>
                      <a:pt x="102" y="294"/>
                    </a:lnTo>
                    <a:lnTo>
                      <a:pt x="106" y="288"/>
                    </a:lnTo>
                    <a:lnTo>
                      <a:pt x="110" y="282"/>
                    </a:lnTo>
                    <a:lnTo>
                      <a:pt x="125" y="280"/>
                    </a:lnTo>
                    <a:lnTo>
                      <a:pt x="148" y="282"/>
                    </a:lnTo>
                    <a:lnTo>
                      <a:pt x="156" y="282"/>
                    </a:lnTo>
                    <a:lnTo>
                      <a:pt x="169" y="282"/>
                    </a:lnTo>
                    <a:lnTo>
                      <a:pt x="181" y="280"/>
                    </a:lnTo>
                    <a:lnTo>
                      <a:pt x="185" y="278"/>
                    </a:lnTo>
                    <a:lnTo>
                      <a:pt x="187" y="278"/>
                    </a:lnTo>
                    <a:lnTo>
                      <a:pt x="192" y="280"/>
                    </a:lnTo>
                    <a:lnTo>
                      <a:pt x="196" y="286"/>
                    </a:lnTo>
                    <a:lnTo>
                      <a:pt x="200" y="290"/>
                    </a:lnTo>
                    <a:lnTo>
                      <a:pt x="202" y="296"/>
                    </a:lnTo>
                    <a:lnTo>
                      <a:pt x="208" y="298"/>
                    </a:lnTo>
                    <a:lnTo>
                      <a:pt x="217" y="302"/>
                    </a:lnTo>
                    <a:lnTo>
                      <a:pt x="223" y="300"/>
                    </a:lnTo>
                    <a:lnTo>
                      <a:pt x="229" y="296"/>
                    </a:lnTo>
                    <a:lnTo>
                      <a:pt x="235" y="296"/>
                    </a:lnTo>
                    <a:lnTo>
                      <a:pt x="238" y="292"/>
                    </a:lnTo>
                    <a:lnTo>
                      <a:pt x="246" y="296"/>
                    </a:lnTo>
                    <a:lnTo>
                      <a:pt x="254" y="298"/>
                    </a:lnTo>
                    <a:lnTo>
                      <a:pt x="260" y="302"/>
                    </a:lnTo>
                    <a:lnTo>
                      <a:pt x="263" y="303"/>
                    </a:lnTo>
                    <a:lnTo>
                      <a:pt x="269" y="307"/>
                    </a:lnTo>
                    <a:lnTo>
                      <a:pt x="273" y="311"/>
                    </a:lnTo>
                    <a:lnTo>
                      <a:pt x="277" y="315"/>
                    </a:lnTo>
                    <a:lnTo>
                      <a:pt x="284" y="313"/>
                    </a:lnTo>
                    <a:lnTo>
                      <a:pt x="290" y="309"/>
                    </a:lnTo>
                    <a:lnTo>
                      <a:pt x="298" y="303"/>
                    </a:lnTo>
                    <a:lnTo>
                      <a:pt x="302" y="296"/>
                    </a:lnTo>
                    <a:lnTo>
                      <a:pt x="304" y="292"/>
                    </a:lnTo>
                    <a:lnTo>
                      <a:pt x="304" y="286"/>
                    </a:lnTo>
                    <a:lnTo>
                      <a:pt x="306" y="280"/>
                    </a:lnTo>
                    <a:lnTo>
                      <a:pt x="311" y="277"/>
                    </a:lnTo>
                    <a:lnTo>
                      <a:pt x="317" y="278"/>
                    </a:lnTo>
                    <a:lnTo>
                      <a:pt x="319" y="277"/>
                    </a:lnTo>
                    <a:lnTo>
                      <a:pt x="319" y="269"/>
                    </a:lnTo>
                    <a:lnTo>
                      <a:pt x="319" y="263"/>
                    </a:lnTo>
                    <a:lnTo>
                      <a:pt x="317" y="259"/>
                    </a:lnTo>
                    <a:lnTo>
                      <a:pt x="315" y="257"/>
                    </a:lnTo>
                    <a:lnTo>
                      <a:pt x="313" y="255"/>
                    </a:lnTo>
                    <a:lnTo>
                      <a:pt x="317" y="254"/>
                    </a:lnTo>
                    <a:lnTo>
                      <a:pt x="319" y="250"/>
                    </a:lnTo>
                    <a:lnTo>
                      <a:pt x="321" y="244"/>
                    </a:lnTo>
                    <a:lnTo>
                      <a:pt x="327" y="242"/>
                    </a:lnTo>
                    <a:lnTo>
                      <a:pt x="329" y="240"/>
                    </a:lnTo>
                    <a:lnTo>
                      <a:pt x="327" y="234"/>
                    </a:lnTo>
                    <a:lnTo>
                      <a:pt x="327" y="229"/>
                    </a:lnTo>
                    <a:lnTo>
                      <a:pt x="323" y="227"/>
                    </a:lnTo>
                    <a:lnTo>
                      <a:pt x="321" y="223"/>
                    </a:lnTo>
                    <a:lnTo>
                      <a:pt x="319" y="221"/>
                    </a:lnTo>
                    <a:lnTo>
                      <a:pt x="317" y="219"/>
                    </a:lnTo>
                    <a:lnTo>
                      <a:pt x="313" y="217"/>
                    </a:lnTo>
                    <a:lnTo>
                      <a:pt x="309" y="217"/>
                    </a:lnTo>
                    <a:lnTo>
                      <a:pt x="309" y="211"/>
                    </a:lnTo>
                    <a:lnTo>
                      <a:pt x="311" y="204"/>
                    </a:lnTo>
                    <a:lnTo>
                      <a:pt x="309" y="204"/>
                    </a:lnTo>
                    <a:lnTo>
                      <a:pt x="307" y="204"/>
                    </a:lnTo>
                    <a:lnTo>
                      <a:pt x="304" y="206"/>
                    </a:lnTo>
                    <a:lnTo>
                      <a:pt x="302" y="206"/>
                    </a:lnTo>
                    <a:lnTo>
                      <a:pt x="300" y="206"/>
                    </a:lnTo>
                    <a:lnTo>
                      <a:pt x="294" y="206"/>
                    </a:lnTo>
                    <a:lnTo>
                      <a:pt x="290" y="207"/>
                    </a:lnTo>
                    <a:lnTo>
                      <a:pt x="288" y="221"/>
                    </a:lnTo>
                    <a:lnTo>
                      <a:pt x="286" y="229"/>
                    </a:lnTo>
                    <a:lnTo>
                      <a:pt x="281" y="236"/>
                    </a:lnTo>
                    <a:lnTo>
                      <a:pt x="277" y="240"/>
                    </a:lnTo>
                    <a:lnTo>
                      <a:pt x="271" y="238"/>
                    </a:lnTo>
                    <a:lnTo>
                      <a:pt x="267" y="242"/>
                    </a:lnTo>
                    <a:lnTo>
                      <a:pt x="265" y="242"/>
                    </a:lnTo>
                    <a:lnTo>
                      <a:pt x="252" y="227"/>
                    </a:lnTo>
                    <a:lnTo>
                      <a:pt x="244" y="219"/>
                    </a:lnTo>
                    <a:lnTo>
                      <a:pt x="242" y="215"/>
                    </a:lnTo>
                    <a:lnTo>
                      <a:pt x="240" y="207"/>
                    </a:lnTo>
                    <a:lnTo>
                      <a:pt x="237" y="204"/>
                    </a:lnTo>
                    <a:lnTo>
                      <a:pt x="233" y="206"/>
                    </a:lnTo>
                    <a:lnTo>
                      <a:pt x="227" y="202"/>
                    </a:lnTo>
                    <a:lnTo>
                      <a:pt x="219" y="202"/>
                    </a:lnTo>
                    <a:lnTo>
                      <a:pt x="212" y="198"/>
                    </a:lnTo>
                    <a:lnTo>
                      <a:pt x="213" y="190"/>
                    </a:lnTo>
                    <a:lnTo>
                      <a:pt x="217" y="183"/>
                    </a:lnTo>
                    <a:lnTo>
                      <a:pt x="217" y="177"/>
                    </a:lnTo>
                    <a:lnTo>
                      <a:pt x="215" y="159"/>
                    </a:lnTo>
                    <a:lnTo>
                      <a:pt x="210" y="152"/>
                    </a:lnTo>
                    <a:lnTo>
                      <a:pt x="208" y="142"/>
                    </a:lnTo>
                    <a:lnTo>
                      <a:pt x="213" y="138"/>
                    </a:lnTo>
                    <a:lnTo>
                      <a:pt x="221" y="135"/>
                    </a:lnTo>
                    <a:lnTo>
                      <a:pt x="227" y="131"/>
                    </a:lnTo>
                    <a:lnTo>
                      <a:pt x="231" y="129"/>
                    </a:lnTo>
                    <a:lnTo>
                      <a:pt x="233" y="127"/>
                    </a:lnTo>
                    <a:lnTo>
                      <a:pt x="233" y="123"/>
                    </a:lnTo>
                    <a:lnTo>
                      <a:pt x="233" y="121"/>
                    </a:lnTo>
                    <a:lnTo>
                      <a:pt x="235" y="115"/>
                    </a:lnTo>
                    <a:lnTo>
                      <a:pt x="238" y="110"/>
                    </a:lnTo>
                    <a:lnTo>
                      <a:pt x="240" y="106"/>
                    </a:lnTo>
                    <a:lnTo>
                      <a:pt x="242" y="102"/>
                    </a:lnTo>
                    <a:lnTo>
                      <a:pt x="238" y="100"/>
                    </a:lnTo>
                    <a:lnTo>
                      <a:pt x="233" y="96"/>
                    </a:lnTo>
                    <a:lnTo>
                      <a:pt x="227" y="87"/>
                    </a:lnTo>
                    <a:lnTo>
                      <a:pt x="229" y="81"/>
                    </a:lnTo>
                    <a:lnTo>
                      <a:pt x="235" y="75"/>
                    </a:lnTo>
                    <a:lnTo>
                      <a:pt x="237" y="71"/>
                    </a:lnTo>
                    <a:lnTo>
                      <a:pt x="233" y="64"/>
                    </a:lnTo>
                    <a:lnTo>
                      <a:pt x="227" y="58"/>
                    </a:lnTo>
                    <a:lnTo>
                      <a:pt x="223" y="56"/>
                    </a:lnTo>
                    <a:lnTo>
                      <a:pt x="217" y="48"/>
                    </a:lnTo>
                    <a:lnTo>
                      <a:pt x="219" y="41"/>
                    </a:lnTo>
                    <a:lnTo>
                      <a:pt x="221" y="35"/>
                    </a:lnTo>
                    <a:lnTo>
                      <a:pt x="215" y="33"/>
                    </a:lnTo>
                    <a:lnTo>
                      <a:pt x="210" y="27"/>
                    </a:lnTo>
                    <a:lnTo>
                      <a:pt x="210" y="21"/>
                    </a:lnTo>
                    <a:lnTo>
                      <a:pt x="208" y="19"/>
                    </a:lnTo>
                    <a:lnTo>
                      <a:pt x="204" y="21"/>
                    </a:lnTo>
                    <a:lnTo>
                      <a:pt x="198" y="17"/>
                    </a:lnTo>
                    <a:lnTo>
                      <a:pt x="189" y="12"/>
                    </a:lnTo>
                    <a:lnTo>
                      <a:pt x="189" y="6"/>
                    </a:lnTo>
                    <a:lnTo>
                      <a:pt x="185" y="2"/>
                    </a:lnTo>
                    <a:lnTo>
                      <a:pt x="183" y="2"/>
                    </a:lnTo>
                    <a:lnTo>
                      <a:pt x="179" y="2"/>
                    </a:lnTo>
                    <a:lnTo>
                      <a:pt x="175" y="0"/>
                    </a:lnTo>
                    <a:lnTo>
                      <a:pt x="169" y="2"/>
                    </a:lnTo>
                    <a:lnTo>
                      <a:pt x="162" y="6"/>
                    </a:lnTo>
                    <a:lnTo>
                      <a:pt x="152" y="10"/>
                    </a:lnTo>
                    <a:lnTo>
                      <a:pt x="148" y="14"/>
                    </a:lnTo>
                    <a:lnTo>
                      <a:pt x="139" y="16"/>
                    </a:lnTo>
                    <a:lnTo>
                      <a:pt x="131" y="14"/>
                    </a:lnTo>
                    <a:lnTo>
                      <a:pt x="121" y="16"/>
                    </a:lnTo>
                    <a:lnTo>
                      <a:pt x="116" y="12"/>
                    </a:lnTo>
                    <a:lnTo>
                      <a:pt x="110" y="16"/>
                    </a:lnTo>
                    <a:lnTo>
                      <a:pt x="106" y="21"/>
                    </a:lnTo>
                    <a:lnTo>
                      <a:pt x="102" y="23"/>
                    </a:lnTo>
                    <a:lnTo>
                      <a:pt x="95" y="27"/>
                    </a:lnTo>
                    <a:lnTo>
                      <a:pt x="89" y="29"/>
                    </a:lnTo>
                    <a:lnTo>
                      <a:pt x="83" y="39"/>
                    </a:lnTo>
                    <a:lnTo>
                      <a:pt x="75" y="48"/>
                    </a:lnTo>
                    <a:lnTo>
                      <a:pt x="71" y="50"/>
                    </a:lnTo>
                    <a:lnTo>
                      <a:pt x="73" y="52"/>
                    </a:lnTo>
                    <a:lnTo>
                      <a:pt x="77" y="58"/>
                    </a:lnTo>
                    <a:lnTo>
                      <a:pt x="79" y="65"/>
                    </a:lnTo>
                    <a:close/>
                  </a:path>
                </a:pathLst>
              </a:custGeom>
              <a:solidFill>
                <a:srgbClr val="ff66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46" name=""/>
              <p:cNvSpPr/>
              <p:nvPr/>
            </p:nvSpPr>
            <p:spPr>
              <a:xfrm>
                <a:off x="6341760" y="3873240"/>
                <a:ext cx="29880" cy="34920"/>
              </a:xfrm>
              <a:custGeom>
                <a:avLst/>
                <a:gdLst/>
                <a:ahLst/>
                <a:rect l="l" t="t" r="r" b="b"/>
                <a:pathLst>
                  <a:path w="119" h="112">
                    <a:moveTo>
                      <a:pt x="119" y="60"/>
                    </a:moveTo>
                    <a:lnTo>
                      <a:pt x="117" y="60"/>
                    </a:lnTo>
                    <a:lnTo>
                      <a:pt x="113" y="62"/>
                    </a:lnTo>
                    <a:lnTo>
                      <a:pt x="107" y="62"/>
                    </a:lnTo>
                    <a:lnTo>
                      <a:pt x="101" y="62"/>
                    </a:lnTo>
                    <a:lnTo>
                      <a:pt x="94" y="62"/>
                    </a:lnTo>
                    <a:lnTo>
                      <a:pt x="84" y="60"/>
                    </a:lnTo>
                    <a:lnTo>
                      <a:pt x="71" y="58"/>
                    </a:lnTo>
                    <a:lnTo>
                      <a:pt x="63" y="56"/>
                    </a:lnTo>
                    <a:lnTo>
                      <a:pt x="61" y="54"/>
                    </a:lnTo>
                    <a:lnTo>
                      <a:pt x="59" y="50"/>
                    </a:lnTo>
                    <a:lnTo>
                      <a:pt x="59" y="48"/>
                    </a:lnTo>
                    <a:lnTo>
                      <a:pt x="59" y="46"/>
                    </a:lnTo>
                    <a:lnTo>
                      <a:pt x="59" y="42"/>
                    </a:lnTo>
                    <a:lnTo>
                      <a:pt x="59" y="40"/>
                    </a:lnTo>
                    <a:lnTo>
                      <a:pt x="52" y="35"/>
                    </a:lnTo>
                    <a:lnTo>
                      <a:pt x="46" y="27"/>
                    </a:lnTo>
                    <a:lnTo>
                      <a:pt x="42" y="23"/>
                    </a:lnTo>
                    <a:lnTo>
                      <a:pt x="36" y="17"/>
                    </a:lnTo>
                    <a:lnTo>
                      <a:pt x="30" y="14"/>
                    </a:lnTo>
                    <a:lnTo>
                      <a:pt x="21" y="12"/>
                    </a:lnTo>
                    <a:lnTo>
                      <a:pt x="19" y="6"/>
                    </a:lnTo>
                    <a:lnTo>
                      <a:pt x="19" y="0"/>
                    </a:lnTo>
                    <a:lnTo>
                      <a:pt x="13" y="4"/>
                    </a:lnTo>
                    <a:lnTo>
                      <a:pt x="5" y="8"/>
                    </a:lnTo>
                    <a:lnTo>
                      <a:pt x="0" y="12"/>
                    </a:lnTo>
                    <a:lnTo>
                      <a:pt x="2" y="21"/>
                    </a:lnTo>
                    <a:lnTo>
                      <a:pt x="7" y="31"/>
                    </a:lnTo>
                    <a:lnTo>
                      <a:pt x="9" y="46"/>
                    </a:lnTo>
                    <a:lnTo>
                      <a:pt x="9" y="52"/>
                    </a:lnTo>
                    <a:lnTo>
                      <a:pt x="5" y="60"/>
                    </a:lnTo>
                    <a:lnTo>
                      <a:pt x="4" y="67"/>
                    </a:lnTo>
                    <a:lnTo>
                      <a:pt x="11" y="71"/>
                    </a:lnTo>
                    <a:lnTo>
                      <a:pt x="19" y="71"/>
                    </a:lnTo>
                    <a:lnTo>
                      <a:pt x="25" y="75"/>
                    </a:lnTo>
                    <a:lnTo>
                      <a:pt x="29" y="73"/>
                    </a:lnTo>
                    <a:lnTo>
                      <a:pt x="32" y="77"/>
                    </a:lnTo>
                    <a:lnTo>
                      <a:pt x="34" y="85"/>
                    </a:lnTo>
                    <a:lnTo>
                      <a:pt x="36" y="88"/>
                    </a:lnTo>
                    <a:lnTo>
                      <a:pt x="44" y="96"/>
                    </a:lnTo>
                    <a:lnTo>
                      <a:pt x="57" y="112"/>
                    </a:lnTo>
                    <a:lnTo>
                      <a:pt x="59" y="112"/>
                    </a:lnTo>
                    <a:lnTo>
                      <a:pt x="63" y="108"/>
                    </a:lnTo>
                    <a:lnTo>
                      <a:pt x="69" y="110"/>
                    </a:lnTo>
                    <a:lnTo>
                      <a:pt x="73" y="106"/>
                    </a:lnTo>
                    <a:lnTo>
                      <a:pt x="78" y="98"/>
                    </a:lnTo>
                    <a:lnTo>
                      <a:pt x="80" y="90"/>
                    </a:lnTo>
                    <a:lnTo>
                      <a:pt x="82" y="79"/>
                    </a:lnTo>
                    <a:lnTo>
                      <a:pt x="86" y="75"/>
                    </a:lnTo>
                    <a:lnTo>
                      <a:pt x="92" y="75"/>
                    </a:lnTo>
                    <a:lnTo>
                      <a:pt x="94" y="75"/>
                    </a:lnTo>
                    <a:lnTo>
                      <a:pt x="96" y="75"/>
                    </a:lnTo>
                    <a:lnTo>
                      <a:pt x="99" y="73"/>
                    </a:lnTo>
                    <a:lnTo>
                      <a:pt x="101" y="73"/>
                    </a:lnTo>
                    <a:lnTo>
                      <a:pt x="103" y="73"/>
                    </a:lnTo>
                    <a:lnTo>
                      <a:pt x="107" y="73"/>
                    </a:lnTo>
                    <a:lnTo>
                      <a:pt x="111" y="73"/>
                    </a:lnTo>
                    <a:lnTo>
                      <a:pt x="111" y="65"/>
                    </a:lnTo>
                    <a:lnTo>
                      <a:pt x="117" y="65"/>
                    </a:lnTo>
                    <a:lnTo>
                      <a:pt x="119" y="60"/>
                    </a:lnTo>
                    <a:close/>
                  </a:path>
                </a:pathLst>
              </a:custGeom>
              <a:solidFill>
                <a:srgbClr val="ff6600"/>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3047" name=""/>
              <p:cNvSpPr/>
              <p:nvPr/>
            </p:nvSpPr>
            <p:spPr>
              <a:xfrm>
                <a:off x="6367320" y="3824280"/>
                <a:ext cx="26640" cy="34920"/>
              </a:xfrm>
              <a:custGeom>
                <a:avLst/>
                <a:gdLst/>
                <a:ahLst/>
                <a:rect l="l" t="t" r="r" b="b"/>
                <a:pathLst>
                  <a:path w="85" h="107">
                    <a:moveTo>
                      <a:pt x="66" y="107"/>
                    </a:moveTo>
                    <a:lnTo>
                      <a:pt x="60" y="105"/>
                    </a:lnTo>
                    <a:lnTo>
                      <a:pt x="54" y="104"/>
                    </a:lnTo>
                    <a:lnTo>
                      <a:pt x="50" y="102"/>
                    </a:lnTo>
                    <a:lnTo>
                      <a:pt x="48" y="98"/>
                    </a:lnTo>
                    <a:lnTo>
                      <a:pt x="46" y="90"/>
                    </a:lnTo>
                    <a:lnTo>
                      <a:pt x="44" y="86"/>
                    </a:lnTo>
                    <a:lnTo>
                      <a:pt x="43" y="86"/>
                    </a:lnTo>
                    <a:lnTo>
                      <a:pt x="41" y="84"/>
                    </a:lnTo>
                    <a:lnTo>
                      <a:pt x="37" y="77"/>
                    </a:lnTo>
                    <a:lnTo>
                      <a:pt x="37" y="75"/>
                    </a:lnTo>
                    <a:lnTo>
                      <a:pt x="35" y="71"/>
                    </a:lnTo>
                    <a:lnTo>
                      <a:pt x="33" y="69"/>
                    </a:lnTo>
                    <a:lnTo>
                      <a:pt x="29" y="73"/>
                    </a:lnTo>
                    <a:lnTo>
                      <a:pt x="29" y="69"/>
                    </a:lnTo>
                    <a:lnTo>
                      <a:pt x="29" y="63"/>
                    </a:lnTo>
                    <a:lnTo>
                      <a:pt x="27" y="59"/>
                    </a:lnTo>
                    <a:lnTo>
                      <a:pt x="27" y="52"/>
                    </a:lnTo>
                    <a:lnTo>
                      <a:pt x="23" y="46"/>
                    </a:lnTo>
                    <a:lnTo>
                      <a:pt x="18" y="42"/>
                    </a:lnTo>
                    <a:lnTo>
                      <a:pt x="18" y="36"/>
                    </a:lnTo>
                    <a:lnTo>
                      <a:pt x="18" y="29"/>
                    </a:lnTo>
                    <a:lnTo>
                      <a:pt x="18" y="21"/>
                    </a:lnTo>
                    <a:lnTo>
                      <a:pt x="14" y="19"/>
                    </a:lnTo>
                    <a:lnTo>
                      <a:pt x="14" y="11"/>
                    </a:lnTo>
                    <a:lnTo>
                      <a:pt x="10" y="17"/>
                    </a:lnTo>
                    <a:lnTo>
                      <a:pt x="6" y="15"/>
                    </a:lnTo>
                    <a:lnTo>
                      <a:pt x="4" y="11"/>
                    </a:lnTo>
                    <a:lnTo>
                      <a:pt x="0" y="9"/>
                    </a:lnTo>
                    <a:lnTo>
                      <a:pt x="2" y="4"/>
                    </a:lnTo>
                    <a:lnTo>
                      <a:pt x="8" y="2"/>
                    </a:lnTo>
                    <a:lnTo>
                      <a:pt x="14" y="0"/>
                    </a:lnTo>
                    <a:lnTo>
                      <a:pt x="23" y="0"/>
                    </a:lnTo>
                    <a:lnTo>
                      <a:pt x="33" y="0"/>
                    </a:lnTo>
                    <a:lnTo>
                      <a:pt x="43" y="2"/>
                    </a:lnTo>
                    <a:lnTo>
                      <a:pt x="50" y="2"/>
                    </a:lnTo>
                    <a:lnTo>
                      <a:pt x="56" y="4"/>
                    </a:lnTo>
                    <a:lnTo>
                      <a:pt x="56" y="8"/>
                    </a:lnTo>
                    <a:lnTo>
                      <a:pt x="58" y="9"/>
                    </a:lnTo>
                    <a:lnTo>
                      <a:pt x="58" y="17"/>
                    </a:lnTo>
                    <a:lnTo>
                      <a:pt x="60" y="23"/>
                    </a:lnTo>
                    <a:lnTo>
                      <a:pt x="64" y="23"/>
                    </a:lnTo>
                    <a:lnTo>
                      <a:pt x="66" y="27"/>
                    </a:lnTo>
                    <a:lnTo>
                      <a:pt x="68" y="34"/>
                    </a:lnTo>
                    <a:lnTo>
                      <a:pt x="66" y="44"/>
                    </a:lnTo>
                    <a:lnTo>
                      <a:pt x="69" y="50"/>
                    </a:lnTo>
                    <a:lnTo>
                      <a:pt x="71" y="56"/>
                    </a:lnTo>
                    <a:lnTo>
                      <a:pt x="75" y="57"/>
                    </a:lnTo>
                    <a:lnTo>
                      <a:pt x="79" y="59"/>
                    </a:lnTo>
                    <a:lnTo>
                      <a:pt x="81" y="67"/>
                    </a:lnTo>
                    <a:lnTo>
                      <a:pt x="85" y="75"/>
                    </a:lnTo>
                    <a:lnTo>
                      <a:pt x="83" y="82"/>
                    </a:lnTo>
                    <a:lnTo>
                      <a:pt x="79" y="88"/>
                    </a:lnTo>
                    <a:lnTo>
                      <a:pt x="73" y="88"/>
                    </a:lnTo>
                    <a:lnTo>
                      <a:pt x="69" y="92"/>
                    </a:lnTo>
                    <a:lnTo>
                      <a:pt x="68" y="100"/>
                    </a:lnTo>
                    <a:lnTo>
                      <a:pt x="66" y="107"/>
                    </a:lnTo>
                    <a:close/>
                  </a:path>
                </a:pathLst>
              </a:custGeom>
              <a:solidFill>
                <a:srgbClr val="ff6600"/>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3048" name=""/>
              <p:cNvSpPr/>
              <p:nvPr/>
            </p:nvSpPr>
            <p:spPr>
              <a:xfrm>
                <a:off x="6357960" y="3781440"/>
                <a:ext cx="58320" cy="66600"/>
              </a:xfrm>
              <a:custGeom>
                <a:avLst/>
                <a:gdLst/>
                <a:ahLst/>
                <a:rect l="l" t="t" r="r" b="b"/>
                <a:pathLst>
                  <a:path w="236" h="226">
                    <a:moveTo>
                      <a:pt x="21" y="198"/>
                    </a:moveTo>
                    <a:lnTo>
                      <a:pt x="17" y="187"/>
                    </a:lnTo>
                    <a:lnTo>
                      <a:pt x="15" y="185"/>
                    </a:lnTo>
                    <a:lnTo>
                      <a:pt x="11" y="181"/>
                    </a:lnTo>
                    <a:lnTo>
                      <a:pt x="11" y="175"/>
                    </a:lnTo>
                    <a:lnTo>
                      <a:pt x="13" y="172"/>
                    </a:lnTo>
                    <a:lnTo>
                      <a:pt x="11" y="171"/>
                    </a:lnTo>
                    <a:lnTo>
                      <a:pt x="6" y="171"/>
                    </a:lnTo>
                    <a:lnTo>
                      <a:pt x="2" y="171"/>
                    </a:lnTo>
                    <a:lnTo>
                      <a:pt x="0" y="167"/>
                    </a:lnTo>
                    <a:lnTo>
                      <a:pt x="4" y="163"/>
                    </a:lnTo>
                    <a:lnTo>
                      <a:pt x="6" y="163"/>
                    </a:lnTo>
                    <a:lnTo>
                      <a:pt x="8" y="161"/>
                    </a:lnTo>
                    <a:lnTo>
                      <a:pt x="8" y="156"/>
                    </a:lnTo>
                    <a:lnTo>
                      <a:pt x="11" y="148"/>
                    </a:lnTo>
                    <a:lnTo>
                      <a:pt x="13" y="145"/>
                    </a:lnTo>
                    <a:lnTo>
                      <a:pt x="13" y="142"/>
                    </a:lnTo>
                    <a:lnTo>
                      <a:pt x="15" y="142"/>
                    </a:lnTo>
                    <a:lnTo>
                      <a:pt x="17" y="140"/>
                    </a:lnTo>
                    <a:lnTo>
                      <a:pt x="15" y="136"/>
                    </a:lnTo>
                    <a:lnTo>
                      <a:pt x="13" y="132"/>
                    </a:lnTo>
                    <a:lnTo>
                      <a:pt x="8" y="130"/>
                    </a:lnTo>
                    <a:lnTo>
                      <a:pt x="4" y="127"/>
                    </a:lnTo>
                    <a:lnTo>
                      <a:pt x="4" y="122"/>
                    </a:lnTo>
                    <a:lnTo>
                      <a:pt x="2" y="118"/>
                    </a:lnTo>
                    <a:lnTo>
                      <a:pt x="2" y="111"/>
                    </a:lnTo>
                    <a:lnTo>
                      <a:pt x="2" y="105"/>
                    </a:lnTo>
                    <a:lnTo>
                      <a:pt x="0" y="95"/>
                    </a:lnTo>
                    <a:lnTo>
                      <a:pt x="0" y="91"/>
                    </a:lnTo>
                    <a:lnTo>
                      <a:pt x="4" y="89"/>
                    </a:lnTo>
                    <a:lnTo>
                      <a:pt x="9" y="80"/>
                    </a:lnTo>
                    <a:lnTo>
                      <a:pt x="11" y="71"/>
                    </a:lnTo>
                    <a:lnTo>
                      <a:pt x="13" y="60"/>
                    </a:lnTo>
                    <a:lnTo>
                      <a:pt x="13" y="54"/>
                    </a:lnTo>
                    <a:lnTo>
                      <a:pt x="11" y="51"/>
                    </a:lnTo>
                    <a:lnTo>
                      <a:pt x="6" y="47"/>
                    </a:lnTo>
                    <a:lnTo>
                      <a:pt x="4" y="44"/>
                    </a:lnTo>
                    <a:lnTo>
                      <a:pt x="11" y="42"/>
                    </a:lnTo>
                    <a:lnTo>
                      <a:pt x="19" y="40"/>
                    </a:lnTo>
                    <a:lnTo>
                      <a:pt x="29" y="35"/>
                    </a:lnTo>
                    <a:lnTo>
                      <a:pt x="34" y="29"/>
                    </a:lnTo>
                    <a:lnTo>
                      <a:pt x="38" y="25"/>
                    </a:lnTo>
                    <a:lnTo>
                      <a:pt x="42" y="22"/>
                    </a:lnTo>
                    <a:lnTo>
                      <a:pt x="46" y="19"/>
                    </a:lnTo>
                    <a:lnTo>
                      <a:pt x="48" y="15"/>
                    </a:lnTo>
                    <a:lnTo>
                      <a:pt x="54" y="13"/>
                    </a:lnTo>
                    <a:lnTo>
                      <a:pt x="61" y="9"/>
                    </a:lnTo>
                    <a:lnTo>
                      <a:pt x="67" y="9"/>
                    </a:lnTo>
                    <a:lnTo>
                      <a:pt x="71" y="6"/>
                    </a:lnTo>
                    <a:lnTo>
                      <a:pt x="82" y="0"/>
                    </a:lnTo>
                    <a:lnTo>
                      <a:pt x="84" y="2"/>
                    </a:lnTo>
                    <a:lnTo>
                      <a:pt x="92" y="4"/>
                    </a:lnTo>
                    <a:lnTo>
                      <a:pt x="96" y="6"/>
                    </a:lnTo>
                    <a:lnTo>
                      <a:pt x="98" y="9"/>
                    </a:lnTo>
                    <a:lnTo>
                      <a:pt x="103" y="9"/>
                    </a:lnTo>
                    <a:lnTo>
                      <a:pt x="109" y="9"/>
                    </a:lnTo>
                    <a:lnTo>
                      <a:pt x="115" y="4"/>
                    </a:lnTo>
                    <a:lnTo>
                      <a:pt x="119" y="6"/>
                    </a:lnTo>
                    <a:lnTo>
                      <a:pt x="125" y="9"/>
                    </a:lnTo>
                    <a:lnTo>
                      <a:pt x="127" y="13"/>
                    </a:lnTo>
                    <a:lnTo>
                      <a:pt x="127" y="17"/>
                    </a:lnTo>
                    <a:lnTo>
                      <a:pt x="128" y="19"/>
                    </a:lnTo>
                    <a:lnTo>
                      <a:pt x="132" y="19"/>
                    </a:lnTo>
                    <a:lnTo>
                      <a:pt x="138" y="19"/>
                    </a:lnTo>
                    <a:lnTo>
                      <a:pt x="140" y="20"/>
                    </a:lnTo>
                    <a:lnTo>
                      <a:pt x="146" y="27"/>
                    </a:lnTo>
                    <a:lnTo>
                      <a:pt x="144" y="29"/>
                    </a:lnTo>
                    <a:lnTo>
                      <a:pt x="140" y="35"/>
                    </a:lnTo>
                    <a:lnTo>
                      <a:pt x="138" y="44"/>
                    </a:lnTo>
                    <a:lnTo>
                      <a:pt x="134" y="51"/>
                    </a:lnTo>
                    <a:lnTo>
                      <a:pt x="140" y="56"/>
                    </a:lnTo>
                    <a:lnTo>
                      <a:pt x="148" y="62"/>
                    </a:lnTo>
                    <a:lnTo>
                      <a:pt x="148" y="74"/>
                    </a:lnTo>
                    <a:lnTo>
                      <a:pt x="144" y="85"/>
                    </a:lnTo>
                    <a:lnTo>
                      <a:pt x="146" y="91"/>
                    </a:lnTo>
                    <a:lnTo>
                      <a:pt x="151" y="93"/>
                    </a:lnTo>
                    <a:lnTo>
                      <a:pt x="159" y="99"/>
                    </a:lnTo>
                    <a:lnTo>
                      <a:pt x="165" y="103"/>
                    </a:lnTo>
                    <a:lnTo>
                      <a:pt x="171" y="96"/>
                    </a:lnTo>
                    <a:lnTo>
                      <a:pt x="176" y="95"/>
                    </a:lnTo>
                    <a:lnTo>
                      <a:pt x="178" y="99"/>
                    </a:lnTo>
                    <a:lnTo>
                      <a:pt x="180" y="107"/>
                    </a:lnTo>
                    <a:lnTo>
                      <a:pt x="184" y="111"/>
                    </a:lnTo>
                    <a:lnTo>
                      <a:pt x="190" y="114"/>
                    </a:lnTo>
                    <a:lnTo>
                      <a:pt x="194" y="118"/>
                    </a:lnTo>
                    <a:lnTo>
                      <a:pt x="196" y="122"/>
                    </a:lnTo>
                    <a:lnTo>
                      <a:pt x="199" y="123"/>
                    </a:lnTo>
                    <a:lnTo>
                      <a:pt x="203" y="130"/>
                    </a:lnTo>
                    <a:lnTo>
                      <a:pt x="207" y="132"/>
                    </a:lnTo>
                    <a:lnTo>
                      <a:pt x="213" y="130"/>
                    </a:lnTo>
                    <a:lnTo>
                      <a:pt x="217" y="130"/>
                    </a:lnTo>
                    <a:lnTo>
                      <a:pt x="219" y="134"/>
                    </a:lnTo>
                    <a:lnTo>
                      <a:pt x="226" y="138"/>
                    </a:lnTo>
                    <a:lnTo>
                      <a:pt x="228" y="138"/>
                    </a:lnTo>
                    <a:lnTo>
                      <a:pt x="232" y="138"/>
                    </a:lnTo>
                    <a:lnTo>
                      <a:pt x="236" y="138"/>
                    </a:lnTo>
                    <a:lnTo>
                      <a:pt x="234" y="140"/>
                    </a:lnTo>
                    <a:lnTo>
                      <a:pt x="226" y="145"/>
                    </a:lnTo>
                    <a:lnTo>
                      <a:pt x="221" y="148"/>
                    </a:lnTo>
                    <a:lnTo>
                      <a:pt x="217" y="156"/>
                    </a:lnTo>
                    <a:lnTo>
                      <a:pt x="207" y="165"/>
                    </a:lnTo>
                    <a:lnTo>
                      <a:pt x="201" y="172"/>
                    </a:lnTo>
                    <a:lnTo>
                      <a:pt x="196" y="183"/>
                    </a:lnTo>
                    <a:lnTo>
                      <a:pt x="194" y="190"/>
                    </a:lnTo>
                    <a:lnTo>
                      <a:pt x="190" y="192"/>
                    </a:lnTo>
                    <a:lnTo>
                      <a:pt x="188" y="190"/>
                    </a:lnTo>
                    <a:lnTo>
                      <a:pt x="186" y="187"/>
                    </a:lnTo>
                    <a:lnTo>
                      <a:pt x="184" y="187"/>
                    </a:lnTo>
                    <a:lnTo>
                      <a:pt x="182" y="185"/>
                    </a:lnTo>
                    <a:lnTo>
                      <a:pt x="180" y="185"/>
                    </a:lnTo>
                    <a:lnTo>
                      <a:pt x="178" y="187"/>
                    </a:lnTo>
                    <a:lnTo>
                      <a:pt x="180" y="192"/>
                    </a:lnTo>
                    <a:lnTo>
                      <a:pt x="178" y="196"/>
                    </a:lnTo>
                    <a:lnTo>
                      <a:pt x="174" y="199"/>
                    </a:lnTo>
                    <a:lnTo>
                      <a:pt x="169" y="199"/>
                    </a:lnTo>
                    <a:lnTo>
                      <a:pt x="165" y="201"/>
                    </a:lnTo>
                    <a:lnTo>
                      <a:pt x="159" y="199"/>
                    </a:lnTo>
                    <a:lnTo>
                      <a:pt x="159" y="194"/>
                    </a:lnTo>
                    <a:lnTo>
                      <a:pt x="157" y="192"/>
                    </a:lnTo>
                    <a:lnTo>
                      <a:pt x="153" y="194"/>
                    </a:lnTo>
                    <a:lnTo>
                      <a:pt x="150" y="194"/>
                    </a:lnTo>
                    <a:lnTo>
                      <a:pt x="146" y="187"/>
                    </a:lnTo>
                    <a:lnTo>
                      <a:pt x="144" y="190"/>
                    </a:lnTo>
                    <a:lnTo>
                      <a:pt x="144" y="194"/>
                    </a:lnTo>
                    <a:lnTo>
                      <a:pt x="138" y="194"/>
                    </a:lnTo>
                    <a:lnTo>
                      <a:pt x="136" y="201"/>
                    </a:lnTo>
                    <a:lnTo>
                      <a:pt x="136" y="210"/>
                    </a:lnTo>
                    <a:lnTo>
                      <a:pt x="138" y="216"/>
                    </a:lnTo>
                    <a:lnTo>
                      <a:pt x="138" y="223"/>
                    </a:lnTo>
                    <a:lnTo>
                      <a:pt x="138" y="226"/>
                    </a:lnTo>
                    <a:lnTo>
                      <a:pt x="138" y="226"/>
                    </a:lnTo>
                    <a:lnTo>
                      <a:pt x="124" y="226"/>
                    </a:lnTo>
                    <a:lnTo>
                      <a:pt x="130" y="223"/>
                    </a:lnTo>
                    <a:lnTo>
                      <a:pt x="128" y="216"/>
                    </a:lnTo>
                    <a:lnTo>
                      <a:pt x="125" y="210"/>
                    </a:lnTo>
                    <a:lnTo>
                      <a:pt x="110" y="200"/>
                    </a:lnTo>
                    <a:lnTo>
                      <a:pt x="125" y="192"/>
                    </a:lnTo>
                    <a:lnTo>
                      <a:pt x="123" y="187"/>
                    </a:lnTo>
                    <a:lnTo>
                      <a:pt x="119" y="187"/>
                    </a:lnTo>
                    <a:lnTo>
                      <a:pt x="100" y="181"/>
                    </a:lnTo>
                    <a:lnTo>
                      <a:pt x="73" y="175"/>
                    </a:lnTo>
                    <a:lnTo>
                      <a:pt x="71" y="172"/>
                    </a:lnTo>
                    <a:lnTo>
                      <a:pt x="68" y="172"/>
                    </a:lnTo>
                    <a:lnTo>
                      <a:pt x="109" y="165"/>
                    </a:lnTo>
                    <a:lnTo>
                      <a:pt x="102" y="165"/>
                    </a:lnTo>
                    <a:lnTo>
                      <a:pt x="92" y="163"/>
                    </a:lnTo>
                    <a:lnTo>
                      <a:pt x="82" y="163"/>
                    </a:lnTo>
                    <a:lnTo>
                      <a:pt x="73" y="163"/>
                    </a:lnTo>
                    <a:lnTo>
                      <a:pt x="67" y="165"/>
                    </a:lnTo>
                    <a:lnTo>
                      <a:pt x="61" y="167"/>
                    </a:lnTo>
                    <a:lnTo>
                      <a:pt x="59" y="172"/>
                    </a:lnTo>
                    <a:lnTo>
                      <a:pt x="54" y="171"/>
                    </a:lnTo>
                    <a:lnTo>
                      <a:pt x="52" y="175"/>
                    </a:lnTo>
                    <a:lnTo>
                      <a:pt x="56" y="177"/>
                    </a:lnTo>
                    <a:lnTo>
                      <a:pt x="56" y="181"/>
                    </a:lnTo>
                    <a:lnTo>
                      <a:pt x="50" y="183"/>
                    </a:lnTo>
                    <a:lnTo>
                      <a:pt x="46" y="185"/>
                    </a:lnTo>
                    <a:lnTo>
                      <a:pt x="42" y="192"/>
                    </a:lnTo>
                    <a:lnTo>
                      <a:pt x="38" y="192"/>
                    </a:lnTo>
                    <a:lnTo>
                      <a:pt x="32" y="192"/>
                    </a:lnTo>
                    <a:lnTo>
                      <a:pt x="29" y="192"/>
                    </a:lnTo>
                    <a:lnTo>
                      <a:pt x="25" y="196"/>
                    </a:lnTo>
                    <a:lnTo>
                      <a:pt x="23" y="198"/>
                    </a:lnTo>
                    <a:lnTo>
                      <a:pt x="21" y="198"/>
                    </a:lnTo>
                    <a:close/>
                  </a:path>
                </a:pathLst>
              </a:custGeom>
              <a:solidFill>
                <a:srgbClr val="ff660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3049" name=""/>
              <p:cNvSpPr/>
              <p:nvPr/>
            </p:nvSpPr>
            <p:spPr>
              <a:xfrm>
                <a:off x="6426000" y="3911400"/>
                <a:ext cx="44280" cy="71640"/>
              </a:xfrm>
              <a:custGeom>
                <a:avLst/>
                <a:gdLst/>
                <a:ahLst/>
                <a:rect l="l" t="t" r="r" b="b"/>
                <a:pathLst>
                  <a:path w="185" h="246">
                    <a:moveTo>
                      <a:pt x="56" y="246"/>
                    </a:moveTo>
                    <a:lnTo>
                      <a:pt x="58" y="238"/>
                    </a:lnTo>
                    <a:lnTo>
                      <a:pt x="60" y="236"/>
                    </a:lnTo>
                    <a:lnTo>
                      <a:pt x="60" y="231"/>
                    </a:lnTo>
                    <a:lnTo>
                      <a:pt x="60" y="227"/>
                    </a:lnTo>
                    <a:lnTo>
                      <a:pt x="60" y="221"/>
                    </a:lnTo>
                    <a:lnTo>
                      <a:pt x="58" y="190"/>
                    </a:lnTo>
                    <a:lnTo>
                      <a:pt x="58" y="181"/>
                    </a:lnTo>
                    <a:lnTo>
                      <a:pt x="56" y="175"/>
                    </a:lnTo>
                    <a:lnTo>
                      <a:pt x="54" y="169"/>
                    </a:lnTo>
                    <a:lnTo>
                      <a:pt x="52" y="167"/>
                    </a:lnTo>
                    <a:lnTo>
                      <a:pt x="50" y="165"/>
                    </a:lnTo>
                    <a:lnTo>
                      <a:pt x="46" y="165"/>
                    </a:lnTo>
                    <a:lnTo>
                      <a:pt x="43" y="162"/>
                    </a:lnTo>
                    <a:lnTo>
                      <a:pt x="41" y="160"/>
                    </a:lnTo>
                    <a:lnTo>
                      <a:pt x="37" y="154"/>
                    </a:lnTo>
                    <a:lnTo>
                      <a:pt x="35" y="150"/>
                    </a:lnTo>
                    <a:lnTo>
                      <a:pt x="31" y="146"/>
                    </a:lnTo>
                    <a:lnTo>
                      <a:pt x="29" y="144"/>
                    </a:lnTo>
                    <a:lnTo>
                      <a:pt x="27" y="140"/>
                    </a:lnTo>
                    <a:lnTo>
                      <a:pt x="25" y="137"/>
                    </a:lnTo>
                    <a:lnTo>
                      <a:pt x="22" y="137"/>
                    </a:lnTo>
                    <a:lnTo>
                      <a:pt x="20" y="140"/>
                    </a:lnTo>
                    <a:lnTo>
                      <a:pt x="20" y="140"/>
                    </a:lnTo>
                    <a:lnTo>
                      <a:pt x="16" y="140"/>
                    </a:lnTo>
                    <a:lnTo>
                      <a:pt x="12" y="133"/>
                    </a:lnTo>
                    <a:lnTo>
                      <a:pt x="12" y="129"/>
                    </a:lnTo>
                    <a:lnTo>
                      <a:pt x="14" y="125"/>
                    </a:lnTo>
                    <a:lnTo>
                      <a:pt x="14" y="123"/>
                    </a:lnTo>
                    <a:lnTo>
                      <a:pt x="12" y="119"/>
                    </a:lnTo>
                    <a:lnTo>
                      <a:pt x="10" y="115"/>
                    </a:lnTo>
                    <a:lnTo>
                      <a:pt x="8" y="114"/>
                    </a:lnTo>
                    <a:lnTo>
                      <a:pt x="6" y="108"/>
                    </a:lnTo>
                    <a:lnTo>
                      <a:pt x="6" y="102"/>
                    </a:lnTo>
                    <a:lnTo>
                      <a:pt x="4" y="100"/>
                    </a:lnTo>
                    <a:lnTo>
                      <a:pt x="4" y="96"/>
                    </a:lnTo>
                    <a:lnTo>
                      <a:pt x="4" y="92"/>
                    </a:lnTo>
                    <a:lnTo>
                      <a:pt x="2" y="90"/>
                    </a:lnTo>
                    <a:lnTo>
                      <a:pt x="0" y="89"/>
                    </a:lnTo>
                    <a:lnTo>
                      <a:pt x="0" y="87"/>
                    </a:lnTo>
                    <a:lnTo>
                      <a:pt x="2" y="87"/>
                    </a:lnTo>
                    <a:lnTo>
                      <a:pt x="4" y="85"/>
                    </a:lnTo>
                    <a:lnTo>
                      <a:pt x="4" y="85"/>
                    </a:lnTo>
                    <a:lnTo>
                      <a:pt x="4" y="83"/>
                    </a:lnTo>
                    <a:lnTo>
                      <a:pt x="6" y="77"/>
                    </a:lnTo>
                    <a:lnTo>
                      <a:pt x="10" y="71"/>
                    </a:lnTo>
                    <a:lnTo>
                      <a:pt x="10" y="67"/>
                    </a:lnTo>
                    <a:lnTo>
                      <a:pt x="18" y="66"/>
                    </a:lnTo>
                    <a:lnTo>
                      <a:pt x="25" y="62"/>
                    </a:lnTo>
                    <a:lnTo>
                      <a:pt x="29" y="58"/>
                    </a:lnTo>
                    <a:lnTo>
                      <a:pt x="33" y="52"/>
                    </a:lnTo>
                    <a:lnTo>
                      <a:pt x="35" y="43"/>
                    </a:lnTo>
                    <a:lnTo>
                      <a:pt x="37" y="35"/>
                    </a:lnTo>
                    <a:lnTo>
                      <a:pt x="39" y="31"/>
                    </a:lnTo>
                    <a:lnTo>
                      <a:pt x="45" y="29"/>
                    </a:lnTo>
                    <a:lnTo>
                      <a:pt x="52" y="29"/>
                    </a:lnTo>
                    <a:lnTo>
                      <a:pt x="56" y="29"/>
                    </a:lnTo>
                    <a:lnTo>
                      <a:pt x="60" y="29"/>
                    </a:lnTo>
                    <a:lnTo>
                      <a:pt x="66" y="27"/>
                    </a:lnTo>
                    <a:lnTo>
                      <a:pt x="71" y="23"/>
                    </a:lnTo>
                    <a:lnTo>
                      <a:pt x="75" y="19"/>
                    </a:lnTo>
                    <a:lnTo>
                      <a:pt x="79" y="19"/>
                    </a:lnTo>
                    <a:lnTo>
                      <a:pt x="85" y="19"/>
                    </a:lnTo>
                    <a:lnTo>
                      <a:pt x="89" y="14"/>
                    </a:lnTo>
                    <a:lnTo>
                      <a:pt x="96" y="14"/>
                    </a:lnTo>
                    <a:lnTo>
                      <a:pt x="106" y="10"/>
                    </a:lnTo>
                    <a:lnTo>
                      <a:pt x="112" y="6"/>
                    </a:lnTo>
                    <a:lnTo>
                      <a:pt x="116" y="2"/>
                    </a:lnTo>
                    <a:lnTo>
                      <a:pt x="114" y="0"/>
                    </a:lnTo>
                    <a:lnTo>
                      <a:pt x="123" y="0"/>
                    </a:lnTo>
                    <a:lnTo>
                      <a:pt x="129" y="2"/>
                    </a:lnTo>
                    <a:lnTo>
                      <a:pt x="135" y="8"/>
                    </a:lnTo>
                    <a:lnTo>
                      <a:pt x="135" y="18"/>
                    </a:lnTo>
                    <a:lnTo>
                      <a:pt x="135" y="23"/>
                    </a:lnTo>
                    <a:lnTo>
                      <a:pt x="139" y="27"/>
                    </a:lnTo>
                    <a:lnTo>
                      <a:pt x="144" y="27"/>
                    </a:lnTo>
                    <a:lnTo>
                      <a:pt x="150" y="29"/>
                    </a:lnTo>
                    <a:lnTo>
                      <a:pt x="154" y="29"/>
                    </a:lnTo>
                    <a:lnTo>
                      <a:pt x="162" y="27"/>
                    </a:lnTo>
                    <a:lnTo>
                      <a:pt x="167" y="27"/>
                    </a:lnTo>
                    <a:lnTo>
                      <a:pt x="171" y="27"/>
                    </a:lnTo>
                    <a:lnTo>
                      <a:pt x="177" y="25"/>
                    </a:lnTo>
                    <a:lnTo>
                      <a:pt x="177" y="35"/>
                    </a:lnTo>
                    <a:lnTo>
                      <a:pt x="175" y="41"/>
                    </a:lnTo>
                    <a:lnTo>
                      <a:pt x="177" y="58"/>
                    </a:lnTo>
                    <a:lnTo>
                      <a:pt x="179" y="66"/>
                    </a:lnTo>
                    <a:lnTo>
                      <a:pt x="181" y="67"/>
                    </a:lnTo>
                    <a:lnTo>
                      <a:pt x="181" y="73"/>
                    </a:lnTo>
                    <a:lnTo>
                      <a:pt x="183" y="79"/>
                    </a:lnTo>
                    <a:lnTo>
                      <a:pt x="185" y="83"/>
                    </a:lnTo>
                    <a:lnTo>
                      <a:pt x="179" y="85"/>
                    </a:lnTo>
                    <a:lnTo>
                      <a:pt x="175" y="87"/>
                    </a:lnTo>
                    <a:lnTo>
                      <a:pt x="175" y="94"/>
                    </a:lnTo>
                    <a:lnTo>
                      <a:pt x="173" y="104"/>
                    </a:lnTo>
                    <a:lnTo>
                      <a:pt x="171" y="108"/>
                    </a:lnTo>
                    <a:lnTo>
                      <a:pt x="171" y="110"/>
                    </a:lnTo>
                    <a:lnTo>
                      <a:pt x="177" y="112"/>
                    </a:lnTo>
                    <a:lnTo>
                      <a:pt x="179" y="112"/>
                    </a:lnTo>
                    <a:lnTo>
                      <a:pt x="177" y="115"/>
                    </a:lnTo>
                    <a:lnTo>
                      <a:pt x="179" y="117"/>
                    </a:lnTo>
                    <a:lnTo>
                      <a:pt x="175" y="125"/>
                    </a:lnTo>
                    <a:lnTo>
                      <a:pt x="167" y="133"/>
                    </a:lnTo>
                    <a:lnTo>
                      <a:pt x="167" y="137"/>
                    </a:lnTo>
                    <a:lnTo>
                      <a:pt x="167" y="138"/>
                    </a:lnTo>
                    <a:lnTo>
                      <a:pt x="167" y="142"/>
                    </a:lnTo>
                    <a:lnTo>
                      <a:pt x="169" y="146"/>
                    </a:lnTo>
                    <a:lnTo>
                      <a:pt x="169" y="154"/>
                    </a:lnTo>
                    <a:lnTo>
                      <a:pt x="167" y="158"/>
                    </a:lnTo>
                    <a:lnTo>
                      <a:pt x="164" y="158"/>
                    </a:lnTo>
                    <a:lnTo>
                      <a:pt x="160" y="158"/>
                    </a:lnTo>
                    <a:lnTo>
                      <a:pt x="156" y="162"/>
                    </a:lnTo>
                    <a:lnTo>
                      <a:pt x="154" y="162"/>
                    </a:lnTo>
                    <a:lnTo>
                      <a:pt x="150" y="162"/>
                    </a:lnTo>
                    <a:lnTo>
                      <a:pt x="146" y="162"/>
                    </a:lnTo>
                    <a:lnTo>
                      <a:pt x="144" y="163"/>
                    </a:lnTo>
                    <a:lnTo>
                      <a:pt x="148" y="165"/>
                    </a:lnTo>
                    <a:lnTo>
                      <a:pt x="148" y="171"/>
                    </a:lnTo>
                    <a:lnTo>
                      <a:pt x="148" y="177"/>
                    </a:lnTo>
                    <a:lnTo>
                      <a:pt x="150" y="181"/>
                    </a:lnTo>
                    <a:lnTo>
                      <a:pt x="146" y="190"/>
                    </a:lnTo>
                    <a:lnTo>
                      <a:pt x="142" y="194"/>
                    </a:lnTo>
                    <a:lnTo>
                      <a:pt x="137" y="194"/>
                    </a:lnTo>
                    <a:lnTo>
                      <a:pt x="131" y="196"/>
                    </a:lnTo>
                    <a:lnTo>
                      <a:pt x="125" y="198"/>
                    </a:lnTo>
                    <a:lnTo>
                      <a:pt x="117" y="206"/>
                    </a:lnTo>
                    <a:lnTo>
                      <a:pt x="112" y="211"/>
                    </a:lnTo>
                    <a:lnTo>
                      <a:pt x="106" y="215"/>
                    </a:lnTo>
                    <a:lnTo>
                      <a:pt x="104" y="217"/>
                    </a:lnTo>
                    <a:lnTo>
                      <a:pt x="104" y="219"/>
                    </a:lnTo>
                    <a:lnTo>
                      <a:pt x="102" y="223"/>
                    </a:lnTo>
                    <a:lnTo>
                      <a:pt x="100" y="227"/>
                    </a:lnTo>
                    <a:lnTo>
                      <a:pt x="93" y="231"/>
                    </a:lnTo>
                    <a:lnTo>
                      <a:pt x="85" y="234"/>
                    </a:lnTo>
                    <a:lnTo>
                      <a:pt x="81" y="236"/>
                    </a:lnTo>
                    <a:lnTo>
                      <a:pt x="77" y="238"/>
                    </a:lnTo>
                    <a:lnTo>
                      <a:pt x="71" y="240"/>
                    </a:lnTo>
                    <a:lnTo>
                      <a:pt x="68" y="244"/>
                    </a:lnTo>
                    <a:lnTo>
                      <a:pt x="66" y="244"/>
                    </a:lnTo>
                    <a:lnTo>
                      <a:pt x="64" y="246"/>
                    </a:lnTo>
                    <a:lnTo>
                      <a:pt x="60" y="246"/>
                    </a:lnTo>
                    <a:lnTo>
                      <a:pt x="60" y="246"/>
                    </a:lnTo>
                    <a:lnTo>
                      <a:pt x="56" y="246"/>
                    </a:lnTo>
                    <a:close/>
                  </a:path>
                </a:pathLst>
              </a:custGeom>
              <a:solidFill>
                <a:srgbClr val="ff6600"/>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3050" name=""/>
              <p:cNvSpPr/>
              <p:nvPr/>
            </p:nvSpPr>
            <p:spPr>
              <a:xfrm>
                <a:off x="6367320" y="3871800"/>
                <a:ext cx="80640" cy="73080"/>
              </a:xfrm>
              <a:custGeom>
                <a:avLst/>
                <a:gdLst/>
                <a:ahLst/>
                <a:rect l="l" t="t" r="r" b="b"/>
                <a:pathLst>
                  <a:path w="321" h="254">
                    <a:moveTo>
                      <a:pt x="79" y="202"/>
                    </a:moveTo>
                    <a:lnTo>
                      <a:pt x="83" y="194"/>
                    </a:lnTo>
                    <a:lnTo>
                      <a:pt x="81" y="188"/>
                    </a:lnTo>
                    <a:lnTo>
                      <a:pt x="81" y="179"/>
                    </a:lnTo>
                    <a:lnTo>
                      <a:pt x="83" y="167"/>
                    </a:lnTo>
                    <a:lnTo>
                      <a:pt x="87" y="161"/>
                    </a:lnTo>
                    <a:lnTo>
                      <a:pt x="89" y="161"/>
                    </a:lnTo>
                    <a:lnTo>
                      <a:pt x="91" y="158"/>
                    </a:lnTo>
                    <a:lnTo>
                      <a:pt x="89" y="148"/>
                    </a:lnTo>
                    <a:lnTo>
                      <a:pt x="89" y="142"/>
                    </a:lnTo>
                    <a:lnTo>
                      <a:pt x="87" y="138"/>
                    </a:lnTo>
                    <a:lnTo>
                      <a:pt x="91" y="137"/>
                    </a:lnTo>
                    <a:lnTo>
                      <a:pt x="98" y="135"/>
                    </a:lnTo>
                    <a:lnTo>
                      <a:pt x="100" y="135"/>
                    </a:lnTo>
                    <a:lnTo>
                      <a:pt x="108" y="137"/>
                    </a:lnTo>
                    <a:lnTo>
                      <a:pt x="117" y="137"/>
                    </a:lnTo>
                    <a:lnTo>
                      <a:pt x="129" y="135"/>
                    </a:lnTo>
                    <a:lnTo>
                      <a:pt x="137" y="129"/>
                    </a:lnTo>
                    <a:lnTo>
                      <a:pt x="140" y="127"/>
                    </a:lnTo>
                    <a:lnTo>
                      <a:pt x="142" y="131"/>
                    </a:lnTo>
                    <a:lnTo>
                      <a:pt x="144" y="138"/>
                    </a:lnTo>
                    <a:lnTo>
                      <a:pt x="142" y="144"/>
                    </a:lnTo>
                    <a:lnTo>
                      <a:pt x="140" y="152"/>
                    </a:lnTo>
                    <a:lnTo>
                      <a:pt x="139" y="160"/>
                    </a:lnTo>
                    <a:lnTo>
                      <a:pt x="139" y="169"/>
                    </a:lnTo>
                    <a:lnTo>
                      <a:pt x="142" y="183"/>
                    </a:lnTo>
                    <a:lnTo>
                      <a:pt x="148" y="190"/>
                    </a:lnTo>
                    <a:lnTo>
                      <a:pt x="148" y="194"/>
                    </a:lnTo>
                    <a:lnTo>
                      <a:pt x="146" y="200"/>
                    </a:lnTo>
                    <a:lnTo>
                      <a:pt x="148" y="206"/>
                    </a:lnTo>
                    <a:lnTo>
                      <a:pt x="150" y="211"/>
                    </a:lnTo>
                    <a:lnTo>
                      <a:pt x="150" y="219"/>
                    </a:lnTo>
                    <a:lnTo>
                      <a:pt x="154" y="229"/>
                    </a:lnTo>
                    <a:lnTo>
                      <a:pt x="156" y="236"/>
                    </a:lnTo>
                    <a:lnTo>
                      <a:pt x="154" y="244"/>
                    </a:lnTo>
                    <a:lnTo>
                      <a:pt x="152" y="250"/>
                    </a:lnTo>
                    <a:lnTo>
                      <a:pt x="154" y="254"/>
                    </a:lnTo>
                    <a:lnTo>
                      <a:pt x="158" y="254"/>
                    </a:lnTo>
                    <a:lnTo>
                      <a:pt x="162" y="252"/>
                    </a:lnTo>
                    <a:lnTo>
                      <a:pt x="167" y="248"/>
                    </a:lnTo>
                    <a:lnTo>
                      <a:pt x="171" y="246"/>
                    </a:lnTo>
                    <a:lnTo>
                      <a:pt x="177" y="246"/>
                    </a:lnTo>
                    <a:lnTo>
                      <a:pt x="183" y="246"/>
                    </a:lnTo>
                    <a:lnTo>
                      <a:pt x="190" y="244"/>
                    </a:lnTo>
                    <a:lnTo>
                      <a:pt x="192" y="244"/>
                    </a:lnTo>
                    <a:lnTo>
                      <a:pt x="202" y="242"/>
                    </a:lnTo>
                    <a:lnTo>
                      <a:pt x="206" y="240"/>
                    </a:lnTo>
                    <a:lnTo>
                      <a:pt x="210" y="236"/>
                    </a:lnTo>
                    <a:lnTo>
                      <a:pt x="217" y="232"/>
                    </a:lnTo>
                    <a:lnTo>
                      <a:pt x="221" y="221"/>
                    </a:lnTo>
                    <a:lnTo>
                      <a:pt x="225" y="217"/>
                    </a:lnTo>
                    <a:lnTo>
                      <a:pt x="225" y="209"/>
                    </a:lnTo>
                    <a:lnTo>
                      <a:pt x="227" y="208"/>
                    </a:lnTo>
                    <a:lnTo>
                      <a:pt x="233" y="208"/>
                    </a:lnTo>
                    <a:lnTo>
                      <a:pt x="238" y="208"/>
                    </a:lnTo>
                    <a:lnTo>
                      <a:pt x="242" y="208"/>
                    </a:lnTo>
                    <a:lnTo>
                      <a:pt x="246" y="209"/>
                    </a:lnTo>
                    <a:lnTo>
                      <a:pt x="254" y="208"/>
                    </a:lnTo>
                    <a:lnTo>
                      <a:pt x="261" y="204"/>
                    </a:lnTo>
                    <a:lnTo>
                      <a:pt x="265" y="200"/>
                    </a:lnTo>
                    <a:lnTo>
                      <a:pt x="269" y="194"/>
                    </a:lnTo>
                    <a:lnTo>
                      <a:pt x="271" y="185"/>
                    </a:lnTo>
                    <a:lnTo>
                      <a:pt x="273" y="177"/>
                    </a:lnTo>
                    <a:lnTo>
                      <a:pt x="275" y="173"/>
                    </a:lnTo>
                    <a:lnTo>
                      <a:pt x="281" y="171"/>
                    </a:lnTo>
                    <a:lnTo>
                      <a:pt x="288" y="171"/>
                    </a:lnTo>
                    <a:lnTo>
                      <a:pt x="292" y="171"/>
                    </a:lnTo>
                    <a:lnTo>
                      <a:pt x="296" y="171"/>
                    </a:lnTo>
                    <a:lnTo>
                      <a:pt x="302" y="169"/>
                    </a:lnTo>
                    <a:lnTo>
                      <a:pt x="307" y="165"/>
                    </a:lnTo>
                    <a:lnTo>
                      <a:pt x="311" y="161"/>
                    </a:lnTo>
                    <a:lnTo>
                      <a:pt x="315" y="161"/>
                    </a:lnTo>
                    <a:lnTo>
                      <a:pt x="321" y="161"/>
                    </a:lnTo>
                    <a:lnTo>
                      <a:pt x="317" y="156"/>
                    </a:lnTo>
                    <a:lnTo>
                      <a:pt x="313" y="148"/>
                    </a:lnTo>
                    <a:lnTo>
                      <a:pt x="309" y="140"/>
                    </a:lnTo>
                    <a:lnTo>
                      <a:pt x="302" y="138"/>
                    </a:lnTo>
                    <a:lnTo>
                      <a:pt x="298" y="137"/>
                    </a:lnTo>
                    <a:lnTo>
                      <a:pt x="296" y="135"/>
                    </a:lnTo>
                    <a:lnTo>
                      <a:pt x="286" y="125"/>
                    </a:lnTo>
                    <a:lnTo>
                      <a:pt x="273" y="114"/>
                    </a:lnTo>
                    <a:lnTo>
                      <a:pt x="265" y="106"/>
                    </a:lnTo>
                    <a:lnTo>
                      <a:pt x="261" y="108"/>
                    </a:lnTo>
                    <a:lnTo>
                      <a:pt x="258" y="104"/>
                    </a:lnTo>
                    <a:lnTo>
                      <a:pt x="252" y="102"/>
                    </a:lnTo>
                    <a:lnTo>
                      <a:pt x="250" y="106"/>
                    </a:lnTo>
                    <a:lnTo>
                      <a:pt x="246" y="108"/>
                    </a:lnTo>
                    <a:lnTo>
                      <a:pt x="240" y="106"/>
                    </a:lnTo>
                    <a:lnTo>
                      <a:pt x="231" y="108"/>
                    </a:lnTo>
                    <a:lnTo>
                      <a:pt x="227" y="110"/>
                    </a:lnTo>
                    <a:lnTo>
                      <a:pt x="233" y="100"/>
                    </a:lnTo>
                    <a:lnTo>
                      <a:pt x="235" y="94"/>
                    </a:lnTo>
                    <a:lnTo>
                      <a:pt x="235" y="87"/>
                    </a:lnTo>
                    <a:lnTo>
                      <a:pt x="233" y="81"/>
                    </a:lnTo>
                    <a:lnTo>
                      <a:pt x="231" y="73"/>
                    </a:lnTo>
                    <a:lnTo>
                      <a:pt x="225" y="67"/>
                    </a:lnTo>
                    <a:lnTo>
                      <a:pt x="219" y="64"/>
                    </a:lnTo>
                    <a:lnTo>
                      <a:pt x="215" y="52"/>
                    </a:lnTo>
                    <a:lnTo>
                      <a:pt x="211" y="46"/>
                    </a:lnTo>
                    <a:lnTo>
                      <a:pt x="208" y="37"/>
                    </a:lnTo>
                    <a:lnTo>
                      <a:pt x="206" y="39"/>
                    </a:lnTo>
                    <a:lnTo>
                      <a:pt x="202" y="37"/>
                    </a:lnTo>
                    <a:lnTo>
                      <a:pt x="200" y="33"/>
                    </a:lnTo>
                    <a:lnTo>
                      <a:pt x="202" y="29"/>
                    </a:lnTo>
                    <a:lnTo>
                      <a:pt x="202" y="25"/>
                    </a:lnTo>
                    <a:lnTo>
                      <a:pt x="198" y="18"/>
                    </a:lnTo>
                    <a:lnTo>
                      <a:pt x="194" y="14"/>
                    </a:lnTo>
                    <a:lnTo>
                      <a:pt x="188" y="14"/>
                    </a:lnTo>
                    <a:lnTo>
                      <a:pt x="179" y="14"/>
                    </a:lnTo>
                    <a:lnTo>
                      <a:pt x="175" y="18"/>
                    </a:lnTo>
                    <a:lnTo>
                      <a:pt x="171" y="19"/>
                    </a:lnTo>
                    <a:lnTo>
                      <a:pt x="165" y="18"/>
                    </a:lnTo>
                    <a:lnTo>
                      <a:pt x="162" y="16"/>
                    </a:lnTo>
                    <a:lnTo>
                      <a:pt x="160" y="16"/>
                    </a:lnTo>
                    <a:lnTo>
                      <a:pt x="158" y="14"/>
                    </a:lnTo>
                    <a:lnTo>
                      <a:pt x="156" y="12"/>
                    </a:lnTo>
                    <a:lnTo>
                      <a:pt x="154" y="8"/>
                    </a:lnTo>
                    <a:lnTo>
                      <a:pt x="152" y="4"/>
                    </a:lnTo>
                    <a:lnTo>
                      <a:pt x="146" y="4"/>
                    </a:lnTo>
                    <a:lnTo>
                      <a:pt x="146" y="0"/>
                    </a:lnTo>
                    <a:lnTo>
                      <a:pt x="142" y="2"/>
                    </a:lnTo>
                    <a:lnTo>
                      <a:pt x="139" y="2"/>
                    </a:lnTo>
                    <a:lnTo>
                      <a:pt x="135" y="2"/>
                    </a:lnTo>
                    <a:lnTo>
                      <a:pt x="135" y="10"/>
                    </a:lnTo>
                    <a:lnTo>
                      <a:pt x="133" y="14"/>
                    </a:lnTo>
                    <a:lnTo>
                      <a:pt x="127" y="18"/>
                    </a:lnTo>
                    <a:lnTo>
                      <a:pt x="123" y="12"/>
                    </a:lnTo>
                    <a:lnTo>
                      <a:pt x="125" y="4"/>
                    </a:lnTo>
                    <a:lnTo>
                      <a:pt x="123" y="2"/>
                    </a:lnTo>
                    <a:lnTo>
                      <a:pt x="119" y="2"/>
                    </a:lnTo>
                    <a:lnTo>
                      <a:pt x="119" y="6"/>
                    </a:lnTo>
                    <a:lnTo>
                      <a:pt x="116" y="10"/>
                    </a:lnTo>
                    <a:lnTo>
                      <a:pt x="112" y="14"/>
                    </a:lnTo>
                    <a:lnTo>
                      <a:pt x="108" y="14"/>
                    </a:lnTo>
                    <a:lnTo>
                      <a:pt x="100" y="18"/>
                    </a:lnTo>
                    <a:lnTo>
                      <a:pt x="96" y="19"/>
                    </a:lnTo>
                    <a:lnTo>
                      <a:pt x="93" y="18"/>
                    </a:lnTo>
                    <a:lnTo>
                      <a:pt x="89" y="21"/>
                    </a:lnTo>
                    <a:lnTo>
                      <a:pt x="87" y="25"/>
                    </a:lnTo>
                    <a:lnTo>
                      <a:pt x="79" y="27"/>
                    </a:lnTo>
                    <a:lnTo>
                      <a:pt x="77" y="33"/>
                    </a:lnTo>
                    <a:lnTo>
                      <a:pt x="75" y="37"/>
                    </a:lnTo>
                    <a:lnTo>
                      <a:pt x="68" y="37"/>
                    </a:lnTo>
                    <a:lnTo>
                      <a:pt x="62" y="35"/>
                    </a:lnTo>
                    <a:lnTo>
                      <a:pt x="56" y="35"/>
                    </a:lnTo>
                    <a:lnTo>
                      <a:pt x="50" y="37"/>
                    </a:lnTo>
                    <a:lnTo>
                      <a:pt x="45" y="41"/>
                    </a:lnTo>
                    <a:lnTo>
                      <a:pt x="43" y="44"/>
                    </a:lnTo>
                    <a:lnTo>
                      <a:pt x="18" y="62"/>
                    </a:lnTo>
                    <a:lnTo>
                      <a:pt x="16" y="67"/>
                    </a:lnTo>
                    <a:lnTo>
                      <a:pt x="10" y="67"/>
                    </a:lnTo>
                    <a:lnTo>
                      <a:pt x="10" y="75"/>
                    </a:lnTo>
                    <a:lnTo>
                      <a:pt x="6" y="75"/>
                    </a:lnTo>
                    <a:lnTo>
                      <a:pt x="2" y="75"/>
                    </a:lnTo>
                    <a:lnTo>
                      <a:pt x="0" y="83"/>
                    </a:lnTo>
                    <a:lnTo>
                      <a:pt x="0" y="89"/>
                    </a:lnTo>
                    <a:lnTo>
                      <a:pt x="4" y="89"/>
                    </a:lnTo>
                    <a:lnTo>
                      <a:pt x="8" y="90"/>
                    </a:lnTo>
                    <a:lnTo>
                      <a:pt x="10" y="92"/>
                    </a:lnTo>
                    <a:lnTo>
                      <a:pt x="12" y="94"/>
                    </a:lnTo>
                    <a:lnTo>
                      <a:pt x="14" y="98"/>
                    </a:lnTo>
                    <a:lnTo>
                      <a:pt x="18" y="100"/>
                    </a:lnTo>
                    <a:lnTo>
                      <a:pt x="18" y="106"/>
                    </a:lnTo>
                    <a:lnTo>
                      <a:pt x="20" y="112"/>
                    </a:lnTo>
                    <a:lnTo>
                      <a:pt x="18" y="114"/>
                    </a:lnTo>
                    <a:lnTo>
                      <a:pt x="12" y="115"/>
                    </a:lnTo>
                    <a:lnTo>
                      <a:pt x="10" y="121"/>
                    </a:lnTo>
                    <a:lnTo>
                      <a:pt x="8" y="125"/>
                    </a:lnTo>
                    <a:lnTo>
                      <a:pt x="4" y="127"/>
                    </a:lnTo>
                    <a:lnTo>
                      <a:pt x="6" y="131"/>
                    </a:lnTo>
                    <a:lnTo>
                      <a:pt x="8" y="131"/>
                    </a:lnTo>
                    <a:lnTo>
                      <a:pt x="10" y="135"/>
                    </a:lnTo>
                    <a:lnTo>
                      <a:pt x="10" y="140"/>
                    </a:lnTo>
                    <a:lnTo>
                      <a:pt x="10" y="148"/>
                    </a:lnTo>
                    <a:lnTo>
                      <a:pt x="14" y="148"/>
                    </a:lnTo>
                    <a:lnTo>
                      <a:pt x="18" y="152"/>
                    </a:lnTo>
                    <a:lnTo>
                      <a:pt x="22" y="156"/>
                    </a:lnTo>
                    <a:lnTo>
                      <a:pt x="27" y="163"/>
                    </a:lnTo>
                    <a:lnTo>
                      <a:pt x="29" y="167"/>
                    </a:lnTo>
                    <a:lnTo>
                      <a:pt x="33" y="169"/>
                    </a:lnTo>
                    <a:lnTo>
                      <a:pt x="35" y="171"/>
                    </a:lnTo>
                    <a:lnTo>
                      <a:pt x="35" y="175"/>
                    </a:lnTo>
                    <a:lnTo>
                      <a:pt x="39" y="179"/>
                    </a:lnTo>
                    <a:lnTo>
                      <a:pt x="43" y="181"/>
                    </a:lnTo>
                    <a:lnTo>
                      <a:pt x="46" y="183"/>
                    </a:lnTo>
                    <a:lnTo>
                      <a:pt x="54" y="185"/>
                    </a:lnTo>
                    <a:lnTo>
                      <a:pt x="56" y="188"/>
                    </a:lnTo>
                    <a:lnTo>
                      <a:pt x="56" y="190"/>
                    </a:lnTo>
                    <a:lnTo>
                      <a:pt x="58" y="194"/>
                    </a:lnTo>
                    <a:lnTo>
                      <a:pt x="62" y="196"/>
                    </a:lnTo>
                    <a:lnTo>
                      <a:pt x="66" y="194"/>
                    </a:lnTo>
                    <a:lnTo>
                      <a:pt x="71" y="194"/>
                    </a:lnTo>
                    <a:lnTo>
                      <a:pt x="75" y="196"/>
                    </a:lnTo>
                    <a:lnTo>
                      <a:pt x="79" y="202"/>
                    </a:lnTo>
                    <a:close/>
                  </a:path>
                </a:pathLst>
              </a:custGeom>
              <a:solidFill>
                <a:srgbClr val="ff6600"/>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3051" name=""/>
              <p:cNvSpPr/>
              <p:nvPr/>
            </p:nvSpPr>
            <p:spPr>
              <a:xfrm>
                <a:off x="6454800" y="3854160"/>
                <a:ext cx="42480" cy="54000"/>
              </a:xfrm>
              <a:custGeom>
                <a:avLst/>
                <a:gdLst/>
                <a:ahLst/>
                <a:rect l="l" t="t" r="r" b="b"/>
                <a:pathLst>
                  <a:path w="148" h="169">
                    <a:moveTo>
                      <a:pt x="6" y="42"/>
                    </a:moveTo>
                    <a:lnTo>
                      <a:pt x="6" y="53"/>
                    </a:lnTo>
                    <a:lnTo>
                      <a:pt x="8" y="59"/>
                    </a:lnTo>
                    <a:lnTo>
                      <a:pt x="12" y="63"/>
                    </a:lnTo>
                    <a:lnTo>
                      <a:pt x="16" y="69"/>
                    </a:lnTo>
                    <a:lnTo>
                      <a:pt x="21" y="78"/>
                    </a:lnTo>
                    <a:lnTo>
                      <a:pt x="25" y="86"/>
                    </a:lnTo>
                    <a:lnTo>
                      <a:pt x="21" y="88"/>
                    </a:lnTo>
                    <a:lnTo>
                      <a:pt x="12" y="92"/>
                    </a:lnTo>
                    <a:lnTo>
                      <a:pt x="4" y="101"/>
                    </a:lnTo>
                    <a:lnTo>
                      <a:pt x="0" y="111"/>
                    </a:lnTo>
                    <a:lnTo>
                      <a:pt x="0" y="119"/>
                    </a:lnTo>
                    <a:lnTo>
                      <a:pt x="2" y="128"/>
                    </a:lnTo>
                    <a:lnTo>
                      <a:pt x="6" y="136"/>
                    </a:lnTo>
                    <a:lnTo>
                      <a:pt x="14" y="140"/>
                    </a:lnTo>
                    <a:lnTo>
                      <a:pt x="21" y="140"/>
                    </a:lnTo>
                    <a:lnTo>
                      <a:pt x="33" y="142"/>
                    </a:lnTo>
                    <a:lnTo>
                      <a:pt x="33" y="140"/>
                    </a:lnTo>
                    <a:lnTo>
                      <a:pt x="35" y="138"/>
                    </a:lnTo>
                    <a:lnTo>
                      <a:pt x="39" y="136"/>
                    </a:lnTo>
                    <a:lnTo>
                      <a:pt x="39" y="144"/>
                    </a:lnTo>
                    <a:lnTo>
                      <a:pt x="42" y="151"/>
                    </a:lnTo>
                    <a:lnTo>
                      <a:pt x="46" y="159"/>
                    </a:lnTo>
                    <a:lnTo>
                      <a:pt x="48" y="157"/>
                    </a:lnTo>
                    <a:lnTo>
                      <a:pt x="52" y="155"/>
                    </a:lnTo>
                    <a:lnTo>
                      <a:pt x="54" y="157"/>
                    </a:lnTo>
                    <a:lnTo>
                      <a:pt x="58" y="157"/>
                    </a:lnTo>
                    <a:lnTo>
                      <a:pt x="58" y="159"/>
                    </a:lnTo>
                    <a:lnTo>
                      <a:pt x="62" y="161"/>
                    </a:lnTo>
                    <a:lnTo>
                      <a:pt x="64" y="159"/>
                    </a:lnTo>
                    <a:lnTo>
                      <a:pt x="67" y="157"/>
                    </a:lnTo>
                    <a:lnTo>
                      <a:pt x="69" y="161"/>
                    </a:lnTo>
                    <a:lnTo>
                      <a:pt x="71" y="167"/>
                    </a:lnTo>
                    <a:lnTo>
                      <a:pt x="73" y="169"/>
                    </a:lnTo>
                    <a:lnTo>
                      <a:pt x="75" y="169"/>
                    </a:lnTo>
                    <a:lnTo>
                      <a:pt x="81" y="163"/>
                    </a:lnTo>
                    <a:lnTo>
                      <a:pt x="89" y="157"/>
                    </a:lnTo>
                    <a:lnTo>
                      <a:pt x="96" y="157"/>
                    </a:lnTo>
                    <a:lnTo>
                      <a:pt x="102" y="155"/>
                    </a:lnTo>
                    <a:lnTo>
                      <a:pt x="106" y="151"/>
                    </a:lnTo>
                    <a:lnTo>
                      <a:pt x="110" y="145"/>
                    </a:lnTo>
                    <a:lnTo>
                      <a:pt x="112" y="142"/>
                    </a:lnTo>
                    <a:lnTo>
                      <a:pt x="121" y="136"/>
                    </a:lnTo>
                    <a:lnTo>
                      <a:pt x="131" y="132"/>
                    </a:lnTo>
                    <a:lnTo>
                      <a:pt x="135" y="128"/>
                    </a:lnTo>
                    <a:lnTo>
                      <a:pt x="133" y="124"/>
                    </a:lnTo>
                    <a:lnTo>
                      <a:pt x="133" y="122"/>
                    </a:lnTo>
                    <a:lnTo>
                      <a:pt x="136" y="119"/>
                    </a:lnTo>
                    <a:lnTo>
                      <a:pt x="142" y="113"/>
                    </a:lnTo>
                    <a:lnTo>
                      <a:pt x="142" y="111"/>
                    </a:lnTo>
                    <a:lnTo>
                      <a:pt x="140" y="109"/>
                    </a:lnTo>
                    <a:lnTo>
                      <a:pt x="135" y="105"/>
                    </a:lnTo>
                    <a:lnTo>
                      <a:pt x="135" y="103"/>
                    </a:lnTo>
                    <a:lnTo>
                      <a:pt x="136" y="99"/>
                    </a:lnTo>
                    <a:lnTo>
                      <a:pt x="136" y="94"/>
                    </a:lnTo>
                    <a:lnTo>
                      <a:pt x="138" y="90"/>
                    </a:lnTo>
                    <a:lnTo>
                      <a:pt x="142" y="88"/>
                    </a:lnTo>
                    <a:lnTo>
                      <a:pt x="146" y="88"/>
                    </a:lnTo>
                    <a:lnTo>
                      <a:pt x="148" y="88"/>
                    </a:lnTo>
                    <a:lnTo>
                      <a:pt x="148" y="86"/>
                    </a:lnTo>
                    <a:lnTo>
                      <a:pt x="148" y="80"/>
                    </a:lnTo>
                    <a:lnTo>
                      <a:pt x="142" y="76"/>
                    </a:lnTo>
                    <a:lnTo>
                      <a:pt x="136" y="74"/>
                    </a:lnTo>
                    <a:lnTo>
                      <a:pt x="133" y="73"/>
                    </a:lnTo>
                    <a:lnTo>
                      <a:pt x="133" y="69"/>
                    </a:lnTo>
                    <a:lnTo>
                      <a:pt x="133" y="65"/>
                    </a:lnTo>
                    <a:lnTo>
                      <a:pt x="135" y="61"/>
                    </a:lnTo>
                    <a:lnTo>
                      <a:pt x="140" y="57"/>
                    </a:lnTo>
                    <a:lnTo>
                      <a:pt x="144" y="53"/>
                    </a:lnTo>
                    <a:lnTo>
                      <a:pt x="144" y="48"/>
                    </a:lnTo>
                    <a:lnTo>
                      <a:pt x="138" y="42"/>
                    </a:lnTo>
                    <a:lnTo>
                      <a:pt x="133" y="36"/>
                    </a:lnTo>
                    <a:lnTo>
                      <a:pt x="129" y="34"/>
                    </a:lnTo>
                    <a:lnTo>
                      <a:pt x="129" y="32"/>
                    </a:lnTo>
                    <a:lnTo>
                      <a:pt x="127" y="26"/>
                    </a:lnTo>
                    <a:lnTo>
                      <a:pt x="131" y="21"/>
                    </a:lnTo>
                    <a:lnTo>
                      <a:pt x="129" y="15"/>
                    </a:lnTo>
                    <a:lnTo>
                      <a:pt x="125" y="9"/>
                    </a:lnTo>
                    <a:lnTo>
                      <a:pt x="123" y="3"/>
                    </a:lnTo>
                    <a:lnTo>
                      <a:pt x="121" y="0"/>
                    </a:lnTo>
                    <a:lnTo>
                      <a:pt x="119" y="3"/>
                    </a:lnTo>
                    <a:lnTo>
                      <a:pt x="117" y="7"/>
                    </a:lnTo>
                    <a:lnTo>
                      <a:pt x="115" y="11"/>
                    </a:lnTo>
                    <a:lnTo>
                      <a:pt x="112" y="15"/>
                    </a:lnTo>
                    <a:lnTo>
                      <a:pt x="108" y="17"/>
                    </a:lnTo>
                    <a:lnTo>
                      <a:pt x="104" y="17"/>
                    </a:lnTo>
                    <a:lnTo>
                      <a:pt x="98" y="11"/>
                    </a:lnTo>
                    <a:lnTo>
                      <a:pt x="94" y="9"/>
                    </a:lnTo>
                    <a:lnTo>
                      <a:pt x="92" y="7"/>
                    </a:lnTo>
                    <a:lnTo>
                      <a:pt x="87" y="5"/>
                    </a:lnTo>
                    <a:lnTo>
                      <a:pt x="83" y="3"/>
                    </a:lnTo>
                    <a:lnTo>
                      <a:pt x="81" y="5"/>
                    </a:lnTo>
                    <a:lnTo>
                      <a:pt x="75" y="9"/>
                    </a:lnTo>
                    <a:lnTo>
                      <a:pt x="71" y="11"/>
                    </a:lnTo>
                    <a:lnTo>
                      <a:pt x="67" y="13"/>
                    </a:lnTo>
                    <a:lnTo>
                      <a:pt x="64" y="13"/>
                    </a:lnTo>
                    <a:lnTo>
                      <a:pt x="54" y="17"/>
                    </a:lnTo>
                    <a:lnTo>
                      <a:pt x="52" y="17"/>
                    </a:lnTo>
                    <a:lnTo>
                      <a:pt x="48" y="19"/>
                    </a:lnTo>
                    <a:lnTo>
                      <a:pt x="44" y="23"/>
                    </a:lnTo>
                    <a:lnTo>
                      <a:pt x="37" y="26"/>
                    </a:lnTo>
                    <a:lnTo>
                      <a:pt x="31" y="28"/>
                    </a:lnTo>
                    <a:lnTo>
                      <a:pt x="25" y="26"/>
                    </a:lnTo>
                    <a:lnTo>
                      <a:pt x="21" y="23"/>
                    </a:lnTo>
                    <a:lnTo>
                      <a:pt x="14" y="21"/>
                    </a:lnTo>
                    <a:lnTo>
                      <a:pt x="10" y="30"/>
                    </a:lnTo>
                    <a:lnTo>
                      <a:pt x="6" y="38"/>
                    </a:lnTo>
                    <a:lnTo>
                      <a:pt x="6" y="42"/>
                    </a:lnTo>
                    <a:close/>
                  </a:path>
                </a:pathLst>
              </a:custGeom>
              <a:solidFill>
                <a:srgbClr val="ff6600"/>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3052" name=""/>
              <p:cNvSpPr/>
              <p:nvPr/>
            </p:nvSpPr>
            <p:spPr>
              <a:xfrm>
                <a:off x="6383160" y="3908160"/>
                <a:ext cx="23400" cy="41400"/>
              </a:xfrm>
              <a:custGeom>
                <a:avLst/>
                <a:gdLst/>
                <a:ahLst/>
                <a:rect l="l" t="t" r="r" b="b"/>
                <a:pathLst>
                  <a:path w="88" h="146">
                    <a:moveTo>
                      <a:pt x="9" y="117"/>
                    </a:moveTo>
                    <a:lnTo>
                      <a:pt x="7" y="111"/>
                    </a:lnTo>
                    <a:lnTo>
                      <a:pt x="7" y="107"/>
                    </a:lnTo>
                    <a:lnTo>
                      <a:pt x="7" y="105"/>
                    </a:lnTo>
                    <a:lnTo>
                      <a:pt x="5" y="102"/>
                    </a:lnTo>
                    <a:lnTo>
                      <a:pt x="5" y="100"/>
                    </a:lnTo>
                    <a:lnTo>
                      <a:pt x="5" y="100"/>
                    </a:lnTo>
                    <a:lnTo>
                      <a:pt x="1" y="102"/>
                    </a:lnTo>
                    <a:lnTo>
                      <a:pt x="0" y="98"/>
                    </a:lnTo>
                    <a:lnTo>
                      <a:pt x="3" y="92"/>
                    </a:lnTo>
                    <a:lnTo>
                      <a:pt x="7" y="86"/>
                    </a:lnTo>
                    <a:lnTo>
                      <a:pt x="9" y="81"/>
                    </a:lnTo>
                    <a:lnTo>
                      <a:pt x="11" y="75"/>
                    </a:lnTo>
                    <a:lnTo>
                      <a:pt x="11" y="75"/>
                    </a:lnTo>
                    <a:lnTo>
                      <a:pt x="15" y="67"/>
                    </a:lnTo>
                    <a:lnTo>
                      <a:pt x="13" y="61"/>
                    </a:lnTo>
                    <a:lnTo>
                      <a:pt x="13" y="52"/>
                    </a:lnTo>
                    <a:lnTo>
                      <a:pt x="15" y="40"/>
                    </a:lnTo>
                    <a:lnTo>
                      <a:pt x="19" y="34"/>
                    </a:lnTo>
                    <a:lnTo>
                      <a:pt x="21" y="34"/>
                    </a:lnTo>
                    <a:lnTo>
                      <a:pt x="23" y="31"/>
                    </a:lnTo>
                    <a:lnTo>
                      <a:pt x="21" y="21"/>
                    </a:lnTo>
                    <a:lnTo>
                      <a:pt x="21" y="15"/>
                    </a:lnTo>
                    <a:lnTo>
                      <a:pt x="19" y="11"/>
                    </a:lnTo>
                    <a:lnTo>
                      <a:pt x="23" y="10"/>
                    </a:lnTo>
                    <a:lnTo>
                      <a:pt x="30" y="8"/>
                    </a:lnTo>
                    <a:lnTo>
                      <a:pt x="32" y="8"/>
                    </a:lnTo>
                    <a:lnTo>
                      <a:pt x="40" y="10"/>
                    </a:lnTo>
                    <a:lnTo>
                      <a:pt x="49" y="10"/>
                    </a:lnTo>
                    <a:lnTo>
                      <a:pt x="61" y="8"/>
                    </a:lnTo>
                    <a:lnTo>
                      <a:pt x="69" y="2"/>
                    </a:lnTo>
                    <a:lnTo>
                      <a:pt x="72" y="0"/>
                    </a:lnTo>
                    <a:lnTo>
                      <a:pt x="74" y="4"/>
                    </a:lnTo>
                    <a:lnTo>
                      <a:pt x="76" y="11"/>
                    </a:lnTo>
                    <a:lnTo>
                      <a:pt x="74" y="17"/>
                    </a:lnTo>
                    <a:lnTo>
                      <a:pt x="72" y="25"/>
                    </a:lnTo>
                    <a:lnTo>
                      <a:pt x="71" y="33"/>
                    </a:lnTo>
                    <a:lnTo>
                      <a:pt x="71" y="42"/>
                    </a:lnTo>
                    <a:lnTo>
                      <a:pt x="74" y="56"/>
                    </a:lnTo>
                    <a:lnTo>
                      <a:pt x="80" y="63"/>
                    </a:lnTo>
                    <a:lnTo>
                      <a:pt x="80" y="67"/>
                    </a:lnTo>
                    <a:lnTo>
                      <a:pt x="78" y="73"/>
                    </a:lnTo>
                    <a:lnTo>
                      <a:pt x="80" y="79"/>
                    </a:lnTo>
                    <a:lnTo>
                      <a:pt x="82" y="84"/>
                    </a:lnTo>
                    <a:lnTo>
                      <a:pt x="82" y="92"/>
                    </a:lnTo>
                    <a:lnTo>
                      <a:pt x="86" y="102"/>
                    </a:lnTo>
                    <a:lnTo>
                      <a:pt x="88" y="109"/>
                    </a:lnTo>
                    <a:lnTo>
                      <a:pt x="86" y="117"/>
                    </a:lnTo>
                    <a:lnTo>
                      <a:pt x="84" y="123"/>
                    </a:lnTo>
                    <a:lnTo>
                      <a:pt x="86" y="127"/>
                    </a:lnTo>
                    <a:lnTo>
                      <a:pt x="86" y="129"/>
                    </a:lnTo>
                    <a:lnTo>
                      <a:pt x="88" y="132"/>
                    </a:lnTo>
                    <a:lnTo>
                      <a:pt x="88" y="136"/>
                    </a:lnTo>
                    <a:lnTo>
                      <a:pt x="82" y="138"/>
                    </a:lnTo>
                    <a:lnTo>
                      <a:pt x="76" y="140"/>
                    </a:lnTo>
                    <a:lnTo>
                      <a:pt x="71" y="144"/>
                    </a:lnTo>
                    <a:lnTo>
                      <a:pt x="63" y="146"/>
                    </a:lnTo>
                    <a:lnTo>
                      <a:pt x="61" y="142"/>
                    </a:lnTo>
                    <a:lnTo>
                      <a:pt x="63" y="138"/>
                    </a:lnTo>
                    <a:lnTo>
                      <a:pt x="63" y="134"/>
                    </a:lnTo>
                    <a:lnTo>
                      <a:pt x="63" y="132"/>
                    </a:lnTo>
                    <a:lnTo>
                      <a:pt x="57" y="132"/>
                    </a:lnTo>
                    <a:lnTo>
                      <a:pt x="51" y="132"/>
                    </a:lnTo>
                    <a:lnTo>
                      <a:pt x="48" y="130"/>
                    </a:lnTo>
                    <a:lnTo>
                      <a:pt x="46" y="129"/>
                    </a:lnTo>
                    <a:lnTo>
                      <a:pt x="40" y="134"/>
                    </a:lnTo>
                    <a:lnTo>
                      <a:pt x="34" y="140"/>
                    </a:lnTo>
                    <a:lnTo>
                      <a:pt x="32" y="138"/>
                    </a:lnTo>
                    <a:lnTo>
                      <a:pt x="30" y="138"/>
                    </a:lnTo>
                    <a:lnTo>
                      <a:pt x="28" y="136"/>
                    </a:lnTo>
                    <a:lnTo>
                      <a:pt x="26" y="129"/>
                    </a:lnTo>
                    <a:lnTo>
                      <a:pt x="26" y="127"/>
                    </a:lnTo>
                    <a:lnTo>
                      <a:pt x="23" y="123"/>
                    </a:lnTo>
                    <a:lnTo>
                      <a:pt x="19" y="119"/>
                    </a:lnTo>
                    <a:lnTo>
                      <a:pt x="13" y="117"/>
                    </a:lnTo>
                    <a:lnTo>
                      <a:pt x="9" y="117"/>
                    </a:lnTo>
                    <a:close/>
                  </a:path>
                </a:pathLst>
              </a:custGeom>
              <a:solidFill>
                <a:srgbClr val="ff6600"/>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3053" name=""/>
              <p:cNvSpPr/>
              <p:nvPr/>
            </p:nvSpPr>
            <p:spPr>
              <a:xfrm>
                <a:off x="6357960" y="3913200"/>
                <a:ext cx="28080" cy="39600"/>
              </a:xfrm>
              <a:custGeom>
                <a:avLst/>
                <a:gdLst/>
                <a:ahLst/>
                <a:rect l="l" t="t" r="r" b="b"/>
                <a:pathLst>
                  <a:path w="111" h="136">
                    <a:moveTo>
                      <a:pt x="6" y="134"/>
                    </a:moveTo>
                    <a:lnTo>
                      <a:pt x="9" y="131"/>
                    </a:lnTo>
                    <a:lnTo>
                      <a:pt x="9" y="129"/>
                    </a:lnTo>
                    <a:lnTo>
                      <a:pt x="13" y="119"/>
                    </a:lnTo>
                    <a:lnTo>
                      <a:pt x="13" y="113"/>
                    </a:lnTo>
                    <a:lnTo>
                      <a:pt x="7" y="109"/>
                    </a:lnTo>
                    <a:lnTo>
                      <a:pt x="6" y="106"/>
                    </a:lnTo>
                    <a:lnTo>
                      <a:pt x="7" y="102"/>
                    </a:lnTo>
                    <a:lnTo>
                      <a:pt x="11" y="96"/>
                    </a:lnTo>
                    <a:lnTo>
                      <a:pt x="7" y="88"/>
                    </a:lnTo>
                    <a:lnTo>
                      <a:pt x="6" y="81"/>
                    </a:lnTo>
                    <a:lnTo>
                      <a:pt x="11" y="77"/>
                    </a:lnTo>
                    <a:lnTo>
                      <a:pt x="15" y="69"/>
                    </a:lnTo>
                    <a:lnTo>
                      <a:pt x="15" y="61"/>
                    </a:lnTo>
                    <a:lnTo>
                      <a:pt x="13" y="56"/>
                    </a:lnTo>
                    <a:lnTo>
                      <a:pt x="11" y="46"/>
                    </a:lnTo>
                    <a:lnTo>
                      <a:pt x="4" y="40"/>
                    </a:lnTo>
                    <a:lnTo>
                      <a:pt x="0" y="38"/>
                    </a:lnTo>
                    <a:lnTo>
                      <a:pt x="7" y="37"/>
                    </a:lnTo>
                    <a:lnTo>
                      <a:pt x="13" y="33"/>
                    </a:lnTo>
                    <a:lnTo>
                      <a:pt x="21" y="27"/>
                    </a:lnTo>
                    <a:lnTo>
                      <a:pt x="25" y="19"/>
                    </a:lnTo>
                    <a:lnTo>
                      <a:pt x="27" y="15"/>
                    </a:lnTo>
                    <a:lnTo>
                      <a:pt x="27" y="10"/>
                    </a:lnTo>
                    <a:lnTo>
                      <a:pt x="29" y="6"/>
                    </a:lnTo>
                    <a:lnTo>
                      <a:pt x="34" y="0"/>
                    </a:lnTo>
                    <a:lnTo>
                      <a:pt x="40" y="4"/>
                    </a:lnTo>
                    <a:lnTo>
                      <a:pt x="42" y="0"/>
                    </a:lnTo>
                    <a:lnTo>
                      <a:pt x="46" y="0"/>
                    </a:lnTo>
                    <a:lnTo>
                      <a:pt x="50" y="4"/>
                    </a:lnTo>
                    <a:lnTo>
                      <a:pt x="54" y="8"/>
                    </a:lnTo>
                    <a:lnTo>
                      <a:pt x="59" y="15"/>
                    </a:lnTo>
                    <a:lnTo>
                      <a:pt x="61" y="19"/>
                    </a:lnTo>
                    <a:lnTo>
                      <a:pt x="65" y="21"/>
                    </a:lnTo>
                    <a:lnTo>
                      <a:pt x="67" y="23"/>
                    </a:lnTo>
                    <a:lnTo>
                      <a:pt x="67" y="27"/>
                    </a:lnTo>
                    <a:lnTo>
                      <a:pt x="71" y="31"/>
                    </a:lnTo>
                    <a:lnTo>
                      <a:pt x="75" y="33"/>
                    </a:lnTo>
                    <a:lnTo>
                      <a:pt x="78" y="35"/>
                    </a:lnTo>
                    <a:lnTo>
                      <a:pt x="86" y="37"/>
                    </a:lnTo>
                    <a:lnTo>
                      <a:pt x="88" y="40"/>
                    </a:lnTo>
                    <a:lnTo>
                      <a:pt x="88" y="42"/>
                    </a:lnTo>
                    <a:lnTo>
                      <a:pt x="90" y="46"/>
                    </a:lnTo>
                    <a:lnTo>
                      <a:pt x="94" y="48"/>
                    </a:lnTo>
                    <a:lnTo>
                      <a:pt x="98" y="46"/>
                    </a:lnTo>
                    <a:lnTo>
                      <a:pt x="103" y="46"/>
                    </a:lnTo>
                    <a:lnTo>
                      <a:pt x="107" y="48"/>
                    </a:lnTo>
                    <a:lnTo>
                      <a:pt x="111" y="54"/>
                    </a:lnTo>
                    <a:lnTo>
                      <a:pt x="111" y="54"/>
                    </a:lnTo>
                    <a:lnTo>
                      <a:pt x="109" y="60"/>
                    </a:lnTo>
                    <a:lnTo>
                      <a:pt x="107" y="65"/>
                    </a:lnTo>
                    <a:lnTo>
                      <a:pt x="103" y="71"/>
                    </a:lnTo>
                    <a:lnTo>
                      <a:pt x="100" y="77"/>
                    </a:lnTo>
                    <a:lnTo>
                      <a:pt x="101" y="81"/>
                    </a:lnTo>
                    <a:lnTo>
                      <a:pt x="105" y="79"/>
                    </a:lnTo>
                    <a:lnTo>
                      <a:pt x="105" y="79"/>
                    </a:lnTo>
                    <a:lnTo>
                      <a:pt x="105" y="81"/>
                    </a:lnTo>
                    <a:lnTo>
                      <a:pt x="107" y="84"/>
                    </a:lnTo>
                    <a:lnTo>
                      <a:pt x="107" y="86"/>
                    </a:lnTo>
                    <a:lnTo>
                      <a:pt x="107" y="90"/>
                    </a:lnTo>
                    <a:lnTo>
                      <a:pt x="109" y="96"/>
                    </a:lnTo>
                    <a:lnTo>
                      <a:pt x="105" y="100"/>
                    </a:lnTo>
                    <a:lnTo>
                      <a:pt x="100" y="100"/>
                    </a:lnTo>
                    <a:lnTo>
                      <a:pt x="96" y="98"/>
                    </a:lnTo>
                    <a:lnTo>
                      <a:pt x="88" y="94"/>
                    </a:lnTo>
                    <a:lnTo>
                      <a:pt x="90" y="102"/>
                    </a:lnTo>
                    <a:lnTo>
                      <a:pt x="92" y="109"/>
                    </a:lnTo>
                    <a:lnTo>
                      <a:pt x="94" y="113"/>
                    </a:lnTo>
                    <a:lnTo>
                      <a:pt x="92" y="117"/>
                    </a:lnTo>
                    <a:lnTo>
                      <a:pt x="86" y="117"/>
                    </a:lnTo>
                    <a:lnTo>
                      <a:pt x="80" y="117"/>
                    </a:lnTo>
                    <a:lnTo>
                      <a:pt x="75" y="117"/>
                    </a:lnTo>
                    <a:lnTo>
                      <a:pt x="71" y="119"/>
                    </a:lnTo>
                    <a:lnTo>
                      <a:pt x="69" y="121"/>
                    </a:lnTo>
                    <a:lnTo>
                      <a:pt x="67" y="125"/>
                    </a:lnTo>
                    <a:lnTo>
                      <a:pt x="63" y="129"/>
                    </a:lnTo>
                    <a:lnTo>
                      <a:pt x="59" y="125"/>
                    </a:lnTo>
                    <a:lnTo>
                      <a:pt x="54" y="121"/>
                    </a:lnTo>
                    <a:lnTo>
                      <a:pt x="52" y="117"/>
                    </a:lnTo>
                    <a:lnTo>
                      <a:pt x="50" y="113"/>
                    </a:lnTo>
                    <a:lnTo>
                      <a:pt x="46" y="108"/>
                    </a:lnTo>
                    <a:lnTo>
                      <a:pt x="44" y="113"/>
                    </a:lnTo>
                    <a:lnTo>
                      <a:pt x="40" y="119"/>
                    </a:lnTo>
                    <a:lnTo>
                      <a:pt x="36" y="127"/>
                    </a:lnTo>
                    <a:lnTo>
                      <a:pt x="32" y="131"/>
                    </a:lnTo>
                    <a:lnTo>
                      <a:pt x="25" y="136"/>
                    </a:lnTo>
                    <a:lnTo>
                      <a:pt x="21" y="136"/>
                    </a:lnTo>
                    <a:lnTo>
                      <a:pt x="19" y="134"/>
                    </a:lnTo>
                    <a:lnTo>
                      <a:pt x="15" y="131"/>
                    </a:lnTo>
                    <a:lnTo>
                      <a:pt x="11" y="134"/>
                    </a:lnTo>
                    <a:lnTo>
                      <a:pt x="6" y="134"/>
                    </a:lnTo>
                    <a:close/>
                  </a:path>
                </a:pathLst>
              </a:custGeom>
              <a:solidFill>
                <a:srgbClr val="ff6600"/>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3054" name=""/>
              <p:cNvSpPr/>
              <p:nvPr/>
            </p:nvSpPr>
            <p:spPr>
              <a:xfrm>
                <a:off x="6402240" y="3674880"/>
                <a:ext cx="34560" cy="63720"/>
              </a:xfrm>
              <a:custGeom>
                <a:avLst/>
                <a:gdLst/>
                <a:ahLst/>
                <a:rect l="l" t="t" r="r" b="b"/>
                <a:pathLst>
                  <a:path w="145" h="215">
                    <a:moveTo>
                      <a:pt x="30" y="14"/>
                    </a:moveTo>
                    <a:lnTo>
                      <a:pt x="32" y="20"/>
                    </a:lnTo>
                    <a:lnTo>
                      <a:pt x="32" y="25"/>
                    </a:lnTo>
                    <a:lnTo>
                      <a:pt x="30" y="31"/>
                    </a:lnTo>
                    <a:lnTo>
                      <a:pt x="30" y="35"/>
                    </a:lnTo>
                    <a:lnTo>
                      <a:pt x="30" y="39"/>
                    </a:lnTo>
                    <a:lnTo>
                      <a:pt x="30" y="47"/>
                    </a:lnTo>
                    <a:lnTo>
                      <a:pt x="28" y="56"/>
                    </a:lnTo>
                    <a:lnTo>
                      <a:pt x="30" y="62"/>
                    </a:lnTo>
                    <a:lnTo>
                      <a:pt x="30" y="66"/>
                    </a:lnTo>
                    <a:lnTo>
                      <a:pt x="30" y="71"/>
                    </a:lnTo>
                    <a:lnTo>
                      <a:pt x="28" y="77"/>
                    </a:lnTo>
                    <a:lnTo>
                      <a:pt x="21" y="81"/>
                    </a:lnTo>
                    <a:lnTo>
                      <a:pt x="17" y="81"/>
                    </a:lnTo>
                    <a:lnTo>
                      <a:pt x="15" y="81"/>
                    </a:lnTo>
                    <a:lnTo>
                      <a:pt x="17" y="83"/>
                    </a:lnTo>
                    <a:lnTo>
                      <a:pt x="19" y="83"/>
                    </a:lnTo>
                    <a:lnTo>
                      <a:pt x="21" y="85"/>
                    </a:lnTo>
                    <a:lnTo>
                      <a:pt x="25" y="87"/>
                    </a:lnTo>
                    <a:lnTo>
                      <a:pt x="23" y="89"/>
                    </a:lnTo>
                    <a:lnTo>
                      <a:pt x="21" y="95"/>
                    </a:lnTo>
                    <a:lnTo>
                      <a:pt x="21" y="102"/>
                    </a:lnTo>
                    <a:lnTo>
                      <a:pt x="23" y="114"/>
                    </a:lnTo>
                    <a:lnTo>
                      <a:pt x="23" y="121"/>
                    </a:lnTo>
                    <a:lnTo>
                      <a:pt x="25" y="129"/>
                    </a:lnTo>
                    <a:lnTo>
                      <a:pt x="25" y="135"/>
                    </a:lnTo>
                    <a:lnTo>
                      <a:pt x="23" y="143"/>
                    </a:lnTo>
                    <a:lnTo>
                      <a:pt x="21" y="150"/>
                    </a:lnTo>
                    <a:lnTo>
                      <a:pt x="17" y="152"/>
                    </a:lnTo>
                    <a:lnTo>
                      <a:pt x="9" y="154"/>
                    </a:lnTo>
                    <a:lnTo>
                      <a:pt x="5" y="156"/>
                    </a:lnTo>
                    <a:lnTo>
                      <a:pt x="3" y="160"/>
                    </a:lnTo>
                    <a:lnTo>
                      <a:pt x="1" y="169"/>
                    </a:lnTo>
                    <a:lnTo>
                      <a:pt x="0" y="175"/>
                    </a:lnTo>
                    <a:lnTo>
                      <a:pt x="1" y="189"/>
                    </a:lnTo>
                    <a:lnTo>
                      <a:pt x="3" y="194"/>
                    </a:lnTo>
                    <a:lnTo>
                      <a:pt x="5" y="200"/>
                    </a:lnTo>
                    <a:lnTo>
                      <a:pt x="11" y="202"/>
                    </a:lnTo>
                    <a:lnTo>
                      <a:pt x="13" y="198"/>
                    </a:lnTo>
                    <a:lnTo>
                      <a:pt x="17" y="200"/>
                    </a:lnTo>
                    <a:lnTo>
                      <a:pt x="26" y="200"/>
                    </a:lnTo>
                    <a:lnTo>
                      <a:pt x="40" y="208"/>
                    </a:lnTo>
                    <a:lnTo>
                      <a:pt x="44" y="212"/>
                    </a:lnTo>
                    <a:lnTo>
                      <a:pt x="48" y="214"/>
                    </a:lnTo>
                    <a:lnTo>
                      <a:pt x="53" y="214"/>
                    </a:lnTo>
                    <a:lnTo>
                      <a:pt x="57" y="212"/>
                    </a:lnTo>
                    <a:lnTo>
                      <a:pt x="61" y="210"/>
                    </a:lnTo>
                    <a:lnTo>
                      <a:pt x="65" y="210"/>
                    </a:lnTo>
                    <a:lnTo>
                      <a:pt x="69" y="210"/>
                    </a:lnTo>
                    <a:lnTo>
                      <a:pt x="71" y="214"/>
                    </a:lnTo>
                    <a:lnTo>
                      <a:pt x="76" y="215"/>
                    </a:lnTo>
                    <a:lnTo>
                      <a:pt x="80" y="215"/>
                    </a:lnTo>
                    <a:lnTo>
                      <a:pt x="84" y="215"/>
                    </a:lnTo>
                    <a:lnTo>
                      <a:pt x="90" y="214"/>
                    </a:lnTo>
                    <a:lnTo>
                      <a:pt x="86" y="206"/>
                    </a:lnTo>
                    <a:lnTo>
                      <a:pt x="86" y="202"/>
                    </a:lnTo>
                    <a:lnTo>
                      <a:pt x="88" y="192"/>
                    </a:lnTo>
                    <a:lnTo>
                      <a:pt x="88" y="185"/>
                    </a:lnTo>
                    <a:lnTo>
                      <a:pt x="86" y="181"/>
                    </a:lnTo>
                    <a:lnTo>
                      <a:pt x="84" y="171"/>
                    </a:lnTo>
                    <a:lnTo>
                      <a:pt x="88" y="167"/>
                    </a:lnTo>
                    <a:lnTo>
                      <a:pt x="90" y="164"/>
                    </a:lnTo>
                    <a:lnTo>
                      <a:pt x="90" y="160"/>
                    </a:lnTo>
                    <a:lnTo>
                      <a:pt x="92" y="158"/>
                    </a:lnTo>
                    <a:lnTo>
                      <a:pt x="94" y="156"/>
                    </a:lnTo>
                    <a:lnTo>
                      <a:pt x="94" y="148"/>
                    </a:lnTo>
                    <a:lnTo>
                      <a:pt x="96" y="143"/>
                    </a:lnTo>
                    <a:lnTo>
                      <a:pt x="99" y="146"/>
                    </a:lnTo>
                    <a:lnTo>
                      <a:pt x="99" y="141"/>
                    </a:lnTo>
                    <a:lnTo>
                      <a:pt x="97" y="135"/>
                    </a:lnTo>
                    <a:lnTo>
                      <a:pt x="99" y="131"/>
                    </a:lnTo>
                    <a:lnTo>
                      <a:pt x="105" y="127"/>
                    </a:lnTo>
                    <a:lnTo>
                      <a:pt x="109" y="127"/>
                    </a:lnTo>
                    <a:lnTo>
                      <a:pt x="113" y="125"/>
                    </a:lnTo>
                    <a:lnTo>
                      <a:pt x="113" y="127"/>
                    </a:lnTo>
                    <a:lnTo>
                      <a:pt x="119" y="129"/>
                    </a:lnTo>
                    <a:lnTo>
                      <a:pt x="124" y="129"/>
                    </a:lnTo>
                    <a:lnTo>
                      <a:pt x="132" y="131"/>
                    </a:lnTo>
                    <a:lnTo>
                      <a:pt x="134" y="131"/>
                    </a:lnTo>
                    <a:lnTo>
                      <a:pt x="140" y="123"/>
                    </a:lnTo>
                    <a:lnTo>
                      <a:pt x="140" y="112"/>
                    </a:lnTo>
                    <a:lnTo>
                      <a:pt x="140" y="104"/>
                    </a:lnTo>
                    <a:lnTo>
                      <a:pt x="140" y="96"/>
                    </a:lnTo>
                    <a:lnTo>
                      <a:pt x="142" y="91"/>
                    </a:lnTo>
                    <a:lnTo>
                      <a:pt x="143" y="87"/>
                    </a:lnTo>
                    <a:lnTo>
                      <a:pt x="145" y="79"/>
                    </a:lnTo>
                    <a:lnTo>
                      <a:pt x="142" y="73"/>
                    </a:lnTo>
                    <a:lnTo>
                      <a:pt x="138" y="71"/>
                    </a:lnTo>
                    <a:lnTo>
                      <a:pt x="134" y="75"/>
                    </a:lnTo>
                    <a:lnTo>
                      <a:pt x="124" y="79"/>
                    </a:lnTo>
                    <a:lnTo>
                      <a:pt x="119" y="79"/>
                    </a:lnTo>
                    <a:lnTo>
                      <a:pt x="115" y="73"/>
                    </a:lnTo>
                    <a:lnTo>
                      <a:pt x="113" y="70"/>
                    </a:lnTo>
                    <a:lnTo>
                      <a:pt x="113" y="68"/>
                    </a:lnTo>
                    <a:lnTo>
                      <a:pt x="111" y="62"/>
                    </a:lnTo>
                    <a:lnTo>
                      <a:pt x="107" y="60"/>
                    </a:lnTo>
                    <a:lnTo>
                      <a:pt x="107" y="54"/>
                    </a:lnTo>
                    <a:lnTo>
                      <a:pt x="107" y="47"/>
                    </a:lnTo>
                    <a:lnTo>
                      <a:pt x="109" y="39"/>
                    </a:lnTo>
                    <a:lnTo>
                      <a:pt x="109" y="33"/>
                    </a:lnTo>
                    <a:lnTo>
                      <a:pt x="107" y="33"/>
                    </a:lnTo>
                    <a:lnTo>
                      <a:pt x="105" y="31"/>
                    </a:lnTo>
                    <a:lnTo>
                      <a:pt x="105" y="25"/>
                    </a:lnTo>
                    <a:lnTo>
                      <a:pt x="107" y="24"/>
                    </a:lnTo>
                    <a:lnTo>
                      <a:pt x="107" y="20"/>
                    </a:lnTo>
                    <a:lnTo>
                      <a:pt x="107" y="20"/>
                    </a:lnTo>
                    <a:lnTo>
                      <a:pt x="101" y="20"/>
                    </a:lnTo>
                    <a:lnTo>
                      <a:pt x="97" y="20"/>
                    </a:lnTo>
                    <a:lnTo>
                      <a:pt x="92" y="22"/>
                    </a:lnTo>
                    <a:lnTo>
                      <a:pt x="86" y="22"/>
                    </a:lnTo>
                    <a:lnTo>
                      <a:pt x="82" y="22"/>
                    </a:lnTo>
                    <a:lnTo>
                      <a:pt x="78" y="24"/>
                    </a:lnTo>
                    <a:lnTo>
                      <a:pt x="72" y="22"/>
                    </a:lnTo>
                    <a:lnTo>
                      <a:pt x="69" y="20"/>
                    </a:lnTo>
                    <a:lnTo>
                      <a:pt x="63" y="18"/>
                    </a:lnTo>
                    <a:lnTo>
                      <a:pt x="55" y="16"/>
                    </a:lnTo>
                    <a:lnTo>
                      <a:pt x="48" y="12"/>
                    </a:lnTo>
                    <a:lnTo>
                      <a:pt x="42" y="8"/>
                    </a:lnTo>
                    <a:lnTo>
                      <a:pt x="40" y="2"/>
                    </a:lnTo>
                    <a:lnTo>
                      <a:pt x="36" y="0"/>
                    </a:lnTo>
                    <a:lnTo>
                      <a:pt x="34" y="4"/>
                    </a:lnTo>
                    <a:lnTo>
                      <a:pt x="32" y="8"/>
                    </a:lnTo>
                    <a:lnTo>
                      <a:pt x="30" y="14"/>
                    </a:lnTo>
                    <a:close/>
                  </a:path>
                </a:pathLst>
              </a:custGeom>
              <a:solidFill>
                <a:srgbClr val="ff6600"/>
              </a:solid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3055" name=""/>
              <p:cNvSpPr/>
              <p:nvPr/>
            </p:nvSpPr>
            <p:spPr>
              <a:xfrm>
                <a:off x="6429240" y="3957480"/>
                <a:ext cx="58320" cy="44640"/>
              </a:xfrm>
              <a:custGeom>
                <a:avLst/>
                <a:gdLst/>
                <a:ahLst/>
                <a:rect l="l" t="t" r="r" b="b"/>
                <a:pathLst>
                  <a:path w="224" h="159">
                    <a:moveTo>
                      <a:pt x="147" y="0"/>
                    </a:moveTo>
                    <a:lnTo>
                      <a:pt x="157" y="6"/>
                    </a:lnTo>
                    <a:lnTo>
                      <a:pt x="163" y="11"/>
                    </a:lnTo>
                    <a:lnTo>
                      <a:pt x="165" y="17"/>
                    </a:lnTo>
                    <a:lnTo>
                      <a:pt x="168" y="19"/>
                    </a:lnTo>
                    <a:lnTo>
                      <a:pt x="174" y="17"/>
                    </a:lnTo>
                    <a:lnTo>
                      <a:pt x="178" y="21"/>
                    </a:lnTo>
                    <a:lnTo>
                      <a:pt x="184" y="25"/>
                    </a:lnTo>
                    <a:lnTo>
                      <a:pt x="188" y="23"/>
                    </a:lnTo>
                    <a:lnTo>
                      <a:pt x="193" y="19"/>
                    </a:lnTo>
                    <a:lnTo>
                      <a:pt x="195" y="15"/>
                    </a:lnTo>
                    <a:lnTo>
                      <a:pt x="199" y="23"/>
                    </a:lnTo>
                    <a:lnTo>
                      <a:pt x="205" y="32"/>
                    </a:lnTo>
                    <a:lnTo>
                      <a:pt x="211" y="44"/>
                    </a:lnTo>
                    <a:lnTo>
                      <a:pt x="216" y="55"/>
                    </a:lnTo>
                    <a:lnTo>
                      <a:pt x="218" y="65"/>
                    </a:lnTo>
                    <a:lnTo>
                      <a:pt x="216" y="73"/>
                    </a:lnTo>
                    <a:lnTo>
                      <a:pt x="218" y="80"/>
                    </a:lnTo>
                    <a:lnTo>
                      <a:pt x="222" y="82"/>
                    </a:lnTo>
                    <a:lnTo>
                      <a:pt x="224" y="86"/>
                    </a:lnTo>
                    <a:lnTo>
                      <a:pt x="222" y="90"/>
                    </a:lnTo>
                    <a:lnTo>
                      <a:pt x="218" y="90"/>
                    </a:lnTo>
                    <a:lnTo>
                      <a:pt x="213" y="94"/>
                    </a:lnTo>
                    <a:lnTo>
                      <a:pt x="195" y="103"/>
                    </a:lnTo>
                    <a:lnTo>
                      <a:pt x="188" y="107"/>
                    </a:lnTo>
                    <a:lnTo>
                      <a:pt x="186" y="109"/>
                    </a:lnTo>
                    <a:lnTo>
                      <a:pt x="188" y="109"/>
                    </a:lnTo>
                    <a:lnTo>
                      <a:pt x="193" y="109"/>
                    </a:lnTo>
                    <a:lnTo>
                      <a:pt x="193" y="111"/>
                    </a:lnTo>
                    <a:lnTo>
                      <a:pt x="193" y="115"/>
                    </a:lnTo>
                    <a:lnTo>
                      <a:pt x="193" y="123"/>
                    </a:lnTo>
                    <a:lnTo>
                      <a:pt x="191" y="128"/>
                    </a:lnTo>
                    <a:lnTo>
                      <a:pt x="190" y="138"/>
                    </a:lnTo>
                    <a:lnTo>
                      <a:pt x="184" y="136"/>
                    </a:lnTo>
                    <a:lnTo>
                      <a:pt x="180" y="142"/>
                    </a:lnTo>
                    <a:lnTo>
                      <a:pt x="174" y="148"/>
                    </a:lnTo>
                    <a:lnTo>
                      <a:pt x="174" y="146"/>
                    </a:lnTo>
                    <a:lnTo>
                      <a:pt x="172" y="144"/>
                    </a:lnTo>
                    <a:lnTo>
                      <a:pt x="170" y="144"/>
                    </a:lnTo>
                    <a:lnTo>
                      <a:pt x="166" y="140"/>
                    </a:lnTo>
                    <a:lnTo>
                      <a:pt x="166" y="136"/>
                    </a:lnTo>
                    <a:lnTo>
                      <a:pt x="163" y="134"/>
                    </a:lnTo>
                    <a:lnTo>
                      <a:pt x="159" y="130"/>
                    </a:lnTo>
                    <a:lnTo>
                      <a:pt x="157" y="125"/>
                    </a:lnTo>
                    <a:lnTo>
                      <a:pt x="153" y="125"/>
                    </a:lnTo>
                    <a:lnTo>
                      <a:pt x="145" y="125"/>
                    </a:lnTo>
                    <a:lnTo>
                      <a:pt x="140" y="121"/>
                    </a:lnTo>
                    <a:lnTo>
                      <a:pt x="132" y="121"/>
                    </a:lnTo>
                    <a:lnTo>
                      <a:pt x="126" y="125"/>
                    </a:lnTo>
                    <a:lnTo>
                      <a:pt x="119" y="126"/>
                    </a:lnTo>
                    <a:lnTo>
                      <a:pt x="113" y="126"/>
                    </a:lnTo>
                    <a:lnTo>
                      <a:pt x="109" y="126"/>
                    </a:lnTo>
                    <a:lnTo>
                      <a:pt x="109" y="130"/>
                    </a:lnTo>
                    <a:lnTo>
                      <a:pt x="109" y="132"/>
                    </a:lnTo>
                    <a:lnTo>
                      <a:pt x="105" y="134"/>
                    </a:lnTo>
                    <a:lnTo>
                      <a:pt x="99" y="134"/>
                    </a:lnTo>
                    <a:lnTo>
                      <a:pt x="94" y="138"/>
                    </a:lnTo>
                    <a:lnTo>
                      <a:pt x="90" y="144"/>
                    </a:lnTo>
                    <a:lnTo>
                      <a:pt x="86" y="150"/>
                    </a:lnTo>
                    <a:lnTo>
                      <a:pt x="82" y="153"/>
                    </a:lnTo>
                    <a:lnTo>
                      <a:pt x="76" y="155"/>
                    </a:lnTo>
                    <a:lnTo>
                      <a:pt x="74" y="155"/>
                    </a:lnTo>
                    <a:lnTo>
                      <a:pt x="71" y="155"/>
                    </a:lnTo>
                    <a:lnTo>
                      <a:pt x="71" y="159"/>
                    </a:lnTo>
                    <a:lnTo>
                      <a:pt x="69" y="159"/>
                    </a:lnTo>
                    <a:lnTo>
                      <a:pt x="65" y="159"/>
                    </a:lnTo>
                    <a:lnTo>
                      <a:pt x="61" y="155"/>
                    </a:lnTo>
                    <a:lnTo>
                      <a:pt x="57" y="153"/>
                    </a:lnTo>
                    <a:lnTo>
                      <a:pt x="53" y="151"/>
                    </a:lnTo>
                    <a:lnTo>
                      <a:pt x="53" y="150"/>
                    </a:lnTo>
                    <a:lnTo>
                      <a:pt x="55" y="146"/>
                    </a:lnTo>
                    <a:lnTo>
                      <a:pt x="55" y="142"/>
                    </a:lnTo>
                    <a:lnTo>
                      <a:pt x="55" y="140"/>
                    </a:lnTo>
                    <a:lnTo>
                      <a:pt x="51" y="136"/>
                    </a:lnTo>
                    <a:lnTo>
                      <a:pt x="53" y="134"/>
                    </a:lnTo>
                    <a:lnTo>
                      <a:pt x="57" y="134"/>
                    </a:lnTo>
                    <a:lnTo>
                      <a:pt x="63" y="132"/>
                    </a:lnTo>
                    <a:lnTo>
                      <a:pt x="67" y="130"/>
                    </a:lnTo>
                    <a:lnTo>
                      <a:pt x="69" y="128"/>
                    </a:lnTo>
                    <a:lnTo>
                      <a:pt x="65" y="128"/>
                    </a:lnTo>
                    <a:lnTo>
                      <a:pt x="61" y="128"/>
                    </a:lnTo>
                    <a:lnTo>
                      <a:pt x="57" y="128"/>
                    </a:lnTo>
                    <a:lnTo>
                      <a:pt x="51" y="128"/>
                    </a:lnTo>
                    <a:lnTo>
                      <a:pt x="48" y="128"/>
                    </a:lnTo>
                    <a:lnTo>
                      <a:pt x="42" y="126"/>
                    </a:lnTo>
                    <a:lnTo>
                      <a:pt x="38" y="125"/>
                    </a:lnTo>
                    <a:lnTo>
                      <a:pt x="36" y="126"/>
                    </a:lnTo>
                    <a:lnTo>
                      <a:pt x="32" y="128"/>
                    </a:lnTo>
                    <a:lnTo>
                      <a:pt x="24" y="126"/>
                    </a:lnTo>
                    <a:lnTo>
                      <a:pt x="17" y="126"/>
                    </a:lnTo>
                    <a:lnTo>
                      <a:pt x="13" y="126"/>
                    </a:lnTo>
                    <a:lnTo>
                      <a:pt x="7" y="128"/>
                    </a:lnTo>
                    <a:lnTo>
                      <a:pt x="3" y="126"/>
                    </a:lnTo>
                    <a:lnTo>
                      <a:pt x="0" y="126"/>
                    </a:lnTo>
                    <a:lnTo>
                      <a:pt x="0" y="126"/>
                    </a:lnTo>
                    <a:lnTo>
                      <a:pt x="0" y="121"/>
                    </a:lnTo>
                    <a:lnTo>
                      <a:pt x="0" y="119"/>
                    </a:lnTo>
                    <a:lnTo>
                      <a:pt x="3" y="113"/>
                    </a:lnTo>
                    <a:lnTo>
                      <a:pt x="5" y="111"/>
                    </a:lnTo>
                    <a:lnTo>
                      <a:pt x="7" y="111"/>
                    </a:lnTo>
                    <a:lnTo>
                      <a:pt x="13" y="105"/>
                    </a:lnTo>
                    <a:lnTo>
                      <a:pt x="19" y="105"/>
                    </a:lnTo>
                    <a:lnTo>
                      <a:pt x="24" y="102"/>
                    </a:lnTo>
                    <a:lnTo>
                      <a:pt x="28" y="98"/>
                    </a:lnTo>
                    <a:lnTo>
                      <a:pt x="34" y="92"/>
                    </a:lnTo>
                    <a:lnTo>
                      <a:pt x="38" y="92"/>
                    </a:lnTo>
                    <a:lnTo>
                      <a:pt x="38" y="92"/>
                    </a:lnTo>
                    <a:lnTo>
                      <a:pt x="42" y="92"/>
                    </a:lnTo>
                    <a:lnTo>
                      <a:pt x="44" y="90"/>
                    </a:lnTo>
                    <a:lnTo>
                      <a:pt x="46" y="90"/>
                    </a:lnTo>
                    <a:lnTo>
                      <a:pt x="49" y="86"/>
                    </a:lnTo>
                    <a:lnTo>
                      <a:pt x="55" y="84"/>
                    </a:lnTo>
                    <a:lnTo>
                      <a:pt x="59" y="82"/>
                    </a:lnTo>
                    <a:lnTo>
                      <a:pt x="63" y="80"/>
                    </a:lnTo>
                    <a:lnTo>
                      <a:pt x="71" y="77"/>
                    </a:lnTo>
                    <a:lnTo>
                      <a:pt x="78" y="73"/>
                    </a:lnTo>
                    <a:lnTo>
                      <a:pt x="80" y="69"/>
                    </a:lnTo>
                    <a:lnTo>
                      <a:pt x="82" y="65"/>
                    </a:lnTo>
                    <a:lnTo>
                      <a:pt x="82" y="63"/>
                    </a:lnTo>
                    <a:lnTo>
                      <a:pt x="84" y="61"/>
                    </a:lnTo>
                    <a:lnTo>
                      <a:pt x="90" y="57"/>
                    </a:lnTo>
                    <a:lnTo>
                      <a:pt x="95" y="52"/>
                    </a:lnTo>
                    <a:lnTo>
                      <a:pt x="103" y="44"/>
                    </a:lnTo>
                    <a:lnTo>
                      <a:pt x="109" y="42"/>
                    </a:lnTo>
                    <a:lnTo>
                      <a:pt x="115" y="40"/>
                    </a:lnTo>
                    <a:lnTo>
                      <a:pt x="120" y="40"/>
                    </a:lnTo>
                    <a:lnTo>
                      <a:pt x="124" y="36"/>
                    </a:lnTo>
                    <a:lnTo>
                      <a:pt x="128" y="27"/>
                    </a:lnTo>
                    <a:lnTo>
                      <a:pt x="126" y="23"/>
                    </a:lnTo>
                    <a:lnTo>
                      <a:pt x="126" y="17"/>
                    </a:lnTo>
                    <a:lnTo>
                      <a:pt x="126" y="11"/>
                    </a:lnTo>
                    <a:lnTo>
                      <a:pt x="122" y="9"/>
                    </a:lnTo>
                    <a:lnTo>
                      <a:pt x="124" y="8"/>
                    </a:lnTo>
                    <a:lnTo>
                      <a:pt x="128" y="8"/>
                    </a:lnTo>
                    <a:lnTo>
                      <a:pt x="132" y="8"/>
                    </a:lnTo>
                    <a:lnTo>
                      <a:pt x="134" y="8"/>
                    </a:lnTo>
                    <a:lnTo>
                      <a:pt x="138" y="4"/>
                    </a:lnTo>
                    <a:lnTo>
                      <a:pt x="142" y="4"/>
                    </a:lnTo>
                    <a:lnTo>
                      <a:pt x="145" y="4"/>
                    </a:lnTo>
                    <a:lnTo>
                      <a:pt x="147" y="0"/>
                    </a:lnTo>
                    <a:close/>
                  </a:path>
                </a:pathLst>
              </a:custGeom>
              <a:solidFill>
                <a:srgbClr val="ff6600"/>
              </a:solidFill>
              <a:ln w="0">
                <a:noFill/>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3056" name=""/>
              <p:cNvSpPr/>
              <p:nvPr/>
            </p:nvSpPr>
            <p:spPr>
              <a:xfrm>
                <a:off x="6411960" y="3993840"/>
                <a:ext cx="39240" cy="65160"/>
              </a:xfrm>
              <a:custGeom>
                <a:avLst/>
                <a:gdLst/>
                <a:ahLst/>
                <a:rect l="l" t="t" r="r" b="b"/>
                <a:pathLst>
                  <a:path w="155" h="228">
                    <a:moveTo>
                      <a:pt x="46" y="42"/>
                    </a:moveTo>
                    <a:lnTo>
                      <a:pt x="50" y="48"/>
                    </a:lnTo>
                    <a:lnTo>
                      <a:pt x="55" y="55"/>
                    </a:lnTo>
                    <a:lnTo>
                      <a:pt x="61" y="63"/>
                    </a:lnTo>
                    <a:lnTo>
                      <a:pt x="67" y="69"/>
                    </a:lnTo>
                    <a:lnTo>
                      <a:pt x="71" y="74"/>
                    </a:lnTo>
                    <a:lnTo>
                      <a:pt x="76" y="76"/>
                    </a:lnTo>
                    <a:lnTo>
                      <a:pt x="82" y="82"/>
                    </a:lnTo>
                    <a:lnTo>
                      <a:pt x="82" y="96"/>
                    </a:lnTo>
                    <a:lnTo>
                      <a:pt x="80" y="103"/>
                    </a:lnTo>
                    <a:lnTo>
                      <a:pt x="74" y="107"/>
                    </a:lnTo>
                    <a:lnTo>
                      <a:pt x="65" y="111"/>
                    </a:lnTo>
                    <a:lnTo>
                      <a:pt x="57" y="119"/>
                    </a:lnTo>
                    <a:lnTo>
                      <a:pt x="53" y="124"/>
                    </a:lnTo>
                    <a:lnTo>
                      <a:pt x="50" y="132"/>
                    </a:lnTo>
                    <a:lnTo>
                      <a:pt x="48" y="142"/>
                    </a:lnTo>
                    <a:lnTo>
                      <a:pt x="42" y="147"/>
                    </a:lnTo>
                    <a:lnTo>
                      <a:pt x="40" y="153"/>
                    </a:lnTo>
                    <a:lnTo>
                      <a:pt x="34" y="155"/>
                    </a:lnTo>
                    <a:lnTo>
                      <a:pt x="28" y="159"/>
                    </a:lnTo>
                    <a:lnTo>
                      <a:pt x="23" y="167"/>
                    </a:lnTo>
                    <a:lnTo>
                      <a:pt x="21" y="170"/>
                    </a:lnTo>
                    <a:lnTo>
                      <a:pt x="15" y="174"/>
                    </a:lnTo>
                    <a:lnTo>
                      <a:pt x="9" y="176"/>
                    </a:lnTo>
                    <a:lnTo>
                      <a:pt x="5" y="180"/>
                    </a:lnTo>
                    <a:lnTo>
                      <a:pt x="5" y="186"/>
                    </a:lnTo>
                    <a:lnTo>
                      <a:pt x="5" y="190"/>
                    </a:lnTo>
                    <a:lnTo>
                      <a:pt x="5" y="193"/>
                    </a:lnTo>
                    <a:lnTo>
                      <a:pt x="2" y="199"/>
                    </a:lnTo>
                    <a:lnTo>
                      <a:pt x="0" y="203"/>
                    </a:lnTo>
                    <a:lnTo>
                      <a:pt x="2" y="211"/>
                    </a:lnTo>
                    <a:lnTo>
                      <a:pt x="2" y="216"/>
                    </a:lnTo>
                    <a:lnTo>
                      <a:pt x="9" y="216"/>
                    </a:lnTo>
                    <a:lnTo>
                      <a:pt x="15" y="218"/>
                    </a:lnTo>
                    <a:lnTo>
                      <a:pt x="19" y="222"/>
                    </a:lnTo>
                    <a:lnTo>
                      <a:pt x="26" y="222"/>
                    </a:lnTo>
                    <a:lnTo>
                      <a:pt x="36" y="226"/>
                    </a:lnTo>
                    <a:lnTo>
                      <a:pt x="44" y="228"/>
                    </a:lnTo>
                    <a:lnTo>
                      <a:pt x="51" y="228"/>
                    </a:lnTo>
                    <a:lnTo>
                      <a:pt x="57" y="228"/>
                    </a:lnTo>
                    <a:lnTo>
                      <a:pt x="63" y="226"/>
                    </a:lnTo>
                    <a:lnTo>
                      <a:pt x="63" y="224"/>
                    </a:lnTo>
                    <a:lnTo>
                      <a:pt x="65" y="220"/>
                    </a:lnTo>
                    <a:lnTo>
                      <a:pt x="65" y="218"/>
                    </a:lnTo>
                    <a:lnTo>
                      <a:pt x="71" y="216"/>
                    </a:lnTo>
                    <a:lnTo>
                      <a:pt x="78" y="215"/>
                    </a:lnTo>
                    <a:lnTo>
                      <a:pt x="82" y="215"/>
                    </a:lnTo>
                    <a:lnTo>
                      <a:pt x="86" y="215"/>
                    </a:lnTo>
                    <a:lnTo>
                      <a:pt x="92" y="211"/>
                    </a:lnTo>
                    <a:lnTo>
                      <a:pt x="96" y="207"/>
                    </a:lnTo>
                    <a:lnTo>
                      <a:pt x="92" y="205"/>
                    </a:lnTo>
                    <a:lnTo>
                      <a:pt x="88" y="201"/>
                    </a:lnTo>
                    <a:lnTo>
                      <a:pt x="88" y="199"/>
                    </a:lnTo>
                    <a:lnTo>
                      <a:pt x="90" y="197"/>
                    </a:lnTo>
                    <a:lnTo>
                      <a:pt x="94" y="191"/>
                    </a:lnTo>
                    <a:lnTo>
                      <a:pt x="92" y="184"/>
                    </a:lnTo>
                    <a:lnTo>
                      <a:pt x="90" y="176"/>
                    </a:lnTo>
                    <a:lnTo>
                      <a:pt x="90" y="167"/>
                    </a:lnTo>
                    <a:lnTo>
                      <a:pt x="86" y="161"/>
                    </a:lnTo>
                    <a:lnTo>
                      <a:pt x="82" y="157"/>
                    </a:lnTo>
                    <a:lnTo>
                      <a:pt x="84" y="151"/>
                    </a:lnTo>
                    <a:lnTo>
                      <a:pt x="88" y="147"/>
                    </a:lnTo>
                    <a:lnTo>
                      <a:pt x="94" y="147"/>
                    </a:lnTo>
                    <a:lnTo>
                      <a:pt x="99" y="145"/>
                    </a:lnTo>
                    <a:lnTo>
                      <a:pt x="103" y="149"/>
                    </a:lnTo>
                    <a:lnTo>
                      <a:pt x="107" y="151"/>
                    </a:lnTo>
                    <a:lnTo>
                      <a:pt x="111" y="151"/>
                    </a:lnTo>
                    <a:lnTo>
                      <a:pt x="115" y="151"/>
                    </a:lnTo>
                    <a:lnTo>
                      <a:pt x="117" y="153"/>
                    </a:lnTo>
                    <a:lnTo>
                      <a:pt x="117" y="157"/>
                    </a:lnTo>
                    <a:lnTo>
                      <a:pt x="119" y="161"/>
                    </a:lnTo>
                    <a:lnTo>
                      <a:pt x="124" y="163"/>
                    </a:lnTo>
                    <a:lnTo>
                      <a:pt x="128" y="168"/>
                    </a:lnTo>
                    <a:lnTo>
                      <a:pt x="132" y="170"/>
                    </a:lnTo>
                    <a:lnTo>
                      <a:pt x="134" y="170"/>
                    </a:lnTo>
                    <a:lnTo>
                      <a:pt x="134" y="165"/>
                    </a:lnTo>
                    <a:lnTo>
                      <a:pt x="134" y="161"/>
                    </a:lnTo>
                    <a:lnTo>
                      <a:pt x="136" y="153"/>
                    </a:lnTo>
                    <a:lnTo>
                      <a:pt x="138" y="149"/>
                    </a:lnTo>
                    <a:lnTo>
                      <a:pt x="138" y="149"/>
                    </a:lnTo>
                    <a:lnTo>
                      <a:pt x="142" y="151"/>
                    </a:lnTo>
                    <a:lnTo>
                      <a:pt x="151" y="157"/>
                    </a:lnTo>
                    <a:lnTo>
                      <a:pt x="155" y="159"/>
                    </a:lnTo>
                    <a:lnTo>
                      <a:pt x="155" y="151"/>
                    </a:lnTo>
                    <a:lnTo>
                      <a:pt x="153" y="145"/>
                    </a:lnTo>
                    <a:lnTo>
                      <a:pt x="149" y="140"/>
                    </a:lnTo>
                    <a:lnTo>
                      <a:pt x="147" y="128"/>
                    </a:lnTo>
                    <a:lnTo>
                      <a:pt x="149" y="126"/>
                    </a:lnTo>
                    <a:lnTo>
                      <a:pt x="149" y="120"/>
                    </a:lnTo>
                    <a:lnTo>
                      <a:pt x="145" y="117"/>
                    </a:lnTo>
                    <a:lnTo>
                      <a:pt x="142" y="115"/>
                    </a:lnTo>
                    <a:lnTo>
                      <a:pt x="140" y="109"/>
                    </a:lnTo>
                    <a:lnTo>
                      <a:pt x="142" y="107"/>
                    </a:lnTo>
                    <a:lnTo>
                      <a:pt x="138" y="101"/>
                    </a:lnTo>
                    <a:lnTo>
                      <a:pt x="136" y="99"/>
                    </a:lnTo>
                    <a:lnTo>
                      <a:pt x="134" y="92"/>
                    </a:lnTo>
                    <a:lnTo>
                      <a:pt x="132" y="84"/>
                    </a:lnTo>
                    <a:lnTo>
                      <a:pt x="134" y="80"/>
                    </a:lnTo>
                    <a:lnTo>
                      <a:pt x="136" y="80"/>
                    </a:lnTo>
                    <a:lnTo>
                      <a:pt x="138" y="76"/>
                    </a:lnTo>
                    <a:lnTo>
                      <a:pt x="136" y="71"/>
                    </a:lnTo>
                    <a:lnTo>
                      <a:pt x="138" y="69"/>
                    </a:lnTo>
                    <a:lnTo>
                      <a:pt x="144" y="67"/>
                    </a:lnTo>
                    <a:lnTo>
                      <a:pt x="147" y="67"/>
                    </a:lnTo>
                    <a:lnTo>
                      <a:pt x="147" y="61"/>
                    </a:lnTo>
                    <a:lnTo>
                      <a:pt x="149" y="59"/>
                    </a:lnTo>
                    <a:lnTo>
                      <a:pt x="149" y="59"/>
                    </a:lnTo>
                    <a:lnTo>
                      <a:pt x="149" y="55"/>
                    </a:lnTo>
                    <a:lnTo>
                      <a:pt x="151" y="48"/>
                    </a:lnTo>
                    <a:lnTo>
                      <a:pt x="153" y="42"/>
                    </a:lnTo>
                    <a:lnTo>
                      <a:pt x="153" y="38"/>
                    </a:lnTo>
                    <a:lnTo>
                      <a:pt x="155" y="34"/>
                    </a:lnTo>
                    <a:lnTo>
                      <a:pt x="155" y="28"/>
                    </a:lnTo>
                    <a:lnTo>
                      <a:pt x="149" y="30"/>
                    </a:lnTo>
                    <a:lnTo>
                      <a:pt x="147" y="30"/>
                    </a:lnTo>
                    <a:lnTo>
                      <a:pt x="144" y="30"/>
                    </a:lnTo>
                    <a:lnTo>
                      <a:pt x="144" y="34"/>
                    </a:lnTo>
                    <a:lnTo>
                      <a:pt x="142" y="34"/>
                    </a:lnTo>
                    <a:lnTo>
                      <a:pt x="138" y="34"/>
                    </a:lnTo>
                    <a:lnTo>
                      <a:pt x="134" y="30"/>
                    </a:lnTo>
                    <a:lnTo>
                      <a:pt x="130" y="28"/>
                    </a:lnTo>
                    <a:lnTo>
                      <a:pt x="126" y="26"/>
                    </a:lnTo>
                    <a:lnTo>
                      <a:pt x="126" y="25"/>
                    </a:lnTo>
                    <a:lnTo>
                      <a:pt x="128" y="21"/>
                    </a:lnTo>
                    <a:lnTo>
                      <a:pt x="128" y="17"/>
                    </a:lnTo>
                    <a:lnTo>
                      <a:pt x="128" y="15"/>
                    </a:lnTo>
                    <a:lnTo>
                      <a:pt x="124" y="11"/>
                    </a:lnTo>
                    <a:lnTo>
                      <a:pt x="126" y="9"/>
                    </a:lnTo>
                    <a:lnTo>
                      <a:pt x="130" y="9"/>
                    </a:lnTo>
                    <a:lnTo>
                      <a:pt x="136" y="7"/>
                    </a:lnTo>
                    <a:lnTo>
                      <a:pt x="140" y="5"/>
                    </a:lnTo>
                    <a:lnTo>
                      <a:pt x="142" y="3"/>
                    </a:lnTo>
                    <a:lnTo>
                      <a:pt x="138" y="3"/>
                    </a:lnTo>
                    <a:lnTo>
                      <a:pt x="134" y="3"/>
                    </a:lnTo>
                    <a:lnTo>
                      <a:pt x="130" y="3"/>
                    </a:lnTo>
                    <a:lnTo>
                      <a:pt x="124" y="3"/>
                    </a:lnTo>
                    <a:lnTo>
                      <a:pt x="121" y="3"/>
                    </a:lnTo>
                    <a:lnTo>
                      <a:pt x="115" y="1"/>
                    </a:lnTo>
                    <a:lnTo>
                      <a:pt x="111" y="0"/>
                    </a:lnTo>
                    <a:lnTo>
                      <a:pt x="109" y="1"/>
                    </a:lnTo>
                    <a:lnTo>
                      <a:pt x="105" y="3"/>
                    </a:lnTo>
                    <a:lnTo>
                      <a:pt x="97" y="1"/>
                    </a:lnTo>
                    <a:lnTo>
                      <a:pt x="90" y="1"/>
                    </a:lnTo>
                    <a:lnTo>
                      <a:pt x="86" y="1"/>
                    </a:lnTo>
                    <a:lnTo>
                      <a:pt x="80" y="3"/>
                    </a:lnTo>
                    <a:lnTo>
                      <a:pt x="76" y="1"/>
                    </a:lnTo>
                    <a:lnTo>
                      <a:pt x="73" y="1"/>
                    </a:lnTo>
                    <a:lnTo>
                      <a:pt x="73" y="1"/>
                    </a:lnTo>
                    <a:lnTo>
                      <a:pt x="65" y="3"/>
                    </a:lnTo>
                    <a:lnTo>
                      <a:pt x="61" y="7"/>
                    </a:lnTo>
                    <a:lnTo>
                      <a:pt x="57" y="7"/>
                    </a:lnTo>
                    <a:lnTo>
                      <a:pt x="51" y="7"/>
                    </a:lnTo>
                    <a:lnTo>
                      <a:pt x="48" y="9"/>
                    </a:lnTo>
                    <a:lnTo>
                      <a:pt x="46" y="17"/>
                    </a:lnTo>
                    <a:lnTo>
                      <a:pt x="46" y="25"/>
                    </a:lnTo>
                    <a:lnTo>
                      <a:pt x="46" y="34"/>
                    </a:lnTo>
                    <a:lnTo>
                      <a:pt x="46" y="42"/>
                    </a:lnTo>
                    <a:close/>
                  </a:path>
                </a:pathLst>
              </a:custGeom>
              <a:solidFill>
                <a:srgbClr val="ff6600"/>
              </a:solid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3057" name=""/>
              <p:cNvSpPr/>
              <p:nvPr/>
            </p:nvSpPr>
            <p:spPr>
              <a:xfrm>
                <a:off x="6400800" y="4003560"/>
                <a:ext cx="31320" cy="46080"/>
              </a:xfrm>
              <a:custGeom>
                <a:avLst/>
                <a:gdLst/>
                <a:ahLst/>
                <a:rect l="l" t="t" r="r" b="b"/>
                <a:pathLst>
                  <a:path w="132" h="152">
                    <a:moveTo>
                      <a:pt x="9" y="92"/>
                    </a:moveTo>
                    <a:lnTo>
                      <a:pt x="13" y="94"/>
                    </a:lnTo>
                    <a:lnTo>
                      <a:pt x="9" y="100"/>
                    </a:lnTo>
                    <a:lnTo>
                      <a:pt x="5" y="104"/>
                    </a:lnTo>
                    <a:lnTo>
                      <a:pt x="11" y="109"/>
                    </a:lnTo>
                    <a:lnTo>
                      <a:pt x="17" y="115"/>
                    </a:lnTo>
                    <a:lnTo>
                      <a:pt x="21" y="123"/>
                    </a:lnTo>
                    <a:lnTo>
                      <a:pt x="15" y="123"/>
                    </a:lnTo>
                    <a:lnTo>
                      <a:pt x="7" y="121"/>
                    </a:lnTo>
                    <a:lnTo>
                      <a:pt x="0" y="123"/>
                    </a:lnTo>
                    <a:lnTo>
                      <a:pt x="4" y="130"/>
                    </a:lnTo>
                    <a:lnTo>
                      <a:pt x="9" y="132"/>
                    </a:lnTo>
                    <a:lnTo>
                      <a:pt x="11" y="132"/>
                    </a:lnTo>
                    <a:lnTo>
                      <a:pt x="23" y="134"/>
                    </a:lnTo>
                    <a:lnTo>
                      <a:pt x="29" y="134"/>
                    </a:lnTo>
                    <a:lnTo>
                      <a:pt x="34" y="138"/>
                    </a:lnTo>
                    <a:lnTo>
                      <a:pt x="34" y="146"/>
                    </a:lnTo>
                    <a:lnTo>
                      <a:pt x="38" y="150"/>
                    </a:lnTo>
                    <a:lnTo>
                      <a:pt x="42" y="150"/>
                    </a:lnTo>
                    <a:lnTo>
                      <a:pt x="46" y="152"/>
                    </a:lnTo>
                    <a:lnTo>
                      <a:pt x="50" y="152"/>
                    </a:lnTo>
                    <a:lnTo>
                      <a:pt x="55" y="152"/>
                    </a:lnTo>
                    <a:lnTo>
                      <a:pt x="55" y="148"/>
                    </a:lnTo>
                    <a:lnTo>
                      <a:pt x="55" y="142"/>
                    </a:lnTo>
                    <a:lnTo>
                      <a:pt x="59" y="138"/>
                    </a:lnTo>
                    <a:lnTo>
                      <a:pt x="65" y="136"/>
                    </a:lnTo>
                    <a:lnTo>
                      <a:pt x="71" y="132"/>
                    </a:lnTo>
                    <a:lnTo>
                      <a:pt x="73" y="129"/>
                    </a:lnTo>
                    <a:lnTo>
                      <a:pt x="78" y="121"/>
                    </a:lnTo>
                    <a:lnTo>
                      <a:pt x="84" y="117"/>
                    </a:lnTo>
                    <a:lnTo>
                      <a:pt x="90" y="115"/>
                    </a:lnTo>
                    <a:lnTo>
                      <a:pt x="92" y="109"/>
                    </a:lnTo>
                    <a:lnTo>
                      <a:pt x="98" y="104"/>
                    </a:lnTo>
                    <a:lnTo>
                      <a:pt x="100" y="94"/>
                    </a:lnTo>
                    <a:lnTo>
                      <a:pt x="103" y="86"/>
                    </a:lnTo>
                    <a:lnTo>
                      <a:pt x="107" y="81"/>
                    </a:lnTo>
                    <a:lnTo>
                      <a:pt x="115" y="73"/>
                    </a:lnTo>
                    <a:lnTo>
                      <a:pt x="124" y="69"/>
                    </a:lnTo>
                    <a:lnTo>
                      <a:pt x="130" y="65"/>
                    </a:lnTo>
                    <a:lnTo>
                      <a:pt x="132" y="58"/>
                    </a:lnTo>
                    <a:lnTo>
                      <a:pt x="132" y="44"/>
                    </a:lnTo>
                    <a:lnTo>
                      <a:pt x="126" y="38"/>
                    </a:lnTo>
                    <a:lnTo>
                      <a:pt x="121" y="36"/>
                    </a:lnTo>
                    <a:lnTo>
                      <a:pt x="117" y="31"/>
                    </a:lnTo>
                    <a:lnTo>
                      <a:pt x="111" y="25"/>
                    </a:lnTo>
                    <a:lnTo>
                      <a:pt x="105" y="17"/>
                    </a:lnTo>
                    <a:lnTo>
                      <a:pt x="100" y="10"/>
                    </a:lnTo>
                    <a:lnTo>
                      <a:pt x="96" y="4"/>
                    </a:lnTo>
                    <a:lnTo>
                      <a:pt x="90" y="4"/>
                    </a:lnTo>
                    <a:lnTo>
                      <a:pt x="82" y="2"/>
                    </a:lnTo>
                    <a:lnTo>
                      <a:pt x="78" y="0"/>
                    </a:lnTo>
                    <a:lnTo>
                      <a:pt x="76" y="6"/>
                    </a:lnTo>
                    <a:lnTo>
                      <a:pt x="73" y="10"/>
                    </a:lnTo>
                    <a:lnTo>
                      <a:pt x="63" y="13"/>
                    </a:lnTo>
                    <a:lnTo>
                      <a:pt x="57" y="13"/>
                    </a:lnTo>
                    <a:lnTo>
                      <a:pt x="52" y="17"/>
                    </a:lnTo>
                    <a:lnTo>
                      <a:pt x="55" y="23"/>
                    </a:lnTo>
                    <a:lnTo>
                      <a:pt x="53" y="29"/>
                    </a:lnTo>
                    <a:lnTo>
                      <a:pt x="46" y="29"/>
                    </a:lnTo>
                    <a:lnTo>
                      <a:pt x="38" y="33"/>
                    </a:lnTo>
                    <a:lnTo>
                      <a:pt x="29" y="38"/>
                    </a:lnTo>
                    <a:lnTo>
                      <a:pt x="21" y="42"/>
                    </a:lnTo>
                    <a:lnTo>
                      <a:pt x="17" y="46"/>
                    </a:lnTo>
                    <a:lnTo>
                      <a:pt x="11" y="50"/>
                    </a:lnTo>
                    <a:lnTo>
                      <a:pt x="7" y="54"/>
                    </a:lnTo>
                    <a:lnTo>
                      <a:pt x="5" y="58"/>
                    </a:lnTo>
                    <a:lnTo>
                      <a:pt x="5" y="63"/>
                    </a:lnTo>
                    <a:lnTo>
                      <a:pt x="7" y="67"/>
                    </a:lnTo>
                    <a:lnTo>
                      <a:pt x="7" y="71"/>
                    </a:lnTo>
                    <a:lnTo>
                      <a:pt x="9" y="77"/>
                    </a:lnTo>
                    <a:lnTo>
                      <a:pt x="7" y="79"/>
                    </a:lnTo>
                    <a:lnTo>
                      <a:pt x="7" y="84"/>
                    </a:lnTo>
                    <a:lnTo>
                      <a:pt x="9" y="92"/>
                    </a:lnTo>
                    <a:close/>
                  </a:path>
                </a:pathLst>
              </a:custGeom>
              <a:solidFill>
                <a:srgbClr val="ff6600"/>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058" name=""/>
              <p:cNvSpPr/>
              <p:nvPr/>
            </p:nvSpPr>
            <p:spPr>
              <a:xfrm>
                <a:off x="6365880" y="4010040"/>
                <a:ext cx="53640" cy="55440"/>
              </a:xfrm>
              <a:custGeom>
                <a:avLst/>
                <a:gdLst/>
                <a:ahLst/>
                <a:rect l="l" t="t" r="r" b="b"/>
                <a:pathLst>
                  <a:path w="193" h="190">
                    <a:moveTo>
                      <a:pt x="149" y="149"/>
                    </a:moveTo>
                    <a:lnTo>
                      <a:pt x="48" y="190"/>
                    </a:lnTo>
                    <a:lnTo>
                      <a:pt x="0" y="176"/>
                    </a:lnTo>
                    <a:lnTo>
                      <a:pt x="9" y="169"/>
                    </a:lnTo>
                    <a:lnTo>
                      <a:pt x="9" y="167"/>
                    </a:lnTo>
                    <a:lnTo>
                      <a:pt x="9" y="165"/>
                    </a:lnTo>
                    <a:lnTo>
                      <a:pt x="11" y="161"/>
                    </a:lnTo>
                    <a:lnTo>
                      <a:pt x="9" y="159"/>
                    </a:lnTo>
                    <a:lnTo>
                      <a:pt x="7" y="157"/>
                    </a:lnTo>
                    <a:lnTo>
                      <a:pt x="7" y="153"/>
                    </a:lnTo>
                    <a:lnTo>
                      <a:pt x="7" y="149"/>
                    </a:lnTo>
                    <a:lnTo>
                      <a:pt x="9" y="147"/>
                    </a:lnTo>
                    <a:lnTo>
                      <a:pt x="9" y="142"/>
                    </a:lnTo>
                    <a:lnTo>
                      <a:pt x="7" y="138"/>
                    </a:lnTo>
                    <a:lnTo>
                      <a:pt x="9" y="138"/>
                    </a:lnTo>
                    <a:lnTo>
                      <a:pt x="13" y="136"/>
                    </a:lnTo>
                    <a:lnTo>
                      <a:pt x="11" y="132"/>
                    </a:lnTo>
                    <a:lnTo>
                      <a:pt x="17" y="130"/>
                    </a:lnTo>
                    <a:lnTo>
                      <a:pt x="21" y="126"/>
                    </a:lnTo>
                    <a:lnTo>
                      <a:pt x="19" y="124"/>
                    </a:lnTo>
                    <a:lnTo>
                      <a:pt x="17" y="119"/>
                    </a:lnTo>
                    <a:lnTo>
                      <a:pt x="13" y="119"/>
                    </a:lnTo>
                    <a:lnTo>
                      <a:pt x="11" y="111"/>
                    </a:lnTo>
                    <a:lnTo>
                      <a:pt x="11" y="107"/>
                    </a:lnTo>
                    <a:lnTo>
                      <a:pt x="13" y="96"/>
                    </a:lnTo>
                    <a:lnTo>
                      <a:pt x="21" y="84"/>
                    </a:lnTo>
                    <a:lnTo>
                      <a:pt x="30" y="78"/>
                    </a:lnTo>
                    <a:lnTo>
                      <a:pt x="36" y="71"/>
                    </a:lnTo>
                    <a:lnTo>
                      <a:pt x="40" y="63"/>
                    </a:lnTo>
                    <a:lnTo>
                      <a:pt x="42" y="57"/>
                    </a:lnTo>
                    <a:lnTo>
                      <a:pt x="42" y="50"/>
                    </a:lnTo>
                    <a:lnTo>
                      <a:pt x="40" y="50"/>
                    </a:lnTo>
                    <a:lnTo>
                      <a:pt x="36" y="50"/>
                    </a:lnTo>
                    <a:lnTo>
                      <a:pt x="30" y="48"/>
                    </a:lnTo>
                    <a:lnTo>
                      <a:pt x="28" y="44"/>
                    </a:lnTo>
                    <a:lnTo>
                      <a:pt x="32" y="44"/>
                    </a:lnTo>
                    <a:lnTo>
                      <a:pt x="36" y="42"/>
                    </a:lnTo>
                    <a:lnTo>
                      <a:pt x="40" y="40"/>
                    </a:lnTo>
                    <a:lnTo>
                      <a:pt x="42" y="38"/>
                    </a:lnTo>
                    <a:lnTo>
                      <a:pt x="46" y="38"/>
                    </a:lnTo>
                    <a:lnTo>
                      <a:pt x="46" y="34"/>
                    </a:lnTo>
                    <a:lnTo>
                      <a:pt x="40" y="30"/>
                    </a:lnTo>
                    <a:lnTo>
                      <a:pt x="34" y="26"/>
                    </a:lnTo>
                    <a:lnTo>
                      <a:pt x="36" y="21"/>
                    </a:lnTo>
                    <a:lnTo>
                      <a:pt x="42" y="19"/>
                    </a:lnTo>
                    <a:lnTo>
                      <a:pt x="48" y="13"/>
                    </a:lnTo>
                    <a:lnTo>
                      <a:pt x="55" y="9"/>
                    </a:lnTo>
                    <a:lnTo>
                      <a:pt x="61" y="7"/>
                    </a:lnTo>
                    <a:lnTo>
                      <a:pt x="67" y="2"/>
                    </a:lnTo>
                    <a:lnTo>
                      <a:pt x="71" y="0"/>
                    </a:lnTo>
                    <a:lnTo>
                      <a:pt x="76" y="0"/>
                    </a:lnTo>
                    <a:lnTo>
                      <a:pt x="82" y="2"/>
                    </a:lnTo>
                    <a:lnTo>
                      <a:pt x="88" y="2"/>
                    </a:lnTo>
                    <a:lnTo>
                      <a:pt x="92" y="3"/>
                    </a:lnTo>
                    <a:lnTo>
                      <a:pt x="92" y="7"/>
                    </a:lnTo>
                    <a:lnTo>
                      <a:pt x="88" y="11"/>
                    </a:lnTo>
                    <a:lnTo>
                      <a:pt x="86" y="13"/>
                    </a:lnTo>
                    <a:lnTo>
                      <a:pt x="88" y="15"/>
                    </a:lnTo>
                    <a:lnTo>
                      <a:pt x="88" y="19"/>
                    </a:lnTo>
                    <a:lnTo>
                      <a:pt x="88" y="23"/>
                    </a:lnTo>
                    <a:lnTo>
                      <a:pt x="88" y="28"/>
                    </a:lnTo>
                    <a:lnTo>
                      <a:pt x="86" y="30"/>
                    </a:lnTo>
                    <a:lnTo>
                      <a:pt x="88" y="34"/>
                    </a:lnTo>
                    <a:lnTo>
                      <a:pt x="90" y="36"/>
                    </a:lnTo>
                    <a:lnTo>
                      <a:pt x="94" y="38"/>
                    </a:lnTo>
                    <a:lnTo>
                      <a:pt x="96" y="44"/>
                    </a:lnTo>
                    <a:lnTo>
                      <a:pt x="101" y="48"/>
                    </a:lnTo>
                    <a:lnTo>
                      <a:pt x="103" y="51"/>
                    </a:lnTo>
                    <a:lnTo>
                      <a:pt x="101" y="55"/>
                    </a:lnTo>
                    <a:lnTo>
                      <a:pt x="99" y="59"/>
                    </a:lnTo>
                    <a:lnTo>
                      <a:pt x="103" y="61"/>
                    </a:lnTo>
                    <a:lnTo>
                      <a:pt x="107" y="61"/>
                    </a:lnTo>
                    <a:lnTo>
                      <a:pt x="109" y="63"/>
                    </a:lnTo>
                    <a:lnTo>
                      <a:pt x="115" y="69"/>
                    </a:lnTo>
                    <a:lnTo>
                      <a:pt x="117" y="76"/>
                    </a:lnTo>
                    <a:lnTo>
                      <a:pt x="122" y="78"/>
                    </a:lnTo>
                    <a:lnTo>
                      <a:pt x="124" y="80"/>
                    </a:lnTo>
                    <a:lnTo>
                      <a:pt x="126" y="80"/>
                    </a:lnTo>
                    <a:lnTo>
                      <a:pt x="132" y="80"/>
                    </a:lnTo>
                    <a:lnTo>
                      <a:pt x="136" y="82"/>
                    </a:lnTo>
                    <a:lnTo>
                      <a:pt x="142" y="84"/>
                    </a:lnTo>
                    <a:lnTo>
                      <a:pt x="147" y="84"/>
                    </a:lnTo>
                    <a:lnTo>
                      <a:pt x="151" y="86"/>
                    </a:lnTo>
                    <a:lnTo>
                      <a:pt x="147" y="92"/>
                    </a:lnTo>
                    <a:lnTo>
                      <a:pt x="143" y="96"/>
                    </a:lnTo>
                    <a:lnTo>
                      <a:pt x="149" y="101"/>
                    </a:lnTo>
                    <a:lnTo>
                      <a:pt x="155" y="107"/>
                    </a:lnTo>
                    <a:lnTo>
                      <a:pt x="159" y="115"/>
                    </a:lnTo>
                    <a:lnTo>
                      <a:pt x="153" y="115"/>
                    </a:lnTo>
                    <a:lnTo>
                      <a:pt x="145" y="113"/>
                    </a:lnTo>
                    <a:lnTo>
                      <a:pt x="138" y="115"/>
                    </a:lnTo>
                    <a:lnTo>
                      <a:pt x="142" y="122"/>
                    </a:lnTo>
                    <a:lnTo>
                      <a:pt x="147" y="124"/>
                    </a:lnTo>
                    <a:lnTo>
                      <a:pt x="149" y="124"/>
                    </a:lnTo>
                    <a:lnTo>
                      <a:pt x="161" y="126"/>
                    </a:lnTo>
                    <a:lnTo>
                      <a:pt x="167" y="126"/>
                    </a:lnTo>
                    <a:lnTo>
                      <a:pt x="172" y="130"/>
                    </a:lnTo>
                    <a:lnTo>
                      <a:pt x="172" y="138"/>
                    </a:lnTo>
                    <a:lnTo>
                      <a:pt x="176" y="142"/>
                    </a:lnTo>
                    <a:lnTo>
                      <a:pt x="180" y="142"/>
                    </a:lnTo>
                    <a:lnTo>
                      <a:pt x="184" y="144"/>
                    </a:lnTo>
                    <a:lnTo>
                      <a:pt x="188" y="144"/>
                    </a:lnTo>
                    <a:lnTo>
                      <a:pt x="193" y="144"/>
                    </a:lnTo>
                    <a:lnTo>
                      <a:pt x="193" y="147"/>
                    </a:lnTo>
                    <a:lnTo>
                      <a:pt x="190" y="153"/>
                    </a:lnTo>
                    <a:lnTo>
                      <a:pt x="188" y="157"/>
                    </a:lnTo>
                    <a:lnTo>
                      <a:pt x="190" y="165"/>
                    </a:lnTo>
                    <a:lnTo>
                      <a:pt x="190" y="170"/>
                    </a:lnTo>
                    <a:lnTo>
                      <a:pt x="188" y="174"/>
                    </a:lnTo>
                    <a:lnTo>
                      <a:pt x="176" y="176"/>
                    </a:lnTo>
                    <a:lnTo>
                      <a:pt x="176" y="176"/>
                    </a:lnTo>
                    <a:lnTo>
                      <a:pt x="172" y="174"/>
                    </a:lnTo>
                    <a:lnTo>
                      <a:pt x="168" y="169"/>
                    </a:lnTo>
                    <a:lnTo>
                      <a:pt x="163" y="163"/>
                    </a:lnTo>
                    <a:lnTo>
                      <a:pt x="159" y="157"/>
                    </a:lnTo>
                    <a:lnTo>
                      <a:pt x="155" y="153"/>
                    </a:lnTo>
                    <a:lnTo>
                      <a:pt x="151" y="149"/>
                    </a:lnTo>
                    <a:lnTo>
                      <a:pt x="149" y="149"/>
                    </a:lnTo>
                    <a:close/>
                  </a:path>
                </a:pathLst>
              </a:custGeom>
              <a:solidFill>
                <a:srgbClr val="ff6600"/>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3059" name=""/>
              <p:cNvSpPr/>
              <p:nvPr/>
            </p:nvSpPr>
            <p:spPr>
              <a:xfrm>
                <a:off x="6381720" y="3931920"/>
                <a:ext cx="58320" cy="100080"/>
              </a:xfrm>
              <a:custGeom>
                <a:avLst/>
                <a:gdLst/>
                <a:ahLst/>
                <a:rect l="l" t="t" r="r" b="b"/>
                <a:pathLst>
                  <a:path w="232" h="343">
                    <a:moveTo>
                      <a:pt x="40" y="115"/>
                    </a:moveTo>
                    <a:lnTo>
                      <a:pt x="36" y="122"/>
                    </a:lnTo>
                    <a:lnTo>
                      <a:pt x="32" y="128"/>
                    </a:lnTo>
                    <a:lnTo>
                      <a:pt x="30" y="130"/>
                    </a:lnTo>
                    <a:lnTo>
                      <a:pt x="34" y="132"/>
                    </a:lnTo>
                    <a:lnTo>
                      <a:pt x="38" y="132"/>
                    </a:lnTo>
                    <a:lnTo>
                      <a:pt x="42" y="130"/>
                    </a:lnTo>
                    <a:lnTo>
                      <a:pt x="48" y="128"/>
                    </a:lnTo>
                    <a:lnTo>
                      <a:pt x="48" y="132"/>
                    </a:lnTo>
                    <a:lnTo>
                      <a:pt x="52" y="138"/>
                    </a:lnTo>
                    <a:lnTo>
                      <a:pt x="53" y="143"/>
                    </a:lnTo>
                    <a:lnTo>
                      <a:pt x="52" y="147"/>
                    </a:lnTo>
                    <a:lnTo>
                      <a:pt x="50" y="149"/>
                    </a:lnTo>
                    <a:lnTo>
                      <a:pt x="46" y="153"/>
                    </a:lnTo>
                    <a:lnTo>
                      <a:pt x="40" y="157"/>
                    </a:lnTo>
                    <a:lnTo>
                      <a:pt x="36" y="161"/>
                    </a:lnTo>
                    <a:lnTo>
                      <a:pt x="32" y="167"/>
                    </a:lnTo>
                    <a:lnTo>
                      <a:pt x="27" y="168"/>
                    </a:lnTo>
                    <a:lnTo>
                      <a:pt x="29" y="176"/>
                    </a:lnTo>
                    <a:lnTo>
                      <a:pt x="30" y="180"/>
                    </a:lnTo>
                    <a:lnTo>
                      <a:pt x="27" y="184"/>
                    </a:lnTo>
                    <a:lnTo>
                      <a:pt x="15" y="193"/>
                    </a:lnTo>
                    <a:lnTo>
                      <a:pt x="13" y="195"/>
                    </a:lnTo>
                    <a:lnTo>
                      <a:pt x="15" y="201"/>
                    </a:lnTo>
                    <a:lnTo>
                      <a:pt x="15" y="203"/>
                    </a:lnTo>
                    <a:lnTo>
                      <a:pt x="23" y="207"/>
                    </a:lnTo>
                    <a:lnTo>
                      <a:pt x="29" y="211"/>
                    </a:lnTo>
                    <a:lnTo>
                      <a:pt x="32" y="213"/>
                    </a:lnTo>
                    <a:lnTo>
                      <a:pt x="29" y="214"/>
                    </a:lnTo>
                    <a:lnTo>
                      <a:pt x="25" y="218"/>
                    </a:lnTo>
                    <a:lnTo>
                      <a:pt x="17" y="220"/>
                    </a:lnTo>
                    <a:lnTo>
                      <a:pt x="13" y="222"/>
                    </a:lnTo>
                    <a:lnTo>
                      <a:pt x="5" y="230"/>
                    </a:lnTo>
                    <a:lnTo>
                      <a:pt x="0" y="239"/>
                    </a:lnTo>
                    <a:lnTo>
                      <a:pt x="2" y="243"/>
                    </a:lnTo>
                    <a:lnTo>
                      <a:pt x="0" y="247"/>
                    </a:lnTo>
                    <a:lnTo>
                      <a:pt x="0" y="261"/>
                    </a:lnTo>
                    <a:lnTo>
                      <a:pt x="4" y="259"/>
                    </a:lnTo>
                    <a:lnTo>
                      <a:pt x="9" y="259"/>
                    </a:lnTo>
                    <a:lnTo>
                      <a:pt x="15" y="261"/>
                    </a:lnTo>
                    <a:lnTo>
                      <a:pt x="21" y="261"/>
                    </a:lnTo>
                    <a:lnTo>
                      <a:pt x="25" y="262"/>
                    </a:lnTo>
                    <a:lnTo>
                      <a:pt x="25" y="266"/>
                    </a:lnTo>
                    <a:lnTo>
                      <a:pt x="21" y="270"/>
                    </a:lnTo>
                    <a:lnTo>
                      <a:pt x="19" y="272"/>
                    </a:lnTo>
                    <a:lnTo>
                      <a:pt x="21" y="274"/>
                    </a:lnTo>
                    <a:lnTo>
                      <a:pt x="21" y="278"/>
                    </a:lnTo>
                    <a:lnTo>
                      <a:pt x="21" y="282"/>
                    </a:lnTo>
                    <a:lnTo>
                      <a:pt x="21" y="287"/>
                    </a:lnTo>
                    <a:lnTo>
                      <a:pt x="19" y="289"/>
                    </a:lnTo>
                    <a:lnTo>
                      <a:pt x="21" y="293"/>
                    </a:lnTo>
                    <a:lnTo>
                      <a:pt x="23" y="295"/>
                    </a:lnTo>
                    <a:lnTo>
                      <a:pt x="27" y="297"/>
                    </a:lnTo>
                    <a:lnTo>
                      <a:pt x="29" y="303"/>
                    </a:lnTo>
                    <a:lnTo>
                      <a:pt x="34" y="307"/>
                    </a:lnTo>
                    <a:lnTo>
                      <a:pt x="36" y="310"/>
                    </a:lnTo>
                    <a:lnTo>
                      <a:pt x="34" y="314"/>
                    </a:lnTo>
                    <a:lnTo>
                      <a:pt x="32" y="318"/>
                    </a:lnTo>
                    <a:lnTo>
                      <a:pt x="36" y="320"/>
                    </a:lnTo>
                    <a:lnTo>
                      <a:pt x="40" y="320"/>
                    </a:lnTo>
                    <a:lnTo>
                      <a:pt x="42" y="322"/>
                    </a:lnTo>
                    <a:lnTo>
                      <a:pt x="48" y="328"/>
                    </a:lnTo>
                    <a:lnTo>
                      <a:pt x="50" y="335"/>
                    </a:lnTo>
                    <a:lnTo>
                      <a:pt x="55" y="337"/>
                    </a:lnTo>
                    <a:lnTo>
                      <a:pt x="57" y="339"/>
                    </a:lnTo>
                    <a:lnTo>
                      <a:pt x="59" y="339"/>
                    </a:lnTo>
                    <a:lnTo>
                      <a:pt x="65" y="339"/>
                    </a:lnTo>
                    <a:lnTo>
                      <a:pt x="69" y="341"/>
                    </a:lnTo>
                    <a:lnTo>
                      <a:pt x="75" y="343"/>
                    </a:lnTo>
                    <a:lnTo>
                      <a:pt x="80" y="343"/>
                    </a:lnTo>
                    <a:lnTo>
                      <a:pt x="78" y="335"/>
                    </a:lnTo>
                    <a:lnTo>
                      <a:pt x="78" y="330"/>
                    </a:lnTo>
                    <a:lnTo>
                      <a:pt x="80" y="328"/>
                    </a:lnTo>
                    <a:lnTo>
                      <a:pt x="78" y="322"/>
                    </a:lnTo>
                    <a:lnTo>
                      <a:pt x="78" y="318"/>
                    </a:lnTo>
                    <a:lnTo>
                      <a:pt x="76" y="314"/>
                    </a:lnTo>
                    <a:lnTo>
                      <a:pt x="76" y="309"/>
                    </a:lnTo>
                    <a:lnTo>
                      <a:pt x="78" y="305"/>
                    </a:lnTo>
                    <a:lnTo>
                      <a:pt x="82" y="301"/>
                    </a:lnTo>
                    <a:lnTo>
                      <a:pt x="88" y="297"/>
                    </a:lnTo>
                    <a:lnTo>
                      <a:pt x="92" y="293"/>
                    </a:lnTo>
                    <a:lnTo>
                      <a:pt x="100" y="289"/>
                    </a:lnTo>
                    <a:lnTo>
                      <a:pt x="109" y="284"/>
                    </a:lnTo>
                    <a:lnTo>
                      <a:pt x="117" y="280"/>
                    </a:lnTo>
                    <a:lnTo>
                      <a:pt x="124" y="280"/>
                    </a:lnTo>
                    <a:lnTo>
                      <a:pt x="126" y="274"/>
                    </a:lnTo>
                    <a:lnTo>
                      <a:pt x="123" y="268"/>
                    </a:lnTo>
                    <a:lnTo>
                      <a:pt x="128" y="264"/>
                    </a:lnTo>
                    <a:lnTo>
                      <a:pt x="134" y="264"/>
                    </a:lnTo>
                    <a:lnTo>
                      <a:pt x="144" y="261"/>
                    </a:lnTo>
                    <a:lnTo>
                      <a:pt x="147" y="257"/>
                    </a:lnTo>
                    <a:lnTo>
                      <a:pt x="149" y="251"/>
                    </a:lnTo>
                    <a:lnTo>
                      <a:pt x="153" y="253"/>
                    </a:lnTo>
                    <a:lnTo>
                      <a:pt x="161" y="255"/>
                    </a:lnTo>
                    <a:lnTo>
                      <a:pt x="167" y="255"/>
                    </a:lnTo>
                    <a:lnTo>
                      <a:pt x="167" y="247"/>
                    </a:lnTo>
                    <a:lnTo>
                      <a:pt x="167" y="238"/>
                    </a:lnTo>
                    <a:lnTo>
                      <a:pt x="167" y="230"/>
                    </a:lnTo>
                    <a:lnTo>
                      <a:pt x="169" y="222"/>
                    </a:lnTo>
                    <a:lnTo>
                      <a:pt x="172" y="220"/>
                    </a:lnTo>
                    <a:lnTo>
                      <a:pt x="178" y="220"/>
                    </a:lnTo>
                    <a:lnTo>
                      <a:pt x="182" y="220"/>
                    </a:lnTo>
                    <a:lnTo>
                      <a:pt x="186" y="216"/>
                    </a:lnTo>
                    <a:lnTo>
                      <a:pt x="194" y="214"/>
                    </a:lnTo>
                    <a:lnTo>
                      <a:pt x="194" y="209"/>
                    </a:lnTo>
                    <a:lnTo>
                      <a:pt x="194" y="207"/>
                    </a:lnTo>
                    <a:lnTo>
                      <a:pt x="197" y="201"/>
                    </a:lnTo>
                    <a:lnTo>
                      <a:pt x="199" y="199"/>
                    </a:lnTo>
                    <a:lnTo>
                      <a:pt x="201" y="199"/>
                    </a:lnTo>
                    <a:lnTo>
                      <a:pt x="207" y="193"/>
                    </a:lnTo>
                    <a:lnTo>
                      <a:pt x="213" y="193"/>
                    </a:lnTo>
                    <a:lnTo>
                      <a:pt x="218" y="190"/>
                    </a:lnTo>
                    <a:lnTo>
                      <a:pt x="222" y="186"/>
                    </a:lnTo>
                    <a:lnTo>
                      <a:pt x="228" y="180"/>
                    </a:lnTo>
                    <a:lnTo>
                      <a:pt x="230" y="172"/>
                    </a:lnTo>
                    <a:lnTo>
                      <a:pt x="232" y="170"/>
                    </a:lnTo>
                    <a:lnTo>
                      <a:pt x="232" y="165"/>
                    </a:lnTo>
                    <a:lnTo>
                      <a:pt x="232" y="161"/>
                    </a:lnTo>
                    <a:lnTo>
                      <a:pt x="232" y="155"/>
                    </a:lnTo>
                    <a:lnTo>
                      <a:pt x="230" y="124"/>
                    </a:lnTo>
                    <a:lnTo>
                      <a:pt x="230" y="115"/>
                    </a:lnTo>
                    <a:lnTo>
                      <a:pt x="228" y="109"/>
                    </a:lnTo>
                    <a:lnTo>
                      <a:pt x="226" y="103"/>
                    </a:lnTo>
                    <a:lnTo>
                      <a:pt x="224" y="101"/>
                    </a:lnTo>
                    <a:lnTo>
                      <a:pt x="222" y="99"/>
                    </a:lnTo>
                    <a:lnTo>
                      <a:pt x="218" y="99"/>
                    </a:lnTo>
                    <a:lnTo>
                      <a:pt x="215" y="96"/>
                    </a:lnTo>
                    <a:lnTo>
                      <a:pt x="213" y="94"/>
                    </a:lnTo>
                    <a:lnTo>
                      <a:pt x="209" y="88"/>
                    </a:lnTo>
                    <a:lnTo>
                      <a:pt x="207" y="84"/>
                    </a:lnTo>
                    <a:lnTo>
                      <a:pt x="203" y="80"/>
                    </a:lnTo>
                    <a:lnTo>
                      <a:pt x="201" y="78"/>
                    </a:lnTo>
                    <a:lnTo>
                      <a:pt x="199" y="74"/>
                    </a:lnTo>
                    <a:lnTo>
                      <a:pt x="197" y="71"/>
                    </a:lnTo>
                    <a:lnTo>
                      <a:pt x="194" y="71"/>
                    </a:lnTo>
                    <a:lnTo>
                      <a:pt x="192" y="74"/>
                    </a:lnTo>
                    <a:lnTo>
                      <a:pt x="192" y="74"/>
                    </a:lnTo>
                    <a:lnTo>
                      <a:pt x="188" y="74"/>
                    </a:lnTo>
                    <a:lnTo>
                      <a:pt x="184" y="67"/>
                    </a:lnTo>
                    <a:lnTo>
                      <a:pt x="184" y="63"/>
                    </a:lnTo>
                    <a:lnTo>
                      <a:pt x="186" y="59"/>
                    </a:lnTo>
                    <a:lnTo>
                      <a:pt x="186" y="57"/>
                    </a:lnTo>
                    <a:lnTo>
                      <a:pt x="184" y="53"/>
                    </a:lnTo>
                    <a:lnTo>
                      <a:pt x="182" y="49"/>
                    </a:lnTo>
                    <a:lnTo>
                      <a:pt x="180" y="48"/>
                    </a:lnTo>
                    <a:lnTo>
                      <a:pt x="178" y="42"/>
                    </a:lnTo>
                    <a:lnTo>
                      <a:pt x="178" y="36"/>
                    </a:lnTo>
                    <a:lnTo>
                      <a:pt x="176" y="34"/>
                    </a:lnTo>
                    <a:lnTo>
                      <a:pt x="176" y="30"/>
                    </a:lnTo>
                    <a:lnTo>
                      <a:pt x="176" y="26"/>
                    </a:lnTo>
                    <a:lnTo>
                      <a:pt x="174" y="24"/>
                    </a:lnTo>
                    <a:lnTo>
                      <a:pt x="172" y="23"/>
                    </a:lnTo>
                    <a:lnTo>
                      <a:pt x="172" y="21"/>
                    </a:lnTo>
                    <a:lnTo>
                      <a:pt x="174" y="21"/>
                    </a:lnTo>
                    <a:lnTo>
                      <a:pt x="176" y="19"/>
                    </a:lnTo>
                    <a:lnTo>
                      <a:pt x="176" y="19"/>
                    </a:lnTo>
                    <a:lnTo>
                      <a:pt x="176" y="17"/>
                    </a:lnTo>
                    <a:lnTo>
                      <a:pt x="178" y="11"/>
                    </a:lnTo>
                    <a:lnTo>
                      <a:pt x="182" y="5"/>
                    </a:lnTo>
                    <a:lnTo>
                      <a:pt x="182" y="1"/>
                    </a:lnTo>
                    <a:lnTo>
                      <a:pt x="178" y="0"/>
                    </a:lnTo>
                    <a:lnTo>
                      <a:pt x="174" y="0"/>
                    </a:lnTo>
                    <a:lnTo>
                      <a:pt x="169" y="0"/>
                    </a:lnTo>
                    <a:lnTo>
                      <a:pt x="163" y="0"/>
                    </a:lnTo>
                    <a:lnTo>
                      <a:pt x="161" y="1"/>
                    </a:lnTo>
                    <a:lnTo>
                      <a:pt x="161" y="9"/>
                    </a:lnTo>
                    <a:lnTo>
                      <a:pt x="157" y="13"/>
                    </a:lnTo>
                    <a:lnTo>
                      <a:pt x="153" y="24"/>
                    </a:lnTo>
                    <a:lnTo>
                      <a:pt x="146" y="28"/>
                    </a:lnTo>
                    <a:lnTo>
                      <a:pt x="142" y="32"/>
                    </a:lnTo>
                    <a:lnTo>
                      <a:pt x="138" y="34"/>
                    </a:lnTo>
                    <a:lnTo>
                      <a:pt x="128" y="36"/>
                    </a:lnTo>
                    <a:lnTo>
                      <a:pt x="126" y="36"/>
                    </a:lnTo>
                    <a:lnTo>
                      <a:pt x="119" y="38"/>
                    </a:lnTo>
                    <a:lnTo>
                      <a:pt x="113" y="38"/>
                    </a:lnTo>
                    <a:lnTo>
                      <a:pt x="107" y="38"/>
                    </a:lnTo>
                    <a:lnTo>
                      <a:pt x="103" y="40"/>
                    </a:lnTo>
                    <a:lnTo>
                      <a:pt x="98" y="44"/>
                    </a:lnTo>
                    <a:lnTo>
                      <a:pt x="94" y="46"/>
                    </a:lnTo>
                    <a:lnTo>
                      <a:pt x="90" y="46"/>
                    </a:lnTo>
                    <a:lnTo>
                      <a:pt x="90" y="48"/>
                    </a:lnTo>
                    <a:lnTo>
                      <a:pt x="92" y="51"/>
                    </a:lnTo>
                    <a:lnTo>
                      <a:pt x="92" y="55"/>
                    </a:lnTo>
                    <a:lnTo>
                      <a:pt x="86" y="57"/>
                    </a:lnTo>
                    <a:lnTo>
                      <a:pt x="80" y="59"/>
                    </a:lnTo>
                    <a:lnTo>
                      <a:pt x="75" y="63"/>
                    </a:lnTo>
                    <a:lnTo>
                      <a:pt x="67" y="65"/>
                    </a:lnTo>
                    <a:lnTo>
                      <a:pt x="65" y="61"/>
                    </a:lnTo>
                    <a:lnTo>
                      <a:pt x="67" y="57"/>
                    </a:lnTo>
                    <a:lnTo>
                      <a:pt x="67" y="53"/>
                    </a:lnTo>
                    <a:lnTo>
                      <a:pt x="67" y="51"/>
                    </a:lnTo>
                    <a:lnTo>
                      <a:pt x="61" y="51"/>
                    </a:lnTo>
                    <a:lnTo>
                      <a:pt x="55" y="51"/>
                    </a:lnTo>
                    <a:lnTo>
                      <a:pt x="52" y="49"/>
                    </a:lnTo>
                    <a:lnTo>
                      <a:pt x="50" y="48"/>
                    </a:lnTo>
                    <a:lnTo>
                      <a:pt x="44" y="53"/>
                    </a:lnTo>
                    <a:lnTo>
                      <a:pt x="38" y="59"/>
                    </a:lnTo>
                    <a:lnTo>
                      <a:pt x="42" y="61"/>
                    </a:lnTo>
                    <a:lnTo>
                      <a:pt x="48" y="63"/>
                    </a:lnTo>
                    <a:lnTo>
                      <a:pt x="48" y="67"/>
                    </a:lnTo>
                    <a:lnTo>
                      <a:pt x="52" y="72"/>
                    </a:lnTo>
                    <a:lnTo>
                      <a:pt x="52" y="80"/>
                    </a:lnTo>
                    <a:lnTo>
                      <a:pt x="50" y="86"/>
                    </a:lnTo>
                    <a:lnTo>
                      <a:pt x="50" y="92"/>
                    </a:lnTo>
                    <a:lnTo>
                      <a:pt x="48" y="97"/>
                    </a:lnTo>
                    <a:lnTo>
                      <a:pt x="48" y="101"/>
                    </a:lnTo>
                    <a:lnTo>
                      <a:pt x="46" y="105"/>
                    </a:lnTo>
                    <a:lnTo>
                      <a:pt x="42" y="111"/>
                    </a:lnTo>
                    <a:lnTo>
                      <a:pt x="40" y="115"/>
                    </a:lnTo>
                    <a:close/>
                  </a:path>
                </a:pathLst>
              </a:custGeom>
              <a:solidFill>
                <a:srgbClr val="ff66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60" name=""/>
              <p:cNvSpPr/>
              <p:nvPr/>
            </p:nvSpPr>
            <p:spPr>
              <a:xfrm>
                <a:off x="6451560" y="4011480"/>
                <a:ext cx="61560" cy="60480"/>
              </a:xfrm>
              <a:custGeom>
                <a:avLst/>
                <a:gdLst/>
                <a:ahLst/>
                <a:rect l="l" t="t" r="r" b="b"/>
                <a:pathLst>
                  <a:path w="246" h="213">
                    <a:moveTo>
                      <a:pt x="67" y="140"/>
                    </a:moveTo>
                    <a:lnTo>
                      <a:pt x="75" y="134"/>
                    </a:lnTo>
                    <a:lnTo>
                      <a:pt x="81" y="129"/>
                    </a:lnTo>
                    <a:lnTo>
                      <a:pt x="88" y="121"/>
                    </a:lnTo>
                    <a:lnTo>
                      <a:pt x="96" y="113"/>
                    </a:lnTo>
                    <a:lnTo>
                      <a:pt x="106" y="104"/>
                    </a:lnTo>
                    <a:lnTo>
                      <a:pt x="119" y="92"/>
                    </a:lnTo>
                    <a:lnTo>
                      <a:pt x="130" y="85"/>
                    </a:lnTo>
                    <a:lnTo>
                      <a:pt x="136" y="81"/>
                    </a:lnTo>
                    <a:lnTo>
                      <a:pt x="144" y="73"/>
                    </a:lnTo>
                    <a:lnTo>
                      <a:pt x="157" y="63"/>
                    </a:lnTo>
                    <a:lnTo>
                      <a:pt x="169" y="56"/>
                    </a:lnTo>
                    <a:lnTo>
                      <a:pt x="173" y="48"/>
                    </a:lnTo>
                    <a:lnTo>
                      <a:pt x="180" y="44"/>
                    </a:lnTo>
                    <a:lnTo>
                      <a:pt x="184" y="42"/>
                    </a:lnTo>
                    <a:lnTo>
                      <a:pt x="192" y="39"/>
                    </a:lnTo>
                    <a:lnTo>
                      <a:pt x="203" y="31"/>
                    </a:lnTo>
                    <a:lnTo>
                      <a:pt x="213" y="23"/>
                    </a:lnTo>
                    <a:lnTo>
                      <a:pt x="223" y="21"/>
                    </a:lnTo>
                    <a:lnTo>
                      <a:pt x="232" y="19"/>
                    </a:lnTo>
                    <a:lnTo>
                      <a:pt x="240" y="12"/>
                    </a:lnTo>
                    <a:lnTo>
                      <a:pt x="246" y="4"/>
                    </a:lnTo>
                    <a:lnTo>
                      <a:pt x="246" y="0"/>
                    </a:lnTo>
                    <a:lnTo>
                      <a:pt x="240" y="4"/>
                    </a:lnTo>
                    <a:lnTo>
                      <a:pt x="234" y="10"/>
                    </a:lnTo>
                    <a:lnTo>
                      <a:pt x="228" y="12"/>
                    </a:lnTo>
                    <a:lnTo>
                      <a:pt x="217" y="15"/>
                    </a:lnTo>
                    <a:lnTo>
                      <a:pt x="209" y="15"/>
                    </a:lnTo>
                    <a:lnTo>
                      <a:pt x="205" y="15"/>
                    </a:lnTo>
                    <a:lnTo>
                      <a:pt x="201" y="15"/>
                    </a:lnTo>
                    <a:lnTo>
                      <a:pt x="196" y="19"/>
                    </a:lnTo>
                    <a:lnTo>
                      <a:pt x="192" y="21"/>
                    </a:lnTo>
                    <a:lnTo>
                      <a:pt x="186" y="25"/>
                    </a:lnTo>
                    <a:lnTo>
                      <a:pt x="182" y="29"/>
                    </a:lnTo>
                    <a:lnTo>
                      <a:pt x="177" y="35"/>
                    </a:lnTo>
                    <a:lnTo>
                      <a:pt x="173" y="37"/>
                    </a:lnTo>
                    <a:lnTo>
                      <a:pt x="163" y="40"/>
                    </a:lnTo>
                    <a:lnTo>
                      <a:pt x="159" y="44"/>
                    </a:lnTo>
                    <a:lnTo>
                      <a:pt x="148" y="52"/>
                    </a:lnTo>
                    <a:lnTo>
                      <a:pt x="140" y="60"/>
                    </a:lnTo>
                    <a:lnTo>
                      <a:pt x="132" y="65"/>
                    </a:lnTo>
                    <a:lnTo>
                      <a:pt x="119" y="77"/>
                    </a:lnTo>
                    <a:lnTo>
                      <a:pt x="113" y="83"/>
                    </a:lnTo>
                    <a:lnTo>
                      <a:pt x="106" y="87"/>
                    </a:lnTo>
                    <a:lnTo>
                      <a:pt x="96" y="94"/>
                    </a:lnTo>
                    <a:lnTo>
                      <a:pt x="88" y="100"/>
                    </a:lnTo>
                    <a:lnTo>
                      <a:pt x="82" y="104"/>
                    </a:lnTo>
                    <a:lnTo>
                      <a:pt x="77" y="110"/>
                    </a:lnTo>
                    <a:lnTo>
                      <a:pt x="71" y="113"/>
                    </a:lnTo>
                    <a:lnTo>
                      <a:pt x="67" y="115"/>
                    </a:lnTo>
                    <a:lnTo>
                      <a:pt x="61" y="121"/>
                    </a:lnTo>
                    <a:lnTo>
                      <a:pt x="58" y="123"/>
                    </a:lnTo>
                    <a:lnTo>
                      <a:pt x="58" y="127"/>
                    </a:lnTo>
                    <a:lnTo>
                      <a:pt x="58" y="129"/>
                    </a:lnTo>
                    <a:lnTo>
                      <a:pt x="54" y="131"/>
                    </a:lnTo>
                    <a:lnTo>
                      <a:pt x="50" y="133"/>
                    </a:lnTo>
                    <a:lnTo>
                      <a:pt x="46" y="134"/>
                    </a:lnTo>
                    <a:lnTo>
                      <a:pt x="46" y="138"/>
                    </a:lnTo>
                    <a:lnTo>
                      <a:pt x="42" y="140"/>
                    </a:lnTo>
                    <a:lnTo>
                      <a:pt x="36" y="148"/>
                    </a:lnTo>
                    <a:lnTo>
                      <a:pt x="31" y="158"/>
                    </a:lnTo>
                    <a:lnTo>
                      <a:pt x="31" y="161"/>
                    </a:lnTo>
                    <a:lnTo>
                      <a:pt x="27" y="163"/>
                    </a:lnTo>
                    <a:lnTo>
                      <a:pt x="21" y="165"/>
                    </a:lnTo>
                    <a:lnTo>
                      <a:pt x="15" y="167"/>
                    </a:lnTo>
                    <a:lnTo>
                      <a:pt x="11" y="169"/>
                    </a:lnTo>
                    <a:lnTo>
                      <a:pt x="15" y="171"/>
                    </a:lnTo>
                    <a:lnTo>
                      <a:pt x="15" y="175"/>
                    </a:lnTo>
                    <a:lnTo>
                      <a:pt x="19" y="175"/>
                    </a:lnTo>
                    <a:lnTo>
                      <a:pt x="19" y="175"/>
                    </a:lnTo>
                    <a:lnTo>
                      <a:pt x="15" y="181"/>
                    </a:lnTo>
                    <a:lnTo>
                      <a:pt x="10" y="184"/>
                    </a:lnTo>
                    <a:lnTo>
                      <a:pt x="4" y="188"/>
                    </a:lnTo>
                    <a:lnTo>
                      <a:pt x="0" y="194"/>
                    </a:lnTo>
                    <a:lnTo>
                      <a:pt x="0" y="196"/>
                    </a:lnTo>
                    <a:lnTo>
                      <a:pt x="2" y="202"/>
                    </a:lnTo>
                    <a:lnTo>
                      <a:pt x="2" y="207"/>
                    </a:lnTo>
                    <a:lnTo>
                      <a:pt x="2" y="213"/>
                    </a:lnTo>
                    <a:lnTo>
                      <a:pt x="10" y="211"/>
                    </a:lnTo>
                    <a:lnTo>
                      <a:pt x="17" y="211"/>
                    </a:lnTo>
                    <a:lnTo>
                      <a:pt x="17" y="204"/>
                    </a:lnTo>
                    <a:lnTo>
                      <a:pt x="19" y="200"/>
                    </a:lnTo>
                    <a:lnTo>
                      <a:pt x="21" y="194"/>
                    </a:lnTo>
                    <a:lnTo>
                      <a:pt x="23" y="184"/>
                    </a:lnTo>
                    <a:lnTo>
                      <a:pt x="27" y="179"/>
                    </a:lnTo>
                    <a:lnTo>
                      <a:pt x="29" y="175"/>
                    </a:lnTo>
                    <a:lnTo>
                      <a:pt x="33" y="171"/>
                    </a:lnTo>
                    <a:lnTo>
                      <a:pt x="36" y="167"/>
                    </a:lnTo>
                    <a:lnTo>
                      <a:pt x="44" y="161"/>
                    </a:lnTo>
                    <a:lnTo>
                      <a:pt x="50" y="154"/>
                    </a:lnTo>
                    <a:lnTo>
                      <a:pt x="58" y="146"/>
                    </a:lnTo>
                    <a:lnTo>
                      <a:pt x="65" y="142"/>
                    </a:lnTo>
                    <a:lnTo>
                      <a:pt x="67" y="140"/>
                    </a:lnTo>
                    <a:close/>
                  </a:path>
                </a:pathLst>
              </a:custGeom>
              <a:solidFill>
                <a:srgbClr val="ff6600"/>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3061" name=""/>
              <p:cNvSpPr/>
              <p:nvPr/>
            </p:nvSpPr>
            <p:spPr>
              <a:xfrm>
                <a:off x="6408720" y="4025880"/>
                <a:ext cx="64440" cy="79200"/>
              </a:xfrm>
              <a:custGeom>
                <a:avLst/>
                <a:gdLst/>
                <a:ahLst/>
                <a:rect l="l" t="t" r="r" b="b"/>
                <a:pathLst>
                  <a:path w="263" h="278">
                    <a:moveTo>
                      <a:pt x="171" y="169"/>
                    </a:moveTo>
                    <a:lnTo>
                      <a:pt x="171" y="167"/>
                    </a:lnTo>
                    <a:lnTo>
                      <a:pt x="169" y="167"/>
                    </a:lnTo>
                    <a:lnTo>
                      <a:pt x="167" y="167"/>
                    </a:lnTo>
                    <a:lnTo>
                      <a:pt x="161" y="165"/>
                    </a:lnTo>
                    <a:lnTo>
                      <a:pt x="156" y="165"/>
                    </a:lnTo>
                    <a:lnTo>
                      <a:pt x="152" y="169"/>
                    </a:lnTo>
                    <a:lnTo>
                      <a:pt x="146" y="173"/>
                    </a:lnTo>
                    <a:lnTo>
                      <a:pt x="142" y="173"/>
                    </a:lnTo>
                    <a:lnTo>
                      <a:pt x="133" y="177"/>
                    </a:lnTo>
                    <a:lnTo>
                      <a:pt x="127" y="171"/>
                    </a:lnTo>
                    <a:lnTo>
                      <a:pt x="119" y="165"/>
                    </a:lnTo>
                    <a:lnTo>
                      <a:pt x="113" y="159"/>
                    </a:lnTo>
                    <a:lnTo>
                      <a:pt x="117" y="156"/>
                    </a:lnTo>
                    <a:lnTo>
                      <a:pt x="123" y="152"/>
                    </a:lnTo>
                    <a:lnTo>
                      <a:pt x="125" y="148"/>
                    </a:lnTo>
                    <a:lnTo>
                      <a:pt x="138" y="146"/>
                    </a:lnTo>
                    <a:lnTo>
                      <a:pt x="140" y="142"/>
                    </a:lnTo>
                    <a:lnTo>
                      <a:pt x="148" y="133"/>
                    </a:lnTo>
                    <a:lnTo>
                      <a:pt x="152" y="129"/>
                    </a:lnTo>
                    <a:lnTo>
                      <a:pt x="156" y="123"/>
                    </a:lnTo>
                    <a:lnTo>
                      <a:pt x="157" y="117"/>
                    </a:lnTo>
                    <a:lnTo>
                      <a:pt x="161" y="115"/>
                    </a:lnTo>
                    <a:lnTo>
                      <a:pt x="167" y="111"/>
                    </a:lnTo>
                    <a:lnTo>
                      <a:pt x="171" y="108"/>
                    </a:lnTo>
                    <a:lnTo>
                      <a:pt x="175" y="104"/>
                    </a:lnTo>
                    <a:lnTo>
                      <a:pt x="177" y="96"/>
                    </a:lnTo>
                    <a:lnTo>
                      <a:pt x="180" y="92"/>
                    </a:lnTo>
                    <a:lnTo>
                      <a:pt x="182" y="88"/>
                    </a:lnTo>
                    <a:lnTo>
                      <a:pt x="182" y="88"/>
                    </a:lnTo>
                    <a:lnTo>
                      <a:pt x="180" y="86"/>
                    </a:lnTo>
                    <a:lnTo>
                      <a:pt x="180" y="85"/>
                    </a:lnTo>
                    <a:lnTo>
                      <a:pt x="180" y="86"/>
                    </a:lnTo>
                    <a:lnTo>
                      <a:pt x="182" y="86"/>
                    </a:lnTo>
                    <a:lnTo>
                      <a:pt x="184" y="86"/>
                    </a:lnTo>
                    <a:lnTo>
                      <a:pt x="184" y="85"/>
                    </a:lnTo>
                    <a:lnTo>
                      <a:pt x="186" y="85"/>
                    </a:lnTo>
                    <a:lnTo>
                      <a:pt x="190" y="85"/>
                    </a:lnTo>
                    <a:lnTo>
                      <a:pt x="192" y="85"/>
                    </a:lnTo>
                    <a:lnTo>
                      <a:pt x="196" y="83"/>
                    </a:lnTo>
                    <a:lnTo>
                      <a:pt x="200" y="81"/>
                    </a:lnTo>
                    <a:lnTo>
                      <a:pt x="202" y="77"/>
                    </a:lnTo>
                    <a:lnTo>
                      <a:pt x="200" y="75"/>
                    </a:lnTo>
                    <a:lnTo>
                      <a:pt x="196" y="75"/>
                    </a:lnTo>
                    <a:lnTo>
                      <a:pt x="196" y="73"/>
                    </a:lnTo>
                    <a:lnTo>
                      <a:pt x="196" y="73"/>
                    </a:lnTo>
                    <a:lnTo>
                      <a:pt x="200" y="73"/>
                    </a:lnTo>
                    <a:lnTo>
                      <a:pt x="205" y="73"/>
                    </a:lnTo>
                    <a:lnTo>
                      <a:pt x="211" y="73"/>
                    </a:lnTo>
                    <a:lnTo>
                      <a:pt x="219" y="73"/>
                    </a:lnTo>
                    <a:lnTo>
                      <a:pt x="225" y="73"/>
                    </a:lnTo>
                    <a:lnTo>
                      <a:pt x="227" y="71"/>
                    </a:lnTo>
                    <a:lnTo>
                      <a:pt x="230" y="67"/>
                    </a:lnTo>
                    <a:lnTo>
                      <a:pt x="234" y="65"/>
                    </a:lnTo>
                    <a:lnTo>
                      <a:pt x="238" y="63"/>
                    </a:lnTo>
                    <a:lnTo>
                      <a:pt x="242" y="60"/>
                    </a:lnTo>
                    <a:lnTo>
                      <a:pt x="248" y="56"/>
                    </a:lnTo>
                    <a:lnTo>
                      <a:pt x="253" y="50"/>
                    </a:lnTo>
                    <a:lnTo>
                      <a:pt x="263" y="42"/>
                    </a:lnTo>
                    <a:lnTo>
                      <a:pt x="261" y="37"/>
                    </a:lnTo>
                    <a:lnTo>
                      <a:pt x="257" y="39"/>
                    </a:lnTo>
                    <a:lnTo>
                      <a:pt x="248" y="40"/>
                    </a:lnTo>
                    <a:lnTo>
                      <a:pt x="242" y="42"/>
                    </a:lnTo>
                    <a:lnTo>
                      <a:pt x="240" y="39"/>
                    </a:lnTo>
                    <a:lnTo>
                      <a:pt x="240" y="27"/>
                    </a:lnTo>
                    <a:lnTo>
                      <a:pt x="232" y="21"/>
                    </a:lnTo>
                    <a:lnTo>
                      <a:pt x="225" y="15"/>
                    </a:lnTo>
                    <a:lnTo>
                      <a:pt x="217" y="12"/>
                    </a:lnTo>
                    <a:lnTo>
                      <a:pt x="213" y="4"/>
                    </a:lnTo>
                    <a:lnTo>
                      <a:pt x="209" y="2"/>
                    </a:lnTo>
                    <a:lnTo>
                      <a:pt x="202" y="0"/>
                    </a:lnTo>
                    <a:lnTo>
                      <a:pt x="200" y="0"/>
                    </a:lnTo>
                    <a:lnTo>
                      <a:pt x="200" y="4"/>
                    </a:lnTo>
                    <a:lnTo>
                      <a:pt x="200" y="8"/>
                    </a:lnTo>
                    <a:lnTo>
                      <a:pt x="200" y="14"/>
                    </a:lnTo>
                    <a:lnTo>
                      <a:pt x="198" y="15"/>
                    </a:lnTo>
                    <a:lnTo>
                      <a:pt x="196" y="17"/>
                    </a:lnTo>
                    <a:lnTo>
                      <a:pt x="192" y="17"/>
                    </a:lnTo>
                    <a:lnTo>
                      <a:pt x="190" y="15"/>
                    </a:lnTo>
                    <a:lnTo>
                      <a:pt x="184" y="12"/>
                    </a:lnTo>
                    <a:lnTo>
                      <a:pt x="180" y="8"/>
                    </a:lnTo>
                    <a:lnTo>
                      <a:pt x="173" y="10"/>
                    </a:lnTo>
                    <a:lnTo>
                      <a:pt x="167" y="8"/>
                    </a:lnTo>
                    <a:lnTo>
                      <a:pt x="159" y="4"/>
                    </a:lnTo>
                    <a:lnTo>
                      <a:pt x="156" y="2"/>
                    </a:lnTo>
                    <a:lnTo>
                      <a:pt x="154" y="2"/>
                    </a:lnTo>
                    <a:lnTo>
                      <a:pt x="152" y="4"/>
                    </a:lnTo>
                    <a:lnTo>
                      <a:pt x="154" y="10"/>
                    </a:lnTo>
                    <a:lnTo>
                      <a:pt x="157" y="12"/>
                    </a:lnTo>
                    <a:lnTo>
                      <a:pt x="161" y="15"/>
                    </a:lnTo>
                    <a:lnTo>
                      <a:pt x="161" y="21"/>
                    </a:lnTo>
                    <a:lnTo>
                      <a:pt x="159" y="23"/>
                    </a:lnTo>
                    <a:lnTo>
                      <a:pt x="161" y="35"/>
                    </a:lnTo>
                    <a:lnTo>
                      <a:pt x="165" y="40"/>
                    </a:lnTo>
                    <a:lnTo>
                      <a:pt x="167" y="46"/>
                    </a:lnTo>
                    <a:lnTo>
                      <a:pt x="167" y="54"/>
                    </a:lnTo>
                    <a:lnTo>
                      <a:pt x="163" y="52"/>
                    </a:lnTo>
                    <a:lnTo>
                      <a:pt x="154" y="46"/>
                    </a:lnTo>
                    <a:lnTo>
                      <a:pt x="150" y="44"/>
                    </a:lnTo>
                    <a:lnTo>
                      <a:pt x="150" y="44"/>
                    </a:lnTo>
                    <a:lnTo>
                      <a:pt x="148" y="48"/>
                    </a:lnTo>
                    <a:lnTo>
                      <a:pt x="146" y="56"/>
                    </a:lnTo>
                    <a:lnTo>
                      <a:pt x="146" y="60"/>
                    </a:lnTo>
                    <a:lnTo>
                      <a:pt x="146" y="65"/>
                    </a:lnTo>
                    <a:lnTo>
                      <a:pt x="144" y="65"/>
                    </a:lnTo>
                    <a:lnTo>
                      <a:pt x="140" y="63"/>
                    </a:lnTo>
                    <a:lnTo>
                      <a:pt x="136" y="58"/>
                    </a:lnTo>
                    <a:lnTo>
                      <a:pt x="131" y="56"/>
                    </a:lnTo>
                    <a:lnTo>
                      <a:pt x="129" y="52"/>
                    </a:lnTo>
                    <a:lnTo>
                      <a:pt x="129" y="48"/>
                    </a:lnTo>
                    <a:lnTo>
                      <a:pt x="127" y="46"/>
                    </a:lnTo>
                    <a:lnTo>
                      <a:pt x="123" y="46"/>
                    </a:lnTo>
                    <a:lnTo>
                      <a:pt x="119" y="46"/>
                    </a:lnTo>
                    <a:lnTo>
                      <a:pt x="115" y="44"/>
                    </a:lnTo>
                    <a:lnTo>
                      <a:pt x="111" y="40"/>
                    </a:lnTo>
                    <a:lnTo>
                      <a:pt x="106" y="42"/>
                    </a:lnTo>
                    <a:lnTo>
                      <a:pt x="100" y="42"/>
                    </a:lnTo>
                    <a:lnTo>
                      <a:pt x="96" y="46"/>
                    </a:lnTo>
                    <a:lnTo>
                      <a:pt x="94" y="52"/>
                    </a:lnTo>
                    <a:lnTo>
                      <a:pt x="98" y="56"/>
                    </a:lnTo>
                    <a:lnTo>
                      <a:pt x="102" y="62"/>
                    </a:lnTo>
                    <a:lnTo>
                      <a:pt x="102" y="71"/>
                    </a:lnTo>
                    <a:lnTo>
                      <a:pt x="104" y="79"/>
                    </a:lnTo>
                    <a:lnTo>
                      <a:pt x="106" y="86"/>
                    </a:lnTo>
                    <a:lnTo>
                      <a:pt x="102" y="92"/>
                    </a:lnTo>
                    <a:lnTo>
                      <a:pt x="100" y="94"/>
                    </a:lnTo>
                    <a:lnTo>
                      <a:pt x="100" y="96"/>
                    </a:lnTo>
                    <a:lnTo>
                      <a:pt x="104" y="100"/>
                    </a:lnTo>
                    <a:lnTo>
                      <a:pt x="108" y="102"/>
                    </a:lnTo>
                    <a:lnTo>
                      <a:pt x="104" y="106"/>
                    </a:lnTo>
                    <a:lnTo>
                      <a:pt x="98" y="110"/>
                    </a:lnTo>
                    <a:lnTo>
                      <a:pt x="94" y="110"/>
                    </a:lnTo>
                    <a:lnTo>
                      <a:pt x="90" y="110"/>
                    </a:lnTo>
                    <a:lnTo>
                      <a:pt x="83" y="111"/>
                    </a:lnTo>
                    <a:lnTo>
                      <a:pt x="77" y="113"/>
                    </a:lnTo>
                    <a:lnTo>
                      <a:pt x="77" y="115"/>
                    </a:lnTo>
                    <a:lnTo>
                      <a:pt x="75" y="119"/>
                    </a:lnTo>
                    <a:lnTo>
                      <a:pt x="75" y="121"/>
                    </a:lnTo>
                    <a:lnTo>
                      <a:pt x="69" y="123"/>
                    </a:lnTo>
                    <a:lnTo>
                      <a:pt x="63" y="123"/>
                    </a:lnTo>
                    <a:lnTo>
                      <a:pt x="56" y="123"/>
                    </a:lnTo>
                    <a:lnTo>
                      <a:pt x="48" y="121"/>
                    </a:lnTo>
                    <a:lnTo>
                      <a:pt x="38" y="117"/>
                    </a:lnTo>
                    <a:lnTo>
                      <a:pt x="31" y="117"/>
                    </a:lnTo>
                    <a:lnTo>
                      <a:pt x="27" y="113"/>
                    </a:lnTo>
                    <a:lnTo>
                      <a:pt x="21" y="111"/>
                    </a:lnTo>
                    <a:lnTo>
                      <a:pt x="14" y="111"/>
                    </a:lnTo>
                    <a:lnTo>
                      <a:pt x="12" y="115"/>
                    </a:lnTo>
                    <a:lnTo>
                      <a:pt x="8" y="119"/>
                    </a:lnTo>
                    <a:lnTo>
                      <a:pt x="6" y="125"/>
                    </a:lnTo>
                    <a:lnTo>
                      <a:pt x="2" y="129"/>
                    </a:lnTo>
                    <a:lnTo>
                      <a:pt x="0" y="133"/>
                    </a:lnTo>
                    <a:lnTo>
                      <a:pt x="2" y="142"/>
                    </a:lnTo>
                    <a:lnTo>
                      <a:pt x="6" y="148"/>
                    </a:lnTo>
                    <a:lnTo>
                      <a:pt x="12" y="152"/>
                    </a:lnTo>
                    <a:lnTo>
                      <a:pt x="14" y="163"/>
                    </a:lnTo>
                    <a:lnTo>
                      <a:pt x="17" y="179"/>
                    </a:lnTo>
                    <a:lnTo>
                      <a:pt x="21" y="190"/>
                    </a:lnTo>
                    <a:lnTo>
                      <a:pt x="31" y="204"/>
                    </a:lnTo>
                    <a:lnTo>
                      <a:pt x="27" y="202"/>
                    </a:lnTo>
                    <a:lnTo>
                      <a:pt x="33" y="205"/>
                    </a:lnTo>
                    <a:lnTo>
                      <a:pt x="33" y="209"/>
                    </a:lnTo>
                    <a:lnTo>
                      <a:pt x="29" y="213"/>
                    </a:lnTo>
                    <a:lnTo>
                      <a:pt x="27" y="217"/>
                    </a:lnTo>
                    <a:lnTo>
                      <a:pt x="37" y="232"/>
                    </a:lnTo>
                    <a:lnTo>
                      <a:pt x="27" y="215"/>
                    </a:lnTo>
                    <a:lnTo>
                      <a:pt x="23" y="219"/>
                    </a:lnTo>
                    <a:lnTo>
                      <a:pt x="21" y="223"/>
                    </a:lnTo>
                    <a:lnTo>
                      <a:pt x="21" y="229"/>
                    </a:lnTo>
                    <a:lnTo>
                      <a:pt x="29" y="230"/>
                    </a:lnTo>
                    <a:lnTo>
                      <a:pt x="37" y="236"/>
                    </a:lnTo>
                    <a:lnTo>
                      <a:pt x="42" y="242"/>
                    </a:lnTo>
                    <a:lnTo>
                      <a:pt x="54" y="246"/>
                    </a:lnTo>
                    <a:lnTo>
                      <a:pt x="63" y="246"/>
                    </a:lnTo>
                    <a:lnTo>
                      <a:pt x="71" y="246"/>
                    </a:lnTo>
                    <a:lnTo>
                      <a:pt x="77" y="248"/>
                    </a:lnTo>
                    <a:lnTo>
                      <a:pt x="79" y="246"/>
                    </a:lnTo>
                    <a:lnTo>
                      <a:pt x="85" y="246"/>
                    </a:lnTo>
                    <a:lnTo>
                      <a:pt x="86" y="242"/>
                    </a:lnTo>
                    <a:lnTo>
                      <a:pt x="90" y="238"/>
                    </a:lnTo>
                    <a:lnTo>
                      <a:pt x="94" y="238"/>
                    </a:lnTo>
                    <a:lnTo>
                      <a:pt x="108" y="261"/>
                    </a:lnTo>
                    <a:lnTo>
                      <a:pt x="109" y="261"/>
                    </a:lnTo>
                    <a:lnTo>
                      <a:pt x="115" y="236"/>
                    </a:lnTo>
                    <a:lnTo>
                      <a:pt x="98" y="244"/>
                    </a:lnTo>
                    <a:lnTo>
                      <a:pt x="92" y="252"/>
                    </a:lnTo>
                    <a:lnTo>
                      <a:pt x="100" y="253"/>
                    </a:lnTo>
                    <a:lnTo>
                      <a:pt x="94" y="261"/>
                    </a:lnTo>
                    <a:lnTo>
                      <a:pt x="86" y="267"/>
                    </a:lnTo>
                    <a:lnTo>
                      <a:pt x="83" y="275"/>
                    </a:lnTo>
                    <a:lnTo>
                      <a:pt x="83" y="278"/>
                    </a:lnTo>
                    <a:lnTo>
                      <a:pt x="94" y="271"/>
                    </a:lnTo>
                    <a:lnTo>
                      <a:pt x="106" y="257"/>
                    </a:lnTo>
                    <a:lnTo>
                      <a:pt x="113" y="248"/>
                    </a:lnTo>
                    <a:lnTo>
                      <a:pt x="123" y="240"/>
                    </a:lnTo>
                    <a:lnTo>
                      <a:pt x="131" y="230"/>
                    </a:lnTo>
                    <a:lnTo>
                      <a:pt x="142" y="221"/>
                    </a:lnTo>
                    <a:lnTo>
                      <a:pt x="148" y="215"/>
                    </a:lnTo>
                    <a:lnTo>
                      <a:pt x="157" y="209"/>
                    </a:lnTo>
                    <a:lnTo>
                      <a:pt x="165" y="202"/>
                    </a:lnTo>
                    <a:lnTo>
                      <a:pt x="171" y="198"/>
                    </a:lnTo>
                    <a:lnTo>
                      <a:pt x="177" y="196"/>
                    </a:lnTo>
                    <a:lnTo>
                      <a:pt x="171" y="190"/>
                    </a:lnTo>
                    <a:lnTo>
                      <a:pt x="173" y="184"/>
                    </a:lnTo>
                    <a:lnTo>
                      <a:pt x="173" y="204"/>
                    </a:lnTo>
                    <a:lnTo>
                      <a:pt x="173" y="200"/>
                    </a:lnTo>
                    <a:lnTo>
                      <a:pt x="177" y="188"/>
                    </a:lnTo>
                    <a:lnTo>
                      <a:pt x="177" y="181"/>
                    </a:lnTo>
                    <a:lnTo>
                      <a:pt x="175" y="175"/>
                    </a:lnTo>
                    <a:lnTo>
                      <a:pt x="171" y="169"/>
                    </a:lnTo>
                    <a:close/>
                  </a:path>
                </a:pathLst>
              </a:custGeom>
              <a:solidFill>
                <a:srgbClr val="ff6600"/>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3062" name=""/>
              <p:cNvSpPr/>
              <p:nvPr/>
            </p:nvSpPr>
            <p:spPr>
              <a:xfrm>
                <a:off x="6438600" y="4047840"/>
                <a:ext cx="26640" cy="25560"/>
              </a:xfrm>
              <a:custGeom>
                <a:avLst/>
                <a:gdLst/>
                <a:ahLst/>
                <a:rect l="l" t="t" r="r" b="b"/>
                <a:pathLst>
                  <a:path w="104" h="96">
                    <a:moveTo>
                      <a:pt x="21" y="73"/>
                    </a:moveTo>
                    <a:lnTo>
                      <a:pt x="16" y="73"/>
                    </a:lnTo>
                    <a:lnTo>
                      <a:pt x="10" y="77"/>
                    </a:lnTo>
                    <a:lnTo>
                      <a:pt x="6" y="79"/>
                    </a:lnTo>
                    <a:lnTo>
                      <a:pt x="2" y="81"/>
                    </a:lnTo>
                    <a:lnTo>
                      <a:pt x="0" y="82"/>
                    </a:lnTo>
                    <a:lnTo>
                      <a:pt x="2" y="86"/>
                    </a:lnTo>
                    <a:lnTo>
                      <a:pt x="4" y="88"/>
                    </a:lnTo>
                    <a:lnTo>
                      <a:pt x="8" y="90"/>
                    </a:lnTo>
                    <a:lnTo>
                      <a:pt x="12" y="92"/>
                    </a:lnTo>
                    <a:lnTo>
                      <a:pt x="16" y="96"/>
                    </a:lnTo>
                    <a:lnTo>
                      <a:pt x="23" y="94"/>
                    </a:lnTo>
                    <a:lnTo>
                      <a:pt x="29" y="92"/>
                    </a:lnTo>
                    <a:lnTo>
                      <a:pt x="33" y="88"/>
                    </a:lnTo>
                    <a:lnTo>
                      <a:pt x="37" y="82"/>
                    </a:lnTo>
                    <a:lnTo>
                      <a:pt x="44" y="81"/>
                    </a:lnTo>
                    <a:lnTo>
                      <a:pt x="48" y="75"/>
                    </a:lnTo>
                    <a:lnTo>
                      <a:pt x="48" y="69"/>
                    </a:lnTo>
                    <a:lnTo>
                      <a:pt x="48" y="63"/>
                    </a:lnTo>
                    <a:lnTo>
                      <a:pt x="52" y="59"/>
                    </a:lnTo>
                    <a:lnTo>
                      <a:pt x="54" y="58"/>
                    </a:lnTo>
                    <a:lnTo>
                      <a:pt x="54" y="52"/>
                    </a:lnTo>
                    <a:lnTo>
                      <a:pt x="56" y="44"/>
                    </a:lnTo>
                    <a:lnTo>
                      <a:pt x="60" y="40"/>
                    </a:lnTo>
                    <a:lnTo>
                      <a:pt x="67" y="36"/>
                    </a:lnTo>
                    <a:lnTo>
                      <a:pt x="69" y="35"/>
                    </a:lnTo>
                    <a:lnTo>
                      <a:pt x="73" y="35"/>
                    </a:lnTo>
                    <a:lnTo>
                      <a:pt x="77" y="35"/>
                    </a:lnTo>
                    <a:lnTo>
                      <a:pt x="77" y="31"/>
                    </a:lnTo>
                    <a:lnTo>
                      <a:pt x="79" y="25"/>
                    </a:lnTo>
                    <a:lnTo>
                      <a:pt x="81" y="19"/>
                    </a:lnTo>
                    <a:lnTo>
                      <a:pt x="87" y="13"/>
                    </a:lnTo>
                    <a:lnTo>
                      <a:pt x="90" y="11"/>
                    </a:lnTo>
                    <a:lnTo>
                      <a:pt x="90" y="10"/>
                    </a:lnTo>
                    <a:lnTo>
                      <a:pt x="92" y="8"/>
                    </a:lnTo>
                    <a:lnTo>
                      <a:pt x="96" y="6"/>
                    </a:lnTo>
                    <a:lnTo>
                      <a:pt x="100" y="4"/>
                    </a:lnTo>
                    <a:lnTo>
                      <a:pt x="104" y="4"/>
                    </a:lnTo>
                    <a:lnTo>
                      <a:pt x="104" y="0"/>
                    </a:lnTo>
                    <a:lnTo>
                      <a:pt x="100" y="0"/>
                    </a:lnTo>
                    <a:lnTo>
                      <a:pt x="98" y="0"/>
                    </a:lnTo>
                    <a:lnTo>
                      <a:pt x="92" y="2"/>
                    </a:lnTo>
                    <a:lnTo>
                      <a:pt x="87" y="4"/>
                    </a:lnTo>
                    <a:lnTo>
                      <a:pt x="85" y="6"/>
                    </a:lnTo>
                    <a:lnTo>
                      <a:pt x="85" y="8"/>
                    </a:lnTo>
                    <a:lnTo>
                      <a:pt x="81" y="10"/>
                    </a:lnTo>
                    <a:lnTo>
                      <a:pt x="77" y="11"/>
                    </a:lnTo>
                    <a:lnTo>
                      <a:pt x="73" y="13"/>
                    </a:lnTo>
                    <a:lnTo>
                      <a:pt x="73" y="13"/>
                    </a:lnTo>
                    <a:lnTo>
                      <a:pt x="71" y="11"/>
                    </a:lnTo>
                    <a:lnTo>
                      <a:pt x="67" y="15"/>
                    </a:lnTo>
                    <a:lnTo>
                      <a:pt x="62" y="21"/>
                    </a:lnTo>
                    <a:lnTo>
                      <a:pt x="58" y="29"/>
                    </a:lnTo>
                    <a:lnTo>
                      <a:pt x="54" y="35"/>
                    </a:lnTo>
                    <a:lnTo>
                      <a:pt x="48" y="40"/>
                    </a:lnTo>
                    <a:lnTo>
                      <a:pt x="44" y="44"/>
                    </a:lnTo>
                    <a:lnTo>
                      <a:pt x="42" y="48"/>
                    </a:lnTo>
                    <a:lnTo>
                      <a:pt x="37" y="54"/>
                    </a:lnTo>
                    <a:lnTo>
                      <a:pt x="33" y="59"/>
                    </a:lnTo>
                    <a:lnTo>
                      <a:pt x="29" y="63"/>
                    </a:lnTo>
                    <a:lnTo>
                      <a:pt x="25" y="69"/>
                    </a:lnTo>
                    <a:lnTo>
                      <a:pt x="21" y="73"/>
                    </a:lnTo>
                    <a:close/>
                  </a:path>
                </a:pathLst>
              </a:custGeom>
              <a:solidFill>
                <a:srgbClr val="ff6600"/>
              </a:solidFill>
              <a:ln w="0">
                <a:noFill/>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3063" name=""/>
              <p:cNvSpPr/>
              <p:nvPr/>
            </p:nvSpPr>
            <p:spPr>
              <a:xfrm>
                <a:off x="6408720" y="3770280"/>
                <a:ext cx="12240" cy="17280"/>
              </a:xfrm>
              <a:custGeom>
                <a:avLst/>
                <a:gdLst/>
                <a:ahLst/>
                <a:rect l="l" t="t" r="r" b="b"/>
                <a:pathLst>
                  <a:path w="50" h="61">
                    <a:moveTo>
                      <a:pt x="6" y="50"/>
                    </a:moveTo>
                    <a:lnTo>
                      <a:pt x="8" y="54"/>
                    </a:lnTo>
                    <a:lnTo>
                      <a:pt x="10" y="55"/>
                    </a:lnTo>
                    <a:lnTo>
                      <a:pt x="16" y="57"/>
                    </a:lnTo>
                    <a:lnTo>
                      <a:pt x="23" y="57"/>
                    </a:lnTo>
                    <a:lnTo>
                      <a:pt x="23" y="61"/>
                    </a:lnTo>
                    <a:lnTo>
                      <a:pt x="25" y="61"/>
                    </a:lnTo>
                    <a:lnTo>
                      <a:pt x="25" y="59"/>
                    </a:lnTo>
                    <a:lnTo>
                      <a:pt x="27" y="57"/>
                    </a:lnTo>
                    <a:lnTo>
                      <a:pt x="31" y="57"/>
                    </a:lnTo>
                    <a:lnTo>
                      <a:pt x="35" y="55"/>
                    </a:lnTo>
                    <a:lnTo>
                      <a:pt x="37" y="52"/>
                    </a:lnTo>
                    <a:lnTo>
                      <a:pt x="43" y="46"/>
                    </a:lnTo>
                    <a:lnTo>
                      <a:pt x="48" y="42"/>
                    </a:lnTo>
                    <a:lnTo>
                      <a:pt x="50" y="36"/>
                    </a:lnTo>
                    <a:lnTo>
                      <a:pt x="48" y="29"/>
                    </a:lnTo>
                    <a:lnTo>
                      <a:pt x="41" y="23"/>
                    </a:lnTo>
                    <a:lnTo>
                      <a:pt x="35" y="19"/>
                    </a:lnTo>
                    <a:lnTo>
                      <a:pt x="27" y="13"/>
                    </a:lnTo>
                    <a:lnTo>
                      <a:pt x="23" y="9"/>
                    </a:lnTo>
                    <a:lnTo>
                      <a:pt x="20" y="4"/>
                    </a:lnTo>
                    <a:lnTo>
                      <a:pt x="18" y="0"/>
                    </a:lnTo>
                    <a:lnTo>
                      <a:pt x="16" y="4"/>
                    </a:lnTo>
                    <a:lnTo>
                      <a:pt x="12" y="4"/>
                    </a:lnTo>
                    <a:lnTo>
                      <a:pt x="8" y="6"/>
                    </a:lnTo>
                    <a:lnTo>
                      <a:pt x="6" y="11"/>
                    </a:lnTo>
                    <a:lnTo>
                      <a:pt x="0" y="19"/>
                    </a:lnTo>
                    <a:lnTo>
                      <a:pt x="0" y="25"/>
                    </a:lnTo>
                    <a:lnTo>
                      <a:pt x="2" y="32"/>
                    </a:lnTo>
                    <a:lnTo>
                      <a:pt x="6" y="40"/>
                    </a:lnTo>
                    <a:lnTo>
                      <a:pt x="8" y="44"/>
                    </a:lnTo>
                    <a:lnTo>
                      <a:pt x="8" y="46"/>
                    </a:lnTo>
                    <a:lnTo>
                      <a:pt x="6" y="50"/>
                    </a:lnTo>
                    <a:close/>
                  </a:path>
                </a:pathLst>
              </a:custGeom>
              <a:solidFill>
                <a:srgbClr val="ff6600"/>
              </a:solidFill>
              <a:ln w="0">
                <a:noFill/>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3064" name=""/>
              <p:cNvSpPr/>
              <p:nvPr/>
            </p:nvSpPr>
            <p:spPr>
              <a:xfrm>
                <a:off x="6462720" y="3720960"/>
                <a:ext cx="29520" cy="54000"/>
              </a:xfrm>
              <a:custGeom>
                <a:avLst/>
                <a:gdLst/>
                <a:ahLst/>
                <a:rect l="l" t="t" r="r" b="b"/>
                <a:pathLst>
                  <a:path w="127" h="186">
                    <a:moveTo>
                      <a:pt x="12" y="140"/>
                    </a:moveTo>
                    <a:lnTo>
                      <a:pt x="16" y="142"/>
                    </a:lnTo>
                    <a:lnTo>
                      <a:pt x="21" y="146"/>
                    </a:lnTo>
                    <a:lnTo>
                      <a:pt x="27" y="144"/>
                    </a:lnTo>
                    <a:lnTo>
                      <a:pt x="33" y="140"/>
                    </a:lnTo>
                    <a:lnTo>
                      <a:pt x="41" y="136"/>
                    </a:lnTo>
                    <a:lnTo>
                      <a:pt x="43" y="132"/>
                    </a:lnTo>
                    <a:lnTo>
                      <a:pt x="46" y="140"/>
                    </a:lnTo>
                    <a:lnTo>
                      <a:pt x="52" y="144"/>
                    </a:lnTo>
                    <a:lnTo>
                      <a:pt x="58" y="150"/>
                    </a:lnTo>
                    <a:lnTo>
                      <a:pt x="69" y="155"/>
                    </a:lnTo>
                    <a:lnTo>
                      <a:pt x="77" y="159"/>
                    </a:lnTo>
                    <a:lnTo>
                      <a:pt x="81" y="161"/>
                    </a:lnTo>
                    <a:lnTo>
                      <a:pt x="81" y="167"/>
                    </a:lnTo>
                    <a:lnTo>
                      <a:pt x="77" y="171"/>
                    </a:lnTo>
                    <a:lnTo>
                      <a:pt x="71" y="175"/>
                    </a:lnTo>
                    <a:lnTo>
                      <a:pt x="69" y="177"/>
                    </a:lnTo>
                    <a:lnTo>
                      <a:pt x="66" y="186"/>
                    </a:lnTo>
                    <a:lnTo>
                      <a:pt x="75" y="184"/>
                    </a:lnTo>
                    <a:lnTo>
                      <a:pt x="83" y="180"/>
                    </a:lnTo>
                    <a:lnTo>
                      <a:pt x="91" y="175"/>
                    </a:lnTo>
                    <a:lnTo>
                      <a:pt x="96" y="171"/>
                    </a:lnTo>
                    <a:lnTo>
                      <a:pt x="104" y="169"/>
                    </a:lnTo>
                    <a:lnTo>
                      <a:pt x="104" y="169"/>
                    </a:lnTo>
                    <a:lnTo>
                      <a:pt x="106" y="165"/>
                    </a:lnTo>
                    <a:lnTo>
                      <a:pt x="110" y="161"/>
                    </a:lnTo>
                    <a:lnTo>
                      <a:pt x="112" y="155"/>
                    </a:lnTo>
                    <a:lnTo>
                      <a:pt x="114" y="150"/>
                    </a:lnTo>
                    <a:lnTo>
                      <a:pt x="117" y="148"/>
                    </a:lnTo>
                    <a:lnTo>
                      <a:pt x="123" y="148"/>
                    </a:lnTo>
                    <a:lnTo>
                      <a:pt x="125" y="146"/>
                    </a:lnTo>
                    <a:lnTo>
                      <a:pt x="125" y="142"/>
                    </a:lnTo>
                    <a:lnTo>
                      <a:pt x="123" y="140"/>
                    </a:lnTo>
                    <a:lnTo>
                      <a:pt x="121" y="138"/>
                    </a:lnTo>
                    <a:lnTo>
                      <a:pt x="115" y="138"/>
                    </a:lnTo>
                    <a:lnTo>
                      <a:pt x="112" y="140"/>
                    </a:lnTo>
                    <a:lnTo>
                      <a:pt x="106" y="136"/>
                    </a:lnTo>
                    <a:lnTo>
                      <a:pt x="106" y="129"/>
                    </a:lnTo>
                    <a:lnTo>
                      <a:pt x="108" y="125"/>
                    </a:lnTo>
                    <a:lnTo>
                      <a:pt x="114" y="125"/>
                    </a:lnTo>
                    <a:lnTo>
                      <a:pt x="119" y="117"/>
                    </a:lnTo>
                    <a:lnTo>
                      <a:pt x="117" y="113"/>
                    </a:lnTo>
                    <a:lnTo>
                      <a:pt x="123" y="107"/>
                    </a:lnTo>
                    <a:lnTo>
                      <a:pt x="127" y="102"/>
                    </a:lnTo>
                    <a:lnTo>
                      <a:pt x="127" y="98"/>
                    </a:lnTo>
                    <a:lnTo>
                      <a:pt x="125" y="96"/>
                    </a:lnTo>
                    <a:lnTo>
                      <a:pt x="119" y="100"/>
                    </a:lnTo>
                    <a:lnTo>
                      <a:pt x="110" y="104"/>
                    </a:lnTo>
                    <a:lnTo>
                      <a:pt x="104" y="102"/>
                    </a:lnTo>
                    <a:lnTo>
                      <a:pt x="98" y="98"/>
                    </a:lnTo>
                    <a:lnTo>
                      <a:pt x="94" y="94"/>
                    </a:lnTo>
                    <a:lnTo>
                      <a:pt x="94" y="90"/>
                    </a:lnTo>
                    <a:lnTo>
                      <a:pt x="89" y="88"/>
                    </a:lnTo>
                    <a:lnTo>
                      <a:pt x="85" y="84"/>
                    </a:lnTo>
                    <a:lnTo>
                      <a:pt x="81" y="83"/>
                    </a:lnTo>
                    <a:lnTo>
                      <a:pt x="83" y="79"/>
                    </a:lnTo>
                    <a:lnTo>
                      <a:pt x="89" y="73"/>
                    </a:lnTo>
                    <a:lnTo>
                      <a:pt x="89" y="67"/>
                    </a:lnTo>
                    <a:lnTo>
                      <a:pt x="89" y="60"/>
                    </a:lnTo>
                    <a:lnTo>
                      <a:pt x="85" y="54"/>
                    </a:lnTo>
                    <a:lnTo>
                      <a:pt x="81" y="48"/>
                    </a:lnTo>
                    <a:lnTo>
                      <a:pt x="77" y="40"/>
                    </a:lnTo>
                    <a:lnTo>
                      <a:pt x="75" y="33"/>
                    </a:lnTo>
                    <a:lnTo>
                      <a:pt x="71" y="29"/>
                    </a:lnTo>
                    <a:lnTo>
                      <a:pt x="68" y="23"/>
                    </a:lnTo>
                    <a:lnTo>
                      <a:pt x="66" y="19"/>
                    </a:lnTo>
                    <a:lnTo>
                      <a:pt x="62" y="13"/>
                    </a:lnTo>
                    <a:lnTo>
                      <a:pt x="60" y="19"/>
                    </a:lnTo>
                    <a:lnTo>
                      <a:pt x="58" y="25"/>
                    </a:lnTo>
                    <a:lnTo>
                      <a:pt x="50" y="25"/>
                    </a:lnTo>
                    <a:lnTo>
                      <a:pt x="43" y="19"/>
                    </a:lnTo>
                    <a:lnTo>
                      <a:pt x="39" y="12"/>
                    </a:lnTo>
                    <a:lnTo>
                      <a:pt x="35" y="6"/>
                    </a:lnTo>
                    <a:lnTo>
                      <a:pt x="31" y="4"/>
                    </a:lnTo>
                    <a:lnTo>
                      <a:pt x="25" y="2"/>
                    </a:lnTo>
                    <a:lnTo>
                      <a:pt x="16" y="0"/>
                    </a:lnTo>
                    <a:lnTo>
                      <a:pt x="14" y="6"/>
                    </a:lnTo>
                    <a:lnTo>
                      <a:pt x="14" y="12"/>
                    </a:lnTo>
                    <a:lnTo>
                      <a:pt x="12" y="13"/>
                    </a:lnTo>
                    <a:lnTo>
                      <a:pt x="10" y="21"/>
                    </a:lnTo>
                    <a:lnTo>
                      <a:pt x="8" y="25"/>
                    </a:lnTo>
                    <a:lnTo>
                      <a:pt x="8" y="31"/>
                    </a:lnTo>
                    <a:lnTo>
                      <a:pt x="6" y="35"/>
                    </a:lnTo>
                    <a:lnTo>
                      <a:pt x="8" y="44"/>
                    </a:lnTo>
                    <a:lnTo>
                      <a:pt x="12" y="50"/>
                    </a:lnTo>
                    <a:lnTo>
                      <a:pt x="18" y="50"/>
                    </a:lnTo>
                    <a:lnTo>
                      <a:pt x="27" y="52"/>
                    </a:lnTo>
                    <a:lnTo>
                      <a:pt x="31" y="52"/>
                    </a:lnTo>
                    <a:lnTo>
                      <a:pt x="33" y="58"/>
                    </a:lnTo>
                    <a:lnTo>
                      <a:pt x="29" y="65"/>
                    </a:lnTo>
                    <a:lnTo>
                      <a:pt x="31" y="67"/>
                    </a:lnTo>
                    <a:lnTo>
                      <a:pt x="39" y="61"/>
                    </a:lnTo>
                    <a:lnTo>
                      <a:pt x="44" y="69"/>
                    </a:lnTo>
                    <a:lnTo>
                      <a:pt x="39" y="73"/>
                    </a:lnTo>
                    <a:lnTo>
                      <a:pt x="33" y="73"/>
                    </a:lnTo>
                    <a:lnTo>
                      <a:pt x="23" y="73"/>
                    </a:lnTo>
                    <a:lnTo>
                      <a:pt x="23" y="79"/>
                    </a:lnTo>
                    <a:lnTo>
                      <a:pt x="27" y="84"/>
                    </a:lnTo>
                    <a:lnTo>
                      <a:pt x="23" y="92"/>
                    </a:lnTo>
                    <a:lnTo>
                      <a:pt x="20" y="94"/>
                    </a:lnTo>
                    <a:lnTo>
                      <a:pt x="16" y="98"/>
                    </a:lnTo>
                    <a:lnTo>
                      <a:pt x="10" y="106"/>
                    </a:lnTo>
                    <a:lnTo>
                      <a:pt x="6" y="107"/>
                    </a:lnTo>
                    <a:lnTo>
                      <a:pt x="0" y="107"/>
                    </a:lnTo>
                    <a:lnTo>
                      <a:pt x="0" y="113"/>
                    </a:lnTo>
                    <a:lnTo>
                      <a:pt x="10" y="115"/>
                    </a:lnTo>
                    <a:lnTo>
                      <a:pt x="16" y="125"/>
                    </a:lnTo>
                    <a:lnTo>
                      <a:pt x="12" y="131"/>
                    </a:lnTo>
                    <a:lnTo>
                      <a:pt x="4" y="134"/>
                    </a:lnTo>
                    <a:lnTo>
                      <a:pt x="8" y="138"/>
                    </a:lnTo>
                    <a:lnTo>
                      <a:pt x="12" y="140"/>
                    </a:lnTo>
                    <a:close/>
                  </a:path>
                </a:pathLst>
              </a:custGeom>
              <a:solidFill>
                <a:srgbClr val="ff6600"/>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3065" name=""/>
              <p:cNvSpPr/>
              <p:nvPr/>
            </p:nvSpPr>
            <p:spPr>
              <a:xfrm>
                <a:off x="6464160" y="3759120"/>
                <a:ext cx="17280" cy="20520"/>
              </a:xfrm>
              <a:custGeom>
                <a:avLst/>
                <a:gdLst/>
                <a:ahLst/>
                <a:rect l="l" t="t" r="r" b="b"/>
                <a:pathLst>
                  <a:path w="75" h="71">
                    <a:moveTo>
                      <a:pt x="6" y="58"/>
                    </a:moveTo>
                    <a:lnTo>
                      <a:pt x="6" y="54"/>
                    </a:lnTo>
                    <a:lnTo>
                      <a:pt x="8" y="54"/>
                    </a:lnTo>
                    <a:lnTo>
                      <a:pt x="10" y="50"/>
                    </a:lnTo>
                    <a:lnTo>
                      <a:pt x="6" y="48"/>
                    </a:lnTo>
                    <a:lnTo>
                      <a:pt x="2" y="46"/>
                    </a:lnTo>
                    <a:lnTo>
                      <a:pt x="0" y="45"/>
                    </a:lnTo>
                    <a:lnTo>
                      <a:pt x="0" y="41"/>
                    </a:lnTo>
                    <a:lnTo>
                      <a:pt x="4" y="39"/>
                    </a:lnTo>
                    <a:lnTo>
                      <a:pt x="4" y="37"/>
                    </a:lnTo>
                    <a:lnTo>
                      <a:pt x="6" y="37"/>
                    </a:lnTo>
                    <a:lnTo>
                      <a:pt x="8" y="35"/>
                    </a:lnTo>
                    <a:lnTo>
                      <a:pt x="8" y="33"/>
                    </a:lnTo>
                    <a:lnTo>
                      <a:pt x="6" y="31"/>
                    </a:lnTo>
                    <a:lnTo>
                      <a:pt x="4" y="29"/>
                    </a:lnTo>
                    <a:lnTo>
                      <a:pt x="4" y="25"/>
                    </a:lnTo>
                    <a:lnTo>
                      <a:pt x="8" y="25"/>
                    </a:lnTo>
                    <a:lnTo>
                      <a:pt x="10" y="20"/>
                    </a:lnTo>
                    <a:lnTo>
                      <a:pt x="6" y="18"/>
                    </a:lnTo>
                    <a:lnTo>
                      <a:pt x="6" y="14"/>
                    </a:lnTo>
                    <a:lnTo>
                      <a:pt x="6" y="8"/>
                    </a:lnTo>
                    <a:lnTo>
                      <a:pt x="10" y="10"/>
                    </a:lnTo>
                    <a:lnTo>
                      <a:pt x="15" y="14"/>
                    </a:lnTo>
                    <a:lnTo>
                      <a:pt x="21" y="12"/>
                    </a:lnTo>
                    <a:lnTo>
                      <a:pt x="27" y="8"/>
                    </a:lnTo>
                    <a:lnTo>
                      <a:pt x="35" y="4"/>
                    </a:lnTo>
                    <a:lnTo>
                      <a:pt x="37" y="0"/>
                    </a:lnTo>
                    <a:lnTo>
                      <a:pt x="40" y="8"/>
                    </a:lnTo>
                    <a:lnTo>
                      <a:pt x="46" y="12"/>
                    </a:lnTo>
                    <a:lnTo>
                      <a:pt x="52" y="18"/>
                    </a:lnTo>
                    <a:lnTo>
                      <a:pt x="63" y="23"/>
                    </a:lnTo>
                    <a:lnTo>
                      <a:pt x="71" y="27"/>
                    </a:lnTo>
                    <a:lnTo>
                      <a:pt x="75" y="29"/>
                    </a:lnTo>
                    <a:lnTo>
                      <a:pt x="75" y="35"/>
                    </a:lnTo>
                    <a:lnTo>
                      <a:pt x="71" y="39"/>
                    </a:lnTo>
                    <a:lnTo>
                      <a:pt x="65" y="43"/>
                    </a:lnTo>
                    <a:lnTo>
                      <a:pt x="63" y="45"/>
                    </a:lnTo>
                    <a:lnTo>
                      <a:pt x="60" y="54"/>
                    </a:lnTo>
                    <a:lnTo>
                      <a:pt x="56" y="58"/>
                    </a:lnTo>
                    <a:lnTo>
                      <a:pt x="50" y="60"/>
                    </a:lnTo>
                    <a:lnTo>
                      <a:pt x="42" y="64"/>
                    </a:lnTo>
                    <a:lnTo>
                      <a:pt x="35" y="68"/>
                    </a:lnTo>
                    <a:lnTo>
                      <a:pt x="31" y="70"/>
                    </a:lnTo>
                    <a:lnTo>
                      <a:pt x="27" y="71"/>
                    </a:lnTo>
                    <a:lnTo>
                      <a:pt x="25" y="71"/>
                    </a:lnTo>
                    <a:lnTo>
                      <a:pt x="23" y="70"/>
                    </a:lnTo>
                    <a:lnTo>
                      <a:pt x="23" y="68"/>
                    </a:lnTo>
                    <a:lnTo>
                      <a:pt x="21" y="64"/>
                    </a:lnTo>
                    <a:lnTo>
                      <a:pt x="25" y="58"/>
                    </a:lnTo>
                    <a:lnTo>
                      <a:pt x="21" y="56"/>
                    </a:lnTo>
                    <a:lnTo>
                      <a:pt x="17" y="58"/>
                    </a:lnTo>
                    <a:lnTo>
                      <a:pt x="14" y="58"/>
                    </a:lnTo>
                    <a:lnTo>
                      <a:pt x="8" y="62"/>
                    </a:lnTo>
                    <a:lnTo>
                      <a:pt x="6" y="58"/>
                    </a:lnTo>
                    <a:close/>
                  </a:path>
                </a:pathLst>
              </a:custGeom>
              <a:solidFill>
                <a:srgbClr val="ff6600"/>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3066" name=""/>
              <p:cNvSpPr/>
              <p:nvPr/>
            </p:nvSpPr>
            <p:spPr>
              <a:xfrm>
                <a:off x="6438600" y="3763800"/>
                <a:ext cx="26640" cy="19080"/>
              </a:xfrm>
              <a:custGeom>
                <a:avLst/>
                <a:gdLst/>
                <a:ahLst/>
                <a:rect l="l" t="t" r="r" b="b"/>
                <a:pathLst>
                  <a:path w="104" h="73">
                    <a:moveTo>
                      <a:pt x="0" y="44"/>
                    </a:moveTo>
                    <a:lnTo>
                      <a:pt x="4" y="42"/>
                    </a:lnTo>
                    <a:lnTo>
                      <a:pt x="8" y="40"/>
                    </a:lnTo>
                    <a:lnTo>
                      <a:pt x="14" y="36"/>
                    </a:lnTo>
                    <a:lnTo>
                      <a:pt x="17" y="31"/>
                    </a:lnTo>
                    <a:lnTo>
                      <a:pt x="14" y="27"/>
                    </a:lnTo>
                    <a:lnTo>
                      <a:pt x="15" y="21"/>
                    </a:lnTo>
                    <a:lnTo>
                      <a:pt x="21" y="19"/>
                    </a:lnTo>
                    <a:lnTo>
                      <a:pt x="27" y="19"/>
                    </a:lnTo>
                    <a:lnTo>
                      <a:pt x="31" y="15"/>
                    </a:lnTo>
                    <a:lnTo>
                      <a:pt x="33" y="9"/>
                    </a:lnTo>
                    <a:lnTo>
                      <a:pt x="37" y="6"/>
                    </a:lnTo>
                    <a:lnTo>
                      <a:pt x="44" y="4"/>
                    </a:lnTo>
                    <a:lnTo>
                      <a:pt x="50" y="6"/>
                    </a:lnTo>
                    <a:lnTo>
                      <a:pt x="54" y="6"/>
                    </a:lnTo>
                    <a:lnTo>
                      <a:pt x="56" y="6"/>
                    </a:lnTo>
                    <a:lnTo>
                      <a:pt x="60" y="8"/>
                    </a:lnTo>
                    <a:lnTo>
                      <a:pt x="67" y="8"/>
                    </a:lnTo>
                    <a:lnTo>
                      <a:pt x="69" y="8"/>
                    </a:lnTo>
                    <a:lnTo>
                      <a:pt x="73" y="9"/>
                    </a:lnTo>
                    <a:lnTo>
                      <a:pt x="75" y="11"/>
                    </a:lnTo>
                    <a:lnTo>
                      <a:pt x="81" y="13"/>
                    </a:lnTo>
                    <a:lnTo>
                      <a:pt x="85" y="9"/>
                    </a:lnTo>
                    <a:lnTo>
                      <a:pt x="83" y="6"/>
                    </a:lnTo>
                    <a:lnTo>
                      <a:pt x="88" y="4"/>
                    </a:lnTo>
                    <a:lnTo>
                      <a:pt x="96" y="2"/>
                    </a:lnTo>
                    <a:lnTo>
                      <a:pt x="100" y="0"/>
                    </a:lnTo>
                    <a:lnTo>
                      <a:pt x="100" y="4"/>
                    </a:lnTo>
                    <a:lnTo>
                      <a:pt x="104" y="6"/>
                    </a:lnTo>
                    <a:lnTo>
                      <a:pt x="102" y="11"/>
                    </a:lnTo>
                    <a:lnTo>
                      <a:pt x="98" y="11"/>
                    </a:lnTo>
                    <a:lnTo>
                      <a:pt x="98" y="15"/>
                    </a:lnTo>
                    <a:lnTo>
                      <a:pt x="100" y="17"/>
                    </a:lnTo>
                    <a:lnTo>
                      <a:pt x="102" y="19"/>
                    </a:lnTo>
                    <a:lnTo>
                      <a:pt x="102" y="21"/>
                    </a:lnTo>
                    <a:lnTo>
                      <a:pt x="100" y="23"/>
                    </a:lnTo>
                    <a:lnTo>
                      <a:pt x="98" y="23"/>
                    </a:lnTo>
                    <a:lnTo>
                      <a:pt x="98" y="25"/>
                    </a:lnTo>
                    <a:lnTo>
                      <a:pt x="94" y="27"/>
                    </a:lnTo>
                    <a:lnTo>
                      <a:pt x="94" y="31"/>
                    </a:lnTo>
                    <a:lnTo>
                      <a:pt x="96" y="32"/>
                    </a:lnTo>
                    <a:lnTo>
                      <a:pt x="100" y="34"/>
                    </a:lnTo>
                    <a:lnTo>
                      <a:pt x="104" y="36"/>
                    </a:lnTo>
                    <a:lnTo>
                      <a:pt x="102" y="40"/>
                    </a:lnTo>
                    <a:lnTo>
                      <a:pt x="100" y="40"/>
                    </a:lnTo>
                    <a:lnTo>
                      <a:pt x="100" y="44"/>
                    </a:lnTo>
                    <a:lnTo>
                      <a:pt x="100" y="46"/>
                    </a:lnTo>
                    <a:lnTo>
                      <a:pt x="96" y="52"/>
                    </a:lnTo>
                    <a:lnTo>
                      <a:pt x="94" y="54"/>
                    </a:lnTo>
                    <a:lnTo>
                      <a:pt x="92" y="56"/>
                    </a:lnTo>
                    <a:lnTo>
                      <a:pt x="88" y="56"/>
                    </a:lnTo>
                    <a:lnTo>
                      <a:pt x="85" y="52"/>
                    </a:lnTo>
                    <a:lnTo>
                      <a:pt x="81" y="50"/>
                    </a:lnTo>
                    <a:lnTo>
                      <a:pt x="79" y="50"/>
                    </a:lnTo>
                    <a:lnTo>
                      <a:pt x="77" y="52"/>
                    </a:lnTo>
                    <a:lnTo>
                      <a:pt x="75" y="54"/>
                    </a:lnTo>
                    <a:lnTo>
                      <a:pt x="73" y="56"/>
                    </a:lnTo>
                    <a:lnTo>
                      <a:pt x="73" y="56"/>
                    </a:lnTo>
                    <a:lnTo>
                      <a:pt x="67" y="61"/>
                    </a:lnTo>
                    <a:lnTo>
                      <a:pt x="60" y="65"/>
                    </a:lnTo>
                    <a:lnTo>
                      <a:pt x="52" y="67"/>
                    </a:lnTo>
                    <a:lnTo>
                      <a:pt x="46" y="73"/>
                    </a:lnTo>
                    <a:lnTo>
                      <a:pt x="38" y="73"/>
                    </a:lnTo>
                    <a:lnTo>
                      <a:pt x="31" y="73"/>
                    </a:lnTo>
                    <a:lnTo>
                      <a:pt x="23" y="73"/>
                    </a:lnTo>
                    <a:lnTo>
                      <a:pt x="12" y="73"/>
                    </a:lnTo>
                    <a:lnTo>
                      <a:pt x="10" y="73"/>
                    </a:lnTo>
                    <a:lnTo>
                      <a:pt x="8" y="65"/>
                    </a:lnTo>
                    <a:lnTo>
                      <a:pt x="10" y="57"/>
                    </a:lnTo>
                    <a:lnTo>
                      <a:pt x="10" y="52"/>
                    </a:lnTo>
                    <a:lnTo>
                      <a:pt x="4" y="52"/>
                    </a:lnTo>
                    <a:lnTo>
                      <a:pt x="2" y="50"/>
                    </a:lnTo>
                    <a:lnTo>
                      <a:pt x="0" y="44"/>
                    </a:lnTo>
                    <a:close/>
                  </a:path>
                </a:pathLst>
              </a:custGeom>
              <a:solidFill>
                <a:srgbClr val="ff6600"/>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3067" name=""/>
              <p:cNvSpPr/>
              <p:nvPr/>
            </p:nvSpPr>
            <p:spPr>
              <a:xfrm>
                <a:off x="6430680" y="3740040"/>
                <a:ext cx="20520" cy="36360"/>
              </a:xfrm>
              <a:custGeom>
                <a:avLst/>
                <a:gdLst/>
                <a:ahLst/>
                <a:rect l="l" t="t" r="r" b="b"/>
                <a:pathLst>
                  <a:path w="85" h="125">
                    <a:moveTo>
                      <a:pt x="4" y="125"/>
                    </a:moveTo>
                    <a:lnTo>
                      <a:pt x="4" y="121"/>
                    </a:lnTo>
                    <a:lnTo>
                      <a:pt x="6" y="119"/>
                    </a:lnTo>
                    <a:lnTo>
                      <a:pt x="10" y="115"/>
                    </a:lnTo>
                    <a:lnTo>
                      <a:pt x="14" y="109"/>
                    </a:lnTo>
                    <a:lnTo>
                      <a:pt x="18" y="108"/>
                    </a:lnTo>
                    <a:lnTo>
                      <a:pt x="21" y="102"/>
                    </a:lnTo>
                    <a:lnTo>
                      <a:pt x="25" y="92"/>
                    </a:lnTo>
                    <a:lnTo>
                      <a:pt x="25" y="88"/>
                    </a:lnTo>
                    <a:lnTo>
                      <a:pt x="21" y="85"/>
                    </a:lnTo>
                    <a:lnTo>
                      <a:pt x="16" y="83"/>
                    </a:lnTo>
                    <a:lnTo>
                      <a:pt x="12" y="79"/>
                    </a:lnTo>
                    <a:lnTo>
                      <a:pt x="6" y="79"/>
                    </a:lnTo>
                    <a:lnTo>
                      <a:pt x="0" y="79"/>
                    </a:lnTo>
                    <a:lnTo>
                      <a:pt x="2" y="75"/>
                    </a:lnTo>
                    <a:lnTo>
                      <a:pt x="6" y="69"/>
                    </a:lnTo>
                    <a:lnTo>
                      <a:pt x="6" y="67"/>
                    </a:lnTo>
                    <a:lnTo>
                      <a:pt x="6" y="62"/>
                    </a:lnTo>
                    <a:lnTo>
                      <a:pt x="8" y="60"/>
                    </a:lnTo>
                    <a:lnTo>
                      <a:pt x="6" y="56"/>
                    </a:lnTo>
                    <a:lnTo>
                      <a:pt x="6" y="52"/>
                    </a:lnTo>
                    <a:lnTo>
                      <a:pt x="12" y="48"/>
                    </a:lnTo>
                    <a:lnTo>
                      <a:pt x="14" y="44"/>
                    </a:lnTo>
                    <a:lnTo>
                      <a:pt x="14" y="38"/>
                    </a:lnTo>
                    <a:lnTo>
                      <a:pt x="19" y="35"/>
                    </a:lnTo>
                    <a:lnTo>
                      <a:pt x="25" y="33"/>
                    </a:lnTo>
                    <a:lnTo>
                      <a:pt x="29" y="29"/>
                    </a:lnTo>
                    <a:lnTo>
                      <a:pt x="33" y="25"/>
                    </a:lnTo>
                    <a:lnTo>
                      <a:pt x="39" y="23"/>
                    </a:lnTo>
                    <a:lnTo>
                      <a:pt x="43" y="21"/>
                    </a:lnTo>
                    <a:lnTo>
                      <a:pt x="44" y="17"/>
                    </a:lnTo>
                    <a:lnTo>
                      <a:pt x="46" y="14"/>
                    </a:lnTo>
                    <a:lnTo>
                      <a:pt x="48" y="10"/>
                    </a:lnTo>
                    <a:lnTo>
                      <a:pt x="50" y="8"/>
                    </a:lnTo>
                    <a:lnTo>
                      <a:pt x="52" y="12"/>
                    </a:lnTo>
                    <a:lnTo>
                      <a:pt x="56" y="8"/>
                    </a:lnTo>
                    <a:lnTo>
                      <a:pt x="58" y="4"/>
                    </a:lnTo>
                    <a:lnTo>
                      <a:pt x="62" y="0"/>
                    </a:lnTo>
                    <a:lnTo>
                      <a:pt x="66" y="2"/>
                    </a:lnTo>
                    <a:lnTo>
                      <a:pt x="75" y="8"/>
                    </a:lnTo>
                    <a:lnTo>
                      <a:pt x="81" y="14"/>
                    </a:lnTo>
                    <a:lnTo>
                      <a:pt x="83" y="19"/>
                    </a:lnTo>
                    <a:lnTo>
                      <a:pt x="85" y="25"/>
                    </a:lnTo>
                    <a:lnTo>
                      <a:pt x="85" y="29"/>
                    </a:lnTo>
                    <a:lnTo>
                      <a:pt x="81" y="29"/>
                    </a:lnTo>
                    <a:lnTo>
                      <a:pt x="73" y="27"/>
                    </a:lnTo>
                    <a:lnTo>
                      <a:pt x="67" y="31"/>
                    </a:lnTo>
                    <a:lnTo>
                      <a:pt x="69" y="35"/>
                    </a:lnTo>
                    <a:lnTo>
                      <a:pt x="69" y="40"/>
                    </a:lnTo>
                    <a:lnTo>
                      <a:pt x="71" y="42"/>
                    </a:lnTo>
                    <a:lnTo>
                      <a:pt x="75" y="40"/>
                    </a:lnTo>
                    <a:lnTo>
                      <a:pt x="77" y="40"/>
                    </a:lnTo>
                    <a:lnTo>
                      <a:pt x="79" y="50"/>
                    </a:lnTo>
                    <a:lnTo>
                      <a:pt x="81" y="60"/>
                    </a:lnTo>
                    <a:lnTo>
                      <a:pt x="79" y="65"/>
                    </a:lnTo>
                    <a:lnTo>
                      <a:pt x="79" y="69"/>
                    </a:lnTo>
                    <a:lnTo>
                      <a:pt x="79" y="73"/>
                    </a:lnTo>
                    <a:lnTo>
                      <a:pt x="77" y="77"/>
                    </a:lnTo>
                    <a:lnTo>
                      <a:pt x="79" y="83"/>
                    </a:lnTo>
                    <a:lnTo>
                      <a:pt x="73" y="81"/>
                    </a:lnTo>
                    <a:lnTo>
                      <a:pt x="66" y="83"/>
                    </a:lnTo>
                    <a:lnTo>
                      <a:pt x="62" y="86"/>
                    </a:lnTo>
                    <a:lnTo>
                      <a:pt x="60" y="92"/>
                    </a:lnTo>
                    <a:lnTo>
                      <a:pt x="56" y="96"/>
                    </a:lnTo>
                    <a:lnTo>
                      <a:pt x="50" y="96"/>
                    </a:lnTo>
                    <a:lnTo>
                      <a:pt x="44" y="98"/>
                    </a:lnTo>
                    <a:lnTo>
                      <a:pt x="43" y="104"/>
                    </a:lnTo>
                    <a:lnTo>
                      <a:pt x="46" y="108"/>
                    </a:lnTo>
                    <a:lnTo>
                      <a:pt x="43" y="113"/>
                    </a:lnTo>
                    <a:lnTo>
                      <a:pt x="37" y="117"/>
                    </a:lnTo>
                    <a:lnTo>
                      <a:pt x="33" y="119"/>
                    </a:lnTo>
                    <a:lnTo>
                      <a:pt x="29" y="121"/>
                    </a:lnTo>
                    <a:lnTo>
                      <a:pt x="25" y="123"/>
                    </a:lnTo>
                    <a:lnTo>
                      <a:pt x="19" y="123"/>
                    </a:lnTo>
                    <a:lnTo>
                      <a:pt x="16" y="121"/>
                    </a:lnTo>
                    <a:lnTo>
                      <a:pt x="14" y="123"/>
                    </a:lnTo>
                    <a:lnTo>
                      <a:pt x="8" y="125"/>
                    </a:lnTo>
                    <a:lnTo>
                      <a:pt x="4" y="125"/>
                    </a:lnTo>
                    <a:close/>
                  </a:path>
                </a:pathLst>
              </a:custGeom>
              <a:solidFill>
                <a:srgbClr val="ff6600"/>
              </a:solidFill>
              <a:ln w="0">
                <a:no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3068" name=""/>
              <p:cNvSpPr/>
              <p:nvPr/>
            </p:nvSpPr>
            <p:spPr>
              <a:xfrm>
                <a:off x="6411960" y="3751200"/>
                <a:ext cx="24840" cy="31680"/>
              </a:xfrm>
              <a:custGeom>
                <a:avLst/>
                <a:gdLst/>
                <a:ahLst/>
                <a:rect l="l" t="t" r="r" b="b"/>
                <a:pathLst>
                  <a:path w="103" h="109">
                    <a:moveTo>
                      <a:pt x="0" y="65"/>
                    </a:moveTo>
                    <a:lnTo>
                      <a:pt x="2" y="69"/>
                    </a:lnTo>
                    <a:lnTo>
                      <a:pt x="5" y="74"/>
                    </a:lnTo>
                    <a:lnTo>
                      <a:pt x="9" y="78"/>
                    </a:lnTo>
                    <a:lnTo>
                      <a:pt x="17" y="84"/>
                    </a:lnTo>
                    <a:lnTo>
                      <a:pt x="23" y="88"/>
                    </a:lnTo>
                    <a:lnTo>
                      <a:pt x="30" y="94"/>
                    </a:lnTo>
                    <a:lnTo>
                      <a:pt x="32" y="101"/>
                    </a:lnTo>
                    <a:lnTo>
                      <a:pt x="38" y="103"/>
                    </a:lnTo>
                    <a:lnTo>
                      <a:pt x="40" y="105"/>
                    </a:lnTo>
                    <a:lnTo>
                      <a:pt x="42" y="107"/>
                    </a:lnTo>
                    <a:lnTo>
                      <a:pt x="46" y="109"/>
                    </a:lnTo>
                    <a:lnTo>
                      <a:pt x="55" y="103"/>
                    </a:lnTo>
                    <a:lnTo>
                      <a:pt x="61" y="99"/>
                    </a:lnTo>
                    <a:lnTo>
                      <a:pt x="65" y="96"/>
                    </a:lnTo>
                    <a:lnTo>
                      <a:pt x="69" y="96"/>
                    </a:lnTo>
                    <a:lnTo>
                      <a:pt x="74" y="92"/>
                    </a:lnTo>
                    <a:lnTo>
                      <a:pt x="78" y="88"/>
                    </a:lnTo>
                    <a:lnTo>
                      <a:pt x="82" y="88"/>
                    </a:lnTo>
                    <a:lnTo>
                      <a:pt x="82" y="84"/>
                    </a:lnTo>
                    <a:lnTo>
                      <a:pt x="84" y="82"/>
                    </a:lnTo>
                    <a:lnTo>
                      <a:pt x="88" y="78"/>
                    </a:lnTo>
                    <a:lnTo>
                      <a:pt x="92" y="72"/>
                    </a:lnTo>
                    <a:lnTo>
                      <a:pt x="96" y="71"/>
                    </a:lnTo>
                    <a:lnTo>
                      <a:pt x="99" y="65"/>
                    </a:lnTo>
                    <a:lnTo>
                      <a:pt x="103" y="55"/>
                    </a:lnTo>
                    <a:lnTo>
                      <a:pt x="103" y="51"/>
                    </a:lnTo>
                    <a:lnTo>
                      <a:pt x="99" y="48"/>
                    </a:lnTo>
                    <a:lnTo>
                      <a:pt x="94" y="46"/>
                    </a:lnTo>
                    <a:lnTo>
                      <a:pt x="90" y="42"/>
                    </a:lnTo>
                    <a:lnTo>
                      <a:pt x="84" y="42"/>
                    </a:lnTo>
                    <a:lnTo>
                      <a:pt x="78" y="42"/>
                    </a:lnTo>
                    <a:lnTo>
                      <a:pt x="80" y="38"/>
                    </a:lnTo>
                    <a:lnTo>
                      <a:pt x="84" y="32"/>
                    </a:lnTo>
                    <a:lnTo>
                      <a:pt x="84" y="30"/>
                    </a:lnTo>
                    <a:lnTo>
                      <a:pt x="84" y="25"/>
                    </a:lnTo>
                    <a:lnTo>
                      <a:pt x="86" y="23"/>
                    </a:lnTo>
                    <a:lnTo>
                      <a:pt x="84" y="19"/>
                    </a:lnTo>
                    <a:lnTo>
                      <a:pt x="84" y="15"/>
                    </a:lnTo>
                    <a:lnTo>
                      <a:pt x="82" y="15"/>
                    </a:lnTo>
                    <a:lnTo>
                      <a:pt x="78" y="13"/>
                    </a:lnTo>
                    <a:lnTo>
                      <a:pt x="74" y="9"/>
                    </a:lnTo>
                    <a:lnTo>
                      <a:pt x="73" y="1"/>
                    </a:lnTo>
                    <a:lnTo>
                      <a:pt x="69" y="1"/>
                    </a:lnTo>
                    <a:lnTo>
                      <a:pt x="65" y="0"/>
                    </a:lnTo>
                    <a:lnTo>
                      <a:pt x="61" y="1"/>
                    </a:lnTo>
                    <a:lnTo>
                      <a:pt x="59" y="3"/>
                    </a:lnTo>
                    <a:lnTo>
                      <a:pt x="57" y="5"/>
                    </a:lnTo>
                    <a:lnTo>
                      <a:pt x="57" y="7"/>
                    </a:lnTo>
                    <a:lnTo>
                      <a:pt x="57" y="13"/>
                    </a:lnTo>
                    <a:lnTo>
                      <a:pt x="53" y="11"/>
                    </a:lnTo>
                    <a:lnTo>
                      <a:pt x="46" y="7"/>
                    </a:lnTo>
                    <a:lnTo>
                      <a:pt x="40" y="5"/>
                    </a:lnTo>
                    <a:lnTo>
                      <a:pt x="36" y="5"/>
                    </a:lnTo>
                    <a:lnTo>
                      <a:pt x="32" y="5"/>
                    </a:lnTo>
                    <a:lnTo>
                      <a:pt x="30" y="7"/>
                    </a:lnTo>
                    <a:lnTo>
                      <a:pt x="30" y="7"/>
                    </a:lnTo>
                    <a:lnTo>
                      <a:pt x="30" y="11"/>
                    </a:lnTo>
                    <a:lnTo>
                      <a:pt x="26" y="11"/>
                    </a:lnTo>
                    <a:lnTo>
                      <a:pt x="25" y="13"/>
                    </a:lnTo>
                    <a:lnTo>
                      <a:pt x="25" y="15"/>
                    </a:lnTo>
                    <a:lnTo>
                      <a:pt x="23" y="17"/>
                    </a:lnTo>
                    <a:lnTo>
                      <a:pt x="19" y="19"/>
                    </a:lnTo>
                    <a:lnTo>
                      <a:pt x="15" y="21"/>
                    </a:lnTo>
                    <a:lnTo>
                      <a:pt x="15" y="26"/>
                    </a:lnTo>
                    <a:lnTo>
                      <a:pt x="19" y="34"/>
                    </a:lnTo>
                    <a:lnTo>
                      <a:pt x="19" y="44"/>
                    </a:lnTo>
                    <a:lnTo>
                      <a:pt x="17" y="51"/>
                    </a:lnTo>
                    <a:lnTo>
                      <a:pt x="11" y="61"/>
                    </a:lnTo>
                    <a:lnTo>
                      <a:pt x="3" y="63"/>
                    </a:lnTo>
                    <a:lnTo>
                      <a:pt x="0" y="65"/>
                    </a:lnTo>
                    <a:close/>
                  </a:path>
                </a:pathLst>
              </a:custGeom>
              <a:solidFill>
                <a:srgbClr val="ff6600"/>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3069" name=""/>
              <p:cNvSpPr/>
              <p:nvPr/>
            </p:nvSpPr>
            <p:spPr>
              <a:xfrm>
                <a:off x="6422760" y="3774960"/>
                <a:ext cx="50400" cy="42840"/>
              </a:xfrm>
              <a:custGeom>
                <a:avLst/>
                <a:gdLst/>
                <a:ahLst/>
                <a:rect l="l" t="t" r="r" b="b"/>
                <a:pathLst>
                  <a:path w="209" h="150">
                    <a:moveTo>
                      <a:pt x="0" y="25"/>
                    </a:moveTo>
                    <a:lnTo>
                      <a:pt x="0" y="31"/>
                    </a:lnTo>
                    <a:lnTo>
                      <a:pt x="6" y="35"/>
                    </a:lnTo>
                    <a:lnTo>
                      <a:pt x="8" y="38"/>
                    </a:lnTo>
                    <a:lnTo>
                      <a:pt x="11" y="42"/>
                    </a:lnTo>
                    <a:lnTo>
                      <a:pt x="15" y="46"/>
                    </a:lnTo>
                    <a:lnTo>
                      <a:pt x="19" y="52"/>
                    </a:lnTo>
                    <a:lnTo>
                      <a:pt x="23" y="56"/>
                    </a:lnTo>
                    <a:lnTo>
                      <a:pt x="29" y="60"/>
                    </a:lnTo>
                    <a:lnTo>
                      <a:pt x="31" y="65"/>
                    </a:lnTo>
                    <a:lnTo>
                      <a:pt x="29" y="73"/>
                    </a:lnTo>
                    <a:lnTo>
                      <a:pt x="25" y="73"/>
                    </a:lnTo>
                    <a:lnTo>
                      <a:pt x="27" y="77"/>
                    </a:lnTo>
                    <a:lnTo>
                      <a:pt x="29" y="81"/>
                    </a:lnTo>
                    <a:lnTo>
                      <a:pt x="31" y="85"/>
                    </a:lnTo>
                    <a:lnTo>
                      <a:pt x="38" y="88"/>
                    </a:lnTo>
                    <a:lnTo>
                      <a:pt x="44" y="94"/>
                    </a:lnTo>
                    <a:lnTo>
                      <a:pt x="44" y="104"/>
                    </a:lnTo>
                    <a:lnTo>
                      <a:pt x="46" y="111"/>
                    </a:lnTo>
                    <a:lnTo>
                      <a:pt x="48" y="115"/>
                    </a:lnTo>
                    <a:lnTo>
                      <a:pt x="54" y="117"/>
                    </a:lnTo>
                    <a:lnTo>
                      <a:pt x="63" y="115"/>
                    </a:lnTo>
                    <a:lnTo>
                      <a:pt x="71" y="111"/>
                    </a:lnTo>
                    <a:lnTo>
                      <a:pt x="79" y="109"/>
                    </a:lnTo>
                    <a:lnTo>
                      <a:pt x="88" y="108"/>
                    </a:lnTo>
                    <a:lnTo>
                      <a:pt x="92" y="106"/>
                    </a:lnTo>
                    <a:lnTo>
                      <a:pt x="94" y="108"/>
                    </a:lnTo>
                    <a:lnTo>
                      <a:pt x="96" y="111"/>
                    </a:lnTo>
                    <a:lnTo>
                      <a:pt x="98" y="119"/>
                    </a:lnTo>
                    <a:lnTo>
                      <a:pt x="98" y="125"/>
                    </a:lnTo>
                    <a:lnTo>
                      <a:pt x="98" y="131"/>
                    </a:lnTo>
                    <a:lnTo>
                      <a:pt x="102" y="133"/>
                    </a:lnTo>
                    <a:lnTo>
                      <a:pt x="107" y="131"/>
                    </a:lnTo>
                    <a:lnTo>
                      <a:pt x="111" y="127"/>
                    </a:lnTo>
                    <a:lnTo>
                      <a:pt x="115" y="129"/>
                    </a:lnTo>
                    <a:lnTo>
                      <a:pt x="117" y="127"/>
                    </a:lnTo>
                    <a:lnTo>
                      <a:pt x="123" y="127"/>
                    </a:lnTo>
                    <a:lnTo>
                      <a:pt x="123" y="129"/>
                    </a:lnTo>
                    <a:lnTo>
                      <a:pt x="130" y="131"/>
                    </a:lnTo>
                    <a:lnTo>
                      <a:pt x="138" y="134"/>
                    </a:lnTo>
                    <a:lnTo>
                      <a:pt x="142" y="140"/>
                    </a:lnTo>
                    <a:lnTo>
                      <a:pt x="144" y="146"/>
                    </a:lnTo>
                    <a:lnTo>
                      <a:pt x="148" y="150"/>
                    </a:lnTo>
                    <a:lnTo>
                      <a:pt x="153" y="148"/>
                    </a:lnTo>
                    <a:lnTo>
                      <a:pt x="161" y="146"/>
                    </a:lnTo>
                    <a:lnTo>
                      <a:pt x="165" y="144"/>
                    </a:lnTo>
                    <a:lnTo>
                      <a:pt x="167" y="148"/>
                    </a:lnTo>
                    <a:lnTo>
                      <a:pt x="169" y="148"/>
                    </a:lnTo>
                    <a:lnTo>
                      <a:pt x="169" y="148"/>
                    </a:lnTo>
                    <a:lnTo>
                      <a:pt x="171" y="142"/>
                    </a:lnTo>
                    <a:lnTo>
                      <a:pt x="176" y="140"/>
                    </a:lnTo>
                    <a:lnTo>
                      <a:pt x="178" y="138"/>
                    </a:lnTo>
                    <a:lnTo>
                      <a:pt x="180" y="133"/>
                    </a:lnTo>
                    <a:lnTo>
                      <a:pt x="182" y="127"/>
                    </a:lnTo>
                    <a:lnTo>
                      <a:pt x="186" y="123"/>
                    </a:lnTo>
                    <a:lnTo>
                      <a:pt x="190" y="121"/>
                    </a:lnTo>
                    <a:lnTo>
                      <a:pt x="188" y="117"/>
                    </a:lnTo>
                    <a:lnTo>
                      <a:pt x="184" y="115"/>
                    </a:lnTo>
                    <a:lnTo>
                      <a:pt x="186" y="113"/>
                    </a:lnTo>
                    <a:lnTo>
                      <a:pt x="188" y="109"/>
                    </a:lnTo>
                    <a:lnTo>
                      <a:pt x="190" y="104"/>
                    </a:lnTo>
                    <a:lnTo>
                      <a:pt x="190" y="98"/>
                    </a:lnTo>
                    <a:lnTo>
                      <a:pt x="192" y="100"/>
                    </a:lnTo>
                    <a:lnTo>
                      <a:pt x="194" y="98"/>
                    </a:lnTo>
                    <a:lnTo>
                      <a:pt x="201" y="94"/>
                    </a:lnTo>
                    <a:lnTo>
                      <a:pt x="205" y="92"/>
                    </a:lnTo>
                    <a:lnTo>
                      <a:pt x="207" y="88"/>
                    </a:lnTo>
                    <a:lnTo>
                      <a:pt x="209" y="83"/>
                    </a:lnTo>
                    <a:lnTo>
                      <a:pt x="209" y="75"/>
                    </a:lnTo>
                    <a:lnTo>
                      <a:pt x="207" y="73"/>
                    </a:lnTo>
                    <a:lnTo>
                      <a:pt x="205" y="71"/>
                    </a:lnTo>
                    <a:lnTo>
                      <a:pt x="203" y="67"/>
                    </a:lnTo>
                    <a:lnTo>
                      <a:pt x="203" y="60"/>
                    </a:lnTo>
                    <a:lnTo>
                      <a:pt x="199" y="58"/>
                    </a:lnTo>
                    <a:lnTo>
                      <a:pt x="196" y="60"/>
                    </a:lnTo>
                    <a:lnTo>
                      <a:pt x="194" y="60"/>
                    </a:lnTo>
                    <a:lnTo>
                      <a:pt x="192" y="58"/>
                    </a:lnTo>
                    <a:lnTo>
                      <a:pt x="190" y="54"/>
                    </a:lnTo>
                    <a:lnTo>
                      <a:pt x="186" y="56"/>
                    </a:lnTo>
                    <a:lnTo>
                      <a:pt x="184" y="54"/>
                    </a:lnTo>
                    <a:lnTo>
                      <a:pt x="180" y="52"/>
                    </a:lnTo>
                    <a:lnTo>
                      <a:pt x="182" y="50"/>
                    </a:lnTo>
                    <a:lnTo>
                      <a:pt x="186" y="48"/>
                    </a:lnTo>
                    <a:lnTo>
                      <a:pt x="186" y="46"/>
                    </a:lnTo>
                    <a:lnTo>
                      <a:pt x="186" y="42"/>
                    </a:lnTo>
                    <a:lnTo>
                      <a:pt x="184" y="40"/>
                    </a:lnTo>
                    <a:lnTo>
                      <a:pt x="184" y="38"/>
                    </a:lnTo>
                    <a:lnTo>
                      <a:pt x="188" y="35"/>
                    </a:lnTo>
                    <a:lnTo>
                      <a:pt x="188" y="33"/>
                    </a:lnTo>
                    <a:lnTo>
                      <a:pt x="188" y="31"/>
                    </a:lnTo>
                    <a:lnTo>
                      <a:pt x="186" y="31"/>
                    </a:lnTo>
                    <a:lnTo>
                      <a:pt x="186" y="27"/>
                    </a:lnTo>
                    <a:lnTo>
                      <a:pt x="184" y="27"/>
                    </a:lnTo>
                    <a:lnTo>
                      <a:pt x="186" y="25"/>
                    </a:lnTo>
                    <a:lnTo>
                      <a:pt x="188" y="21"/>
                    </a:lnTo>
                    <a:lnTo>
                      <a:pt x="184" y="21"/>
                    </a:lnTo>
                    <a:lnTo>
                      <a:pt x="182" y="21"/>
                    </a:lnTo>
                    <a:lnTo>
                      <a:pt x="184" y="19"/>
                    </a:lnTo>
                    <a:lnTo>
                      <a:pt x="186" y="15"/>
                    </a:lnTo>
                    <a:lnTo>
                      <a:pt x="184" y="15"/>
                    </a:lnTo>
                    <a:lnTo>
                      <a:pt x="182" y="14"/>
                    </a:lnTo>
                    <a:lnTo>
                      <a:pt x="182" y="12"/>
                    </a:lnTo>
                    <a:lnTo>
                      <a:pt x="180" y="8"/>
                    </a:lnTo>
                    <a:lnTo>
                      <a:pt x="184" y="2"/>
                    </a:lnTo>
                    <a:lnTo>
                      <a:pt x="180" y="0"/>
                    </a:lnTo>
                    <a:lnTo>
                      <a:pt x="176" y="2"/>
                    </a:lnTo>
                    <a:lnTo>
                      <a:pt x="173" y="2"/>
                    </a:lnTo>
                    <a:lnTo>
                      <a:pt x="167" y="6"/>
                    </a:lnTo>
                    <a:lnTo>
                      <a:pt x="165" y="2"/>
                    </a:lnTo>
                    <a:lnTo>
                      <a:pt x="165" y="4"/>
                    </a:lnTo>
                    <a:lnTo>
                      <a:pt x="161" y="10"/>
                    </a:lnTo>
                    <a:lnTo>
                      <a:pt x="159" y="12"/>
                    </a:lnTo>
                    <a:lnTo>
                      <a:pt x="157" y="14"/>
                    </a:lnTo>
                    <a:lnTo>
                      <a:pt x="153" y="14"/>
                    </a:lnTo>
                    <a:lnTo>
                      <a:pt x="150" y="10"/>
                    </a:lnTo>
                    <a:lnTo>
                      <a:pt x="146" y="8"/>
                    </a:lnTo>
                    <a:lnTo>
                      <a:pt x="144" y="8"/>
                    </a:lnTo>
                    <a:lnTo>
                      <a:pt x="142" y="10"/>
                    </a:lnTo>
                    <a:lnTo>
                      <a:pt x="140" y="12"/>
                    </a:lnTo>
                    <a:lnTo>
                      <a:pt x="138" y="14"/>
                    </a:lnTo>
                    <a:lnTo>
                      <a:pt x="138" y="14"/>
                    </a:lnTo>
                    <a:lnTo>
                      <a:pt x="132" y="19"/>
                    </a:lnTo>
                    <a:lnTo>
                      <a:pt x="125" y="23"/>
                    </a:lnTo>
                    <a:lnTo>
                      <a:pt x="117" y="25"/>
                    </a:lnTo>
                    <a:lnTo>
                      <a:pt x="111" y="31"/>
                    </a:lnTo>
                    <a:lnTo>
                      <a:pt x="103" y="31"/>
                    </a:lnTo>
                    <a:lnTo>
                      <a:pt x="96" y="31"/>
                    </a:lnTo>
                    <a:lnTo>
                      <a:pt x="88" y="31"/>
                    </a:lnTo>
                    <a:lnTo>
                      <a:pt x="77" y="31"/>
                    </a:lnTo>
                    <a:lnTo>
                      <a:pt x="75" y="31"/>
                    </a:lnTo>
                    <a:lnTo>
                      <a:pt x="73" y="23"/>
                    </a:lnTo>
                    <a:lnTo>
                      <a:pt x="75" y="15"/>
                    </a:lnTo>
                    <a:lnTo>
                      <a:pt x="75" y="10"/>
                    </a:lnTo>
                    <a:lnTo>
                      <a:pt x="69" y="10"/>
                    </a:lnTo>
                    <a:lnTo>
                      <a:pt x="67" y="8"/>
                    </a:lnTo>
                    <a:lnTo>
                      <a:pt x="65" y="2"/>
                    </a:lnTo>
                    <a:lnTo>
                      <a:pt x="61" y="4"/>
                    </a:lnTo>
                    <a:lnTo>
                      <a:pt x="55" y="4"/>
                    </a:lnTo>
                    <a:lnTo>
                      <a:pt x="52" y="2"/>
                    </a:lnTo>
                    <a:lnTo>
                      <a:pt x="50" y="4"/>
                    </a:lnTo>
                    <a:lnTo>
                      <a:pt x="44" y="6"/>
                    </a:lnTo>
                    <a:lnTo>
                      <a:pt x="40" y="6"/>
                    </a:lnTo>
                    <a:lnTo>
                      <a:pt x="36" y="6"/>
                    </a:lnTo>
                    <a:lnTo>
                      <a:pt x="32" y="10"/>
                    </a:lnTo>
                    <a:lnTo>
                      <a:pt x="27" y="14"/>
                    </a:lnTo>
                    <a:lnTo>
                      <a:pt x="23" y="14"/>
                    </a:lnTo>
                    <a:lnTo>
                      <a:pt x="19" y="17"/>
                    </a:lnTo>
                    <a:lnTo>
                      <a:pt x="13" y="21"/>
                    </a:lnTo>
                    <a:lnTo>
                      <a:pt x="4" y="27"/>
                    </a:lnTo>
                    <a:lnTo>
                      <a:pt x="0" y="25"/>
                    </a:lnTo>
                    <a:close/>
                  </a:path>
                </a:pathLst>
              </a:custGeom>
              <a:solidFill>
                <a:srgbClr val="ff6600"/>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3070" name=""/>
              <p:cNvSpPr/>
              <p:nvPr/>
            </p:nvSpPr>
            <p:spPr>
              <a:xfrm>
                <a:off x="6487920" y="3836880"/>
                <a:ext cx="45720" cy="58680"/>
              </a:xfrm>
              <a:custGeom>
                <a:avLst/>
                <a:gdLst/>
                <a:ahLst/>
                <a:rect l="l" t="t" r="r" b="b"/>
                <a:pathLst>
                  <a:path w="186" h="204">
                    <a:moveTo>
                      <a:pt x="0" y="77"/>
                    </a:moveTo>
                    <a:lnTo>
                      <a:pt x="21" y="75"/>
                    </a:lnTo>
                    <a:lnTo>
                      <a:pt x="17" y="71"/>
                    </a:lnTo>
                    <a:lnTo>
                      <a:pt x="17" y="67"/>
                    </a:lnTo>
                    <a:lnTo>
                      <a:pt x="17" y="65"/>
                    </a:lnTo>
                    <a:lnTo>
                      <a:pt x="17" y="62"/>
                    </a:lnTo>
                    <a:lnTo>
                      <a:pt x="19" y="56"/>
                    </a:lnTo>
                    <a:lnTo>
                      <a:pt x="21" y="56"/>
                    </a:lnTo>
                    <a:lnTo>
                      <a:pt x="25" y="54"/>
                    </a:lnTo>
                    <a:lnTo>
                      <a:pt x="29" y="54"/>
                    </a:lnTo>
                    <a:lnTo>
                      <a:pt x="31" y="56"/>
                    </a:lnTo>
                    <a:lnTo>
                      <a:pt x="33" y="60"/>
                    </a:lnTo>
                    <a:lnTo>
                      <a:pt x="42" y="58"/>
                    </a:lnTo>
                    <a:lnTo>
                      <a:pt x="48" y="54"/>
                    </a:lnTo>
                    <a:lnTo>
                      <a:pt x="48" y="50"/>
                    </a:lnTo>
                    <a:lnTo>
                      <a:pt x="54" y="48"/>
                    </a:lnTo>
                    <a:lnTo>
                      <a:pt x="61" y="42"/>
                    </a:lnTo>
                    <a:lnTo>
                      <a:pt x="63" y="42"/>
                    </a:lnTo>
                    <a:lnTo>
                      <a:pt x="65" y="37"/>
                    </a:lnTo>
                    <a:lnTo>
                      <a:pt x="65" y="31"/>
                    </a:lnTo>
                    <a:lnTo>
                      <a:pt x="65" y="23"/>
                    </a:lnTo>
                    <a:lnTo>
                      <a:pt x="65" y="17"/>
                    </a:lnTo>
                    <a:lnTo>
                      <a:pt x="69" y="17"/>
                    </a:lnTo>
                    <a:lnTo>
                      <a:pt x="75" y="14"/>
                    </a:lnTo>
                    <a:lnTo>
                      <a:pt x="79" y="10"/>
                    </a:lnTo>
                    <a:lnTo>
                      <a:pt x="82" y="6"/>
                    </a:lnTo>
                    <a:lnTo>
                      <a:pt x="86" y="2"/>
                    </a:lnTo>
                    <a:lnTo>
                      <a:pt x="92" y="4"/>
                    </a:lnTo>
                    <a:lnTo>
                      <a:pt x="98" y="4"/>
                    </a:lnTo>
                    <a:lnTo>
                      <a:pt x="102" y="2"/>
                    </a:lnTo>
                    <a:lnTo>
                      <a:pt x="104" y="0"/>
                    </a:lnTo>
                    <a:lnTo>
                      <a:pt x="109" y="2"/>
                    </a:lnTo>
                    <a:lnTo>
                      <a:pt x="113" y="4"/>
                    </a:lnTo>
                    <a:lnTo>
                      <a:pt x="115" y="10"/>
                    </a:lnTo>
                    <a:lnTo>
                      <a:pt x="117" y="8"/>
                    </a:lnTo>
                    <a:lnTo>
                      <a:pt x="121" y="10"/>
                    </a:lnTo>
                    <a:lnTo>
                      <a:pt x="127" y="8"/>
                    </a:lnTo>
                    <a:lnTo>
                      <a:pt x="130" y="14"/>
                    </a:lnTo>
                    <a:lnTo>
                      <a:pt x="132" y="19"/>
                    </a:lnTo>
                    <a:lnTo>
                      <a:pt x="134" y="27"/>
                    </a:lnTo>
                    <a:lnTo>
                      <a:pt x="134" y="37"/>
                    </a:lnTo>
                    <a:lnTo>
                      <a:pt x="136" y="46"/>
                    </a:lnTo>
                    <a:lnTo>
                      <a:pt x="140" y="54"/>
                    </a:lnTo>
                    <a:lnTo>
                      <a:pt x="146" y="58"/>
                    </a:lnTo>
                    <a:lnTo>
                      <a:pt x="150" y="54"/>
                    </a:lnTo>
                    <a:lnTo>
                      <a:pt x="151" y="58"/>
                    </a:lnTo>
                    <a:lnTo>
                      <a:pt x="155" y="63"/>
                    </a:lnTo>
                    <a:lnTo>
                      <a:pt x="159" y="71"/>
                    </a:lnTo>
                    <a:lnTo>
                      <a:pt x="163" y="81"/>
                    </a:lnTo>
                    <a:lnTo>
                      <a:pt x="163" y="83"/>
                    </a:lnTo>
                    <a:lnTo>
                      <a:pt x="163" y="88"/>
                    </a:lnTo>
                    <a:lnTo>
                      <a:pt x="161" y="94"/>
                    </a:lnTo>
                    <a:lnTo>
                      <a:pt x="157" y="98"/>
                    </a:lnTo>
                    <a:lnTo>
                      <a:pt x="159" y="102"/>
                    </a:lnTo>
                    <a:lnTo>
                      <a:pt x="163" y="106"/>
                    </a:lnTo>
                    <a:lnTo>
                      <a:pt x="169" y="110"/>
                    </a:lnTo>
                    <a:lnTo>
                      <a:pt x="176" y="111"/>
                    </a:lnTo>
                    <a:lnTo>
                      <a:pt x="182" y="113"/>
                    </a:lnTo>
                    <a:lnTo>
                      <a:pt x="186" y="117"/>
                    </a:lnTo>
                    <a:lnTo>
                      <a:pt x="184" y="121"/>
                    </a:lnTo>
                    <a:lnTo>
                      <a:pt x="182" y="125"/>
                    </a:lnTo>
                    <a:lnTo>
                      <a:pt x="180" y="127"/>
                    </a:lnTo>
                    <a:lnTo>
                      <a:pt x="175" y="129"/>
                    </a:lnTo>
                    <a:lnTo>
                      <a:pt x="171" y="127"/>
                    </a:lnTo>
                    <a:lnTo>
                      <a:pt x="169" y="127"/>
                    </a:lnTo>
                    <a:lnTo>
                      <a:pt x="163" y="131"/>
                    </a:lnTo>
                    <a:lnTo>
                      <a:pt x="157" y="136"/>
                    </a:lnTo>
                    <a:lnTo>
                      <a:pt x="151" y="136"/>
                    </a:lnTo>
                    <a:lnTo>
                      <a:pt x="148" y="136"/>
                    </a:lnTo>
                    <a:lnTo>
                      <a:pt x="146" y="136"/>
                    </a:lnTo>
                    <a:lnTo>
                      <a:pt x="142" y="138"/>
                    </a:lnTo>
                    <a:lnTo>
                      <a:pt x="134" y="146"/>
                    </a:lnTo>
                    <a:lnTo>
                      <a:pt x="128" y="152"/>
                    </a:lnTo>
                    <a:lnTo>
                      <a:pt x="125" y="156"/>
                    </a:lnTo>
                    <a:lnTo>
                      <a:pt x="125" y="161"/>
                    </a:lnTo>
                    <a:lnTo>
                      <a:pt x="125" y="165"/>
                    </a:lnTo>
                    <a:lnTo>
                      <a:pt x="128" y="167"/>
                    </a:lnTo>
                    <a:lnTo>
                      <a:pt x="128" y="171"/>
                    </a:lnTo>
                    <a:lnTo>
                      <a:pt x="125" y="173"/>
                    </a:lnTo>
                    <a:lnTo>
                      <a:pt x="123" y="179"/>
                    </a:lnTo>
                    <a:lnTo>
                      <a:pt x="121" y="186"/>
                    </a:lnTo>
                    <a:lnTo>
                      <a:pt x="119" y="196"/>
                    </a:lnTo>
                    <a:lnTo>
                      <a:pt x="117" y="204"/>
                    </a:lnTo>
                    <a:lnTo>
                      <a:pt x="113" y="198"/>
                    </a:lnTo>
                    <a:lnTo>
                      <a:pt x="109" y="192"/>
                    </a:lnTo>
                    <a:lnTo>
                      <a:pt x="102" y="192"/>
                    </a:lnTo>
                    <a:lnTo>
                      <a:pt x="98" y="192"/>
                    </a:lnTo>
                    <a:lnTo>
                      <a:pt x="92" y="190"/>
                    </a:lnTo>
                    <a:lnTo>
                      <a:pt x="94" y="188"/>
                    </a:lnTo>
                    <a:lnTo>
                      <a:pt x="96" y="184"/>
                    </a:lnTo>
                    <a:lnTo>
                      <a:pt x="98" y="182"/>
                    </a:lnTo>
                    <a:lnTo>
                      <a:pt x="96" y="177"/>
                    </a:lnTo>
                    <a:lnTo>
                      <a:pt x="98" y="173"/>
                    </a:lnTo>
                    <a:lnTo>
                      <a:pt x="96" y="167"/>
                    </a:lnTo>
                    <a:lnTo>
                      <a:pt x="94" y="165"/>
                    </a:lnTo>
                    <a:lnTo>
                      <a:pt x="92" y="165"/>
                    </a:lnTo>
                    <a:lnTo>
                      <a:pt x="88" y="163"/>
                    </a:lnTo>
                    <a:lnTo>
                      <a:pt x="86" y="161"/>
                    </a:lnTo>
                    <a:lnTo>
                      <a:pt x="84" y="159"/>
                    </a:lnTo>
                    <a:lnTo>
                      <a:pt x="82" y="156"/>
                    </a:lnTo>
                    <a:lnTo>
                      <a:pt x="79" y="157"/>
                    </a:lnTo>
                    <a:lnTo>
                      <a:pt x="75" y="157"/>
                    </a:lnTo>
                    <a:lnTo>
                      <a:pt x="65" y="154"/>
                    </a:lnTo>
                    <a:lnTo>
                      <a:pt x="59" y="154"/>
                    </a:lnTo>
                    <a:lnTo>
                      <a:pt x="54" y="152"/>
                    </a:lnTo>
                    <a:lnTo>
                      <a:pt x="52" y="154"/>
                    </a:lnTo>
                    <a:lnTo>
                      <a:pt x="52" y="157"/>
                    </a:lnTo>
                    <a:lnTo>
                      <a:pt x="50" y="156"/>
                    </a:lnTo>
                    <a:lnTo>
                      <a:pt x="44" y="150"/>
                    </a:lnTo>
                    <a:lnTo>
                      <a:pt x="40" y="144"/>
                    </a:lnTo>
                    <a:lnTo>
                      <a:pt x="40" y="142"/>
                    </a:lnTo>
                    <a:lnTo>
                      <a:pt x="36" y="138"/>
                    </a:lnTo>
                    <a:lnTo>
                      <a:pt x="29" y="138"/>
                    </a:lnTo>
                    <a:lnTo>
                      <a:pt x="21" y="136"/>
                    </a:lnTo>
                    <a:lnTo>
                      <a:pt x="21" y="134"/>
                    </a:lnTo>
                    <a:lnTo>
                      <a:pt x="21" y="129"/>
                    </a:lnTo>
                    <a:lnTo>
                      <a:pt x="15" y="125"/>
                    </a:lnTo>
                    <a:lnTo>
                      <a:pt x="9" y="125"/>
                    </a:lnTo>
                    <a:lnTo>
                      <a:pt x="6" y="121"/>
                    </a:lnTo>
                    <a:lnTo>
                      <a:pt x="6" y="117"/>
                    </a:lnTo>
                    <a:lnTo>
                      <a:pt x="6" y="113"/>
                    </a:lnTo>
                    <a:lnTo>
                      <a:pt x="8" y="110"/>
                    </a:lnTo>
                    <a:lnTo>
                      <a:pt x="13" y="106"/>
                    </a:lnTo>
                    <a:lnTo>
                      <a:pt x="17" y="102"/>
                    </a:lnTo>
                    <a:lnTo>
                      <a:pt x="17" y="96"/>
                    </a:lnTo>
                    <a:lnTo>
                      <a:pt x="11" y="90"/>
                    </a:lnTo>
                    <a:lnTo>
                      <a:pt x="6" y="85"/>
                    </a:lnTo>
                    <a:lnTo>
                      <a:pt x="2" y="83"/>
                    </a:lnTo>
                    <a:lnTo>
                      <a:pt x="2" y="81"/>
                    </a:lnTo>
                    <a:lnTo>
                      <a:pt x="0" y="77"/>
                    </a:lnTo>
                    <a:close/>
                  </a:path>
                </a:pathLst>
              </a:custGeom>
              <a:solidFill>
                <a:srgbClr val="ff6600"/>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3071" name=""/>
              <p:cNvSpPr/>
              <p:nvPr/>
            </p:nvSpPr>
            <p:spPr>
              <a:xfrm>
                <a:off x="6460920" y="3954240"/>
                <a:ext cx="95040" cy="81000"/>
              </a:xfrm>
              <a:custGeom>
                <a:avLst/>
                <a:gdLst/>
                <a:ahLst/>
                <a:rect l="l" t="t" r="r" b="b"/>
                <a:pathLst>
                  <a:path w="387" h="280">
                    <a:moveTo>
                      <a:pt x="0" y="238"/>
                    </a:moveTo>
                    <a:lnTo>
                      <a:pt x="9" y="234"/>
                    </a:lnTo>
                    <a:lnTo>
                      <a:pt x="13" y="234"/>
                    </a:lnTo>
                    <a:lnTo>
                      <a:pt x="19" y="238"/>
                    </a:lnTo>
                    <a:lnTo>
                      <a:pt x="23" y="240"/>
                    </a:lnTo>
                    <a:lnTo>
                      <a:pt x="25" y="232"/>
                    </a:lnTo>
                    <a:lnTo>
                      <a:pt x="30" y="221"/>
                    </a:lnTo>
                    <a:lnTo>
                      <a:pt x="36" y="213"/>
                    </a:lnTo>
                    <a:lnTo>
                      <a:pt x="40" y="207"/>
                    </a:lnTo>
                    <a:lnTo>
                      <a:pt x="38" y="204"/>
                    </a:lnTo>
                    <a:lnTo>
                      <a:pt x="38" y="192"/>
                    </a:lnTo>
                    <a:lnTo>
                      <a:pt x="42" y="184"/>
                    </a:lnTo>
                    <a:lnTo>
                      <a:pt x="46" y="171"/>
                    </a:lnTo>
                    <a:lnTo>
                      <a:pt x="49" y="165"/>
                    </a:lnTo>
                    <a:lnTo>
                      <a:pt x="53" y="161"/>
                    </a:lnTo>
                    <a:lnTo>
                      <a:pt x="55" y="158"/>
                    </a:lnTo>
                    <a:lnTo>
                      <a:pt x="57" y="156"/>
                    </a:lnTo>
                    <a:lnTo>
                      <a:pt x="63" y="150"/>
                    </a:lnTo>
                    <a:lnTo>
                      <a:pt x="67" y="144"/>
                    </a:lnTo>
                    <a:lnTo>
                      <a:pt x="73" y="146"/>
                    </a:lnTo>
                    <a:lnTo>
                      <a:pt x="74" y="136"/>
                    </a:lnTo>
                    <a:lnTo>
                      <a:pt x="76" y="131"/>
                    </a:lnTo>
                    <a:lnTo>
                      <a:pt x="76" y="123"/>
                    </a:lnTo>
                    <a:lnTo>
                      <a:pt x="76" y="119"/>
                    </a:lnTo>
                    <a:lnTo>
                      <a:pt x="76" y="117"/>
                    </a:lnTo>
                    <a:lnTo>
                      <a:pt x="71" y="117"/>
                    </a:lnTo>
                    <a:lnTo>
                      <a:pt x="69" y="117"/>
                    </a:lnTo>
                    <a:lnTo>
                      <a:pt x="71" y="115"/>
                    </a:lnTo>
                    <a:lnTo>
                      <a:pt x="78" y="111"/>
                    </a:lnTo>
                    <a:lnTo>
                      <a:pt x="96" y="102"/>
                    </a:lnTo>
                    <a:lnTo>
                      <a:pt x="101" y="98"/>
                    </a:lnTo>
                    <a:lnTo>
                      <a:pt x="105" y="98"/>
                    </a:lnTo>
                    <a:lnTo>
                      <a:pt x="107" y="94"/>
                    </a:lnTo>
                    <a:lnTo>
                      <a:pt x="105" y="90"/>
                    </a:lnTo>
                    <a:lnTo>
                      <a:pt x="101" y="88"/>
                    </a:lnTo>
                    <a:lnTo>
                      <a:pt x="99" y="81"/>
                    </a:lnTo>
                    <a:lnTo>
                      <a:pt x="101" y="73"/>
                    </a:lnTo>
                    <a:lnTo>
                      <a:pt x="99" y="63"/>
                    </a:lnTo>
                    <a:lnTo>
                      <a:pt x="94" y="52"/>
                    </a:lnTo>
                    <a:lnTo>
                      <a:pt x="88" y="40"/>
                    </a:lnTo>
                    <a:lnTo>
                      <a:pt x="82" y="31"/>
                    </a:lnTo>
                    <a:lnTo>
                      <a:pt x="78" y="23"/>
                    </a:lnTo>
                    <a:lnTo>
                      <a:pt x="84" y="23"/>
                    </a:lnTo>
                    <a:lnTo>
                      <a:pt x="90" y="21"/>
                    </a:lnTo>
                    <a:lnTo>
                      <a:pt x="101" y="19"/>
                    </a:lnTo>
                    <a:lnTo>
                      <a:pt x="111" y="19"/>
                    </a:lnTo>
                    <a:lnTo>
                      <a:pt x="120" y="17"/>
                    </a:lnTo>
                    <a:lnTo>
                      <a:pt x="128" y="16"/>
                    </a:lnTo>
                    <a:lnTo>
                      <a:pt x="140" y="12"/>
                    </a:lnTo>
                    <a:lnTo>
                      <a:pt x="144" y="12"/>
                    </a:lnTo>
                    <a:lnTo>
                      <a:pt x="155" y="10"/>
                    </a:lnTo>
                    <a:lnTo>
                      <a:pt x="163" y="14"/>
                    </a:lnTo>
                    <a:lnTo>
                      <a:pt x="167" y="16"/>
                    </a:lnTo>
                    <a:lnTo>
                      <a:pt x="172" y="19"/>
                    </a:lnTo>
                    <a:lnTo>
                      <a:pt x="176" y="19"/>
                    </a:lnTo>
                    <a:lnTo>
                      <a:pt x="180" y="17"/>
                    </a:lnTo>
                    <a:lnTo>
                      <a:pt x="190" y="19"/>
                    </a:lnTo>
                    <a:lnTo>
                      <a:pt x="191" y="19"/>
                    </a:lnTo>
                    <a:lnTo>
                      <a:pt x="199" y="25"/>
                    </a:lnTo>
                    <a:lnTo>
                      <a:pt x="207" y="27"/>
                    </a:lnTo>
                    <a:lnTo>
                      <a:pt x="211" y="23"/>
                    </a:lnTo>
                    <a:lnTo>
                      <a:pt x="220" y="21"/>
                    </a:lnTo>
                    <a:lnTo>
                      <a:pt x="224" y="23"/>
                    </a:lnTo>
                    <a:lnTo>
                      <a:pt x="234" y="25"/>
                    </a:lnTo>
                    <a:lnTo>
                      <a:pt x="245" y="19"/>
                    </a:lnTo>
                    <a:lnTo>
                      <a:pt x="253" y="14"/>
                    </a:lnTo>
                    <a:lnTo>
                      <a:pt x="259" y="10"/>
                    </a:lnTo>
                    <a:lnTo>
                      <a:pt x="261" y="8"/>
                    </a:lnTo>
                    <a:lnTo>
                      <a:pt x="261" y="2"/>
                    </a:lnTo>
                    <a:lnTo>
                      <a:pt x="262" y="0"/>
                    </a:lnTo>
                    <a:lnTo>
                      <a:pt x="270" y="0"/>
                    </a:lnTo>
                    <a:lnTo>
                      <a:pt x="274" y="4"/>
                    </a:lnTo>
                    <a:lnTo>
                      <a:pt x="270" y="8"/>
                    </a:lnTo>
                    <a:lnTo>
                      <a:pt x="268" y="12"/>
                    </a:lnTo>
                    <a:lnTo>
                      <a:pt x="274" y="14"/>
                    </a:lnTo>
                    <a:lnTo>
                      <a:pt x="284" y="14"/>
                    </a:lnTo>
                    <a:lnTo>
                      <a:pt x="293" y="14"/>
                    </a:lnTo>
                    <a:lnTo>
                      <a:pt x="301" y="16"/>
                    </a:lnTo>
                    <a:lnTo>
                      <a:pt x="301" y="16"/>
                    </a:lnTo>
                    <a:lnTo>
                      <a:pt x="301" y="17"/>
                    </a:lnTo>
                    <a:lnTo>
                      <a:pt x="305" y="21"/>
                    </a:lnTo>
                    <a:lnTo>
                      <a:pt x="318" y="19"/>
                    </a:lnTo>
                    <a:lnTo>
                      <a:pt x="326" y="17"/>
                    </a:lnTo>
                    <a:lnTo>
                      <a:pt x="333" y="17"/>
                    </a:lnTo>
                    <a:lnTo>
                      <a:pt x="341" y="19"/>
                    </a:lnTo>
                    <a:lnTo>
                      <a:pt x="349" y="17"/>
                    </a:lnTo>
                    <a:lnTo>
                      <a:pt x="355" y="16"/>
                    </a:lnTo>
                    <a:lnTo>
                      <a:pt x="360" y="14"/>
                    </a:lnTo>
                    <a:lnTo>
                      <a:pt x="364" y="14"/>
                    </a:lnTo>
                    <a:lnTo>
                      <a:pt x="366" y="16"/>
                    </a:lnTo>
                    <a:lnTo>
                      <a:pt x="370" y="17"/>
                    </a:lnTo>
                    <a:lnTo>
                      <a:pt x="370" y="21"/>
                    </a:lnTo>
                    <a:lnTo>
                      <a:pt x="372" y="27"/>
                    </a:lnTo>
                    <a:lnTo>
                      <a:pt x="374" y="35"/>
                    </a:lnTo>
                    <a:lnTo>
                      <a:pt x="372" y="39"/>
                    </a:lnTo>
                    <a:lnTo>
                      <a:pt x="368" y="42"/>
                    </a:lnTo>
                    <a:lnTo>
                      <a:pt x="372" y="52"/>
                    </a:lnTo>
                    <a:lnTo>
                      <a:pt x="378" y="54"/>
                    </a:lnTo>
                    <a:lnTo>
                      <a:pt x="385" y="56"/>
                    </a:lnTo>
                    <a:lnTo>
                      <a:pt x="387" y="60"/>
                    </a:lnTo>
                    <a:lnTo>
                      <a:pt x="387" y="62"/>
                    </a:lnTo>
                    <a:lnTo>
                      <a:pt x="385" y="65"/>
                    </a:lnTo>
                    <a:lnTo>
                      <a:pt x="376" y="69"/>
                    </a:lnTo>
                    <a:lnTo>
                      <a:pt x="368" y="75"/>
                    </a:lnTo>
                    <a:lnTo>
                      <a:pt x="357" y="87"/>
                    </a:lnTo>
                    <a:lnTo>
                      <a:pt x="347" y="94"/>
                    </a:lnTo>
                    <a:lnTo>
                      <a:pt x="339" y="104"/>
                    </a:lnTo>
                    <a:lnTo>
                      <a:pt x="332" y="111"/>
                    </a:lnTo>
                    <a:lnTo>
                      <a:pt x="332" y="113"/>
                    </a:lnTo>
                    <a:lnTo>
                      <a:pt x="328" y="115"/>
                    </a:lnTo>
                    <a:lnTo>
                      <a:pt x="320" y="121"/>
                    </a:lnTo>
                    <a:lnTo>
                      <a:pt x="316" y="127"/>
                    </a:lnTo>
                    <a:lnTo>
                      <a:pt x="312" y="129"/>
                    </a:lnTo>
                    <a:lnTo>
                      <a:pt x="310" y="131"/>
                    </a:lnTo>
                    <a:lnTo>
                      <a:pt x="307" y="133"/>
                    </a:lnTo>
                    <a:lnTo>
                      <a:pt x="301" y="134"/>
                    </a:lnTo>
                    <a:lnTo>
                      <a:pt x="293" y="138"/>
                    </a:lnTo>
                    <a:lnTo>
                      <a:pt x="278" y="150"/>
                    </a:lnTo>
                    <a:lnTo>
                      <a:pt x="272" y="152"/>
                    </a:lnTo>
                    <a:lnTo>
                      <a:pt x="255" y="163"/>
                    </a:lnTo>
                    <a:lnTo>
                      <a:pt x="245" y="169"/>
                    </a:lnTo>
                    <a:lnTo>
                      <a:pt x="238" y="175"/>
                    </a:lnTo>
                    <a:lnTo>
                      <a:pt x="232" y="179"/>
                    </a:lnTo>
                    <a:lnTo>
                      <a:pt x="226" y="181"/>
                    </a:lnTo>
                    <a:lnTo>
                      <a:pt x="226" y="179"/>
                    </a:lnTo>
                    <a:lnTo>
                      <a:pt x="228" y="175"/>
                    </a:lnTo>
                    <a:lnTo>
                      <a:pt x="230" y="171"/>
                    </a:lnTo>
                    <a:lnTo>
                      <a:pt x="234" y="169"/>
                    </a:lnTo>
                    <a:lnTo>
                      <a:pt x="239" y="167"/>
                    </a:lnTo>
                    <a:lnTo>
                      <a:pt x="241" y="165"/>
                    </a:lnTo>
                    <a:lnTo>
                      <a:pt x="238" y="165"/>
                    </a:lnTo>
                    <a:lnTo>
                      <a:pt x="232" y="165"/>
                    </a:lnTo>
                    <a:lnTo>
                      <a:pt x="228" y="163"/>
                    </a:lnTo>
                    <a:lnTo>
                      <a:pt x="226" y="161"/>
                    </a:lnTo>
                    <a:lnTo>
                      <a:pt x="224" y="161"/>
                    </a:lnTo>
                    <a:lnTo>
                      <a:pt x="218" y="161"/>
                    </a:lnTo>
                    <a:lnTo>
                      <a:pt x="211" y="165"/>
                    </a:lnTo>
                    <a:lnTo>
                      <a:pt x="205" y="165"/>
                    </a:lnTo>
                    <a:lnTo>
                      <a:pt x="205" y="167"/>
                    </a:lnTo>
                    <a:lnTo>
                      <a:pt x="205" y="167"/>
                    </a:lnTo>
                    <a:lnTo>
                      <a:pt x="201" y="167"/>
                    </a:lnTo>
                    <a:lnTo>
                      <a:pt x="195" y="165"/>
                    </a:lnTo>
                    <a:lnTo>
                      <a:pt x="191" y="163"/>
                    </a:lnTo>
                    <a:lnTo>
                      <a:pt x="190" y="163"/>
                    </a:lnTo>
                    <a:lnTo>
                      <a:pt x="186" y="161"/>
                    </a:lnTo>
                    <a:lnTo>
                      <a:pt x="184" y="159"/>
                    </a:lnTo>
                    <a:lnTo>
                      <a:pt x="180" y="158"/>
                    </a:lnTo>
                    <a:lnTo>
                      <a:pt x="176" y="158"/>
                    </a:lnTo>
                    <a:lnTo>
                      <a:pt x="170" y="163"/>
                    </a:lnTo>
                    <a:lnTo>
                      <a:pt x="167" y="165"/>
                    </a:lnTo>
                    <a:lnTo>
                      <a:pt x="163" y="163"/>
                    </a:lnTo>
                    <a:lnTo>
                      <a:pt x="161" y="167"/>
                    </a:lnTo>
                    <a:lnTo>
                      <a:pt x="163" y="171"/>
                    </a:lnTo>
                    <a:lnTo>
                      <a:pt x="161" y="175"/>
                    </a:lnTo>
                    <a:lnTo>
                      <a:pt x="157" y="173"/>
                    </a:lnTo>
                    <a:lnTo>
                      <a:pt x="153" y="175"/>
                    </a:lnTo>
                    <a:lnTo>
                      <a:pt x="149" y="179"/>
                    </a:lnTo>
                    <a:lnTo>
                      <a:pt x="145" y="181"/>
                    </a:lnTo>
                    <a:lnTo>
                      <a:pt x="142" y="181"/>
                    </a:lnTo>
                    <a:lnTo>
                      <a:pt x="138" y="181"/>
                    </a:lnTo>
                    <a:lnTo>
                      <a:pt x="136" y="184"/>
                    </a:lnTo>
                    <a:lnTo>
                      <a:pt x="136" y="188"/>
                    </a:lnTo>
                    <a:lnTo>
                      <a:pt x="134" y="188"/>
                    </a:lnTo>
                    <a:lnTo>
                      <a:pt x="132" y="190"/>
                    </a:lnTo>
                    <a:lnTo>
                      <a:pt x="136" y="192"/>
                    </a:lnTo>
                    <a:lnTo>
                      <a:pt x="136" y="200"/>
                    </a:lnTo>
                    <a:lnTo>
                      <a:pt x="138" y="202"/>
                    </a:lnTo>
                    <a:lnTo>
                      <a:pt x="138" y="207"/>
                    </a:lnTo>
                    <a:lnTo>
                      <a:pt x="140" y="211"/>
                    </a:lnTo>
                    <a:lnTo>
                      <a:pt x="140" y="213"/>
                    </a:lnTo>
                    <a:lnTo>
                      <a:pt x="136" y="217"/>
                    </a:lnTo>
                    <a:lnTo>
                      <a:pt x="126" y="223"/>
                    </a:lnTo>
                    <a:lnTo>
                      <a:pt x="120" y="225"/>
                    </a:lnTo>
                    <a:lnTo>
                      <a:pt x="113" y="232"/>
                    </a:lnTo>
                    <a:lnTo>
                      <a:pt x="107" y="238"/>
                    </a:lnTo>
                    <a:lnTo>
                      <a:pt x="101" y="244"/>
                    </a:lnTo>
                    <a:lnTo>
                      <a:pt x="90" y="253"/>
                    </a:lnTo>
                    <a:lnTo>
                      <a:pt x="84" y="259"/>
                    </a:lnTo>
                    <a:lnTo>
                      <a:pt x="74" y="263"/>
                    </a:lnTo>
                    <a:lnTo>
                      <a:pt x="65" y="269"/>
                    </a:lnTo>
                    <a:lnTo>
                      <a:pt x="63" y="261"/>
                    </a:lnTo>
                    <a:lnTo>
                      <a:pt x="59" y="267"/>
                    </a:lnTo>
                    <a:lnTo>
                      <a:pt x="59" y="275"/>
                    </a:lnTo>
                    <a:lnTo>
                      <a:pt x="55" y="277"/>
                    </a:lnTo>
                    <a:lnTo>
                      <a:pt x="46" y="278"/>
                    </a:lnTo>
                    <a:lnTo>
                      <a:pt x="40" y="280"/>
                    </a:lnTo>
                    <a:lnTo>
                      <a:pt x="38" y="277"/>
                    </a:lnTo>
                    <a:lnTo>
                      <a:pt x="38" y="265"/>
                    </a:lnTo>
                    <a:lnTo>
                      <a:pt x="30" y="259"/>
                    </a:lnTo>
                    <a:lnTo>
                      <a:pt x="23" y="253"/>
                    </a:lnTo>
                    <a:lnTo>
                      <a:pt x="15" y="250"/>
                    </a:lnTo>
                    <a:lnTo>
                      <a:pt x="11" y="242"/>
                    </a:lnTo>
                    <a:lnTo>
                      <a:pt x="7" y="240"/>
                    </a:lnTo>
                    <a:lnTo>
                      <a:pt x="0" y="238"/>
                    </a:lnTo>
                    <a:close/>
                  </a:path>
                </a:pathLst>
              </a:custGeom>
              <a:solidFill>
                <a:srgbClr val="ff6600"/>
              </a:solidFill>
              <a:ln w="0">
                <a:noFill/>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3072" name=""/>
              <p:cNvSpPr/>
              <p:nvPr/>
            </p:nvSpPr>
            <p:spPr>
              <a:xfrm>
                <a:off x="6492600" y="4000320"/>
                <a:ext cx="21960" cy="14400"/>
              </a:xfrm>
              <a:custGeom>
                <a:avLst/>
                <a:gdLst/>
                <a:ahLst/>
                <a:rect l="l" t="t" r="r" b="b"/>
                <a:pathLst>
                  <a:path w="88" h="48">
                    <a:moveTo>
                      <a:pt x="77" y="27"/>
                    </a:moveTo>
                    <a:lnTo>
                      <a:pt x="73" y="29"/>
                    </a:lnTo>
                    <a:lnTo>
                      <a:pt x="67" y="29"/>
                    </a:lnTo>
                    <a:lnTo>
                      <a:pt x="65" y="27"/>
                    </a:lnTo>
                    <a:lnTo>
                      <a:pt x="61" y="29"/>
                    </a:lnTo>
                    <a:lnTo>
                      <a:pt x="57" y="33"/>
                    </a:lnTo>
                    <a:lnTo>
                      <a:pt x="53" y="33"/>
                    </a:lnTo>
                    <a:lnTo>
                      <a:pt x="50" y="35"/>
                    </a:lnTo>
                    <a:lnTo>
                      <a:pt x="46" y="39"/>
                    </a:lnTo>
                    <a:lnTo>
                      <a:pt x="42" y="39"/>
                    </a:lnTo>
                    <a:lnTo>
                      <a:pt x="38" y="39"/>
                    </a:lnTo>
                    <a:lnTo>
                      <a:pt x="34" y="41"/>
                    </a:lnTo>
                    <a:lnTo>
                      <a:pt x="30" y="41"/>
                    </a:lnTo>
                    <a:lnTo>
                      <a:pt x="25" y="39"/>
                    </a:lnTo>
                    <a:lnTo>
                      <a:pt x="19" y="41"/>
                    </a:lnTo>
                    <a:lnTo>
                      <a:pt x="15" y="43"/>
                    </a:lnTo>
                    <a:lnTo>
                      <a:pt x="11" y="48"/>
                    </a:lnTo>
                    <a:lnTo>
                      <a:pt x="6" y="48"/>
                    </a:lnTo>
                    <a:lnTo>
                      <a:pt x="4" y="48"/>
                    </a:lnTo>
                    <a:lnTo>
                      <a:pt x="4" y="46"/>
                    </a:lnTo>
                    <a:lnTo>
                      <a:pt x="0" y="39"/>
                    </a:lnTo>
                    <a:lnTo>
                      <a:pt x="0" y="35"/>
                    </a:lnTo>
                    <a:lnTo>
                      <a:pt x="0" y="29"/>
                    </a:lnTo>
                    <a:lnTo>
                      <a:pt x="0" y="27"/>
                    </a:lnTo>
                    <a:lnTo>
                      <a:pt x="2" y="23"/>
                    </a:lnTo>
                    <a:lnTo>
                      <a:pt x="4" y="23"/>
                    </a:lnTo>
                    <a:lnTo>
                      <a:pt x="9" y="22"/>
                    </a:lnTo>
                    <a:lnTo>
                      <a:pt x="13" y="20"/>
                    </a:lnTo>
                    <a:lnTo>
                      <a:pt x="19" y="20"/>
                    </a:lnTo>
                    <a:lnTo>
                      <a:pt x="23" y="16"/>
                    </a:lnTo>
                    <a:lnTo>
                      <a:pt x="29" y="10"/>
                    </a:lnTo>
                    <a:lnTo>
                      <a:pt x="34" y="6"/>
                    </a:lnTo>
                    <a:lnTo>
                      <a:pt x="38" y="2"/>
                    </a:lnTo>
                    <a:lnTo>
                      <a:pt x="40" y="0"/>
                    </a:lnTo>
                    <a:lnTo>
                      <a:pt x="44" y="4"/>
                    </a:lnTo>
                    <a:lnTo>
                      <a:pt x="46" y="8"/>
                    </a:lnTo>
                    <a:lnTo>
                      <a:pt x="50" y="8"/>
                    </a:lnTo>
                    <a:lnTo>
                      <a:pt x="55" y="12"/>
                    </a:lnTo>
                    <a:lnTo>
                      <a:pt x="61" y="12"/>
                    </a:lnTo>
                    <a:lnTo>
                      <a:pt x="69" y="12"/>
                    </a:lnTo>
                    <a:lnTo>
                      <a:pt x="78" y="10"/>
                    </a:lnTo>
                    <a:lnTo>
                      <a:pt x="86" y="6"/>
                    </a:lnTo>
                    <a:lnTo>
                      <a:pt x="88" y="6"/>
                    </a:lnTo>
                    <a:lnTo>
                      <a:pt x="88" y="10"/>
                    </a:lnTo>
                    <a:lnTo>
                      <a:pt x="86" y="14"/>
                    </a:lnTo>
                    <a:lnTo>
                      <a:pt x="82" y="20"/>
                    </a:lnTo>
                    <a:lnTo>
                      <a:pt x="80" y="22"/>
                    </a:lnTo>
                    <a:lnTo>
                      <a:pt x="80" y="25"/>
                    </a:lnTo>
                    <a:lnTo>
                      <a:pt x="77" y="27"/>
                    </a:lnTo>
                    <a:close/>
                  </a:path>
                </a:pathLst>
              </a:custGeom>
              <a:solidFill>
                <a:srgbClr val="ff6600"/>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3073" name=""/>
              <p:cNvSpPr/>
              <p:nvPr/>
            </p:nvSpPr>
            <p:spPr>
              <a:xfrm>
                <a:off x="6446880" y="3992400"/>
                <a:ext cx="24840" cy="38160"/>
              </a:xfrm>
              <a:custGeom>
                <a:avLst/>
                <a:gdLst/>
                <a:ahLst/>
                <a:rect l="l" t="t" r="r" b="b"/>
                <a:pathLst>
                  <a:path w="115" h="126">
                    <a:moveTo>
                      <a:pt x="10" y="111"/>
                    </a:moveTo>
                    <a:lnTo>
                      <a:pt x="12" y="111"/>
                    </a:lnTo>
                    <a:lnTo>
                      <a:pt x="15" y="113"/>
                    </a:lnTo>
                    <a:lnTo>
                      <a:pt x="23" y="117"/>
                    </a:lnTo>
                    <a:lnTo>
                      <a:pt x="29" y="119"/>
                    </a:lnTo>
                    <a:lnTo>
                      <a:pt x="36" y="117"/>
                    </a:lnTo>
                    <a:lnTo>
                      <a:pt x="40" y="121"/>
                    </a:lnTo>
                    <a:lnTo>
                      <a:pt x="46" y="124"/>
                    </a:lnTo>
                    <a:lnTo>
                      <a:pt x="48" y="126"/>
                    </a:lnTo>
                    <a:lnTo>
                      <a:pt x="52" y="126"/>
                    </a:lnTo>
                    <a:lnTo>
                      <a:pt x="54" y="124"/>
                    </a:lnTo>
                    <a:lnTo>
                      <a:pt x="56" y="123"/>
                    </a:lnTo>
                    <a:lnTo>
                      <a:pt x="56" y="117"/>
                    </a:lnTo>
                    <a:lnTo>
                      <a:pt x="56" y="113"/>
                    </a:lnTo>
                    <a:lnTo>
                      <a:pt x="56" y="109"/>
                    </a:lnTo>
                    <a:lnTo>
                      <a:pt x="58" y="109"/>
                    </a:lnTo>
                    <a:lnTo>
                      <a:pt x="67" y="105"/>
                    </a:lnTo>
                    <a:lnTo>
                      <a:pt x="71" y="105"/>
                    </a:lnTo>
                    <a:lnTo>
                      <a:pt x="77" y="109"/>
                    </a:lnTo>
                    <a:lnTo>
                      <a:pt x="81" y="111"/>
                    </a:lnTo>
                    <a:lnTo>
                      <a:pt x="83" y="103"/>
                    </a:lnTo>
                    <a:lnTo>
                      <a:pt x="88" y="92"/>
                    </a:lnTo>
                    <a:lnTo>
                      <a:pt x="94" y="84"/>
                    </a:lnTo>
                    <a:lnTo>
                      <a:pt x="98" y="78"/>
                    </a:lnTo>
                    <a:lnTo>
                      <a:pt x="96" y="75"/>
                    </a:lnTo>
                    <a:lnTo>
                      <a:pt x="96" y="63"/>
                    </a:lnTo>
                    <a:lnTo>
                      <a:pt x="100" y="55"/>
                    </a:lnTo>
                    <a:lnTo>
                      <a:pt x="104" y="42"/>
                    </a:lnTo>
                    <a:lnTo>
                      <a:pt x="107" y="36"/>
                    </a:lnTo>
                    <a:lnTo>
                      <a:pt x="111" y="32"/>
                    </a:lnTo>
                    <a:lnTo>
                      <a:pt x="113" y="29"/>
                    </a:lnTo>
                    <a:lnTo>
                      <a:pt x="115" y="27"/>
                    </a:lnTo>
                    <a:lnTo>
                      <a:pt x="115" y="25"/>
                    </a:lnTo>
                    <a:lnTo>
                      <a:pt x="113" y="23"/>
                    </a:lnTo>
                    <a:lnTo>
                      <a:pt x="111" y="23"/>
                    </a:lnTo>
                    <a:lnTo>
                      <a:pt x="107" y="19"/>
                    </a:lnTo>
                    <a:lnTo>
                      <a:pt x="107" y="15"/>
                    </a:lnTo>
                    <a:lnTo>
                      <a:pt x="104" y="13"/>
                    </a:lnTo>
                    <a:lnTo>
                      <a:pt x="100" y="9"/>
                    </a:lnTo>
                    <a:lnTo>
                      <a:pt x="98" y="4"/>
                    </a:lnTo>
                    <a:lnTo>
                      <a:pt x="94" y="4"/>
                    </a:lnTo>
                    <a:lnTo>
                      <a:pt x="86" y="4"/>
                    </a:lnTo>
                    <a:lnTo>
                      <a:pt x="81" y="0"/>
                    </a:lnTo>
                    <a:lnTo>
                      <a:pt x="73" y="0"/>
                    </a:lnTo>
                    <a:lnTo>
                      <a:pt x="67" y="4"/>
                    </a:lnTo>
                    <a:lnTo>
                      <a:pt x="60" y="5"/>
                    </a:lnTo>
                    <a:lnTo>
                      <a:pt x="54" y="5"/>
                    </a:lnTo>
                    <a:lnTo>
                      <a:pt x="50" y="5"/>
                    </a:lnTo>
                    <a:lnTo>
                      <a:pt x="50" y="9"/>
                    </a:lnTo>
                    <a:lnTo>
                      <a:pt x="50" y="11"/>
                    </a:lnTo>
                    <a:lnTo>
                      <a:pt x="46" y="13"/>
                    </a:lnTo>
                    <a:lnTo>
                      <a:pt x="40" y="13"/>
                    </a:lnTo>
                    <a:lnTo>
                      <a:pt x="35" y="17"/>
                    </a:lnTo>
                    <a:lnTo>
                      <a:pt x="31" y="23"/>
                    </a:lnTo>
                    <a:lnTo>
                      <a:pt x="27" y="29"/>
                    </a:lnTo>
                    <a:lnTo>
                      <a:pt x="23" y="32"/>
                    </a:lnTo>
                    <a:lnTo>
                      <a:pt x="23" y="38"/>
                    </a:lnTo>
                    <a:lnTo>
                      <a:pt x="21" y="42"/>
                    </a:lnTo>
                    <a:lnTo>
                      <a:pt x="21" y="46"/>
                    </a:lnTo>
                    <a:lnTo>
                      <a:pt x="19" y="52"/>
                    </a:lnTo>
                    <a:lnTo>
                      <a:pt x="17" y="59"/>
                    </a:lnTo>
                    <a:lnTo>
                      <a:pt x="17" y="63"/>
                    </a:lnTo>
                    <a:lnTo>
                      <a:pt x="17" y="63"/>
                    </a:lnTo>
                    <a:lnTo>
                      <a:pt x="15" y="65"/>
                    </a:lnTo>
                    <a:lnTo>
                      <a:pt x="15" y="71"/>
                    </a:lnTo>
                    <a:lnTo>
                      <a:pt x="12" y="71"/>
                    </a:lnTo>
                    <a:lnTo>
                      <a:pt x="6" y="73"/>
                    </a:lnTo>
                    <a:lnTo>
                      <a:pt x="4" y="75"/>
                    </a:lnTo>
                    <a:lnTo>
                      <a:pt x="6" y="80"/>
                    </a:lnTo>
                    <a:lnTo>
                      <a:pt x="4" y="84"/>
                    </a:lnTo>
                    <a:lnTo>
                      <a:pt x="2" y="84"/>
                    </a:lnTo>
                    <a:lnTo>
                      <a:pt x="0" y="88"/>
                    </a:lnTo>
                    <a:lnTo>
                      <a:pt x="2" y="96"/>
                    </a:lnTo>
                    <a:lnTo>
                      <a:pt x="4" y="103"/>
                    </a:lnTo>
                    <a:lnTo>
                      <a:pt x="6" y="105"/>
                    </a:lnTo>
                    <a:lnTo>
                      <a:pt x="10" y="111"/>
                    </a:lnTo>
                    <a:close/>
                  </a:path>
                </a:pathLst>
              </a:custGeom>
              <a:solidFill>
                <a:srgbClr val="ff6600"/>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3074" name=""/>
              <p:cNvSpPr/>
              <p:nvPr/>
            </p:nvSpPr>
            <p:spPr>
              <a:xfrm>
                <a:off x="6492600" y="3900240"/>
                <a:ext cx="55440" cy="61920"/>
              </a:xfrm>
              <a:custGeom>
                <a:avLst/>
                <a:gdLst/>
                <a:ahLst/>
                <a:rect l="l" t="t" r="r" b="b"/>
                <a:pathLst>
                  <a:path w="227" h="213">
                    <a:moveTo>
                      <a:pt x="60" y="40"/>
                    </a:moveTo>
                    <a:lnTo>
                      <a:pt x="56" y="42"/>
                    </a:lnTo>
                    <a:lnTo>
                      <a:pt x="52" y="48"/>
                    </a:lnTo>
                    <a:lnTo>
                      <a:pt x="50" y="54"/>
                    </a:lnTo>
                    <a:lnTo>
                      <a:pt x="52" y="58"/>
                    </a:lnTo>
                    <a:lnTo>
                      <a:pt x="52" y="61"/>
                    </a:lnTo>
                    <a:lnTo>
                      <a:pt x="52" y="67"/>
                    </a:lnTo>
                    <a:lnTo>
                      <a:pt x="52" y="71"/>
                    </a:lnTo>
                    <a:lnTo>
                      <a:pt x="46" y="71"/>
                    </a:lnTo>
                    <a:lnTo>
                      <a:pt x="39" y="75"/>
                    </a:lnTo>
                    <a:lnTo>
                      <a:pt x="35" y="81"/>
                    </a:lnTo>
                    <a:lnTo>
                      <a:pt x="33" y="84"/>
                    </a:lnTo>
                    <a:lnTo>
                      <a:pt x="29" y="88"/>
                    </a:lnTo>
                    <a:lnTo>
                      <a:pt x="21" y="94"/>
                    </a:lnTo>
                    <a:lnTo>
                      <a:pt x="12" y="102"/>
                    </a:lnTo>
                    <a:lnTo>
                      <a:pt x="6" y="102"/>
                    </a:lnTo>
                    <a:lnTo>
                      <a:pt x="8" y="106"/>
                    </a:lnTo>
                    <a:lnTo>
                      <a:pt x="12" y="111"/>
                    </a:lnTo>
                    <a:lnTo>
                      <a:pt x="12" y="115"/>
                    </a:lnTo>
                    <a:lnTo>
                      <a:pt x="17" y="123"/>
                    </a:lnTo>
                    <a:lnTo>
                      <a:pt x="19" y="127"/>
                    </a:lnTo>
                    <a:lnTo>
                      <a:pt x="16" y="130"/>
                    </a:lnTo>
                    <a:lnTo>
                      <a:pt x="16" y="138"/>
                    </a:lnTo>
                    <a:lnTo>
                      <a:pt x="16" y="144"/>
                    </a:lnTo>
                    <a:lnTo>
                      <a:pt x="14" y="146"/>
                    </a:lnTo>
                    <a:lnTo>
                      <a:pt x="16" y="155"/>
                    </a:lnTo>
                    <a:lnTo>
                      <a:pt x="16" y="161"/>
                    </a:lnTo>
                    <a:lnTo>
                      <a:pt x="12" y="165"/>
                    </a:lnTo>
                    <a:lnTo>
                      <a:pt x="8" y="165"/>
                    </a:lnTo>
                    <a:lnTo>
                      <a:pt x="4" y="169"/>
                    </a:lnTo>
                    <a:lnTo>
                      <a:pt x="0" y="169"/>
                    </a:lnTo>
                    <a:lnTo>
                      <a:pt x="0" y="175"/>
                    </a:lnTo>
                    <a:lnTo>
                      <a:pt x="4" y="178"/>
                    </a:lnTo>
                    <a:lnTo>
                      <a:pt x="10" y="184"/>
                    </a:lnTo>
                    <a:lnTo>
                      <a:pt x="12" y="188"/>
                    </a:lnTo>
                    <a:lnTo>
                      <a:pt x="12" y="194"/>
                    </a:lnTo>
                    <a:lnTo>
                      <a:pt x="12" y="198"/>
                    </a:lnTo>
                    <a:lnTo>
                      <a:pt x="16" y="198"/>
                    </a:lnTo>
                    <a:lnTo>
                      <a:pt x="27" y="196"/>
                    </a:lnTo>
                    <a:lnTo>
                      <a:pt x="35" y="200"/>
                    </a:lnTo>
                    <a:lnTo>
                      <a:pt x="39" y="202"/>
                    </a:lnTo>
                    <a:lnTo>
                      <a:pt x="44" y="205"/>
                    </a:lnTo>
                    <a:lnTo>
                      <a:pt x="48" y="205"/>
                    </a:lnTo>
                    <a:lnTo>
                      <a:pt x="52" y="203"/>
                    </a:lnTo>
                    <a:lnTo>
                      <a:pt x="62" y="205"/>
                    </a:lnTo>
                    <a:lnTo>
                      <a:pt x="63" y="205"/>
                    </a:lnTo>
                    <a:lnTo>
                      <a:pt x="71" y="211"/>
                    </a:lnTo>
                    <a:lnTo>
                      <a:pt x="79" y="213"/>
                    </a:lnTo>
                    <a:lnTo>
                      <a:pt x="83" y="209"/>
                    </a:lnTo>
                    <a:lnTo>
                      <a:pt x="92" y="207"/>
                    </a:lnTo>
                    <a:lnTo>
                      <a:pt x="96" y="209"/>
                    </a:lnTo>
                    <a:lnTo>
                      <a:pt x="106" y="211"/>
                    </a:lnTo>
                    <a:lnTo>
                      <a:pt x="117" y="205"/>
                    </a:lnTo>
                    <a:lnTo>
                      <a:pt x="125" y="200"/>
                    </a:lnTo>
                    <a:lnTo>
                      <a:pt x="131" y="196"/>
                    </a:lnTo>
                    <a:lnTo>
                      <a:pt x="133" y="194"/>
                    </a:lnTo>
                    <a:lnTo>
                      <a:pt x="133" y="188"/>
                    </a:lnTo>
                    <a:lnTo>
                      <a:pt x="131" y="188"/>
                    </a:lnTo>
                    <a:lnTo>
                      <a:pt x="129" y="186"/>
                    </a:lnTo>
                    <a:lnTo>
                      <a:pt x="129" y="184"/>
                    </a:lnTo>
                    <a:lnTo>
                      <a:pt x="127" y="184"/>
                    </a:lnTo>
                    <a:lnTo>
                      <a:pt x="123" y="182"/>
                    </a:lnTo>
                    <a:lnTo>
                      <a:pt x="127" y="178"/>
                    </a:lnTo>
                    <a:lnTo>
                      <a:pt x="129" y="175"/>
                    </a:lnTo>
                    <a:lnTo>
                      <a:pt x="129" y="169"/>
                    </a:lnTo>
                    <a:lnTo>
                      <a:pt x="129" y="163"/>
                    </a:lnTo>
                    <a:lnTo>
                      <a:pt x="133" y="159"/>
                    </a:lnTo>
                    <a:lnTo>
                      <a:pt x="136" y="155"/>
                    </a:lnTo>
                    <a:lnTo>
                      <a:pt x="144" y="155"/>
                    </a:lnTo>
                    <a:lnTo>
                      <a:pt x="150" y="155"/>
                    </a:lnTo>
                    <a:lnTo>
                      <a:pt x="154" y="152"/>
                    </a:lnTo>
                    <a:lnTo>
                      <a:pt x="152" y="146"/>
                    </a:lnTo>
                    <a:lnTo>
                      <a:pt x="154" y="136"/>
                    </a:lnTo>
                    <a:lnTo>
                      <a:pt x="152" y="130"/>
                    </a:lnTo>
                    <a:lnTo>
                      <a:pt x="152" y="125"/>
                    </a:lnTo>
                    <a:lnTo>
                      <a:pt x="150" y="117"/>
                    </a:lnTo>
                    <a:lnTo>
                      <a:pt x="152" y="111"/>
                    </a:lnTo>
                    <a:lnTo>
                      <a:pt x="154" y="109"/>
                    </a:lnTo>
                    <a:lnTo>
                      <a:pt x="158" y="107"/>
                    </a:lnTo>
                    <a:lnTo>
                      <a:pt x="158" y="102"/>
                    </a:lnTo>
                    <a:lnTo>
                      <a:pt x="156" y="98"/>
                    </a:lnTo>
                    <a:lnTo>
                      <a:pt x="152" y="94"/>
                    </a:lnTo>
                    <a:lnTo>
                      <a:pt x="152" y="90"/>
                    </a:lnTo>
                    <a:lnTo>
                      <a:pt x="154" y="84"/>
                    </a:lnTo>
                    <a:lnTo>
                      <a:pt x="156" y="83"/>
                    </a:lnTo>
                    <a:lnTo>
                      <a:pt x="159" y="81"/>
                    </a:lnTo>
                    <a:lnTo>
                      <a:pt x="161" y="79"/>
                    </a:lnTo>
                    <a:lnTo>
                      <a:pt x="161" y="75"/>
                    </a:lnTo>
                    <a:lnTo>
                      <a:pt x="161" y="71"/>
                    </a:lnTo>
                    <a:lnTo>
                      <a:pt x="163" y="65"/>
                    </a:lnTo>
                    <a:lnTo>
                      <a:pt x="163" y="58"/>
                    </a:lnTo>
                    <a:lnTo>
                      <a:pt x="169" y="58"/>
                    </a:lnTo>
                    <a:lnTo>
                      <a:pt x="173" y="52"/>
                    </a:lnTo>
                    <a:lnTo>
                      <a:pt x="179" y="46"/>
                    </a:lnTo>
                    <a:lnTo>
                      <a:pt x="184" y="44"/>
                    </a:lnTo>
                    <a:lnTo>
                      <a:pt x="186" y="42"/>
                    </a:lnTo>
                    <a:lnTo>
                      <a:pt x="196" y="36"/>
                    </a:lnTo>
                    <a:lnTo>
                      <a:pt x="200" y="31"/>
                    </a:lnTo>
                    <a:lnTo>
                      <a:pt x="204" y="27"/>
                    </a:lnTo>
                    <a:lnTo>
                      <a:pt x="209" y="27"/>
                    </a:lnTo>
                    <a:lnTo>
                      <a:pt x="209" y="21"/>
                    </a:lnTo>
                    <a:lnTo>
                      <a:pt x="211" y="19"/>
                    </a:lnTo>
                    <a:lnTo>
                      <a:pt x="215" y="15"/>
                    </a:lnTo>
                    <a:lnTo>
                      <a:pt x="217" y="13"/>
                    </a:lnTo>
                    <a:lnTo>
                      <a:pt x="219" y="12"/>
                    </a:lnTo>
                    <a:lnTo>
                      <a:pt x="227" y="8"/>
                    </a:lnTo>
                    <a:lnTo>
                      <a:pt x="225" y="6"/>
                    </a:lnTo>
                    <a:lnTo>
                      <a:pt x="221" y="4"/>
                    </a:lnTo>
                    <a:lnTo>
                      <a:pt x="217" y="2"/>
                    </a:lnTo>
                    <a:lnTo>
                      <a:pt x="211" y="0"/>
                    </a:lnTo>
                    <a:lnTo>
                      <a:pt x="205" y="0"/>
                    </a:lnTo>
                    <a:lnTo>
                      <a:pt x="202" y="0"/>
                    </a:lnTo>
                    <a:lnTo>
                      <a:pt x="196" y="0"/>
                    </a:lnTo>
                    <a:lnTo>
                      <a:pt x="192" y="0"/>
                    </a:lnTo>
                    <a:lnTo>
                      <a:pt x="188" y="4"/>
                    </a:lnTo>
                    <a:lnTo>
                      <a:pt x="186" y="6"/>
                    </a:lnTo>
                    <a:lnTo>
                      <a:pt x="181" y="6"/>
                    </a:lnTo>
                    <a:lnTo>
                      <a:pt x="177" y="8"/>
                    </a:lnTo>
                    <a:lnTo>
                      <a:pt x="175" y="10"/>
                    </a:lnTo>
                    <a:lnTo>
                      <a:pt x="169" y="12"/>
                    </a:lnTo>
                    <a:lnTo>
                      <a:pt x="169" y="8"/>
                    </a:lnTo>
                    <a:lnTo>
                      <a:pt x="169" y="4"/>
                    </a:lnTo>
                    <a:lnTo>
                      <a:pt x="167" y="4"/>
                    </a:lnTo>
                    <a:lnTo>
                      <a:pt x="163" y="4"/>
                    </a:lnTo>
                    <a:lnTo>
                      <a:pt x="159" y="4"/>
                    </a:lnTo>
                    <a:lnTo>
                      <a:pt x="156" y="4"/>
                    </a:lnTo>
                    <a:lnTo>
                      <a:pt x="154" y="0"/>
                    </a:lnTo>
                    <a:lnTo>
                      <a:pt x="148" y="2"/>
                    </a:lnTo>
                    <a:lnTo>
                      <a:pt x="144" y="4"/>
                    </a:lnTo>
                    <a:lnTo>
                      <a:pt x="138" y="4"/>
                    </a:lnTo>
                    <a:lnTo>
                      <a:pt x="125" y="6"/>
                    </a:lnTo>
                    <a:lnTo>
                      <a:pt x="117" y="10"/>
                    </a:lnTo>
                    <a:lnTo>
                      <a:pt x="113" y="17"/>
                    </a:lnTo>
                    <a:lnTo>
                      <a:pt x="106" y="21"/>
                    </a:lnTo>
                    <a:lnTo>
                      <a:pt x="100" y="27"/>
                    </a:lnTo>
                    <a:lnTo>
                      <a:pt x="96" y="29"/>
                    </a:lnTo>
                    <a:lnTo>
                      <a:pt x="85" y="33"/>
                    </a:lnTo>
                    <a:lnTo>
                      <a:pt x="77" y="29"/>
                    </a:lnTo>
                    <a:lnTo>
                      <a:pt x="71" y="23"/>
                    </a:lnTo>
                    <a:lnTo>
                      <a:pt x="63" y="27"/>
                    </a:lnTo>
                    <a:lnTo>
                      <a:pt x="63" y="33"/>
                    </a:lnTo>
                    <a:lnTo>
                      <a:pt x="60" y="40"/>
                    </a:lnTo>
                    <a:close/>
                  </a:path>
                </a:pathLst>
              </a:custGeom>
              <a:solidFill>
                <a:srgbClr val="ff6600"/>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3075" name=""/>
              <p:cNvSpPr/>
              <p:nvPr/>
            </p:nvSpPr>
            <p:spPr>
              <a:xfrm>
                <a:off x="6451560" y="3876480"/>
                <a:ext cx="67680" cy="44640"/>
              </a:xfrm>
              <a:custGeom>
                <a:avLst/>
                <a:gdLst/>
                <a:ahLst/>
                <a:rect l="l" t="t" r="r" b="b"/>
                <a:pathLst>
                  <a:path w="278" h="150">
                    <a:moveTo>
                      <a:pt x="50" y="54"/>
                    </a:moveTo>
                    <a:lnTo>
                      <a:pt x="50" y="52"/>
                    </a:lnTo>
                    <a:lnTo>
                      <a:pt x="52" y="50"/>
                    </a:lnTo>
                    <a:lnTo>
                      <a:pt x="56" y="48"/>
                    </a:lnTo>
                    <a:lnTo>
                      <a:pt x="56" y="56"/>
                    </a:lnTo>
                    <a:lnTo>
                      <a:pt x="59" y="64"/>
                    </a:lnTo>
                    <a:lnTo>
                      <a:pt x="63" y="71"/>
                    </a:lnTo>
                    <a:lnTo>
                      <a:pt x="65" y="69"/>
                    </a:lnTo>
                    <a:lnTo>
                      <a:pt x="69" y="68"/>
                    </a:lnTo>
                    <a:lnTo>
                      <a:pt x="71" y="69"/>
                    </a:lnTo>
                    <a:lnTo>
                      <a:pt x="75" y="69"/>
                    </a:lnTo>
                    <a:lnTo>
                      <a:pt x="75" y="71"/>
                    </a:lnTo>
                    <a:lnTo>
                      <a:pt x="79" y="73"/>
                    </a:lnTo>
                    <a:lnTo>
                      <a:pt x="81" y="71"/>
                    </a:lnTo>
                    <a:lnTo>
                      <a:pt x="84" y="69"/>
                    </a:lnTo>
                    <a:lnTo>
                      <a:pt x="86" y="73"/>
                    </a:lnTo>
                    <a:lnTo>
                      <a:pt x="88" y="79"/>
                    </a:lnTo>
                    <a:lnTo>
                      <a:pt x="90" y="81"/>
                    </a:lnTo>
                    <a:lnTo>
                      <a:pt x="92" y="81"/>
                    </a:lnTo>
                    <a:lnTo>
                      <a:pt x="98" y="75"/>
                    </a:lnTo>
                    <a:lnTo>
                      <a:pt x="106" y="69"/>
                    </a:lnTo>
                    <a:lnTo>
                      <a:pt x="113" y="69"/>
                    </a:lnTo>
                    <a:lnTo>
                      <a:pt x="119" y="68"/>
                    </a:lnTo>
                    <a:lnTo>
                      <a:pt x="123" y="64"/>
                    </a:lnTo>
                    <a:lnTo>
                      <a:pt x="127" y="60"/>
                    </a:lnTo>
                    <a:lnTo>
                      <a:pt x="129" y="54"/>
                    </a:lnTo>
                    <a:lnTo>
                      <a:pt x="138" y="48"/>
                    </a:lnTo>
                    <a:lnTo>
                      <a:pt x="148" y="45"/>
                    </a:lnTo>
                    <a:lnTo>
                      <a:pt x="152" y="41"/>
                    </a:lnTo>
                    <a:lnTo>
                      <a:pt x="150" y="37"/>
                    </a:lnTo>
                    <a:lnTo>
                      <a:pt x="150" y="35"/>
                    </a:lnTo>
                    <a:lnTo>
                      <a:pt x="153" y="31"/>
                    </a:lnTo>
                    <a:lnTo>
                      <a:pt x="159" y="25"/>
                    </a:lnTo>
                    <a:lnTo>
                      <a:pt x="159" y="23"/>
                    </a:lnTo>
                    <a:lnTo>
                      <a:pt x="157" y="21"/>
                    </a:lnTo>
                    <a:lnTo>
                      <a:pt x="152" y="18"/>
                    </a:lnTo>
                    <a:lnTo>
                      <a:pt x="152" y="16"/>
                    </a:lnTo>
                    <a:lnTo>
                      <a:pt x="153" y="12"/>
                    </a:lnTo>
                    <a:lnTo>
                      <a:pt x="153" y="6"/>
                    </a:lnTo>
                    <a:lnTo>
                      <a:pt x="155" y="2"/>
                    </a:lnTo>
                    <a:lnTo>
                      <a:pt x="159" y="0"/>
                    </a:lnTo>
                    <a:lnTo>
                      <a:pt x="163" y="0"/>
                    </a:lnTo>
                    <a:lnTo>
                      <a:pt x="165" y="0"/>
                    </a:lnTo>
                    <a:lnTo>
                      <a:pt x="173" y="2"/>
                    </a:lnTo>
                    <a:lnTo>
                      <a:pt x="180" y="2"/>
                    </a:lnTo>
                    <a:lnTo>
                      <a:pt x="184" y="6"/>
                    </a:lnTo>
                    <a:lnTo>
                      <a:pt x="184" y="8"/>
                    </a:lnTo>
                    <a:lnTo>
                      <a:pt x="188" y="14"/>
                    </a:lnTo>
                    <a:lnTo>
                      <a:pt x="194" y="20"/>
                    </a:lnTo>
                    <a:lnTo>
                      <a:pt x="196" y="21"/>
                    </a:lnTo>
                    <a:lnTo>
                      <a:pt x="196" y="18"/>
                    </a:lnTo>
                    <a:lnTo>
                      <a:pt x="198" y="16"/>
                    </a:lnTo>
                    <a:lnTo>
                      <a:pt x="203" y="18"/>
                    </a:lnTo>
                    <a:lnTo>
                      <a:pt x="209" y="18"/>
                    </a:lnTo>
                    <a:lnTo>
                      <a:pt x="219" y="21"/>
                    </a:lnTo>
                    <a:lnTo>
                      <a:pt x="223" y="21"/>
                    </a:lnTo>
                    <a:lnTo>
                      <a:pt x="226" y="20"/>
                    </a:lnTo>
                    <a:lnTo>
                      <a:pt x="228" y="23"/>
                    </a:lnTo>
                    <a:lnTo>
                      <a:pt x="230" y="25"/>
                    </a:lnTo>
                    <a:lnTo>
                      <a:pt x="232" y="27"/>
                    </a:lnTo>
                    <a:lnTo>
                      <a:pt x="236" y="29"/>
                    </a:lnTo>
                    <a:lnTo>
                      <a:pt x="238" y="29"/>
                    </a:lnTo>
                    <a:lnTo>
                      <a:pt x="240" y="31"/>
                    </a:lnTo>
                    <a:lnTo>
                      <a:pt x="242" y="37"/>
                    </a:lnTo>
                    <a:lnTo>
                      <a:pt x="240" y="41"/>
                    </a:lnTo>
                    <a:lnTo>
                      <a:pt x="242" y="46"/>
                    </a:lnTo>
                    <a:lnTo>
                      <a:pt x="240" y="48"/>
                    </a:lnTo>
                    <a:lnTo>
                      <a:pt x="238" y="52"/>
                    </a:lnTo>
                    <a:lnTo>
                      <a:pt x="236" y="54"/>
                    </a:lnTo>
                    <a:lnTo>
                      <a:pt x="242" y="56"/>
                    </a:lnTo>
                    <a:lnTo>
                      <a:pt x="246" y="56"/>
                    </a:lnTo>
                    <a:lnTo>
                      <a:pt x="253" y="56"/>
                    </a:lnTo>
                    <a:lnTo>
                      <a:pt x="257" y="62"/>
                    </a:lnTo>
                    <a:lnTo>
                      <a:pt x="261" y="68"/>
                    </a:lnTo>
                    <a:lnTo>
                      <a:pt x="265" y="75"/>
                    </a:lnTo>
                    <a:lnTo>
                      <a:pt x="267" y="79"/>
                    </a:lnTo>
                    <a:lnTo>
                      <a:pt x="271" y="85"/>
                    </a:lnTo>
                    <a:lnTo>
                      <a:pt x="274" y="89"/>
                    </a:lnTo>
                    <a:lnTo>
                      <a:pt x="278" y="91"/>
                    </a:lnTo>
                    <a:lnTo>
                      <a:pt x="274" y="98"/>
                    </a:lnTo>
                    <a:lnTo>
                      <a:pt x="267" y="102"/>
                    </a:lnTo>
                    <a:lnTo>
                      <a:pt x="261" y="108"/>
                    </a:lnTo>
                    <a:lnTo>
                      <a:pt x="257" y="110"/>
                    </a:lnTo>
                    <a:lnTo>
                      <a:pt x="246" y="114"/>
                    </a:lnTo>
                    <a:lnTo>
                      <a:pt x="238" y="110"/>
                    </a:lnTo>
                    <a:lnTo>
                      <a:pt x="232" y="104"/>
                    </a:lnTo>
                    <a:lnTo>
                      <a:pt x="224" y="108"/>
                    </a:lnTo>
                    <a:lnTo>
                      <a:pt x="224" y="114"/>
                    </a:lnTo>
                    <a:lnTo>
                      <a:pt x="221" y="121"/>
                    </a:lnTo>
                    <a:lnTo>
                      <a:pt x="215" y="112"/>
                    </a:lnTo>
                    <a:lnTo>
                      <a:pt x="211" y="106"/>
                    </a:lnTo>
                    <a:lnTo>
                      <a:pt x="209" y="100"/>
                    </a:lnTo>
                    <a:lnTo>
                      <a:pt x="201" y="94"/>
                    </a:lnTo>
                    <a:lnTo>
                      <a:pt x="198" y="91"/>
                    </a:lnTo>
                    <a:lnTo>
                      <a:pt x="192" y="91"/>
                    </a:lnTo>
                    <a:lnTo>
                      <a:pt x="188" y="93"/>
                    </a:lnTo>
                    <a:lnTo>
                      <a:pt x="182" y="93"/>
                    </a:lnTo>
                    <a:lnTo>
                      <a:pt x="180" y="98"/>
                    </a:lnTo>
                    <a:lnTo>
                      <a:pt x="178" y="106"/>
                    </a:lnTo>
                    <a:lnTo>
                      <a:pt x="175" y="114"/>
                    </a:lnTo>
                    <a:lnTo>
                      <a:pt x="173" y="117"/>
                    </a:lnTo>
                    <a:lnTo>
                      <a:pt x="169" y="119"/>
                    </a:lnTo>
                    <a:lnTo>
                      <a:pt x="165" y="123"/>
                    </a:lnTo>
                    <a:lnTo>
                      <a:pt x="165" y="129"/>
                    </a:lnTo>
                    <a:lnTo>
                      <a:pt x="161" y="133"/>
                    </a:lnTo>
                    <a:lnTo>
                      <a:pt x="153" y="135"/>
                    </a:lnTo>
                    <a:lnTo>
                      <a:pt x="148" y="139"/>
                    </a:lnTo>
                    <a:lnTo>
                      <a:pt x="146" y="137"/>
                    </a:lnTo>
                    <a:lnTo>
                      <a:pt x="144" y="135"/>
                    </a:lnTo>
                    <a:lnTo>
                      <a:pt x="142" y="125"/>
                    </a:lnTo>
                    <a:lnTo>
                      <a:pt x="146" y="117"/>
                    </a:lnTo>
                    <a:lnTo>
                      <a:pt x="150" y="108"/>
                    </a:lnTo>
                    <a:lnTo>
                      <a:pt x="157" y="98"/>
                    </a:lnTo>
                    <a:lnTo>
                      <a:pt x="159" y="94"/>
                    </a:lnTo>
                    <a:lnTo>
                      <a:pt x="157" y="93"/>
                    </a:lnTo>
                    <a:lnTo>
                      <a:pt x="153" y="93"/>
                    </a:lnTo>
                    <a:lnTo>
                      <a:pt x="148" y="93"/>
                    </a:lnTo>
                    <a:lnTo>
                      <a:pt x="142" y="91"/>
                    </a:lnTo>
                    <a:lnTo>
                      <a:pt x="138" y="91"/>
                    </a:lnTo>
                    <a:lnTo>
                      <a:pt x="136" y="93"/>
                    </a:lnTo>
                    <a:lnTo>
                      <a:pt x="127" y="96"/>
                    </a:lnTo>
                    <a:lnTo>
                      <a:pt x="119" y="100"/>
                    </a:lnTo>
                    <a:lnTo>
                      <a:pt x="115" y="108"/>
                    </a:lnTo>
                    <a:lnTo>
                      <a:pt x="111" y="112"/>
                    </a:lnTo>
                    <a:lnTo>
                      <a:pt x="107" y="116"/>
                    </a:lnTo>
                    <a:lnTo>
                      <a:pt x="104" y="114"/>
                    </a:lnTo>
                    <a:lnTo>
                      <a:pt x="100" y="117"/>
                    </a:lnTo>
                    <a:lnTo>
                      <a:pt x="96" y="123"/>
                    </a:lnTo>
                    <a:lnTo>
                      <a:pt x="92" y="127"/>
                    </a:lnTo>
                    <a:lnTo>
                      <a:pt x="92" y="133"/>
                    </a:lnTo>
                    <a:lnTo>
                      <a:pt x="92" y="137"/>
                    </a:lnTo>
                    <a:lnTo>
                      <a:pt x="92" y="139"/>
                    </a:lnTo>
                    <a:lnTo>
                      <a:pt x="90" y="142"/>
                    </a:lnTo>
                    <a:lnTo>
                      <a:pt x="84" y="142"/>
                    </a:lnTo>
                    <a:lnTo>
                      <a:pt x="75" y="142"/>
                    </a:lnTo>
                    <a:lnTo>
                      <a:pt x="71" y="146"/>
                    </a:lnTo>
                    <a:lnTo>
                      <a:pt x="65" y="148"/>
                    </a:lnTo>
                    <a:lnTo>
                      <a:pt x="61" y="148"/>
                    </a:lnTo>
                    <a:lnTo>
                      <a:pt x="56" y="148"/>
                    </a:lnTo>
                    <a:lnTo>
                      <a:pt x="48" y="150"/>
                    </a:lnTo>
                    <a:lnTo>
                      <a:pt x="44" y="150"/>
                    </a:lnTo>
                    <a:lnTo>
                      <a:pt x="38" y="148"/>
                    </a:lnTo>
                    <a:lnTo>
                      <a:pt x="33" y="148"/>
                    </a:lnTo>
                    <a:lnTo>
                      <a:pt x="29" y="144"/>
                    </a:lnTo>
                    <a:lnTo>
                      <a:pt x="29" y="139"/>
                    </a:lnTo>
                    <a:lnTo>
                      <a:pt x="29" y="129"/>
                    </a:lnTo>
                    <a:lnTo>
                      <a:pt x="23" y="123"/>
                    </a:lnTo>
                    <a:lnTo>
                      <a:pt x="17" y="121"/>
                    </a:lnTo>
                    <a:lnTo>
                      <a:pt x="8" y="121"/>
                    </a:lnTo>
                    <a:lnTo>
                      <a:pt x="4" y="117"/>
                    </a:lnTo>
                    <a:lnTo>
                      <a:pt x="0" y="114"/>
                    </a:lnTo>
                    <a:lnTo>
                      <a:pt x="6" y="112"/>
                    </a:lnTo>
                    <a:lnTo>
                      <a:pt x="10" y="110"/>
                    </a:lnTo>
                    <a:lnTo>
                      <a:pt x="11" y="104"/>
                    </a:lnTo>
                    <a:lnTo>
                      <a:pt x="17" y="102"/>
                    </a:lnTo>
                    <a:lnTo>
                      <a:pt x="21" y="102"/>
                    </a:lnTo>
                    <a:lnTo>
                      <a:pt x="21" y="98"/>
                    </a:lnTo>
                    <a:lnTo>
                      <a:pt x="25" y="93"/>
                    </a:lnTo>
                    <a:lnTo>
                      <a:pt x="29" y="87"/>
                    </a:lnTo>
                    <a:lnTo>
                      <a:pt x="27" y="81"/>
                    </a:lnTo>
                    <a:lnTo>
                      <a:pt x="21" y="75"/>
                    </a:lnTo>
                    <a:lnTo>
                      <a:pt x="17" y="73"/>
                    </a:lnTo>
                    <a:lnTo>
                      <a:pt x="17" y="71"/>
                    </a:lnTo>
                    <a:lnTo>
                      <a:pt x="21" y="71"/>
                    </a:lnTo>
                    <a:lnTo>
                      <a:pt x="25" y="69"/>
                    </a:lnTo>
                    <a:lnTo>
                      <a:pt x="29" y="71"/>
                    </a:lnTo>
                    <a:lnTo>
                      <a:pt x="35" y="71"/>
                    </a:lnTo>
                    <a:lnTo>
                      <a:pt x="42" y="69"/>
                    </a:lnTo>
                    <a:lnTo>
                      <a:pt x="46" y="68"/>
                    </a:lnTo>
                    <a:lnTo>
                      <a:pt x="48" y="64"/>
                    </a:lnTo>
                    <a:lnTo>
                      <a:pt x="48" y="58"/>
                    </a:lnTo>
                    <a:lnTo>
                      <a:pt x="50" y="54"/>
                    </a:lnTo>
                    <a:close/>
                  </a:path>
                </a:pathLst>
              </a:custGeom>
              <a:solidFill>
                <a:srgbClr val="ff6600"/>
              </a:solidFill>
              <a:ln w="0">
                <a:noFill/>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3076" name=""/>
              <p:cNvSpPr/>
              <p:nvPr/>
            </p:nvSpPr>
            <p:spPr>
              <a:xfrm>
                <a:off x="6467400" y="3903480"/>
                <a:ext cx="39240" cy="61920"/>
              </a:xfrm>
              <a:custGeom>
                <a:avLst/>
                <a:gdLst/>
                <a:ahLst/>
                <a:rect l="l" t="t" r="r" b="b"/>
                <a:pathLst>
                  <a:path w="160" h="209">
                    <a:moveTo>
                      <a:pt x="2" y="184"/>
                    </a:moveTo>
                    <a:lnTo>
                      <a:pt x="2" y="176"/>
                    </a:lnTo>
                    <a:lnTo>
                      <a:pt x="0" y="172"/>
                    </a:lnTo>
                    <a:lnTo>
                      <a:pt x="0" y="168"/>
                    </a:lnTo>
                    <a:lnTo>
                      <a:pt x="0" y="167"/>
                    </a:lnTo>
                    <a:lnTo>
                      <a:pt x="0" y="163"/>
                    </a:lnTo>
                    <a:lnTo>
                      <a:pt x="8" y="155"/>
                    </a:lnTo>
                    <a:lnTo>
                      <a:pt x="12" y="147"/>
                    </a:lnTo>
                    <a:lnTo>
                      <a:pt x="10" y="145"/>
                    </a:lnTo>
                    <a:lnTo>
                      <a:pt x="12" y="142"/>
                    </a:lnTo>
                    <a:lnTo>
                      <a:pt x="10" y="142"/>
                    </a:lnTo>
                    <a:lnTo>
                      <a:pt x="4" y="140"/>
                    </a:lnTo>
                    <a:lnTo>
                      <a:pt x="4" y="138"/>
                    </a:lnTo>
                    <a:lnTo>
                      <a:pt x="6" y="134"/>
                    </a:lnTo>
                    <a:lnTo>
                      <a:pt x="8" y="124"/>
                    </a:lnTo>
                    <a:lnTo>
                      <a:pt x="8" y="117"/>
                    </a:lnTo>
                    <a:lnTo>
                      <a:pt x="12" y="115"/>
                    </a:lnTo>
                    <a:lnTo>
                      <a:pt x="18" y="113"/>
                    </a:lnTo>
                    <a:lnTo>
                      <a:pt x="16" y="109"/>
                    </a:lnTo>
                    <a:lnTo>
                      <a:pt x="14" y="103"/>
                    </a:lnTo>
                    <a:lnTo>
                      <a:pt x="14" y="97"/>
                    </a:lnTo>
                    <a:lnTo>
                      <a:pt x="12" y="96"/>
                    </a:lnTo>
                    <a:lnTo>
                      <a:pt x="10" y="88"/>
                    </a:lnTo>
                    <a:lnTo>
                      <a:pt x="8" y="71"/>
                    </a:lnTo>
                    <a:lnTo>
                      <a:pt x="10" y="65"/>
                    </a:lnTo>
                    <a:lnTo>
                      <a:pt x="10" y="55"/>
                    </a:lnTo>
                    <a:lnTo>
                      <a:pt x="14" y="51"/>
                    </a:lnTo>
                    <a:lnTo>
                      <a:pt x="23" y="51"/>
                    </a:lnTo>
                    <a:lnTo>
                      <a:pt x="29" y="51"/>
                    </a:lnTo>
                    <a:lnTo>
                      <a:pt x="31" y="48"/>
                    </a:lnTo>
                    <a:lnTo>
                      <a:pt x="31" y="46"/>
                    </a:lnTo>
                    <a:lnTo>
                      <a:pt x="31" y="42"/>
                    </a:lnTo>
                    <a:lnTo>
                      <a:pt x="31" y="36"/>
                    </a:lnTo>
                    <a:lnTo>
                      <a:pt x="35" y="32"/>
                    </a:lnTo>
                    <a:lnTo>
                      <a:pt x="39" y="26"/>
                    </a:lnTo>
                    <a:lnTo>
                      <a:pt x="43" y="23"/>
                    </a:lnTo>
                    <a:lnTo>
                      <a:pt x="46" y="25"/>
                    </a:lnTo>
                    <a:lnTo>
                      <a:pt x="50" y="21"/>
                    </a:lnTo>
                    <a:lnTo>
                      <a:pt x="54" y="17"/>
                    </a:lnTo>
                    <a:lnTo>
                      <a:pt x="58" y="9"/>
                    </a:lnTo>
                    <a:lnTo>
                      <a:pt x="66" y="5"/>
                    </a:lnTo>
                    <a:lnTo>
                      <a:pt x="75" y="2"/>
                    </a:lnTo>
                    <a:lnTo>
                      <a:pt x="77" y="0"/>
                    </a:lnTo>
                    <a:lnTo>
                      <a:pt x="81" y="0"/>
                    </a:lnTo>
                    <a:lnTo>
                      <a:pt x="87" y="2"/>
                    </a:lnTo>
                    <a:lnTo>
                      <a:pt x="92" y="2"/>
                    </a:lnTo>
                    <a:lnTo>
                      <a:pt x="96" y="2"/>
                    </a:lnTo>
                    <a:lnTo>
                      <a:pt x="98" y="3"/>
                    </a:lnTo>
                    <a:lnTo>
                      <a:pt x="96" y="7"/>
                    </a:lnTo>
                    <a:lnTo>
                      <a:pt x="89" y="17"/>
                    </a:lnTo>
                    <a:lnTo>
                      <a:pt x="85" y="26"/>
                    </a:lnTo>
                    <a:lnTo>
                      <a:pt x="81" y="34"/>
                    </a:lnTo>
                    <a:lnTo>
                      <a:pt x="83" y="44"/>
                    </a:lnTo>
                    <a:lnTo>
                      <a:pt x="85" y="46"/>
                    </a:lnTo>
                    <a:lnTo>
                      <a:pt x="87" y="48"/>
                    </a:lnTo>
                    <a:lnTo>
                      <a:pt x="92" y="44"/>
                    </a:lnTo>
                    <a:lnTo>
                      <a:pt x="100" y="42"/>
                    </a:lnTo>
                    <a:lnTo>
                      <a:pt x="104" y="38"/>
                    </a:lnTo>
                    <a:lnTo>
                      <a:pt x="104" y="32"/>
                    </a:lnTo>
                    <a:lnTo>
                      <a:pt x="108" y="28"/>
                    </a:lnTo>
                    <a:lnTo>
                      <a:pt x="112" y="26"/>
                    </a:lnTo>
                    <a:lnTo>
                      <a:pt x="114" y="23"/>
                    </a:lnTo>
                    <a:lnTo>
                      <a:pt x="117" y="15"/>
                    </a:lnTo>
                    <a:lnTo>
                      <a:pt x="119" y="7"/>
                    </a:lnTo>
                    <a:lnTo>
                      <a:pt x="121" y="2"/>
                    </a:lnTo>
                    <a:lnTo>
                      <a:pt x="127" y="2"/>
                    </a:lnTo>
                    <a:lnTo>
                      <a:pt x="131" y="0"/>
                    </a:lnTo>
                    <a:lnTo>
                      <a:pt x="137" y="0"/>
                    </a:lnTo>
                    <a:lnTo>
                      <a:pt x="140" y="3"/>
                    </a:lnTo>
                    <a:lnTo>
                      <a:pt x="148" y="9"/>
                    </a:lnTo>
                    <a:lnTo>
                      <a:pt x="150" y="15"/>
                    </a:lnTo>
                    <a:lnTo>
                      <a:pt x="154" y="21"/>
                    </a:lnTo>
                    <a:lnTo>
                      <a:pt x="160" y="30"/>
                    </a:lnTo>
                    <a:lnTo>
                      <a:pt x="156" y="32"/>
                    </a:lnTo>
                    <a:lnTo>
                      <a:pt x="152" y="38"/>
                    </a:lnTo>
                    <a:lnTo>
                      <a:pt x="150" y="44"/>
                    </a:lnTo>
                    <a:lnTo>
                      <a:pt x="152" y="48"/>
                    </a:lnTo>
                    <a:lnTo>
                      <a:pt x="152" y="51"/>
                    </a:lnTo>
                    <a:lnTo>
                      <a:pt x="152" y="57"/>
                    </a:lnTo>
                    <a:lnTo>
                      <a:pt x="152" y="61"/>
                    </a:lnTo>
                    <a:lnTo>
                      <a:pt x="146" y="61"/>
                    </a:lnTo>
                    <a:lnTo>
                      <a:pt x="139" y="65"/>
                    </a:lnTo>
                    <a:lnTo>
                      <a:pt x="135" y="71"/>
                    </a:lnTo>
                    <a:lnTo>
                      <a:pt x="133" y="74"/>
                    </a:lnTo>
                    <a:lnTo>
                      <a:pt x="129" y="78"/>
                    </a:lnTo>
                    <a:lnTo>
                      <a:pt x="121" y="84"/>
                    </a:lnTo>
                    <a:lnTo>
                      <a:pt x="112" y="92"/>
                    </a:lnTo>
                    <a:lnTo>
                      <a:pt x="106" y="92"/>
                    </a:lnTo>
                    <a:lnTo>
                      <a:pt x="108" y="96"/>
                    </a:lnTo>
                    <a:lnTo>
                      <a:pt x="112" y="101"/>
                    </a:lnTo>
                    <a:lnTo>
                      <a:pt x="112" y="105"/>
                    </a:lnTo>
                    <a:lnTo>
                      <a:pt x="117" y="113"/>
                    </a:lnTo>
                    <a:lnTo>
                      <a:pt x="119" y="117"/>
                    </a:lnTo>
                    <a:lnTo>
                      <a:pt x="116" y="120"/>
                    </a:lnTo>
                    <a:lnTo>
                      <a:pt x="116" y="128"/>
                    </a:lnTo>
                    <a:lnTo>
                      <a:pt x="116" y="134"/>
                    </a:lnTo>
                    <a:lnTo>
                      <a:pt x="114" y="136"/>
                    </a:lnTo>
                    <a:lnTo>
                      <a:pt x="116" y="145"/>
                    </a:lnTo>
                    <a:lnTo>
                      <a:pt x="116" y="151"/>
                    </a:lnTo>
                    <a:lnTo>
                      <a:pt x="112" y="155"/>
                    </a:lnTo>
                    <a:lnTo>
                      <a:pt x="108" y="155"/>
                    </a:lnTo>
                    <a:lnTo>
                      <a:pt x="104" y="159"/>
                    </a:lnTo>
                    <a:lnTo>
                      <a:pt x="100" y="159"/>
                    </a:lnTo>
                    <a:lnTo>
                      <a:pt x="100" y="165"/>
                    </a:lnTo>
                    <a:lnTo>
                      <a:pt x="104" y="168"/>
                    </a:lnTo>
                    <a:lnTo>
                      <a:pt x="110" y="174"/>
                    </a:lnTo>
                    <a:lnTo>
                      <a:pt x="112" y="178"/>
                    </a:lnTo>
                    <a:lnTo>
                      <a:pt x="112" y="184"/>
                    </a:lnTo>
                    <a:lnTo>
                      <a:pt x="112" y="188"/>
                    </a:lnTo>
                    <a:lnTo>
                      <a:pt x="100" y="192"/>
                    </a:lnTo>
                    <a:lnTo>
                      <a:pt x="92" y="193"/>
                    </a:lnTo>
                    <a:lnTo>
                      <a:pt x="83" y="195"/>
                    </a:lnTo>
                    <a:lnTo>
                      <a:pt x="73" y="195"/>
                    </a:lnTo>
                    <a:lnTo>
                      <a:pt x="62" y="197"/>
                    </a:lnTo>
                    <a:lnTo>
                      <a:pt x="56" y="199"/>
                    </a:lnTo>
                    <a:lnTo>
                      <a:pt x="50" y="199"/>
                    </a:lnTo>
                    <a:lnTo>
                      <a:pt x="48" y="203"/>
                    </a:lnTo>
                    <a:lnTo>
                      <a:pt x="43" y="207"/>
                    </a:lnTo>
                    <a:lnTo>
                      <a:pt x="39" y="209"/>
                    </a:lnTo>
                    <a:lnTo>
                      <a:pt x="33" y="205"/>
                    </a:lnTo>
                    <a:lnTo>
                      <a:pt x="29" y="201"/>
                    </a:lnTo>
                    <a:lnTo>
                      <a:pt x="23" y="203"/>
                    </a:lnTo>
                    <a:lnTo>
                      <a:pt x="20" y="201"/>
                    </a:lnTo>
                    <a:lnTo>
                      <a:pt x="18" y="195"/>
                    </a:lnTo>
                    <a:lnTo>
                      <a:pt x="12" y="190"/>
                    </a:lnTo>
                    <a:lnTo>
                      <a:pt x="2" y="184"/>
                    </a:lnTo>
                    <a:close/>
                  </a:path>
                </a:pathLst>
              </a:custGeom>
              <a:solidFill>
                <a:srgbClr val="ff6600"/>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3077" name=""/>
              <p:cNvSpPr/>
              <p:nvPr/>
            </p:nvSpPr>
            <p:spPr>
              <a:xfrm>
                <a:off x="6648480" y="3738600"/>
                <a:ext cx="18360" cy="37800"/>
              </a:xfrm>
              <a:custGeom>
                <a:avLst/>
                <a:gdLst/>
                <a:ahLst/>
                <a:rect l="l" t="t" r="r" b="b"/>
                <a:pathLst>
                  <a:path w="79" h="130">
                    <a:moveTo>
                      <a:pt x="8" y="97"/>
                    </a:moveTo>
                    <a:lnTo>
                      <a:pt x="4" y="94"/>
                    </a:lnTo>
                    <a:lnTo>
                      <a:pt x="2" y="92"/>
                    </a:lnTo>
                    <a:lnTo>
                      <a:pt x="0" y="90"/>
                    </a:lnTo>
                    <a:lnTo>
                      <a:pt x="0" y="88"/>
                    </a:lnTo>
                    <a:lnTo>
                      <a:pt x="4" y="82"/>
                    </a:lnTo>
                    <a:lnTo>
                      <a:pt x="4" y="76"/>
                    </a:lnTo>
                    <a:lnTo>
                      <a:pt x="6" y="67"/>
                    </a:lnTo>
                    <a:lnTo>
                      <a:pt x="8" y="65"/>
                    </a:lnTo>
                    <a:lnTo>
                      <a:pt x="12" y="65"/>
                    </a:lnTo>
                    <a:lnTo>
                      <a:pt x="18" y="65"/>
                    </a:lnTo>
                    <a:lnTo>
                      <a:pt x="23" y="63"/>
                    </a:lnTo>
                    <a:lnTo>
                      <a:pt x="27" y="59"/>
                    </a:lnTo>
                    <a:lnTo>
                      <a:pt x="29" y="55"/>
                    </a:lnTo>
                    <a:lnTo>
                      <a:pt x="33" y="46"/>
                    </a:lnTo>
                    <a:lnTo>
                      <a:pt x="39" y="34"/>
                    </a:lnTo>
                    <a:lnTo>
                      <a:pt x="41" y="30"/>
                    </a:lnTo>
                    <a:lnTo>
                      <a:pt x="39" y="26"/>
                    </a:lnTo>
                    <a:lnTo>
                      <a:pt x="37" y="23"/>
                    </a:lnTo>
                    <a:lnTo>
                      <a:pt x="37" y="19"/>
                    </a:lnTo>
                    <a:lnTo>
                      <a:pt x="33" y="21"/>
                    </a:lnTo>
                    <a:lnTo>
                      <a:pt x="31" y="19"/>
                    </a:lnTo>
                    <a:lnTo>
                      <a:pt x="29" y="17"/>
                    </a:lnTo>
                    <a:lnTo>
                      <a:pt x="27" y="17"/>
                    </a:lnTo>
                    <a:lnTo>
                      <a:pt x="25" y="13"/>
                    </a:lnTo>
                    <a:lnTo>
                      <a:pt x="29" y="13"/>
                    </a:lnTo>
                    <a:lnTo>
                      <a:pt x="31" y="9"/>
                    </a:lnTo>
                    <a:lnTo>
                      <a:pt x="33" y="7"/>
                    </a:lnTo>
                    <a:lnTo>
                      <a:pt x="35" y="1"/>
                    </a:lnTo>
                    <a:lnTo>
                      <a:pt x="39" y="1"/>
                    </a:lnTo>
                    <a:lnTo>
                      <a:pt x="41" y="1"/>
                    </a:lnTo>
                    <a:lnTo>
                      <a:pt x="42" y="0"/>
                    </a:lnTo>
                    <a:lnTo>
                      <a:pt x="46" y="0"/>
                    </a:lnTo>
                    <a:lnTo>
                      <a:pt x="50" y="5"/>
                    </a:lnTo>
                    <a:lnTo>
                      <a:pt x="54" y="11"/>
                    </a:lnTo>
                    <a:lnTo>
                      <a:pt x="56" y="17"/>
                    </a:lnTo>
                    <a:lnTo>
                      <a:pt x="56" y="19"/>
                    </a:lnTo>
                    <a:lnTo>
                      <a:pt x="58" y="21"/>
                    </a:lnTo>
                    <a:lnTo>
                      <a:pt x="60" y="28"/>
                    </a:lnTo>
                    <a:lnTo>
                      <a:pt x="64" y="34"/>
                    </a:lnTo>
                    <a:lnTo>
                      <a:pt x="62" y="42"/>
                    </a:lnTo>
                    <a:lnTo>
                      <a:pt x="62" y="53"/>
                    </a:lnTo>
                    <a:lnTo>
                      <a:pt x="66" y="67"/>
                    </a:lnTo>
                    <a:lnTo>
                      <a:pt x="67" y="78"/>
                    </a:lnTo>
                    <a:lnTo>
                      <a:pt x="69" y="84"/>
                    </a:lnTo>
                    <a:lnTo>
                      <a:pt x="71" y="94"/>
                    </a:lnTo>
                    <a:lnTo>
                      <a:pt x="77" y="101"/>
                    </a:lnTo>
                    <a:lnTo>
                      <a:pt x="79" y="109"/>
                    </a:lnTo>
                    <a:lnTo>
                      <a:pt x="77" y="113"/>
                    </a:lnTo>
                    <a:lnTo>
                      <a:pt x="71" y="120"/>
                    </a:lnTo>
                    <a:lnTo>
                      <a:pt x="69" y="126"/>
                    </a:lnTo>
                    <a:lnTo>
                      <a:pt x="67" y="130"/>
                    </a:lnTo>
                    <a:lnTo>
                      <a:pt x="66" y="130"/>
                    </a:lnTo>
                    <a:lnTo>
                      <a:pt x="62" y="128"/>
                    </a:lnTo>
                    <a:lnTo>
                      <a:pt x="50" y="126"/>
                    </a:lnTo>
                    <a:lnTo>
                      <a:pt x="48" y="120"/>
                    </a:lnTo>
                    <a:lnTo>
                      <a:pt x="46" y="118"/>
                    </a:lnTo>
                    <a:lnTo>
                      <a:pt x="35" y="113"/>
                    </a:lnTo>
                    <a:lnTo>
                      <a:pt x="27" y="111"/>
                    </a:lnTo>
                    <a:lnTo>
                      <a:pt x="19" y="107"/>
                    </a:lnTo>
                    <a:lnTo>
                      <a:pt x="12" y="103"/>
                    </a:lnTo>
                    <a:lnTo>
                      <a:pt x="8" y="97"/>
                    </a:lnTo>
                    <a:close/>
                  </a:path>
                </a:pathLst>
              </a:custGeom>
              <a:solidFill>
                <a:srgbClr val="ff6600"/>
              </a:solidFill>
              <a:ln w="0">
                <a:noFill/>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3078" name=""/>
              <p:cNvSpPr/>
              <p:nvPr/>
            </p:nvSpPr>
            <p:spPr>
              <a:xfrm>
                <a:off x="6541920" y="3776400"/>
                <a:ext cx="29880" cy="28800"/>
              </a:xfrm>
              <a:custGeom>
                <a:avLst/>
                <a:gdLst/>
                <a:ahLst/>
                <a:rect l="l" t="t" r="r" b="b"/>
                <a:pathLst>
                  <a:path w="119" h="98">
                    <a:moveTo>
                      <a:pt x="27" y="86"/>
                    </a:moveTo>
                    <a:lnTo>
                      <a:pt x="27" y="80"/>
                    </a:lnTo>
                    <a:lnTo>
                      <a:pt x="27" y="73"/>
                    </a:lnTo>
                    <a:lnTo>
                      <a:pt x="23" y="69"/>
                    </a:lnTo>
                    <a:lnTo>
                      <a:pt x="15" y="63"/>
                    </a:lnTo>
                    <a:lnTo>
                      <a:pt x="11" y="57"/>
                    </a:lnTo>
                    <a:lnTo>
                      <a:pt x="11" y="54"/>
                    </a:lnTo>
                    <a:lnTo>
                      <a:pt x="13" y="50"/>
                    </a:lnTo>
                    <a:lnTo>
                      <a:pt x="13" y="48"/>
                    </a:lnTo>
                    <a:lnTo>
                      <a:pt x="13" y="46"/>
                    </a:lnTo>
                    <a:lnTo>
                      <a:pt x="11" y="42"/>
                    </a:lnTo>
                    <a:lnTo>
                      <a:pt x="9" y="40"/>
                    </a:lnTo>
                    <a:lnTo>
                      <a:pt x="5" y="36"/>
                    </a:lnTo>
                    <a:lnTo>
                      <a:pt x="2" y="29"/>
                    </a:lnTo>
                    <a:lnTo>
                      <a:pt x="0" y="17"/>
                    </a:lnTo>
                    <a:lnTo>
                      <a:pt x="0" y="11"/>
                    </a:lnTo>
                    <a:lnTo>
                      <a:pt x="3" y="13"/>
                    </a:lnTo>
                    <a:lnTo>
                      <a:pt x="9" y="15"/>
                    </a:lnTo>
                    <a:lnTo>
                      <a:pt x="17" y="15"/>
                    </a:lnTo>
                    <a:lnTo>
                      <a:pt x="25" y="13"/>
                    </a:lnTo>
                    <a:lnTo>
                      <a:pt x="30" y="9"/>
                    </a:lnTo>
                    <a:lnTo>
                      <a:pt x="34" y="6"/>
                    </a:lnTo>
                    <a:lnTo>
                      <a:pt x="38" y="0"/>
                    </a:lnTo>
                    <a:lnTo>
                      <a:pt x="42" y="2"/>
                    </a:lnTo>
                    <a:lnTo>
                      <a:pt x="46" y="0"/>
                    </a:lnTo>
                    <a:lnTo>
                      <a:pt x="48" y="4"/>
                    </a:lnTo>
                    <a:lnTo>
                      <a:pt x="55" y="8"/>
                    </a:lnTo>
                    <a:lnTo>
                      <a:pt x="65" y="8"/>
                    </a:lnTo>
                    <a:lnTo>
                      <a:pt x="69" y="9"/>
                    </a:lnTo>
                    <a:lnTo>
                      <a:pt x="73" y="11"/>
                    </a:lnTo>
                    <a:lnTo>
                      <a:pt x="74" y="9"/>
                    </a:lnTo>
                    <a:lnTo>
                      <a:pt x="76" y="6"/>
                    </a:lnTo>
                    <a:lnTo>
                      <a:pt x="82" y="6"/>
                    </a:lnTo>
                    <a:lnTo>
                      <a:pt x="86" y="13"/>
                    </a:lnTo>
                    <a:lnTo>
                      <a:pt x="92" y="19"/>
                    </a:lnTo>
                    <a:lnTo>
                      <a:pt x="96" y="23"/>
                    </a:lnTo>
                    <a:lnTo>
                      <a:pt x="105" y="21"/>
                    </a:lnTo>
                    <a:lnTo>
                      <a:pt x="113" y="23"/>
                    </a:lnTo>
                    <a:lnTo>
                      <a:pt x="115" y="27"/>
                    </a:lnTo>
                    <a:lnTo>
                      <a:pt x="117" y="32"/>
                    </a:lnTo>
                    <a:lnTo>
                      <a:pt x="113" y="38"/>
                    </a:lnTo>
                    <a:lnTo>
                      <a:pt x="111" y="42"/>
                    </a:lnTo>
                    <a:lnTo>
                      <a:pt x="111" y="46"/>
                    </a:lnTo>
                    <a:lnTo>
                      <a:pt x="119" y="56"/>
                    </a:lnTo>
                    <a:lnTo>
                      <a:pt x="113" y="59"/>
                    </a:lnTo>
                    <a:lnTo>
                      <a:pt x="103" y="61"/>
                    </a:lnTo>
                    <a:lnTo>
                      <a:pt x="98" y="63"/>
                    </a:lnTo>
                    <a:lnTo>
                      <a:pt x="92" y="63"/>
                    </a:lnTo>
                    <a:lnTo>
                      <a:pt x="86" y="65"/>
                    </a:lnTo>
                    <a:lnTo>
                      <a:pt x="82" y="67"/>
                    </a:lnTo>
                    <a:lnTo>
                      <a:pt x="74" y="71"/>
                    </a:lnTo>
                    <a:lnTo>
                      <a:pt x="73" y="73"/>
                    </a:lnTo>
                    <a:lnTo>
                      <a:pt x="65" y="73"/>
                    </a:lnTo>
                    <a:lnTo>
                      <a:pt x="63" y="73"/>
                    </a:lnTo>
                    <a:lnTo>
                      <a:pt x="57" y="73"/>
                    </a:lnTo>
                    <a:lnTo>
                      <a:pt x="53" y="73"/>
                    </a:lnTo>
                    <a:lnTo>
                      <a:pt x="51" y="75"/>
                    </a:lnTo>
                    <a:lnTo>
                      <a:pt x="50" y="80"/>
                    </a:lnTo>
                    <a:lnTo>
                      <a:pt x="44" y="82"/>
                    </a:lnTo>
                    <a:lnTo>
                      <a:pt x="44" y="86"/>
                    </a:lnTo>
                    <a:lnTo>
                      <a:pt x="50" y="88"/>
                    </a:lnTo>
                    <a:lnTo>
                      <a:pt x="53" y="92"/>
                    </a:lnTo>
                    <a:lnTo>
                      <a:pt x="51" y="96"/>
                    </a:lnTo>
                    <a:lnTo>
                      <a:pt x="48" y="96"/>
                    </a:lnTo>
                    <a:lnTo>
                      <a:pt x="42" y="98"/>
                    </a:lnTo>
                    <a:lnTo>
                      <a:pt x="36" y="96"/>
                    </a:lnTo>
                    <a:lnTo>
                      <a:pt x="36" y="90"/>
                    </a:lnTo>
                    <a:lnTo>
                      <a:pt x="36" y="86"/>
                    </a:lnTo>
                    <a:lnTo>
                      <a:pt x="32" y="84"/>
                    </a:lnTo>
                    <a:lnTo>
                      <a:pt x="27" y="86"/>
                    </a:lnTo>
                    <a:close/>
                  </a:path>
                </a:pathLst>
              </a:custGeom>
              <a:solidFill>
                <a:srgbClr val="ff6600"/>
              </a:solidFill>
              <a:ln w="0">
                <a:noFill/>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3079" name=""/>
              <p:cNvSpPr/>
              <p:nvPr/>
            </p:nvSpPr>
            <p:spPr>
              <a:xfrm>
                <a:off x="6613560" y="3882960"/>
                <a:ext cx="42480" cy="48960"/>
              </a:xfrm>
              <a:custGeom>
                <a:avLst/>
                <a:gdLst/>
                <a:ahLst/>
                <a:rect l="l" t="t" r="r" b="b"/>
                <a:pathLst>
                  <a:path w="171" h="175">
                    <a:moveTo>
                      <a:pt x="46" y="175"/>
                    </a:moveTo>
                    <a:lnTo>
                      <a:pt x="60" y="167"/>
                    </a:lnTo>
                    <a:lnTo>
                      <a:pt x="71" y="162"/>
                    </a:lnTo>
                    <a:lnTo>
                      <a:pt x="83" y="156"/>
                    </a:lnTo>
                    <a:lnTo>
                      <a:pt x="86" y="152"/>
                    </a:lnTo>
                    <a:lnTo>
                      <a:pt x="98" y="148"/>
                    </a:lnTo>
                    <a:lnTo>
                      <a:pt x="106" y="141"/>
                    </a:lnTo>
                    <a:lnTo>
                      <a:pt x="115" y="135"/>
                    </a:lnTo>
                    <a:lnTo>
                      <a:pt x="125" y="129"/>
                    </a:lnTo>
                    <a:lnTo>
                      <a:pt x="134" y="121"/>
                    </a:lnTo>
                    <a:lnTo>
                      <a:pt x="134" y="118"/>
                    </a:lnTo>
                    <a:lnTo>
                      <a:pt x="132" y="114"/>
                    </a:lnTo>
                    <a:lnTo>
                      <a:pt x="132" y="112"/>
                    </a:lnTo>
                    <a:lnTo>
                      <a:pt x="131" y="108"/>
                    </a:lnTo>
                    <a:lnTo>
                      <a:pt x="131" y="104"/>
                    </a:lnTo>
                    <a:lnTo>
                      <a:pt x="129" y="100"/>
                    </a:lnTo>
                    <a:lnTo>
                      <a:pt x="127" y="96"/>
                    </a:lnTo>
                    <a:lnTo>
                      <a:pt x="129" y="93"/>
                    </a:lnTo>
                    <a:lnTo>
                      <a:pt x="129" y="89"/>
                    </a:lnTo>
                    <a:lnTo>
                      <a:pt x="125" y="81"/>
                    </a:lnTo>
                    <a:lnTo>
                      <a:pt x="123" y="79"/>
                    </a:lnTo>
                    <a:lnTo>
                      <a:pt x="127" y="73"/>
                    </a:lnTo>
                    <a:lnTo>
                      <a:pt x="131" y="71"/>
                    </a:lnTo>
                    <a:lnTo>
                      <a:pt x="136" y="66"/>
                    </a:lnTo>
                    <a:lnTo>
                      <a:pt x="142" y="62"/>
                    </a:lnTo>
                    <a:lnTo>
                      <a:pt x="146" y="62"/>
                    </a:lnTo>
                    <a:lnTo>
                      <a:pt x="152" y="56"/>
                    </a:lnTo>
                    <a:lnTo>
                      <a:pt x="161" y="50"/>
                    </a:lnTo>
                    <a:lnTo>
                      <a:pt x="167" y="47"/>
                    </a:lnTo>
                    <a:lnTo>
                      <a:pt x="171" y="45"/>
                    </a:lnTo>
                    <a:lnTo>
                      <a:pt x="171" y="37"/>
                    </a:lnTo>
                    <a:lnTo>
                      <a:pt x="169" y="37"/>
                    </a:lnTo>
                    <a:lnTo>
                      <a:pt x="165" y="33"/>
                    </a:lnTo>
                    <a:lnTo>
                      <a:pt x="157" y="29"/>
                    </a:lnTo>
                    <a:lnTo>
                      <a:pt x="154" y="27"/>
                    </a:lnTo>
                    <a:lnTo>
                      <a:pt x="146" y="27"/>
                    </a:lnTo>
                    <a:lnTo>
                      <a:pt x="140" y="27"/>
                    </a:lnTo>
                    <a:lnTo>
                      <a:pt x="138" y="29"/>
                    </a:lnTo>
                    <a:lnTo>
                      <a:pt x="132" y="31"/>
                    </a:lnTo>
                    <a:lnTo>
                      <a:pt x="125" y="31"/>
                    </a:lnTo>
                    <a:lnTo>
                      <a:pt x="119" y="33"/>
                    </a:lnTo>
                    <a:lnTo>
                      <a:pt x="113" y="37"/>
                    </a:lnTo>
                    <a:lnTo>
                      <a:pt x="108" y="35"/>
                    </a:lnTo>
                    <a:lnTo>
                      <a:pt x="109" y="31"/>
                    </a:lnTo>
                    <a:lnTo>
                      <a:pt x="111" y="23"/>
                    </a:lnTo>
                    <a:lnTo>
                      <a:pt x="109" y="18"/>
                    </a:lnTo>
                    <a:lnTo>
                      <a:pt x="104" y="16"/>
                    </a:lnTo>
                    <a:lnTo>
                      <a:pt x="98" y="10"/>
                    </a:lnTo>
                    <a:lnTo>
                      <a:pt x="96" y="4"/>
                    </a:lnTo>
                    <a:lnTo>
                      <a:pt x="94" y="0"/>
                    </a:lnTo>
                    <a:lnTo>
                      <a:pt x="86" y="2"/>
                    </a:lnTo>
                    <a:lnTo>
                      <a:pt x="83" y="4"/>
                    </a:lnTo>
                    <a:lnTo>
                      <a:pt x="81" y="4"/>
                    </a:lnTo>
                    <a:lnTo>
                      <a:pt x="77" y="6"/>
                    </a:lnTo>
                    <a:lnTo>
                      <a:pt x="79" y="8"/>
                    </a:lnTo>
                    <a:lnTo>
                      <a:pt x="81" y="12"/>
                    </a:lnTo>
                    <a:lnTo>
                      <a:pt x="79" y="14"/>
                    </a:lnTo>
                    <a:lnTo>
                      <a:pt x="75" y="16"/>
                    </a:lnTo>
                    <a:lnTo>
                      <a:pt x="71" y="18"/>
                    </a:lnTo>
                    <a:lnTo>
                      <a:pt x="69" y="16"/>
                    </a:lnTo>
                    <a:lnTo>
                      <a:pt x="67" y="18"/>
                    </a:lnTo>
                    <a:lnTo>
                      <a:pt x="63" y="22"/>
                    </a:lnTo>
                    <a:lnTo>
                      <a:pt x="56" y="23"/>
                    </a:lnTo>
                    <a:lnTo>
                      <a:pt x="52" y="27"/>
                    </a:lnTo>
                    <a:lnTo>
                      <a:pt x="52" y="31"/>
                    </a:lnTo>
                    <a:lnTo>
                      <a:pt x="54" y="33"/>
                    </a:lnTo>
                    <a:lnTo>
                      <a:pt x="56" y="35"/>
                    </a:lnTo>
                    <a:lnTo>
                      <a:pt x="58" y="39"/>
                    </a:lnTo>
                    <a:lnTo>
                      <a:pt x="58" y="43"/>
                    </a:lnTo>
                    <a:lnTo>
                      <a:pt x="60" y="48"/>
                    </a:lnTo>
                    <a:lnTo>
                      <a:pt x="56" y="50"/>
                    </a:lnTo>
                    <a:lnTo>
                      <a:pt x="52" y="52"/>
                    </a:lnTo>
                    <a:lnTo>
                      <a:pt x="52" y="56"/>
                    </a:lnTo>
                    <a:lnTo>
                      <a:pt x="46" y="58"/>
                    </a:lnTo>
                    <a:lnTo>
                      <a:pt x="44" y="60"/>
                    </a:lnTo>
                    <a:lnTo>
                      <a:pt x="38" y="58"/>
                    </a:lnTo>
                    <a:lnTo>
                      <a:pt x="35" y="60"/>
                    </a:lnTo>
                    <a:lnTo>
                      <a:pt x="21" y="62"/>
                    </a:lnTo>
                    <a:lnTo>
                      <a:pt x="12" y="64"/>
                    </a:lnTo>
                    <a:lnTo>
                      <a:pt x="12" y="66"/>
                    </a:lnTo>
                    <a:lnTo>
                      <a:pt x="8" y="70"/>
                    </a:lnTo>
                    <a:lnTo>
                      <a:pt x="6" y="71"/>
                    </a:lnTo>
                    <a:lnTo>
                      <a:pt x="4" y="71"/>
                    </a:lnTo>
                    <a:lnTo>
                      <a:pt x="2" y="75"/>
                    </a:lnTo>
                    <a:lnTo>
                      <a:pt x="0" y="77"/>
                    </a:lnTo>
                    <a:lnTo>
                      <a:pt x="2" y="83"/>
                    </a:lnTo>
                    <a:lnTo>
                      <a:pt x="6" y="87"/>
                    </a:lnTo>
                    <a:lnTo>
                      <a:pt x="6" y="89"/>
                    </a:lnTo>
                    <a:lnTo>
                      <a:pt x="6" y="94"/>
                    </a:lnTo>
                    <a:lnTo>
                      <a:pt x="6" y="100"/>
                    </a:lnTo>
                    <a:lnTo>
                      <a:pt x="2" y="102"/>
                    </a:lnTo>
                    <a:lnTo>
                      <a:pt x="6" y="110"/>
                    </a:lnTo>
                    <a:lnTo>
                      <a:pt x="12" y="114"/>
                    </a:lnTo>
                    <a:lnTo>
                      <a:pt x="17" y="114"/>
                    </a:lnTo>
                    <a:lnTo>
                      <a:pt x="19" y="119"/>
                    </a:lnTo>
                    <a:lnTo>
                      <a:pt x="23" y="127"/>
                    </a:lnTo>
                    <a:lnTo>
                      <a:pt x="23" y="129"/>
                    </a:lnTo>
                    <a:lnTo>
                      <a:pt x="23" y="137"/>
                    </a:lnTo>
                    <a:lnTo>
                      <a:pt x="19" y="141"/>
                    </a:lnTo>
                    <a:lnTo>
                      <a:pt x="19" y="144"/>
                    </a:lnTo>
                    <a:lnTo>
                      <a:pt x="23" y="150"/>
                    </a:lnTo>
                    <a:lnTo>
                      <a:pt x="27" y="158"/>
                    </a:lnTo>
                    <a:lnTo>
                      <a:pt x="27" y="160"/>
                    </a:lnTo>
                    <a:lnTo>
                      <a:pt x="29" y="162"/>
                    </a:lnTo>
                    <a:lnTo>
                      <a:pt x="29" y="165"/>
                    </a:lnTo>
                    <a:lnTo>
                      <a:pt x="33" y="169"/>
                    </a:lnTo>
                    <a:lnTo>
                      <a:pt x="38" y="171"/>
                    </a:lnTo>
                    <a:lnTo>
                      <a:pt x="42" y="171"/>
                    </a:lnTo>
                    <a:lnTo>
                      <a:pt x="46" y="175"/>
                    </a:lnTo>
                    <a:close/>
                  </a:path>
                </a:pathLst>
              </a:custGeom>
              <a:solidFill>
                <a:srgbClr val="ff6600"/>
              </a:solidFill>
              <a:ln w="0">
                <a:noFill/>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3080" name=""/>
              <p:cNvSpPr/>
              <p:nvPr/>
            </p:nvSpPr>
            <p:spPr>
              <a:xfrm>
                <a:off x="6651360" y="3889080"/>
                <a:ext cx="18720" cy="24120"/>
              </a:xfrm>
              <a:custGeom>
                <a:avLst/>
                <a:gdLst/>
                <a:ahLst/>
                <a:rect l="l" t="t" r="r" b="b"/>
                <a:pathLst>
                  <a:path w="75" h="86">
                    <a:moveTo>
                      <a:pt x="11" y="86"/>
                    </a:moveTo>
                    <a:lnTo>
                      <a:pt x="11" y="83"/>
                    </a:lnTo>
                    <a:lnTo>
                      <a:pt x="9" y="79"/>
                    </a:lnTo>
                    <a:lnTo>
                      <a:pt x="9" y="77"/>
                    </a:lnTo>
                    <a:lnTo>
                      <a:pt x="8" y="73"/>
                    </a:lnTo>
                    <a:lnTo>
                      <a:pt x="8" y="69"/>
                    </a:lnTo>
                    <a:lnTo>
                      <a:pt x="6" y="65"/>
                    </a:lnTo>
                    <a:lnTo>
                      <a:pt x="4" y="61"/>
                    </a:lnTo>
                    <a:lnTo>
                      <a:pt x="6" y="58"/>
                    </a:lnTo>
                    <a:lnTo>
                      <a:pt x="6" y="54"/>
                    </a:lnTo>
                    <a:lnTo>
                      <a:pt x="2" y="46"/>
                    </a:lnTo>
                    <a:lnTo>
                      <a:pt x="0" y="44"/>
                    </a:lnTo>
                    <a:lnTo>
                      <a:pt x="4" y="38"/>
                    </a:lnTo>
                    <a:lnTo>
                      <a:pt x="8" y="36"/>
                    </a:lnTo>
                    <a:lnTo>
                      <a:pt x="13" y="31"/>
                    </a:lnTo>
                    <a:lnTo>
                      <a:pt x="19" y="27"/>
                    </a:lnTo>
                    <a:lnTo>
                      <a:pt x="23" y="27"/>
                    </a:lnTo>
                    <a:lnTo>
                      <a:pt x="29" y="21"/>
                    </a:lnTo>
                    <a:lnTo>
                      <a:pt x="38" y="15"/>
                    </a:lnTo>
                    <a:lnTo>
                      <a:pt x="44" y="12"/>
                    </a:lnTo>
                    <a:lnTo>
                      <a:pt x="48" y="10"/>
                    </a:lnTo>
                    <a:lnTo>
                      <a:pt x="54" y="8"/>
                    </a:lnTo>
                    <a:lnTo>
                      <a:pt x="57" y="6"/>
                    </a:lnTo>
                    <a:lnTo>
                      <a:pt x="63" y="6"/>
                    </a:lnTo>
                    <a:lnTo>
                      <a:pt x="69" y="4"/>
                    </a:lnTo>
                    <a:lnTo>
                      <a:pt x="75" y="0"/>
                    </a:lnTo>
                    <a:lnTo>
                      <a:pt x="75" y="4"/>
                    </a:lnTo>
                    <a:lnTo>
                      <a:pt x="75" y="8"/>
                    </a:lnTo>
                    <a:lnTo>
                      <a:pt x="75" y="12"/>
                    </a:lnTo>
                    <a:lnTo>
                      <a:pt x="75" y="15"/>
                    </a:lnTo>
                    <a:lnTo>
                      <a:pt x="75" y="29"/>
                    </a:lnTo>
                    <a:lnTo>
                      <a:pt x="73" y="40"/>
                    </a:lnTo>
                    <a:lnTo>
                      <a:pt x="71" y="48"/>
                    </a:lnTo>
                    <a:lnTo>
                      <a:pt x="71" y="56"/>
                    </a:lnTo>
                    <a:lnTo>
                      <a:pt x="57" y="59"/>
                    </a:lnTo>
                    <a:lnTo>
                      <a:pt x="52" y="63"/>
                    </a:lnTo>
                    <a:lnTo>
                      <a:pt x="44" y="69"/>
                    </a:lnTo>
                    <a:lnTo>
                      <a:pt x="34" y="75"/>
                    </a:lnTo>
                    <a:lnTo>
                      <a:pt x="23" y="79"/>
                    </a:lnTo>
                    <a:lnTo>
                      <a:pt x="15" y="84"/>
                    </a:lnTo>
                    <a:lnTo>
                      <a:pt x="11" y="86"/>
                    </a:lnTo>
                    <a:close/>
                  </a:path>
                </a:pathLst>
              </a:custGeom>
              <a:solidFill>
                <a:srgbClr val="ff6600"/>
              </a:solidFill>
              <a:ln w="0">
                <a:noFill/>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3081" name=""/>
              <p:cNvSpPr/>
              <p:nvPr/>
            </p:nvSpPr>
            <p:spPr>
              <a:xfrm>
                <a:off x="6551640" y="3919320"/>
                <a:ext cx="28080" cy="52560"/>
              </a:xfrm>
              <a:custGeom>
                <a:avLst/>
                <a:gdLst/>
                <a:ahLst/>
                <a:rect l="l" t="t" r="r" b="b"/>
                <a:pathLst>
                  <a:path w="117" h="179">
                    <a:moveTo>
                      <a:pt x="0" y="135"/>
                    </a:moveTo>
                    <a:lnTo>
                      <a:pt x="6" y="131"/>
                    </a:lnTo>
                    <a:lnTo>
                      <a:pt x="12" y="129"/>
                    </a:lnTo>
                    <a:lnTo>
                      <a:pt x="19" y="129"/>
                    </a:lnTo>
                    <a:lnTo>
                      <a:pt x="21" y="127"/>
                    </a:lnTo>
                    <a:lnTo>
                      <a:pt x="25" y="127"/>
                    </a:lnTo>
                    <a:lnTo>
                      <a:pt x="33" y="121"/>
                    </a:lnTo>
                    <a:lnTo>
                      <a:pt x="40" y="113"/>
                    </a:lnTo>
                    <a:lnTo>
                      <a:pt x="48" y="102"/>
                    </a:lnTo>
                    <a:lnTo>
                      <a:pt x="46" y="90"/>
                    </a:lnTo>
                    <a:lnTo>
                      <a:pt x="40" y="85"/>
                    </a:lnTo>
                    <a:lnTo>
                      <a:pt x="35" y="81"/>
                    </a:lnTo>
                    <a:lnTo>
                      <a:pt x="35" y="75"/>
                    </a:lnTo>
                    <a:lnTo>
                      <a:pt x="38" y="69"/>
                    </a:lnTo>
                    <a:lnTo>
                      <a:pt x="46" y="63"/>
                    </a:lnTo>
                    <a:lnTo>
                      <a:pt x="52" y="58"/>
                    </a:lnTo>
                    <a:lnTo>
                      <a:pt x="54" y="48"/>
                    </a:lnTo>
                    <a:lnTo>
                      <a:pt x="48" y="44"/>
                    </a:lnTo>
                    <a:lnTo>
                      <a:pt x="42" y="42"/>
                    </a:lnTo>
                    <a:lnTo>
                      <a:pt x="37" y="40"/>
                    </a:lnTo>
                    <a:lnTo>
                      <a:pt x="33" y="37"/>
                    </a:lnTo>
                    <a:lnTo>
                      <a:pt x="38" y="33"/>
                    </a:lnTo>
                    <a:lnTo>
                      <a:pt x="42" y="29"/>
                    </a:lnTo>
                    <a:lnTo>
                      <a:pt x="46" y="21"/>
                    </a:lnTo>
                    <a:lnTo>
                      <a:pt x="46" y="17"/>
                    </a:lnTo>
                    <a:lnTo>
                      <a:pt x="46" y="16"/>
                    </a:lnTo>
                    <a:lnTo>
                      <a:pt x="48" y="14"/>
                    </a:lnTo>
                    <a:lnTo>
                      <a:pt x="52" y="10"/>
                    </a:lnTo>
                    <a:lnTo>
                      <a:pt x="58" y="8"/>
                    </a:lnTo>
                    <a:lnTo>
                      <a:pt x="63" y="6"/>
                    </a:lnTo>
                    <a:lnTo>
                      <a:pt x="69" y="2"/>
                    </a:lnTo>
                    <a:lnTo>
                      <a:pt x="73" y="0"/>
                    </a:lnTo>
                    <a:lnTo>
                      <a:pt x="77" y="8"/>
                    </a:lnTo>
                    <a:lnTo>
                      <a:pt x="83" y="12"/>
                    </a:lnTo>
                    <a:lnTo>
                      <a:pt x="88" y="12"/>
                    </a:lnTo>
                    <a:lnTo>
                      <a:pt x="90" y="17"/>
                    </a:lnTo>
                    <a:lnTo>
                      <a:pt x="94" y="25"/>
                    </a:lnTo>
                    <a:lnTo>
                      <a:pt x="94" y="27"/>
                    </a:lnTo>
                    <a:lnTo>
                      <a:pt x="94" y="35"/>
                    </a:lnTo>
                    <a:lnTo>
                      <a:pt x="90" y="39"/>
                    </a:lnTo>
                    <a:lnTo>
                      <a:pt x="90" y="42"/>
                    </a:lnTo>
                    <a:lnTo>
                      <a:pt x="94" y="48"/>
                    </a:lnTo>
                    <a:lnTo>
                      <a:pt x="98" y="56"/>
                    </a:lnTo>
                    <a:lnTo>
                      <a:pt x="98" y="58"/>
                    </a:lnTo>
                    <a:lnTo>
                      <a:pt x="100" y="60"/>
                    </a:lnTo>
                    <a:lnTo>
                      <a:pt x="100" y="63"/>
                    </a:lnTo>
                    <a:lnTo>
                      <a:pt x="104" y="67"/>
                    </a:lnTo>
                    <a:lnTo>
                      <a:pt x="109" y="69"/>
                    </a:lnTo>
                    <a:lnTo>
                      <a:pt x="113" y="69"/>
                    </a:lnTo>
                    <a:lnTo>
                      <a:pt x="117" y="73"/>
                    </a:lnTo>
                    <a:lnTo>
                      <a:pt x="108" y="81"/>
                    </a:lnTo>
                    <a:lnTo>
                      <a:pt x="100" y="87"/>
                    </a:lnTo>
                    <a:lnTo>
                      <a:pt x="94" y="90"/>
                    </a:lnTo>
                    <a:lnTo>
                      <a:pt x="85" y="98"/>
                    </a:lnTo>
                    <a:lnTo>
                      <a:pt x="75" y="108"/>
                    </a:lnTo>
                    <a:lnTo>
                      <a:pt x="69" y="113"/>
                    </a:lnTo>
                    <a:lnTo>
                      <a:pt x="65" y="117"/>
                    </a:lnTo>
                    <a:lnTo>
                      <a:pt x="60" y="117"/>
                    </a:lnTo>
                    <a:lnTo>
                      <a:pt x="56" y="115"/>
                    </a:lnTo>
                    <a:lnTo>
                      <a:pt x="56" y="117"/>
                    </a:lnTo>
                    <a:lnTo>
                      <a:pt x="58" y="119"/>
                    </a:lnTo>
                    <a:lnTo>
                      <a:pt x="60" y="123"/>
                    </a:lnTo>
                    <a:lnTo>
                      <a:pt x="60" y="131"/>
                    </a:lnTo>
                    <a:lnTo>
                      <a:pt x="54" y="138"/>
                    </a:lnTo>
                    <a:lnTo>
                      <a:pt x="48" y="144"/>
                    </a:lnTo>
                    <a:lnTo>
                      <a:pt x="46" y="146"/>
                    </a:lnTo>
                    <a:lnTo>
                      <a:pt x="48" y="148"/>
                    </a:lnTo>
                    <a:lnTo>
                      <a:pt x="50" y="148"/>
                    </a:lnTo>
                    <a:lnTo>
                      <a:pt x="54" y="150"/>
                    </a:lnTo>
                    <a:lnTo>
                      <a:pt x="56" y="152"/>
                    </a:lnTo>
                    <a:lnTo>
                      <a:pt x="56" y="156"/>
                    </a:lnTo>
                    <a:lnTo>
                      <a:pt x="58" y="158"/>
                    </a:lnTo>
                    <a:lnTo>
                      <a:pt x="56" y="161"/>
                    </a:lnTo>
                    <a:lnTo>
                      <a:pt x="52" y="165"/>
                    </a:lnTo>
                    <a:lnTo>
                      <a:pt x="50" y="167"/>
                    </a:lnTo>
                    <a:lnTo>
                      <a:pt x="50" y="171"/>
                    </a:lnTo>
                    <a:lnTo>
                      <a:pt x="46" y="171"/>
                    </a:lnTo>
                    <a:lnTo>
                      <a:pt x="40" y="173"/>
                    </a:lnTo>
                    <a:lnTo>
                      <a:pt x="33" y="175"/>
                    </a:lnTo>
                    <a:lnTo>
                      <a:pt x="29" y="179"/>
                    </a:lnTo>
                    <a:lnTo>
                      <a:pt x="27" y="177"/>
                    </a:lnTo>
                    <a:lnTo>
                      <a:pt x="29" y="175"/>
                    </a:lnTo>
                    <a:lnTo>
                      <a:pt x="31" y="167"/>
                    </a:lnTo>
                    <a:lnTo>
                      <a:pt x="23" y="169"/>
                    </a:lnTo>
                    <a:lnTo>
                      <a:pt x="19" y="173"/>
                    </a:lnTo>
                    <a:lnTo>
                      <a:pt x="19" y="175"/>
                    </a:lnTo>
                    <a:lnTo>
                      <a:pt x="12" y="173"/>
                    </a:lnTo>
                    <a:lnTo>
                      <a:pt x="6" y="171"/>
                    </a:lnTo>
                    <a:lnTo>
                      <a:pt x="2" y="161"/>
                    </a:lnTo>
                    <a:lnTo>
                      <a:pt x="6" y="158"/>
                    </a:lnTo>
                    <a:lnTo>
                      <a:pt x="8" y="154"/>
                    </a:lnTo>
                    <a:lnTo>
                      <a:pt x="6" y="146"/>
                    </a:lnTo>
                    <a:lnTo>
                      <a:pt x="4" y="140"/>
                    </a:lnTo>
                    <a:lnTo>
                      <a:pt x="4" y="136"/>
                    </a:lnTo>
                    <a:lnTo>
                      <a:pt x="0" y="135"/>
                    </a:lnTo>
                    <a:close/>
                  </a:path>
                </a:pathLst>
              </a:custGeom>
              <a:solidFill>
                <a:srgbClr val="ff6600"/>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3082" name=""/>
              <p:cNvSpPr/>
              <p:nvPr/>
            </p:nvSpPr>
            <p:spPr>
              <a:xfrm>
                <a:off x="6535440" y="3930480"/>
                <a:ext cx="26640" cy="30240"/>
              </a:xfrm>
              <a:custGeom>
                <a:avLst/>
                <a:gdLst/>
                <a:ahLst/>
                <a:rect l="l" t="t" r="r" b="b"/>
                <a:pathLst>
                  <a:path w="119" h="105">
                    <a:moveTo>
                      <a:pt x="0" y="100"/>
                    </a:moveTo>
                    <a:lnTo>
                      <a:pt x="6" y="96"/>
                    </a:lnTo>
                    <a:lnTo>
                      <a:pt x="6" y="90"/>
                    </a:lnTo>
                    <a:lnTo>
                      <a:pt x="6" y="84"/>
                    </a:lnTo>
                    <a:lnTo>
                      <a:pt x="11" y="80"/>
                    </a:lnTo>
                    <a:lnTo>
                      <a:pt x="17" y="78"/>
                    </a:lnTo>
                    <a:lnTo>
                      <a:pt x="17" y="75"/>
                    </a:lnTo>
                    <a:lnTo>
                      <a:pt x="21" y="63"/>
                    </a:lnTo>
                    <a:lnTo>
                      <a:pt x="23" y="53"/>
                    </a:lnTo>
                    <a:lnTo>
                      <a:pt x="25" y="42"/>
                    </a:lnTo>
                    <a:lnTo>
                      <a:pt x="27" y="36"/>
                    </a:lnTo>
                    <a:lnTo>
                      <a:pt x="27" y="34"/>
                    </a:lnTo>
                    <a:lnTo>
                      <a:pt x="29" y="30"/>
                    </a:lnTo>
                    <a:lnTo>
                      <a:pt x="32" y="28"/>
                    </a:lnTo>
                    <a:lnTo>
                      <a:pt x="36" y="27"/>
                    </a:lnTo>
                    <a:lnTo>
                      <a:pt x="38" y="23"/>
                    </a:lnTo>
                    <a:lnTo>
                      <a:pt x="40" y="21"/>
                    </a:lnTo>
                    <a:lnTo>
                      <a:pt x="42" y="21"/>
                    </a:lnTo>
                    <a:lnTo>
                      <a:pt x="46" y="17"/>
                    </a:lnTo>
                    <a:lnTo>
                      <a:pt x="48" y="11"/>
                    </a:lnTo>
                    <a:lnTo>
                      <a:pt x="50" y="7"/>
                    </a:lnTo>
                    <a:lnTo>
                      <a:pt x="54" y="9"/>
                    </a:lnTo>
                    <a:lnTo>
                      <a:pt x="57" y="7"/>
                    </a:lnTo>
                    <a:lnTo>
                      <a:pt x="61" y="5"/>
                    </a:lnTo>
                    <a:lnTo>
                      <a:pt x="63" y="9"/>
                    </a:lnTo>
                    <a:lnTo>
                      <a:pt x="63" y="15"/>
                    </a:lnTo>
                    <a:lnTo>
                      <a:pt x="67" y="21"/>
                    </a:lnTo>
                    <a:lnTo>
                      <a:pt x="71" y="23"/>
                    </a:lnTo>
                    <a:lnTo>
                      <a:pt x="73" y="21"/>
                    </a:lnTo>
                    <a:lnTo>
                      <a:pt x="77" y="21"/>
                    </a:lnTo>
                    <a:lnTo>
                      <a:pt x="79" y="19"/>
                    </a:lnTo>
                    <a:lnTo>
                      <a:pt x="84" y="17"/>
                    </a:lnTo>
                    <a:lnTo>
                      <a:pt x="88" y="13"/>
                    </a:lnTo>
                    <a:lnTo>
                      <a:pt x="90" y="9"/>
                    </a:lnTo>
                    <a:lnTo>
                      <a:pt x="92" y="5"/>
                    </a:lnTo>
                    <a:lnTo>
                      <a:pt x="92" y="2"/>
                    </a:lnTo>
                    <a:lnTo>
                      <a:pt x="94" y="0"/>
                    </a:lnTo>
                    <a:lnTo>
                      <a:pt x="98" y="2"/>
                    </a:lnTo>
                    <a:lnTo>
                      <a:pt x="102" y="5"/>
                    </a:lnTo>
                    <a:lnTo>
                      <a:pt x="107" y="7"/>
                    </a:lnTo>
                    <a:lnTo>
                      <a:pt x="113" y="9"/>
                    </a:lnTo>
                    <a:lnTo>
                      <a:pt x="119" y="13"/>
                    </a:lnTo>
                    <a:lnTo>
                      <a:pt x="117" y="23"/>
                    </a:lnTo>
                    <a:lnTo>
                      <a:pt x="111" y="28"/>
                    </a:lnTo>
                    <a:lnTo>
                      <a:pt x="103" y="34"/>
                    </a:lnTo>
                    <a:lnTo>
                      <a:pt x="100" y="40"/>
                    </a:lnTo>
                    <a:lnTo>
                      <a:pt x="100" y="46"/>
                    </a:lnTo>
                    <a:lnTo>
                      <a:pt x="105" y="50"/>
                    </a:lnTo>
                    <a:lnTo>
                      <a:pt x="111" y="55"/>
                    </a:lnTo>
                    <a:lnTo>
                      <a:pt x="113" y="67"/>
                    </a:lnTo>
                    <a:lnTo>
                      <a:pt x="105" y="78"/>
                    </a:lnTo>
                    <a:lnTo>
                      <a:pt x="98" y="86"/>
                    </a:lnTo>
                    <a:lnTo>
                      <a:pt x="90" y="92"/>
                    </a:lnTo>
                    <a:lnTo>
                      <a:pt x="86" y="92"/>
                    </a:lnTo>
                    <a:lnTo>
                      <a:pt x="84" y="94"/>
                    </a:lnTo>
                    <a:lnTo>
                      <a:pt x="77" y="94"/>
                    </a:lnTo>
                    <a:lnTo>
                      <a:pt x="71" y="96"/>
                    </a:lnTo>
                    <a:lnTo>
                      <a:pt x="65" y="100"/>
                    </a:lnTo>
                    <a:lnTo>
                      <a:pt x="63" y="98"/>
                    </a:lnTo>
                    <a:lnTo>
                      <a:pt x="59" y="98"/>
                    </a:lnTo>
                    <a:lnTo>
                      <a:pt x="54" y="100"/>
                    </a:lnTo>
                    <a:lnTo>
                      <a:pt x="48" y="101"/>
                    </a:lnTo>
                    <a:lnTo>
                      <a:pt x="40" y="103"/>
                    </a:lnTo>
                    <a:lnTo>
                      <a:pt x="32" y="101"/>
                    </a:lnTo>
                    <a:lnTo>
                      <a:pt x="25" y="101"/>
                    </a:lnTo>
                    <a:lnTo>
                      <a:pt x="17" y="103"/>
                    </a:lnTo>
                    <a:lnTo>
                      <a:pt x="4" y="105"/>
                    </a:lnTo>
                    <a:lnTo>
                      <a:pt x="0" y="101"/>
                    </a:lnTo>
                    <a:lnTo>
                      <a:pt x="0" y="100"/>
                    </a:lnTo>
                    <a:close/>
                  </a:path>
                </a:pathLst>
              </a:custGeom>
              <a:solidFill>
                <a:srgbClr val="ff6600"/>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3083" name=""/>
              <p:cNvSpPr/>
              <p:nvPr/>
            </p:nvSpPr>
            <p:spPr>
              <a:xfrm>
                <a:off x="6521400" y="3898800"/>
                <a:ext cx="48600" cy="60120"/>
              </a:xfrm>
              <a:custGeom>
                <a:avLst/>
                <a:gdLst/>
                <a:ahLst/>
                <a:rect l="l" t="t" r="r" b="b"/>
                <a:pathLst>
                  <a:path w="192" h="206">
                    <a:moveTo>
                      <a:pt x="10" y="192"/>
                    </a:moveTo>
                    <a:lnTo>
                      <a:pt x="8" y="192"/>
                    </a:lnTo>
                    <a:lnTo>
                      <a:pt x="6" y="190"/>
                    </a:lnTo>
                    <a:lnTo>
                      <a:pt x="6" y="188"/>
                    </a:lnTo>
                    <a:lnTo>
                      <a:pt x="4" y="188"/>
                    </a:lnTo>
                    <a:lnTo>
                      <a:pt x="0" y="186"/>
                    </a:lnTo>
                    <a:lnTo>
                      <a:pt x="4" y="182"/>
                    </a:lnTo>
                    <a:lnTo>
                      <a:pt x="6" y="179"/>
                    </a:lnTo>
                    <a:lnTo>
                      <a:pt x="6" y="173"/>
                    </a:lnTo>
                    <a:lnTo>
                      <a:pt x="6" y="167"/>
                    </a:lnTo>
                    <a:lnTo>
                      <a:pt x="10" y="163"/>
                    </a:lnTo>
                    <a:lnTo>
                      <a:pt x="13" y="159"/>
                    </a:lnTo>
                    <a:lnTo>
                      <a:pt x="21" y="159"/>
                    </a:lnTo>
                    <a:lnTo>
                      <a:pt x="27" y="159"/>
                    </a:lnTo>
                    <a:lnTo>
                      <a:pt x="31" y="156"/>
                    </a:lnTo>
                    <a:lnTo>
                      <a:pt x="29" y="150"/>
                    </a:lnTo>
                    <a:lnTo>
                      <a:pt x="31" y="140"/>
                    </a:lnTo>
                    <a:lnTo>
                      <a:pt x="29" y="134"/>
                    </a:lnTo>
                    <a:lnTo>
                      <a:pt x="29" y="129"/>
                    </a:lnTo>
                    <a:lnTo>
                      <a:pt x="27" y="121"/>
                    </a:lnTo>
                    <a:lnTo>
                      <a:pt x="29" y="115"/>
                    </a:lnTo>
                    <a:lnTo>
                      <a:pt x="31" y="113"/>
                    </a:lnTo>
                    <a:lnTo>
                      <a:pt x="35" y="111"/>
                    </a:lnTo>
                    <a:lnTo>
                      <a:pt x="35" y="106"/>
                    </a:lnTo>
                    <a:lnTo>
                      <a:pt x="33" y="102"/>
                    </a:lnTo>
                    <a:lnTo>
                      <a:pt x="29" y="98"/>
                    </a:lnTo>
                    <a:lnTo>
                      <a:pt x="29" y="94"/>
                    </a:lnTo>
                    <a:lnTo>
                      <a:pt x="31" y="88"/>
                    </a:lnTo>
                    <a:lnTo>
                      <a:pt x="33" y="87"/>
                    </a:lnTo>
                    <a:lnTo>
                      <a:pt x="36" y="85"/>
                    </a:lnTo>
                    <a:lnTo>
                      <a:pt x="38" y="83"/>
                    </a:lnTo>
                    <a:lnTo>
                      <a:pt x="38" y="79"/>
                    </a:lnTo>
                    <a:lnTo>
                      <a:pt x="38" y="75"/>
                    </a:lnTo>
                    <a:lnTo>
                      <a:pt x="40" y="69"/>
                    </a:lnTo>
                    <a:lnTo>
                      <a:pt x="40" y="62"/>
                    </a:lnTo>
                    <a:lnTo>
                      <a:pt x="46" y="62"/>
                    </a:lnTo>
                    <a:lnTo>
                      <a:pt x="50" y="56"/>
                    </a:lnTo>
                    <a:lnTo>
                      <a:pt x="56" y="50"/>
                    </a:lnTo>
                    <a:lnTo>
                      <a:pt x="61" y="48"/>
                    </a:lnTo>
                    <a:lnTo>
                      <a:pt x="63" y="46"/>
                    </a:lnTo>
                    <a:lnTo>
                      <a:pt x="73" y="40"/>
                    </a:lnTo>
                    <a:lnTo>
                      <a:pt x="77" y="35"/>
                    </a:lnTo>
                    <a:lnTo>
                      <a:pt x="81" y="31"/>
                    </a:lnTo>
                    <a:lnTo>
                      <a:pt x="86" y="31"/>
                    </a:lnTo>
                    <a:lnTo>
                      <a:pt x="86" y="25"/>
                    </a:lnTo>
                    <a:lnTo>
                      <a:pt x="88" y="23"/>
                    </a:lnTo>
                    <a:lnTo>
                      <a:pt x="92" y="19"/>
                    </a:lnTo>
                    <a:lnTo>
                      <a:pt x="94" y="17"/>
                    </a:lnTo>
                    <a:lnTo>
                      <a:pt x="96" y="16"/>
                    </a:lnTo>
                    <a:lnTo>
                      <a:pt x="104" y="12"/>
                    </a:lnTo>
                    <a:lnTo>
                      <a:pt x="111" y="10"/>
                    </a:lnTo>
                    <a:lnTo>
                      <a:pt x="115" y="4"/>
                    </a:lnTo>
                    <a:lnTo>
                      <a:pt x="117" y="0"/>
                    </a:lnTo>
                    <a:lnTo>
                      <a:pt x="119" y="0"/>
                    </a:lnTo>
                    <a:lnTo>
                      <a:pt x="123" y="0"/>
                    </a:lnTo>
                    <a:lnTo>
                      <a:pt x="127" y="2"/>
                    </a:lnTo>
                    <a:lnTo>
                      <a:pt x="127" y="8"/>
                    </a:lnTo>
                    <a:lnTo>
                      <a:pt x="130" y="12"/>
                    </a:lnTo>
                    <a:lnTo>
                      <a:pt x="136" y="17"/>
                    </a:lnTo>
                    <a:lnTo>
                      <a:pt x="140" y="19"/>
                    </a:lnTo>
                    <a:lnTo>
                      <a:pt x="144" y="19"/>
                    </a:lnTo>
                    <a:lnTo>
                      <a:pt x="146" y="16"/>
                    </a:lnTo>
                    <a:lnTo>
                      <a:pt x="150" y="17"/>
                    </a:lnTo>
                    <a:lnTo>
                      <a:pt x="152" y="19"/>
                    </a:lnTo>
                    <a:lnTo>
                      <a:pt x="157" y="23"/>
                    </a:lnTo>
                    <a:lnTo>
                      <a:pt x="159" y="27"/>
                    </a:lnTo>
                    <a:lnTo>
                      <a:pt x="161" y="27"/>
                    </a:lnTo>
                    <a:lnTo>
                      <a:pt x="163" y="31"/>
                    </a:lnTo>
                    <a:lnTo>
                      <a:pt x="163" y="35"/>
                    </a:lnTo>
                    <a:lnTo>
                      <a:pt x="165" y="39"/>
                    </a:lnTo>
                    <a:lnTo>
                      <a:pt x="171" y="39"/>
                    </a:lnTo>
                    <a:lnTo>
                      <a:pt x="173" y="39"/>
                    </a:lnTo>
                    <a:lnTo>
                      <a:pt x="178" y="37"/>
                    </a:lnTo>
                    <a:lnTo>
                      <a:pt x="184" y="39"/>
                    </a:lnTo>
                    <a:lnTo>
                      <a:pt x="188" y="39"/>
                    </a:lnTo>
                    <a:lnTo>
                      <a:pt x="190" y="40"/>
                    </a:lnTo>
                    <a:lnTo>
                      <a:pt x="188" y="44"/>
                    </a:lnTo>
                    <a:lnTo>
                      <a:pt x="186" y="46"/>
                    </a:lnTo>
                    <a:lnTo>
                      <a:pt x="188" y="52"/>
                    </a:lnTo>
                    <a:lnTo>
                      <a:pt x="192" y="56"/>
                    </a:lnTo>
                    <a:lnTo>
                      <a:pt x="192" y="58"/>
                    </a:lnTo>
                    <a:lnTo>
                      <a:pt x="192" y="63"/>
                    </a:lnTo>
                    <a:lnTo>
                      <a:pt x="192" y="69"/>
                    </a:lnTo>
                    <a:lnTo>
                      <a:pt x="188" y="71"/>
                    </a:lnTo>
                    <a:lnTo>
                      <a:pt x="184" y="73"/>
                    </a:lnTo>
                    <a:lnTo>
                      <a:pt x="178" y="77"/>
                    </a:lnTo>
                    <a:lnTo>
                      <a:pt x="173" y="79"/>
                    </a:lnTo>
                    <a:lnTo>
                      <a:pt x="167" y="81"/>
                    </a:lnTo>
                    <a:lnTo>
                      <a:pt x="163" y="85"/>
                    </a:lnTo>
                    <a:lnTo>
                      <a:pt x="161" y="87"/>
                    </a:lnTo>
                    <a:lnTo>
                      <a:pt x="161" y="88"/>
                    </a:lnTo>
                    <a:lnTo>
                      <a:pt x="161" y="92"/>
                    </a:lnTo>
                    <a:lnTo>
                      <a:pt x="157" y="100"/>
                    </a:lnTo>
                    <a:lnTo>
                      <a:pt x="153" y="104"/>
                    </a:lnTo>
                    <a:lnTo>
                      <a:pt x="148" y="108"/>
                    </a:lnTo>
                    <a:lnTo>
                      <a:pt x="144" y="106"/>
                    </a:lnTo>
                    <a:lnTo>
                      <a:pt x="142" y="108"/>
                    </a:lnTo>
                    <a:lnTo>
                      <a:pt x="142" y="111"/>
                    </a:lnTo>
                    <a:lnTo>
                      <a:pt x="140" y="115"/>
                    </a:lnTo>
                    <a:lnTo>
                      <a:pt x="138" y="119"/>
                    </a:lnTo>
                    <a:lnTo>
                      <a:pt x="134" y="123"/>
                    </a:lnTo>
                    <a:lnTo>
                      <a:pt x="129" y="125"/>
                    </a:lnTo>
                    <a:lnTo>
                      <a:pt x="127" y="127"/>
                    </a:lnTo>
                    <a:lnTo>
                      <a:pt x="123" y="127"/>
                    </a:lnTo>
                    <a:lnTo>
                      <a:pt x="121" y="129"/>
                    </a:lnTo>
                    <a:lnTo>
                      <a:pt x="117" y="127"/>
                    </a:lnTo>
                    <a:lnTo>
                      <a:pt x="113" y="121"/>
                    </a:lnTo>
                    <a:lnTo>
                      <a:pt x="113" y="115"/>
                    </a:lnTo>
                    <a:lnTo>
                      <a:pt x="111" y="111"/>
                    </a:lnTo>
                    <a:lnTo>
                      <a:pt x="107" y="113"/>
                    </a:lnTo>
                    <a:lnTo>
                      <a:pt x="104" y="115"/>
                    </a:lnTo>
                    <a:lnTo>
                      <a:pt x="100" y="113"/>
                    </a:lnTo>
                    <a:lnTo>
                      <a:pt x="98" y="117"/>
                    </a:lnTo>
                    <a:lnTo>
                      <a:pt x="96" y="123"/>
                    </a:lnTo>
                    <a:lnTo>
                      <a:pt x="92" y="127"/>
                    </a:lnTo>
                    <a:lnTo>
                      <a:pt x="90" y="127"/>
                    </a:lnTo>
                    <a:lnTo>
                      <a:pt x="88" y="129"/>
                    </a:lnTo>
                    <a:lnTo>
                      <a:pt x="86" y="133"/>
                    </a:lnTo>
                    <a:lnTo>
                      <a:pt x="82" y="134"/>
                    </a:lnTo>
                    <a:lnTo>
                      <a:pt x="79" y="136"/>
                    </a:lnTo>
                    <a:lnTo>
                      <a:pt x="77" y="140"/>
                    </a:lnTo>
                    <a:lnTo>
                      <a:pt x="77" y="142"/>
                    </a:lnTo>
                    <a:lnTo>
                      <a:pt x="75" y="148"/>
                    </a:lnTo>
                    <a:lnTo>
                      <a:pt x="73" y="159"/>
                    </a:lnTo>
                    <a:lnTo>
                      <a:pt x="71" y="169"/>
                    </a:lnTo>
                    <a:lnTo>
                      <a:pt x="67" y="181"/>
                    </a:lnTo>
                    <a:lnTo>
                      <a:pt x="67" y="184"/>
                    </a:lnTo>
                    <a:lnTo>
                      <a:pt x="61" y="186"/>
                    </a:lnTo>
                    <a:lnTo>
                      <a:pt x="56" y="190"/>
                    </a:lnTo>
                    <a:lnTo>
                      <a:pt x="56" y="196"/>
                    </a:lnTo>
                    <a:lnTo>
                      <a:pt x="56" y="202"/>
                    </a:lnTo>
                    <a:lnTo>
                      <a:pt x="50" y="206"/>
                    </a:lnTo>
                    <a:lnTo>
                      <a:pt x="50" y="206"/>
                    </a:lnTo>
                    <a:lnTo>
                      <a:pt x="42" y="204"/>
                    </a:lnTo>
                    <a:lnTo>
                      <a:pt x="33" y="204"/>
                    </a:lnTo>
                    <a:lnTo>
                      <a:pt x="23" y="204"/>
                    </a:lnTo>
                    <a:lnTo>
                      <a:pt x="17" y="202"/>
                    </a:lnTo>
                    <a:lnTo>
                      <a:pt x="19" y="198"/>
                    </a:lnTo>
                    <a:lnTo>
                      <a:pt x="23" y="194"/>
                    </a:lnTo>
                    <a:lnTo>
                      <a:pt x="19" y="190"/>
                    </a:lnTo>
                    <a:lnTo>
                      <a:pt x="11" y="190"/>
                    </a:lnTo>
                    <a:lnTo>
                      <a:pt x="10" y="192"/>
                    </a:lnTo>
                    <a:close/>
                  </a:path>
                </a:pathLst>
              </a:custGeom>
              <a:solidFill>
                <a:srgbClr val="ff6600"/>
              </a:solidFill>
              <a:ln w="0">
                <a:noFill/>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Times New Roman"/>
                </a:endParaRPr>
              </a:p>
            </p:txBody>
          </p:sp>
          <p:sp>
            <p:nvSpPr>
              <p:cNvPr id="3084" name=""/>
              <p:cNvSpPr/>
              <p:nvPr/>
            </p:nvSpPr>
            <p:spPr>
              <a:xfrm>
                <a:off x="6646680" y="3795480"/>
                <a:ext cx="20160" cy="15840"/>
              </a:xfrm>
              <a:custGeom>
                <a:avLst/>
                <a:gdLst/>
                <a:ahLst/>
                <a:rect l="l" t="t" r="r" b="b"/>
                <a:pathLst>
                  <a:path w="84" h="54">
                    <a:moveTo>
                      <a:pt x="0" y="39"/>
                    </a:moveTo>
                    <a:lnTo>
                      <a:pt x="4" y="39"/>
                    </a:lnTo>
                    <a:lnTo>
                      <a:pt x="11" y="39"/>
                    </a:lnTo>
                    <a:lnTo>
                      <a:pt x="17" y="41"/>
                    </a:lnTo>
                    <a:lnTo>
                      <a:pt x="23" y="37"/>
                    </a:lnTo>
                    <a:lnTo>
                      <a:pt x="28" y="33"/>
                    </a:lnTo>
                    <a:lnTo>
                      <a:pt x="36" y="33"/>
                    </a:lnTo>
                    <a:lnTo>
                      <a:pt x="44" y="35"/>
                    </a:lnTo>
                    <a:lnTo>
                      <a:pt x="53" y="39"/>
                    </a:lnTo>
                    <a:lnTo>
                      <a:pt x="57" y="42"/>
                    </a:lnTo>
                    <a:lnTo>
                      <a:pt x="57" y="44"/>
                    </a:lnTo>
                    <a:lnTo>
                      <a:pt x="63" y="50"/>
                    </a:lnTo>
                    <a:lnTo>
                      <a:pt x="69" y="54"/>
                    </a:lnTo>
                    <a:lnTo>
                      <a:pt x="71" y="54"/>
                    </a:lnTo>
                    <a:lnTo>
                      <a:pt x="71" y="52"/>
                    </a:lnTo>
                    <a:lnTo>
                      <a:pt x="73" y="52"/>
                    </a:lnTo>
                    <a:lnTo>
                      <a:pt x="75" y="54"/>
                    </a:lnTo>
                    <a:lnTo>
                      <a:pt x="78" y="54"/>
                    </a:lnTo>
                    <a:lnTo>
                      <a:pt x="80" y="46"/>
                    </a:lnTo>
                    <a:lnTo>
                      <a:pt x="84" y="37"/>
                    </a:lnTo>
                    <a:lnTo>
                      <a:pt x="84" y="31"/>
                    </a:lnTo>
                    <a:lnTo>
                      <a:pt x="82" y="27"/>
                    </a:lnTo>
                    <a:lnTo>
                      <a:pt x="80" y="23"/>
                    </a:lnTo>
                    <a:lnTo>
                      <a:pt x="80" y="21"/>
                    </a:lnTo>
                    <a:lnTo>
                      <a:pt x="75" y="21"/>
                    </a:lnTo>
                    <a:lnTo>
                      <a:pt x="73" y="21"/>
                    </a:lnTo>
                    <a:lnTo>
                      <a:pt x="67" y="21"/>
                    </a:lnTo>
                    <a:lnTo>
                      <a:pt x="63" y="19"/>
                    </a:lnTo>
                    <a:lnTo>
                      <a:pt x="57" y="18"/>
                    </a:lnTo>
                    <a:lnTo>
                      <a:pt x="50" y="14"/>
                    </a:lnTo>
                    <a:lnTo>
                      <a:pt x="46" y="14"/>
                    </a:lnTo>
                    <a:lnTo>
                      <a:pt x="44" y="14"/>
                    </a:lnTo>
                    <a:lnTo>
                      <a:pt x="44" y="10"/>
                    </a:lnTo>
                    <a:lnTo>
                      <a:pt x="40" y="4"/>
                    </a:lnTo>
                    <a:lnTo>
                      <a:pt x="38" y="2"/>
                    </a:lnTo>
                    <a:lnTo>
                      <a:pt x="34" y="2"/>
                    </a:lnTo>
                    <a:lnTo>
                      <a:pt x="28" y="4"/>
                    </a:lnTo>
                    <a:lnTo>
                      <a:pt x="25" y="6"/>
                    </a:lnTo>
                    <a:lnTo>
                      <a:pt x="23" y="8"/>
                    </a:lnTo>
                    <a:lnTo>
                      <a:pt x="21" y="12"/>
                    </a:lnTo>
                    <a:lnTo>
                      <a:pt x="19" y="10"/>
                    </a:lnTo>
                    <a:lnTo>
                      <a:pt x="15" y="8"/>
                    </a:lnTo>
                    <a:lnTo>
                      <a:pt x="11" y="6"/>
                    </a:lnTo>
                    <a:lnTo>
                      <a:pt x="4" y="2"/>
                    </a:lnTo>
                    <a:lnTo>
                      <a:pt x="0" y="0"/>
                    </a:lnTo>
                    <a:lnTo>
                      <a:pt x="2" y="4"/>
                    </a:lnTo>
                    <a:lnTo>
                      <a:pt x="2" y="8"/>
                    </a:lnTo>
                    <a:lnTo>
                      <a:pt x="0" y="16"/>
                    </a:lnTo>
                    <a:lnTo>
                      <a:pt x="0" y="25"/>
                    </a:lnTo>
                    <a:lnTo>
                      <a:pt x="0" y="35"/>
                    </a:lnTo>
                    <a:lnTo>
                      <a:pt x="0" y="39"/>
                    </a:lnTo>
                    <a:close/>
                  </a:path>
                </a:pathLst>
              </a:custGeom>
              <a:solidFill>
                <a:srgbClr val="ff6600"/>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3085" name=""/>
              <p:cNvSpPr/>
              <p:nvPr/>
            </p:nvSpPr>
            <p:spPr>
              <a:xfrm>
                <a:off x="6648480" y="3765240"/>
                <a:ext cx="12240" cy="17640"/>
              </a:xfrm>
              <a:custGeom>
                <a:avLst/>
                <a:gdLst/>
                <a:ahLst/>
                <a:rect l="l" t="t" r="r" b="b"/>
                <a:pathLst>
                  <a:path w="54" h="62">
                    <a:moveTo>
                      <a:pt x="8" y="0"/>
                    </a:moveTo>
                    <a:lnTo>
                      <a:pt x="8" y="8"/>
                    </a:lnTo>
                    <a:lnTo>
                      <a:pt x="8" y="10"/>
                    </a:lnTo>
                    <a:lnTo>
                      <a:pt x="6" y="14"/>
                    </a:lnTo>
                    <a:lnTo>
                      <a:pt x="2" y="18"/>
                    </a:lnTo>
                    <a:lnTo>
                      <a:pt x="2" y="21"/>
                    </a:lnTo>
                    <a:lnTo>
                      <a:pt x="0" y="27"/>
                    </a:lnTo>
                    <a:lnTo>
                      <a:pt x="0" y="31"/>
                    </a:lnTo>
                    <a:lnTo>
                      <a:pt x="4" y="37"/>
                    </a:lnTo>
                    <a:lnTo>
                      <a:pt x="4" y="45"/>
                    </a:lnTo>
                    <a:lnTo>
                      <a:pt x="2" y="52"/>
                    </a:lnTo>
                    <a:lnTo>
                      <a:pt x="0" y="56"/>
                    </a:lnTo>
                    <a:lnTo>
                      <a:pt x="4" y="58"/>
                    </a:lnTo>
                    <a:lnTo>
                      <a:pt x="6" y="62"/>
                    </a:lnTo>
                    <a:lnTo>
                      <a:pt x="8" y="62"/>
                    </a:lnTo>
                    <a:lnTo>
                      <a:pt x="10" y="62"/>
                    </a:lnTo>
                    <a:lnTo>
                      <a:pt x="12" y="60"/>
                    </a:lnTo>
                    <a:lnTo>
                      <a:pt x="14" y="58"/>
                    </a:lnTo>
                    <a:lnTo>
                      <a:pt x="21" y="58"/>
                    </a:lnTo>
                    <a:lnTo>
                      <a:pt x="27" y="56"/>
                    </a:lnTo>
                    <a:lnTo>
                      <a:pt x="31" y="54"/>
                    </a:lnTo>
                    <a:lnTo>
                      <a:pt x="37" y="56"/>
                    </a:lnTo>
                    <a:lnTo>
                      <a:pt x="39" y="56"/>
                    </a:lnTo>
                    <a:lnTo>
                      <a:pt x="41" y="54"/>
                    </a:lnTo>
                    <a:lnTo>
                      <a:pt x="44" y="56"/>
                    </a:lnTo>
                    <a:lnTo>
                      <a:pt x="46" y="54"/>
                    </a:lnTo>
                    <a:lnTo>
                      <a:pt x="50" y="54"/>
                    </a:lnTo>
                    <a:lnTo>
                      <a:pt x="54" y="54"/>
                    </a:lnTo>
                    <a:lnTo>
                      <a:pt x="54" y="52"/>
                    </a:lnTo>
                    <a:lnTo>
                      <a:pt x="52" y="48"/>
                    </a:lnTo>
                    <a:lnTo>
                      <a:pt x="50" y="45"/>
                    </a:lnTo>
                    <a:lnTo>
                      <a:pt x="46" y="39"/>
                    </a:lnTo>
                    <a:lnTo>
                      <a:pt x="48" y="33"/>
                    </a:lnTo>
                    <a:lnTo>
                      <a:pt x="50" y="29"/>
                    </a:lnTo>
                    <a:lnTo>
                      <a:pt x="48" y="23"/>
                    </a:lnTo>
                    <a:lnTo>
                      <a:pt x="46" y="21"/>
                    </a:lnTo>
                    <a:lnTo>
                      <a:pt x="35" y="16"/>
                    </a:lnTo>
                    <a:lnTo>
                      <a:pt x="27" y="14"/>
                    </a:lnTo>
                    <a:lnTo>
                      <a:pt x="19" y="10"/>
                    </a:lnTo>
                    <a:lnTo>
                      <a:pt x="12" y="6"/>
                    </a:lnTo>
                    <a:lnTo>
                      <a:pt x="8" y="0"/>
                    </a:lnTo>
                    <a:close/>
                  </a:path>
                </a:pathLst>
              </a:custGeom>
              <a:solidFill>
                <a:srgbClr val="ff6600"/>
              </a:solidFill>
              <a:ln w="0">
                <a:noFill/>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3086" name=""/>
              <p:cNvSpPr/>
              <p:nvPr/>
            </p:nvSpPr>
            <p:spPr>
              <a:xfrm>
                <a:off x="6651360" y="3782880"/>
                <a:ext cx="18720" cy="7920"/>
              </a:xfrm>
              <a:custGeom>
                <a:avLst/>
                <a:gdLst/>
                <a:ahLst/>
                <a:rect l="l" t="t" r="r" b="b"/>
                <a:pathLst>
                  <a:path w="79" h="31">
                    <a:moveTo>
                      <a:pt x="0" y="8"/>
                    </a:moveTo>
                    <a:lnTo>
                      <a:pt x="2" y="12"/>
                    </a:lnTo>
                    <a:lnTo>
                      <a:pt x="8" y="14"/>
                    </a:lnTo>
                    <a:lnTo>
                      <a:pt x="9" y="15"/>
                    </a:lnTo>
                    <a:lnTo>
                      <a:pt x="13" y="19"/>
                    </a:lnTo>
                    <a:lnTo>
                      <a:pt x="13" y="23"/>
                    </a:lnTo>
                    <a:lnTo>
                      <a:pt x="15" y="25"/>
                    </a:lnTo>
                    <a:lnTo>
                      <a:pt x="17" y="27"/>
                    </a:lnTo>
                    <a:lnTo>
                      <a:pt x="19" y="31"/>
                    </a:lnTo>
                    <a:lnTo>
                      <a:pt x="21" y="31"/>
                    </a:lnTo>
                    <a:lnTo>
                      <a:pt x="34" y="31"/>
                    </a:lnTo>
                    <a:lnTo>
                      <a:pt x="36" y="29"/>
                    </a:lnTo>
                    <a:lnTo>
                      <a:pt x="38" y="27"/>
                    </a:lnTo>
                    <a:lnTo>
                      <a:pt x="44" y="25"/>
                    </a:lnTo>
                    <a:lnTo>
                      <a:pt x="48" y="23"/>
                    </a:lnTo>
                    <a:lnTo>
                      <a:pt x="52" y="17"/>
                    </a:lnTo>
                    <a:lnTo>
                      <a:pt x="54" y="15"/>
                    </a:lnTo>
                    <a:lnTo>
                      <a:pt x="61" y="14"/>
                    </a:lnTo>
                    <a:lnTo>
                      <a:pt x="67" y="12"/>
                    </a:lnTo>
                    <a:lnTo>
                      <a:pt x="71" y="8"/>
                    </a:lnTo>
                    <a:lnTo>
                      <a:pt x="77" y="6"/>
                    </a:lnTo>
                    <a:lnTo>
                      <a:pt x="79" y="6"/>
                    </a:lnTo>
                    <a:lnTo>
                      <a:pt x="75" y="4"/>
                    </a:lnTo>
                    <a:lnTo>
                      <a:pt x="71" y="4"/>
                    </a:lnTo>
                    <a:lnTo>
                      <a:pt x="67" y="4"/>
                    </a:lnTo>
                    <a:lnTo>
                      <a:pt x="59" y="6"/>
                    </a:lnTo>
                    <a:lnTo>
                      <a:pt x="50" y="6"/>
                    </a:lnTo>
                    <a:lnTo>
                      <a:pt x="44" y="4"/>
                    </a:lnTo>
                    <a:lnTo>
                      <a:pt x="44" y="0"/>
                    </a:lnTo>
                    <a:lnTo>
                      <a:pt x="40" y="0"/>
                    </a:lnTo>
                    <a:lnTo>
                      <a:pt x="36" y="0"/>
                    </a:lnTo>
                    <a:lnTo>
                      <a:pt x="34" y="2"/>
                    </a:lnTo>
                    <a:lnTo>
                      <a:pt x="31" y="0"/>
                    </a:lnTo>
                    <a:lnTo>
                      <a:pt x="29" y="2"/>
                    </a:lnTo>
                    <a:lnTo>
                      <a:pt x="27" y="2"/>
                    </a:lnTo>
                    <a:lnTo>
                      <a:pt x="21" y="0"/>
                    </a:lnTo>
                    <a:lnTo>
                      <a:pt x="17" y="2"/>
                    </a:lnTo>
                    <a:lnTo>
                      <a:pt x="11" y="4"/>
                    </a:lnTo>
                    <a:lnTo>
                      <a:pt x="4" y="4"/>
                    </a:lnTo>
                    <a:lnTo>
                      <a:pt x="2" y="6"/>
                    </a:lnTo>
                    <a:lnTo>
                      <a:pt x="0" y="8"/>
                    </a:lnTo>
                    <a:close/>
                  </a:path>
                </a:pathLst>
              </a:custGeom>
              <a:solidFill>
                <a:srgbClr val="ff6600"/>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3087" name=""/>
              <p:cNvSpPr/>
              <p:nvPr/>
            </p:nvSpPr>
            <p:spPr>
              <a:xfrm>
                <a:off x="6643440" y="3782880"/>
                <a:ext cx="26640" cy="17280"/>
              </a:xfrm>
              <a:custGeom>
                <a:avLst/>
                <a:gdLst/>
                <a:ahLst/>
                <a:rect l="l" t="t" r="r" b="b"/>
                <a:pathLst>
                  <a:path w="106" h="63">
                    <a:moveTo>
                      <a:pt x="90" y="63"/>
                    </a:moveTo>
                    <a:lnTo>
                      <a:pt x="85" y="63"/>
                    </a:lnTo>
                    <a:lnTo>
                      <a:pt x="83" y="63"/>
                    </a:lnTo>
                    <a:lnTo>
                      <a:pt x="77" y="63"/>
                    </a:lnTo>
                    <a:lnTo>
                      <a:pt x="73" y="61"/>
                    </a:lnTo>
                    <a:lnTo>
                      <a:pt x="67" y="60"/>
                    </a:lnTo>
                    <a:lnTo>
                      <a:pt x="60" y="56"/>
                    </a:lnTo>
                    <a:lnTo>
                      <a:pt x="56" y="56"/>
                    </a:lnTo>
                    <a:lnTo>
                      <a:pt x="54" y="56"/>
                    </a:lnTo>
                    <a:lnTo>
                      <a:pt x="54" y="52"/>
                    </a:lnTo>
                    <a:lnTo>
                      <a:pt x="50" y="46"/>
                    </a:lnTo>
                    <a:lnTo>
                      <a:pt x="48" y="44"/>
                    </a:lnTo>
                    <a:lnTo>
                      <a:pt x="44" y="44"/>
                    </a:lnTo>
                    <a:lnTo>
                      <a:pt x="38" y="46"/>
                    </a:lnTo>
                    <a:lnTo>
                      <a:pt x="35" y="48"/>
                    </a:lnTo>
                    <a:lnTo>
                      <a:pt x="33" y="50"/>
                    </a:lnTo>
                    <a:lnTo>
                      <a:pt x="31" y="54"/>
                    </a:lnTo>
                    <a:lnTo>
                      <a:pt x="29" y="52"/>
                    </a:lnTo>
                    <a:lnTo>
                      <a:pt x="25" y="50"/>
                    </a:lnTo>
                    <a:lnTo>
                      <a:pt x="21" y="48"/>
                    </a:lnTo>
                    <a:lnTo>
                      <a:pt x="14" y="44"/>
                    </a:lnTo>
                    <a:lnTo>
                      <a:pt x="10" y="42"/>
                    </a:lnTo>
                    <a:lnTo>
                      <a:pt x="10" y="38"/>
                    </a:lnTo>
                    <a:lnTo>
                      <a:pt x="6" y="35"/>
                    </a:lnTo>
                    <a:lnTo>
                      <a:pt x="4" y="31"/>
                    </a:lnTo>
                    <a:lnTo>
                      <a:pt x="0" y="27"/>
                    </a:lnTo>
                    <a:lnTo>
                      <a:pt x="2" y="21"/>
                    </a:lnTo>
                    <a:lnTo>
                      <a:pt x="2" y="19"/>
                    </a:lnTo>
                    <a:lnTo>
                      <a:pt x="8" y="13"/>
                    </a:lnTo>
                    <a:lnTo>
                      <a:pt x="12" y="13"/>
                    </a:lnTo>
                    <a:lnTo>
                      <a:pt x="15" y="12"/>
                    </a:lnTo>
                    <a:lnTo>
                      <a:pt x="17" y="8"/>
                    </a:lnTo>
                    <a:lnTo>
                      <a:pt x="19" y="4"/>
                    </a:lnTo>
                    <a:lnTo>
                      <a:pt x="19" y="0"/>
                    </a:lnTo>
                    <a:lnTo>
                      <a:pt x="23" y="2"/>
                    </a:lnTo>
                    <a:lnTo>
                      <a:pt x="25" y="6"/>
                    </a:lnTo>
                    <a:lnTo>
                      <a:pt x="27" y="6"/>
                    </a:lnTo>
                    <a:lnTo>
                      <a:pt x="29" y="6"/>
                    </a:lnTo>
                    <a:lnTo>
                      <a:pt x="31" y="10"/>
                    </a:lnTo>
                    <a:lnTo>
                      <a:pt x="37" y="12"/>
                    </a:lnTo>
                    <a:lnTo>
                      <a:pt x="38" y="13"/>
                    </a:lnTo>
                    <a:lnTo>
                      <a:pt x="42" y="17"/>
                    </a:lnTo>
                    <a:lnTo>
                      <a:pt x="42" y="21"/>
                    </a:lnTo>
                    <a:lnTo>
                      <a:pt x="44" y="23"/>
                    </a:lnTo>
                    <a:lnTo>
                      <a:pt x="46" y="25"/>
                    </a:lnTo>
                    <a:lnTo>
                      <a:pt x="48" y="29"/>
                    </a:lnTo>
                    <a:lnTo>
                      <a:pt x="50" y="29"/>
                    </a:lnTo>
                    <a:lnTo>
                      <a:pt x="63" y="29"/>
                    </a:lnTo>
                    <a:lnTo>
                      <a:pt x="65" y="27"/>
                    </a:lnTo>
                    <a:lnTo>
                      <a:pt x="67" y="25"/>
                    </a:lnTo>
                    <a:lnTo>
                      <a:pt x="73" y="23"/>
                    </a:lnTo>
                    <a:lnTo>
                      <a:pt x="77" y="21"/>
                    </a:lnTo>
                    <a:lnTo>
                      <a:pt x="81" y="15"/>
                    </a:lnTo>
                    <a:lnTo>
                      <a:pt x="83" y="13"/>
                    </a:lnTo>
                    <a:lnTo>
                      <a:pt x="90" y="12"/>
                    </a:lnTo>
                    <a:lnTo>
                      <a:pt x="96" y="10"/>
                    </a:lnTo>
                    <a:lnTo>
                      <a:pt x="100" y="6"/>
                    </a:lnTo>
                    <a:lnTo>
                      <a:pt x="106" y="4"/>
                    </a:lnTo>
                    <a:lnTo>
                      <a:pt x="104" y="8"/>
                    </a:lnTo>
                    <a:lnTo>
                      <a:pt x="100" y="12"/>
                    </a:lnTo>
                    <a:lnTo>
                      <a:pt x="96" y="13"/>
                    </a:lnTo>
                    <a:lnTo>
                      <a:pt x="96" y="17"/>
                    </a:lnTo>
                    <a:lnTo>
                      <a:pt x="102" y="25"/>
                    </a:lnTo>
                    <a:lnTo>
                      <a:pt x="104" y="29"/>
                    </a:lnTo>
                    <a:lnTo>
                      <a:pt x="102" y="35"/>
                    </a:lnTo>
                    <a:lnTo>
                      <a:pt x="98" y="38"/>
                    </a:lnTo>
                    <a:lnTo>
                      <a:pt x="92" y="46"/>
                    </a:lnTo>
                    <a:lnTo>
                      <a:pt x="90" y="58"/>
                    </a:lnTo>
                    <a:lnTo>
                      <a:pt x="90" y="63"/>
                    </a:lnTo>
                    <a:close/>
                  </a:path>
                </a:pathLst>
              </a:custGeom>
              <a:solidFill>
                <a:srgbClr val="ff6600"/>
              </a:solidFill>
              <a:ln w="0">
                <a:noFill/>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3088" name=""/>
              <p:cNvSpPr/>
              <p:nvPr/>
            </p:nvSpPr>
            <p:spPr>
              <a:xfrm>
                <a:off x="6664320" y="3882960"/>
                <a:ext cx="29520" cy="25200"/>
              </a:xfrm>
              <a:custGeom>
                <a:avLst/>
                <a:gdLst/>
                <a:ahLst/>
                <a:rect l="l" t="t" r="r" b="b"/>
                <a:pathLst>
                  <a:path w="113" h="84">
                    <a:moveTo>
                      <a:pt x="0" y="84"/>
                    </a:moveTo>
                    <a:lnTo>
                      <a:pt x="15" y="76"/>
                    </a:lnTo>
                    <a:lnTo>
                      <a:pt x="33" y="67"/>
                    </a:lnTo>
                    <a:lnTo>
                      <a:pt x="44" y="61"/>
                    </a:lnTo>
                    <a:lnTo>
                      <a:pt x="52" y="53"/>
                    </a:lnTo>
                    <a:lnTo>
                      <a:pt x="54" y="52"/>
                    </a:lnTo>
                    <a:lnTo>
                      <a:pt x="63" y="50"/>
                    </a:lnTo>
                    <a:lnTo>
                      <a:pt x="73" y="48"/>
                    </a:lnTo>
                    <a:lnTo>
                      <a:pt x="90" y="42"/>
                    </a:lnTo>
                    <a:lnTo>
                      <a:pt x="98" y="42"/>
                    </a:lnTo>
                    <a:lnTo>
                      <a:pt x="102" y="44"/>
                    </a:lnTo>
                    <a:lnTo>
                      <a:pt x="104" y="46"/>
                    </a:lnTo>
                    <a:lnTo>
                      <a:pt x="105" y="42"/>
                    </a:lnTo>
                    <a:lnTo>
                      <a:pt x="107" y="40"/>
                    </a:lnTo>
                    <a:lnTo>
                      <a:pt x="109" y="38"/>
                    </a:lnTo>
                    <a:lnTo>
                      <a:pt x="109" y="32"/>
                    </a:lnTo>
                    <a:lnTo>
                      <a:pt x="113" y="29"/>
                    </a:lnTo>
                    <a:lnTo>
                      <a:pt x="113" y="25"/>
                    </a:lnTo>
                    <a:lnTo>
                      <a:pt x="109" y="23"/>
                    </a:lnTo>
                    <a:lnTo>
                      <a:pt x="104" y="23"/>
                    </a:lnTo>
                    <a:lnTo>
                      <a:pt x="96" y="23"/>
                    </a:lnTo>
                    <a:lnTo>
                      <a:pt x="90" y="23"/>
                    </a:lnTo>
                    <a:lnTo>
                      <a:pt x="86" y="23"/>
                    </a:lnTo>
                    <a:lnTo>
                      <a:pt x="80" y="25"/>
                    </a:lnTo>
                    <a:lnTo>
                      <a:pt x="79" y="27"/>
                    </a:lnTo>
                    <a:lnTo>
                      <a:pt x="75" y="25"/>
                    </a:lnTo>
                    <a:lnTo>
                      <a:pt x="73" y="27"/>
                    </a:lnTo>
                    <a:lnTo>
                      <a:pt x="63" y="32"/>
                    </a:lnTo>
                    <a:lnTo>
                      <a:pt x="56" y="30"/>
                    </a:lnTo>
                    <a:lnTo>
                      <a:pt x="50" y="27"/>
                    </a:lnTo>
                    <a:lnTo>
                      <a:pt x="50" y="19"/>
                    </a:lnTo>
                    <a:lnTo>
                      <a:pt x="46" y="11"/>
                    </a:lnTo>
                    <a:lnTo>
                      <a:pt x="44" y="7"/>
                    </a:lnTo>
                    <a:lnTo>
                      <a:pt x="44" y="4"/>
                    </a:lnTo>
                    <a:lnTo>
                      <a:pt x="42" y="2"/>
                    </a:lnTo>
                    <a:lnTo>
                      <a:pt x="38" y="0"/>
                    </a:lnTo>
                    <a:lnTo>
                      <a:pt x="31" y="4"/>
                    </a:lnTo>
                    <a:lnTo>
                      <a:pt x="25" y="7"/>
                    </a:lnTo>
                    <a:lnTo>
                      <a:pt x="23" y="11"/>
                    </a:lnTo>
                    <a:lnTo>
                      <a:pt x="21" y="13"/>
                    </a:lnTo>
                    <a:lnTo>
                      <a:pt x="15" y="19"/>
                    </a:lnTo>
                    <a:lnTo>
                      <a:pt x="6" y="25"/>
                    </a:lnTo>
                    <a:lnTo>
                      <a:pt x="4" y="29"/>
                    </a:lnTo>
                    <a:lnTo>
                      <a:pt x="4" y="32"/>
                    </a:lnTo>
                    <a:lnTo>
                      <a:pt x="4" y="36"/>
                    </a:lnTo>
                    <a:lnTo>
                      <a:pt x="4" y="40"/>
                    </a:lnTo>
                    <a:lnTo>
                      <a:pt x="4" y="44"/>
                    </a:lnTo>
                    <a:lnTo>
                      <a:pt x="4" y="55"/>
                    </a:lnTo>
                    <a:lnTo>
                      <a:pt x="2" y="69"/>
                    </a:lnTo>
                    <a:lnTo>
                      <a:pt x="0" y="76"/>
                    </a:lnTo>
                    <a:lnTo>
                      <a:pt x="0" y="84"/>
                    </a:lnTo>
                    <a:close/>
                  </a:path>
                </a:pathLst>
              </a:custGeom>
              <a:solidFill>
                <a:srgbClr val="ff6600"/>
              </a:solidFill>
              <a:ln w="0">
                <a:noFill/>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3089" name=""/>
              <p:cNvSpPr/>
              <p:nvPr/>
            </p:nvSpPr>
            <p:spPr>
              <a:xfrm>
                <a:off x="6718320" y="3740040"/>
                <a:ext cx="23400" cy="42840"/>
              </a:xfrm>
              <a:custGeom>
                <a:avLst/>
                <a:gdLst/>
                <a:ahLst/>
                <a:rect l="l" t="t" r="r" b="b"/>
                <a:pathLst>
                  <a:path w="95" h="152">
                    <a:moveTo>
                      <a:pt x="94" y="0"/>
                    </a:moveTo>
                    <a:lnTo>
                      <a:pt x="90" y="6"/>
                    </a:lnTo>
                    <a:lnTo>
                      <a:pt x="82" y="12"/>
                    </a:lnTo>
                    <a:lnTo>
                      <a:pt x="71" y="19"/>
                    </a:lnTo>
                    <a:lnTo>
                      <a:pt x="63" y="25"/>
                    </a:lnTo>
                    <a:lnTo>
                      <a:pt x="61" y="31"/>
                    </a:lnTo>
                    <a:lnTo>
                      <a:pt x="57" y="33"/>
                    </a:lnTo>
                    <a:lnTo>
                      <a:pt x="53" y="39"/>
                    </a:lnTo>
                    <a:lnTo>
                      <a:pt x="49" y="44"/>
                    </a:lnTo>
                    <a:lnTo>
                      <a:pt x="44" y="50"/>
                    </a:lnTo>
                    <a:lnTo>
                      <a:pt x="40" y="54"/>
                    </a:lnTo>
                    <a:lnTo>
                      <a:pt x="36" y="52"/>
                    </a:lnTo>
                    <a:lnTo>
                      <a:pt x="32" y="54"/>
                    </a:lnTo>
                    <a:lnTo>
                      <a:pt x="28" y="60"/>
                    </a:lnTo>
                    <a:lnTo>
                      <a:pt x="23" y="69"/>
                    </a:lnTo>
                    <a:lnTo>
                      <a:pt x="17" y="77"/>
                    </a:lnTo>
                    <a:lnTo>
                      <a:pt x="13" y="81"/>
                    </a:lnTo>
                    <a:lnTo>
                      <a:pt x="11" y="83"/>
                    </a:lnTo>
                    <a:lnTo>
                      <a:pt x="9" y="88"/>
                    </a:lnTo>
                    <a:lnTo>
                      <a:pt x="5" y="94"/>
                    </a:lnTo>
                    <a:lnTo>
                      <a:pt x="0" y="102"/>
                    </a:lnTo>
                    <a:lnTo>
                      <a:pt x="0" y="110"/>
                    </a:lnTo>
                    <a:lnTo>
                      <a:pt x="7" y="110"/>
                    </a:lnTo>
                    <a:lnTo>
                      <a:pt x="15" y="111"/>
                    </a:lnTo>
                    <a:lnTo>
                      <a:pt x="21" y="119"/>
                    </a:lnTo>
                    <a:lnTo>
                      <a:pt x="28" y="127"/>
                    </a:lnTo>
                    <a:lnTo>
                      <a:pt x="34" y="131"/>
                    </a:lnTo>
                    <a:lnTo>
                      <a:pt x="38" y="135"/>
                    </a:lnTo>
                    <a:lnTo>
                      <a:pt x="44" y="136"/>
                    </a:lnTo>
                    <a:lnTo>
                      <a:pt x="49" y="140"/>
                    </a:lnTo>
                    <a:lnTo>
                      <a:pt x="53" y="146"/>
                    </a:lnTo>
                    <a:lnTo>
                      <a:pt x="53" y="150"/>
                    </a:lnTo>
                    <a:lnTo>
                      <a:pt x="55" y="152"/>
                    </a:lnTo>
                    <a:lnTo>
                      <a:pt x="59" y="152"/>
                    </a:lnTo>
                    <a:lnTo>
                      <a:pt x="63" y="152"/>
                    </a:lnTo>
                    <a:lnTo>
                      <a:pt x="63" y="150"/>
                    </a:lnTo>
                    <a:lnTo>
                      <a:pt x="69" y="144"/>
                    </a:lnTo>
                    <a:lnTo>
                      <a:pt x="72" y="136"/>
                    </a:lnTo>
                    <a:lnTo>
                      <a:pt x="76" y="133"/>
                    </a:lnTo>
                    <a:lnTo>
                      <a:pt x="80" y="133"/>
                    </a:lnTo>
                    <a:lnTo>
                      <a:pt x="84" y="131"/>
                    </a:lnTo>
                    <a:lnTo>
                      <a:pt x="86" y="127"/>
                    </a:lnTo>
                    <a:lnTo>
                      <a:pt x="90" y="123"/>
                    </a:lnTo>
                    <a:lnTo>
                      <a:pt x="92" y="119"/>
                    </a:lnTo>
                    <a:lnTo>
                      <a:pt x="92" y="115"/>
                    </a:lnTo>
                    <a:lnTo>
                      <a:pt x="92" y="111"/>
                    </a:lnTo>
                    <a:lnTo>
                      <a:pt x="94" y="108"/>
                    </a:lnTo>
                    <a:lnTo>
                      <a:pt x="92" y="104"/>
                    </a:lnTo>
                    <a:lnTo>
                      <a:pt x="88" y="104"/>
                    </a:lnTo>
                    <a:lnTo>
                      <a:pt x="86" y="104"/>
                    </a:lnTo>
                    <a:lnTo>
                      <a:pt x="84" y="102"/>
                    </a:lnTo>
                    <a:lnTo>
                      <a:pt x="82" y="96"/>
                    </a:lnTo>
                    <a:lnTo>
                      <a:pt x="84" y="90"/>
                    </a:lnTo>
                    <a:lnTo>
                      <a:pt x="82" y="87"/>
                    </a:lnTo>
                    <a:lnTo>
                      <a:pt x="82" y="81"/>
                    </a:lnTo>
                    <a:lnTo>
                      <a:pt x="80" y="75"/>
                    </a:lnTo>
                    <a:lnTo>
                      <a:pt x="80" y="65"/>
                    </a:lnTo>
                    <a:lnTo>
                      <a:pt x="82" y="58"/>
                    </a:lnTo>
                    <a:lnTo>
                      <a:pt x="86" y="54"/>
                    </a:lnTo>
                    <a:lnTo>
                      <a:pt x="86" y="46"/>
                    </a:lnTo>
                    <a:lnTo>
                      <a:pt x="88" y="40"/>
                    </a:lnTo>
                    <a:lnTo>
                      <a:pt x="92" y="37"/>
                    </a:lnTo>
                    <a:lnTo>
                      <a:pt x="94" y="25"/>
                    </a:lnTo>
                    <a:lnTo>
                      <a:pt x="94" y="12"/>
                    </a:lnTo>
                    <a:lnTo>
                      <a:pt x="95" y="4"/>
                    </a:lnTo>
                    <a:lnTo>
                      <a:pt x="94" y="0"/>
                    </a:lnTo>
                    <a:close/>
                  </a:path>
                </a:pathLst>
              </a:custGeom>
              <a:solidFill>
                <a:srgbClr val="ff6600"/>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3090" name=""/>
              <p:cNvSpPr/>
              <p:nvPr/>
            </p:nvSpPr>
            <p:spPr>
              <a:xfrm>
                <a:off x="6684840" y="3757320"/>
                <a:ext cx="34560" cy="36720"/>
              </a:xfrm>
              <a:custGeom>
                <a:avLst/>
                <a:gdLst/>
                <a:ahLst/>
                <a:rect l="l" t="t" r="r" b="b"/>
                <a:pathLst>
                  <a:path w="142" h="121">
                    <a:moveTo>
                      <a:pt x="2" y="73"/>
                    </a:moveTo>
                    <a:lnTo>
                      <a:pt x="6" y="74"/>
                    </a:lnTo>
                    <a:lnTo>
                      <a:pt x="13" y="74"/>
                    </a:lnTo>
                    <a:lnTo>
                      <a:pt x="19" y="74"/>
                    </a:lnTo>
                    <a:lnTo>
                      <a:pt x="25" y="71"/>
                    </a:lnTo>
                    <a:lnTo>
                      <a:pt x="27" y="63"/>
                    </a:lnTo>
                    <a:lnTo>
                      <a:pt x="33" y="61"/>
                    </a:lnTo>
                    <a:lnTo>
                      <a:pt x="36" y="55"/>
                    </a:lnTo>
                    <a:lnTo>
                      <a:pt x="35" y="48"/>
                    </a:lnTo>
                    <a:lnTo>
                      <a:pt x="35" y="40"/>
                    </a:lnTo>
                    <a:lnTo>
                      <a:pt x="36" y="34"/>
                    </a:lnTo>
                    <a:lnTo>
                      <a:pt x="42" y="32"/>
                    </a:lnTo>
                    <a:lnTo>
                      <a:pt x="46" y="30"/>
                    </a:lnTo>
                    <a:lnTo>
                      <a:pt x="46" y="26"/>
                    </a:lnTo>
                    <a:lnTo>
                      <a:pt x="50" y="23"/>
                    </a:lnTo>
                    <a:lnTo>
                      <a:pt x="54" y="19"/>
                    </a:lnTo>
                    <a:lnTo>
                      <a:pt x="54" y="17"/>
                    </a:lnTo>
                    <a:lnTo>
                      <a:pt x="56" y="11"/>
                    </a:lnTo>
                    <a:lnTo>
                      <a:pt x="67" y="11"/>
                    </a:lnTo>
                    <a:lnTo>
                      <a:pt x="71" y="11"/>
                    </a:lnTo>
                    <a:lnTo>
                      <a:pt x="79" y="3"/>
                    </a:lnTo>
                    <a:lnTo>
                      <a:pt x="83" y="5"/>
                    </a:lnTo>
                    <a:lnTo>
                      <a:pt x="86" y="3"/>
                    </a:lnTo>
                    <a:lnTo>
                      <a:pt x="90" y="3"/>
                    </a:lnTo>
                    <a:lnTo>
                      <a:pt x="92" y="3"/>
                    </a:lnTo>
                    <a:lnTo>
                      <a:pt x="94" y="2"/>
                    </a:lnTo>
                    <a:lnTo>
                      <a:pt x="96" y="3"/>
                    </a:lnTo>
                    <a:lnTo>
                      <a:pt x="98" y="7"/>
                    </a:lnTo>
                    <a:lnTo>
                      <a:pt x="100" y="9"/>
                    </a:lnTo>
                    <a:lnTo>
                      <a:pt x="104" y="7"/>
                    </a:lnTo>
                    <a:lnTo>
                      <a:pt x="106" y="7"/>
                    </a:lnTo>
                    <a:lnTo>
                      <a:pt x="107" y="9"/>
                    </a:lnTo>
                    <a:lnTo>
                      <a:pt x="111" y="9"/>
                    </a:lnTo>
                    <a:lnTo>
                      <a:pt x="115" y="9"/>
                    </a:lnTo>
                    <a:lnTo>
                      <a:pt x="121" y="9"/>
                    </a:lnTo>
                    <a:lnTo>
                      <a:pt x="125" y="3"/>
                    </a:lnTo>
                    <a:lnTo>
                      <a:pt x="129" y="0"/>
                    </a:lnTo>
                    <a:lnTo>
                      <a:pt x="132" y="2"/>
                    </a:lnTo>
                    <a:lnTo>
                      <a:pt x="132" y="7"/>
                    </a:lnTo>
                    <a:lnTo>
                      <a:pt x="136" y="11"/>
                    </a:lnTo>
                    <a:lnTo>
                      <a:pt x="140" y="17"/>
                    </a:lnTo>
                    <a:lnTo>
                      <a:pt x="142" y="21"/>
                    </a:lnTo>
                    <a:lnTo>
                      <a:pt x="140" y="26"/>
                    </a:lnTo>
                    <a:lnTo>
                      <a:pt x="136" y="32"/>
                    </a:lnTo>
                    <a:lnTo>
                      <a:pt x="131" y="40"/>
                    </a:lnTo>
                    <a:lnTo>
                      <a:pt x="131" y="48"/>
                    </a:lnTo>
                    <a:lnTo>
                      <a:pt x="127" y="51"/>
                    </a:lnTo>
                    <a:lnTo>
                      <a:pt x="125" y="49"/>
                    </a:lnTo>
                    <a:lnTo>
                      <a:pt x="123" y="48"/>
                    </a:lnTo>
                    <a:lnTo>
                      <a:pt x="121" y="48"/>
                    </a:lnTo>
                    <a:lnTo>
                      <a:pt x="119" y="48"/>
                    </a:lnTo>
                    <a:lnTo>
                      <a:pt x="117" y="49"/>
                    </a:lnTo>
                    <a:lnTo>
                      <a:pt x="111" y="51"/>
                    </a:lnTo>
                    <a:lnTo>
                      <a:pt x="107" y="51"/>
                    </a:lnTo>
                    <a:lnTo>
                      <a:pt x="106" y="59"/>
                    </a:lnTo>
                    <a:lnTo>
                      <a:pt x="106" y="69"/>
                    </a:lnTo>
                    <a:lnTo>
                      <a:pt x="100" y="74"/>
                    </a:lnTo>
                    <a:lnTo>
                      <a:pt x="96" y="82"/>
                    </a:lnTo>
                    <a:lnTo>
                      <a:pt x="90" y="84"/>
                    </a:lnTo>
                    <a:lnTo>
                      <a:pt x="84" y="90"/>
                    </a:lnTo>
                    <a:lnTo>
                      <a:pt x="83" y="94"/>
                    </a:lnTo>
                    <a:lnTo>
                      <a:pt x="79" y="96"/>
                    </a:lnTo>
                    <a:lnTo>
                      <a:pt x="75" y="97"/>
                    </a:lnTo>
                    <a:lnTo>
                      <a:pt x="71" y="99"/>
                    </a:lnTo>
                    <a:lnTo>
                      <a:pt x="67" y="105"/>
                    </a:lnTo>
                    <a:lnTo>
                      <a:pt x="61" y="107"/>
                    </a:lnTo>
                    <a:lnTo>
                      <a:pt x="58" y="109"/>
                    </a:lnTo>
                    <a:lnTo>
                      <a:pt x="54" y="113"/>
                    </a:lnTo>
                    <a:lnTo>
                      <a:pt x="50" y="117"/>
                    </a:lnTo>
                    <a:lnTo>
                      <a:pt x="48" y="121"/>
                    </a:lnTo>
                    <a:lnTo>
                      <a:pt x="46" y="119"/>
                    </a:lnTo>
                    <a:lnTo>
                      <a:pt x="46" y="115"/>
                    </a:lnTo>
                    <a:lnTo>
                      <a:pt x="44" y="111"/>
                    </a:lnTo>
                    <a:lnTo>
                      <a:pt x="42" y="107"/>
                    </a:lnTo>
                    <a:lnTo>
                      <a:pt x="42" y="103"/>
                    </a:lnTo>
                    <a:lnTo>
                      <a:pt x="38" y="96"/>
                    </a:lnTo>
                    <a:lnTo>
                      <a:pt x="33" y="96"/>
                    </a:lnTo>
                    <a:lnTo>
                      <a:pt x="27" y="96"/>
                    </a:lnTo>
                    <a:lnTo>
                      <a:pt x="25" y="99"/>
                    </a:lnTo>
                    <a:lnTo>
                      <a:pt x="23" y="99"/>
                    </a:lnTo>
                    <a:lnTo>
                      <a:pt x="23" y="97"/>
                    </a:lnTo>
                    <a:lnTo>
                      <a:pt x="21" y="94"/>
                    </a:lnTo>
                    <a:lnTo>
                      <a:pt x="17" y="90"/>
                    </a:lnTo>
                    <a:lnTo>
                      <a:pt x="10" y="86"/>
                    </a:lnTo>
                    <a:lnTo>
                      <a:pt x="8" y="84"/>
                    </a:lnTo>
                    <a:lnTo>
                      <a:pt x="6" y="82"/>
                    </a:lnTo>
                    <a:lnTo>
                      <a:pt x="2" y="82"/>
                    </a:lnTo>
                    <a:lnTo>
                      <a:pt x="0" y="82"/>
                    </a:lnTo>
                    <a:lnTo>
                      <a:pt x="2" y="78"/>
                    </a:lnTo>
                    <a:lnTo>
                      <a:pt x="0" y="74"/>
                    </a:lnTo>
                    <a:lnTo>
                      <a:pt x="2" y="73"/>
                    </a:lnTo>
                    <a:close/>
                  </a:path>
                </a:pathLst>
              </a:custGeom>
              <a:solidFill>
                <a:srgbClr val="ff6600"/>
              </a:solidFill>
              <a:ln w="0">
                <a:noFill/>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3091" name=""/>
              <p:cNvSpPr/>
              <p:nvPr/>
            </p:nvSpPr>
            <p:spPr>
              <a:xfrm>
                <a:off x="6681600" y="3760560"/>
                <a:ext cx="17280" cy="19080"/>
              </a:xfrm>
              <a:custGeom>
                <a:avLst/>
                <a:gdLst/>
                <a:ahLst/>
                <a:rect l="l" t="t" r="r" b="b"/>
                <a:pathLst>
                  <a:path w="67" h="67">
                    <a:moveTo>
                      <a:pt x="13" y="66"/>
                    </a:moveTo>
                    <a:lnTo>
                      <a:pt x="11" y="64"/>
                    </a:lnTo>
                    <a:lnTo>
                      <a:pt x="9" y="60"/>
                    </a:lnTo>
                    <a:lnTo>
                      <a:pt x="5" y="60"/>
                    </a:lnTo>
                    <a:lnTo>
                      <a:pt x="1" y="58"/>
                    </a:lnTo>
                    <a:lnTo>
                      <a:pt x="0" y="56"/>
                    </a:lnTo>
                    <a:lnTo>
                      <a:pt x="0" y="52"/>
                    </a:lnTo>
                    <a:lnTo>
                      <a:pt x="1" y="46"/>
                    </a:lnTo>
                    <a:lnTo>
                      <a:pt x="7" y="39"/>
                    </a:lnTo>
                    <a:lnTo>
                      <a:pt x="9" y="31"/>
                    </a:lnTo>
                    <a:lnTo>
                      <a:pt x="9" y="23"/>
                    </a:lnTo>
                    <a:lnTo>
                      <a:pt x="13" y="21"/>
                    </a:lnTo>
                    <a:lnTo>
                      <a:pt x="15" y="18"/>
                    </a:lnTo>
                    <a:lnTo>
                      <a:pt x="19" y="10"/>
                    </a:lnTo>
                    <a:lnTo>
                      <a:pt x="24" y="6"/>
                    </a:lnTo>
                    <a:lnTo>
                      <a:pt x="30" y="0"/>
                    </a:lnTo>
                    <a:lnTo>
                      <a:pt x="32" y="0"/>
                    </a:lnTo>
                    <a:lnTo>
                      <a:pt x="42" y="2"/>
                    </a:lnTo>
                    <a:lnTo>
                      <a:pt x="51" y="4"/>
                    </a:lnTo>
                    <a:lnTo>
                      <a:pt x="61" y="4"/>
                    </a:lnTo>
                    <a:lnTo>
                      <a:pt x="67" y="4"/>
                    </a:lnTo>
                    <a:lnTo>
                      <a:pt x="65" y="10"/>
                    </a:lnTo>
                    <a:lnTo>
                      <a:pt x="65" y="12"/>
                    </a:lnTo>
                    <a:lnTo>
                      <a:pt x="61" y="16"/>
                    </a:lnTo>
                    <a:lnTo>
                      <a:pt x="57" y="19"/>
                    </a:lnTo>
                    <a:lnTo>
                      <a:pt x="57" y="23"/>
                    </a:lnTo>
                    <a:lnTo>
                      <a:pt x="53" y="25"/>
                    </a:lnTo>
                    <a:lnTo>
                      <a:pt x="47" y="27"/>
                    </a:lnTo>
                    <a:lnTo>
                      <a:pt x="46" y="33"/>
                    </a:lnTo>
                    <a:lnTo>
                      <a:pt x="46" y="41"/>
                    </a:lnTo>
                    <a:lnTo>
                      <a:pt x="47" y="48"/>
                    </a:lnTo>
                    <a:lnTo>
                      <a:pt x="44" y="54"/>
                    </a:lnTo>
                    <a:lnTo>
                      <a:pt x="38" y="56"/>
                    </a:lnTo>
                    <a:lnTo>
                      <a:pt x="36" y="64"/>
                    </a:lnTo>
                    <a:lnTo>
                      <a:pt x="30" y="67"/>
                    </a:lnTo>
                    <a:lnTo>
                      <a:pt x="24" y="67"/>
                    </a:lnTo>
                    <a:lnTo>
                      <a:pt x="17" y="67"/>
                    </a:lnTo>
                    <a:lnTo>
                      <a:pt x="13" y="66"/>
                    </a:lnTo>
                    <a:close/>
                  </a:path>
                </a:pathLst>
              </a:custGeom>
              <a:solidFill>
                <a:srgbClr val="ff6600"/>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3092" name=""/>
              <p:cNvSpPr/>
              <p:nvPr/>
            </p:nvSpPr>
            <p:spPr>
              <a:xfrm>
                <a:off x="6659280" y="3740040"/>
                <a:ext cx="36360" cy="42840"/>
              </a:xfrm>
              <a:custGeom>
                <a:avLst/>
                <a:gdLst/>
                <a:ahLst/>
                <a:rect l="l" t="t" r="r" b="b"/>
                <a:pathLst>
                  <a:path w="148" h="148">
                    <a:moveTo>
                      <a:pt x="10" y="10"/>
                    </a:moveTo>
                    <a:lnTo>
                      <a:pt x="14" y="8"/>
                    </a:lnTo>
                    <a:lnTo>
                      <a:pt x="18" y="6"/>
                    </a:lnTo>
                    <a:lnTo>
                      <a:pt x="21" y="4"/>
                    </a:lnTo>
                    <a:lnTo>
                      <a:pt x="25" y="0"/>
                    </a:lnTo>
                    <a:lnTo>
                      <a:pt x="29" y="6"/>
                    </a:lnTo>
                    <a:lnTo>
                      <a:pt x="39" y="10"/>
                    </a:lnTo>
                    <a:lnTo>
                      <a:pt x="41" y="10"/>
                    </a:lnTo>
                    <a:lnTo>
                      <a:pt x="44" y="8"/>
                    </a:lnTo>
                    <a:lnTo>
                      <a:pt x="48" y="6"/>
                    </a:lnTo>
                    <a:lnTo>
                      <a:pt x="48" y="10"/>
                    </a:lnTo>
                    <a:lnTo>
                      <a:pt x="52" y="12"/>
                    </a:lnTo>
                    <a:lnTo>
                      <a:pt x="58" y="12"/>
                    </a:lnTo>
                    <a:lnTo>
                      <a:pt x="64" y="14"/>
                    </a:lnTo>
                    <a:lnTo>
                      <a:pt x="71" y="15"/>
                    </a:lnTo>
                    <a:lnTo>
                      <a:pt x="73" y="19"/>
                    </a:lnTo>
                    <a:lnTo>
                      <a:pt x="75" y="25"/>
                    </a:lnTo>
                    <a:lnTo>
                      <a:pt x="75" y="27"/>
                    </a:lnTo>
                    <a:lnTo>
                      <a:pt x="77" y="29"/>
                    </a:lnTo>
                    <a:lnTo>
                      <a:pt x="81" y="25"/>
                    </a:lnTo>
                    <a:lnTo>
                      <a:pt x="85" y="23"/>
                    </a:lnTo>
                    <a:lnTo>
                      <a:pt x="91" y="19"/>
                    </a:lnTo>
                    <a:lnTo>
                      <a:pt x="98" y="19"/>
                    </a:lnTo>
                    <a:lnTo>
                      <a:pt x="102" y="19"/>
                    </a:lnTo>
                    <a:lnTo>
                      <a:pt x="106" y="17"/>
                    </a:lnTo>
                    <a:lnTo>
                      <a:pt x="112" y="19"/>
                    </a:lnTo>
                    <a:lnTo>
                      <a:pt x="115" y="21"/>
                    </a:lnTo>
                    <a:lnTo>
                      <a:pt x="119" y="21"/>
                    </a:lnTo>
                    <a:lnTo>
                      <a:pt x="123" y="23"/>
                    </a:lnTo>
                    <a:lnTo>
                      <a:pt x="125" y="27"/>
                    </a:lnTo>
                    <a:lnTo>
                      <a:pt x="125" y="27"/>
                    </a:lnTo>
                    <a:lnTo>
                      <a:pt x="135" y="31"/>
                    </a:lnTo>
                    <a:lnTo>
                      <a:pt x="135" y="29"/>
                    </a:lnTo>
                    <a:lnTo>
                      <a:pt x="137" y="23"/>
                    </a:lnTo>
                    <a:lnTo>
                      <a:pt x="142" y="23"/>
                    </a:lnTo>
                    <a:lnTo>
                      <a:pt x="148" y="27"/>
                    </a:lnTo>
                    <a:lnTo>
                      <a:pt x="146" y="35"/>
                    </a:lnTo>
                    <a:lnTo>
                      <a:pt x="146" y="40"/>
                    </a:lnTo>
                    <a:lnTo>
                      <a:pt x="146" y="48"/>
                    </a:lnTo>
                    <a:lnTo>
                      <a:pt x="144" y="54"/>
                    </a:lnTo>
                    <a:lnTo>
                      <a:pt x="131" y="58"/>
                    </a:lnTo>
                    <a:lnTo>
                      <a:pt x="127" y="60"/>
                    </a:lnTo>
                    <a:lnTo>
                      <a:pt x="123" y="67"/>
                    </a:lnTo>
                    <a:lnTo>
                      <a:pt x="121" y="67"/>
                    </a:lnTo>
                    <a:lnTo>
                      <a:pt x="115" y="73"/>
                    </a:lnTo>
                    <a:lnTo>
                      <a:pt x="110" y="77"/>
                    </a:lnTo>
                    <a:lnTo>
                      <a:pt x="106" y="85"/>
                    </a:lnTo>
                    <a:lnTo>
                      <a:pt x="104" y="88"/>
                    </a:lnTo>
                    <a:lnTo>
                      <a:pt x="100" y="90"/>
                    </a:lnTo>
                    <a:lnTo>
                      <a:pt x="100" y="98"/>
                    </a:lnTo>
                    <a:lnTo>
                      <a:pt x="98" y="106"/>
                    </a:lnTo>
                    <a:lnTo>
                      <a:pt x="92" y="113"/>
                    </a:lnTo>
                    <a:lnTo>
                      <a:pt x="91" y="119"/>
                    </a:lnTo>
                    <a:lnTo>
                      <a:pt x="91" y="123"/>
                    </a:lnTo>
                    <a:lnTo>
                      <a:pt x="92" y="125"/>
                    </a:lnTo>
                    <a:lnTo>
                      <a:pt x="96" y="127"/>
                    </a:lnTo>
                    <a:lnTo>
                      <a:pt x="100" y="127"/>
                    </a:lnTo>
                    <a:lnTo>
                      <a:pt x="102" y="131"/>
                    </a:lnTo>
                    <a:lnTo>
                      <a:pt x="104" y="133"/>
                    </a:lnTo>
                    <a:lnTo>
                      <a:pt x="102" y="134"/>
                    </a:lnTo>
                    <a:lnTo>
                      <a:pt x="91" y="136"/>
                    </a:lnTo>
                    <a:lnTo>
                      <a:pt x="79" y="136"/>
                    </a:lnTo>
                    <a:lnTo>
                      <a:pt x="71" y="134"/>
                    </a:lnTo>
                    <a:lnTo>
                      <a:pt x="62" y="133"/>
                    </a:lnTo>
                    <a:lnTo>
                      <a:pt x="60" y="131"/>
                    </a:lnTo>
                    <a:lnTo>
                      <a:pt x="56" y="127"/>
                    </a:lnTo>
                    <a:lnTo>
                      <a:pt x="54" y="133"/>
                    </a:lnTo>
                    <a:lnTo>
                      <a:pt x="48" y="140"/>
                    </a:lnTo>
                    <a:lnTo>
                      <a:pt x="44" y="144"/>
                    </a:lnTo>
                    <a:lnTo>
                      <a:pt x="43" y="148"/>
                    </a:lnTo>
                    <a:lnTo>
                      <a:pt x="39" y="146"/>
                    </a:lnTo>
                    <a:lnTo>
                      <a:pt x="35" y="146"/>
                    </a:lnTo>
                    <a:lnTo>
                      <a:pt x="31" y="146"/>
                    </a:lnTo>
                    <a:lnTo>
                      <a:pt x="23" y="148"/>
                    </a:lnTo>
                    <a:lnTo>
                      <a:pt x="14" y="148"/>
                    </a:lnTo>
                    <a:lnTo>
                      <a:pt x="8" y="146"/>
                    </a:lnTo>
                    <a:lnTo>
                      <a:pt x="8" y="142"/>
                    </a:lnTo>
                    <a:lnTo>
                      <a:pt x="8" y="140"/>
                    </a:lnTo>
                    <a:lnTo>
                      <a:pt x="6" y="136"/>
                    </a:lnTo>
                    <a:lnTo>
                      <a:pt x="4" y="133"/>
                    </a:lnTo>
                    <a:lnTo>
                      <a:pt x="0" y="127"/>
                    </a:lnTo>
                    <a:lnTo>
                      <a:pt x="2" y="121"/>
                    </a:lnTo>
                    <a:lnTo>
                      <a:pt x="4" y="117"/>
                    </a:lnTo>
                    <a:lnTo>
                      <a:pt x="16" y="119"/>
                    </a:lnTo>
                    <a:lnTo>
                      <a:pt x="20" y="121"/>
                    </a:lnTo>
                    <a:lnTo>
                      <a:pt x="21" y="121"/>
                    </a:lnTo>
                    <a:lnTo>
                      <a:pt x="23" y="117"/>
                    </a:lnTo>
                    <a:lnTo>
                      <a:pt x="25" y="111"/>
                    </a:lnTo>
                    <a:lnTo>
                      <a:pt x="31" y="104"/>
                    </a:lnTo>
                    <a:lnTo>
                      <a:pt x="33" y="100"/>
                    </a:lnTo>
                    <a:lnTo>
                      <a:pt x="31" y="92"/>
                    </a:lnTo>
                    <a:lnTo>
                      <a:pt x="25" y="85"/>
                    </a:lnTo>
                    <a:lnTo>
                      <a:pt x="23" y="75"/>
                    </a:lnTo>
                    <a:lnTo>
                      <a:pt x="21" y="69"/>
                    </a:lnTo>
                    <a:lnTo>
                      <a:pt x="20" y="58"/>
                    </a:lnTo>
                    <a:lnTo>
                      <a:pt x="16" y="44"/>
                    </a:lnTo>
                    <a:lnTo>
                      <a:pt x="16" y="33"/>
                    </a:lnTo>
                    <a:lnTo>
                      <a:pt x="18" y="25"/>
                    </a:lnTo>
                    <a:lnTo>
                      <a:pt x="14" y="19"/>
                    </a:lnTo>
                    <a:lnTo>
                      <a:pt x="12" y="12"/>
                    </a:lnTo>
                    <a:lnTo>
                      <a:pt x="10" y="10"/>
                    </a:lnTo>
                    <a:close/>
                  </a:path>
                </a:pathLst>
              </a:custGeom>
              <a:solidFill>
                <a:srgbClr val="ff6600"/>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3093" name=""/>
              <p:cNvSpPr/>
              <p:nvPr/>
            </p:nvSpPr>
            <p:spPr>
              <a:xfrm>
                <a:off x="6703920" y="3771720"/>
                <a:ext cx="33120" cy="36720"/>
              </a:xfrm>
              <a:custGeom>
                <a:avLst/>
                <a:gdLst/>
                <a:ahLst/>
                <a:rect l="l" t="t" r="r" b="b"/>
                <a:pathLst>
                  <a:path w="130" h="124">
                    <a:moveTo>
                      <a:pt x="0" y="48"/>
                    </a:moveTo>
                    <a:lnTo>
                      <a:pt x="4" y="46"/>
                    </a:lnTo>
                    <a:lnTo>
                      <a:pt x="5" y="42"/>
                    </a:lnTo>
                    <a:lnTo>
                      <a:pt x="11" y="36"/>
                    </a:lnTo>
                    <a:lnTo>
                      <a:pt x="17" y="34"/>
                    </a:lnTo>
                    <a:lnTo>
                      <a:pt x="21" y="26"/>
                    </a:lnTo>
                    <a:lnTo>
                      <a:pt x="27" y="21"/>
                    </a:lnTo>
                    <a:lnTo>
                      <a:pt x="27" y="11"/>
                    </a:lnTo>
                    <a:lnTo>
                      <a:pt x="28" y="3"/>
                    </a:lnTo>
                    <a:lnTo>
                      <a:pt x="32" y="3"/>
                    </a:lnTo>
                    <a:lnTo>
                      <a:pt x="38" y="1"/>
                    </a:lnTo>
                    <a:lnTo>
                      <a:pt x="40" y="0"/>
                    </a:lnTo>
                    <a:lnTo>
                      <a:pt x="42" y="0"/>
                    </a:lnTo>
                    <a:lnTo>
                      <a:pt x="44" y="0"/>
                    </a:lnTo>
                    <a:lnTo>
                      <a:pt x="46" y="1"/>
                    </a:lnTo>
                    <a:lnTo>
                      <a:pt x="48" y="3"/>
                    </a:lnTo>
                    <a:lnTo>
                      <a:pt x="52" y="0"/>
                    </a:lnTo>
                    <a:lnTo>
                      <a:pt x="59" y="0"/>
                    </a:lnTo>
                    <a:lnTo>
                      <a:pt x="67" y="1"/>
                    </a:lnTo>
                    <a:lnTo>
                      <a:pt x="73" y="9"/>
                    </a:lnTo>
                    <a:lnTo>
                      <a:pt x="80" y="17"/>
                    </a:lnTo>
                    <a:lnTo>
                      <a:pt x="86" y="21"/>
                    </a:lnTo>
                    <a:lnTo>
                      <a:pt x="90" y="25"/>
                    </a:lnTo>
                    <a:lnTo>
                      <a:pt x="96" y="26"/>
                    </a:lnTo>
                    <a:lnTo>
                      <a:pt x="101" y="30"/>
                    </a:lnTo>
                    <a:lnTo>
                      <a:pt x="105" y="36"/>
                    </a:lnTo>
                    <a:lnTo>
                      <a:pt x="105" y="40"/>
                    </a:lnTo>
                    <a:lnTo>
                      <a:pt x="107" y="42"/>
                    </a:lnTo>
                    <a:lnTo>
                      <a:pt x="111" y="42"/>
                    </a:lnTo>
                    <a:lnTo>
                      <a:pt x="115" y="42"/>
                    </a:lnTo>
                    <a:lnTo>
                      <a:pt x="121" y="46"/>
                    </a:lnTo>
                    <a:lnTo>
                      <a:pt x="124" y="48"/>
                    </a:lnTo>
                    <a:lnTo>
                      <a:pt x="128" y="55"/>
                    </a:lnTo>
                    <a:lnTo>
                      <a:pt x="128" y="61"/>
                    </a:lnTo>
                    <a:lnTo>
                      <a:pt x="130" y="65"/>
                    </a:lnTo>
                    <a:lnTo>
                      <a:pt x="130" y="71"/>
                    </a:lnTo>
                    <a:lnTo>
                      <a:pt x="123" y="73"/>
                    </a:lnTo>
                    <a:lnTo>
                      <a:pt x="117" y="78"/>
                    </a:lnTo>
                    <a:lnTo>
                      <a:pt x="107" y="84"/>
                    </a:lnTo>
                    <a:lnTo>
                      <a:pt x="103" y="86"/>
                    </a:lnTo>
                    <a:lnTo>
                      <a:pt x="99" y="92"/>
                    </a:lnTo>
                    <a:lnTo>
                      <a:pt x="98" y="94"/>
                    </a:lnTo>
                    <a:lnTo>
                      <a:pt x="96" y="97"/>
                    </a:lnTo>
                    <a:lnTo>
                      <a:pt x="92" y="97"/>
                    </a:lnTo>
                    <a:lnTo>
                      <a:pt x="84" y="99"/>
                    </a:lnTo>
                    <a:lnTo>
                      <a:pt x="75" y="109"/>
                    </a:lnTo>
                    <a:lnTo>
                      <a:pt x="65" y="113"/>
                    </a:lnTo>
                    <a:lnTo>
                      <a:pt x="59" y="119"/>
                    </a:lnTo>
                    <a:lnTo>
                      <a:pt x="55" y="124"/>
                    </a:lnTo>
                    <a:lnTo>
                      <a:pt x="52" y="120"/>
                    </a:lnTo>
                    <a:lnTo>
                      <a:pt x="46" y="117"/>
                    </a:lnTo>
                    <a:lnTo>
                      <a:pt x="44" y="111"/>
                    </a:lnTo>
                    <a:lnTo>
                      <a:pt x="42" y="105"/>
                    </a:lnTo>
                    <a:lnTo>
                      <a:pt x="38" y="94"/>
                    </a:lnTo>
                    <a:lnTo>
                      <a:pt x="34" y="84"/>
                    </a:lnTo>
                    <a:lnTo>
                      <a:pt x="32" y="84"/>
                    </a:lnTo>
                    <a:lnTo>
                      <a:pt x="30" y="80"/>
                    </a:lnTo>
                    <a:lnTo>
                      <a:pt x="27" y="78"/>
                    </a:lnTo>
                    <a:lnTo>
                      <a:pt x="19" y="78"/>
                    </a:lnTo>
                    <a:lnTo>
                      <a:pt x="15" y="82"/>
                    </a:lnTo>
                    <a:lnTo>
                      <a:pt x="11" y="82"/>
                    </a:lnTo>
                    <a:lnTo>
                      <a:pt x="5" y="80"/>
                    </a:lnTo>
                    <a:lnTo>
                      <a:pt x="4" y="74"/>
                    </a:lnTo>
                    <a:lnTo>
                      <a:pt x="2" y="69"/>
                    </a:lnTo>
                    <a:lnTo>
                      <a:pt x="4" y="61"/>
                    </a:lnTo>
                    <a:lnTo>
                      <a:pt x="2" y="53"/>
                    </a:lnTo>
                    <a:lnTo>
                      <a:pt x="0" y="48"/>
                    </a:lnTo>
                    <a:close/>
                  </a:path>
                </a:pathLst>
              </a:custGeom>
              <a:solidFill>
                <a:srgbClr val="ff6600"/>
              </a:solidFill>
              <a:ln w="0">
                <a:noFill/>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3094" name=""/>
              <p:cNvSpPr/>
              <p:nvPr/>
            </p:nvSpPr>
            <p:spPr>
              <a:xfrm>
                <a:off x="6702120" y="3795480"/>
                <a:ext cx="17280" cy="17640"/>
              </a:xfrm>
              <a:custGeom>
                <a:avLst/>
                <a:gdLst/>
                <a:ahLst/>
                <a:rect l="l" t="t" r="r" b="b"/>
                <a:pathLst>
                  <a:path w="63" h="62">
                    <a:moveTo>
                      <a:pt x="8" y="62"/>
                    </a:moveTo>
                    <a:lnTo>
                      <a:pt x="2" y="52"/>
                    </a:lnTo>
                    <a:lnTo>
                      <a:pt x="0" y="44"/>
                    </a:lnTo>
                    <a:lnTo>
                      <a:pt x="2" y="37"/>
                    </a:lnTo>
                    <a:lnTo>
                      <a:pt x="4" y="27"/>
                    </a:lnTo>
                    <a:lnTo>
                      <a:pt x="10" y="19"/>
                    </a:lnTo>
                    <a:lnTo>
                      <a:pt x="13" y="14"/>
                    </a:lnTo>
                    <a:lnTo>
                      <a:pt x="17" y="10"/>
                    </a:lnTo>
                    <a:lnTo>
                      <a:pt x="19" y="4"/>
                    </a:lnTo>
                    <a:lnTo>
                      <a:pt x="23" y="4"/>
                    </a:lnTo>
                    <a:lnTo>
                      <a:pt x="27" y="0"/>
                    </a:lnTo>
                    <a:lnTo>
                      <a:pt x="35" y="0"/>
                    </a:lnTo>
                    <a:lnTo>
                      <a:pt x="38" y="2"/>
                    </a:lnTo>
                    <a:lnTo>
                      <a:pt x="40" y="6"/>
                    </a:lnTo>
                    <a:lnTo>
                      <a:pt x="42" y="6"/>
                    </a:lnTo>
                    <a:lnTo>
                      <a:pt x="46" y="16"/>
                    </a:lnTo>
                    <a:lnTo>
                      <a:pt x="50" y="27"/>
                    </a:lnTo>
                    <a:lnTo>
                      <a:pt x="52" y="33"/>
                    </a:lnTo>
                    <a:lnTo>
                      <a:pt x="54" y="39"/>
                    </a:lnTo>
                    <a:lnTo>
                      <a:pt x="60" y="42"/>
                    </a:lnTo>
                    <a:lnTo>
                      <a:pt x="63" y="46"/>
                    </a:lnTo>
                    <a:lnTo>
                      <a:pt x="61" y="50"/>
                    </a:lnTo>
                    <a:lnTo>
                      <a:pt x="60" y="52"/>
                    </a:lnTo>
                    <a:lnTo>
                      <a:pt x="52" y="60"/>
                    </a:lnTo>
                    <a:lnTo>
                      <a:pt x="46" y="60"/>
                    </a:lnTo>
                    <a:lnTo>
                      <a:pt x="42" y="56"/>
                    </a:lnTo>
                    <a:lnTo>
                      <a:pt x="40" y="54"/>
                    </a:lnTo>
                    <a:lnTo>
                      <a:pt x="35" y="52"/>
                    </a:lnTo>
                    <a:lnTo>
                      <a:pt x="29" y="54"/>
                    </a:lnTo>
                    <a:lnTo>
                      <a:pt x="23" y="56"/>
                    </a:lnTo>
                    <a:lnTo>
                      <a:pt x="19" y="54"/>
                    </a:lnTo>
                    <a:lnTo>
                      <a:pt x="13" y="52"/>
                    </a:lnTo>
                    <a:lnTo>
                      <a:pt x="12" y="56"/>
                    </a:lnTo>
                    <a:lnTo>
                      <a:pt x="12" y="56"/>
                    </a:lnTo>
                    <a:lnTo>
                      <a:pt x="10" y="60"/>
                    </a:lnTo>
                    <a:lnTo>
                      <a:pt x="8" y="62"/>
                    </a:lnTo>
                    <a:close/>
                  </a:path>
                </a:pathLst>
              </a:custGeom>
              <a:solidFill>
                <a:srgbClr val="ff6600"/>
              </a:solidFill>
              <a:ln w="0">
                <a:noFill/>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3095" name=""/>
              <p:cNvSpPr/>
              <p:nvPr/>
            </p:nvSpPr>
            <p:spPr>
              <a:xfrm>
                <a:off x="6665760" y="3778200"/>
                <a:ext cx="31320" cy="33120"/>
              </a:xfrm>
              <a:custGeom>
                <a:avLst/>
                <a:gdLst/>
                <a:ahLst/>
                <a:rect l="l" t="t" r="r" b="b"/>
                <a:pathLst>
                  <a:path w="127" h="117">
                    <a:moveTo>
                      <a:pt x="20" y="21"/>
                    </a:moveTo>
                    <a:lnTo>
                      <a:pt x="21" y="17"/>
                    </a:lnTo>
                    <a:lnTo>
                      <a:pt x="25" y="13"/>
                    </a:lnTo>
                    <a:lnTo>
                      <a:pt x="31" y="6"/>
                    </a:lnTo>
                    <a:lnTo>
                      <a:pt x="33" y="0"/>
                    </a:lnTo>
                    <a:lnTo>
                      <a:pt x="37" y="4"/>
                    </a:lnTo>
                    <a:lnTo>
                      <a:pt x="39" y="6"/>
                    </a:lnTo>
                    <a:lnTo>
                      <a:pt x="48" y="7"/>
                    </a:lnTo>
                    <a:lnTo>
                      <a:pt x="56" y="9"/>
                    </a:lnTo>
                    <a:lnTo>
                      <a:pt x="68" y="9"/>
                    </a:lnTo>
                    <a:lnTo>
                      <a:pt x="79" y="7"/>
                    </a:lnTo>
                    <a:lnTo>
                      <a:pt x="81" y="11"/>
                    </a:lnTo>
                    <a:lnTo>
                      <a:pt x="79" y="15"/>
                    </a:lnTo>
                    <a:lnTo>
                      <a:pt x="81" y="15"/>
                    </a:lnTo>
                    <a:lnTo>
                      <a:pt x="85" y="15"/>
                    </a:lnTo>
                    <a:lnTo>
                      <a:pt x="87" y="17"/>
                    </a:lnTo>
                    <a:lnTo>
                      <a:pt x="89" y="19"/>
                    </a:lnTo>
                    <a:lnTo>
                      <a:pt x="96" y="23"/>
                    </a:lnTo>
                    <a:lnTo>
                      <a:pt x="100" y="27"/>
                    </a:lnTo>
                    <a:lnTo>
                      <a:pt x="102" y="30"/>
                    </a:lnTo>
                    <a:lnTo>
                      <a:pt x="102" y="32"/>
                    </a:lnTo>
                    <a:lnTo>
                      <a:pt x="104" y="32"/>
                    </a:lnTo>
                    <a:lnTo>
                      <a:pt x="106" y="29"/>
                    </a:lnTo>
                    <a:lnTo>
                      <a:pt x="112" y="29"/>
                    </a:lnTo>
                    <a:lnTo>
                      <a:pt x="117" y="29"/>
                    </a:lnTo>
                    <a:lnTo>
                      <a:pt x="121" y="36"/>
                    </a:lnTo>
                    <a:lnTo>
                      <a:pt x="121" y="40"/>
                    </a:lnTo>
                    <a:lnTo>
                      <a:pt x="123" y="44"/>
                    </a:lnTo>
                    <a:lnTo>
                      <a:pt x="125" y="48"/>
                    </a:lnTo>
                    <a:lnTo>
                      <a:pt x="125" y="52"/>
                    </a:lnTo>
                    <a:lnTo>
                      <a:pt x="127" y="54"/>
                    </a:lnTo>
                    <a:lnTo>
                      <a:pt x="123" y="63"/>
                    </a:lnTo>
                    <a:lnTo>
                      <a:pt x="119" y="69"/>
                    </a:lnTo>
                    <a:lnTo>
                      <a:pt x="117" y="75"/>
                    </a:lnTo>
                    <a:lnTo>
                      <a:pt x="114" y="77"/>
                    </a:lnTo>
                    <a:lnTo>
                      <a:pt x="112" y="77"/>
                    </a:lnTo>
                    <a:lnTo>
                      <a:pt x="106" y="77"/>
                    </a:lnTo>
                    <a:lnTo>
                      <a:pt x="102" y="78"/>
                    </a:lnTo>
                    <a:lnTo>
                      <a:pt x="98" y="78"/>
                    </a:lnTo>
                    <a:lnTo>
                      <a:pt x="96" y="77"/>
                    </a:lnTo>
                    <a:lnTo>
                      <a:pt x="92" y="75"/>
                    </a:lnTo>
                    <a:lnTo>
                      <a:pt x="89" y="75"/>
                    </a:lnTo>
                    <a:lnTo>
                      <a:pt x="85" y="77"/>
                    </a:lnTo>
                    <a:lnTo>
                      <a:pt x="81" y="77"/>
                    </a:lnTo>
                    <a:lnTo>
                      <a:pt x="79" y="75"/>
                    </a:lnTo>
                    <a:lnTo>
                      <a:pt x="75" y="75"/>
                    </a:lnTo>
                    <a:lnTo>
                      <a:pt x="71" y="77"/>
                    </a:lnTo>
                    <a:lnTo>
                      <a:pt x="68" y="78"/>
                    </a:lnTo>
                    <a:lnTo>
                      <a:pt x="66" y="77"/>
                    </a:lnTo>
                    <a:lnTo>
                      <a:pt x="64" y="75"/>
                    </a:lnTo>
                    <a:lnTo>
                      <a:pt x="60" y="77"/>
                    </a:lnTo>
                    <a:lnTo>
                      <a:pt x="56" y="80"/>
                    </a:lnTo>
                    <a:lnTo>
                      <a:pt x="54" y="84"/>
                    </a:lnTo>
                    <a:lnTo>
                      <a:pt x="50" y="84"/>
                    </a:lnTo>
                    <a:lnTo>
                      <a:pt x="44" y="86"/>
                    </a:lnTo>
                    <a:lnTo>
                      <a:pt x="41" y="90"/>
                    </a:lnTo>
                    <a:lnTo>
                      <a:pt x="29" y="107"/>
                    </a:lnTo>
                    <a:lnTo>
                      <a:pt x="20" y="113"/>
                    </a:lnTo>
                    <a:lnTo>
                      <a:pt x="12" y="113"/>
                    </a:lnTo>
                    <a:lnTo>
                      <a:pt x="12" y="117"/>
                    </a:lnTo>
                    <a:lnTo>
                      <a:pt x="8" y="115"/>
                    </a:lnTo>
                    <a:lnTo>
                      <a:pt x="4" y="113"/>
                    </a:lnTo>
                    <a:lnTo>
                      <a:pt x="0" y="113"/>
                    </a:lnTo>
                    <a:lnTo>
                      <a:pt x="2" y="105"/>
                    </a:lnTo>
                    <a:lnTo>
                      <a:pt x="6" y="96"/>
                    </a:lnTo>
                    <a:lnTo>
                      <a:pt x="6" y="90"/>
                    </a:lnTo>
                    <a:lnTo>
                      <a:pt x="4" y="86"/>
                    </a:lnTo>
                    <a:lnTo>
                      <a:pt x="2" y="82"/>
                    </a:lnTo>
                    <a:lnTo>
                      <a:pt x="2" y="80"/>
                    </a:lnTo>
                    <a:lnTo>
                      <a:pt x="2" y="75"/>
                    </a:lnTo>
                    <a:lnTo>
                      <a:pt x="4" y="63"/>
                    </a:lnTo>
                    <a:lnTo>
                      <a:pt x="10" y="55"/>
                    </a:lnTo>
                    <a:lnTo>
                      <a:pt x="14" y="52"/>
                    </a:lnTo>
                    <a:lnTo>
                      <a:pt x="16" y="46"/>
                    </a:lnTo>
                    <a:lnTo>
                      <a:pt x="14" y="42"/>
                    </a:lnTo>
                    <a:lnTo>
                      <a:pt x="8" y="34"/>
                    </a:lnTo>
                    <a:lnTo>
                      <a:pt x="8" y="30"/>
                    </a:lnTo>
                    <a:lnTo>
                      <a:pt x="12" y="29"/>
                    </a:lnTo>
                    <a:lnTo>
                      <a:pt x="16" y="25"/>
                    </a:lnTo>
                    <a:lnTo>
                      <a:pt x="18" y="21"/>
                    </a:lnTo>
                    <a:lnTo>
                      <a:pt x="20" y="21"/>
                    </a:lnTo>
                    <a:close/>
                  </a:path>
                </a:pathLst>
              </a:custGeom>
              <a:solidFill>
                <a:srgbClr val="ff6600"/>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3096" name=""/>
              <p:cNvSpPr/>
              <p:nvPr/>
            </p:nvSpPr>
            <p:spPr>
              <a:xfrm>
                <a:off x="6777000" y="3797280"/>
                <a:ext cx="40680" cy="55440"/>
              </a:xfrm>
              <a:custGeom>
                <a:avLst/>
                <a:gdLst/>
                <a:ahLst/>
                <a:rect l="l" t="t" r="r" b="b"/>
                <a:pathLst>
                  <a:path w="173" h="193">
                    <a:moveTo>
                      <a:pt x="50" y="192"/>
                    </a:moveTo>
                    <a:lnTo>
                      <a:pt x="50" y="186"/>
                    </a:lnTo>
                    <a:lnTo>
                      <a:pt x="52" y="184"/>
                    </a:lnTo>
                    <a:lnTo>
                      <a:pt x="50" y="180"/>
                    </a:lnTo>
                    <a:lnTo>
                      <a:pt x="48" y="178"/>
                    </a:lnTo>
                    <a:lnTo>
                      <a:pt x="45" y="174"/>
                    </a:lnTo>
                    <a:lnTo>
                      <a:pt x="41" y="176"/>
                    </a:lnTo>
                    <a:lnTo>
                      <a:pt x="39" y="174"/>
                    </a:lnTo>
                    <a:lnTo>
                      <a:pt x="35" y="172"/>
                    </a:lnTo>
                    <a:lnTo>
                      <a:pt x="31" y="172"/>
                    </a:lnTo>
                    <a:lnTo>
                      <a:pt x="31" y="170"/>
                    </a:lnTo>
                    <a:lnTo>
                      <a:pt x="33" y="167"/>
                    </a:lnTo>
                    <a:lnTo>
                      <a:pt x="31" y="163"/>
                    </a:lnTo>
                    <a:lnTo>
                      <a:pt x="33" y="159"/>
                    </a:lnTo>
                    <a:lnTo>
                      <a:pt x="35" y="157"/>
                    </a:lnTo>
                    <a:lnTo>
                      <a:pt x="33" y="155"/>
                    </a:lnTo>
                    <a:lnTo>
                      <a:pt x="31" y="151"/>
                    </a:lnTo>
                    <a:lnTo>
                      <a:pt x="31" y="149"/>
                    </a:lnTo>
                    <a:lnTo>
                      <a:pt x="31" y="145"/>
                    </a:lnTo>
                    <a:lnTo>
                      <a:pt x="33" y="144"/>
                    </a:lnTo>
                    <a:lnTo>
                      <a:pt x="33" y="142"/>
                    </a:lnTo>
                    <a:lnTo>
                      <a:pt x="29" y="138"/>
                    </a:lnTo>
                    <a:lnTo>
                      <a:pt x="23" y="136"/>
                    </a:lnTo>
                    <a:lnTo>
                      <a:pt x="23" y="128"/>
                    </a:lnTo>
                    <a:lnTo>
                      <a:pt x="23" y="122"/>
                    </a:lnTo>
                    <a:lnTo>
                      <a:pt x="18" y="121"/>
                    </a:lnTo>
                    <a:lnTo>
                      <a:pt x="14" y="121"/>
                    </a:lnTo>
                    <a:lnTo>
                      <a:pt x="8" y="119"/>
                    </a:lnTo>
                    <a:lnTo>
                      <a:pt x="4" y="117"/>
                    </a:lnTo>
                    <a:lnTo>
                      <a:pt x="0" y="111"/>
                    </a:lnTo>
                    <a:lnTo>
                      <a:pt x="6" y="107"/>
                    </a:lnTo>
                    <a:lnTo>
                      <a:pt x="10" y="105"/>
                    </a:lnTo>
                    <a:lnTo>
                      <a:pt x="10" y="99"/>
                    </a:lnTo>
                    <a:lnTo>
                      <a:pt x="10" y="94"/>
                    </a:lnTo>
                    <a:lnTo>
                      <a:pt x="12" y="88"/>
                    </a:lnTo>
                    <a:lnTo>
                      <a:pt x="14" y="78"/>
                    </a:lnTo>
                    <a:lnTo>
                      <a:pt x="8" y="71"/>
                    </a:lnTo>
                    <a:lnTo>
                      <a:pt x="10" y="65"/>
                    </a:lnTo>
                    <a:lnTo>
                      <a:pt x="16" y="61"/>
                    </a:lnTo>
                    <a:lnTo>
                      <a:pt x="22" y="53"/>
                    </a:lnTo>
                    <a:lnTo>
                      <a:pt x="22" y="48"/>
                    </a:lnTo>
                    <a:lnTo>
                      <a:pt x="12" y="48"/>
                    </a:lnTo>
                    <a:lnTo>
                      <a:pt x="12" y="42"/>
                    </a:lnTo>
                    <a:lnTo>
                      <a:pt x="10" y="34"/>
                    </a:lnTo>
                    <a:lnTo>
                      <a:pt x="12" y="32"/>
                    </a:lnTo>
                    <a:lnTo>
                      <a:pt x="14" y="32"/>
                    </a:lnTo>
                    <a:lnTo>
                      <a:pt x="16" y="30"/>
                    </a:lnTo>
                    <a:lnTo>
                      <a:pt x="18" y="27"/>
                    </a:lnTo>
                    <a:lnTo>
                      <a:pt x="20" y="28"/>
                    </a:lnTo>
                    <a:lnTo>
                      <a:pt x="23" y="30"/>
                    </a:lnTo>
                    <a:lnTo>
                      <a:pt x="27" y="30"/>
                    </a:lnTo>
                    <a:lnTo>
                      <a:pt x="29" y="32"/>
                    </a:lnTo>
                    <a:lnTo>
                      <a:pt x="31" y="32"/>
                    </a:lnTo>
                    <a:lnTo>
                      <a:pt x="35" y="28"/>
                    </a:lnTo>
                    <a:lnTo>
                      <a:pt x="41" y="27"/>
                    </a:lnTo>
                    <a:lnTo>
                      <a:pt x="43" y="23"/>
                    </a:lnTo>
                    <a:lnTo>
                      <a:pt x="45" y="23"/>
                    </a:lnTo>
                    <a:lnTo>
                      <a:pt x="47" y="25"/>
                    </a:lnTo>
                    <a:lnTo>
                      <a:pt x="50" y="21"/>
                    </a:lnTo>
                    <a:lnTo>
                      <a:pt x="54" y="17"/>
                    </a:lnTo>
                    <a:lnTo>
                      <a:pt x="62" y="9"/>
                    </a:lnTo>
                    <a:lnTo>
                      <a:pt x="68" y="3"/>
                    </a:lnTo>
                    <a:lnTo>
                      <a:pt x="79" y="0"/>
                    </a:lnTo>
                    <a:lnTo>
                      <a:pt x="79" y="2"/>
                    </a:lnTo>
                    <a:lnTo>
                      <a:pt x="83" y="2"/>
                    </a:lnTo>
                    <a:lnTo>
                      <a:pt x="85" y="2"/>
                    </a:lnTo>
                    <a:lnTo>
                      <a:pt x="89" y="5"/>
                    </a:lnTo>
                    <a:lnTo>
                      <a:pt x="110" y="17"/>
                    </a:lnTo>
                    <a:lnTo>
                      <a:pt x="112" y="17"/>
                    </a:lnTo>
                    <a:lnTo>
                      <a:pt x="114" y="17"/>
                    </a:lnTo>
                    <a:lnTo>
                      <a:pt x="116" y="19"/>
                    </a:lnTo>
                    <a:lnTo>
                      <a:pt x="119" y="23"/>
                    </a:lnTo>
                    <a:lnTo>
                      <a:pt x="118" y="28"/>
                    </a:lnTo>
                    <a:lnTo>
                      <a:pt x="116" y="30"/>
                    </a:lnTo>
                    <a:lnTo>
                      <a:pt x="114" y="38"/>
                    </a:lnTo>
                    <a:lnTo>
                      <a:pt x="118" y="42"/>
                    </a:lnTo>
                    <a:lnTo>
                      <a:pt x="125" y="42"/>
                    </a:lnTo>
                    <a:lnTo>
                      <a:pt x="129" y="42"/>
                    </a:lnTo>
                    <a:lnTo>
                      <a:pt x="133" y="46"/>
                    </a:lnTo>
                    <a:lnTo>
                      <a:pt x="131" y="48"/>
                    </a:lnTo>
                    <a:lnTo>
                      <a:pt x="129" y="55"/>
                    </a:lnTo>
                    <a:lnTo>
                      <a:pt x="125" y="63"/>
                    </a:lnTo>
                    <a:lnTo>
                      <a:pt x="123" y="65"/>
                    </a:lnTo>
                    <a:lnTo>
                      <a:pt x="119" y="69"/>
                    </a:lnTo>
                    <a:lnTo>
                      <a:pt x="118" y="74"/>
                    </a:lnTo>
                    <a:lnTo>
                      <a:pt x="121" y="82"/>
                    </a:lnTo>
                    <a:lnTo>
                      <a:pt x="123" y="92"/>
                    </a:lnTo>
                    <a:lnTo>
                      <a:pt x="129" y="92"/>
                    </a:lnTo>
                    <a:lnTo>
                      <a:pt x="135" y="92"/>
                    </a:lnTo>
                    <a:lnTo>
                      <a:pt x="141" y="96"/>
                    </a:lnTo>
                    <a:lnTo>
                      <a:pt x="141" y="99"/>
                    </a:lnTo>
                    <a:lnTo>
                      <a:pt x="142" y="107"/>
                    </a:lnTo>
                    <a:lnTo>
                      <a:pt x="144" y="109"/>
                    </a:lnTo>
                    <a:lnTo>
                      <a:pt x="146" y="109"/>
                    </a:lnTo>
                    <a:lnTo>
                      <a:pt x="146" y="115"/>
                    </a:lnTo>
                    <a:lnTo>
                      <a:pt x="146" y="119"/>
                    </a:lnTo>
                    <a:lnTo>
                      <a:pt x="150" y="122"/>
                    </a:lnTo>
                    <a:lnTo>
                      <a:pt x="150" y="134"/>
                    </a:lnTo>
                    <a:lnTo>
                      <a:pt x="152" y="140"/>
                    </a:lnTo>
                    <a:lnTo>
                      <a:pt x="156" y="140"/>
                    </a:lnTo>
                    <a:lnTo>
                      <a:pt x="160" y="140"/>
                    </a:lnTo>
                    <a:lnTo>
                      <a:pt x="160" y="144"/>
                    </a:lnTo>
                    <a:lnTo>
                      <a:pt x="160" y="147"/>
                    </a:lnTo>
                    <a:lnTo>
                      <a:pt x="162" y="149"/>
                    </a:lnTo>
                    <a:lnTo>
                      <a:pt x="167" y="149"/>
                    </a:lnTo>
                    <a:lnTo>
                      <a:pt x="173" y="151"/>
                    </a:lnTo>
                    <a:lnTo>
                      <a:pt x="173" y="157"/>
                    </a:lnTo>
                    <a:lnTo>
                      <a:pt x="165" y="157"/>
                    </a:lnTo>
                    <a:lnTo>
                      <a:pt x="160" y="159"/>
                    </a:lnTo>
                    <a:lnTo>
                      <a:pt x="156" y="159"/>
                    </a:lnTo>
                    <a:lnTo>
                      <a:pt x="150" y="163"/>
                    </a:lnTo>
                    <a:lnTo>
                      <a:pt x="142" y="167"/>
                    </a:lnTo>
                    <a:lnTo>
                      <a:pt x="139" y="170"/>
                    </a:lnTo>
                    <a:lnTo>
                      <a:pt x="135" y="170"/>
                    </a:lnTo>
                    <a:lnTo>
                      <a:pt x="135" y="167"/>
                    </a:lnTo>
                    <a:lnTo>
                      <a:pt x="129" y="170"/>
                    </a:lnTo>
                    <a:lnTo>
                      <a:pt x="125" y="176"/>
                    </a:lnTo>
                    <a:lnTo>
                      <a:pt x="121" y="180"/>
                    </a:lnTo>
                    <a:lnTo>
                      <a:pt x="116" y="184"/>
                    </a:lnTo>
                    <a:lnTo>
                      <a:pt x="110" y="190"/>
                    </a:lnTo>
                    <a:lnTo>
                      <a:pt x="104" y="192"/>
                    </a:lnTo>
                    <a:lnTo>
                      <a:pt x="93" y="193"/>
                    </a:lnTo>
                    <a:lnTo>
                      <a:pt x="89" y="192"/>
                    </a:lnTo>
                    <a:lnTo>
                      <a:pt x="87" y="188"/>
                    </a:lnTo>
                    <a:lnTo>
                      <a:pt x="83" y="186"/>
                    </a:lnTo>
                    <a:lnTo>
                      <a:pt x="75" y="188"/>
                    </a:lnTo>
                    <a:lnTo>
                      <a:pt x="68" y="186"/>
                    </a:lnTo>
                    <a:lnTo>
                      <a:pt x="66" y="190"/>
                    </a:lnTo>
                    <a:lnTo>
                      <a:pt x="62" y="188"/>
                    </a:lnTo>
                    <a:lnTo>
                      <a:pt x="60" y="186"/>
                    </a:lnTo>
                    <a:lnTo>
                      <a:pt x="54" y="190"/>
                    </a:lnTo>
                    <a:lnTo>
                      <a:pt x="50" y="192"/>
                    </a:lnTo>
                    <a:close/>
                  </a:path>
                </a:pathLst>
              </a:custGeom>
              <a:solidFill>
                <a:srgbClr val="ff6600"/>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3097" name=""/>
              <p:cNvSpPr/>
              <p:nvPr/>
            </p:nvSpPr>
            <p:spPr>
              <a:xfrm>
                <a:off x="6697440" y="3855960"/>
                <a:ext cx="31320" cy="50760"/>
              </a:xfrm>
              <a:custGeom>
                <a:avLst/>
                <a:gdLst/>
                <a:ahLst/>
                <a:rect l="l" t="t" r="r" b="b"/>
                <a:pathLst>
                  <a:path w="125" h="173">
                    <a:moveTo>
                      <a:pt x="60" y="104"/>
                    </a:moveTo>
                    <a:lnTo>
                      <a:pt x="63" y="102"/>
                    </a:lnTo>
                    <a:lnTo>
                      <a:pt x="67" y="100"/>
                    </a:lnTo>
                    <a:lnTo>
                      <a:pt x="71" y="96"/>
                    </a:lnTo>
                    <a:lnTo>
                      <a:pt x="75" y="96"/>
                    </a:lnTo>
                    <a:lnTo>
                      <a:pt x="83" y="96"/>
                    </a:lnTo>
                    <a:lnTo>
                      <a:pt x="88" y="94"/>
                    </a:lnTo>
                    <a:lnTo>
                      <a:pt x="88" y="92"/>
                    </a:lnTo>
                    <a:lnTo>
                      <a:pt x="90" y="88"/>
                    </a:lnTo>
                    <a:lnTo>
                      <a:pt x="94" y="86"/>
                    </a:lnTo>
                    <a:lnTo>
                      <a:pt x="98" y="83"/>
                    </a:lnTo>
                    <a:lnTo>
                      <a:pt x="92" y="81"/>
                    </a:lnTo>
                    <a:lnTo>
                      <a:pt x="88" y="79"/>
                    </a:lnTo>
                    <a:lnTo>
                      <a:pt x="84" y="73"/>
                    </a:lnTo>
                    <a:lnTo>
                      <a:pt x="81" y="69"/>
                    </a:lnTo>
                    <a:lnTo>
                      <a:pt x="75" y="63"/>
                    </a:lnTo>
                    <a:lnTo>
                      <a:pt x="73" y="56"/>
                    </a:lnTo>
                    <a:lnTo>
                      <a:pt x="75" y="48"/>
                    </a:lnTo>
                    <a:lnTo>
                      <a:pt x="77" y="42"/>
                    </a:lnTo>
                    <a:lnTo>
                      <a:pt x="73" y="38"/>
                    </a:lnTo>
                    <a:lnTo>
                      <a:pt x="71" y="35"/>
                    </a:lnTo>
                    <a:lnTo>
                      <a:pt x="71" y="25"/>
                    </a:lnTo>
                    <a:lnTo>
                      <a:pt x="67" y="21"/>
                    </a:lnTo>
                    <a:lnTo>
                      <a:pt x="69" y="19"/>
                    </a:lnTo>
                    <a:lnTo>
                      <a:pt x="73" y="17"/>
                    </a:lnTo>
                    <a:lnTo>
                      <a:pt x="73" y="13"/>
                    </a:lnTo>
                    <a:lnTo>
                      <a:pt x="77" y="10"/>
                    </a:lnTo>
                    <a:lnTo>
                      <a:pt x="81" y="10"/>
                    </a:lnTo>
                    <a:lnTo>
                      <a:pt x="83" y="10"/>
                    </a:lnTo>
                    <a:lnTo>
                      <a:pt x="83" y="6"/>
                    </a:lnTo>
                    <a:lnTo>
                      <a:pt x="83" y="2"/>
                    </a:lnTo>
                    <a:lnTo>
                      <a:pt x="81" y="0"/>
                    </a:lnTo>
                    <a:lnTo>
                      <a:pt x="73" y="2"/>
                    </a:lnTo>
                    <a:lnTo>
                      <a:pt x="67" y="8"/>
                    </a:lnTo>
                    <a:lnTo>
                      <a:pt x="63" y="12"/>
                    </a:lnTo>
                    <a:lnTo>
                      <a:pt x="58" y="15"/>
                    </a:lnTo>
                    <a:lnTo>
                      <a:pt x="52" y="15"/>
                    </a:lnTo>
                    <a:lnTo>
                      <a:pt x="50" y="17"/>
                    </a:lnTo>
                    <a:lnTo>
                      <a:pt x="46" y="21"/>
                    </a:lnTo>
                    <a:lnTo>
                      <a:pt x="42" y="25"/>
                    </a:lnTo>
                    <a:lnTo>
                      <a:pt x="35" y="35"/>
                    </a:lnTo>
                    <a:lnTo>
                      <a:pt x="29" y="37"/>
                    </a:lnTo>
                    <a:lnTo>
                      <a:pt x="25" y="42"/>
                    </a:lnTo>
                    <a:lnTo>
                      <a:pt x="21" y="46"/>
                    </a:lnTo>
                    <a:lnTo>
                      <a:pt x="13" y="56"/>
                    </a:lnTo>
                    <a:lnTo>
                      <a:pt x="10" y="63"/>
                    </a:lnTo>
                    <a:lnTo>
                      <a:pt x="4" y="71"/>
                    </a:lnTo>
                    <a:lnTo>
                      <a:pt x="2" y="77"/>
                    </a:lnTo>
                    <a:lnTo>
                      <a:pt x="0" y="81"/>
                    </a:lnTo>
                    <a:lnTo>
                      <a:pt x="2" y="81"/>
                    </a:lnTo>
                    <a:lnTo>
                      <a:pt x="0" y="86"/>
                    </a:lnTo>
                    <a:lnTo>
                      <a:pt x="0" y="90"/>
                    </a:lnTo>
                    <a:lnTo>
                      <a:pt x="6" y="92"/>
                    </a:lnTo>
                    <a:lnTo>
                      <a:pt x="12" y="94"/>
                    </a:lnTo>
                    <a:lnTo>
                      <a:pt x="17" y="94"/>
                    </a:lnTo>
                    <a:lnTo>
                      <a:pt x="21" y="94"/>
                    </a:lnTo>
                    <a:lnTo>
                      <a:pt x="23" y="96"/>
                    </a:lnTo>
                    <a:lnTo>
                      <a:pt x="25" y="100"/>
                    </a:lnTo>
                    <a:lnTo>
                      <a:pt x="27" y="100"/>
                    </a:lnTo>
                    <a:lnTo>
                      <a:pt x="31" y="96"/>
                    </a:lnTo>
                    <a:lnTo>
                      <a:pt x="35" y="96"/>
                    </a:lnTo>
                    <a:lnTo>
                      <a:pt x="35" y="100"/>
                    </a:lnTo>
                    <a:lnTo>
                      <a:pt x="35" y="102"/>
                    </a:lnTo>
                    <a:lnTo>
                      <a:pt x="38" y="102"/>
                    </a:lnTo>
                    <a:lnTo>
                      <a:pt x="44" y="104"/>
                    </a:lnTo>
                    <a:lnTo>
                      <a:pt x="44" y="106"/>
                    </a:lnTo>
                    <a:lnTo>
                      <a:pt x="42" y="104"/>
                    </a:lnTo>
                    <a:lnTo>
                      <a:pt x="36" y="106"/>
                    </a:lnTo>
                    <a:lnTo>
                      <a:pt x="33" y="108"/>
                    </a:lnTo>
                    <a:lnTo>
                      <a:pt x="35" y="111"/>
                    </a:lnTo>
                    <a:lnTo>
                      <a:pt x="36" y="117"/>
                    </a:lnTo>
                    <a:lnTo>
                      <a:pt x="38" y="123"/>
                    </a:lnTo>
                    <a:lnTo>
                      <a:pt x="40" y="125"/>
                    </a:lnTo>
                    <a:lnTo>
                      <a:pt x="44" y="129"/>
                    </a:lnTo>
                    <a:lnTo>
                      <a:pt x="46" y="134"/>
                    </a:lnTo>
                    <a:lnTo>
                      <a:pt x="46" y="140"/>
                    </a:lnTo>
                    <a:lnTo>
                      <a:pt x="44" y="144"/>
                    </a:lnTo>
                    <a:lnTo>
                      <a:pt x="40" y="144"/>
                    </a:lnTo>
                    <a:lnTo>
                      <a:pt x="36" y="146"/>
                    </a:lnTo>
                    <a:lnTo>
                      <a:pt x="31" y="148"/>
                    </a:lnTo>
                    <a:lnTo>
                      <a:pt x="27" y="150"/>
                    </a:lnTo>
                    <a:lnTo>
                      <a:pt x="29" y="156"/>
                    </a:lnTo>
                    <a:lnTo>
                      <a:pt x="27" y="159"/>
                    </a:lnTo>
                    <a:lnTo>
                      <a:pt x="29" y="161"/>
                    </a:lnTo>
                    <a:lnTo>
                      <a:pt x="35" y="161"/>
                    </a:lnTo>
                    <a:lnTo>
                      <a:pt x="40" y="161"/>
                    </a:lnTo>
                    <a:lnTo>
                      <a:pt x="42" y="161"/>
                    </a:lnTo>
                    <a:lnTo>
                      <a:pt x="44" y="165"/>
                    </a:lnTo>
                    <a:lnTo>
                      <a:pt x="44" y="173"/>
                    </a:lnTo>
                    <a:lnTo>
                      <a:pt x="48" y="173"/>
                    </a:lnTo>
                    <a:lnTo>
                      <a:pt x="50" y="167"/>
                    </a:lnTo>
                    <a:lnTo>
                      <a:pt x="50" y="163"/>
                    </a:lnTo>
                    <a:lnTo>
                      <a:pt x="56" y="157"/>
                    </a:lnTo>
                    <a:lnTo>
                      <a:pt x="60" y="152"/>
                    </a:lnTo>
                    <a:lnTo>
                      <a:pt x="67" y="148"/>
                    </a:lnTo>
                    <a:lnTo>
                      <a:pt x="79" y="142"/>
                    </a:lnTo>
                    <a:lnTo>
                      <a:pt x="84" y="142"/>
                    </a:lnTo>
                    <a:lnTo>
                      <a:pt x="83" y="146"/>
                    </a:lnTo>
                    <a:lnTo>
                      <a:pt x="84" y="150"/>
                    </a:lnTo>
                    <a:lnTo>
                      <a:pt x="88" y="148"/>
                    </a:lnTo>
                    <a:lnTo>
                      <a:pt x="92" y="146"/>
                    </a:lnTo>
                    <a:lnTo>
                      <a:pt x="94" y="142"/>
                    </a:lnTo>
                    <a:lnTo>
                      <a:pt x="96" y="138"/>
                    </a:lnTo>
                    <a:lnTo>
                      <a:pt x="98" y="132"/>
                    </a:lnTo>
                    <a:lnTo>
                      <a:pt x="102" y="127"/>
                    </a:lnTo>
                    <a:lnTo>
                      <a:pt x="107" y="117"/>
                    </a:lnTo>
                    <a:lnTo>
                      <a:pt x="106" y="115"/>
                    </a:lnTo>
                    <a:lnTo>
                      <a:pt x="100" y="115"/>
                    </a:lnTo>
                    <a:lnTo>
                      <a:pt x="100" y="111"/>
                    </a:lnTo>
                    <a:lnTo>
                      <a:pt x="102" y="108"/>
                    </a:lnTo>
                    <a:lnTo>
                      <a:pt x="107" y="100"/>
                    </a:lnTo>
                    <a:lnTo>
                      <a:pt x="113" y="100"/>
                    </a:lnTo>
                    <a:lnTo>
                      <a:pt x="115" y="96"/>
                    </a:lnTo>
                    <a:lnTo>
                      <a:pt x="111" y="94"/>
                    </a:lnTo>
                    <a:lnTo>
                      <a:pt x="113" y="92"/>
                    </a:lnTo>
                    <a:lnTo>
                      <a:pt x="117" y="90"/>
                    </a:lnTo>
                    <a:lnTo>
                      <a:pt x="119" y="84"/>
                    </a:lnTo>
                    <a:lnTo>
                      <a:pt x="121" y="79"/>
                    </a:lnTo>
                    <a:lnTo>
                      <a:pt x="125" y="71"/>
                    </a:lnTo>
                    <a:lnTo>
                      <a:pt x="119" y="73"/>
                    </a:lnTo>
                    <a:lnTo>
                      <a:pt x="115" y="75"/>
                    </a:lnTo>
                    <a:lnTo>
                      <a:pt x="111" y="81"/>
                    </a:lnTo>
                    <a:lnTo>
                      <a:pt x="106" y="84"/>
                    </a:lnTo>
                    <a:lnTo>
                      <a:pt x="104" y="86"/>
                    </a:lnTo>
                    <a:lnTo>
                      <a:pt x="96" y="96"/>
                    </a:lnTo>
                    <a:lnTo>
                      <a:pt x="88" y="102"/>
                    </a:lnTo>
                    <a:lnTo>
                      <a:pt x="79" y="104"/>
                    </a:lnTo>
                    <a:lnTo>
                      <a:pt x="73" y="104"/>
                    </a:lnTo>
                    <a:lnTo>
                      <a:pt x="71" y="109"/>
                    </a:lnTo>
                    <a:lnTo>
                      <a:pt x="71" y="113"/>
                    </a:lnTo>
                    <a:lnTo>
                      <a:pt x="71" y="117"/>
                    </a:lnTo>
                    <a:lnTo>
                      <a:pt x="69" y="113"/>
                    </a:lnTo>
                    <a:lnTo>
                      <a:pt x="67" y="109"/>
                    </a:lnTo>
                    <a:lnTo>
                      <a:pt x="65" y="108"/>
                    </a:lnTo>
                    <a:lnTo>
                      <a:pt x="60" y="104"/>
                    </a:lnTo>
                    <a:close/>
                  </a:path>
                </a:pathLst>
              </a:custGeom>
              <a:solidFill>
                <a:srgbClr val="ff6600"/>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3098" name=""/>
              <p:cNvSpPr/>
              <p:nvPr/>
            </p:nvSpPr>
            <p:spPr>
              <a:xfrm>
                <a:off x="6716520" y="3844800"/>
                <a:ext cx="55440" cy="38160"/>
              </a:xfrm>
              <a:custGeom>
                <a:avLst/>
                <a:gdLst/>
                <a:ahLst/>
                <a:rect l="l" t="t" r="r" b="b"/>
                <a:pathLst>
                  <a:path w="229" h="131">
                    <a:moveTo>
                      <a:pt x="31" y="131"/>
                    </a:moveTo>
                    <a:lnTo>
                      <a:pt x="33" y="127"/>
                    </a:lnTo>
                    <a:lnTo>
                      <a:pt x="37" y="123"/>
                    </a:lnTo>
                    <a:lnTo>
                      <a:pt x="40" y="119"/>
                    </a:lnTo>
                    <a:lnTo>
                      <a:pt x="44" y="115"/>
                    </a:lnTo>
                    <a:lnTo>
                      <a:pt x="44" y="111"/>
                    </a:lnTo>
                    <a:lnTo>
                      <a:pt x="46" y="113"/>
                    </a:lnTo>
                    <a:lnTo>
                      <a:pt x="46" y="117"/>
                    </a:lnTo>
                    <a:lnTo>
                      <a:pt x="50" y="117"/>
                    </a:lnTo>
                    <a:lnTo>
                      <a:pt x="54" y="113"/>
                    </a:lnTo>
                    <a:lnTo>
                      <a:pt x="62" y="108"/>
                    </a:lnTo>
                    <a:lnTo>
                      <a:pt x="65" y="104"/>
                    </a:lnTo>
                    <a:lnTo>
                      <a:pt x="79" y="96"/>
                    </a:lnTo>
                    <a:lnTo>
                      <a:pt x="85" y="94"/>
                    </a:lnTo>
                    <a:lnTo>
                      <a:pt x="94" y="94"/>
                    </a:lnTo>
                    <a:lnTo>
                      <a:pt x="98" y="94"/>
                    </a:lnTo>
                    <a:lnTo>
                      <a:pt x="100" y="98"/>
                    </a:lnTo>
                    <a:lnTo>
                      <a:pt x="98" y="102"/>
                    </a:lnTo>
                    <a:lnTo>
                      <a:pt x="98" y="104"/>
                    </a:lnTo>
                    <a:lnTo>
                      <a:pt x="102" y="102"/>
                    </a:lnTo>
                    <a:lnTo>
                      <a:pt x="104" y="94"/>
                    </a:lnTo>
                    <a:lnTo>
                      <a:pt x="108" y="90"/>
                    </a:lnTo>
                    <a:lnTo>
                      <a:pt x="111" y="88"/>
                    </a:lnTo>
                    <a:lnTo>
                      <a:pt x="117" y="86"/>
                    </a:lnTo>
                    <a:lnTo>
                      <a:pt x="119" y="88"/>
                    </a:lnTo>
                    <a:lnTo>
                      <a:pt x="121" y="88"/>
                    </a:lnTo>
                    <a:lnTo>
                      <a:pt x="125" y="86"/>
                    </a:lnTo>
                    <a:lnTo>
                      <a:pt x="129" y="83"/>
                    </a:lnTo>
                    <a:lnTo>
                      <a:pt x="138" y="79"/>
                    </a:lnTo>
                    <a:lnTo>
                      <a:pt x="150" y="73"/>
                    </a:lnTo>
                    <a:lnTo>
                      <a:pt x="163" y="71"/>
                    </a:lnTo>
                    <a:lnTo>
                      <a:pt x="175" y="67"/>
                    </a:lnTo>
                    <a:lnTo>
                      <a:pt x="182" y="65"/>
                    </a:lnTo>
                    <a:lnTo>
                      <a:pt x="188" y="65"/>
                    </a:lnTo>
                    <a:lnTo>
                      <a:pt x="196" y="65"/>
                    </a:lnTo>
                    <a:lnTo>
                      <a:pt x="206" y="63"/>
                    </a:lnTo>
                    <a:lnTo>
                      <a:pt x="206" y="61"/>
                    </a:lnTo>
                    <a:lnTo>
                      <a:pt x="207" y="58"/>
                    </a:lnTo>
                    <a:lnTo>
                      <a:pt x="215" y="54"/>
                    </a:lnTo>
                    <a:lnTo>
                      <a:pt x="221" y="48"/>
                    </a:lnTo>
                    <a:lnTo>
                      <a:pt x="225" y="44"/>
                    </a:lnTo>
                    <a:lnTo>
                      <a:pt x="227" y="40"/>
                    </a:lnTo>
                    <a:lnTo>
                      <a:pt x="229" y="35"/>
                    </a:lnTo>
                    <a:lnTo>
                      <a:pt x="229" y="27"/>
                    </a:lnTo>
                    <a:lnTo>
                      <a:pt x="229" y="19"/>
                    </a:lnTo>
                    <a:lnTo>
                      <a:pt x="227" y="17"/>
                    </a:lnTo>
                    <a:lnTo>
                      <a:pt x="223" y="14"/>
                    </a:lnTo>
                    <a:lnTo>
                      <a:pt x="219" y="14"/>
                    </a:lnTo>
                    <a:lnTo>
                      <a:pt x="213" y="15"/>
                    </a:lnTo>
                    <a:lnTo>
                      <a:pt x="211" y="15"/>
                    </a:lnTo>
                    <a:lnTo>
                      <a:pt x="209" y="12"/>
                    </a:lnTo>
                    <a:lnTo>
                      <a:pt x="209" y="8"/>
                    </a:lnTo>
                    <a:lnTo>
                      <a:pt x="207" y="4"/>
                    </a:lnTo>
                    <a:lnTo>
                      <a:pt x="207" y="0"/>
                    </a:lnTo>
                    <a:lnTo>
                      <a:pt x="204" y="4"/>
                    </a:lnTo>
                    <a:lnTo>
                      <a:pt x="196" y="6"/>
                    </a:lnTo>
                    <a:lnTo>
                      <a:pt x="188" y="8"/>
                    </a:lnTo>
                    <a:lnTo>
                      <a:pt x="181" y="8"/>
                    </a:lnTo>
                    <a:lnTo>
                      <a:pt x="173" y="8"/>
                    </a:lnTo>
                    <a:lnTo>
                      <a:pt x="167" y="12"/>
                    </a:lnTo>
                    <a:lnTo>
                      <a:pt x="165" y="15"/>
                    </a:lnTo>
                    <a:lnTo>
                      <a:pt x="161" y="19"/>
                    </a:lnTo>
                    <a:lnTo>
                      <a:pt x="156" y="23"/>
                    </a:lnTo>
                    <a:lnTo>
                      <a:pt x="152" y="27"/>
                    </a:lnTo>
                    <a:lnTo>
                      <a:pt x="148" y="31"/>
                    </a:lnTo>
                    <a:lnTo>
                      <a:pt x="146" y="31"/>
                    </a:lnTo>
                    <a:lnTo>
                      <a:pt x="146" y="29"/>
                    </a:lnTo>
                    <a:lnTo>
                      <a:pt x="144" y="27"/>
                    </a:lnTo>
                    <a:lnTo>
                      <a:pt x="138" y="29"/>
                    </a:lnTo>
                    <a:lnTo>
                      <a:pt x="127" y="31"/>
                    </a:lnTo>
                    <a:lnTo>
                      <a:pt x="115" y="35"/>
                    </a:lnTo>
                    <a:lnTo>
                      <a:pt x="110" y="38"/>
                    </a:lnTo>
                    <a:lnTo>
                      <a:pt x="100" y="40"/>
                    </a:lnTo>
                    <a:lnTo>
                      <a:pt x="94" y="40"/>
                    </a:lnTo>
                    <a:lnTo>
                      <a:pt x="83" y="44"/>
                    </a:lnTo>
                    <a:lnTo>
                      <a:pt x="79" y="46"/>
                    </a:lnTo>
                    <a:lnTo>
                      <a:pt x="75" y="48"/>
                    </a:lnTo>
                    <a:lnTo>
                      <a:pt x="73" y="46"/>
                    </a:lnTo>
                    <a:lnTo>
                      <a:pt x="71" y="42"/>
                    </a:lnTo>
                    <a:lnTo>
                      <a:pt x="71" y="40"/>
                    </a:lnTo>
                    <a:lnTo>
                      <a:pt x="71" y="38"/>
                    </a:lnTo>
                    <a:lnTo>
                      <a:pt x="67" y="38"/>
                    </a:lnTo>
                    <a:lnTo>
                      <a:pt x="64" y="40"/>
                    </a:lnTo>
                    <a:lnTo>
                      <a:pt x="62" y="38"/>
                    </a:lnTo>
                    <a:lnTo>
                      <a:pt x="60" y="38"/>
                    </a:lnTo>
                    <a:lnTo>
                      <a:pt x="52" y="44"/>
                    </a:lnTo>
                    <a:lnTo>
                      <a:pt x="44" y="48"/>
                    </a:lnTo>
                    <a:lnTo>
                      <a:pt x="39" y="52"/>
                    </a:lnTo>
                    <a:lnTo>
                      <a:pt x="31" y="54"/>
                    </a:lnTo>
                    <a:lnTo>
                      <a:pt x="29" y="56"/>
                    </a:lnTo>
                    <a:lnTo>
                      <a:pt x="25" y="58"/>
                    </a:lnTo>
                    <a:lnTo>
                      <a:pt x="23" y="58"/>
                    </a:lnTo>
                    <a:lnTo>
                      <a:pt x="21" y="60"/>
                    </a:lnTo>
                    <a:lnTo>
                      <a:pt x="16" y="58"/>
                    </a:lnTo>
                    <a:lnTo>
                      <a:pt x="14" y="58"/>
                    </a:lnTo>
                    <a:lnTo>
                      <a:pt x="10" y="58"/>
                    </a:lnTo>
                    <a:lnTo>
                      <a:pt x="6" y="61"/>
                    </a:lnTo>
                    <a:lnTo>
                      <a:pt x="6" y="65"/>
                    </a:lnTo>
                    <a:lnTo>
                      <a:pt x="2" y="67"/>
                    </a:lnTo>
                    <a:lnTo>
                      <a:pt x="0" y="69"/>
                    </a:lnTo>
                    <a:lnTo>
                      <a:pt x="4" y="73"/>
                    </a:lnTo>
                    <a:lnTo>
                      <a:pt x="4" y="83"/>
                    </a:lnTo>
                    <a:lnTo>
                      <a:pt x="6" y="86"/>
                    </a:lnTo>
                    <a:lnTo>
                      <a:pt x="10" y="90"/>
                    </a:lnTo>
                    <a:lnTo>
                      <a:pt x="8" y="96"/>
                    </a:lnTo>
                    <a:lnTo>
                      <a:pt x="6" y="104"/>
                    </a:lnTo>
                    <a:lnTo>
                      <a:pt x="8" y="111"/>
                    </a:lnTo>
                    <a:lnTo>
                      <a:pt x="14" y="117"/>
                    </a:lnTo>
                    <a:lnTo>
                      <a:pt x="17" y="121"/>
                    </a:lnTo>
                    <a:lnTo>
                      <a:pt x="21" y="127"/>
                    </a:lnTo>
                    <a:lnTo>
                      <a:pt x="25" y="129"/>
                    </a:lnTo>
                    <a:lnTo>
                      <a:pt x="31" y="131"/>
                    </a:lnTo>
                    <a:close/>
                  </a:path>
                </a:pathLst>
              </a:custGeom>
              <a:solidFill>
                <a:srgbClr val="ff6600"/>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3099" name=""/>
              <p:cNvSpPr/>
              <p:nvPr/>
            </p:nvSpPr>
            <p:spPr>
              <a:xfrm>
                <a:off x="6796080" y="3776400"/>
                <a:ext cx="32760" cy="30240"/>
              </a:xfrm>
              <a:custGeom>
                <a:avLst/>
                <a:gdLst/>
                <a:ahLst/>
                <a:rect l="l" t="t" r="r" b="b"/>
                <a:pathLst>
                  <a:path w="134" h="98">
                    <a:moveTo>
                      <a:pt x="0" y="71"/>
                    </a:moveTo>
                    <a:lnTo>
                      <a:pt x="0" y="73"/>
                    </a:lnTo>
                    <a:lnTo>
                      <a:pt x="4" y="73"/>
                    </a:lnTo>
                    <a:lnTo>
                      <a:pt x="6" y="73"/>
                    </a:lnTo>
                    <a:lnTo>
                      <a:pt x="10" y="76"/>
                    </a:lnTo>
                    <a:lnTo>
                      <a:pt x="31" y="88"/>
                    </a:lnTo>
                    <a:lnTo>
                      <a:pt x="33" y="88"/>
                    </a:lnTo>
                    <a:lnTo>
                      <a:pt x="35" y="88"/>
                    </a:lnTo>
                    <a:lnTo>
                      <a:pt x="37" y="90"/>
                    </a:lnTo>
                    <a:lnTo>
                      <a:pt x="40" y="94"/>
                    </a:lnTo>
                    <a:lnTo>
                      <a:pt x="44" y="94"/>
                    </a:lnTo>
                    <a:lnTo>
                      <a:pt x="48" y="98"/>
                    </a:lnTo>
                    <a:lnTo>
                      <a:pt x="50" y="96"/>
                    </a:lnTo>
                    <a:lnTo>
                      <a:pt x="54" y="94"/>
                    </a:lnTo>
                    <a:lnTo>
                      <a:pt x="60" y="94"/>
                    </a:lnTo>
                    <a:lnTo>
                      <a:pt x="62" y="94"/>
                    </a:lnTo>
                    <a:lnTo>
                      <a:pt x="63" y="88"/>
                    </a:lnTo>
                    <a:lnTo>
                      <a:pt x="67" y="86"/>
                    </a:lnTo>
                    <a:lnTo>
                      <a:pt x="69" y="90"/>
                    </a:lnTo>
                    <a:lnTo>
                      <a:pt x="71" y="92"/>
                    </a:lnTo>
                    <a:lnTo>
                      <a:pt x="73" y="90"/>
                    </a:lnTo>
                    <a:lnTo>
                      <a:pt x="75" y="88"/>
                    </a:lnTo>
                    <a:lnTo>
                      <a:pt x="77" y="86"/>
                    </a:lnTo>
                    <a:lnTo>
                      <a:pt x="81" y="88"/>
                    </a:lnTo>
                    <a:lnTo>
                      <a:pt x="85" y="90"/>
                    </a:lnTo>
                    <a:lnTo>
                      <a:pt x="88" y="92"/>
                    </a:lnTo>
                    <a:lnTo>
                      <a:pt x="90" y="88"/>
                    </a:lnTo>
                    <a:lnTo>
                      <a:pt x="86" y="84"/>
                    </a:lnTo>
                    <a:lnTo>
                      <a:pt x="88" y="80"/>
                    </a:lnTo>
                    <a:lnTo>
                      <a:pt x="90" y="80"/>
                    </a:lnTo>
                    <a:lnTo>
                      <a:pt x="94" y="80"/>
                    </a:lnTo>
                    <a:lnTo>
                      <a:pt x="96" y="80"/>
                    </a:lnTo>
                    <a:lnTo>
                      <a:pt x="98" y="80"/>
                    </a:lnTo>
                    <a:lnTo>
                      <a:pt x="96" y="76"/>
                    </a:lnTo>
                    <a:lnTo>
                      <a:pt x="100" y="74"/>
                    </a:lnTo>
                    <a:lnTo>
                      <a:pt x="104" y="76"/>
                    </a:lnTo>
                    <a:lnTo>
                      <a:pt x="106" y="78"/>
                    </a:lnTo>
                    <a:lnTo>
                      <a:pt x="108" y="74"/>
                    </a:lnTo>
                    <a:lnTo>
                      <a:pt x="110" y="73"/>
                    </a:lnTo>
                    <a:lnTo>
                      <a:pt x="119" y="69"/>
                    </a:lnTo>
                    <a:lnTo>
                      <a:pt x="119" y="69"/>
                    </a:lnTo>
                    <a:lnTo>
                      <a:pt x="123" y="67"/>
                    </a:lnTo>
                    <a:lnTo>
                      <a:pt x="127" y="67"/>
                    </a:lnTo>
                    <a:lnTo>
                      <a:pt x="133" y="69"/>
                    </a:lnTo>
                    <a:lnTo>
                      <a:pt x="133" y="65"/>
                    </a:lnTo>
                    <a:lnTo>
                      <a:pt x="134" y="59"/>
                    </a:lnTo>
                    <a:lnTo>
                      <a:pt x="131" y="57"/>
                    </a:lnTo>
                    <a:lnTo>
                      <a:pt x="125" y="53"/>
                    </a:lnTo>
                    <a:lnTo>
                      <a:pt x="119" y="50"/>
                    </a:lnTo>
                    <a:lnTo>
                      <a:pt x="115" y="48"/>
                    </a:lnTo>
                    <a:lnTo>
                      <a:pt x="108" y="50"/>
                    </a:lnTo>
                    <a:lnTo>
                      <a:pt x="98" y="40"/>
                    </a:lnTo>
                    <a:lnTo>
                      <a:pt x="94" y="36"/>
                    </a:lnTo>
                    <a:lnTo>
                      <a:pt x="92" y="36"/>
                    </a:lnTo>
                    <a:lnTo>
                      <a:pt x="86" y="32"/>
                    </a:lnTo>
                    <a:lnTo>
                      <a:pt x="83" y="36"/>
                    </a:lnTo>
                    <a:lnTo>
                      <a:pt x="77" y="32"/>
                    </a:lnTo>
                    <a:lnTo>
                      <a:pt x="71" y="32"/>
                    </a:lnTo>
                    <a:lnTo>
                      <a:pt x="67" y="28"/>
                    </a:lnTo>
                    <a:lnTo>
                      <a:pt x="65" y="21"/>
                    </a:lnTo>
                    <a:lnTo>
                      <a:pt x="63" y="19"/>
                    </a:lnTo>
                    <a:lnTo>
                      <a:pt x="62" y="15"/>
                    </a:lnTo>
                    <a:lnTo>
                      <a:pt x="60" y="9"/>
                    </a:lnTo>
                    <a:lnTo>
                      <a:pt x="54" y="9"/>
                    </a:lnTo>
                    <a:lnTo>
                      <a:pt x="52" y="7"/>
                    </a:lnTo>
                    <a:lnTo>
                      <a:pt x="50" y="5"/>
                    </a:lnTo>
                    <a:lnTo>
                      <a:pt x="46" y="2"/>
                    </a:lnTo>
                    <a:lnTo>
                      <a:pt x="42" y="0"/>
                    </a:lnTo>
                    <a:lnTo>
                      <a:pt x="37" y="3"/>
                    </a:lnTo>
                    <a:lnTo>
                      <a:pt x="35" y="5"/>
                    </a:lnTo>
                    <a:lnTo>
                      <a:pt x="29" y="7"/>
                    </a:lnTo>
                    <a:lnTo>
                      <a:pt x="25" y="11"/>
                    </a:lnTo>
                    <a:lnTo>
                      <a:pt x="23" y="9"/>
                    </a:lnTo>
                    <a:lnTo>
                      <a:pt x="19" y="3"/>
                    </a:lnTo>
                    <a:lnTo>
                      <a:pt x="14" y="3"/>
                    </a:lnTo>
                    <a:lnTo>
                      <a:pt x="10" y="11"/>
                    </a:lnTo>
                    <a:lnTo>
                      <a:pt x="6" y="13"/>
                    </a:lnTo>
                    <a:lnTo>
                      <a:pt x="2" y="17"/>
                    </a:lnTo>
                    <a:lnTo>
                      <a:pt x="4" y="19"/>
                    </a:lnTo>
                    <a:lnTo>
                      <a:pt x="8" y="21"/>
                    </a:lnTo>
                    <a:lnTo>
                      <a:pt x="10" y="21"/>
                    </a:lnTo>
                    <a:lnTo>
                      <a:pt x="12" y="25"/>
                    </a:lnTo>
                    <a:lnTo>
                      <a:pt x="10" y="30"/>
                    </a:lnTo>
                    <a:lnTo>
                      <a:pt x="12" y="36"/>
                    </a:lnTo>
                    <a:lnTo>
                      <a:pt x="14" y="44"/>
                    </a:lnTo>
                    <a:lnTo>
                      <a:pt x="10" y="53"/>
                    </a:lnTo>
                    <a:lnTo>
                      <a:pt x="4" y="59"/>
                    </a:lnTo>
                    <a:lnTo>
                      <a:pt x="2" y="65"/>
                    </a:lnTo>
                    <a:lnTo>
                      <a:pt x="0" y="71"/>
                    </a:lnTo>
                    <a:close/>
                  </a:path>
                </a:pathLst>
              </a:custGeom>
              <a:solidFill>
                <a:srgbClr val="ff6600"/>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3100" name=""/>
              <p:cNvSpPr/>
              <p:nvPr/>
            </p:nvSpPr>
            <p:spPr>
              <a:xfrm>
                <a:off x="6689520" y="3860640"/>
                <a:ext cx="20520" cy="25560"/>
              </a:xfrm>
              <a:custGeom>
                <a:avLst/>
                <a:gdLst/>
                <a:ahLst/>
                <a:rect l="l" t="t" r="r" b="b"/>
                <a:pathLst>
                  <a:path w="87" h="89">
                    <a:moveTo>
                      <a:pt x="66" y="2"/>
                    </a:moveTo>
                    <a:cubicBezTo>
                      <a:pt x="54" y="0"/>
                      <a:pt x="49" y="2"/>
                      <a:pt x="38" y="5"/>
                    </a:cubicBezTo>
                    <a:cubicBezTo>
                      <a:pt x="28" y="8"/>
                      <a:pt x="9" y="11"/>
                      <a:pt x="9" y="11"/>
                    </a:cubicBezTo>
                    <a:cubicBezTo>
                      <a:pt x="4" y="16"/>
                      <a:pt x="2" y="20"/>
                      <a:pt x="0" y="26"/>
                    </a:cubicBezTo>
                    <a:cubicBezTo>
                      <a:pt x="1" y="31"/>
                      <a:pt x="1" y="36"/>
                      <a:pt x="2" y="41"/>
                    </a:cubicBezTo>
                    <a:cubicBezTo>
                      <a:pt x="3" y="45"/>
                      <a:pt x="8" y="53"/>
                      <a:pt x="8" y="53"/>
                    </a:cubicBezTo>
                    <a:cubicBezTo>
                      <a:pt x="9" y="65"/>
                      <a:pt x="10" y="84"/>
                      <a:pt x="23" y="89"/>
                    </a:cubicBezTo>
                    <a:cubicBezTo>
                      <a:pt x="28" y="88"/>
                      <a:pt x="33" y="89"/>
                      <a:pt x="38" y="87"/>
                    </a:cubicBezTo>
                    <a:cubicBezTo>
                      <a:pt x="44" y="85"/>
                      <a:pt x="46" y="72"/>
                      <a:pt x="54" y="71"/>
                    </a:cubicBezTo>
                    <a:cubicBezTo>
                      <a:pt x="62" y="70"/>
                      <a:pt x="70" y="70"/>
                      <a:pt x="78" y="69"/>
                    </a:cubicBezTo>
                    <a:cubicBezTo>
                      <a:pt x="87" y="51"/>
                      <a:pt x="78" y="28"/>
                      <a:pt x="78" y="8"/>
                    </a:cubicBezTo>
                    <a:lnTo>
                      <a:pt x="66" y="2"/>
                    </a:lnTo>
                    <a:close/>
                  </a:path>
                </a:pathLst>
              </a:custGeom>
              <a:solidFill>
                <a:srgbClr val="ff6600"/>
              </a:solidFill>
              <a:ln w="0">
                <a:noFill/>
              </a:ln>
            </p:spPr>
            <p:style>
              <a:lnRef idx="0"/>
              <a:fillRef idx="0"/>
              <a:effectRef idx="0"/>
              <a:fontRef idx="minor"/>
            </p:style>
            <p:txBody>
              <a:bodyPr tIns="-20160" bIns="-20160" anchor="t">
                <a:noAutofit/>
              </a:bodyPr>
              <a:p>
                <a:endParaRPr b="0" lang="en-US" sz="2400" strike="noStrike" u="none">
                  <a:solidFill>
                    <a:srgbClr val="000000"/>
                  </a:solidFill>
                  <a:effectLst/>
                  <a:uFillTx/>
                  <a:latin typeface="Times New Roman"/>
                </a:endParaRPr>
              </a:p>
            </p:txBody>
          </p:sp>
          <p:sp>
            <p:nvSpPr>
              <p:cNvPr id="3101" name=""/>
              <p:cNvSpPr/>
              <p:nvPr/>
            </p:nvSpPr>
            <p:spPr>
              <a:xfrm>
                <a:off x="6367320" y="3987720"/>
                <a:ext cx="55080" cy="77760"/>
              </a:xfrm>
              <a:custGeom>
                <a:avLst/>
                <a:gdLst/>
                <a:ahLst/>
                <a:rect l="l" t="t" r="r" b="b"/>
                <a:pathLst>
                  <a:path w="219" h="232">
                    <a:moveTo>
                      <a:pt x="159" y="7"/>
                    </a:moveTo>
                    <a:cubicBezTo>
                      <a:pt x="141" y="6"/>
                      <a:pt x="104" y="0"/>
                      <a:pt x="88" y="10"/>
                    </a:cubicBezTo>
                    <a:cubicBezTo>
                      <a:pt x="81" y="31"/>
                      <a:pt x="88" y="26"/>
                      <a:pt x="73" y="31"/>
                    </a:cubicBezTo>
                    <a:cubicBezTo>
                      <a:pt x="66" y="45"/>
                      <a:pt x="64" y="46"/>
                      <a:pt x="49" y="48"/>
                    </a:cubicBezTo>
                    <a:cubicBezTo>
                      <a:pt x="42" y="49"/>
                      <a:pt x="27" y="51"/>
                      <a:pt x="27" y="51"/>
                    </a:cubicBezTo>
                    <a:cubicBezTo>
                      <a:pt x="20" y="55"/>
                      <a:pt x="19" y="56"/>
                      <a:pt x="19" y="64"/>
                    </a:cubicBezTo>
                    <a:cubicBezTo>
                      <a:pt x="26" y="68"/>
                      <a:pt x="45" y="76"/>
                      <a:pt x="52" y="85"/>
                    </a:cubicBezTo>
                    <a:cubicBezTo>
                      <a:pt x="51" y="91"/>
                      <a:pt x="47" y="98"/>
                      <a:pt x="43" y="103"/>
                    </a:cubicBezTo>
                    <a:cubicBezTo>
                      <a:pt x="41" y="114"/>
                      <a:pt x="33" y="111"/>
                      <a:pt x="22" y="112"/>
                    </a:cubicBezTo>
                    <a:cubicBezTo>
                      <a:pt x="19" y="117"/>
                      <a:pt x="15" y="119"/>
                      <a:pt x="13" y="124"/>
                    </a:cubicBezTo>
                    <a:cubicBezTo>
                      <a:pt x="12" y="129"/>
                      <a:pt x="10" y="133"/>
                      <a:pt x="9" y="138"/>
                    </a:cubicBezTo>
                    <a:cubicBezTo>
                      <a:pt x="10" y="148"/>
                      <a:pt x="12" y="155"/>
                      <a:pt x="13" y="165"/>
                    </a:cubicBezTo>
                    <a:cubicBezTo>
                      <a:pt x="0" y="183"/>
                      <a:pt x="25" y="189"/>
                      <a:pt x="40" y="189"/>
                    </a:cubicBezTo>
                    <a:cubicBezTo>
                      <a:pt x="79" y="190"/>
                      <a:pt x="118" y="190"/>
                      <a:pt x="157" y="190"/>
                    </a:cubicBezTo>
                    <a:cubicBezTo>
                      <a:pt x="160" y="198"/>
                      <a:pt x="153" y="207"/>
                      <a:pt x="159" y="216"/>
                    </a:cubicBezTo>
                    <a:cubicBezTo>
                      <a:pt x="163" y="223"/>
                      <a:pt x="177" y="232"/>
                      <a:pt x="177" y="232"/>
                    </a:cubicBezTo>
                    <a:cubicBezTo>
                      <a:pt x="208" y="222"/>
                      <a:pt x="198" y="153"/>
                      <a:pt x="205" y="124"/>
                    </a:cubicBezTo>
                    <a:cubicBezTo>
                      <a:pt x="207" y="105"/>
                      <a:pt x="208" y="88"/>
                      <a:pt x="214" y="70"/>
                    </a:cubicBezTo>
                    <a:cubicBezTo>
                      <a:pt x="215" y="59"/>
                      <a:pt x="219" y="48"/>
                      <a:pt x="219" y="37"/>
                    </a:cubicBezTo>
                    <a:cubicBezTo>
                      <a:pt x="219" y="34"/>
                      <a:pt x="213" y="31"/>
                      <a:pt x="211" y="30"/>
                    </a:cubicBezTo>
                    <a:cubicBezTo>
                      <a:pt x="197" y="19"/>
                      <a:pt x="183" y="19"/>
                      <a:pt x="166" y="13"/>
                    </a:cubicBezTo>
                    <a:cubicBezTo>
                      <a:pt x="161" y="9"/>
                      <a:pt x="163" y="11"/>
                      <a:pt x="159" y="7"/>
                    </a:cubicBezTo>
                    <a:close/>
                  </a:path>
                </a:pathLst>
              </a:custGeom>
              <a:solidFill>
                <a:srgbClr val="ff6600"/>
              </a:solidFill>
              <a:ln w="0">
                <a:noFill/>
              </a:ln>
            </p:spPr>
            <p:style>
              <a:lnRef idx="0"/>
              <a:fillRef idx="0"/>
              <a:effectRef idx="0"/>
              <a:fontRef idx="minor"/>
            </p:style>
            <p:txBody>
              <a:bodyPr tIns="32040" bIns="32040" anchor="t">
                <a:noAutofit/>
              </a:bodyPr>
              <a:p>
                <a:endParaRPr b="0" lang="en-US" sz="2400" strike="noStrike" u="none">
                  <a:solidFill>
                    <a:srgbClr val="000000"/>
                  </a:solidFill>
                  <a:effectLst/>
                  <a:uFillTx/>
                  <a:latin typeface="Times New Roman"/>
                </a:endParaRPr>
              </a:p>
            </p:txBody>
          </p:sp>
          <p:sp>
            <p:nvSpPr>
              <p:cNvPr id="3102" name=""/>
              <p:cNvSpPr/>
              <p:nvPr/>
            </p:nvSpPr>
            <p:spPr>
              <a:xfrm>
                <a:off x="6526080" y="3695400"/>
                <a:ext cx="10800" cy="28800"/>
              </a:xfrm>
              <a:custGeom>
                <a:avLst/>
                <a:gdLst/>
                <a:ahLst/>
                <a:rect l="l" t="t" r="r" b="b"/>
                <a:pathLst>
                  <a:path w="52" h="104">
                    <a:moveTo>
                      <a:pt x="35" y="92"/>
                    </a:moveTo>
                    <a:lnTo>
                      <a:pt x="29" y="96"/>
                    </a:lnTo>
                    <a:lnTo>
                      <a:pt x="25" y="102"/>
                    </a:lnTo>
                    <a:lnTo>
                      <a:pt x="19" y="104"/>
                    </a:lnTo>
                    <a:lnTo>
                      <a:pt x="17" y="98"/>
                    </a:lnTo>
                    <a:lnTo>
                      <a:pt x="17" y="90"/>
                    </a:lnTo>
                    <a:lnTo>
                      <a:pt x="21" y="88"/>
                    </a:lnTo>
                    <a:lnTo>
                      <a:pt x="25" y="85"/>
                    </a:lnTo>
                    <a:lnTo>
                      <a:pt x="27" y="83"/>
                    </a:lnTo>
                    <a:lnTo>
                      <a:pt x="27" y="77"/>
                    </a:lnTo>
                    <a:lnTo>
                      <a:pt x="23" y="71"/>
                    </a:lnTo>
                    <a:lnTo>
                      <a:pt x="21" y="62"/>
                    </a:lnTo>
                    <a:lnTo>
                      <a:pt x="21" y="58"/>
                    </a:lnTo>
                    <a:lnTo>
                      <a:pt x="19" y="54"/>
                    </a:lnTo>
                    <a:lnTo>
                      <a:pt x="15" y="48"/>
                    </a:lnTo>
                    <a:lnTo>
                      <a:pt x="15" y="40"/>
                    </a:lnTo>
                    <a:lnTo>
                      <a:pt x="13" y="31"/>
                    </a:lnTo>
                    <a:lnTo>
                      <a:pt x="6" y="25"/>
                    </a:lnTo>
                    <a:lnTo>
                      <a:pt x="0" y="17"/>
                    </a:lnTo>
                    <a:lnTo>
                      <a:pt x="0" y="12"/>
                    </a:lnTo>
                    <a:lnTo>
                      <a:pt x="0" y="8"/>
                    </a:lnTo>
                    <a:lnTo>
                      <a:pt x="4" y="6"/>
                    </a:lnTo>
                    <a:lnTo>
                      <a:pt x="6" y="4"/>
                    </a:lnTo>
                    <a:lnTo>
                      <a:pt x="8" y="2"/>
                    </a:lnTo>
                    <a:lnTo>
                      <a:pt x="13" y="0"/>
                    </a:lnTo>
                    <a:lnTo>
                      <a:pt x="23" y="0"/>
                    </a:lnTo>
                    <a:lnTo>
                      <a:pt x="31" y="2"/>
                    </a:lnTo>
                    <a:lnTo>
                      <a:pt x="35" y="4"/>
                    </a:lnTo>
                    <a:lnTo>
                      <a:pt x="40" y="4"/>
                    </a:lnTo>
                    <a:lnTo>
                      <a:pt x="44" y="2"/>
                    </a:lnTo>
                    <a:lnTo>
                      <a:pt x="52" y="2"/>
                    </a:lnTo>
                    <a:lnTo>
                      <a:pt x="52" y="4"/>
                    </a:lnTo>
                    <a:lnTo>
                      <a:pt x="50" y="8"/>
                    </a:lnTo>
                    <a:lnTo>
                      <a:pt x="50" y="12"/>
                    </a:lnTo>
                    <a:lnTo>
                      <a:pt x="48" y="16"/>
                    </a:lnTo>
                    <a:lnTo>
                      <a:pt x="50" y="21"/>
                    </a:lnTo>
                    <a:lnTo>
                      <a:pt x="52" y="27"/>
                    </a:lnTo>
                    <a:lnTo>
                      <a:pt x="50" y="33"/>
                    </a:lnTo>
                    <a:lnTo>
                      <a:pt x="46" y="35"/>
                    </a:lnTo>
                    <a:lnTo>
                      <a:pt x="46" y="39"/>
                    </a:lnTo>
                    <a:lnTo>
                      <a:pt x="46" y="44"/>
                    </a:lnTo>
                    <a:lnTo>
                      <a:pt x="44" y="52"/>
                    </a:lnTo>
                    <a:lnTo>
                      <a:pt x="46" y="58"/>
                    </a:lnTo>
                    <a:lnTo>
                      <a:pt x="48" y="62"/>
                    </a:lnTo>
                    <a:lnTo>
                      <a:pt x="46" y="67"/>
                    </a:lnTo>
                    <a:lnTo>
                      <a:pt x="46" y="73"/>
                    </a:lnTo>
                    <a:lnTo>
                      <a:pt x="44" y="75"/>
                    </a:lnTo>
                    <a:lnTo>
                      <a:pt x="38" y="81"/>
                    </a:lnTo>
                    <a:lnTo>
                      <a:pt x="35" y="87"/>
                    </a:lnTo>
                    <a:lnTo>
                      <a:pt x="35" y="92"/>
                    </a:lnTo>
                    <a:close/>
                  </a:path>
                </a:pathLst>
              </a:custGeom>
              <a:solidFill>
                <a:srgbClr val="ff6600"/>
              </a:solidFill>
              <a:ln w="0">
                <a:noFill/>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3103" name=""/>
              <p:cNvSpPr/>
              <p:nvPr/>
            </p:nvSpPr>
            <p:spPr>
              <a:xfrm>
                <a:off x="6526080" y="3679560"/>
                <a:ext cx="12240" cy="17640"/>
              </a:xfrm>
              <a:custGeom>
                <a:avLst/>
                <a:gdLst/>
                <a:ahLst/>
                <a:rect l="l" t="t" r="r" b="b"/>
                <a:pathLst>
                  <a:path w="59" h="65">
                    <a:moveTo>
                      <a:pt x="58" y="2"/>
                    </a:moveTo>
                    <a:lnTo>
                      <a:pt x="56" y="0"/>
                    </a:lnTo>
                    <a:lnTo>
                      <a:pt x="52" y="0"/>
                    </a:lnTo>
                    <a:lnTo>
                      <a:pt x="48" y="0"/>
                    </a:lnTo>
                    <a:lnTo>
                      <a:pt x="44" y="4"/>
                    </a:lnTo>
                    <a:lnTo>
                      <a:pt x="36" y="9"/>
                    </a:lnTo>
                    <a:lnTo>
                      <a:pt x="31" y="11"/>
                    </a:lnTo>
                    <a:lnTo>
                      <a:pt x="25" y="9"/>
                    </a:lnTo>
                    <a:lnTo>
                      <a:pt x="23" y="11"/>
                    </a:lnTo>
                    <a:lnTo>
                      <a:pt x="17" y="19"/>
                    </a:lnTo>
                    <a:lnTo>
                      <a:pt x="12" y="23"/>
                    </a:lnTo>
                    <a:lnTo>
                      <a:pt x="4" y="30"/>
                    </a:lnTo>
                    <a:lnTo>
                      <a:pt x="0" y="40"/>
                    </a:lnTo>
                    <a:lnTo>
                      <a:pt x="0" y="52"/>
                    </a:lnTo>
                    <a:lnTo>
                      <a:pt x="0" y="55"/>
                    </a:lnTo>
                    <a:lnTo>
                      <a:pt x="4" y="59"/>
                    </a:lnTo>
                    <a:lnTo>
                      <a:pt x="8" y="63"/>
                    </a:lnTo>
                    <a:lnTo>
                      <a:pt x="13" y="61"/>
                    </a:lnTo>
                    <a:lnTo>
                      <a:pt x="23" y="61"/>
                    </a:lnTo>
                    <a:lnTo>
                      <a:pt x="31" y="63"/>
                    </a:lnTo>
                    <a:lnTo>
                      <a:pt x="35" y="65"/>
                    </a:lnTo>
                    <a:lnTo>
                      <a:pt x="40" y="65"/>
                    </a:lnTo>
                    <a:lnTo>
                      <a:pt x="44" y="63"/>
                    </a:lnTo>
                    <a:lnTo>
                      <a:pt x="46" y="52"/>
                    </a:lnTo>
                    <a:lnTo>
                      <a:pt x="48" y="48"/>
                    </a:lnTo>
                    <a:lnTo>
                      <a:pt x="46" y="44"/>
                    </a:lnTo>
                    <a:lnTo>
                      <a:pt x="48" y="38"/>
                    </a:lnTo>
                    <a:lnTo>
                      <a:pt x="52" y="30"/>
                    </a:lnTo>
                    <a:lnTo>
                      <a:pt x="58" y="23"/>
                    </a:lnTo>
                    <a:lnTo>
                      <a:pt x="58" y="15"/>
                    </a:lnTo>
                    <a:lnTo>
                      <a:pt x="59" y="6"/>
                    </a:lnTo>
                    <a:lnTo>
                      <a:pt x="58" y="2"/>
                    </a:lnTo>
                    <a:close/>
                  </a:path>
                </a:pathLst>
              </a:custGeom>
              <a:solidFill>
                <a:srgbClr val="ff6600"/>
              </a:solidFill>
              <a:ln w="0">
                <a:noFill/>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3104" name=""/>
              <p:cNvSpPr/>
              <p:nvPr/>
            </p:nvSpPr>
            <p:spPr>
              <a:xfrm>
                <a:off x="6503760" y="3654360"/>
                <a:ext cx="34560" cy="46080"/>
              </a:xfrm>
              <a:custGeom>
                <a:avLst/>
                <a:gdLst/>
                <a:ahLst/>
                <a:rect l="l" t="t" r="r" b="b"/>
                <a:pathLst>
                  <a:path w="155" h="171">
                    <a:moveTo>
                      <a:pt x="0" y="55"/>
                    </a:moveTo>
                    <a:lnTo>
                      <a:pt x="6" y="52"/>
                    </a:lnTo>
                    <a:lnTo>
                      <a:pt x="12" y="50"/>
                    </a:lnTo>
                    <a:lnTo>
                      <a:pt x="17" y="50"/>
                    </a:lnTo>
                    <a:lnTo>
                      <a:pt x="21" y="50"/>
                    </a:lnTo>
                    <a:lnTo>
                      <a:pt x="23" y="53"/>
                    </a:lnTo>
                    <a:lnTo>
                      <a:pt x="27" y="59"/>
                    </a:lnTo>
                    <a:lnTo>
                      <a:pt x="29" y="63"/>
                    </a:lnTo>
                    <a:lnTo>
                      <a:pt x="33" y="71"/>
                    </a:lnTo>
                    <a:lnTo>
                      <a:pt x="35" y="75"/>
                    </a:lnTo>
                    <a:lnTo>
                      <a:pt x="40" y="75"/>
                    </a:lnTo>
                    <a:lnTo>
                      <a:pt x="42" y="75"/>
                    </a:lnTo>
                    <a:lnTo>
                      <a:pt x="48" y="75"/>
                    </a:lnTo>
                    <a:lnTo>
                      <a:pt x="52" y="76"/>
                    </a:lnTo>
                    <a:lnTo>
                      <a:pt x="54" y="76"/>
                    </a:lnTo>
                    <a:lnTo>
                      <a:pt x="58" y="100"/>
                    </a:lnTo>
                    <a:lnTo>
                      <a:pt x="60" y="111"/>
                    </a:lnTo>
                    <a:lnTo>
                      <a:pt x="58" y="117"/>
                    </a:lnTo>
                    <a:lnTo>
                      <a:pt x="60" y="121"/>
                    </a:lnTo>
                    <a:lnTo>
                      <a:pt x="63" y="126"/>
                    </a:lnTo>
                    <a:lnTo>
                      <a:pt x="63" y="136"/>
                    </a:lnTo>
                    <a:lnTo>
                      <a:pt x="60" y="142"/>
                    </a:lnTo>
                    <a:lnTo>
                      <a:pt x="58" y="151"/>
                    </a:lnTo>
                    <a:lnTo>
                      <a:pt x="56" y="157"/>
                    </a:lnTo>
                    <a:lnTo>
                      <a:pt x="60" y="157"/>
                    </a:lnTo>
                    <a:lnTo>
                      <a:pt x="63" y="159"/>
                    </a:lnTo>
                    <a:lnTo>
                      <a:pt x="65" y="165"/>
                    </a:lnTo>
                    <a:lnTo>
                      <a:pt x="69" y="169"/>
                    </a:lnTo>
                    <a:lnTo>
                      <a:pt x="73" y="169"/>
                    </a:lnTo>
                    <a:lnTo>
                      <a:pt x="77" y="171"/>
                    </a:lnTo>
                    <a:lnTo>
                      <a:pt x="84" y="167"/>
                    </a:lnTo>
                    <a:lnTo>
                      <a:pt x="90" y="165"/>
                    </a:lnTo>
                    <a:lnTo>
                      <a:pt x="94" y="165"/>
                    </a:lnTo>
                    <a:lnTo>
                      <a:pt x="96" y="163"/>
                    </a:lnTo>
                    <a:lnTo>
                      <a:pt x="100" y="161"/>
                    </a:lnTo>
                    <a:lnTo>
                      <a:pt x="102" y="159"/>
                    </a:lnTo>
                    <a:lnTo>
                      <a:pt x="104" y="157"/>
                    </a:lnTo>
                    <a:lnTo>
                      <a:pt x="100" y="153"/>
                    </a:lnTo>
                    <a:lnTo>
                      <a:pt x="96" y="149"/>
                    </a:lnTo>
                    <a:lnTo>
                      <a:pt x="96" y="146"/>
                    </a:lnTo>
                    <a:lnTo>
                      <a:pt x="96" y="134"/>
                    </a:lnTo>
                    <a:lnTo>
                      <a:pt x="100" y="124"/>
                    </a:lnTo>
                    <a:lnTo>
                      <a:pt x="108" y="117"/>
                    </a:lnTo>
                    <a:lnTo>
                      <a:pt x="113" y="113"/>
                    </a:lnTo>
                    <a:lnTo>
                      <a:pt x="119" y="105"/>
                    </a:lnTo>
                    <a:lnTo>
                      <a:pt x="121" y="103"/>
                    </a:lnTo>
                    <a:lnTo>
                      <a:pt x="127" y="105"/>
                    </a:lnTo>
                    <a:lnTo>
                      <a:pt x="132" y="103"/>
                    </a:lnTo>
                    <a:lnTo>
                      <a:pt x="140" y="98"/>
                    </a:lnTo>
                    <a:lnTo>
                      <a:pt x="144" y="94"/>
                    </a:lnTo>
                    <a:lnTo>
                      <a:pt x="148" y="94"/>
                    </a:lnTo>
                    <a:lnTo>
                      <a:pt x="152" y="94"/>
                    </a:lnTo>
                    <a:lnTo>
                      <a:pt x="154" y="96"/>
                    </a:lnTo>
                    <a:lnTo>
                      <a:pt x="155" y="90"/>
                    </a:lnTo>
                    <a:lnTo>
                      <a:pt x="154" y="86"/>
                    </a:lnTo>
                    <a:lnTo>
                      <a:pt x="150" y="84"/>
                    </a:lnTo>
                    <a:lnTo>
                      <a:pt x="146" y="82"/>
                    </a:lnTo>
                    <a:lnTo>
                      <a:pt x="146" y="80"/>
                    </a:lnTo>
                    <a:lnTo>
                      <a:pt x="146" y="71"/>
                    </a:lnTo>
                    <a:lnTo>
                      <a:pt x="148" y="63"/>
                    </a:lnTo>
                    <a:lnTo>
                      <a:pt x="150" y="57"/>
                    </a:lnTo>
                    <a:lnTo>
                      <a:pt x="154" y="42"/>
                    </a:lnTo>
                    <a:lnTo>
                      <a:pt x="154" y="40"/>
                    </a:lnTo>
                    <a:lnTo>
                      <a:pt x="154" y="36"/>
                    </a:lnTo>
                    <a:lnTo>
                      <a:pt x="154" y="32"/>
                    </a:lnTo>
                    <a:lnTo>
                      <a:pt x="154" y="27"/>
                    </a:lnTo>
                    <a:lnTo>
                      <a:pt x="152" y="23"/>
                    </a:lnTo>
                    <a:lnTo>
                      <a:pt x="152" y="19"/>
                    </a:lnTo>
                    <a:lnTo>
                      <a:pt x="152" y="13"/>
                    </a:lnTo>
                    <a:lnTo>
                      <a:pt x="152" y="4"/>
                    </a:lnTo>
                    <a:lnTo>
                      <a:pt x="150" y="2"/>
                    </a:lnTo>
                    <a:lnTo>
                      <a:pt x="131" y="0"/>
                    </a:lnTo>
                    <a:lnTo>
                      <a:pt x="121" y="0"/>
                    </a:lnTo>
                    <a:lnTo>
                      <a:pt x="92" y="2"/>
                    </a:lnTo>
                    <a:lnTo>
                      <a:pt x="90" y="21"/>
                    </a:lnTo>
                    <a:lnTo>
                      <a:pt x="88" y="23"/>
                    </a:lnTo>
                    <a:lnTo>
                      <a:pt x="84" y="27"/>
                    </a:lnTo>
                    <a:lnTo>
                      <a:pt x="81" y="29"/>
                    </a:lnTo>
                    <a:lnTo>
                      <a:pt x="79" y="30"/>
                    </a:lnTo>
                    <a:lnTo>
                      <a:pt x="77" y="36"/>
                    </a:lnTo>
                    <a:lnTo>
                      <a:pt x="73" y="44"/>
                    </a:lnTo>
                    <a:lnTo>
                      <a:pt x="69" y="52"/>
                    </a:lnTo>
                    <a:lnTo>
                      <a:pt x="50" y="50"/>
                    </a:lnTo>
                    <a:lnTo>
                      <a:pt x="46" y="46"/>
                    </a:lnTo>
                    <a:lnTo>
                      <a:pt x="42" y="46"/>
                    </a:lnTo>
                    <a:lnTo>
                      <a:pt x="40" y="44"/>
                    </a:lnTo>
                    <a:lnTo>
                      <a:pt x="35" y="40"/>
                    </a:lnTo>
                    <a:lnTo>
                      <a:pt x="31" y="34"/>
                    </a:lnTo>
                    <a:lnTo>
                      <a:pt x="27" y="32"/>
                    </a:lnTo>
                    <a:lnTo>
                      <a:pt x="21" y="34"/>
                    </a:lnTo>
                    <a:lnTo>
                      <a:pt x="19" y="32"/>
                    </a:lnTo>
                    <a:lnTo>
                      <a:pt x="17" y="32"/>
                    </a:lnTo>
                    <a:lnTo>
                      <a:pt x="17" y="34"/>
                    </a:lnTo>
                    <a:lnTo>
                      <a:pt x="15" y="38"/>
                    </a:lnTo>
                    <a:lnTo>
                      <a:pt x="4" y="48"/>
                    </a:lnTo>
                    <a:lnTo>
                      <a:pt x="2" y="50"/>
                    </a:lnTo>
                    <a:lnTo>
                      <a:pt x="0" y="52"/>
                    </a:lnTo>
                    <a:lnTo>
                      <a:pt x="0" y="55"/>
                    </a:lnTo>
                    <a:close/>
                  </a:path>
                </a:pathLst>
              </a:custGeom>
              <a:solidFill>
                <a:srgbClr val="ff6600"/>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105" name=""/>
              <p:cNvSpPr/>
              <p:nvPr/>
            </p:nvSpPr>
            <p:spPr>
              <a:xfrm>
                <a:off x="6500520" y="3666960"/>
                <a:ext cx="17280" cy="31680"/>
              </a:xfrm>
              <a:custGeom>
                <a:avLst/>
                <a:gdLst/>
                <a:ahLst/>
                <a:rect l="l" t="t" r="r" b="b"/>
                <a:pathLst>
                  <a:path w="76" h="117">
                    <a:moveTo>
                      <a:pt x="13" y="5"/>
                    </a:moveTo>
                    <a:lnTo>
                      <a:pt x="13" y="9"/>
                    </a:lnTo>
                    <a:lnTo>
                      <a:pt x="9" y="15"/>
                    </a:lnTo>
                    <a:lnTo>
                      <a:pt x="5" y="21"/>
                    </a:lnTo>
                    <a:lnTo>
                      <a:pt x="9" y="26"/>
                    </a:lnTo>
                    <a:lnTo>
                      <a:pt x="5" y="38"/>
                    </a:lnTo>
                    <a:lnTo>
                      <a:pt x="0" y="46"/>
                    </a:lnTo>
                    <a:lnTo>
                      <a:pt x="0" y="53"/>
                    </a:lnTo>
                    <a:lnTo>
                      <a:pt x="2" y="57"/>
                    </a:lnTo>
                    <a:lnTo>
                      <a:pt x="5" y="61"/>
                    </a:lnTo>
                    <a:lnTo>
                      <a:pt x="13" y="63"/>
                    </a:lnTo>
                    <a:lnTo>
                      <a:pt x="17" y="67"/>
                    </a:lnTo>
                    <a:lnTo>
                      <a:pt x="19" y="71"/>
                    </a:lnTo>
                    <a:lnTo>
                      <a:pt x="25" y="74"/>
                    </a:lnTo>
                    <a:lnTo>
                      <a:pt x="26" y="82"/>
                    </a:lnTo>
                    <a:lnTo>
                      <a:pt x="34" y="88"/>
                    </a:lnTo>
                    <a:lnTo>
                      <a:pt x="44" y="86"/>
                    </a:lnTo>
                    <a:lnTo>
                      <a:pt x="48" y="84"/>
                    </a:lnTo>
                    <a:lnTo>
                      <a:pt x="50" y="84"/>
                    </a:lnTo>
                    <a:lnTo>
                      <a:pt x="53" y="82"/>
                    </a:lnTo>
                    <a:lnTo>
                      <a:pt x="57" y="86"/>
                    </a:lnTo>
                    <a:lnTo>
                      <a:pt x="61" y="90"/>
                    </a:lnTo>
                    <a:lnTo>
                      <a:pt x="63" y="96"/>
                    </a:lnTo>
                    <a:lnTo>
                      <a:pt x="63" y="107"/>
                    </a:lnTo>
                    <a:lnTo>
                      <a:pt x="65" y="115"/>
                    </a:lnTo>
                    <a:lnTo>
                      <a:pt x="67" y="117"/>
                    </a:lnTo>
                    <a:lnTo>
                      <a:pt x="69" y="113"/>
                    </a:lnTo>
                    <a:lnTo>
                      <a:pt x="69" y="109"/>
                    </a:lnTo>
                    <a:lnTo>
                      <a:pt x="69" y="107"/>
                    </a:lnTo>
                    <a:lnTo>
                      <a:pt x="71" y="101"/>
                    </a:lnTo>
                    <a:lnTo>
                      <a:pt x="73" y="92"/>
                    </a:lnTo>
                    <a:lnTo>
                      <a:pt x="76" y="86"/>
                    </a:lnTo>
                    <a:lnTo>
                      <a:pt x="76" y="76"/>
                    </a:lnTo>
                    <a:lnTo>
                      <a:pt x="73" y="71"/>
                    </a:lnTo>
                    <a:lnTo>
                      <a:pt x="71" y="67"/>
                    </a:lnTo>
                    <a:lnTo>
                      <a:pt x="73" y="61"/>
                    </a:lnTo>
                    <a:lnTo>
                      <a:pt x="71" y="50"/>
                    </a:lnTo>
                    <a:lnTo>
                      <a:pt x="67" y="26"/>
                    </a:lnTo>
                    <a:lnTo>
                      <a:pt x="65" y="26"/>
                    </a:lnTo>
                    <a:lnTo>
                      <a:pt x="61" y="25"/>
                    </a:lnTo>
                    <a:lnTo>
                      <a:pt x="55" y="25"/>
                    </a:lnTo>
                    <a:lnTo>
                      <a:pt x="53" y="25"/>
                    </a:lnTo>
                    <a:lnTo>
                      <a:pt x="48" y="25"/>
                    </a:lnTo>
                    <a:lnTo>
                      <a:pt x="46" y="21"/>
                    </a:lnTo>
                    <a:lnTo>
                      <a:pt x="42" y="13"/>
                    </a:lnTo>
                    <a:lnTo>
                      <a:pt x="40" y="9"/>
                    </a:lnTo>
                    <a:lnTo>
                      <a:pt x="36" y="3"/>
                    </a:lnTo>
                    <a:lnTo>
                      <a:pt x="34" y="0"/>
                    </a:lnTo>
                    <a:lnTo>
                      <a:pt x="30" y="0"/>
                    </a:lnTo>
                    <a:lnTo>
                      <a:pt x="25" y="0"/>
                    </a:lnTo>
                    <a:lnTo>
                      <a:pt x="19" y="2"/>
                    </a:lnTo>
                    <a:lnTo>
                      <a:pt x="13" y="5"/>
                    </a:lnTo>
                    <a:close/>
                  </a:path>
                </a:pathLst>
              </a:custGeom>
              <a:solidFill>
                <a:srgbClr val="ff6600"/>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3106" name=""/>
              <p:cNvSpPr/>
              <p:nvPr/>
            </p:nvSpPr>
            <p:spPr>
              <a:xfrm>
                <a:off x="6537240" y="3649680"/>
                <a:ext cx="36000" cy="39600"/>
              </a:xfrm>
              <a:custGeom>
                <a:avLst/>
                <a:gdLst/>
                <a:ahLst/>
                <a:rect l="l" t="t" r="r" b="b"/>
                <a:pathLst>
                  <a:path w="153" h="153">
                    <a:moveTo>
                      <a:pt x="6" y="29"/>
                    </a:moveTo>
                    <a:lnTo>
                      <a:pt x="6" y="38"/>
                    </a:lnTo>
                    <a:lnTo>
                      <a:pt x="6" y="44"/>
                    </a:lnTo>
                    <a:lnTo>
                      <a:pt x="6" y="48"/>
                    </a:lnTo>
                    <a:lnTo>
                      <a:pt x="8" y="52"/>
                    </a:lnTo>
                    <a:lnTo>
                      <a:pt x="8" y="57"/>
                    </a:lnTo>
                    <a:lnTo>
                      <a:pt x="8" y="61"/>
                    </a:lnTo>
                    <a:lnTo>
                      <a:pt x="8" y="65"/>
                    </a:lnTo>
                    <a:lnTo>
                      <a:pt x="8" y="67"/>
                    </a:lnTo>
                    <a:lnTo>
                      <a:pt x="4" y="82"/>
                    </a:lnTo>
                    <a:lnTo>
                      <a:pt x="2" y="88"/>
                    </a:lnTo>
                    <a:lnTo>
                      <a:pt x="0" y="96"/>
                    </a:lnTo>
                    <a:lnTo>
                      <a:pt x="0" y="105"/>
                    </a:lnTo>
                    <a:lnTo>
                      <a:pt x="0" y="107"/>
                    </a:lnTo>
                    <a:lnTo>
                      <a:pt x="4" y="109"/>
                    </a:lnTo>
                    <a:lnTo>
                      <a:pt x="8" y="111"/>
                    </a:lnTo>
                    <a:lnTo>
                      <a:pt x="9" y="115"/>
                    </a:lnTo>
                    <a:lnTo>
                      <a:pt x="8" y="121"/>
                    </a:lnTo>
                    <a:lnTo>
                      <a:pt x="9" y="125"/>
                    </a:lnTo>
                    <a:lnTo>
                      <a:pt x="13" y="125"/>
                    </a:lnTo>
                    <a:lnTo>
                      <a:pt x="21" y="128"/>
                    </a:lnTo>
                    <a:lnTo>
                      <a:pt x="31" y="132"/>
                    </a:lnTo>
                    <a:lnTo>
                      <a:pt x="38" y="136"/>
                    </a:lnTo>
                    <a:lnTo>
                      <a:pt x="46" y="140"/>
                    </a:lnTo>
                    <a:lnTo>
                      <a:pt x="56" y="142"/>
                    </a:lnTo>
                    <a:lnTo>
                      <a:pt x="67" y="142"/>
                    </a:lnTo>
                    <a:lnTo>
                      <a:pt x="75" y="140"/>
                    </a:lnTo>
                    <a:lnTo>
                      <a:pt x="80" y="138"/>
                    </a:lnTo>
                    <a:lnTo>
                      <a:pt x="82" y="138"/>
                    </a:lnTo>
                    <a:lnTo>
                      <a:pt x="90" y="142"/>
                    </a:lnTo>
                    <a:lnTo>
                      <a:pt x="90" y="138"/>
                    </a:lnTo>
                    <a:lnTo>
                      <a:pt x="92" y="138"/>
                    </a:lnTo>
                    <a:lnTo>
                      <a:pt x="96" y="144"/>
                    </a:lnTo>
                    <a:lnTo>
                      <a:pt x="102" y="148"/>
                    </a:lnTo>
                    <a:lnTo>
                      <a:pt x="107" y="148"/>
                    </a:lnTo>
                    <a:lnTo>
                      <a:pt x="113" y="146"/>
                    </a:lnTo>
                    <a:lnTo>
                      <a:pt x="115" y="148"/>
                    </a:lnTo>
                    <a:lnTo>
                      <a:pt x="117" y="153"/>
                    </a:lnTo>
                    <a:lnTo>
                      <a:pt x="119" y="149"/>
                    </a:lnTo>
                    <a:lnTo>
                      <a:pt x="123" y="149"/>
                    </a:lnTo>
                    <a:lnTo>
                      <a:pt x="125" y="148"/>
                    </a:lnTo>
                    <a:lnTo>
                      <a:pt x="127" y="144"/>
                    </a:lnTo>
                    <a:lnTo>
                      <a:pt x="130" y="140"/>
                    </a:lnTo>
                    <a:lnTo>
                      <a:pt x="130" y="134"/>
                    </a:lnTo>
                    <a:lnTo>
                      <a:pt x="134" y="132"/>
                    </a:lnTo>
                    <a:lnTo>
                      <a:pt x="140" y="132"/>
                    </a:lnTo>
                    <a:lnTo>
                      <a:pt x="144" y="132"/>
                    </a:lnTo>
                    <a:lnTo>
                      <a:pt x="150" y="128"/>
                    </a:lnTo>
                    <a:lnTo>
                      <a:pt x="151" y="123"/>
                    </a:lnTo>
                    <a:lnTo>
                      <a:pt x="151" y="119"/>
                    </a:lnTo>
                    <a:lnTo>
                      <a:pt x="153" y="111"/>
                    </a:lnTo>
                    <a:lnTo>
                      <a:pt x="151" y="101"/>
                    </a:lnTo>
                    <a:lnTo>
                      <a:pt x="148" y="94"/>
                    </a:lnTo>
                    <a:lnTo>
                      <a:pt x="142" y="84"/>
                    </a:lnTo>
                    <a:lnTo>
                      <a:pt x="138" y="73"/>
                    </a:lnTo>
                    <a:lnTo>
                      <a:pt x="136" y="69"/>
                    </a:lnTo>
                    <a:lnTo>
                      <a:pt x="138" y="67"/>
                    </a:lnTo>
                    <a:lnTo>
                      <a:pt x="140" y="65"/>
                    </a:lnTo>
                    <a:lnTo>
                      <a:pt x="144" y="59"/>
                    </a:lnTo>
                    <a:lnTo>
                      <a:pt x="146" y="57"/>
                    </a:lnTo>
                    <a:lnTo>
                      <a:pt x="148" y="54"/>
                    </a:lnTo>
                    <a:lnTo>
                      <a:pt x="151" y="52"/>
                    </a:lnTo>
                    <a:lnTo>
                      <a:pt x="150" y="50"/>
                    </a:lnTo>
                    <a:lnTo>
                      <a:pt x="150" y="46"/>
                    </a:lnTo>
                    <a:lnTo>
                      <a:pt x="148" y="44"/>
                    </a:lnTo>
                    <a:lnTo>
                      <a:pt x="146" y="46"/>
                    </a:lnTo>
                    <a:lnTo>
                      <a:pt x="146" y="48"/>
                    </a:lnTo>
                    <a:lnTo>
                      <a:pt x="142" y="46"/>
                    </a:lnTo>
                    <a:lnTo>
                      <a:pt x="140" y="46"/>
                    </a:lnTo>
                    <a:lnTo>
                      <a:pt x="134" y="44"/>
                    </a:lnTo>
                    <a:lnTo>
                      <a:pt x="130" y="38"/>
                    </a:lnTo>
                    <a:lnTo>
                      <a:pt x="127" y="32"/>
                    </a:lnTo>
                    <a:lnTo>
                      <a:pt x="127" y="27"/>
                    </a:lnTo>
                    <a:lnTo>
                      <a:pt x="130" y="25"/>
                    </a:lnTo>
                    <a:lnTo>
                      <a:pt x="130" y="19"/>
                    </a:lnTo>
                    <a:lnTo>
                      <a:pt x="130" y="17"/>
                    </a:lnTo>
                    <a:lnTo>
                      <a:pt x="128" y="15"/>
                    </a:lnTo>
                    <a:lnTo>
                      <a:pt x="127" y="15"/>
                    </a:lnTo>
                    <a:lnTo>
                      <a:pt x="125" y="17"/>
                    </a:lnTo>
                    <a:lnTo>
                      <a:pt x="125" y="19"/>
                    </a:lnTo>
                    <a:lnTo>
                      <a:pt x="123" y="17"/>
                    </a:lnTo>
                    <a:lnTo>
                      <a:pt x="125" y="13"/>
                    </a:lnTo>
                    <a:lnTo>
                      <a:pt x="127" y="11"/>
                    </a:lnTo>
                    <a:lnTo>
                      <a:pt x="132" y="6"/>
                    </a:lnTo>
                    <a:lnTo>
                      <a:pt x="132" y="4"/>
                    </a:lnTo>
                    <a:lnTo>
                      <a:pt x="128" y="2"/>
                    </a:lnTo>
                    <a:lnTo>
                      <a:pt x="125" y="0"/>
                    </a:lnTo>
                    <a:lnTo>
                      <a:pt x="121" y="2"/>
                    </a:lnTo>
                    <a:lnTo>
                      <a:pt x="117" y="9"/>
                    </a:lnTo>
                    <a:lnTo>
                      <a:pt x="113" y="15"/>
                    </a:lnTo>
                    <a:lnTo>
                      <a:pt x="105" y="19"/>
                    </a:lnTo>
                    <a:lnTo>
                      <a:pt x="98" y="17"/>
                    </a:lnTo>
                    <a:lnTo>
                      <a:pt x="92" y="17"/>
                    </a:lnTo>
                    <a:lnTo>
                      <a:pt x="86" y="19"/>
                    </a:lnTo>
                    <a:lnTo>
                      <a:pt x="84" y="23"/>
                    </a:lnTo>
                    <a:lnTo>
                      <a:pt x="77" y="27"/>
                    </a:lnTo>
                    <a:lnTo>
                      <a:pt x="71" y="29"/>
                    </a:lnTo>
                    <a:lnTo>
                      <a:pt x="67" y="27"/>
                    </a:lnTo>
                    <a:lnTo>
                      <a:pt x="63" y="25"/>
                    </a:lnTo>
                    <a:lnTo>
                      <a:pt x="59" y="25"/>
                    </a:lnTo>
                    <a:lnTo>
                      <a:pt x="57" y="21"/>
                    </a:lnTo>
                    <a:lnTo>
                      <a:pt x="52" y="27"/>
                    </a:lnTo>
                    <a:lnTo>
                      <a:pt x="48" y="32"/>
                    </a:lnTo>
                    <a:lnTo>
                      <a:pt x="42" y="38"/>
                    </a:lnTo>
                    <a:lnTo>
                      <a:pt x="36" y="38"/>
                    </a:lnTo>
                    <a:lnTo>
                      <a:pt x="33" y="38"/>
                    </a:lnTo>
                    <a:lnTo>
                      <a:pt x="31" y="38"/>
                    </a:lnTo>
                    <a:lnTo>
                      <a:pt x="29" y="38"/>
                    </a:lnTo>
                    <a:lnTo>
                      <a:pt x="23" y="38"/>
                    </a:lnTo>
                    <a:lnTo>
                      <a:pt x="15" y="38"/>
                    </a:lnTo>
                    <a:lnTo>
                      <a:pt x="9" y="34"/>
                    </a:lnTo>
                    <a:lnTo>
                      <a:pt x="6" y="29"/>
                    </a:lnTo>
                    <a:close/>
                  </a:path>
                </a:pathLst>
              </a:custGeom>
              <a:solidFill>
                <a:srgbClr val="ff6600"/>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3107" name=""/>
              <p:cNvSpPr/>
              <p:nvPr/>
            </p:nvSpPr>
            <p:spPr>
              <a:xfrm>
                <a:off x="6521400" y="3593880"/>
                <a:ext cx="48600" cy="39600"/>
              </a:xfrm>
              <a:custGeom>
                <a:avLst/>
                <a:gdLst/>
                <a:ahLst/>
                <a:rect l="l" t="t" r="r" b="b"/>
                <a:pathLst>
                  <a:path w="215" h="146">
                    <a:moveTo>
                      <a:pt x="21" y="136"/>
                    </a:moveTo>
                    <a:lnTo>
                      <a:pt x="29" y="136"/>
                    </a:lnTo>
                    <a:lnTo>
                      <a:pt x="38" y="134"/>
                    </a:lnTo>
                    <a:lnTo>
                      <a:pt x="44" y="131"/>
                    </a:lnTo>
                    <a:lnTo>
                      <a:pt x="48" y="129"/>
                    </a:lnTo>
                    <a:lnTo>
                      <a:pt x="50" y="131"/>
                    </a:lnTo>
                    <a:lnTo>
                      <a:pt x="54" y="132"/>
                    </a:lnTo>
                    <a:lnTo>
                      <a:pt x="59" y="134"/>
                    </a:lnTo>
                    <a:lnTo>
                      <a:pt x="67" y="134"/>
                    </a:lnTo>
                    <a:lnTo>
                      <a:pt x="71" y="134"/>
                    </a:lnTo>
                    <a:lnTo>
                      <a:pt x="77" y="134"/>
                    </a:lnTo>
                    <a:lnTo>
                      <a:pt x="84" y="134"/>
                    </a:lnTo>
                    <a:lnTo>
                      <a:pt x="90" y="131"/>
                    </a:lnTo>
                    <a:lnTo>
                      <a:pt x="92" y="125"/>
                    </a:lnTo>
                    <a:lnTo>
                      <a:pt x="113" y="136"/>
                    </a:lnTo>
                    <a:lnTo>
                      <a:pt x="117" y="140"/>
                    </a:lnTo>
                    <a:lnTo>
                      <a:pt x="128" y="142"/>
                    </a:lnTo>
                    <a:lnTo>
                      <a:pt x="136" y="140"/>
                    </a:lnTo>
                    <a:lnTo>
                      <a:pt x="140" y="140"/>
                    </a:lnTo>
                    <a:lnTo>
                      <a:pt x="146" y="140"/>
                    </a:lnTo>
                    <a:lnTo>
                      <a:pt x="155" y="142"/>
                    </a:lnTo>
                    <a:lnTo>
                      <a:pt x="165" y="146"/>
                    </a:lnTo>
                    <a:lnTo>
                      <a:pt x="175" y="146"/>
                    </a:lnTo>
                    <a:lnTo>
                      <a:pt x="182" y="140"/>
                    </a:lnTo>
                    <a:lnTo>
                      <a:pt x="186" y="138"/>
                    </a:lnTo>
                    <a:lnTo>
                      <a:pt x="188" y="140"/>
                    </a:lnTo>
                    <a:lnTo>
                      <a:pt x="192" y="140"/>
                    </a:lnTo>
                    <a:lnTo>
                      <a:pt x="196" y="140"/>
                    </a:lnTo>
                    <a:lnTo>
                      <a:pt x="198" y="142"/>
                    </a:lnTo>
                    <a:lnTo>
                      <a:pt x="215" y="144"/>
                    </a:lnTo>
                    <a:lnTo>
                      <a:pt x="209" y="136"/>
                    </a:lnTo>
                    <a:lnTo>
                      <a:pt x="207" y="132"/>
                    </a:lnTo>
                    <a:lnTo>
                      <a:pt x="203" y="127"/>
                    </a:lnTo>
                    <a:lnTo>
                      <a:pt x="203" y="123"/>
                    </a:lnTo>
                    <a:lnTo>
                      <a:pt x="199" y="123"/>
                    </a:lnTo>
                    <a:lnTo>
                      <a:pt x="198" y="119"/>
                    </a:lnTo>
                    <a:lnTo>
                      <a:pt x="201" y="113"/>
                    </a:lnTo>
                    <a:lnTo>
                      <a:pt x="201" y="107"/>
                    </a:lnTo>
                    <a:lnTo>
                      <a:pt x="201" y="106"/>
                    </a:lnTo>
                    <a:lnTo>
                      <a:pt x="203" y="104"/>
                    </a:lnTo>
                    <a:lnTo>
                      <a:pt x="205" y="98"/>
                    </a:lnTo>
                    <a:lnTo>
                      <a:pt x="207" y="92"/>
                    </a:lnTo>
                    <a:lnTo>
                      <a:pt x="209" y="86"/>
                    </a:lnTo>
                    <a:lnTo>
                      <a:pt x="209" y="81"/>
                    </a:lnTo>
                    <a:lnTo>
                      <a:pt x="207" y="75"/>
                    </a:lnTo>
                    <a:lnTo>
                      <a:pt x="201" y="75"/>
                    </a:lnTo>
                    <a:lnTo>
                      <a:pt x="198" y="73"/>
                    </a:lnTo>
                    <a:lnTo>
                      <a:pt x="194" y="73"/>
                    </a:lnTo>
                    <a:lnTo>
                      <a:pt x="192" y="73"/>
                    </a:lnTo>
                    <a:lnTo>
                      <a:pt x="192" y="73"/>
                    </a:lnTo>
                    <a:lnTo>
                      <a:pt x="188" y="73"/>
                    </a:lnTo>
                    <a:lnTo>
                      <a:pt x="184" y="75"/>
                    </a:lnTo>
                    <a:lnTo>
                      <a:pt x="182" y="73"/>
                    </a:lnTo>
                    <a:lnTo>
                      <a:pt x="171" y="75"/>
                    </a:lnTo>
                    <a:lnTo>
                      <a:pt x="169" y="77"/>
                    </a:lnTo>
                    <a:lnTo>
                      <a:pt x="167" y="77"/>
                    </a:lnTo>
                    <a:lnTo>
                      <a:pt x="165" y="73"/>
                    </a:lnTo>
                    <a:lnTo>
                      <a:pt x="167" y="71"/>
                    </a:lnTo>
                    <a:lnTo>
                      <a:pt x="173" y="67"/>
                    </a:lnTo>
                    <a:lnTo>
                      <a:pt x="178" y="63"/>
                    </a:lnTo>
                    <a:lnTo>
                      <a:pt x="180" y="58"/>
                    </a:lnTo>
                    <a:lnTo>
                      <a:pt x="178" y="54"/>
                    </a:lnTo>
                    <a:lnTo>
                      <a:pt x="175" y="46"/>
                    </a:lnTo>
                    <a:lnTo>
                      <a:pt x="176" y="44"/>
                    </a:lnTo>
                    <a:lnTo>
                      <a:pt x="175" y="36"/>
                    </a:lnTo>
                    <a:lnTo>
                      <a:pt x="175" y="33"/>
                    </a:lnTo>
                    <a:lnTo>
                      <a:pt x="175" y="31"/>
                    </a:lnTo>
                    <a:lnTo>
                      <a:pt x="175" y="25"/>
                    </a:lnTo>
                    <a:lnTo>
                      <a:pt x="173" y="19"/>
                    </a:lnTo>
                    <a:lnTo>
                      <a:pt x="169" y="17"/>
                    </a:lnTo>
                    <a:lnTo>
                      <a:pt x="165" y="19"/>
                    </a:lnTo>
                    <a:lnTo>
                      <a:pt x="163" y="19"/>
                    </a:lnTo>
                    <a:lnTo>
                      <a:pt x="159" y="17"/>
                    </a:lnTo>
                    <a:lnTo>
                      <a:pt x="151" y="12"/>
                    </a:lnTo>
                    <a:lnTo>
                      <a:pt x="151" y="8"/>
                    </a:lnTo>
                    <a:lnTo>
                      <a:pt x="151" y="4"/>
                    </a:lnTo>
                    <a:lnTo>
                      <a:pt x="148" y="2"/>
                    </a:lnTo>
                    <a:lnTo>
                      <a:pt x="146" y="0"/>
                    </a:lnTo>
                    <a:lnTo>
                      <a:pt x="138" y="2"/>
                    </a:lnTo>
                    <a:lnTo>
                      <a:pt x="134" y="4"/>
                    </a:lnTo>
                    <a:lnTo>
                      <a:pt x="128" y="4"/>
                    </a:lnTo>
                    <a:lnTo>
                      <a:pt x="121" y="6"/>
                    </a:lnTo>
                    <a:lnTo>
                      <a:pt x="117" y="10"/>
                    </a:lnTo>
                    <a:lnTo>
                      <a:pt x="113" y="17"/>
                    </a:lnTo>
                    <a:lnTo>
                      <a:pt x="113" y="23"/>
                    </a:lnTo>
                    <a:lnTo>
                      <a:pt x="115" y="25"/>
                    </a:lnTo>
                    <a:lnTo>
                      <a:pt x="117" y="27"/>
                    </a:lnTo>
                    <a:lnTo>
                      <a:pt x="115" y="29"/>
                    </a:lnTo>
                    <a:lnTo>
                      <a:pt x="113" y="31"/>
                    </a:lnTo>
                    <a:lnTo>
                      <a:pt x="113" y="38"/>
                    </a:lnTo>
                    <a:lnTo>
                      <a:pt x="111" y="42"/>
                    </a:lnTo>
                    <a:lnTo>
                      <a:pt x="109" y="44"/>
                    </a:lnTo>
                    <a:lnTo>
                      <a:pt x="77" y="44"/>
                    </a:lnTo>
                    <a:lnTo>
                      <a:pt x="75" y="46"/>
                    </a:lnTo>
                    <a:lnTo>
                      <a:pt x="63" y="46"/>
                    </a:lnTo>
                    <a:lnTo>
                      <a:pt x="59" y="50"/>
                    </a:lnTo>
                    <a:lnTo>
                      <a:pt x="54" y="58"/>
                    </a:lnTo>
                    <a:lnTo>
                      <a:pt x="50" y="63"/>
                    </a:lnTo>
                    <a:lnTo>
                      <a:pt x="44" y="69"/>
                    </a:lnTo>
                    <a:lnTo>
                      <a:pt x="40" y="75"/>
                    </a:lnTo>
                    <a:lnTo>
                      <a:pt x="36" y="79"/>
                    </a:lnTo>
                    <a:lnTo>
                      <a:pt x="33" y="81"/>
                    </a:lnTo>
                    <a:lnTo>
                      <a:pt x="31" y="83"/>
                    </a:lnTo>
                    <a:lnTo>
                      <a:pt x="27" y="84"/>
                    </a:lnTo>
                    <a:lnTo>
                      <a:pt x="23" y="86"/>
                    </a:lnTo>
                    <a:lnTo>
                      <a:pt x="21" y="92"/>
                    </a:lnTo>
                    <a:lnTo>
                      <a:pt x="21" y="98"/>
                    </a:lnTo>
                    <a:lnTo>
                      <a:pt x="19" y="106"/>
                    </a:lnTo>
                    <a:lnTo>
                      <a:pt x="17" y="113"/>
                    </a:lnTo>
                    <a:lnTo>
                      <a:pt x="13" y="115"/>
                    </a:lnTo>
                    <a:lnTo>
                      <a:pt x="8" y="113"/>
                    </a:lnTo>
                    <a:lnTo>
                      <a:pt x="4" y="111"/>
                    </a:lnTo>
                    <a:lnTo>
                      <a:pt x="0" y="113"/>
                    </a:lnTo>
                    <a:lnTo>
                      <a:pt x="0" y="115"/>
                    </a:lnTo>
                    <a:lnTo>
                      <a:pt x="4" y="119"/>
                    </a:lnTo>
                    <a:lnTo>
                      <a:pt x="8" y="123"/>
                    </a:lnTo>
                    <a:lnTo>
                      <a:pt x="15" y="131"/>
                    </a:lnTo>
                    <a:lnTo>
                      <a:pt x="21" y="136"/>
                    </a:lnTo>
                    <a:close/>
                  </a:path>
                </a:pathLst>
              </a:custGeom>
              <a:solidFill>
                <a:srgbClr val="ff6600"/>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3108" name=""/>
              <p:cNvSpPr/>
              <p:nvPr/>
            </p:nvSpPr>
            <p:spPr>
              <a:xfrm>
                <a:off x="6526080" y="3628800"/>
                <a:ext cx="20160" cy="17640"/>
              </a:xfrm>
              <a:custGeom>
                <a:avLst/>
                <a:gdLst/>
                <a:ahLst/>
                <a:rect l="l" t="t" r="r" b="b"/>
                <a:pathLst>
                  <a:path w="92" h="65">
                    <a:moveTo>
                      <a:pt x="46" y="65"/>
                    </a:moveTo>
                    <a:lnTo>
                      <a:pt x="56" y="65"/>
                    </a:lnTo>
                    <a:lnTo>
                      <a:pt x="59" y="65"/>
                    </a:lnTo>
                    <a:lnTo>
                      <a:pt x="63" y="61"/>
                    </a:lnTo>
                    <a:lnTo>
                      <a:pt x="67" y="57"/>
                    </a:lnTo>
                    <a:lnTo>
                      <a:pt x="77" y="48"/>
                    </a:lnTo>
                    <a:lnTo>
                      <a:pt x="84" y="40"/>
                    </a:lnTo>
                    <a:lnTo>
                      <a:pt x="88" y="32"/>
                    </a:lnTo>
                    <a:lnTo>
                      <a:pt x="88" y="27"/>
                    </a:lnTo>
                    <a:lnTo>
                      <a:pt x="90" y="23"/>
                    </a:lnTo>
                    <a:lnTo>
                      <a:pt x="92" y="11"/>
                    </a:lnTo>
                    <a:lnTo>
                      <a:pt x="71" y="0"/>
                    </a:lnTo>
                    <a:lnTo>
                      <a:pt x="69" y="6"/>
                    </a:lnTo>
                    <a:lnTo>
                      <a:pt x="63" y="9"/>
                    </a:lnTo>
                    <a:lnTo>
                      <a:pt x="56" y="9"/>
                    </a:lnTo>
                    <a:lnTo>
                      <a:pt x="50" y="9"/>
                    </a:lnTo>
                    <a:lnTo>
                      <a:pt x="46" y="9"/>
                    </a:lnTo>
                    <a:lnTo>
                      <a:pt x="38" y="9"/>
                    </a:lnTo>
                    <a:lnTo>
                      <a:pt x="33" y="7"/>
                    </a:lnTo>
                    <a:lnTo>
                      <a:pt x="29" y="6"/>
                    </a:lnTo>
                    <a:lnTo>
                      <a:pt x="27" y="4"/>
                    </a:lnTo>
                    <a:lnTo>
                      <a:pt x="23" y="6"/>
                    </a:lnTo>
                    <a:lnTo>
                      <a:pt x="17" y="9"/>
                    </a:lnTo>
                    <a:lnTo>
                      <a:pt x="8" y="11"/>
                    </a:lnTo>
                    <a:lnTo>
                      <a:pt x="0" y="11"/>
                    </a:lnTo>
                    <a:lnTo>
                      <a:pt x="4" y="19"/>
                    </a:lnTo>
                    <a:lnTo>
                      <a:pt x="6" y="23"/>
                    </a:lnTo>
                    <a:lnTo>
                      <a:pt x="10" y="32"/>
                    </a:lnTo>
                    <a:lnTo>
                      <a:pt x="13" y="40"/>
                    </a:lnTo>
                    <a:lnTo>
                      <a:pt x="15" y="48"/>
                    </a:lnTo>
                    <a:lnTo>
                      <a:pt x="17" y="50"/>
                    </a:lnTo>
                    <a:lnTo>
                      <a:pt x="19" y="54"/>
                    </a:lnTo>
                    <a:lnTo>
                      <a:pt x="19" y="59"/>
                    </a:lnTo>
                    <a:lnTo>
                      <a:pt x="27" y="59"/>
                    </a:lnTo>
                    <a:lnTo>
                      <a:pt x="33" y="59"/>
                    </a:lnTo>
                    <a:lnTo>
                      <a:pt x="38" y="55"/>
                    </a:lnTo>
                    <a:lnTo>
                      <a:pt x="40" y="54"/>
                    </a:lnTo>
                    <a:lnTo>
                      <a:pt x="42" y="54"/>
                    </a:lnTo>
                    <a:lnTo>
                      <a:pt x="44" y="54"/>
                    </a:lnTo>
                    <a:lnTo>
                      <a:pt x="46" y="57"/>
                    </a:lnTo>
                    <a:lnTo>
                      <a:pt x="46" y="65"/>
                    </a:lnTo>
                    <a:close/>
                  </a:path>
                </a:pathLst>
              </a:custGeom>
              <a:solidFill>
                <a:srgbClr val="ff6600"/>
              </a:solidFill>
              <a:ln w="0">
                <a:noFill/>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3109" name=""/>
              <p:cNvSpPr/>
              <p:nvPr/>
            </p:nvSpPr>
            <p:spPr>
              <a:xfrm>
                <a:off x="6537240" y="3632040"/>
                <a:ext cx="34560" cy="25560"/>
              </a:xfrm>
              <a:custGeom>
                <a:avLst/>
                <a:gdLst/>
                <a:ahLst/>
                <a:rect l="l" t="t" r="r" b="b"/>
                <a:pathLst>
                  <a:path w="152" h="98">
                    <a:moveTo>
                      <a:pt x="0" y="54"/>
                    </a:moveTo>
                    <a:lnTo>
                      <a:pt x="2" y="66"/>
                    </a:lnTo>
                    <a:lnTo>
                      <a:pt x="4" y="71"/>
                    </a:lnTo>
                    <a:lnTo>
                      <a:pt x="8" y="87"/>
                    </a:lnTo>
                    <a:lnTo>
                      <a:pt x="10" y="89"/>
                    </a:lnTo>
                    <a:lnTo>
                      <a:pt x="13" y="94"/>
                    </a:lnTo>
                    <a:lnTo>
                      <a:pt x="19" y="98"/>
                    </a:lnTo>
                    <a:lnTo>
                      <a:pt x="27" y="98"/>
                    </a:lnTo>
                    <a:lnTo>
                      <a:pt x="33" y="98"/>
                    </a:lnTo>
                    <a:lnTo>
                      <a:pt x="35" y="98"/>
                    </a:lnTo>
                    <a:lnTo>
                      <a:pt x="37" y="98"/>
                    </a:lnTo>
                    <a:lnTo>
                      <a:pt x="40" y="98"/>
                    </a:lnTo>
                    <a:lnTo>
                      <a:pt x="46" y="98"/>
                    </a:lnTo>
                    <a:lnTo>
                      <a:pt x="52" y="92"/>
                    </a:lnTo>
                    <a:lnTo>
                      <a:pt x="56" y="87"/>
                    </a:lnTo>
                    <a:lnTo>
                      <a:pt x="61" y="81"/>
                    </a:lnTo>
                    <a:lnTo>
                      <a:pt x="63" y="85"/>
                    </a:lnTo>
                    <a:lnTo>
                      <a:pt x="67" y="85"/>
                    </a:lnTo>
                    <a:lnTo>
                      <a:pt x="71" y="87"/>
                    </a:lnTo>
                    <a:lnTo>
                      <a:pt x="75" y="89"/>
                    </a:lnTo>
                    <a:lnTo>
                      <a:pt x="81" y="87"/>
                    </a:lnTo>
                    <a:lnTo>
                      <a:pt x="88" y="83"/>
                    </a:lnTo>
                    <a:lnTo>
                      <a:pt x="90" y="79"/>
                    </a:lnTo>
                    <a:lnTo>
                      <a:pt x="96" y="77"/>
                    </a:lnTo>
                    <a:lnTo>
                      <a:pt x="102" y="77"/>
                    </a:lnTo>
                    <a:lnTo>
                      <a:pt x="109" y="79"/>
                    </a:lnTo>
                    <a:lnTo>
                      <a:pt x="117" y="75"/>
                    </a:lnTo>
                    <a:lnTo>
                      <a:pt x="121" y="69"/>
                    </a:lnTo>
                    <a:lnTo>
                      <a:pt x="125" y="62"/>
                    </a:lnTo>
                    <a:lnTo>
                      <a:pt x="129" y="60"/>
                    </a:lnTo>
                    <a:lnTo>
                      <a:pt x="132" y="62"/>
                    </a:lnTo>
                    <a:lnTo>
                      <a:pt x="136" y="64"/>
                    </a:lnTo>
                    <a:lnTo>
                      <a:pt x="136" y="66"/>
                    </a:lnTo>
                    <a:lnTo>
                      <a:pt x="138" y="66"/>
                    </a:lnTo>
                    <a:lnTo>
                      <a:pt x="142" y="62"/>
                    </a:lnTo>
                    <a:lnTo>
                      <a:pt x="144" y="56"/>
                    </a:lnTo>
                    <a:lnTo>
                      <a:pt x="148" y="58"/>
                    </a:lnTo>
                    <a:lnTo>
                      <a:pt x="152" y="50"/>
                    </a:lnTo>
                    <a:lnTo>
                      <a:pt x="152" y="44"/>
                    </a:lnTo>
                    <a:lnTo>
                      <a:pt x="148" y="37"/>
                    </a:lnTo>
                    <a:lnTo>
                      <a:pt x="148" y="31"/>
                    </a:lnTo>
                    <a:lnTo>
                      <a:pt x="150" y="25"/>
                    </a:lnTo>
                    <a:lnTo>
                      <a:pt x="150" y="19"/>
                    </a:lnTo>
                    <a:lnTo>
                      <a:pt x="150" y="16"/>
                    </a:lnTo>
                    <a:lnTo>
                      <a:pt x="148" y="8"/>
                    </a:lnTo>
                    <a:lnTo>
                      <a:pt x="131" y="6"/>
                    </a:lnTo>
                    <a:lnTo>
                      <a:pt x="129" y="4"/>
                    </a:lnTo>
                    <a:lnTo>
                      <a:pt x="125" y="4"/>
                    </a:lnTo>
                    <a:lnTo>
                      <a:pt x="121" y="4"/>
                    </a:lnTo>
                    <a:lnTo>
                      <a:pt x="119" y="2"/>
                    </a:lnTo>
                    <a:lnTo>
                      <a:pt x="115" y="4"/>
                    </a:lnTo>
                    <a:lnTo>
                      <a:pt x="108" y="10"/>
                    </a:lnTo>
                    <a:lnTo>
                      <a:pt x="98" y="10"/>
                    </a:lnTo>
                    <a:lnTo>
                      <a:pt x="88" y="6"/>
                    </a:lnTo>
                    <a:lnTo>
                      <a:pt x="79" y="4"/>
                    </a:lnTo>
                    <a:lnTo>
                      <a:pt x="73" y="4"/>
                    </a:lnTo>
                    <a:lnTo>
                      <a:pt x="69" y="4"/>
                    </a:lnTo>
                    <a:lnTo>
                      <a:pt x="61" y="6"/>
                    </a:lnTo>
                    <a:lnTo>
                      <a:pt x="50" y="4"/>
                    </a:lnTo>
                    <a:lnTo>
                      <a:pt x="46" y="0"/>
                    </a:lnTo>
                    <a:lnTo>
                      <a:pt x="44" y="12"/>
                    </a:lnTo>
                    <a:lnTo>
                      <a:pt x="42" y="16"/>
                    </a:lnTo>
                    <a:lnTo>
                      <a:pt x="42" y="21"/>
                    </a:lnTo>
                    <a:lnTo>
                      <a:pt x="38" y="29"/>
                    </a:lnTo>
                    <a:lnTo>
                      <a:pt x="31" y="37"/>
                    </a:lnTo>
                    <a:lnTo>
                      <a:pt x="21" y="46"/>
                    </a:lnTo>
                    <a:lnTo>
                      <a:pt x="17" y="50"/>
                    </a:lnTo>
                    <a:lnTo>
                      <a:pt x="13" y="54"/>
                    </a:lnTo>
                    <a:lnTo>
                      <a:pt x="10" y="54"/>
                    </a:lnTo>
                    <a:lnTo>
                      <a:pt x="0" y="54"/>
                    </a:lnTo>
                    <a:close/>
                  </a:path>
                </a:pathLst>
              </a:custGeom>
              <a:solidFill>
                <a:srgbClr val="ff6600"/>
              </a:solidFill>
              <a:ln w="0">
                <a:noFill/>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3110" name=""/>
              <p:cNvSpPr/>
              <p:nvPr/>
            </p:nvSpPr>
            <p:spPr>
              <a:xfrm>
                <a:off x="6510240" y="3641760"/>
                <a:ext cx="26640" cy="26640"/>
              </a:xfrm>
              <a:custGeom>
                <a:avLst/>
                <a:gdLst/>
                <a:ahLst/>
                <a:rect l="l" t="t" r="r" b="b"/>
                <a:pathLst>
                  <a:path w="127" h="100">
                    <a:moveTo>
                      <a:pt x="127" y="50"/>
                    </a:moveTo>
                    <a:lnTo>
                      <a:pt x="108" y="48"/>
                    </a:lnTo>
                    <a:lnTo>
                      <a:pt x="98" y="48"/>
                    </a:lnTo>
                    <a:lnTo>
                      <a:pt x="69" y="50"/>
                    </a:lnTo>
                    <a:lnTo>
                      <a:pt x="67" y="69"/>
                    </a:lnTo>
                    <a:lnTo>
                      <a:pt x="65" y="71"/>
                    </a:lnTo>
                    <a:lnTo>
                      <a:pt x="61" y="75"/>
                    </a:lnTo>
                    <a:lnTo>
                      <a:pt x="58" y="77"/>
                    </a:lnTo>
                    <a:lnTo>
                      <a:pt x="56" y="78"/>
                    </a:lnTo>
                    <a:lnTo>
                      <a:pt x="54" y="84"/>
                    </a:lnTo>
                    <a:lnTo>
                      <a:pt x="50" y="92"/>
                    </a:lnTo>
                    <a:lnTo>
                      <a:pt x="46" y="100"/>
                    </a:lnTo>
                    <a:lnTo>
                      <a:pt x="27" y="98"/>
                    </a:lnTo>
                    <a:lnTo>
                      <a:pt x="23" y="94"/>
                    </a:lnTo>
                    <a:lnTo>
                      <a:pt x="19" y="94"/>
                    </a:lnTo>
                    <a:lnTo>
                      <a:pt x="17" y="92"/>
                    </a:lnTo>
                    <a:lnTo>
                      <a:pt x="12" y="88"/>
                    </a:lnTo>
                    <a:lnTo>
                      <a:pt x="8" y="82"/>
                    </a:lnTo>
                    <a:lnTo>
                      <a:pt x="4" y="80"/>
                    </a:lnTo>
                    <a:lnTo>
                      <a:pt x="2" y="73"/>
                    </a:lnTo>
                    <a:lnTo>
                      <a:pt x="0" y="69"/>
                    </a:lnTo>
                    <a:lnTo>
                      <a:pt x="0" y="65"/>
                    </a:lnTo>
                    <a:lnTo>
                      <a:pt x="4" y="59"/>
                    </a:lnTo>
                    <a:lnTo>
                      <a:pt x="8" y="52"/>
                    </a:lnTo>
                    <a:lnTo>
                      <a:pt x="4" y="40"/>
                    </a:lnTo>
                    <a:lnTo>
                      <a:pt x="10" y="29"/>
                    </a:lnTo>
                    <a:lnTo>
                      <a:pt x="12" y="29"/>
                    </a:lnTo>
                    <a:lnTo>
                      <a:pt x="17" y="25"/>
                    </a:lnTo>
                    <a:lnTo>
                      <a:pt x="23" y="23"/>
                    </a:lnTo>
                    <a:lnTo>
                      <a:pt x="37" y="19"/>
                    </a:lnTo>
                    <a:lnTo>
                      <a:pt x="40" y="19"/>
                    </a:lnTo>
                    <a:lnTo>
                      <a:pt x="46" y="15"/>
                    </a:lnTo>
                    <a:lnTo>
                      <a:pt x="50" y="15"/>
                    </a:lnTo>
                    <a:lnTo>
                      <a:pt x="58" y="13"/>
                    </a:lnTo>
                    <a:lnTo>
                      <a:pt x="63" y="13"/>
                    </a:lnTo>
                    <a:lnTo>
                      <a:pt x="63" y="9"/>
                    </a:lnTo>
                    <a:lnTo>
                      <a:pt x="65" y="4"/>
                    </a:lnTo>
                    <a:lnTo>
                      <a:pt x="67" y="2"/>
                    </a:lnTo>
                    <a:lnTo>
                      <a:pt x="69" y="2"/>
                    </a:lnTo>
                    <a:lnTo>
                      <a:pt x="73" y="2"/>
                    </a:lnTo>
                    <a:lnTo>
                      <a:pt x="79" y="4"/>
                    </a:lnTo>
                    <a:lnTo>
                      <a:pt x="85" y="2"/>
                    </a:lnTo>
                    <a:lnTo>
                      <a:pt x="88" y="0"/>
                    </a:lnTo>
                    <a:lnTo>
                      <a:pt x="90" y="2"/>
                    </a:lnTo>
                    <a:lnTo>
                      <a:pt x="92" y="6"/>
                    </a:lnTo>
                    <a:lnTo>
                      <a:pt x="92" y="11"/>
                    </a:lnTo>
                    <a:lnTo>
                      <a:pt x="100" y="11"/>
                    </a:lnTo>
                    <a:lnTo>
                      <a:pt x="106" y="11"/>
                    </a:lnTo>
                    <a:lnTo>
                      <a:pt x="111" y="7"/>
                    </a:lnTo>
                    <a:lnTo>
                      <a:pt x="113" y="6"/>
                    </a:lnTo>
                    <a:lnTo>
                      <a:pt x="115" y="6"/>
                    </a:lnTo>
                    <a:lnTo>
                      <a:pt x="117" y="6"/>
                    </a:lnTo>
                    <a:lnTo>
                      <a:pt x="119" y="9"/>
                    </a:lnTo>
                    <a:lnTo>
                      <a:pt x="119" y="17"/>
                    </a:lnTo>
                    <a:lnTo>
                      <a:pt x="121" y="29"/>
                    </a:lnTo>
                    <a:lnTo>
                      <a:pt x="123" y="34"/>
                    </a:lnTo>
                    <a:lnTo>
                      <a:pt x="127" y="50"/>
                    </a:lnTo>
                    <a:close/>
                  </a:path>
                </a:pathLst>
              </a:custGeom>
              <a:solidFill>
                <a:srgbClr val="ff6600"/>
              </a:solidFill>
              <a:ln w="0">
                <a:noFill/>
              </a:ln>
            </p:spPr>
            <p:style>
              <a:lnRef idx="0"/>
              <a:fillRef idx="0"/>
              <a:effectRef idx="0"/>
              <a:fontRef idx="minor"/>
            </p:style>
            <p:txBody>
              <a:bodyPr lIns="90000" rIns="90000" tIns="-20160" bIns="-20160" anchor="t">
                <a:noAutofit/>
              </a:bodyPr>
              <a:p>
                <a:endParaRPr b="0" lang="en-US" sz="2400" strike="noStrike" u="none">
                  <a:solidFill>
                    <a:srgbClr val="000000"/>
                  </a:solidFill>
                  <a:effectLst/>
                  <a:uFillTx/>
                  <a:latin typeface="Times New Roman"/>
                </a:endParaRPr>
              </a:p>
            </p:txBody>
          </p:sp>
          <p:sp>
            <p:nvSpPr>
              <p:cNvPr id="3111" name=""/>
              <p:cNvSpPr/>
              <p:nvPr/>
            </p:nvSpPr>
            <p:spPr>
              <a:xfrm>
                <a:off x="6481800" y="3636720"/>
                <a:ext cx="31320" cy="47880"/>
              </a:xfrm>
              <a:custGeom>
                <a:avLst/>
                <a:gdLst/>
                <a:ahLst/>
                <a:rect l="l" t="t" r="r" b="b"/>
                <a:pathLst>
                  <a:path w="127" h="177">
                    <a:moveTo>
                      <a:pt x="23" y="165"/>
                    </a:moveTo>
                    <a:lnTo>
                      <a:pt x="17" y="152"/>
                    </a:lnTo>
                    <a:lnTo>
                      <a:pt x="17" y="152"/>
                    </a:lnTo>
                    <a:lnTo>
                      <a:pt x="14" y="152"/>
                    </a:lnTo>
                    <a:lnTo>
                      <a:pt x="8" y="150"/>
                    </a:lnTo>
                    <a:lnTo>
                      <a:pt x="4" y="148"/>
                    </a:lnTo>
                    <a:lnTo>
                      <a:pt x="4" y="146"/>
                    </a:lnTo>
                    <a:lnTo>
                      <a:pt x="6" y="144"/>
                    </a:lnTo>
                    <a:lnTo>
                      <a:pt x="4" y="138"/>
                    </a:lnTo>
                    <a:lnTo>
                      <a:pt x="2" y="137"/>
                    </a:lnTo>
                    <a:lnTo>
                      <a:pt x="0" y="133"/>
                    </a:lnTo>
                    <a:lnTo>
                      <a:pt x="0" y="131"/>
                    </a:lnTo>
                    <a:lnTo>
                      <a:pt x="2" y="127"/>
                    </a:lnTo>
                    <a:lnTo>
                      <a:pt x="2" y="121"/>
                    </a:lnTo>
                    <a:lnTo>
                      <a:pt x="4" y="117"/>
                    </a:lnTo>
                    <a:lnTo>
                      <a:pt x="10" y="117"/>
                    </a:lnTo>
                    <a:lnTo>
                      <a:pt x="14" y="114"/>
                    </a:lnTo>
                    <a:lnTo>
                      <a:pt x="12" y="112"/>
                    </a:lnTo>
                    <a:lnTo>
                      <a:pt x="10" y="106"/>
                    </a:lnTo>
                    <a:lnTo>
                      <a:pt x="14" y="104"/>
                    </a:lnTo>
                    <a:lnTo>
                      <a:pt x="17" y="96"/>
                    </a:lnTo>
                    <a:lnTo>
                      <a:pt x="17" y="91"/>
                    </a:lnTo>
                    <a:lnTo>
                      <a:pt x="17" y="85"/>
                    </a:lnTo>
                    <a:lnTo>
                      <a:pt x="19" y="81"/>
                    </a:lnTo>
                    <a:lnTo>
                      <a:pt x="23" y="73"/>
                    </a:lnTo>
                    <a:lnTo>
                      <a:pt x="25" y="66"/>
                    </a:lnTo>
                    <a:lnTo>
                      <a:pt x="29" y="52"/>
                    </a:lnTo>
                    <a:lnTo>
                      <a:pt x="31" y="50"/>
                    </a:lnTo>
                    <a:lnTo>
                      <a:pt x="35" y="50"/>
                    </a:lnTo>
                    <a:lnTo>
                      <a:pt x="38" y="46"/>
                    </a:lnTo>
                    <a:lnTo>
                      <a:pt x="37" y="41"/>
                    </a:lnTo>
                    <a:lnTo>
                      <a:pt x="33" y="35"/>
                    </a:lnTo>
                    <a:lnTo>
                      <a:pt x="29" y="27"/>
                    </a:lnTo>
                    <a:lnTo>
                      <a:pt x="27" y="25"/>
                    </a:lnTo>
                    <a:lnTo>
                      <a:pt x="31" y="18"/>
                    </a:lnTo>
                    <a:lnTo>
                      <a:pt x="33" y="16"/>
                    </a:lnTo>
                    <a:lnTo>
                      <a:pt x="38" y="16"/>
                    </a:lnTo>
                    <a:lnTo>
                      <a:pt x="46" y="16"/>
                    </a:lnTo>
                    <a:lnTo>
                      <a:pt x="50" y="14"/>
                    </a:lnTo>
                    <a:lnTo>
                      <a:pt x="54" y="16"/>
                    </a:lnTo>
                    <a:lnTo>
                      <a:pt x="58" y="14"/>
                    </a:lnTo>
                    <a:lnTo>
                      <a:pt x="65" y="12"/>
                    </a:lnTo>
                    <a:lnTo>
                      <a:pt x="67" y="14"/>
                    </a:lnTo>
                    <a:lnTo>
                      <a:pt x="71" y="16"/>
                    </a:lnTo>
                    <a:lnTo>
                      <a:pt x="73" y="20"/>
                    </a:lnTo>
                    <a:lnTo>
                      <a:pt x="75" y="16"/>
                    </a:lnTo>
                    <a:lnTo>
                      <a:pt x="77" y="12"/>
                    </a:lnTo>
                    <a:lnTo>
                      <a:pt x="79" y="8"/>
                    </a:lnTo>
                    <a:lnTo>
                      <a:pt x="81" y="0"/>
                    </a:lnTo>
                    <a:lnTo>
                      <a:pt x="83" y="4"/>
                    </a:lnTo>
                    <a:lnTo>
                      <a:pt x="85" y="10"/>
                    </a:lnTo>
                    <a:lnTo>
                      <a:pt x="90" y="14"/>
                    </a:lnTo>
                    <a:lnTo>
                      <a:pt x="100" y="20"/>
                    </a:lnTo>
                    <a:lnTo>
                      <a:pt x="102" y="25"/>
                    </a:lnTo>
                    <a:lnTo>
                      <a:pt x="100" y="33"/>
                    </a:lnTo>
                    <a:lnTo>
                      <a:pt x="98" y="39"/>
                    </a:lnTo>
                    <a:lnTo>
                      <a:pt x="104" y="37"/>
                    </a:lnTo>
                    <a:lnTo>
                      <a:pt x="111" y="33"/>
                    </a:lnTo>
                    <a:lnTo>
                      <a:pt x="115" y="35"/>
                    </a:lnTo>
                    <a:lnTo>
                      <a:pt x="115" y="39"/>
                    </a:lnTo>
                    <a:lnTo>
                      <a:pt x="115" y="41"/>
                    </a:lnTo>
                    <a:lnTo>
                      <a:pt x="123" y="54"/>
                    </a:lnTo>
                    <a:lnTo>
                      <a:pt x="127" y="66"/>
                    </a:lnTo>
                    <a:lnTo>
                      <a:pt x="123" y="73"/>
                    </a:lnTo>
                    <a:lnTo>
                      <a:pt x="119" y="79"/>
                    </a:lnTo>
                    <a:lnTo>
                      <a:pt x="119" y="83"/>
                    </a:lnTo>
                    <a:lnTo>
                      <a:pt x="121" y="87"/>
                    </a:lnTo>
                    <a:lnTo>
                      <a:pt x="123" y="94"/>
                    </a:lnTo>
                    <a:lnTo>
                      <a:pt x="117" y="96"/>
                    </a:lnTo>
                    <a:lnTo>
                      <a:pt x="115" y="94"/>
                    </a:lnTo>
                    <a:lnTo>
                      <a:pt x="113" y="94"/>
                    </a:lnTo>
                    <a:lnTo>
                      <a:pt x="113" y="96"/>
                    </a:lnTo>
                    <a:lnTo>
                      <a:pt x="111" y="100"/>
                    </a:lnTo>
                    <a:lnTo>
                      <a:pt x="100" y="110"/>
                    </a:lnTo>
                    <a:lnTo>
                      <a:pt x="98" y="112"/>
                    </a:lnTo>
                    <a:lnTo>
                      <a:pt x="96" y="114"/>
                    </a:lnTo>
                    <a:lnTo>
                      <a:pt x="96" y="117"/>
                    </a:lnTo>
                    <a:lnTo>
                      <a:pt x="96" y="121"/>
                    </a:lnTo>
                    <a:lnTo>
                      <a:pt x="92" y="127"/>
                    </a:lnTo>
                    <a:lnTo>
                      <a:pt x="88" y="133"/>
                    </a:lnTo>
                    <a:lnTo>
                      <a:pt x="92" y="138"/>
                    </a:lnTo>
                    <a:lnTo>
                      <a:pt x="88" y="150"/>
                    </a:lnTo>
                    <a:lnTo>
                      <a:pt x="83" y="158"/>
                    </a:lnTo>
                    <a:lnTo>
                      <a:pt x="83" y="165"/>
                    </a:lnTo>
                    <a:lnTo>
                      <a:pt x="85" y="169"/>
                    </a:lnTo>
                    <a:lnTo>
                      <a:pt x="83" y="177"/>
                    </a:lnTo>
                    <a:lnTo>
                      <a:pt x="75" y="177"/>
                    </a:lnTo>
                    <a:lnTo>
                      <a:pt x="73" y="177"/>
                    </a:lnTo>
                    <a:lnTo>
                      <a:pt x="69" y="173"/>
                    </a:lnTo>
                    <a:lnTo>
                      <a:pt x="63" y="171"/>
                    </a:lnTo>
                    <a:lnTo>
                      <a:pt x="56" y="171"/>
                    </a:lnTo>
                    <a:lnTo>
                      <a:pt x="54" y="169"/>
                    </a:lnTo>
                    <a:lnTo>
                      <a:pt x="54" y="167"/>
                    </a:lnTo>
                    <a:lnTo>
                      <a:pt x="50" y="165"/>
                    </a:lnTo>
                    <a:lnTo>
                      <a:pt x="44" y="167"/>
                    </a:lnTo>
                    <a:lnTo>
                      <a:pt x="38" y="165"/>
                    </a:lnTo>
                    <a:lnTo>
                      <a:pt x="35" y="165"/>
                    </a:lnTo>
                    <a:lnTo>
                      <a:pt x="27" y="167"/>
                    </a:lnTo>
                    <a:lnTo>
                      <a:pt x="23" y="165"/>
                    </a:lnTo>
                    <a:close/>
                  </a:path>
                </a:pathLst>
              </a:custGeom>
              <a:solidFill>
                <a:srgbClr val="ff6600"/>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3112" name=""/>
              <p:cNvSpPr/>
              <p:nvPr/>
            </p:nvSpPr>
            <p:spPr>
              <a:xfrm>
                <a:off x="6530760" y="3582720"/>
                <a:ext cx="23400" cy="25560"/>
              </a:xfrm>
              <a:custGeom>
                <a:avLst/>
                <a:gdLst/>
                <a:ahLst/>
                <a:rect l="l" t="t" r="r" b="b"/>
                <a:pathLst>
                  <a:path w="110" h="94">
                    <a:moveTo>
                      <a:pt x="21" y="94"/>
                    </a:moveTo>
                    <a:lnTo>
                      <a:pt x="25" y="90"/>
                    </a:lnTo>
                    <a:lnTo>
                      <a:pt x="37" y="90"/>
                    </a:lnTo>
                    <a:lnTo>
                      <a:pt x="39" y="88"/>
                    </a:lnTo>
                    <a:lnTo>
                      <a:pt x="71" y="88"/>
                    </a:lnTo>
                    <a:lnTo>
                      <a:pt x="73" y="86"/>
                    </a:lnTo>
                    <a:lnTo>
                      <a:pt x="75" y="82"/>
                    </a:lnTo>
                    <a:lnTo>
                      <a:pt x="75" y="75"/>
                    </a:lnTo>
                    <a:lnTo>
                      <a:pt x="77" y="73"/>
                    </a:lnTo>
                    <a:lnTo>
                      <a:pt x="79" y="71"/>
                    </a:lnTo>
                    <a:lnTo>
                      <a:pt x="77" y="69"/>
                    </a:lnTo>
                    <a:lnTo>
                      <a:pt x="75" y="67"/>
                    </a:lnTo>
                    <a:lnTo>
                      <a:pt x="75" y="61"/>
                    </a:lnTo>
                    <a:lnTo>
                      <a:pt x="79" y="54"/>
                    </a:lnTo>
                    <a:lnTo>
                      <a:pt x="83" y="50"/>
                    </a:lnTo>
                    <a:lnTo>
                      <a:pt x="90" y="48"/>
                    </a:lnTo>
                    <a:lnTo>
                      <a:pt x="96" y="48"/>
                    </a:lnTo>
                    <a:lnTo>
                      <a:pt x="100" y="46"/>
                    </a:lnTo>
                    <a:lnTo>
                      <a:pt x="108" y="44"/>
                    </a:lnTo>
                    <a:lnTo>
                      <a:pt x="108" y="42"/>
                    </a:lnTo>
                    <a:lnTo>
                      <a:pt x="110" y="38"/>
                    </a:lnTo>
                    <a:lnTo>
                      <a:pt x="110" y="33"/>
                    </a:lnTo>
                    <a:lnTo>
                      <a:pt x="106" y="29"/>
                    </a:lnTo>
                    <a:lnTo>
                      <a:pt x="104" y="25"/>
                    </a:lnTo>
                    <a:lnTo>
                      <a:pt x="100" y="21"/>
                    </a:lnTo>
                    <a:lnTo>
                      <a:pt x="98" y="17"/>
                    </a:lnTo>
                    <a:lnTo>
                      <a:pt x="94" y="13"/>
                    </a:lnTo>
                    <a:lnTo>
                      <a:pt x="87" y="11"/>
                    </a:lnTo>
                    <a:lnTo>
                      <a:pt x="83" y="8"/>
                    </a:lnTo>
                    <a:lnTo>
                      <a:pt x="79" y="6"/>
                    </a:lnTo>
                    <a:lnTo>
                      <a:pt x="73" y="8"/>
                    </a:lnTo>
                    <a:lnTo>
                      <a:pt x="69" y="4"/>
                    </a:lnTo>
                    <a:lnTo>
                      <a:pt x="66" y="2"/>
                    </a:lnTo>
                    <a:lnTo>
                      <a:pt x="62" y="0"/>
                    </a:lnTo>
                    <a:lnTo>
                      <a:pt x="58" y="4"/>
                    </a:lnTo>
                    <a:lnTo>
                      <a:pt x="54" y="6"/>
                    </a:lnTo>
                    <a:lnTo>
                      <a:pt x="54" y="11"/>
                    </a:lnTo>
                    <a:lnTo>
                      <a:pt x="54" y="13"/>
                    </a:lnTo>
                    <a:lnTo>
                      <a:pt x="48" y="15"/>
                    </a:lnTo>
                    <a:lnTo>
                      <a:pt x="42" y="15"/>
                    </a:lnTo>
                    <a:lnTo>
                      <a:pt x="41" y="11"/>
                    </a:lnTo>
                    <a:lnTo>
                      <a:pt x="37" y="15"/>
                    </a:lnTo>
                    <a:lnTo>
                      <a:pt x="29" y="21"/>
                    </a:lnTo>
                    <a:lnTo>
                      <a:pt x="23" y="25"/>
                    </a:lnTo>
                    <a:lnTo>
                      <a:pt x="19" y="27"/>
                    </a:lnTo>
                    <a:lnTo>
                      <a:pt x="12" y="25"/>
                    </a:lnTo>
                    <a:lnTo>
                      <a:pt x="12" y="31"/>
                    </a:lnTo>
                    <a:lnTo>
                      <a:pt x="8" y="34"/>
                    </a:lnTo>
                    <a:lnTo>
                      <a:pt x="2" y="38"/>
                    </a:lnTo>
                    <a:lnTo>
                      <a:pt x="0" y="44"/>
                    </a:lnTo>
                    <a:lnTo>
                      <a:pt x="0" y="50"/>
                    </a:lnTo>
                    <a:lnTo>
                      <a:pt x="0" y="56"/>
                    </a:lnTo>
                    <a:lnTo>
                      <a:pt x="6" y="61"/>
                    </a:lnTo>
                    <a:lnTo>
                      <a:pt x="14" y="67"/>
                    </a:lnTo>
                    <a:lnTo>
                      <a:pt x="19" y="69"/>
                    </a:lnTo>
                    <a:lnTo>
                      <a:pt x="19" y="71"/>
                    </a:lnTo>
                    <a:lnTo>
                      <a:pt x="19" y="77"/>
                    </a:lnTo>
                    <a:lnTo>
                      <a:pt x="19" y="86"/>
                    </a:lnTo>
                    <a:lnTo>
                      <a:pt x="21" y="94"/>
                    </a:lnTo>
                    <a:close/>
                  </a:path>
                </a:pathLst>
              </a:custGeom>
              <a:solidFill>
                <a:srgbClr val="ff6600"/>
              </a:solidFill>
              <a:ln w="0">
                <a:noFill/>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3113" name=""/>
              <p:cNvSpPr/>
              <p:nvPr/>
            </p:nvSpPr>
            <p:spPr>
              <a:xfrm>
                <a:off x="6548400" y="3535200"/>
                <a:ext cx="36000" cy="47520"/>
              </a:xfrm>
              <a:custGeom>
                <a:avLst/>
                <a:gdLst/>
                <a:ahLst/>
                <a:rect l="l" t="t" r="r" b="b"/>
                <a:pathLst>
                  <a:path w="159" h="171">
                    <a:moveTo>
                      <a:pt x="0" y="96"/>
                    </a:moveTo>
                    <a:lnTo>
                      <a:pt x="4" y="92"/>
                    </a:lnTo>
                    <a:lnTo>
                      <a:pt x="6" y="87"/>
                    </a:lnTo>
                    <a:lnTo>
                      <a:pt x="13" y="85"/>
                    </a:lnTo>
                    <a:lnTo>
                      <a:pt x="19" y="81"/>
                    </a:lnTo>
                    <a:lnTo>
                      <a:pt x="21" y="75"/>
                    </a:lnTo>
                    <a:lnTo>
                      <a:pt x="21" y="69"/>
                    </a:lnTo>
                    <a:lnTo>
                      <a:pt x="25" y="65"/>
                    </a:lnTo>
                    <a:lnTo>
                      <a:pt x="31" y="65"/>
                    </a:lnTo>
                    <a:lnTo>
                      <a:pt x="40" y="63"/>
                    </a:lnTo>
                    <a:lnTo>
                      <a:pt x="46" y="60"/>
                    </a:lnTo>
                    <a:lnTo>
                      <a:pt x="54" y="58"/>
                    </a:lnTo>
                    <a:lnTo>
                      <a:pt x="61" y="50"/>
                    </a:lnTo>
                    <a:lnTo>
                      <a:pt x="61" y="44"/>
                    </a:lnTo>
                    <a:lnTo>
                      <a:pt x="58" y="37"/>
                    </a:lnTo>
                    <a:lnTo>
                      <a:pt x="59" y="33"/>
                    </a:lnTo>
                    <a:lnTo>
                      <a:pt x="61" y="25"/>
                    </a:lnTo>
                    <a:lnTo>
                      <a:pt x="61" y="17"/>
                    </a:lnTo>
                    <a:lnTo>
                      <a:pt x="63" y="10"/>
                    </a:lnTo>
                    <a:lnTo>
                      <a:pt x="67" y="6"/>
                    </a:lnTo>
                    <a:lnTo>
                      <a:pt x="73" y="2"/>
                    </a:lnTo>
                    <a:lnTo>
                      <a:pt x="79" y="0"/>
                    </a:lnTo>
                    <a:lnTo>
                      <a:pt x="77" y="8"/>
                    </a:lnTo>
                    <a:lnTo>
                      <a:pt x="79" y="12"/>
                    </a:lnTo>
                    <a:lnTo>
                      <a:pt x="84" y="12"/>
                    </a:lnTo>
                    <a:lnTo>
                      <a:pt x="90" y="10"/>
                    </a:lnTo>
                    <a:lnTo>
                      <a:pt x="94" y="10"/>
                    </a:lnTo>
                    <a:lnTo>
                      <a:pt x="98" y="12"/>
                    </a:lnTo>
                    <a:lnTo>
                      <a:pt x="96" y="19"/>
                    </a:lnTo>
                    <a:lnTo>
                      <a:pt x="98" y="23"/>
                    </a:lnTo>
                    <a:lnTo>
                      <a:pt x="102" y="25"/>
                    </a:lnTo>
                    <a:lnTo>
                      <a:pt x="109" y="23"/>
                    </a:lnTo>
                    <a:lnTo>
                      <a:pt x="117" y="23"/>
                    </a:lnTo>
                    <a:lnTo>
                      <a:pt x="121" y="25"/>
                    </a:lnTo>
                    <a:lnTo>
                      <a:pt x="127" y="27"/>
                    </a:lnTo>
                    <a:lnTo>
                      <a:pt x="132" y="27"/>
                    </a:lnTo>
                    <a:lnTo>
                      <a:pt x="136" y="29"/>
                    </a:lnTo>
                    <a:lnTo>
                      <a:pt x="138" y="37"/>
                    </a:lnTo>
                    <a:lnTo>
                      <a:pt x="136" y="42"/>
                    </a:lnTo>
                    <a:lnTo>
                      <a:pt x="138" y="46"/>
                    </a:lnTo>
                    <a:lnTo>
                      <a:pt x="144" y="46"/>
                    </a:lnTo>
                    <a:lnTo>
                      <a:pt x="146" y="46"/>
                    </a:lnTo>
                    <a:lnTo>
                      <a:pt x="148" y="50"/>
                    </a:lnTo>
                    <a:lnTo>
                      <a:pt x="150" y="52"/>
                    </a:lnTo>
                    <a:lnTo>
                      <a:pt x="152" y="52"/>
                    </a:lnTo>
                    <a:lnTo>
                      <a:pt x="157" y="56"/>
                    </a:lnTo>
                    <a:lnTo>
                      <a:pt x="157" y="60"/>
                    </a:lnTo>
                    <a:lnTo>
                      <a:pt x="159" y="63"/>
                    </a:lnTo>
                    <a:lnTo>
                      <a:pt x="153" y="67"/>
                    </a:lnTo>
                    <a:lnTo>
                      <a:pt x="152" y="69"/>
                    </a:lnTo>
                    <a:lnTo>
                      <a:pt x="150" y="75"/>
                    </a:lnTo>
                    <a:lnTo>
                      <a:pt x="146" y="77"/>
                    </a:lnTo>
                    <a:lnTo>
                      <a:pt x="140" y="81"/>
                    </a:lnTo>
                    <a:lnTo>
                      <a:pt x="138" y="87"/>
                    </a:lnTo>
                    <a:lnTo>
                      <a:pt x="138" y="94"/>
                    </a:lnTo>
                    <a:lnTo>
                      <a:pt x="134" y="98"/>
                    </a:lnTo>
                    <a:lnTo>
                      <a:pt x="125" y="102"/>
                    </a:lnTo>
                    <a:lnTo>
                      <a:pt x="123" y="104"/>
                    </a:lnTo>
                    <a:lnTo>
                      <a:pt x="119" y="113"/>
                    </a:lnTo>
                    <a:lnTo>
                      <a:pt x="117" y="121"/>
                    </a:lnTo>
                    <a:lnTo>
                      <a:pt x="115" y="125"/>
                    </a:lnTo>
                    <a:lnTo>
                      <a:pt x="111" y="127"/>
                    </a:lnTo>
                    <a:lnTo>
                      <a:pt x="105" y="135"/>
                    </a:lnTo>
                    <a:lnTo>
                      <a:pt x="104" y="140"/>
                    </a:lnTo>
                    <a:lnTo>
                      <a:pt x="98" y="142"/>
                    </a:lnTo>
                    <a:lnTo>
                      <a:pt x="94" y="148"/>
                    </a:lnTo>
                    <a:lnTo>
                      <a:pt x="92" y="152"/>
                    </a:lnTo>
                    <a:lnTo>
                      <a:pt x="86" y="158"/>
                    </a:lnTo>
                    <a:lnTo>
                      <a:pt x="82" y="163"/>
                    </a:lnTo>
                    <a:lnTo>
                      <a:pt x="79" y="167"/>
                    </a:lnTo>
                    <a:lnTo>
                      <a:pt x="79" y="171"/>
                    </a:lnTo>
                    <a:lnTo>
                      <a:pt x="75" y="167"/>
                    </a:lnTo>
                    <a:lnTo>
                      <a:pt x="71" y="165"/>
                    </a:lnTo>
                    <a:lnTo>
                      <a:pt x="56" y="167"/>
                    </a:lnTo>
                    <a:lnTo>
                      <a:pt x="52" y="171"/>
                    </a:lnTo>
                    <a:lnTo>
                      <a:pt x="50" y="169"/>
                    </a:lnTo>
                    <a:lnTo>
                      <a:pt x="48" y="163"/>
                    </a:lnTo>
                    <a:lnTo>
                      <a:pt x="40" y="161"/>
                    </a:lnTo>
                    <a:lnTo>
                      <a:pt x="38" y="154"/>
                    </a:lnTo>
                    <a:lnTo>
                      <a:pt x="36" y="146"/>
                    </a:lnTo>
                    <a:lnTo>
                      <a:pt x="33" y="138"/>
                    </a:lnTo>
                    <a:lnTo>
                      <a:pt x="29" y="131"/>
                    </a:lnTo>
                    <a:lnTo>
                      <a:pt x="31" y="123"/>
                    </a:lnTo>
                    <a:lnTo>
                      <a:pt x="38" y="121"/>
                    </a:lnTo>
                    <a:lnTo>
                      <a:pt x="38" y="117"/>
                    </a:lnTo>
                    <a:lnTo>
                      <a:pt x="38" y="113"/>
                    </a:lnTo>
                    <a:lnTo>
                      <a:pt x="31" y="110"/>
                    </a:lnTo>
                    <a:lnTo>
                      <a:pt x="27" y="110"/>
                    </a:lnTo>
                    <a:lnTo>
                      <a:pt x="23" y="113"/>
                    </a:lnTo>
                    <a:lnTo>
                      <a:pt x="17" y="110"/>
                    </a:lnTo>
                    <a:lnTo>
                      <a:pt x="13" y="113"/>
                    </a:lnTo>
                    <a:lnTo>
                      <a:pt x="10" y="111"/>
                    </a:lnTo>
                    <a:lnTo>
                      <a:pt x="6" y="108"/>
                    </a:lnTo>
                    <a:lnTo>
                      <a:pt x="2" y="104"/>
                    </a:lnTo>
                    <a:lnTo>
                      <a:pt x="0" y="98"/>
                    </a:lnTo>
                    <a:lnTo>
                      <a:pt x="0" y="96"/>
                    </a:lnTo>
                    <a:close/>
                  </a:path>
                </a:pathLst>
              </a:custGeom>
              <a:solidFill>
                <a:srgbClr val="ff6600"/>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114" name=""/>
              <p:cNvSpPr/>
              <p:nvPr/>
            </p:nvSpPr>
            <p:spPr>
              <a:xfrm>
                <a:off x="6511680" y="3551040"/>
                <a:ext cx="47520" cy="39600"/>
              </a:xfrm>
              <a:custGeom>
                <a:avLst/>
                <a:gdLst/>
                <a:ahLst/>
                <a:rect l="l" t="t" r="r" b="b"/>
                <a:pathLst>
                  <a:path w="219" h="140">
                    <a:moveTo>
                      <a:pt x="0" y="84"/>
                    </a:moveTo>
                    <a:lnTo>
                      <a:pt x="4" y="88"/>
                    </a:lnTo>
                    <a:lnTo>
                      <a:pt x="10" y="92"/>
                    </a:lnTo>
                    <a:lnTo>
                      <a:pt x="17" y="92"/>
                    </a:lnTo>
                    <a:lnTo>
                      <a:pt x="23" y="96"/>
                    </a:lnTo>
                    <a:lnTo>
                      <a:pt x="29" y="101"/>
                    </a:lnTo>
                    <a:lnTo>
                      <a:pt x="35" y="101"/>
                    </a:lnTo>
                    <a:lnTo>
                      <a:pt x="38" y="99"/>
                    </a:lnTo>
                    <a:lnTo>
                      <a:pt x="42" y="96"/>
                    </a:lnTo>
                    <a:lnTo>
                      <a:pt x="46" y="98"/>
                    </a:lnTo>
                    <a:lnTo>
                      <a:pt x="48" y="101"/>
                    </a:lnTo>
                    <a:lnTo>
                      <a:pt x="52" y="103"/>
                    </a:lnTo>
                    <a:lnTo>
                      <a:pt x="54" y="107"/>
                    </a:lnTo>
                    <a:lnTo>
                      <a:pt x="56" y="109"/>
                    </a:lnTo>
                    <a:lnTo>
                      <a:pt x="56" y="107"/>
                    </a:lnTo>
                    <a:lnTo>
                      <a:pt x="58" y="107"/>
                    </a:lnTo>
                    <a:lnTo>
                      <a:pt x="59" y="105"/>
                    </a:lnTo>
                    <a:lnTo>
                      <a:pt x="63" y="103"/>
                    </a:lnTo>
                    <a:lnTo>
                      <a:pt x="65" y="103"/>
                    </a:lnTo>
                    <a:lnTo>
                      <a:pt x="71" y="103"/>
                    </a:lnTo>
                    <a:lnTo>
                      <a:pt x="73" y="109"/>
                    </a:lnTo>
                    <a:lnTo>
                      <a:pt x="75" y="115"/>
                    </a:lnTo>
                    <a:lnTo>
                      <a:pt x="79" y="124"/>
                    </a:lnTo>
                    <a:lnTo>
                      <a:pt x="81" y="130"/>
                    </a:lnTo>
                    <a:lnTo>
                      <a:pt x="86" y="132"/>
                    </a:lnTo>
                    <a:lnTo>
                      <a:pt x="90" y="136"/>
                    </a:lnTo>
                    <a:lnTo>
                      <a:pt x="92" y="136"/>
                    </a:lnTo>
                    <a:lnTo>
                      <a:pt x="96" y="136"/>
                    </a:lnTo>
                    <a:lnTo>
                      <a:pt x="100" y="136"/>
                    </a:lnTo>
                    <a:lnTo>
                      <a:pt x="100" y="138"/>
                    </a:lnTo>
                    <a:lnTo>
                      <a:pt x="107" y="140"/>
                    </a:lnTo>
                    <a:lnTo>
                      <a:pt x="111" y="138"/>
                    </a:lnTo>
                    <a:lnTo>
                      <a:pt x="117" y="134"/>
                    </a:lnTo>
                    <a:lnTo>
                      <a:pt x="125" y="128"/>
                    </a:lnTo>
                    <a:lnTo>
                      <a:pt x="129" y="124"/>
                    </a:lnTo>
                    <a:lnTo>
                      <a:pt x="130" y="128"/>
                    </a:lnTo>
                    <a:lnTo>
                      <a:pt x="136" y="128"/>
                    </a:lnTo>
                    <a:lnTo>
                      <a:pt x="142" y="126"/>
                    </a:lnTo>
                    <a:lnTo>
                      <a:pt x="142" y="124"/>
                    </a:lnTo>
                    <a:lnTo>
                      <a:pt x="142" y="119"/>
                    </a:lnTo>
                    <a:lnTo>
                      <a:pt x="146" y="117"/>
                    </a:lnTo>
                    <a:lnTo>
                      <a:pt x="150" y="113"/>
                    </a:lnTo>
                    <a:lnTo>
                      <a:pt x="154" y="115"/>
                    </a:lnTo>
                    <a:lnTo>
                      <a:pt x="157" y="117"/>
                    </a:lnTo>
                    <a:lnTo>
                      <a:pt x="161" y="121"/>
                    </a:lnTo>
                    <a:lnTo>
                      <a:pt x="167" y="119"/>
                    </a:lnTo>
                    <a:lnTo>
                      <a:pt x="171" y="121"/>
                    </a:lnTo>
                    <a:lnTo>
                      <a:pt x="175" y="124"/>
                    </a:lnTo>
                    <a:lnTo>
                      <a:pt x="182" y="126"/>
                    </a:lnTo>
                    <a:lnTo>
                      <a:pt x="186" y="130"/>
                    </a:lnTo>
                    <a:lnTo>
                      <a:pt x="188" y="134"/>
                    </a:lnTo>
                    <a:lnTo>
                      <a:pt x="192" y="138"/>
                    </a:lnTo>
                    <a:lnTo>
                      <a:pt x="200" y="130"/>
                    </a:lnTo>
                    <a:lnTo>
                      <a:pt x="201" y="124"/>
                    </a:lnTo>
                    <a:lnTo>
                      <a:pt x="207" y="122"/>
                    </a:lnTo>
                    <a:lnTo>
                      <a:pt x="215" y="119"/>
                    </a:lnTo>
                    <a:lnTo>
                      <a:pt x="219" y="111"/>
                    </a:lnTo>
                    <a:lnTo>
                      <a:pt x="217" y="109"/>
                    </a:lnTo>
                    <a:lnTo>
                      <a:pt x="215" y="103"/>
                    </a:lnTo>
                    <a:lnTo>
                      <a:pt x="207" y="101"/>
                    </a:lnTo>
                    <a:lnTo>
                      <a:pt x="205" y="94"/>
                    </a:lnTo>
                    <a:lnTo>
                      <a:pt x="203" y="86"/>
                    </a:lnTo>
                    <a:lnTo>
                      <a:pt x="200" y="78"/>
                    </a:lnTo>
                    <a:lnTo>
                      <a:pt x="196" y="71"/>
                    </a:lnTo>
                    <a:lnTo>
                      <a:pt x="198" y="63"/>
                    </a:lnTo>
                    <a:lnTo>
                      <a:pt x="205" y="61"/>
                    </a:lnTo>
                    <a:lnTo>
                      <a:pt x="205" y="57"/>
                    </a:lnTo>
                    <a:lnTo>
                      <a:pt x="205" y="53"/>
                    </a:lnTo>
                    <a:lnTo>
                      <a:pt x="198" y="50"/>
                    </a:lnTo>
                    <a:lnTo>
                      <a:pt x="194" y="50"/>
                    </a:lnTo>
                    <a:lnTo>
                      <a:pt x="190" y="53"/>
                    </a:lnTo>
                    <a:lnTo>
                      <a:pt x="184" y="50"/>
                    </a:lnTo>
                    <a:lnTo>
                      <a:pt x="180" y="53"/>
                    </a:lnTo>
                    <a:lnTo>
                      <a:pt x="177" y="51"/>
                    </a:lnTo>
                    <a:lnTo>
                      <a:pt x="173" y="48"/>
                    </a:lnTo>
                    <a:lnTo>
                      <a:pt x="169" y="44"/>
                    </a:lnTo>
                    <a:lnTo>
                      <a:pt x="167" y="38"/>
                    </a:lnTo>
                    <a:lnTo>
                      <a:pt x="167" y="36"/>
                    </a:lnTo>
                    <a:lnTo>
                      <a:pt x="161" y="30"/>
                    </a:lnTo>
                    <a:lnTo>
                      <a:pt x="154" y="28"/>
                    </a:lnTo>
                    <a:lnTo>
                      <a:pt x="150" y="30"/>
                    </a:lnTo>
                    <a:lnTo>
                      <a:pt x="144" y="34"/>
                    </a:lnTo>
                    <a:lnTo>
                      <a:pt x="144" y="30"/>
                    </a:lnTo>
                    <a:lnTo>
                      <a:pt x="146" y="23"/>
                    </a:lnTo>
                    <a:lnTo>
                      <a:pt x="146" y="17"/>
                    </a:lnTo>
                    <a:lnTo>
                      <a:pt x="144" y="13"/>
                    </a:lnTo>
                    <a:lnTo>
                      <a:pt x="138" y="17"/>
                    </a:lnTo>
                    <a:lnTo>
                      <a:pt x="130" y="15"/>
                    </a:lnTo>
                    <a:lnTo>
                      <a:pt x="127" y="13"/>
                    </a:lnTo>
                    <a:lnTo>
                      <a:pt x="121" y="13"/>
                    </a:lnTo>
                    <a:lnTo>
                      <a:pt x="115" y="11"/>
                    </a:lnTo>
                    <a:lnTo>
                      <a:pt x="107" y="9"/>
                    </a:lnTo>
                    <a:lnTo>
                      <a:pt x="100" y="9"/>
                    </a:lnTo>
                    <a:lnTo>
                      <a:pt x="94" y="7"/>
                    </a:lnTo>
                    <a:lnTo>
                      <a:pt x="90" y="3"/>
                    </a:lnTo>
                    <a:lnTo>
                      <a:pt x="84" y="3"/>
                    </a:lnTo>
                    <a:lnTo>
                      <a:pt x="79" y="7"/>
                    </a:lnTo>
                    <a:lnTo>
                      <a:pt x="77" y="2"/>
                    </a:lnTo>
                    <a:lnTo>
                      <a:pt x="71" y="2"/>
                    </a:lnTo>
                    <a:lnTo>
                      <a:pt x="65" y="0"/>
                    </a:lnTo>
                    <a:lnTo>
                      <a:pt x="63" y="2"/>
                    </a:lnTo>
                    <a:lnTo>
                      <a:pt x="61" y="7"/>
                    </a:lnTo>
                    <a:lnTo>
                      <a:pt x="59" y="13"/>
                    </a:lnTo>
                    <a:lnTo>
                      <a:pt x="56" y="19"/>
                    </a:lnTo>
                    <a:lnTo>
                      <a:pt x="52" y="23"/>
                    </a:lnTo>
                    <a:lnTo>
                      <a:pt x="50" y="21"/>
                    </a:lnTo>
                    <a:lnTo>
                      <a:pt x="42" y="21"/>
                    </a:lnTo>
                    <a:lnTo>
                      <a:pt x="40" y="23"/>
                    </a:lnTo>
                    <a:lnTo>
                      <a:pt x="33" y="25"/>
                    </a:lnTo>
                    <a:lnTo>
                      <a:pt x="27" y="30"/>
                    </a:lnTo>
                    <a:lnTo>
                      <a:pt x="23" y="34"/>
                    </a:lnTo>
                    <a:lnTo>
                      <a:pt x="25" y="40"/>
                    </a:lnTo>
                    <a:lnTo>
                      <a:pt x="23" y="51"/>
                    </a:lnTo>
                    <a:lnTo>
                      <a:pt x="21" y="63"/>
                    </a:lnTo>
                    <a:lnTo>
                      <a:pt x="15" y="69"/>
                    </a:lnTo>
                    <a:lnTo>
                      <a:pt x="8" y="75"/>
                    </a:lnTo>
                    <a:lnTo>
                      <a:pt x="4" y="78"/>
                    </a:lnTo>
                    <a:lnTo>
                      <a:pt x="0" y="84"/>
                    </a:lnTo>
                    <a:close/>
                  </a:path>
                </a:pathLst>
              </a:custGeom>
              <a:solidFill>
                <a:srgbClr val="ff6600"/>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3115" name=""/>
              <p:cNvSpPr/>
              <p:nvPr/>
            </p:nvSpPr>
            <p:spPr>
              <a:xfrm>
                <a:off x="6588000" y="3698640"/>
                <a:ext cx="21960" cy="20880"/>
              </a:xfrm>
              <a:custGeom>
                <a:avLst/>
                <a:gdLst/>
                <a:ahLst/>
                <a:rect l="l" t="t" r="r" b="b"/>
                <a:pathLst>
                  <a:path w="96" h="75">
                    <a:moveTo>
                      <a:pt x="0" y="15"/>
                    </a:moveTo>
                    <a:lnTo>
                      <a:pt x="4" y="15"/>
                    </a:lnTo>
                    <a:lnTo>
                      <a:pt x="13" y="15"/>
                    </a:lnTo>
                    <a:lnTo>
                      <a:pt x="17" y="13"/>
                    </a:lnTo>
                    <a:lnTo>
                      <a:pt x="23" y="11"/>
                    </a:lnTo>
                    <a:lnTo>
                      <a:pt x="30" y="9"/>
                    </a:lnTo>
                    <a:lnTo>
                      <a:pt x="32" y="5"/>
                    </a:lnTo>
                    <a:lnTo>
                      <a:pt x="36" y="2"/>
                    </a:lnTo>
                    <a:lnTo>
                      <a:pt x="42" y="5"/>
                    </a:lnTo>
                    <a:lnTo>
                      <a:pt x="50" y="9"/>
                    </a:lnTo>
                    <a:lnTo>
                      <a:pt x="53" y="13"/>
                    </a:lnTo>
                    <a:lnTo>
                      <a:pt x="55" y="15"/>
                    </a:lnTo>
                    <a:lnTo>
                      <a:pt x="57" y="11"/>
                    </a:lnTo>
                    <a:lnTo>
                      <a:pt x="59" y="11"/>
                    </a:lnTo>
                    <a:lnTo>
                      <a:pt x="67" y="15"/>
                    </a:lnTo>
                    <a:lnTo>
                      <a:pt x="76" y="13"/>
                    </a:lnTo>
                    <a:lnTo>
                      <a:pt x="80" y="9"/>
                    </a:lnTo>
                    <a:lnTo>
                      <a:pt x="84" y="5"/>
                    </a:lnTo>
                    <a:lnTo>
                      <a:pt x="86" y="2"/>
                    </a:lnTo>
                    <a:lnTo>
                      <a:pt x="88" y="2"/>
                    </a:lnTo>
                    <a:lnTo>
                      <a:pt x="94" y="0"/>
                    </a:lnTo>
                    <a:lnTo>
                      <a:pt x="94" y="4"/>
                    </a:lnTo>
                    <a:lnTo>
                      <a:pt x="92" y="11"/>
                    </a:lnTo>
                    <a:lnTo>
                      <a:pt x="90" y="19"/>
                    </a:lnTo>
                    <a:lnTo>
                      <a:pt x="92" y="21"/>
                    </a:lnTo>
                    <a:lnTo>
                      <a:pt x="96" y="21"/>
                    </a:lnTo>
                    <a:lnTo>
                      <a:pt x="94" y="25"/>
                    </a:lnTo>
                    <a:lnTo>
                      <a:pt x="94" y="27"/>
                    </a:lnTo>
                    <a:lnTo>
                      <a:pt x="92" y="34"/>
                    </a:lnTo>
                    <a:lnTo>
                      <a:pt x="92" y="38"/>
                    </a:lnTo>
                    <a:lnTo>
                      <a:pt x="88" y="40"/>
                    </a:lnTo>
                    <a:lnTo>
                      <a:pt x="86" y="40"/>
                    </a:lnTo>
                    <a:lnTo>
                      <a:pt x="82" y="44"/>
                    </a:lnTo>
                    <a:lnTo>
                      <a:pt x="82" y="46"/>
                    </a:lnTo>
                    <a:lnTo>
                      <a:pt x="82" y="50"/>
                    </a:lnTo>
                    <a:lnTo>
                      <a:pt x="82" y="53"/>
                    </a:lnTo>
                    <a:lnTo>
                      <a:pt x="82" y="57"/>
                    </a:lnTo>
                    <a:lnTo>
                      <a:pt x="80" y="61"/>
                    </a:lnTo>
                    <a:lnTo>
                      <a:pt x="75" y="63"/>
                    </a:lnTo>
                    <a:lnTo>
                      <a:pt x="69" y="69"/>
                    </a:lnTo>
                    <a:lnTo>
                      <a:pt x="67" y="69"/>
                    </a:lnTo>
                    <a:lnTo>
                      <a:pt x="65" y="71"/>
                    </a:lnTo>
                    <a:lnTo>
                      <a:pt x="63" y="75"/>
                    </a:lnTo>
                    <a:lnTo>
                      <a:pt x="57" y="65"/>
                    </a:lnTo>
                    <a:lnTo>
                      <a:pt x="53" y="61"/>
                    </a:lnTo>
                    <a:lnTo>
                      <a:pt x="48" y="59"/>
                    </a:lnTo>
                    <a:lnTo>
                      <a:pt x="42" y="59"/>
                    </a:lnTo>
                    <a:lnTo>
                      <a:pt x="38" y="53"/>
                    </a:lnTo>
                    <a:lnTo>
                      <a:pt x="32" y="46"/>
                    </a:lnTo>
                    <a:lnTo>
                      <a:pt x="27" y="40"/>
                    </a:lnTo>
                    <a:lnTo>
                      <a:pt x="23" y="40"/>
                    </a:lnTo>
                    <a:lnTo>
                      <a:pt x="17" y="42"/>
                    </a:lnTo>
                    <a:lnTo>
                      <a:pt x="11" y="42"/>
                    </a:lnTo>
                    <a:lnTo>
                      <a:pt x="5" y="38"/>
                    </a:lnTo>
                    <a:lnTo>
                      <a:pt x="4" y="36"/>
                    </a:lnTo>
                    <a:lnTo>
                      <a:pt x="4" y="32"/>
                    </a:lnTo>
                    <a:lnTo>
                      <a:pt x="2" y="27"/>
                    </a:lnTo>
                    <a:lnTo>
                      <a:pt x="2" y="23"/>
                    </a:lnTo>
                    <a:lnTo>
                      <a:pt x="0" y="15"/>
                    </a:lnTo>
                    <a:close/>
                  </a:path>
                </a:pathLst>
              </a:custGeom>
              <a:solidFill>
                <a:srgbClr val="ff6600"/>
              </a:solidFill>
              <a:ln w="0">
                <a:noFill/>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3116" name=""/>
              <p:cNvSpPr/>
              <p:nvPr/>
            </p:nvSpPr>
            <p:spPr>
              <a:xfrm>
                <a:off x="6580080" y="3663720"/>
                <a:ext cx="29880" cy="39600"/>
              </a:xfrm>
              <a:custGeom>
                <a:avLst/>
                <a:gdLst/>
                <a:ahLst/>
                <a:rect l="l" t="t" r="r" b="b"/>
                <a:pathLst>
                  <a:path w="135" h="148">
                    <a:moveTo>
                      <a:pt x="18" y="94"/>
                    </a:moveTo>
                    <a:lnTo>
                      <a:pt x="20" y="96"/>
                    </a:lnTo>
                    <a:lnTo>
                      <a:pt x="25" y="96"/>
                    </a:lnTo>
                    <a:lnTo>
                      <a:pt x="27" y="102"/>
                    </a:lnTo>
                    <a:lnTo>
                      <a:pt x="27" y="108"/>
                    </a:lnTo>
                    <a:lnTo>
                      <a:pt x="35" y="114"/>
                    </a:lnTo>
                    <a:lnTo>
                      <a:pt x="41" y="123"/>
                    </a:lnTo>
                    <a:lnTo>
                      <a:pt x="43" y="133"/>
                    </a:lnTo>
                    <a:lnTo>
                      <a:pt x="43" y="140"/>
                    </a:lnTo>
                    <a:lnTo>
                      <a:pt x="41" y="142"/>
                    </a:lnTo>
                    <a:lnTo>
                      <a:pt x="39" y="148"/>
                    </a:lnTo>
                    <a:lnTo>
                      <a:pt x="43" y="148"/>
                    </a:lnTo>
                    <a:lnTo>
                      <a:pt x="52" y="148"/>
                    </a:lnTo>
                    <a:lnTo>
                      <a:pt x="56" y="146"/>
                    </a:lnTo>
                    <a:lnTo>
                      <a:pt x="62" y="144"/>
                    </a:lnTo>
                    <a:lnTo>
                      <a:pt x="69" y="142"/>
                    </a:lnTo>
                    <a:lnTo>
                      <a:pt x="71" y="138"/>
                    </a:lnTo>
                    <a:lnTo>
                      <a:pt x="75" y="135"/>
                    </a:lnTo>
                    <a:lnTo>
                      <a:pt x="81" y="138"/>
                    </a:lnTo>
                    <a:lnTo>
                      <a:pt x="89" y="142"/>
                    </a:lnTo>
                    <a:lnTo>
                      <a:pt x="92" y="146"/>
                    </a:lnTo>
                    <a:lnTo>
                      <a:pt x="94" y="148"/>
                    </a:lnTo>
                    <a:lnTo>
                      <a:pt x="96" y="144"/>
                    </a:lnTo>
                    <a:lnTo>
                      <a:pt x="98" y="144"/>
                    </a:lnTo>
                    <a:lnTo>
                      <a:pt x="106" y="148"/>
                    </a:lnTo>
                    <a:lnTo>
                      <a:pt x="115" y="146"/>
                    </a:lnTo>
                    <a:lnTo>
                      <a:pt x="119" y="142"/>
                    </a:lnTo>
                    <a:lnTo>
                      <a:pt x="123" y="138"/>
                    </a:lnTo>
                    <a:lnTo>
                      <a:pt x="125" y="135"/>
                    </a:lnTo>
                    <a:lnTo>
                      <a:pt x="127" y="135"/>
                    </a:lnTo>
                    <a:lnTo>
                      <a:pt x="133" y="133"/>
                    </a:lnTo>
                    <a:lnTo>
                      <a:pt x="133" y="131"/>
                    </a:lnTo>
                    <a:lnTo>
                      <a:pt x="135" y="125"/>
                    </a:lnTo>
                    <a:lnTo>
                      <a:pt x="133" y="123"/>
                    </a:lnTo>
                    <a:lnTo>
                      <a:pt x="133" y="119"/>
                    </a:lnTo>
                    <a:lnTo>
                      <a:pt x="135" y="114"/>
                    </a:lnTo>
                    <a:lnTo>
                      <a:pt x="133" y="108"/>
                    </a:lnTo>
                    <a:lnTo>
                      <a:pt x="131" y="106"/>
                    </a:lnTo>
                    <a:lnTo>
                      <a:pt x="129" y="102"/>
                    </a:lnTo>
                    <a:lnTo>
                      <a:pt x="129" y="90"/>
                    </a:lnTo>
                    <a:lnTo>
                      <a:pt x="127" y="87"/>
                    </a:lnTo>
                    <a:lnTo>
                      <a:pt x="131" y="81"/>
                    </a:lnTo>
                    <a:lnTo>
                      <a:pt x="135" y="77"/>
                    </a:lnTo>
                    <a:lnTo>
                      <a:pt x="135" y="75"/>
                    </a:lnTo>
                    <a:lnTo>
                      <a:pt x="133" y="69"/>
                    </a:lnTo>
                    <a:lnTo>
                      <a:pt x="135" y="66"/>
                    </a:lnTo>
                    <a:lnTo>
                      <a:pt x="135" y="62"/>
                    </a:lnTo>
                    <a:lnTo>
                      <a:pt x="133" y="54"/>
                    </a:lnTo>
                    <a:lnTo>
                      <a:pt x="133" y="46"/>
                    </a:lnTo>
                    <a:lnTo>
                      <a:pt x="129" y="42"/>
                    </a:lnTo>
                    <a:lnTo>
                      <a:pt x="127" y="42"/>
                    </a:lnTo>
                    <a:lnTo>
                      <a:pt x="123" y="41"/>
                    </a:lnTo>
                    <a:lnTo>
                      <a:pt x="121" y="42"/>
                    </a:lnTo>
                    <a:lnTo>
                      <a:pt x="115" y="41"/>
                    </a:lnTo>
                    <a:lnTo>
                      <a:pt x="112" y="41"/>
                    </a:lnTo>
                    <a:lnTo>
                      <a:pt x="108" y="44"/>
                    </a:lnTo>
                    <a:lnTo>
                      <a:pt x="100" y="48"/>
                    </a:lnTo>
                    <a:lnTo>
                      <a:pt x="92" y="50"/>
                    </a:lnTo>
                    <a:lnTo>
                      <a:pt x="89" y="50"/>
                    </a:lnTo>
                    <a:lnTo>
                      <a:pt x="89" y="46"/>
                    </a:lnTo>
                    <a:lnTo>
                      <a:pt x="85" y="41"/>
                    </a:lnTo>
                    <a:lnTo>
                      <a:pt x="79" y="39"/>
                    </a:lnTo>
                    <a:lnTo>
                      <a:pt x="71" y="35"/>
                    </a:lnTo>
                    <a:lnTo>
                      <a:pt x="66" y="33"/>
                    </a:lnTo>
                    <a:lnTo>
                      <a:pt x="64" y="29"/>
                    </a:lnTo>
                    <a:lnTo>
                      <a:pt x="62" y="25"/>
                    </a:lnTo>
                    <a:lnTo>
                      <a:pt x="60" y="23"/>
                    </a:lnTo>
                    <a:lnTo>
                      <a:pt x="60" y="18"/>
                    </a:lnTo>
                    <a:lnTo>
                      <a:pt x="58" y="14"/>
                    </a:lnTo>
                    <a:lnTo>
                      <a:pt x="58" y="10"/>
                    </a:lnTo>
                    <a:lnTo>
                      <a:pt x="56" y="8"/>
                    </a:lnTo>
                    <a:lnTo>
                      <a:pt x="54" y="8"/>
                    </a:lnTo>
                    <a:lnTo>
                      <a:pt x="54" y="10"/>
                    </a:lnTo>
                    <a:lnTo>
                      <a:pt x="52" y="8"/>
                    </a:lnTo>
                    <a:lnTo>
                      <a:pt x="50" y="2"/>
                    </a:lnTo>
                    <a:lnTo>
                      <a:pt x="48" y="2"/>
                    </a:lnTo>
                    <a:lnTo>
                      <a:pt x="41" y="0"/>
                    </a:lnTo>
                    <a:lnTo>
                      <a:pt x="37" y="0"/>
                    </a:lnTo>
                    <a:lnTo>
                      <a:pt x="33" y="2"/>
                    </a:lnTo>
                    <a:lnTo>
                      <a:pt x="29" y="2"/>
                    </a:lnTo>
                    <a:lnTo>
                      <a:pt x="23" y="0"/>
                    </a:lnTo>
                    <a:lnTo>
                      <a:pt x="23" y="4"/>
                    </a:lnTo>
                    <a:lnTo>
                      <a:pt x="23" y="8"/>
                    </a:lnTo>
                    <a:lnTo>
                      <a:pt x="25" y="12"/>
                    </a:lnTo>
                    <a:lnTo>
                      <a:pt x="27" y="19"/>
                    </a:lnTo>
                    <a:lnTo>
                      <a:pt x="23" y="37"/>
                    </a:lnTo>
                    <a:lnTo>
                      <a:pt x="20" y="44"/>
                    </a:lnTo>
                    <a:lnTo>
                      <a:pt x="20" y="50"/>
                    </a:lnTo>
                    <a:lnTo>
                      <a:pt x="20" y="54"/>
                    </a:lnTo>
                    <a:lnTo>
                      <a:pt x="16" y="60"/>
                    </a:lnTo>
                    <a:lnTo>
                      <a:pt x="12" y="60"/>
                    </a:lnTo>
                    <a:lnTo>
                      <a:pt x="10" y="66"/>
                    </a:lnTo>
                    <a:lnTo>
                      <a:pt x="8" y="77"/>
                    </a:lnTo>
                    <a:lnTo>
                      <a:pt x="4" y="85"/>
                    </a:lnTo>
                    <a:lnTo>
                      <a:pt x="0" y="89"/>
                    </a:lnTo>
                    <a:lnTo>
                      <a:pt x="2" y="90"/>
                    </a:lnTo>
                    <a:lnTo>
                      <a:pt x="4" y="94"/>
                    </a:lnTo>
                    <a:lnTo>
                      <a:pt x="8" y="90"/>
                    </a:lnTo>
                    <a:lnTo>
                      <a:pt x="12" y="90"/>
                    </a:lnTo>
                    <a:lnTo>
                      <a:pt x="16" y="94"/>
                    </a:lnTo>
                    <a:lnTo>
                      <a:pt x="18" y="94"/>
                    </a:lnTo>
                    <a:close/>
                  </a:path>
                </a:pathLst>
              </a:custGeom>
              <a:solidFill>
                <a:srgbClr val="ff6600"/>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3117" name=""/>
              <p:cNvSpPr/>
              <p:nvPr/>
            </p:nvSpPr>
            <p:spPr>
              <a:xfrm>
                <a:off x="6568920" y="3662280"/>
                <a:ext cx="15480" cy="27000"/>
              </a:xfrm>
              <a:custGeom>
                <a:avLst/>
                <a:gdLst/>
                <a:ahLst/>
                <a:rect l="l" t="t" r="r" b="b"/>
                <a:pathLst>
                  <a:path w="69" h="105">
                    <a:moveTo>
                      <a:pt x="42" y="98"/>
                    </a:moveTo>
                    <a:lnTo>
                      <a:pt x="39" y="99"/>
                    </a:lnTo>
                    <a:lnTo>
                      <a:pt x="37" y="103"/>
                    </a:lnTo>
                    <a:lnTo>
                      <a:pt x="33" y="105"/>
                    </a:lnTo>
                    <a:lnTo>
                      <a:pt x="29" y="103"/>
                    </a:lnTo>
                    <a:lnTo>
                      <a:pt x="27" y="101"/>
                    </a:lnTo>
                    <a:lnTo>
                      <a:pt x="25" y="96"/>
                    </a:lnTo>
                    <a:lnTo>
                      <a:pt x="23" y="90"/>
                    </a:lnTo>
                    <a:lnTo>
                      <a:pt x="19" y="90"/>
                    </a:lnTo>
                    <a:lnTo>
                      <a:pt x="19" y="88"/>
                    </a:lnTo>
                    <a:lnTo>
                      <a:pt x="19" y="84"/>
                    </a:lnTo>
                    <a:lnTo>
                      <a:pt x="17" y="80"/>
                    </a:lnTo>
                    <a:lnTo>
                      <a:pt x="15" y="78"/>
                    </a:lnTo>
                    <a:lnTo>
                      <a:pt x="14" y="78"/>
                    </a:lnTo>
                    <a:lnTo>
                      <a:pt x="15" y="73"/>
                    </a:lnTo>
                    <a:lnTo>
                      <a:pt x="15" y="69"/>
                    </a:lnTo>
                    <a:lnTo>
                      <a:pt x="17" y="61"/>
                    </a:lnTo>
                    <a:lnTo>
                      <a:pt x="15" y="51"/>
                    </a:lnTo>
                    <a:lnTo>
                      <a:pt x="12" y="44"/>
                    </a:lnTo>
                    <a:lnTo>
                      <a:pt x="6" y="34"/>
                    </a:lnTo>
                    <a:lnTo>
                      <a:pt x="2" y="23"/>
                    </a:lnTo>
                    <a:lnTo>
                      <a:pt x="0" y="19"/>
                    </a:lnTo>
                    <a:lnTo>
                      <a:pt x="2" y="17"/>
                    </a:lnTo>
                    <a:lnTo>
                      <a:pt x="4" y="15"/>
                    </a:lnTo>
                    <a:lnTo>
                      <a:pt x="8" y="9"/>
                    </a:lnTo>
                    <a:lnTo>
                      <a:pt x="10" y="7"/>
                    </a:lnTo>
                    <a:lnTo>
                      <a:pt x="12" y="4"/>
                    </a:lnTo>
                    <a:lnTo>
                      <a:pt x="15" y="2"/>
                    </a:lnTo>
                    <a:lnTo>
                      <a:pt x="17" y="5"/>
                    </a:lnTo>
                    <a:lnTo>
                      <a:pt x="21" y="4"/>
                    </a:lnTo>
                    <a:lnTo>
                      <a:pt x="23" y="0"/>
                    </a:lnTo>
                    <a:lnTo>
                      <a:pt x="25" y="2"/>
                    </a:lnTo>
                    <a:lnTo>
                      <a:pt x="29" y="4"/>
                    </a:lnTo>
                    <a:lnTo>
                      <a:pt x="31" y="5"/>
                    </a:lnTo>
                    <a:lnTo>
                      <a:pt x="33" y="4"/>
                    </a:lnTo>
                    <a:lnTo>
                      <a:pt x="39" y="7"/>
                    </a:lnTo>
                    <a:lnTo>
                      <a:pt x="42" y="7"/>
                    </a:lnTo>
                    <a:lnTo>
                      <a:pt x="46" y="4"/>
                    </a:lnTo>
                    <a:lnTo>
                      <a:pt x="50" y="4"/>
                    </a:lnTo>
                    <a:lnTo>
                      <a:pt x="54" y="5"/>
                    </a:lnTo>
                    <a:lnTo>
                      <a:pt x="60" y="7"/>
                    </a:lnTo>
                    <a:lnTo>
                      <a:pt x="63" y="7"/>
                    </a:lnTo>
                    <a:lnTo>
                      <a:pt x="65" y="9"/>
                    </a:lnTo>
                    <a:lnTo>
                      <a:pt x="65" y="13"/>
                    </a:lnTo>
                    <a:lnTo>
                      <a:pt x="65" y="17"/>
                    </a:lnTo>
                    <a:lnTo>
                      <a:pt x="67" y="21"/>
                    </a:lnTo>
                    <a:lnTo>
                      <a:pt x="69" y="28"/>
                    </a:lnTo>
                    <a:lnTo>
                      <a:pt x="65" y="46"/>
                    </a:lnTo>
                    <a:lnTo>
                      <a:pt x="62" y="53"/>
                    </a:lnTo>
                    <a:lnTo>
                      <a:pt x="62" y="59"/>
                    </a:lnTo>
                    <a:lnTo>
                      <a:pt x="62" y="63"/>
                    </a:lnTo>
                    <a:lnTo>
                      <a:pt x="58" y="69"/>
                    </a:lnTo>
                    <a:lnTo>
                      <a:pt x="54" y="69"/>
                    </a:lnTo>
                    <a:lnTo>
                      <a:pt x="52" y="75"/>
                    </a:lnTo>
                    <a:lnTo>
                      <a:pt x="50" y="86"/>
                    </a:lnTo>
                    <a:lnTo>
                      <a:pt x="46" y="94"/>
                    </a:lnTo>
                    <a:lnTo>
                      <a:pt x="42" y="98"/>
                    </a:lnTo>
                    <a:close/>
                  </a:path>
                </a:pathLst>
              </a:custGeom>
              <a:solidFill>
                <a:srgbClr val="ff660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3118" name=""/>
              <p:cNvSpPr/>
              <p:nvPr/>
            </p:nvSpPr>
            <p:spPr>
              <a:xfrm>
                <a:off x="6564240" y="3682800"/>
                <a:ext cx="18720" cy="14400"/>
              </a:xfrm>
              <a:custGeom>
                <a:avLst/>
                <a:gdLst/>
                <a:ahLst/>
                <a:rect l="l" t="t" r="r" b="b"/>
                <a:pathLst>
                  <a:path w="79" h="54">
                    <a:moveTo>
                      <a:pt x="79" y="25"/>
                    </a:moveTo>
                    <a:lnTo>
                      <a:pt x="79" y="31"/>
                    </a:lnTo>
                    <a:lnTo>
                      <a:pt x="79" y="35"/>
                    </a:lnTo>
                    <a:lnTo>
                      <a:pt x="79" y="39"/>
                    </a:lnTo>
                    <a:lnTo>
                      <a:pt x="77" y="43"/>
                    </a:lnTo>
                    <a:lnTo>
                      <a:pt x="71" y="46"/>
                    </a:lnTo>
                    <a:lnTo>
                      <a:pt x="63" y="50"/>
                    </a:lnTo>
                    <a:lnTo>
                      <a:pt x="58" y="54"/>
                    </a:lnTo>
                    <a:lnTo>
                      <a:pt x="50" y="54"/>
                    </a:lnTo>
                    <a:lnTo>
                      <a:pt x="44" y="54"/>
                    </a:lnTo>
                    <a:lnTo>
                      <a:pt x="34" y="52"/>
                    </a:lnTo>
                    <a:lnTo>
                      <a:pt x="29" y="52"/>
                    </a:lnTo>
                    <a:lnTo>
                      <a:pt x="23" y="52"/>
                    </a:lnTo>
                    <a:lnTo>
                      <a:pt x="17" y="52"/>
                    </a:lnTo>
                    <a:lnTo>
                      <a:pt x="8" y="52"/>
                    </a:lnTo>
                    <a:lnTo>
                      <a:pt x="8" y="50"/>
                    </a:lnTo>
                    <a:lnTo>
                      <a:pt x="6" y="45"/>
                    </a:lnTo>
                    <a:lnTo>
                      <a:pt x="2" y="39"/>
                    </a:lnTo>
                    <a:lnTo>
                      <a:pt x="2" y="33"/>
                    </a:lnTo>
                    <a:lnTo>
                      <a:pt x="2" y="27"/>
                    </a:lnTo>
                    <a:lnTo>
                      <a:pt x="0" y="25"/>
                    </a:lnTo>
                    <a:lnTo>
                      <a:pt x="2" y="21"/>
                    </a:lnTo>
                    <a:lnTo>
                      <a:pt x="6" y="21"/>
                    </a:lnTo>
                    <a:lnTo>
                      <a:pt x="8" y="20"/>
                    </a:lnTo>
                    <a:lnTo>
                      <a:pt x="10" y="16"/>
                    </a:lnTo>
                    <a:lnTo>
                      <a:pt x="13" y="12"/>
                    </a:lnTo>
                    <a:lnTo>
                      <a:pt x="13" y="6"/>
                    </a:lnTo>
                    <a:lnTo>
                      <a:pt x="17" y="4"/>
                    </a:lnTo>
                    <a:lnTo>
                      <a:pt x="23" y="4"/>
                    </a:lnTo>
                    <a:lnTo>
                      <a:pt x="27" y="4"/>
                    </a:lnTo>
                    <a:lnTo>
                      <a:pt x="33" y="0"/>
                    </a:lnTo>
                    <a:lnTo>
                      <a:pt x="34" y="0"/>
                    </a:lnTo>
                    <a:lnTo>
                      <a:pt x="36" y="2"/>
                    </a:lnTo>
                    <a:lnTo>
                      <a:pt x="38" y="6"/>
                    </a:lnTo>
                    <a:lnTo>
                      <a:pt x="38" y="10"/>
                    </a:lnTo>
                    <a:lnTo>
                      <a:pt x="38" y="12"/>
                    </a:lnTo>
                    <a:lnTo>
                      <a:pt x="42" y="12"/>
                    </a:lnTo>
                    <a:lnTo>
                      <a:pt x="44" y="18"/>
                    </a:lnTo>
                    <a:lnTo>
                      <a:pt x="46" y="23"/>
                    </a:lnTo>
                    <a:lnTo>
                      <a:pt x="48" y="25"/>
                    </a:lnTo>
                    <a:lnTo>
                      <a:pt x="52" y="27"/>
                    </a:lnTo>
                    <a:lnTo>
                      <a:pt x="56" y="25"/>
                    </a:lnTo>
                    <a:lnTo>
                      <a:pt x="58" y="21"/>
                    </a:lnTo>
                    <a:lnTo>
                      <a:pt x="61" y="20"/>
                    </a:lnTo>
                    <a:lnTo>
                      <a:pt x="63" y="21"/>
                    </a:lnTo>
                    <a:lnTo>
                      <a:pt x="65" y="25"/>
                    </a:lnTo>
                    <a:lnTo>
                      <a:pt x="69" y="21"/>
                    </a:lnTo>
                    <a:lnTo>
                      <a:pt x="73" y="21"/>
                    </a:lnTo>
                    <a:lnTo>
                      <a:pt x="77" y="25"/>
                    </a:lnTo>
                    <a:lnTo>
                      <a:pt x="79" y="25"/>
                    </a:lnTo>
                    <a:close/>
                  </a:path>
                </a:pathLst>
              </a:custGeom>
              <a:solidFill>
                <a:srgbClr val="ff6600"/>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3119" name=""/>
              <p:cNvSpPr/>
              <p:nvPr/>
            </p:nvSpPr>
            <p:spPr>
              <a:xfrm>
                <a:off x="6565680" y="3689280"/>
                <a:ext cx="23400" cy="23760"/>
              </a:xfrm>
              <a:custGeom>
                <a:avLst/>
                <a:gdLst/>
                <a:ahLst/>
                <a:rect l="l" t="t" r="r" b="b"/>
                <a:pathLst>
                  <a:path w="96" h="91">
                    <a:moveTo>
                      <a:pt x="67" y="91"/>
                    </a:moveTo>
                    <a:lnTo>
                      <a:pt x="63" y="89"/>
                    </a:lnTo>
                    <a:lnTo>
                      <a:pt x="59" y="87"/>
                    </a:lnTo>
                    <a:lnTo>
                      <a:pt x="59" y="83"/>
                    </a:lnTo>
                    <a:lnTo>
                      <a:pt x="55" y="81"/>
                    </a:lnTo>
                    <a:lnTo>
                      <a:pt x="55" y="77"/>
                    </a:lnTo>
                    <a:lnTo>
                      <a:pt x="53" y="75"/>
                    </a:lnTo>
                    <a:lnTo>
                      <a:pt x="50" y="71"/>
                    </a:lnTo>
                    <a:lnTo>
                      <a:pt x="42" y="71"/>
                    </a:lnTo>
                    <a:lnTo>
                      <a:pt x="34" y="71"/>
                    </a:lnTo>
                    <a:lnTo>
                      <a:pt x="21" y="71"/>
                    </a:lnTo>
                    <a:lnTo>
                      <a:pt x="13" y="67"/>
                    </a:lnTo>
                    <a:lnTo>
                      <a:pt x="13" y="66"/>
                    </a:lnTo>
                    <a:lnTo>
                      <a:pt x="9" y="62"/>
                    </a:lnTo>
                    <a:lnTo>
                      <a:pt x="5" y="56"/>
                    </a:lnTo>
                    <a:lnTo>
                      <a:pt x="3" y="52"/>
                    </a:lnTo>
                    <a:lnTo>
                      <a:pt x="5" y="48"/>
                    </a:lnTo>
                    <a:lnTo>
                      <a:pt x="7" y="44"/>
                    </a:lnTo>
                    <a:lnTo>
                      <a:pt x="7" y="37"/>
                    </a:lnTo>
                    <a:lnTo>
                      <a:pt x="5" y="33"/>
                    </a:lnTo>
                    <a:lnTo>
                      <a:pt x="2" y="31"/>
                    </a:lnTo>
                    <a:lnTo>
                      <a:pt x="0" y="27"/>
                    </a:lnTo>
                    <a:lnTo>
                      <a:pt x="9" y="27"/>
                    </a:lnTo>
                    <a:lnTo>
                      <a:pt x="15" y="27"/>
                    </a:lnTo>
                    <a:lnTo>
                      <a:pt x="21" y="27"/>
                    </a:lnTo>
                    <a:lnTo>
                      <a:pt x="26" y="27"/>
                    </a:lnTo>
                    <a:lnTo>
                      <a:pt x="36" y="29"/>
                    </a:lnTo>
                    <a:lnTo>
                      <a:pt x="42" y="29"/>
                    </a:lnTo>
                    <a:lnTo>
                      <a:pt x="50" y="29"/>
                    </a:lnTo>
                    <a:lnTo>
                      <a:pt x="55" y="25"/>
                    </a:lnTo>
                    <a:lnTo>
                      <a:pt x="63" y="21"/>
                    </a:lnTo>
                    <a:lnTo>
                      <a:pt x="69" y="18"/>
                    </a:lnTo>
                    <a:lnTo>
                      <a:pt x="71" y="14"/>
                    </a:lnTo>
                    <a:lnTo>
                      <a:pt x="71" y="10"/>
                    </a:lnTo>
                    <a:lnTo>
                      <a:pt x="71" y="6"/>
                    </a:lnTo>
                    <a:lnTo>
                      <a:pt x="71" y="0"/>
                    </a:lnTo>
                    <a:lnTo>
                      <a:pt x="73" y="2"/>
                    </a:lnTo>
                    <a:lnTo>
                      <a:pt x="78" y="2"/>
                    </a:lnTo>
                    <a:lnTo>
                      <a:pt x="80" y="8"/>
                    </a:lnTo>
                    <a:lnTo>
                      <a:pt x="80" y="14"/>
                    </a:lnTo>
                    <a:lnTo>
                      <a:pt x="88" y="20"/>
                    </a:lnTo>
                    <a:lnTo>
                      <a:pt x="94" y="29"/>
                    </a:lnTo>
                    <a:lnTo>
                      <a:pt x="96" y="39"/>
                    </a:lnTo>
                    <a:lnTo>
                      <a:pt x="96" y="46"/>
                    </a:lnTo>
                    <a:lnTo>
                      <a:pt x="94" y="48"/>
                    </a:lnTo>
                    <a:lnTo>
                      <a:pt x="92" y="54"/>
                    </a:lnTo>
                    <a:lnTo>
                      <a:pt x="88" y="56"/>
                    </a:lnTo>
                    <a:lnTo>
                      <a:pt x="84" y="58"/>
                    </a:lnTo>
                    <a:lnTo>
                      <a:pt x="80" y="62"/>
                    </a:lnTo>
                    <a:lnTo>
                      <a:pt x="73" y="62"/>
                    </a:lnTo>
                    <a:lnTo>
                      <a:pt x="71" y="67"/>
                    </a:lnTo>
                    <a:lnTo>
                      <a:pt x="71" y="71"/>
                    </a:lnTo>
                    <a:lnTo>
                      <a:pt x="73" y="75"/>
                    </a:lnTo>
                    <a:lnTo>
                      <a:pt x="69" y="79"/>
                    </a:lnTo>
                    <a:lnTo>
                      <a:pt x="69" y="85"/>
                    </a:lnTo>
                    <a:lnTo>
                      <a:pt x="67" y="91"/>
                    </a:lnTo>
                    <a:close/>
                  </a:path>
                </a:pathLst>
              </a:custGeom>
              <a:solidFill>
                <a:srgbClr val="ff6600"/>
              </a:solidFill>
              <a:ln w="0">
                <a:noFill/>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3120" name=""/>
              <p:cNvSpPr/>
              <p:nvPr/>
            </p:nvSpPr>
            <p:spPr>
              <a:xfrm>
                <a:off x="6534000" y="3684600"/>
                <a:ext cx="33120" cy="42840"/>
              </a:xfrm>
              <a:custGeom>
                <a:avLst/>
                <a:gdLst/>
                <a:ahLst/>
                <a:rect l="l" t="t" r="r" b="b"/>
                <a:pathLst>
                  <a:path w="147" h="157">
                    <a:moveTo>
                      <a:pt x="0" y="134"/>
                    </a:moveTo>
                    <a:lnTo>
                      <a:pt x="0" y="129"/>
                    </a:lnTo>
                    <a:lnTo>
                      <a:pt x="3" y="123"/>
                    </a:lnTo>
                    <a:lnTo>
                      <a:pt x="9" y="117"/>
                    </a:lnTo>
                    <a:lnTo>
                      <a:pt x="11" y="115"/>
                    </a:lnTo>
                    <a:lnTo>
                      <a:pt x="11" y="109"/>
                    </a:lnTo>
                    <a:lnTo>
                      <a:pt x="13" y="104"/>
                    </a:lnTo>
                    <a:lnTo>
                      <a:pt x="11" y="100"/>
                    </a:lnTo>
                    <a:lnTo>
                      <a:pt x="9" y="94"/>
                    </a:lnTo>
                    <a:lnTo>
                      <a:pt x="11" y="86"/>
                    </a:lnTo>
                    <a:lnTo>
                      <a:pt x="11" y="81"/>
                    </a:lnTo>
                    <a:lnTo>
                      <a:pt x="11" y="77"/>
                    </a:lnTo>
                    <a:lnTo>
                      <a:pt x="15" y="75"/>
                    </a:lnTo>
                    <a:lnTo>
                      <a:pt x="17" y="69"/>
                    </a:lnTo>
                    <a:lnTo>
                      <a:pt x="15" y="63"/>
                    </a:lnTo>
                    <a:lnTo>
                      <a:pt x="13" y="58"/>
                    </a:lnTo>
                    <a:lnTo>
                      <a:pt x="15" y="54"/>
                    </a:lnTo>
                    <a:lnTo>
                      <a:pt x="15" y="50"/>
                    </a:lnTo>
                    <a:lnTo>
                      <a:pt x="17" y="46"/>
                    </a:lnTo>
                    <a:lnTo>
                      <a:pt x="17" y="44"/>
                    </a:lnTo>
                    <a:lnTo>
                      <a:pt x="21" y="46"/>
                    </a:lnTo>
                    <a:lnTo>
                      <a:pt x="26" y="48"/>
                    </a:lnTo>
                    <a:lnTo>
                      <a:pt x="34" y="44"/>
                    </a:lnTo>
                    <a:lnTo>
                      <a:pt x="40" y="42"/>
                    </a:lnTo>
                    <a:lnTo>
                      <a:pt x="48" y="44"/>
                    </a:lnTo>
                    <a:lnTo>
                      <a:pt x="57" y="44"/>
                    </a:lnTo>
                    <a:lnTo>
                      <a:pt x="61" y="40"/>
                    </a:lnTo>
                    <a:lnTo>
                      <a:pt x="61" y="35"/>
                    </a:lnTo>
                    <a:lnTo>
                      <a:pt x="61" y="31"/>
                    </a:lnTo>
                    <a:lnTo>
                      <a:pt x="63" y="31"/>
                    </a:lnTo>
                    <a:lnTo>
                      <a:pt x="67" y="33"/>
                    </a:lnTo>
                    <a:lnTo>
                      <a:pt x="72" y="29"/>
                    </a:lnTo>
                    <a:lnTo>
                      <a:pt x="78" y="29"/>
                    </a:lnTo>
                    <a:lnTo>
                      <a:pt x="86" y="27"/>
                    </a:lnTo>
                    <a:lnTo>
                      <a:pt x="92" y="23"/>
                    </a:lnTo>
                    <a:lnTo>
                      <a:pt x="97" y="19"/>
                    </a:lnTo>
                    <a:lnTo>
                      <a:pt x="101" y="15"/>
                    </a:lnTo>
                    <a:lnTo>
                      <a:pt x="103" y="10"/>
                    </a:lnTo>
                    <a:lnTo>
                      <a:pt x="103" y="8"/>
                    </a:lnTo>
                    <a:lnTo>
                      <a:pt x="105" y="4"/>
                    </a:lnTo>
                    <a:lnTo>
                      <a:pt x="105" y="0"/>
                    </a:lnTo>
                    <a:lnTo>
                      <a:pt x="107" y="0"/>
                    </a:lnTo>
                    <a:lnTo>
                      <a:pt x="111" y="6"/>
                    </a:lnTo>
                    <a:lnTo>
                      <a:pt x="117" y="10"/>
                    </a:lnTo>
                    <a:lnTo>
                      <a:pt x="122" y="10"/>
                    </a:lnTo>
                    <a:lnTo>
                      <a:pt x="128" y="8"/>
                    </a:lnTo>
                    <a:lnTo>
                      <a:pt x="130" y="10"/>
                    </a:lnTo>
                    <a:lnTo>
                      <a:pt x="132" y="15"/>
                    </a:lnTo>
                    <a:lnTo>
                      <a:pt x="134" y="17"/>
                    </a:lnTo>
                    <a:lnTo>
                      <a:pt x="134" y="23"/>
                    </a:lnTo>
                    <a:lnTo>
                      <a:pt x="134" y="29"/>
                    </a:lnTo>
                    <a:lnTo>
                      <a:pt x="138" y="35"/>
                    </a:lnTo>
                    <a:lnTo>
                      <a:pt x="140" y="40"/>
                    </a:lnTo>
                    <a:lnTo>
                      <a:pt x="140" y="42"/>
                    </a:lnTo>
                    <a:lnTo>
                      <a:pt x="142" y="46"/>
                    </a:lnTo>
                    <a:lnTo>
                      <a:pt x="145" y="48"/>
                    </a:lnTo>
                    <a:lnTo>
                      <a:pt x="147" y="52"/>
                    </a:lnTo>
                    <a:lnTo>
                      <a:pt x="147" y="59"/>
                    </a:lnTo>
                    <a:lnTo>
                      <a:pt x="145" y="63"/>
                    </a:lnTo>
                    <a:lnTo>
                      <a:pt x="143" y="67"/>
                    </a:lnTo>
                    <a:lnTo>
                      <a:pt x="140" y="73"/>
                    </a:lnTo>
                    <a:lnTo>
                      <a:pt x="138" y="77"/>
                    </a:lnTo>
                    <a:lnTo>
                      <a:pt x="138" y="81"/>
                    </a:lnTo>
                    <a:lnTo>
                      <a:pt x="140" y="88"/>
                    </a:lnTo>
                    <a:lnTo>
                      <a:pt x="136" y="92"/>
                    </a:lnTo>
                    <a:lnTo>
                      <a:pt x="132" y="98"/>
                    </a:lnTo>
                    <a:lnTo>
                      <a:pt x="130" y="102"/>
                    </a:lnTo>
                    <a:lnTo>
                      <a:pt x="126" y="106"/>
                    </a:lnTo>
                    <a:lnTo>
                      <a:pt x="122" y="111"/>
                    </a:lnTo>
                    <a:lnTo>
                      <a:pt x="120" y="117"/>
                    </a:lnTo>
                    <a:lnTo>
                      <a:pt x="119" y="119"/>
                    </a:lnTo>
                    <a:lnTo>
                      <a:pt x="117" y="127"/>
                    </a:lnTo>
                    <a:lnTo>
                      <a:pt x="117" y="130"/>
                    </a:lnTo>
                    <a:lnTo>
                      <a:pt x="115" y="132"/>
                    </a:lnTo>
                    <a:lnTo>
                      <a:pt x="115" y="136"/>
                    </a:lnTo>
                    <a:lnTo>
                      <a:pt x="111" y="134"/>
                    </a:lnTo>
                    <a:lnTo>
                      <a:pt x="107" y="132"/>
                    </a:lnTo>
                    <a:lnTo>
                      <a:pt x="103" y="132"/>
                    </a:lnTo>
                    <a:lnTo>
                      <a:pt x="99" y="136"/>
                    </a:lnTo>
                    <a:lnTo>
                      <a:pt x="94" y="144"/>
                    </a:lnTo>
                    <a:lnTo>
                      <a:pt x="92" y="148"/>
                    </a:lnTo>
                    <a:lnTo>
                      <a:pt x="88" y="146"/>
                    </a:lnTo>
                    <a:lnTo>
                      <a:pt x="82" y="142"/>
                    </a:lnTo>
                    <a:lnTo>
                      <a:pt x="76" y="130"/>
                    </a:lnTo>
                    <a:lnTo>
                      <a:pt x="71" y="129"/>
                    </a:lnTo>
                    <a:lnTo>
                      <a:pt x="67" y="134"/>
                    </a:lnTo>
                    <a:lnTo>
                      <a:pt x="63" y="138"/>
                    </a:lnTo>
                    <a:lnTo>
                      <a:pt x="61" y="140"/>
                    </a:lnTo>
                    <a:lnTo>
                      <a:pt x="57" y="144"/>
                    </a:lnTo>
                    <a:lnTo>
                      <a:pt x="48" y="146"/>
                    </a:lnTo>
                    <a:lnTo>
                      <a:pt x="40" y="146"/>
                    </a:lnTo>
                    <a:lnTo>
                      <a:pt x="36" y="150"/>
                    </a:lnTo>
                    <a:lnTo>
                      <a:pt x="32" y="152"/>
                    </a:lnTo>
                    <a:lnTo>
                      <a:pt x="24" y="157"/>
                    </a:lnTo>
                    <a:lnTo>
                      <a:pt x="19" y="157"/>
                    </a:lnTo>
                    <a:lnTo>
                      <a:pt x="15" y="157"/>
                    </a:lnTo>
                    <a:lnTo>
                      <a:pt x="13" y="152"/>
                    </a:lnTo>
                    <a:lnTo>
                      <a:pt x="11" y="148"/>
                    </a:lnTo>
                    <a:lnTo>
                      <a:pt x="7" y="142"/>
                    </a:lnTo>
                    <a:lnTo>
                      <a:pt x="5" y="140"/>
                    </a:lnTo>
                    <a:lnTo>
                      <a:pt x="0" y="134"/>
                    </a:lnTo>
                    <a:close/>
                  </a:path>
                </a:pathLst>
              </a:custGeom>
              <a:solidFill>
                <a:srgbClr val="ff6600"/>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3121" name=""/>
              <p:cNvSpPr/>
              <p:nvPr/>
            </p:nvSpPr>
            <p:spPr>
              <a:xfrm>
                <a:off x="6537240" y="3681360"/>
                <a:ext cx="20160" cy="17280"/>
              </a:xfrm>
              <a:custGeom>
                <a:avLst/>
                <a:gdLst/>
                <a:ahLst/>
                <a:rect l="l" t="t" r="r" b="b"/>
                <a:pathLst>
                  <a:path w="96" h="61">
                    <a:moveTo>
                      <a:pt x="0" y="57"/>
                    </a:moveTo>
                    <a:lnTo>
                      <a:pt x="2" y="46"/>
                    </a:lnTo>
                    <a:lnTo>
                      <a:pt x="4" y="42"/>
                    </a:lnTo>
                    <a:lnTo>
                      <a:pt x="2" y="38"/>
                    </a:lnTo>
                    <a:lnTo>
                      <a:pt x="4" y="32"/>
                    </a:lnTo>
                    <a:lnTo>
                      <a:pt x="8" y="24"/>
                    </a:lnTo>
                    <a:lnTo>
                      <a:pt x="14" y="17"/>
                    </a:lnTo>
                    <a:lnTo>
                      <a:pt x="14" y="9"/>
                    </a:lnTo>
                    <a:lnTo>
                      <a:pt x="15" y="0"/>
                    </a:lnTo>
                    <a:lnTo>
                      <a:pt x="19" y="0"/>
                    </a:lnTo>
                    <a:lnTo>
                      <a:pt x="27" y="3"/>
                    </a:lnTo>
                    <a:lnTo>
                      <a:pt x="37" y="7"/>
                    </a:lnTo>
                    <a:lnTo>
                      <a:pt x="44" y="11"/>
                    </a:lnTo>
                    <a:lnTo>
                      <a:pt x="52" y="15"/>
                    </a:lnTo>
                    <a:lnTo>
                      <a:pt x="62" y="17"/>
                    </a:lnTo>
                    <a:lnTo>
                      <a:pt x="73" y="17"/>
                    </a:lnTo>
                    <a:lnTo>
                      <a:pt x="81" y="15"/>
                    </a:lnTo>
                    <a:lnTo>
                      <a:pt x="86" y="13"/>
                    </a:lnTo>
                    <a:lnTo>
                      <a:pt x="88" y="13"/>
                    </a:lnTo>
                    <a:lnTo>
                      <a:pt x="96" y="17"/>
                    </a:lnTo>
                    <a:lnTo>
                      <a:pt x="94" y="21"/>
                    </a:lnTo>
                    <a:lnTo>
                      <a:pt x="94" y="23"/>
                    </a:lnTo>
                    <a:lnTo>
                      <a:pt x="92" y="28"/>
                    </a:lnTo>
                    <a:lnTo>
                      <a:pt x="88" y="32"/>
                    </a:lnTo>
                    <a:lnTo>
                      <a:pt x="83" y="36"/>
                    </a:lnTo>
                    <a:lnTo>
                      <a:pt x="77" y="40"/>
                    </a:lnTo>
                    <a:lnTo>
                      <a:pt x="69" y="42"/>
                    </a:lnTo>
                    <a:lnTo>
                      <a:pt x="63" y="42"/>
                    </a:lnTo>
                    <a:lnTo>
                      <a:pt x="58" y="46"/>
                    </a:lnTo>
                    <a:lnTo>
                      <a:pt x="54" y="44"/>
                    </a:lnTo>
                    <a:lnTo>
                      <a:pt x="52" y="44"/>
                    </a:lnTo>
                    <a:lnTo>
                      <a:pt x="52" y="48"/>
                    </a:lnTo>
                    <a:lnTo>
                      <a:pt x="52" y="53"/>
                    </a:lnTo>
                    <a:lnTo>
                      <a:pt x="48" y="57"/>
                    </a:lnTo>
                    <a:lnTo>
                      <a:pt x="39" y="57"/>
                    </a:lnTo>
                    <a:lnTo>
                      <a:pt x="31" y="55"/>
                    </a:lnTo>
                    <a:lnTo>
                      <a:pt x="25" y="57"/>
                    </a:lnTo>
                    <a:lnTo>
                      <a:pt x="17" y="61"/>
                    </a:lnTo>
                    <a:lnTo>
                      <a:pt x="12" y="59"/>
                    </a:lnTo>
                    <a:lnTo>
                      <a:pt x="8" y="57"/>
                    </a:lnTo>
                    <a:lnTo>
                      <a:pt x="0" y="57"/>
                    </a:lnTo>
                    <a:close/>
                  </a:path>
                </a:pathLst>
              </a:custGeom>
              <a:solidFill>
                <a:srgbClr val="ff6600"/>
              </a:solidFill>
              <a:ln w="0">
                <a:noFill/>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3122" name=""/>
              <p:cNvSpPr/>
              <p:nvPr/>
            </p:nvSpPr>
            <p:spPr>
              <a:xfrm>
                <a:off x="6597360" y="3646440"/>
                <a:ext cx="9360" cy="17280"/>
              </a:xfrm>
              <a:custGeom>
                <a:avLst/>
                <a:gdLst/>
                <a:ahLst/>
                <a:rect l="l" t="t" r="r" b="b"/>
                <a:pathLst>
                  <a:path w="46" h="61">
                    <a:moveTo>
                      <a:pt x="44" y="33"/>
                    </a:moveTo>
                    <a:lnTo>
                      <a:pt x="37" y="40"/>
                    </a:lnTo>
                    <a:lnTo>
                      <a:pt x="31" y="46"/>
                    </a:lnTo>
                    <a:lnTo>
                      <a:pt x="27" y="52"/>
                    </a:lnTo>
                    <a:lnTo>
                      <a:pt x="14" y="61"/>
                    </a:lnTo>
                    <a:lnTo>
                      <a:pt x="8" y="60"/>
                    </a:lnTo>
                    <a:lnTo>
                      <a:pt x="6" y="52"/>
                    </a:lnTo>
                    <a:lnTo>
                      <a:pt x="4" y="42"/>
                    </a:lnTo>
                    <a:lnTo>
                      <a:pt x="2" y="29"/>
                    </a:lnTo>
                    <a:lnTo>
                      <a:pt x="2" y="19"/>
                    </a:lnTo>
                    <a:lnTo>
                      <a:pt x="0" y="12"/>
                    </a:lnTo>
                    <a:lnTo>
                      <a:pt x="4" y="10"/>
                    </a:lnTo>
                    <a:lnTo>
                      <a:pt x="8" y="10"/>
                    </a:lnTo>
                    <a:lnTo>
                      <a:pt x="14" y="8"/>
                    </a:lnTo>
                    <a:lnTo>
                      <a:pt x="18" y="4"/>
                    </a:lnTo>
                    <a:lnTo>
                      <a:pt x="25" y="0"/>
                    </a:lnTo>
                    <a:lnTo>
                      <a:pt x="31" y="0"/>
                    </a:lnTo>
                    <a:lnTo>
                      <a:pt x="35" y="4"/>
                    </a:lnTo>
                    <a:lnTo>
                      <a:pt x="39" y="8"/>
                    </a:lnTo>
                    <a:lnTo>
                      <a:pt x="42" y="12"/>
                    </a:lnTo>
                    <a:lnTo>
                      <a:pt x="46" y="12"/>
                    </a:lnTo>
                    <a:lnTo>
                      <a:pt x="44" y="33"/>
                    </a:lnTo>
                    <a:close/>
                  </a:path>
                </a:pathLst>
              </a:custGeom>
              <a:solidFill>
                <a:srgbClr val="ff6600"/>
              </a:solidFill>
              <a:ln w="0">
                <a:noFill/>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3123" name=""/>
              <p:cNvSpPr/>
              <p:nvPr/>
            </p:nvSpPr>
            <p:spPr>
              <a:xfrm>
                <a:off x="6622920" y="3590640"/>
                <a:ext cx="17280" cy="30240"/>
              </a:xfrm>
              <a:custGeom>
                <a:avLst/>
                <a:gdLst/>
                <a:ahLst/>
                <a:rect l="l" t="t" r="r" b="b"/>
                <a:pathLst>
                  <a:path w="79" h="108">
                    <a:moveTo>
                      <a:pt x="73" y="98"/>
                    </a:moveTo>
                    <a:lnTo>
                      <a:pt x="67" y="94"/>
                    </a:lnTo>
                    <a:lnTo>
                      <a:pt x="60" y="87"/>
                    </a:lnTo>
                    <a:lnTo>
                      <a:pt x="58" y="77"/>
                    </a:lnTo>
                    <a:lnTo>
                      <a:pt x="58" y="73"/>
                    </a:lnTo>
                    <a:lnTo>
                      <a:pt x="54" y="68"/>
                    </a:lnTo>
                    <a:lnTo>
                      <a:pt x="50" y="64"/>
                    </a:lnTo>
                    <a:lnTo>
                      <a:pt x="48" y="58"/>
                    </a:lnTo>
                    <a:lnTo>
                      <a:pt x="48" y="54"/>
                    </a:lnTo>
                    <a:lnTo>
                      <a:pt x="46" y="50"/>
                    </a:lnTo>
                    <a:lnTo>
                      <a:pt x="48" y="45"/>
                    </a:lnTo>
                    <a:lnTo>
                      <a:pt x="54" y="39"/>
                    </a:lnTo>
                    <a:lnTo>
                      <a:pt x="56" y="35"/>
                    </a:lnTo>
                    <a:lnTo>
                      <a:pt x="54" y="35"/>
                    </a:lnTo>
                    <a:lnTo>
                      <a:pt x="54" y="31"/>
                    </a:lnTo>
                    <a:lnTo>
                      <a:pt x="54" y="25"/>
                    </a:lnTo>
                    <a:lnTo>
                      <a:pt x="52" y="22"/>
                    </a:lnTo>
                    <a:lnTo>
                      <a:pt x="44" y="16"/>
                    </a:lnTo>
                    <a:lnTo>
                      <a:pt x="43" y="12"/>
                    </a:lnTo>
                    <a:lnTo>
                      <a:pt x="39" y="10"/>
                    </a:lnTo>
                    <a:lnTo>
                      <a:pt x="31" y="10"/>
                    </a:lnTo>
                    <a:lnTo>
                      <a:pt x="27" y="6"/>
                    </a:lnTo>
                    <a:lnTo>
                      <a:pt x="23" y="2"/>
                    </a:lnTo>
                    <a:lnTo>
                      <a:pt x="16" y="0"/>
                    </a:lnTo>
                    <a:lnTo>
                      <a:pt x="14" y="4"/>
                    </a:lnTo>
                    <a:lnTo>
                      <a:pt x="8" y="8"/>
                    </a:lnTo>
                    <a:lnTo>
                      <a:pt x="4" y="6"/>
                    </a:lnTo>
                    <a:lnTo>
                      <a:pt x="0" y="14"/>
                    </a:lnTo>
                    <a:lnTo>
                      <a:pt x="6" y="20"/>
                    </a:lnTo>
                    <a:lnTo>
                      <a:pt x="10" y="25"/>
                    </a:lnTo>
                    <a:lnTo>
                      <a:pt x="14" y="33"/>
                    </a:lnTo>
                    <a:lnTo>
                      <a:pt x="14" y="39"/>
                    </a:lnTo>
                    <a:lnTo>
                      <a:pt x="12" y="52"/>
                    </a:lnTo>
                    <a:lnTo>
                      <a:pt x="14" y="62"/>
                    </a:lnTo>
                    <a:lnTo>
                      <a:pt x="14" y="70"/>
                    </a:lnTo>
                    <a:lnTo>
                      <a:pt x="16" y="71"/>
                    </a:lnTo>
                    <a:lnTo>
                      <a:pt x="25" y="77"/>
                    </a:lnTo>
                    <a:lnTo>
                      <a:pt x="31" y="83"/>
                    </a:lnTo>
                    <a:lnTo>
                      <a:pt x="35" y="87"/>
                    </a:lnTo>
                    <a:lnTo>
                      <a:pt x="41" y="93"/>
                    </a:lnTo>
                    <a:lnTo>
                      <a:pt x="48" y="98"/>
                    </a:lnTo>
                    <a:lnTo>
                      <a:pt x="52" y="104"/>
                    </a:lnTo>
                    <a:lnTo>
                      <a:pt x="64" y="106"/>
                    </a:lnTo>
                    <a:lnTo>
                      <a:pt x="67" y="108"/>
                    </a:lnTo>
                    <a:lnTo>
                      <a:pt x="73" y="106"/>
                    </a:lnTo>
                    <a:lnTo>
                      <a:pt x="79" y="104"/>
                    </a:lnTo>
                    <a:lnTo>
                      <a:pt x="75" y="100"/>
                    </a:lnTo>
                    <a:lnTo>
                      <a:pt x="73" y="98"/>
                    </a:lnTo>
                    <a:close/>
                  </a:path>
                </a:pathLst>
              </a:custGeom>
              <a:solidFill>
                <a:srgbClr val="ff6600"/>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3124" name=""/>
              <p:cNvSpPr/>
              <p:nvPr/>
            </p:nvSpPr>
            <p:spPr>
              <a:xfrm>
                <a:off x="6602400" y="3595680"/>
                <a:ext cx="32760" cy="36360"/>
              </a:xfrm>
              <a:custGeom>
                <a:avLst/>
                <a:gdLst/>
                <a:ahLst/>
                <a:rect l="l" t="t" r="r" b="b"/>
                <a:pathLst>
                  <a:path w="146" h="138">
                    <a:moveTo>
                      <a:pt x="146" y="92"/>
                    </a:moveTo>
                    <a:lnTo>
                      <a:pt x="142" y="98"/>
                    </a:lnTo>
                    <a:lnTo>
                      <a:pt x="137" y="100"/>
                    </a:lnTo>
                    <a:lnTo>
                      <a:pt x="133" y="102"/>
                    </a:lnTo>
                    <a:lnTo>
                      <a:pt x="131" y="109"/>
                    </a:lnTo>
                    <a:lnTo>
                      <a:pt x="135" y="117"/>
                    </a:lnTo>
                    <a:lnTo>
                      <a:pt x="140" y="121"/>
                    </a:lnTo>
                    <a:lnTo>
                      <a:pt x="142" y="123"/>
                    </a:lnTo>
                    <a:lnTo>
                      <a:pt x="137" y="127"/>
                    </a:lnTo>
                    <a:lnTo>
                      <a:pt x="133" y="127"/>
                    </a:lnTo>
                    <a:lnTo>
                      <a:pt x="123" y="129"/>
                    </a:lnTo>
                    <a:lnTo>
                      <a:pt x="121" y="129"/>
                    </a:lnTo>
                    <a:lnTo>
                      <a:pt x="117" y="129"/>
                    </a:lnTo>
                    <a:lnTo>
                      <a:pt x="113" y="129"/>
                    </a:lnTo>
                    <a:lnTo>
                      <a:pt x="110" y="132"/>
                    </a:lnTo>
                    <a:lnTo>
                      <a:pt x="106" y="134"/>
                    </a:lnTo>
                    <a:lnTo>
                      <a:pt x="104" y="134"/>
                    </a:lnTo>
                    <a:lnTo>
                      <a:pt x="98" y="138"/>
                    </a:lnTo>
                    <a:lnTo>
                      <a:pt x="96" y="136"/>
                    </a:lnTo>
                    <a:lnTo>
                      <a:pt x="87" y="134"/>
                    </a:lnTo>
                    <a:lnTo>
                      <a:pt x="85" y="138"/>
                    </a:lnTo>
                    <a:lnTo>
                      <a:pt x="83" y="138"/>
                    </a:lnTo>
                    <a:lnTo>
                      <a:pt x="79" y="136"/>
                    </a:lnTo>
                    <a:lnTo>
                      <a:pt x="75" y="132"/>
                    </a:lnTo>
                    <a:lnTo>
                      <a:pt x="69" y="127"/>
                    </a:lnTo>
                    <a:lnTo>
                      <a:pt x="66" y="125"/>
                    </a:lnTo>
                    <a:lnTo>
                      <a:pt x="62" y="121"/>
                    </a:lnTo>
                    <a:lnTo>
                      <a:pt x="64" y="125"/>
                    </a:lnTo>
                    <a:lnTo>
                      <a:pt x="64" y="130"/>
                    </a:lnTo>
                    <a:lnTo>
                      <a:pt x="60" y="132"/>
                    </a:lnTo>
                    <a:lnTo>
                      <a:pt x="54" y="136"/>
                    </a:lnTo>
                    <a:lnTo>
                      <a:pt x="48" y="136"/>
                    </a:lnTo>
                    <a:lnTo>
                      <a:pt x="46" y="134"/>
                    </a:lnTo>
                    <a:lnTo>
                      <a:pt x="42" y="136"/>
                    </a:lnTo>
                    <a:lnTo>
                      <a:pt x="39" y="136"/>
                    </a:lnTo>
                    <a:lnTo>
                      <a:pt x="37" y="134"/>
                    </a:lnTo>
                    <a:lnTo>
                      <a:pt x="35" y="132"/>
                    </a:lnTo>
                    <a:lnTo>
                      <a:pt x="31" y="132"/>
                    </a:lnTo>
                    <a:lnTo>
                      <a:pt x="27" y="132"/>
                    </a:lnTo>
                    <a:lnTo>
                      <a:pt x="31" y="127"/>
                    </a:lnTo>
                    <a:lnTo>
                      <a:pt x="31" y="123"/>
                    </a:lnTo>
                    <a:lnTo>
                      <a:pt x="33" y="119"/>
                    </a:lnTo>
                    <a:lnTo>
                      <a:pt x="35" y="117"/>
                    </a:lnTo>
                    <a:lnTo>
                      <a:pt x="39" y="115"/>
                    </a:lnTo>
                    <a:lnTo>
                      <a:pt x="39" y="111"/>
                    </a:lnTo>
                    <a:lnTo>
                      <a:pt x="37" y="105"/>
                    </a:lnTo>
                    <a:lnTo>
                      <a:pt x="35" y="100"/>
                    </a:lnTo>
                    <a:lnTo>
                      <a:pt x="31" y="96"/>
                    </a:lnTo>
                    <a:lnTo>
                      <a:pt x="29" y="92"/>
                    </a:lnTo>
                    <a:lnTo>
                      <a:pt x="27" y="90"/>
                    </a:lnTo>
                    <a:lnTo>
                      <a:pt x="23" y="90"/>
                    </a:lnTo>
                    <a:lnTo>
                      <a:pt x="12" y="88"/>
                    </a:lnTo>
                    <a:lnTo>
                      <a:pt x="6" y="92"/>
                    </a:lnTo>
                    <a:lnTo>
                      <a:pt x="2" y="90"/>
                    </a:lnTo>
                    <a:lnTo>
                      <a:pt x="0" y="82"/>
                    </a:lnTo>
                    <a:lnTo>
                      <a:pt x="2" y="77"/>
                    </a:lnTo>
                    <a:lnTo>
                      <a:pt x="4" y="75"/>
                    </a:lnTo>
                    <a:lnTo>
                      <a:pt x="10" y="73"/>
                    </a:lnTo>
                    <a:lnTo>
                      <a:pt x="12" y="69"/>
                    </a:lnTo>
                    <a:lnTo>
                      <a:pt x="14" y="65"/>
                    </a:lnTo>
                    <a:lnTo>
                      <a:pt x="12" y="56"/>
                    </a:lnTo>
                    <a:lnTo>
                      <a:pt x="10" y="52"/>
                    </a:lnTo>
                    <a:lnTo>
                      <a:pt x="8" y="46"/>
                    </a:lnTo>
                    <a:lnTo>
                      <a:pt x="12" y="44"/>
                    </a:lnTo>
                    <a:lnTo>
                      <a:pt x="16" y="34"/>
                    </a:lnTo>
                    <a:lnTo>
                      <a:pt x="19" y="29"/>
                    </a:lnTo>
                    <a:lnTo>
                      <a:pt x="25" y="25"/>
                    </a:lnTo>
                    <a:lnTo>
                      <a:pt x="27" y="19"/>
                    </a:lnTo>
                    <a:lnTo>
                      <a:pt x="33" y="21"/>
                    </a:lnTo>
                    <a:lnTo>
                      <a:pt x="39" y="23"/>
                    </a:lnTo>
                    <a:lnTo>
                      <a:pt x="46" y="23"/>
                    </a:lnTo>
                    <a:lnTo>
                      <a:pt x="54" y="19"/>
                    </a:lnTo>
                    <a:lnTo>
                      <a:pt x="58" y="15"/>
                    </a:lnTo>
                    <a:lnTo>
                      <a:pt x="62" y="10"/>
                    </a:lnTo>
                    <a:lnTo>
                      <a:pt x="71" y="10"/>
                    </a:lnTo>
                    <a:lnTo>
                      <a:pt x="77" y="4"/>
                    </a:lnTo>
                    <a:lnTo>
                      <a:pt x="81" y="2"/>
                    </a:lnTo>
                    <a:lnTo>
                      <a:pt x="85" y="0"/>
                    </a:lnTo>
                    <a:lnTo>
                      <a:pt x="89" y="2"/>
                    </a:lnTo>
                    <a:lnTo>
                      <a:pt x="94" y="2"/>
                    </a:lnTo>
                    <a:lnTo>
                      <a:pt x="100" y="8"/>
                    </a:lnTo>
                    <a:lnTo>
                      <a:pt x="104" y="13"/>
                    </a:lnTo>
                    <a:lnTo>
                      <a:pt x="108" y="21"/>
                    </a:lnTo>
                    <a:lnTo>
                      <a:pt x="108" y="27"/>
                    </a:lnTo>
                    <a:lnTo>
                      <a:pt x="106" y="40"/>
                    </a:lnTo>
                    <a:lnTo>
                      <a:pt x="108" y="50"/>
                    </a:lnTo>
                    <a:lnTo>
                      <a:pt x="108" y="58"/>
                    </a:lnTo>
                    <a:lnTo>
                      <a:pt x="110" y="59"/>
                    </a:lnTo>
                    <a:lnTo>
                      <a:pt x="119" y="65"/>
                    </a:lnTo>
                    <a:lnTo>
                      <a:pt x="125" y="71"/>
                    </a:lnTo>
                    <a:lnTo>
                      <a:pt x="129" y="75"/>
                    </a:lnTo>
                    <a:lnTo>
                      <a:pt x="135" y="81"/>
                    </a:lnTo>
                    <a:lnTo>
                      <a:pt x="142" y="86"/>
                    </a:lnTo>
                    <a:lnTo>
                      <a:pt x="146" y="92"/>
                    </a:lnTo>
                    <a:close/>
                  </a:path>
                </a:pathLst>
              </a:custGeom>
              <a:solidFill>
                <a:srgbClr val="ff6600"/>
              </a:solidFill>
              <a:ln w="0">
                <a:no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3125" name=""/>
              <p:cNvSpPr/>
              <p:nvPr/>
            </p:nvSpPr>
            <p:spPr>
              <a:xfrm>
                <a:off x="6565680" y="3630600"/>
                <a:ext cx="53640" cy="46080"/>
              </a:xfrm>
              <a:custGeom>
                <a:avLst/>
                <a:gdLst/>
                <a:ahLst/>
                <a:rect l="l" t="t" r="r" b="b"/>
                <a:pathLst>
                  <a:path w="228" h="178">
                    <a:moveTo>
                      <a:pt x="184" y="23"/>
                    </a:moveTo>
                    <a:lnTo>
                      <a:pt x="182" y="27"/>
                    </a:lnTo>
                    <a:lnTo>
                      <a:pt x="178" y="28"/>
                    </a:lnTo>
                    <a:lnTo>
                      <a:pt x="174" y="28"/>
                    </a:lnTo>
                    <a:lnTo>
                      <a:pt x="169" y="30"/>
                    </a:lnTo>
                    <a:lnTo>
                      <a:pt x="165" y="32"/>
                    </a:lnTo>
                    <a:lnTo>
                      <a:pt x="161" y="32"/>
                    </a:lnTo>
                    <a:lnTo>
                      <a:pt x="159" y="36"/>
                    </a:lnTo>
                    <a:lnTo>
                      <a:pt x="157" y="38"/>
                    </a:lnTo>
                    <a:lnTo>
                      <a:pt x="153" y="40"/>
                    </a:lnTo>
                    <a:lnTo>
                      <a:pt x="151" y="44"/>
                    </a:lnTo>
                    <a:lnTo>
                      <a:pt x="149" y="42"/>
                    </a:lnTo>
                    <a:lnTo>
                      <a:pt x="146" y="40"/>
                    </a:lnTo>
                    <a:lnTo>
                      <a:pt x="140" y="36"/>
                    </a:lnTo>
                    <a:lnTo>
                      <a:pt x="136" y="32"/>
                    </a:lnTo>
                    <a:lnTo>
                      <a:pt x="128" y="32"/>
                    </a:lnTo>
                    <a:lnTo>
                      <a:pt x="119" y="28"/>
                    </a:lnTo>
                    <a:lnTo>
                      <a:pt x="111" y="25"/>
                    </a:lnTo>
                    <a:lnTo>
                      <a:pt x="111" y="25"/>
                    </a:lnTo>
                    <a:lnTo>
                      <a:pt x="103" y="25"/>
                    </a:lnTo>
                    <a:lnTo>
                      <a:pt x="96" y="23"/>
                    </a:lnTo>
                    <a:lnTo>
                      <a:pt x="92" y="19"/>
                    </a:lnTo>
                    <a:lnTo>
                      <a:pt x="86" y="13"/>
                    </a:lnTo>
                    <a:lnTo>
                      <a:pt x="78" y="11"/>
                    </a:lnTo>
                    <a:lnTo>
                      <a:pt x="73" y="7"/>
                    </a:lnTo>
                    <a:lnTo>
                      <a:pt x="71" y="0"/>
                    </a:lnTo>
                    <a:lnTo>
                      <a:pt x="69" y="2"/>
                    </a:lnTo>
                    <a:lnTo>
                      <a:pt x="65" y="7"/>
                    </a:lnTo>
                    <a:lnTo>
                      <a:pt x="61" y="9"/>
                    </a:lnTo>
                    <a:lnTo>
                      <a:pt x="57" y="9"/>
                    </a:lnTo>
                    <a:lnTo>
                      <a:pt x="55" y="15"/>
                    </a:lnTo>
                    <a:lnTo>
                      <a:pt x="52" y="23"/>
                    </a:lnTo>
                    <a:lnTo>
                      <a:pt x="48" y="21"/>
                    </a:lnTo>
                    <a:lnTo>
                      <a:pt x="40" y="15"/>
                    </a:lnTo>
                    <a:lnTo>
                      <a:pt x="34" y="13"/>
                    </a:lnTo>
                    <a:lnTo>
                      <a:pt x="25" y="15"/>
                    </a:lnTo>
                    <a:lnTo>
                      <a:pt x="21" y="17"/>
                    </a:lnTo>
                    <a:lnTo>
                      <a:pt x="23" y="25"/>
                    </a:lnTo>
                    <a:lnTo>
                      <a:pt x="23" y="28"/>
                    </a:lnTo>
                    <a:lnTo>
                      <a:pt x="23" y="34"/>
                    </a:lnTo>
                    <a:lnTo>
                      <a:pt x="21" y="40"/>
                    </a:lnTo>
                    <a:lnTo>
                      <a:pt x="21" y="46"/>
                    </a:lnTo>
                    <a:lnTo>
                      <a:pt x="25" y="53"/>
                    </a:lnTo>
                    <a:lnTo>
                      <a:pt x="25" y="59"/>
                    </a:lnTo>
                    <a:lnTo>
                      <a:pt x="21" y="67"/>
                    </a:lnTo>
                    <a:lnTo>
                      <a:pt x="17" y="65"/>
                    </a:lnTo>
                    <a:lnTo>
                      <a:pt x="15" y="71"/>
                    </a:lnTo>
                    <a:lnTo>
                      <a:pt x="11" y="75"/>
                    </a:lnTo>
                    <a:lnTo>
                      <a:pt x="9" y="75"/>
                    </a:lnTo>
                    <a:lnTo>
                      <a:pt x="4" y="80"/>
                    </a:lnTo>
                    <a:lnTo>
                      <a:pt x="2" y="82"/>
                    </a:lnTo>
                    <a:lnTo>
                      <a:pt x="0" y="86"/>
                    </a:lnTo>
                    <a:lnTo>
                      <a:pt x="2" y="88"/>
                    </a:lnTo>
                    <a:lnTo>
                      <a:pt x="2" y="86"/>
                    </a:lnTo>
                    <a:lnTo>
                      <a:pt x="4" y="84"/>
                    </a:lnTo>
                    <a:lnTo>
                      <a:pt x="5" y="84"/>
                    </a:lnTo>
                    <a:lnTo>
                      <a:pt x="7" y="86"/>
                    </a:lnTo>
                    <a:lnTo>
                      <a:pt x="7" y="88"/>
                    </a:lnTo>
                    <a:lnTo>
                      <a:pt x="7" y="94"/>
                    </a:lnTo>
                    <a:lnTo>
                      <a:pt x="4" y="96"/>
                    </a:lnTo>
                    <a:lnTo>
                      <a:pt x="4" y="101"/>
                    </a:lnTo>
                    <a:lnTo>
                      <a:pt x="7" y="107"/>
                    </a:lnTo>
                    <a:lnTo>
                      <a:pt x="11" y="113"/>
                    </a:lnTo>
                    <a:lnTo>
                      <a:pt x="17" y="115"/>
                    </a:lnTo>
                    <a:lnTo>
                      <a:pt x="19" y="115"/>
                    </a:lnTo>
                    <a:lnTo>
                      <a:pt x="23" y="117"/>
                    </a:lnTo>
                    <a:lnTo>
                      <a:pt x="23" y="115"/>
                    </a:lnTo>
                    <a:lnTo>
                      <a:pt x="25" y="113"/>
                    </a:lnTo>
                    <a:lnTo>
                      <a:pt x="27" y="115"/>
                    </a:lnTo>
                    <a:lnTo>
                      <a:pt x="27" y="119"/>
                    </a:lnTo>
                    <a:lnTo>
                      <a:pt x="28" y="121"/>
                    </a:lnTo>
                    <a:lnTo>
                      <a:pt x="30" y="124"/>
                    </a:lnTo>
                    <a:lnTo>
                      <a:pt x="34" y="123"/>
                    </a:lnTo>
                    <a:lnTo>
                      <a:pt x="36" y="119"/>
                    </a:lnTo>
                    <a:lnTo>
                      <a:pt x="38" y="121"/>
                    </a:lnTo>
                    <a:lnTo>
                      <a:pt x="42" y="123"/>
                    </a:lnTo>
                    <a:lnTo>
                      <a:pt x="44" y="124"/>
                    </a:lnTo>
                    <a:lnTo>
                      <a:pt x="46" y="123"/>
                    </a:lnTo>
                    <a:lnTo>
                      <a:pt x="52" y="126"/>
                    </a:lnTo>
                    <a:lnTo>
                      <a:pt x="55" y="126"/>
                    </a:lnTo>
                    <a:lnTo>
                      <a:pt x="59" y="123"/>
                    </a:lnTo>
                    <a:lnTo>
                      <a:pt x="63" y="123"/>
                    </a:lnTo>
                    <a:lnTo>
                      <a:pt x="67" y="124"/>
                    </a:lnTo>
                    <a:lnTo>
                      <a:pt x="73" y="126"/>
                    </a:lnTo>
                    <a:lnTo>
                      <a:pt x="76" y="126"/>
                    </a:lnTo>
                    <a:lnTo>
                      <a:pt x="78" y="128"/>
                    </a:lnTo>
                    <a:lnTo>
                      <a:pt x="84" y="130"/>
                    </a:lnTo>
                    <a:lnTo>
                      <a:pt x="88" y="130"/>
                    </a:lnTo>
                    <a:lnTo>
                      <a:pt x="92" y="128"/>
                    </a:lnTo>
                    <a:lnTo>
                      <a:pt x="96" y="128"/>
                    </a:lnTo>
                    <a:lnTo>
                      <a:pt x="103" y="130"/>
                    </a:lnTo>
                    <a:lnTo>
                      <a:pt x="105" y="130"/>
                    </a:lnTo>
                    <a:lnTo>
                      <a:pt x="107" y="136"/>
                    </a:lnTo>
                    <a:lnTo>
                      <a:pt x="109" y="138"/>
                    </a:lnTo>
                    <a:lnTo>
                      <a:pt x="109" y="136"/>
                    </a:lnTo>
                    <a:lnTo>
                      <a:pt x="111" y="136"/>
                    </a:lnTo>
                    <a:lnTo>
                      <a:pt x="113" y="138"/>
                    </a:lnTo>
                    <a:lnTo>
                      <a:pt x="113" y="142"/>
                    </a:lnTo>
                    <a:lnTo>
                      <a:pt x="115" y="146"/>
                    </a:lnTo>
                    <a:lnTo>
                      <a:pt x="115" y="151"/>
                    </a:lnTo>
                    <a:lnTo>
                      <a:pt x="117" y="153"/>
                    </a:lnTo>
                    <a:lnTo>
                      <a:pt x="119" y="157"/>
                    </a:lnTo>
                    <a:lnTo>
                      <a:pt x="121" y="161"/>
                    </a:lnTo>
                    <a:lnTo>
                      <a:pt x="126" y="163"/>
                    </a:lnTo>
                    <a:lnTo>
                      <a:pt x="134" y="167"/>
                    </a:lnTo>
                    <a:lnTo>
                      <a:pt x="140" y="169"/>
                    </a:lnTo>
                    <a:lnTo>
                      <a:pt x="144" y="174"/>
                    </a:lnTo>
                    <a:lnTo>
                      <a:pt x="144" y="178"/>
                    </a:lnTo>
                    <a:lnTo>
                      <a:pt x="147" y="178"/>
                    </a:lnTo>
                    <a:lnTo>
                      <a:pt x="155" y="176"/>
                    </a:lnTo>
                    <a:lnTo>
                      <a:pt x="163" y="172"/>
                    </a:lnTo>
                    <a:lnTo>
                      <a:pt x="167" y="169"/>
                    </a:lnTo>
                    <a:lnTo>
                      <a:pt x="170" y="169"/>
                    </a:lnTo>
                    <a:lnTo>
                      <a:pt x="176" y="170"/>
                    </a:lnTo>
                    <a:lnTo>
                      <a:pt x="178" y="169"/>
                    </a:lnTo>
                    <a:lnTo>
                      <a:pt x="182" y="170"/>
                    </a:lnTo>
                    <a:lnTo>
                      <a:pt x="184" y="170"/>
                    </a:lnTo>
                    <a:lnTo>
                      <a:pt x="188" y="165"/>
                    </a:lnTo>
                    <a:lnTo>
                      <a:pt x="192" y="159"/>
                    </a:lnTo>
                    <a:lnTo>
                      <a:pt x="193" y="155"/>
                    </a:lnTo>
                    <a:lnTo>
                      <a:pt x="197" y="153"/>
                    </a:lnTo>
                    <a:lnTo>
                      <a:pt x="199" y="153"/>
                    </a:lnTo>
                    <a:lnTo>
                      <a:pt x="203" y="147"/>
                    </a:lnTo>
                    <a:lnTo>
                      <a:pt x="207" y="144"/>
                    </a:lnTo>
                    <a:lnTo>
                      <a:pt x="211" y="144"/>
                    </a:lnTo>
                    <a:lnTo>
                      <a:pt x="211" y="140"/>
                    </a:lnTo>
                    <a:lnTo>
                      <a:pt x="213" y="138"/>
                    </a:lnTo>
                    <a:lnTo>
                      <a:pt x="213" y="136"/>
                    </a:lnTo>
                    <a:lnTo>
                      <a:pt x="215" y="134"/>
                    </a:lnTo>
                    <a:lnTo>
                      <a:pt x="218" y="132"/>
                    </a:lnTo>
                    <a:lnTo>
                      <a:pt x="224" y="130"/>
                    </a:lnTo>
                    <a:lnTo>
                      <a:pt x="228" y="124"/>
                    </a:lnTo>
                    <a:lnTo>
                      <a:pt x="226" y="121"/>
                    </a:lnTo>
                    <a:lnTo>
                      <a:pt x="224" y="117"/>
                    </a:lnTo>
                    <a:lnTo>
                      <a:pt x="222" y="113"/>
                    </a:lnTo>
                    <a:lnTo>
                      <a:pt x="217" y="113"/>
                    </a:lnTo>
                    <a:lnTo>
                      <a:pt x="215" y="115"/>
                    </a:lnTo>
                    <a:lnTo>
                      <a:pt x="215" y="113"/>
                    </a:lnTo>
                    <a:lnTo>
                      <a:pt x="213" y="109"/>
                    </a:lnTo>
                    <a:lnTo>
                      <a:pt x="209" y="105"/>
                    </a:lnTo>
                    <a:lnTo>
                      <a:pt x="205" y="103"/>
                    </a:lnTo>
                    <a:lnTo>
                      <a:pt x="199" y="103"/>
                    </a:lnTo>
                    <a:lnTo>
                      <a:pt x="197" y="105"/>
                    </a:lnTo>
                    <a:lnTo>
                      <a:pt x="190" y="103"/>
                    </a:lnTo>
                    <a:lnTo>
                      <a:pt x="188" y="101"/>
                    </a:lnTo>
                    <a:lnTo>
                      <a:pt x="180" y="98"/>
                    </a:lnTo>
                    <a:lnTo>
                      <a:pt x="172" y="96"/>
                    </a:lnTo>
                    <a:lnTo>
                      <a:pt x="165" y="103"/>
                    </a:lnTo>
                    <a:lnTo>
                      <a:pt x="159" y="109"/>
                    </a:lnTo>
                    <a:lnTo>
                      <a:pt x="155" y="115"/>
                    </a:lnTo>
                    <a:lnTo>
                      <a:pt x="142" y="124"/>
                    </a:lnTo>
                    <a:lnTo>
                      <a:pt x="136" y="123"/>
                    </a:lnTo>
                    <a:lnTo>
                      <a:pt x="134" y="115"/>
                    </a:lnTo>
                    <a:lnTo>
                      <a:pt x="132" y="105"/>
                    </a:lnTo>
                    <a:lnTo>
                      <a:pt x="130" y="92"/>
                    </a:lnTo>
                    <a:lnTo>
                      <a:pt x="130" y="82"/>
                    </a:lnTo>
                    <a:lnTo>
                      <a:pt x="128" y="75"/>
                    </a:lnTo>
                    <a:lnTo>
                      <a:pt x="132" y="73"/>
                    </a:lnTo>
                    <a:lnTo>
                      <a:pt x="136" y="73"/>
                    </a:lnTo>
                    <a:lnTo>
                      <a:pt x="142" y="71"/>
                    </a:lnTo>
                    <a:lnTo>
                      <a:pt x="146" y="67"/>
                    </a:lnTo>
                    <a:lnTo>
                      <a:pt x="153" y="63"/>
                    </a:lnTo>
                    <a:lnTo>
                      <a:pt x="159" y="63"/>
                    </a:lnTo>
                    <a:lnTo>
                      <a:pt x="163" y="67"/>
                    </a:lnTo>
                    <a:lnTo>
                      <a:pt x="167" y="71"/>
                    </a:lnTo>
                    <a:lnTo>
                      <a:pt x="170" y="75"/>
                    </a:lnTo>
                    <a:lnTo>
                      <a:pt x="174" y="75"/>
                    </a:lnTo>
                    <a:lnTo>
                      <a:pt x="174" y="65"/>
                    </a:lnTo>
                    <a:lnTo>
                      <a:pt x="174" y="61"/>
                    </a:lnTo>
                    <a:lnTo>
                      <a:pt x="174" y="57"/>
                    </a:lnTo>
                    <a:lnTo>
                      <a:pt x="176" y="55"/>
                    </a:lnTo>
                    <a:lnTo>
                      <a:pt x="178" y="53"/>
                    </a:lnTo>
                    <a:lnTo>
                      <a:pt x="182" y="50"/>
                    </a:lnTo>
                    <a:lnTo>
                      <a:pt x="182" y="46"/>
                    </a:lnTo>
                    <a:lnTo>
                      <a:pt x="184" y="40"/>
                    </a:lnTo>
                    <a:lnTo>
                      <a:pt x="186" y="36"/>
                    </a:lnTo>
                    <a:lnTo>
                      <a:pt x="188" y="30"/>
                    </a:lnTo>
                    <a:lnTo>
                      <a:pt x="188" y="25"/>
                    </a:lnTo>
                    <a:lnTo>
                      <a:pt x="184" y="23"/>
                    </a:lnTo>
                    <a:close/>
                  </a:path>
                </a:pathLst>
              </a:custGeom>
              <a:solidFill>
                <a:srgbClr val="ff6600"/>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126" name=""/>
              <p:cNvSpPr/>
              <p:nvPr/>
            </p:nvSpPr>
            <p:spPr>
              <a:xfrm>
                <a:off x="6567480" y="3614760"/>
                <a:ext cx="42480" cy="27000"/>
              </a:xfrm>
              <a:custGeom>
                <a:avLst/>
                <a:gdLst/>
                <a:ahLst/>
                <a:rect l="l" t="t" r="r" b="b"/>
                <a:pathLst>
                  <a:path w="186" h="98">
                    <a:moveTo>
                      <a:pt x="21" y="2"/>
                    </a:moveTo>
                    <a:lnTo>
                      <a:pt x="24" y="2"/>
                    </a:lnTo>
                    <a:lnTo>
                      <a:pt x="30" y="4"/>
                    </a:lnTo>
                    <a:lnTo>
                      <a:pt x="34" y="8"/>
                    </a:lnTo>
                    <a:lnTo>
                      <a:pt x="38" y="10"/>
                    </a:lnTo>
                    <a:lnTo>
                      <a:pt x="40" y="8"/>
                    </a:lnTo>
                    <a:lnTo>
                      <a:pt x="42" y="8"/>
                    </a:lnTo>
                    <a:lnTo>
                      <a:pt x="46" y="8"/>
                    </a:lnTo>
                    <a:lnTo>
                      <a:pt x="51" y="6"/>
                    </a:lnTo>
                    <a:lnTo>
                      <a:pt x="55" y="6"/>
                    </a:lnTo>
                    <a:lnTo>
                      <a:pt x="59" y="4"/>
                    </a:lnTo>
                    <a:lnTo>
                      <a:pt x="61" y="4"/>
                    </a:lnTo>
                    <a:lnTo>
                      <a:pt x="63" y="6"/>
                    </a:lnTo>
                    <a:lnTo>
                      <a:pt x="67" y="4"/>
                    </a:lnTo>
                    <a:lnTo>
                      <a:pt x="69" y="6"/>
                    </a:lnTo>
                    <a:lnTo>
                      <a:pt x="72" y="8"/>
                    </a:lnTo>
                    <a:lnTo>
                      <a:pt x="74" y="8"/>
                    </a:lnTo>
                    <a:lnTo>
                      <a:pt x="78" y="8"/>
                    </a:lnTo>
                    <a:lnTo>
                      <a:pt x="82" y="8"/>
                    </a:lnTo>
                    <a:lnTo>
                      <a:pt x="84" y="8"/>
                    </a:lnTo>
                    <a:lnTo>
                      <a:pt x="86" y="10"/>
                    </a:lnTo>
                    <a:lnTo>
                      <a:pt x="88" y="11"/>
                    </a:lnTo>
                    <a:lnTo>
                      <a:pt x="92" y="10"/>
                    </a:lnTo>
                    <a:lnTo>
                      <a:pt x="94" y="10"/>
                    </a:lnTo>
                    <a:lnTo>
                      <a:pt x="99" y="10"/>
                    </a:lnTo>
                    <a:lnTo>
                      <a:pt x="101" y="15"/>
                    </a:lnTo>
                    <a:lnTo>
                      <a:pt x="101" y="15"/>
                    </a:lnTo>
                    <a:lnTo>
                      <a:pt x="101" y="19"/>
                    </a:lnTo>
                    <a:lnTo>
                      <a:pt x="103" y="21"/>
                    </a:lnTo>
                    <a:lnTo>
                      <a:pt x="107" y="21"/>
                    </a:lnTo>
                    <a:lnTo>
                      <a:pt x="111" y="17"/>
                    </a:lnTo>
                    <a:lnTo>
                      <a:pt x="113" y="13"/>
                    </a:lnTo>
                    <a:lnTo>
                      <a:pt x="115" y="8"/>
                    </a:lnTo>
                    <a:lnTo>
                      <a:pt x="119" y="4"/>
                    </a:lnTo>
                    <a:lnTo>
                      <a:pt x="124" y="2"/>
                    </a:lnTo>
                    <a:lnTo>
                      <a:pt x="128" y="0"/>
                    </a:lnTo>
                    <a:lnTo>
                      <a:pt x="132" y="0"/>
                    </a:lnTo>
                    <a:lnTo>
                      <a:pt x="134" y="0"/>
                    </a:lnTo>
                    <a:lnTo>
                      <a:pt x="136" y="4"/>
                    </a:lnTo>
                    <a:lnTo>
                      <a:pt x="142" y="4"/>
                    </a:lnTo>
                    <a:lnTo>
                      <a:pt x="151" y="4"/>
                    </a:lnTo>
                    <a:lnTo>
                      <a:pt x="149" y="6"/>
                    </a:lnTo>
                    <a:lnTo>
                      <a:pt x="147" y="11"/>
                    </a:lnTo>
                    <a:lnTo>
                      <a:pt x="149" y="19"/>
                    </a:lnTo>
                    <a:lnTo>
                      <a:pt x="153" y="21"/>
                    </a:lnTo>
                    <a:lnTo>
                      <a:pt x="159" y="17"/>
                    </a:lnTo>
                    <a:lnTo>
                      <a:pt x="170" y="19"/>
                    </a:lnTo>
                    <a:lnTo>
                      <a:pt x="174" y="19"/>
                    </a:lnTo>
                    <a:lnTo>
                      <a:pt x="176" y="21"/>
                    </a:lnTo>
                    <a:lnTo>
                      <a:pt x="178" y="25"/>
                    </a:lnTo>
                    <a:lnTo>
                      <a:pt x="182" y="29"/>
                    </a:lnTo>
                    <a:lnTo>
                      <a:pt x="184" y="34"/>
                    </a:lnTo>
                    <a:lnTo>
                      <a:pt x="186" y="40"/>
                    </a:lnTo>
                    <a:lnTo>
                      <a:pt x="186" y="44"/>
                    </a:lnTo>
                    <a:lnTo>
                      <a:pt x="182" y="46"/>
                    </a:lnTo>
                    <a:lnTo>
                      <a:pt x="180" y="48"/>
                    </a:lnTo>
                    <a:lnTo>
                      <a:pt x="178" y="52"/>
                    </a:lnTo>
                    <a:lnTo>
                      <a:pt x="178" y="56"/>
                    </a:lnTo>
                    <a:lnTo>
                      <a:pt x="174" y="61"/>
                    </a:lnTo>
                    <a:lnTo>
                      <a:pt x="172" y="65"/>
                    </a:lnTo>
                    <a:lnTo>
                      <a:pt x="172" y="69"/>
                    </a:lnTo>
                    <a:lnTo>
                      <a:pt x="176" y="71"/>
                    </a:lnTo>
                    <a:lnTo>
                      <a:pt x="180" y="73"/>
                    </a:lnTo>
                    <a:lnTo>
                      <a:pt x="180" y="75"/>
                    </a:lnTo>
                    <a:lnTo>
                      <a:pt x="180" y="77"/>
                    </a:lnTo>
                    <a:lnTo>
                      <a:pt x="178" y="81"/>
                    </a:lnTo>
                    <a:lnTo>
                      <a:pt x="174" y="82"/>
                    </a:lnTo>
                    <a:lnTo>
                      <a:pt x="170" y="82"/>
                    </a:lnTo>
                    <a:lnTo>
                      <a:pt x="165" y="84"/>
                    </a:lnTo>
                    <a:lnTo>
                      <a:pt x="161" y="86"/>
                    </a:lnTo>
                    <a:lnTo>
                      <a:pt x="157" y="86"/>
                    </a:lnTo>
                    <a:lnTo>
                      <a:pt x="155" y="90"/>
                    </a:lnTo>
                    <a:lnTo>
                      <a:pt x="153" y="92"/>
                    </a:lnTo>
                    <a:lnTo>
                      <a:pt x="149" y="94"/>
                    </a:lnTo>
                    <a:lnTo>
                      <a:pt x="147" y="98"/>
                    </a:lnTo>
                    <a:lnTo>
                      <a:pt x="145" y="96"/>
                    </a:lnTo>
                    <a:lnTo>
                      <a:pt x="142" y="94"/>
                    </a:lnTo>
                    <a:lnTo>
                      <a:pt x="136" y="90"/>
                    </a:lnTo>
                    <a:lnTo>
                      <a:pt x="132" y="86"/>
                    </a:lnTo>
                    <a:lnTo>
                      <a:pt x="124" y="86"/>
                    </a:lnTo>
                    <a:lnTo>
                      <a:pt x="115" y="82"/>
                    </a:lnTo>
                    <a:lnTo>
                      <a:pt x="107" y="79"/>
                    </a:lnTo>
                    <a:lnTo>
                      <a:pt x="107" y="79"/>
                    </a:lnTo>
                    <a:lnTo>
                      <a:pt x="99" y="79"/>
                    </a:lnTo>
                    <a:lnTo>
                      <a:pt x="92" y="77"/>
                    </a:lnTo>
                    <a:lnTo>
                      <a:pt x="88" y="73"/>
                    </a:lnTo>
                    <a:lnTo>
                      <a:pt x="82" y="67"/>
                    </a:lnTo>
                    <a:lnTo>
                      <a:pt x="74" y="65"/>
                    </a:lnTo>
                    <a:lnTo>
                      <a:pt x="69" y="61"/>
                    </a:lnTo>
                    <a:lnTo>
                      <a:pt x="67" y="54"/>
                    </a:lnTo>
                    <a:lnTo>
                      <a:pt x="65" y="56"/>
                    </a:lnTo>
                    <a:lnTo>
                      <a:pt x="61" y="61"/>
                    </a:lnTo>
                    <a:lnTo>
                      <a:pt x="57" y="63"/>
                    </a:lnTo>
                    <a:lnTo>
                      <a:pt x="53" y="63"/>
                    </a:lnTo>
                    <a:lnTo>
                      <a:pt x="51" y="69"/>
                    </a:lnTo>
                    <a:lnTo>
                      <a:pt x="48" y="77"/>
                    </a:lnTo>
                    <a:lnTo>
                      <a:pt x="44" y="75"/>
                    </a:lnTo>
                    <a:lnTo>
                      <a:pt x="36" y="69"/>
                    </a:lnTo>
                    <a:lnTo>
                      <a:pt x="30" y="67"/>
                    </a:lnTo>
                    <a:lnTo>
                      <a:pt x="21" y="69"/>
                    </a:lnTo>
                    <a:lnTo>
                      <a:pt x="17" y="71"/>
                    </a:lnTo>
                    <a:lnTo>
                      <a:pt x="11" y="63"/>
                    </a:lnTo>
                    <a:lnTo>
                      <a:pt x="9" y="59"/>
                    </a:lnTo>
                    <a:lnTo>
                      <a:pt x="5" y="54"/>
                    </a:lnTo>
                    <a:lnTo>
                      <a:pt x="5" y="50"/>
                    </a:lnTo>
                    <a:lnTo>
                      <a:pt x="1" y="50"/>
                    </a:lnTo>
                    <a:lnTo>
                      <a:pt x="0" y="46"/>
                    </a:lnTo>
                    <a:lnTo>
                      <a:pt x="3" y="40"/>
                    </a:lnTo>
                    <a:lnTo>
                      <a:pt x="3" y="34"/>
                    </a:lnTo>
                    <a:lnTo>
                      <a:pt x="3" y="33"/>
                    </a:lnTo>
                    <a:lnTo>
                      <a:pt x="5" y="31"/>
                    </a:lnTo>
                    <a:lnTo>
                      <a:pt x="7" y="25"/>
                    </a:lnTo>
                    <a:lnTo>
                      <a:pt x="9" y="19"/>
                    </a:lnTo>
                    <a:lnTo>
                      <a:pt x="11" y="13"/>
                    </a:lnTo>
                    <a:lnTo>
                      <a:pt x="11" y="8"/>
                    </a:lnTo>
                    <a:lnTo>
                      <a:pt x="9" y="2"/>
                    </a:lnTo>
                    <a:lnTo>
                      <a:pt x="13" y="4"/>
                    </a:lnTo>
                    <a:lnTo>
                      <a:pt x="15" y="4"/>
                    </a:lnTo>
                    <a:lnTo>
                      <a:pt x="21" y="2"/>
                    </a:lnTo>
                    <a:close/>
                  </a:path>
                </a:pathLst>
              </a:custGeom>
              <a:solidFill>
                <a:srgbClr val="ff660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3127" name=""/>
              <p:cNvSpPr/>
              <p:nvPr/>
            </p:nvSpPr>
            <p:spPr>
              <a:xfrm>
                <a:off x="6595920" y="3582720"/>
                <a:ext cx="28080" cy="33480"/>
              </a:xfrm>
              <a:custGeom>
                <a:avLst/>
                <a:gdLst/>
                <a:ahLst/>
                <a:rect l="l" t="t" r="r" b="b"/>
                <a:pathLst>
                  <a:path w="126" h="121">
                    <a:moveTo>
                      <a:pt x="9" y="117"/>
                    </a:moveTo>
                    <a:lnTo>
                      <a:pt x="5" y="100"/>
                    </a:lnTo>
                    <a:lnTo>
                      <a:pt x="0" y="88"/>
                    </a:lnTo>
                    <a:lnTo>
                      <a:pt x="5" y="80"/>
                    </a:lnTo>
                    <a:lnTo>
                      <a:pt x="7" y="73"/>
                    </a:lnTo>
                    <a:lnTo>
                      <a:pt x="7" y="67"/>
                    </a:lnTo>
                    <a:lnTo>
                      <a:pt x="9" y="59"/>
                    </a:lnTo>
                    <a:lnTo>
                      <a:pt x="11" y="50"/>
                    </a:lnTo>
                    <a:lnTo>
                      <a:pt x="17" y="44"/>
                    </a:lnTo>
                    <a:lnTo>
                      <a:pt x="21" y="38"/>
                    </a:lnTo>
                    <a:lnTo>
                      <a:pt x="23" y="31"/>
                    </a:lnTo>
                    <a:lnTo>
                      <a:pt x="30" y="33"/>
                    </a:lnTo>
                    <a:lnTo>
                      <a:pt x="38" y="31"/>
                    </a:lnTo>
                    <a:lnTo>
                      <a:pt x="46" y="25"/>
                    </a:lnTo>
                    <a:lnTo>
                      <a:pt x="55" y="17"/>
                    </a:lnTo>
                    <a:lnTo>
                      <a:pt x="61" y="13"/>
                    </a:lnTo>
                    <a:lnTo>
                      <a:pt x="67" y="15"/>
                    </a:lnTo>
                    <a:lnTo>
                      <a:pt x="74" y="13"/>
                    </a:lnTo>
                    <a:lnTo>
                      <a:pt x="78" y="8"/>
                    </a:lnTo>
                    <a:lnTo>
                      <a:pt x="78" y="2"/>
                    </a:lnTo>
                    <a:lnTo>
                      <a:pt x="86" y="2"/>
                    </a:lnTo>
                    <a:lnTo>
                      <a:pt x="88" y="0"/>
                    </a:lnTo>
                    <a:lnTo>
                      <a:pt x="90" y="0"/>
                    </a:lnTo>
                    <a:lnTo>
                      <a:pt x="90" y="2"/>
                    </a:lnTo>
                    <a:lnTo>
                      <a:pt x="92" y="4"/>
                    </a:lnTo>
                    <a:lnTo>
                      <a:pt x="92" y="8"/>
                    </a:lnTo>
                    <a:lnTo>
                      <a:pt x="94" y="11"/>
                    </a:lnTo>
                    <a:lnTo>
                      <a:pt x="101" y="21"/>
                    </a:lnTo>
                    <a:lnTo>
                      <a:pt x="105" y="27"/>
                    </a:lnTo>
                    <a:lnTo>
                      <a:pt x="115" y="34"/>
                    </a:lnTo>
                    <a:lnTo>
                      <a:pt x="122" y="38"/>
                    </a:lnTo>
                    <a:lnTo>
                      <a:pt x="126" y="40"/>
                    </a:lnTo>
                    <a:lnTo>
                      <a:pt x="122" y="48"/>
                    </a:lnTo>
                    <a:lnTo>
                      <a:pt x="117" y="48"/>
                    </a:lnTo>
                    <a:lnTo>
                      <a:pt x="113" y="46"/>
                    </a:lnTo>
                    <a:lnTo>
                      <a:pt x="109" y="48"/>
                    </a:lnTo>
                    <a:lnTo>
                      <a:pt x="105" y="50"/>
                    </a:lnTo>
                    <a:lnTo>
                      <a:pt x="99" y="56"/>
                    </a:lnTo>
                    <a:lnTo>
                      <a:pt x="90" y="56"/>
                    </a:lnTo>
                    <a:lnTo>
                      <a:pt x="86" y="61"/>
                    </a:lnTo>
                    <a:lnTo>
                      <a:pt x="82" y="65"/>
                    </a:lnTo>
                    <a:lnTo>
                      <a:pt x="74" y="69"/>
                    </a:lnTo>
                    <a:lnTo>
                      <a:pt x="67" y="69"/>
                    </a:lnTo>
                    <a:lnTo>
                      <a:pt x="61" y="67"/>
                    </a:lnTo>
                    <a:lnTo>
                      <a:pt x="55" y="65"/>
                    </a:lnTo>
                    <a:lnTo>
                      <a:pt x="53" y="71"/>
                    </a:lnTo>
                    <a:lnTo>
                      <a:pt x="47" y="75"/>
                    </a:lnTo>
                    <a:lnTo>
                      <a:pt x="44" y="80"/>
                    </a:lnTo>
                    <a:lnTo>
                      <a:pt x="40" y="90"/>
                    </a:lnTo>
                    <a:lnTo>
                      <a:pt x="36" y="92"/>
                    </a:lnTo>
                    <a:lnTo>
                      <a:pt x="38" y="98"/>
                    </a:lnTo>
                    <a:lnTo>
                      <a:pt x="40" y="102"/>
                    </a:lnTo>
                    <a:lnTo>
                      <a:pt x="42" y="111"/>
                    </a:lnTo>
                    <a:lnTo>
                      <a:pt x="40" y="115"/>
                    </a:lnTo>
                    <a:lnTo>
                      <a:pt x="38" y="119"/>
                    </a:lnTo>
                    <a:lnTo>
                      <a:pt x="32" y="121"/>
                    </a:lnTo>
                    <a:lnTo>
                      <a:pt x="23" y="121"/>
                    </a:lnTo>
                    <a:lnTo>
                      <a:pt x="17" y="121"/>
                    </a:lnTo>
                    <a:lnTo>
                      <a:pt x="15" y="117"/>
                    </a:lnTo>
                    <a:lnTo>
                      <a:pt x="13" y="117"/>
                    </a:lnTo>
                    <a:lnTo>
                      <a:pt x="9" y="117"/>
                    </a:lnTo>
                    <a:close/>
                  </a:path>
                </a:pathLst>
              </a:custGeom>
              <a:solidFill>
                <a:srgbClr val="ff6600"/>
              </a:solidFill>
              <a:ln w="0">
                <a:noFill/>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Times New Roman"/>
                </a:endParaRPr>
              </a:p>
            </p:txBody>
          </p:sp>
          <p:sp>
            <p:nvSpPr>
              <p:cNvPr id="3128" name=""/>
              <p:cNvSpPr/>
              <p:nvPr/>
            </p:nvSpPr>
            <p:spPr>
              <a:xfrm>
                <a:off x="6554520" y="3581280"/>
                <a:ext cx="21960" cy="34920"/>
              </a:xfrm>
              <a:custGeom>
                <a:avLst/>
                <a:gdLst/>
                <a:ahLst/>
                <a:rect l="l" t="t" r="r" b="b"/>
                <a:pathLst>
                  <a:path w="96" h="129">
                    <a:moveTo>
                      <a:pt x="65" y="127"/>
                    </a:moveTo>
                    <a:lnTo>
                      <a:pt x="59" y="127"/>
                    </a:lnTo>
                    <a:lnTo>
                      <a:pt x="56" y="125"/>
                    </a:lnTo>
                    <a:lnTo>
                      <a:pt x="52" y="125"/>
                    </a:lnTo>
                    <a:lnTo>
                      <a:pt x="50" y="125"/>
                    </a:lnTo>
                    <a:lnTo>
                      <a:pt x="50" y="125"/>
                    </a:lnTo>
                    <a:lnTo>
                      <a:pt x="46" y="125"/>
                    </a:lnTo>
                    <a:lnTo>
                      <a:pt x="42" y="127"/>
                    </a:lnTo>
                    <a:lnTo>
                      <a:pt x="40" y="125"/>
                    </a:lnTo>
                    <a:lnTo>
                      <a:pt x="29" y="127"/>
                    </a:lnTo>
                    <a:lnTo>
                      <a:pt x="27" y="129"/>
                    </a:lnTo>
                    <a:lnTo>
                      <a:pt x="25" y="129"/>
                    </a:lnTo>
                    <a:lnTo>
                      <a:pt x="23" y="125"/>
                    </a:lnTo>
                    <a:lnTo>
                      <a:pt x="25" y="123"/>
                    </a:lnTo>
                    <a:lnTo>
                      <a:pt x="31" y="119"/>
                    </a:lnTo>
                    <a:lnTo>
                      <a:pt x="36" y="115"/>
                    </a:lnTo>
                    <a:lnTo>
                      <a:pt x="38" y="110"/>
                    </a:lnTo>
                    <a:lnTo>
                      <a:pt x="36" y="106"/>
                    </a:lnTo>
                    <a:lnTo>
                      <a:pt x="33" y="98"/>
                    </a:lnTo>
                    <a:lnTo>
                      <a:pt x="34" y="96"/>
                    </a:lnTo>
                    <a:lnTo>
                      <a:pt x="33" y="88"/>
                    </a:lnTo>
                    <a:lnTo>
                      <a:pt x="33" y="85"/>
                    </a:lnTo>
                    <a:lnTo>
                      <a:pt x="33" y="83"/>
                    </a:lnTo>
                    <a:lnTo>
                      <a:pt x="33" y="77"/>
                    </a:lnTo>
                    <a:lnTo>
                      <a:pt x="31" y="71"/>
                    </a:lnTo>
                    <a:lnTo>
                      <a:pt x="27" y="69"/>
                    </a:lnTo>
                    <a:lnTo>
                      <a:pt x="23" y="71"/>
                    </a:lnTo>
                    <a:lnTo>
                      <a:pt x="21" y="71"/>
                    </a:lnTo>
                    <a:lnTo>
                      <a:pt x="17" y="69"/>
                    </a:lnTo>
                    <a:lnTo>
                      <a:pt x="9" y="64"/>
                    </a:lnTo>
                    <a:lnTo>
                      <a:pt x="9" y="60"/>
                    </a:lnTo>
                    <a:lnTo>
                      <a:pt x="9" y="56"/>
                    </a:lnTo>
                    <a:lnTo>
                      <a:pt x="6" y="54"/>
                    </a:lnTo>
                    <a:lnTo>
                      <a:pt x="4" y="52"/>
                    </a:lnTo>
                    <a:lnTo>
                      <a:pt x="4" y="50"/>
                    </a:lnTo>
                    <a:lnTo>
                      <a:pt x="6" y="46"/>
                    </a:lnTo>
                    <a:lnTo>
                      <a:pt x="6" y="41"/>
                    </a:lnTo>
                    <a:lnTo>
                      <a:pt x="2" y="37"/>
                    </a:lnTo>
                    <a:lnTo>
                      <a:pt x="0" y="33"/>
                    </a:lnTo>
                    <a:lnTo>
                      <a:pt x="8" y="25"/>
                    </a:lnTo>
                    <a:lnTo>
                      <a:pt x="9" y="19"/>
                    </a:lnTo>
                    <a:lnTo>
                      <a:pt x="15" y="17"/>
                    </a:lnTo>
                    <a:lnTo>
                      <a:pt x="23" y="14"/>
                    </a:lnTo>
                    <a:lnTo>
                      <a:pt x="27" y="6"/>
                    </a:lnTo>
                    <a:lnTo>
                      <a:pt x="31" y="2"/>
                    </a:lnTo>
                    <a:lnTo>
                      <a:pt x="46" y="0"/>
                    </a:lnTo>
                    <a:lnTo>
                      <a:pt x="50" y="2"/>
                    </a:lnTo>
                    <a:lnTo>
                      <a:pt x="54" y="6"/>
                    </a:lnTo>
                    <a:lnTo>
                      <a:pt x="57" y="8"/>
                    </a:lnTo>
                    <a:lnTo>
                      <a:pt x="63" y="8"/>
                    </a:lnTo>
                    <a:lnTo>
                      <a:pt x="67" y="8"/>
                    </a:lnTo>
                    <a:lnTo>
                      <a:pt x="69" y="14"/>
                    </a:lnTo>
                    <a:lnTo>
                      <a:pt x="73" y="19"/>
                    </a:lnTo>
                    <a:lnTo>
                      <a:pt x="77" y="21"/>
                    </a:lnTo>
                    <a:lnTo>
                      <a:pt x="77" y="25"/>
                    </a:lnTo>
                    <a:lnTo>
                      <a:pt x="80" y="27"/>
                    </a:lnTo>
                    <a:lnTo>
                      <a:pt x="80" y="29"/>
                    </a:lnTo>
                    <a:lnTo>
                      <a:pt x="80" y="31"/>
                    </a:lnTo>
                    <a:lnTo>
                      <a:pt x="80" y="42"/>
                    </a:lnTo>
                    <a:lnTo>
                      <a:pt x="84" y="52"/>
                    </a:lnTo>
                    <a:lnTo>
                      <a:pt x="84" y="56"/>
                    </a:lnTo>
                    <a:lnTo>
                      <a:pt x="80" y="62"/>
                    </a:lnTo>
                    <a:lnTo>
                      <a:pt x="79" y="67"/>
                    </a:lnTo>
                    <a:lnTo>
                      <a:pt x="80" y="71"/>
                    </a:lnTo>
                    <a:lnTo>
                      <a:pt x="80" y="77"/>
                    </a:lnTo>
                    <a:lnTo>
                      <a:pt x="79" y="81"/>
                    </a:lnTo>
                    <a:lnTo>
                      <a:pt x="77" y="83"/>
                    </a:lnTo>
                    <a:lnTo>
                      <a:pt x="77" y="87"/>
                    </a:lnTo>
                    <a:lnTo>
                      <a:pt x="77" y="92"/>
                    </a:lnTo>
                    <a:lnTo>
                      <a:pt x="80" y="96"/>
                    </a:lnTo>
                    <a:lnTo>
                      <a:pt x="84" y="102"/>
                    </a:lnTo>
                    <a:lnTo>
                      <a:pt x="86" y="104"/>
                    </a:lnTo>
                    <a:lnTo>
                      <a:pt x="90" y="104"/>
                    </a:lnTo>
                    <a:lnTo>
                      <a:pt x="90" y="108"/>
                    </a:lnTo>
                    <a:lnTo>
                      <a:pt x="94" y="112"/>
                    </a:lnTo>
                    <a:lnTo>
                      <a:pt x="96" y="117"/>
                    </a:lnTo>
                    <a:lnTo>
                      <a:pt x="92" y="117"/>
                    </a:lnTo>
                    <a:lnTo>
                      <a:pt x="86" y="117"/>
                    </a:lnTo>
                    <a:lnTo>
                      <a:pt x="84" y="121"/>
                    </a:lnTo>
                    <a:lnTo>
                      <a:pt x="77" y="127"/>
                    </a:lnTo>
                    <a:lnTo>
                      <a:pt x="71" y="129"/>
                    </a:lnTo>
                    <a:lnTo>
                      <a:pt x="69" y="129"/>
                    </a:lnTo>
                    <a:lnTo>
                      <a:pt x="65" y="127"/>
                    </a:lnTo>
                    <a:close/>
                  </a:path>
                </a:pathLst>
              </a:custGeom>
              <a:solidFill>
                <a:srgbClr val="ff6600"/>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3129" name=""/>
              <p:cNvSpPr/>
              <p:nvPr/>
            </p:nvSpPr>
            <p:spPr>
              <a:xfrm>
                <a:off x="6811920" y="3873240"/>
                <a:ext cx="20160" cy="25560"/>
              </a:xfrm>
              <a:custGeom>
                <a:avLst/>
                <a:gdLst/>
                <a:ahLst/>
                <a:rect l="l" t="t" r="r" b="b"/>
                <a:pathLst>
                  <a:path w="87" h="89">
                    <a:moveTo>
                      <a:pt x="66" y="2"/>
                    </a:moveTo>
                    <a:cubicBezTo>
                      <a:pt x="54" y="0"/>
                      <a:pt x="49" y="2"/>
                      <a:pt x="38" y="5"/>
                    </a:cubicBezTo>
                    <a:cubicBezTo>
                      <a:pt x="28" y="8"/>
                      <a:pt x="9" y="11"/>
                      <a:pt x="9" y="11"/>
                    </a:cubicBezTo>
                    <a:cubicBezTo>
                      <a:pt x="4" y="16"/>
                      <a:pt x="2" y="20"/>
                      <a:pt x="0" y="26"/>
                    </a:cubicBezTo>
                    <a:cubicBezTo>
                      <a:pt x="1" y="31"/>
                      <a:pt x="1" y="36"/>
                      <a:pt x="2" y="41"/>
                    </a:cubicBezTo>
                    <a:cubicBezTo>
                      <a:pt x="3" y="45"/>
                      <a:pt x="8" y="53"/>
                      <a:pt x="8" y="53"/>
                    </a:cubicBezTo>
                    <a:cubicBezTo>
                      <a:pt x="9" y="65"/>
                      <a:pt x="10" y="84"/>
                      <a:pt x="23" y="89"/>
                    </a:cubicBezTo>
                    <a:cubicBezTo>
                      <a:pt x="28" y="88"/>
                      <a:pt x="33" y="89"/>
                      <a:pt x="38" y="87"/>
                    </a:cubicBezTo>
                    <a:cubicBezTo>
                      <a:pt x="44" y="85"/>
                      <a:pt x="46" y="72"/>
                      <a:pt x="54" y="71"/>
                    </a:cubicBezTo>
                    <a:cubicBezTo>
                      <a:pt x="62" y="70"/>
                      <a:pt x="70" y="70"/>
                      <a:pt x="78" y="69"/>
                    </a:cubicBezTo>
                    <a:cubicBezTo>
                      <a:pt x="87" y="51"/>
                      <a:pt x="78" y="28"/>
                      <a:pt x="78" y="8"/>
                    </a:cubicBezTo>
                    <a:lnTo>
                      <a:pt x="66" y="2"/>
                    </a:lnTo>
                    <a:close/>
                  </a:path>
                </a:pathLst>
              </a:custGeom>
              <a:solidFill>
                <a:srgbClr val="ff6600"/>
              </a:solidFill>
              <a:ln w="0">
                <a:noFill/>
              </a:ln>
            </p:spPr>
            <p:style>
              <a:lnRef idx="0"/>
              <a:fillRef idx="0"/>
              <a:effectRef idx="0"/>
              <a:fontRef idx="minor"/>
            </p:style>
            <p:txBody>
              <a:bodyPr tIns="-20160" bIns="-20160" anchor="t">
                <a:noAutofit/>
              </a:bodyPr>
              <a:p>
                <a:endParaRPr b="0" lang="en-US" sz="2400" strike="noStrike" u="none">
                  <a:solidFill>
                    <a:srgbClr val="000000"/>
                  </a:solidFill>
                  <a:effectLst/>
                  <a:uFillTx/>
                  <a:latin typeface="Times New Roman"/>
                </a:endParaRPr>
              </a:p>
            </p:txBody>
          </p:sp>
          <p:sp>
            <p:nvSpPr>
              <p:cNvPr id="3130" name=""/>
              <p:cNvSpPr/>
              <p:nvPr/>
            </p:nvSpPr>
            <p:spPr>
              <a:xfrm flipV="1">
                <a:off x="6553080" y="3683160"/>
                <a:ext cx="10800" cy="13680"/>
              </a:xfrm>
              <a:prstGeom prst="line">
                <a:avLst/>
              </a:prstGeom>
              <a:ln w="50760">
                <a:solidFill>
                  <a:srgbClr val="00fc00"/>
                </a:solidFill>
                <a:miter/>
              </a:ln>
            </p:spPr>
            <p:style>
              <a:lnRef idx="0"/>
              <a:fillRef idx="0"/>
              <a:effectRef idx="0"/>
              <a:fontRef idx="minor"/>
            </p:style>
            <p:txBody>
              <a:bodyPr lIns="90000" rIns="90000" tIns="-33120" bIns="-33120" anchor="ctr">
                <a:noAutofit/>
              </a:bodyPr>
              <a:p>
                <a:endParaRPr b="0" lang="en-US" sz="2400" strike="noStrike" u="none">
                  <a:solidFill>
                    <a:srgbClr val="000000"/>
                  </a:solidFill>
                  <a:effectLst/>
                  <a:uFillTx/>
                  <a:latin typeface="Times New Roman"/>
                </a:endParaRPr>
              </a:p>
            </p:txBody>
          </p:sp>
          <p:sp>
            <p:nvSpPr>
              <p:cNvPr id="3131" name=""/>
              <p:cNvSpPr/>
              <p:nvPr/>
            </p:nvSpPr>
            <p:spPr>
              <a:xfrm flipV="1">
                <a:off x="6549840" y="3698640"/>
                <a:ext cx="10800" cy="14040"/>
              </a:xfrm>
              <a:prstGeom prst="line">
                <a:avLst/>
              </a:prstGeom>
              <a:ln w="50760">
                <a:solidFill>
                  <a:srgbClr val="00fc00"/>
                </a:solidFill>
                <a:miter/>
              </a:ln>
            </p:spPr>
            <p:style>
              <a:lnRef idx="0"/>
              <a:fillRef idx="0"/>
              <a:effectRef idx="0"/>
              <a:fontRef idx="minor"/>
            </p:style>
            <p:txBody>
              <a:bodyPr lIns="90000" rIns="90000" tIns="-32760" bIns="-32760" anchor="ctr">
                <a:noAutofit/>
              </a:bodyPr>
              <a:p>
                <a:endParaRPr b="0" lang="en-US" sz="2400" strike="noStrike" u="none">
                  <a:solidFill>
                    <a:srgbClr val="000000"/>
                  </a:solidFill>
                  <a:effectLst/>
                  <a:uFillTx/>
                  <a:latin typeface="Times New Roman"/>
                </a:endParaRPr>
              </a:p>
            </p:txBody>
          </p:sp>
          <p:sp>
            <p:nvSpPr>
              <p:cNvPr id="3132" name=""/>
              <p:cNvSpPr/>
              <p:nvPr/>
            </p:nvSpPr>
            <p:spPr>
              <a:xfrm flipV="1">
                <a:off x="6546960" y="3714480"/>
                <a:ext cx="10440" cy="15480"/>
              </a:xfrm>
              <a:prstGeom prst="line">
                <a:avLst/>
              </a:prstGeom>
              <a:ln w="50760">
                <a:solidFill>
                  <a:srgbClr val="00fc00"/>
                </a:solidFill>
                <a:miter/>
              </a:ln>
            </p:spPr>
            <p:style>
              <a:lnRef idx="0"/>
              <a:fillRef idx="0"/>
              <a:effectRef idx="0"/>
              <a:fontRef idx="minor"/>
            </p:style>
            <p:txBody>
              <a:bodyPr lIns="90000" rIns="90000" tIns="-31320" bIns="-31320" anchor="ctr">
                <a:noAutofit/>
              </a:bodyPr>
              <a:p>
                <a:endParaRPr b="0" lang="en-US" sz="2400" strike="noStrike" u="none">
                  <a:solidFill>
                    <a:srgbClr val="000000"/>
                  </a:solidFill>
                  <a:effectLst/>
                  <a:uFillTx/>
                  <a:latin typeface="Times New Roman"/>
                </a:endParaRPr>
              </a:p>
            </p:txBody>
          </p:sp>
          <p:sp>
            <p:nvSpPr>
              <p:cNvPr id="3133" name=""/>
              <p:cNvSpPr/>
              <p:nvPr/>
            </p:nvSpPr>
            <p:spPr>
              <a:xfrm>
                <a:off x="6559560" y="3941640"/>
                <a:ext cx="21600" cy="25560"/>
              </a:xfrm>
              <a:custGeom>
                <a:avLst/>
                <a:gdLst/>
                <a:ahLst/>
                <a:rect l="l" t="t" r="r" b="b"/>
                <a:pathLst>
                  <a:path w="87" h="89">
                    <a:moveTo>
                      <a:pt x="66" y="2"/>
                    </a:moveTo>
                    <a:cubicBezTo>
                      <a:pt x="54" y="0"/>
                      <a:pt x="49" y="2"/>
                      <a:pt x="38" y="5"/>
                    </a:cubicBezTo>
                    <a:cubicBezTo>
                      <a:pt x="28" y="8"/>
                      <a:pt x="9" y="11"/>
                      <a:pt x="9" y="11"/>
                    </a:cubicBezTo>
                    <a:cubicBezTo>
                      <a:pt x="4" y="16"/>
                      <a:pt x="2" y="20"/>
                      <a:pt x="0" y="26"/>
                    </a:cubicBezTo>
                    <a:cubicBezTo>
                      <a:pt x="1" y="31"/>
                      <a:pt x="1" y="36"/>
                      <a:pt x="2" y="41"/>
                    </a:cubicBezTo>
                    <a:cubicBezTo>
                      <a:pt x="3" y="45"/>
                      <a:pt x="8" y="53"/>
                      <a:pt x="8" y="53"/>
                    </a:cubicBezTo>
                    <a:cubicBezTo>
                      <a:pt x="9" y="65"/>
                      <a:pt x="10" y="84"/>
                      <a:pt x="23" y="89"/>
                    </a:cubicBezTo>
                    <a:cubicBezTo>
                      <a:pt x="28" y="88"/>
                      <a:pt x="33" y="89"/>
                      <a:pt x="38" y="87"/>
                    </a:cubicBezTo>
                    <a:cubicBezTo>
                      <a:pt x="44" y="85"/>
                      <a:pt x="46" y="72"/>
                      <a:pt x="54" y="71"/>
                    </a:cubicBezTo>
                    <a:cubicBezTo>
                      <a:pt x="62" y="70"/>
                      <a:pt x="70" y="70"/>
                      <a:pt x="78" y="69"/>
                    </a:cubicBezTo>
                    <a:cubicBezTo>
                      <a:pt x="87" y="51"/>
                      <a:pt x="78" y="28"/>
                      <a:pt x="78" y="8"/>
                    </a:cubicBezTo>
                    <a:lnTo>
                      <a:pt x="66" y="2"/>
                    </a:lnTo>
                    <a:close/>
                  </a:path>
                </a:pathLst>
              </a:custGeom>
              <a:solidFill>
                <a:srgbClr val="ff6600"/>
              </a:solidFill>
              <a:ln w="0">
                <a:noFill/>
              </a:ln>
            </p:spPr>
            <p:style>
              <a:lnRef idx="0"/>
              <a:fillRef idx="0"/>
              <a:effectRef idx="0"/>
              <a:fontRef idx="minor"/>
            </p:style>
            <p:txBody>
              <a:bodyPr tIns="-20160" bIns="-20160" anchor="t">
                <a:noAutofit/>
              </a:bodyPr>
              <a:p>
                <a:endParaRPr b="0" lang="en-US" sz="2400" strike="noStrike" u="none">
                  <a:solidFill>
                    <a:srgbClr val="000000"/>
                  </a:solidFill>
                  <a:effectLst/>
                  <a:uFillTx/>
                  <a:latin typeface="Times New Roman"/>
                </a:endParaRPr>
              </a:p>
            </p:txBody>
          </p:sp>
          <p:sp>
            <p:nvSpPr>
              <p:cNvPr id="3134" name=""/>
              <p:cNvSpPr/>
              <p:nvPr/>
            </p:nvSpPr>
            <p:spPr>
              <a:xfrm>
                <a:off x="6537240" y="3963960"/>
                <a:ext cx="21960" cy="25200"/>
              </a:xfrm>
              <a:custGeom>
                <a:avLst/>
                <a:gdLst/>
                <a:ahLst/>
                <a:rect l="l" t="t" r="r" b="b"/>
                <a:pathLst>
                  <a:path w="87" h="89">
                    <a:moveTo>
                      <a:pt x="66" y="2"/>
                    </a:moveTo>
                    <a:cubicBezTo>
                      <a:pt x="54" y="0"/>
                      <a:pt x="49" y="2"/>
                      <a:pt x="38" y="5"/>
                    </a:cubicBezTo>
                    <a:cubicBezTo>
                      <a:pt x="28" y="8"/>
                      <a:pt x="9" y="11"/>
                      <a:pt x="9" y="11"/>
                    </a:cubicBezTo>
                    <a:cubicBezTo>
                      <a:pt x="4" y="16"/>
                      <a:pt x="2" y="20"/>
                      <a:pt x="0" y="26"/>
                    </a:cubicBezTo>
                    <a:cubicBezTo>
                      <a:pt x="1" y="31"/>
                      <a:pt x="1" y="36"/>
                      <a:pt x="2" y="41"/>
                    </a:cubicBezTo>
                    <a:cubicBezTo>
                      <a:pt x="3" y="45"/>
                      <a:pt x="8" y="53"/>
                      <a:pt x="8" y="53"/>
                    </a:cubicBezTo>
                    <a:cubicBezTo>
                      <a:pt x="9" y="65"/>
                      <a:pt x="10" y="84"/>
                      <a:pt x="23" y="89"/>
                    </a:cubicBezTo>
                    <a:cubicBezTo>
                      <a:pt x="28" y="88"/>
                      <a:pt x="33" y="89"/>
                      <a:pt x="38" y="87"/>
                    </a:cubicBezTo>
                    <a:cubicBezTo>
                      <a:pt x="44" y="85"/>
                      <a:pt x="46" y="72"/>
                      <a:pt x="54" y="71"/>
                    </a:cubicBezTo>
                    <a:cubicBezTo>
                      <a:pt x="62" y="70"/>
                      <a:pt x="70" y="70"/>
                      <a:pt x="78" y="69"/>
                    </a:cubicBezTo>
                    <a:cubicBezTo>
                      <a:pt x="87" y="51"/>
                      <a:pt x="78" y="28"/>
                      <a:pt x="78" y="8"/>
                    </a:cubicBezTo>
                    <a:lnTo>
                      <a:pt x="66" y="2"/>
                    </a:lnTo>
                    <a:close/>
                  </a:path>
                </a:pathLst>
              </a:custGeom>
              <a:solidFill>
                <a:srgbClr val="ff6600"/>
              </a:solidFill>
              <a:ln w="0">
                <a:noFill/>
              </a:ln>
            </p:spPr>
            <p:style>
              <a:lnRef idx="0"/>
              <a:fillRef idx="0"/>
              <a:effectRef idx="0"/>
              <a:fontRef idx="minor"/>
            </p:style>
            <p:txBody>
              <a:bodyPr tIns="-20520" bIns="-20520" anchor="t">
                <a:noAutofit/>
              </a:bodyPr>
              <a:p>
                <a:endParaRPr b="0" lang="en-US" sz="2400" strike="noStrike" u="none">
                  <a:solidFill>
                    <a:srgbClr val="000000"/>
                  </a:solidFill>
                  <a:effectLst/>
                  <a:uFillTx/>
                  <a:latin typeface="Times New Roman"/>
                </a:endParaRPr>
              </a:p>
            </p:txBody>
          </p:sp>
          <p:sp>
            <p:nvSpPr>
              <p:cNvPr id="3135" name=""/>
              <p:cNvSpPr/>
              <p:nvPr/>
            </p:nvSpPr>
            <p:spPr>
              <a:xfrm>
                <a:off x="6565680" y="3948120"/>
                <a:ext cx="20520" cy="23760"/>
              </a:xfrm>
              <a:custGeom>
                <a:avLst/>
                <a:gdLst/>
                <a:ahLst/>
                <a:rect l="l" t="t" r="r" b="b"/>
                <a:pathLst>
                  <a:path w="87" h="89">
                    <a:moveTo>
                      <a:pt x="66" y="2"/>
                    </a:moveTo>
                    <a:cubicBezTo>
                      <a:pt x="54" y="0"/>
                      <a:pt x="49" y="2"/>
                      <a:pt x="38" y="5"/>
                    </a:cubicBezTo>
                    <a:cubicBezTo>
                      <a:pt x="28" y="8"/>
                      <a:pt x="9" y="11"/>
                      <a:pt x="9" y="11"/>
                    </a:cubicBezTo>
                    <a:cubicBezTo>
                      <a:pt x="4" y="16"/>
                      <a:pt x="2" y="20"/>
                      <a:pt x="0" y="26"/>
                    </a:cubicBezTo>
                    <a:cubicBezTo>
                      <a:pt x="1" y="31"/>
                      <a:pt x="1" y="36"/>
                      <a:pt x="2" y="41"/>
                    </a:cubicBezTo>
                    <a:cubicBezTo>
                      <a:pt x="3" y="45"/>
                      <a:pt x="8" y="53"/>
                      <a:pt x="8" y="53"/>
                    </a:cubicBezTo>
                    <a:cubicBezTo>
                      <a:pt x="9" y="65"/>
                      <a:pt x="10" y="84"/>
                      <a:pt x="23" y="89"/>
                    </a:cubicBezTo>
                    <a:cubicBezTo>
                      <a:pt x="28" y="88"/>
                      <a:pt x="33" y="89"/>
                      <a:pt x="38" y="87"/>
                    </a:cubicBezTo>
                    <a:cubicBezTo>
                      <a:pt x="44" y="85"/>
                      <a:pt x="46" y="72"/>
                      <a:pt x="54" y="71"/>
                    </a:cubicBezTo>
                    <a:cubicBezTo>
                      <a:pt x="62" y="70"/>
                      <a:pt x="70" y="70"/>
                      <a:pt x="78" y="69"/>
                    </a:cubicBezTo>
                    <a:cubicBezTo>
                      <a:pt x="87" y="51"/>
                      <a:pt x="78" y="28"/>
                      <a:pt x="78" y="8"/>
                    </a:cubicBezTo>
                    <a:lnTo>
                      <a:pt x="66" y="2"/>
                    </a:lnTo>
                    <a:close/>
                  </a:path>
                </a:pathLst>
              </a:custGeom>
              <a:solidFill>
                <a:srgbClr val="ff6600"/>
              </a:solidFill>
              <a:ln w="0">
                <a:noFill/>
              </a:ln>
            </p:spPr>
            <p:style>
              <a:lnRef idx="0"/>
              <a:fillRef idx="0"/>
              <a:effectRef idx="0"/>
              <a:fontRef idx="minor"/>
            </p:style>
            <p:txBody>
              <a:bodyPr tIns="-21960" bIns="-21960" anchor="t">
                <a:noAutofit/>
              </a:bodyPr>
              <a:p>
                <a:endParaRPr b="0" lang="en-US" sz="2400" strike="noStrike" u="none">
                  <a:solidFill>
                    <a:srgbClr val="000000"/>
                  </a:solidFill>
                  <a:effectLst/>
                  <a:uFillTx/>
                  <a:latin typeface="Times New Roman"/>
                </a:endParaRPr>
              </a:p>
            </p:txBody>
          </p:sp>
          <p:sp>
            <p:nvSpPr>
              <p:cNvPr id="3136" name=""/>
              <p:cNvSpPr/>
              <p:nvPr/>
            </p:nvSpPr>
            <p:spPr>
              <a:xfrm flipV="1">
                <a:off x="4411440" y="2985840"/>
                <a:ext cx="1440" cy="28800"/>
              </a:xfrm>
              <a:prstGeom prst="line">
                <a:avLst/>
              </a:prstGeom>
              <a:ln w="57240">
                <a:solidFill>
                  <a:srgbClr val="ff0000"/>
                </a:solidFill>
                <a:miter/>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3137" name=""/>
              <p:cNvSpPr/>
              <p:nvPr/>
            </p:nvSpPr>
            <p:spPr>
              <a:xfrm>
                <a:off x="5948280" y="3716280"/>
                <a:ext cx="549000" cy="1052280"/>
              </a:xfrm>
              <a:custGeom>
                <a:avLst/>
                <a:gdLst/>
                <a:ahLst/>
                <a:rect l="l" t="t" r="r" b="b"/>
                <a:pathLst>
                  <a:path w="747" h="1454">
                    <a:moveTo>
                      <a:pt x="0" y="1454"/>
                    </a:moveTo>
                    <a:lnTo>
                      <a:pt x="3" y="1276"/>
                    </a:lnTo>
                    <a:lnTo>
                      <a:pt x="261" y="1247"/>
                    </a:lnTo>
                    <a:lnTo>
                      <a:pt x="468" y="1039"/>
                    </a:lnTo>
                    <a:lnTo>
                      <a:pt x="356" y="564"/>
                    </a:lnTo>
                    <a:lnTo>
                      <a:pt x="327" y="422"/>
                    </a:lnTo>
                    <a:lnTo>
                      <a:pt x="378" y="346"/>
                    </a:lnTo>
                    <a:lnTo>
                      <a:pt x="414" y="342"/>
                    </a:lnTo>
                    <a:lnTo>
                      <a:pt x="485" y="275"/>
                    </a:lnTo>
                    <a:lnTo>
                      <a:pt x="596" y="168"/>
                    </a:lnTo>
                    <a:lnTo>
                      <a:pt x="747" y="0"/>
                    </a:lnTo>
                  </a:path>
                </a:pathLst>
              </a:custGeom>
              <a:noFill/>
              <a:ln w="5724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38" name=""/>
              <p:cNvSpPr/>
              <p:nvPr/>
            </p:nvSpPr>
            <p:spPr>
              <a:xfrm>
                <a:off x="4732200" y="2706480"/>
                <a:ext cx="566280" cy="403200"/>
              </a:xfrm>
              <a:custGeom>
                <a:avLst/>
                <a:gdLst/>
                <a:ahLst/>
                <a:rect l="l" t="t" r="r" b="b"/>
                <a:pathLst>
                  <a:path w="767" h="557">
                    <a:moveTo>
                      <a:pt x="0" y="557"/>
                    </a:moveTo>
                    <a:lnTo>
                      <a:pt x="38" y="238"/>
                    </a:lnTo>
                    <a:lnTo>
                      <a:pt x="478" y="59"/>
                    </a:lnTo>
                    <a:lnTo>
                      <a:pt x="701" y="45"/>
                    </a:lnTo>
                    <a:lnTo>
                      <a:pt x="767" y="0"/>
                    </a:lnTo>
                  </a:path>
                </a:pathLst>
              </a:custGeom>
              <a:noFill/>
              <a:ln w="5724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139" name=""/>
              <p:cNvGrpSpPr/>
              <p:nvPr/>
            </p:nvGrpSpPr>
            <p:grpSpPr>
              <a:xfrm>
                <a:off x="5744880" y="3279600"/>
                <a:ext cx="542520" cy="436320"/>
                <a:chOff x="5744880" y="3279600"/>
                <a:chExt cx="542520" cy="436320"/>
              </a:xfrm>
            </p:grpSpPr>
            <p:sp>
              <p:nvSpPr>
                <p:cNvPr id="3140" name=""/>
                <p:cNvSpPr/>
                <p:nvPr/>
              </p:nvSpPr>
              <p:spPr>
                <a:xfrm>
                  <a:off x="5956560" y="3657600"/>
                  <a:ext cx="21240" cy="23400"/>
                </a:xfrm>
                <a:custGeom>
                  <a:avLst/>
                  <a:gdLst/>
                  <a:ahLst/>
                  <a:rect l="l" t="t" r="r" b="b"/>
                  <a:pathLst>
                    <a:path w="84" h="88">
                      <a:moveTo>
                        <a:pt x="44" y="0"/>
                      </a:moveTo>
                      <a:lnTo>
                        <a:pt x="46" y="4"/>
                      </a:lnTo>
                      <a:lnTo>
                        <a:pt x="48" y="10"/>
                      </a:lnTo>
                      <a:lnTo>
                        <a:pt x="48" y="19"/>
                      </a:lnTo>
                      <a:lnTo>
                        <a:pt x="44" y="25"/>
                      </a:lnTo>
                      <a:lnTo>
                        <a:pt x="42" y="19"/>
                      </a:lnTo>
                      <a:lnTo>
                        <a:pt x="40" y="13"/>
                      </a:lnTo>
                      <a:lnTo>
                        <a:pt x="36" y="8"/>
                      </a:lnTo>
                      <a:lnTo>
                        <a:pt x="34" y="10"/>
                      </a:lnTo>
                      <a:lnTo>
                        <a:pt x="27" y="12"/>
                      </a:lnTo>
                      <a:lnTo>
                        <a:pt x="23" y="13"/>
                      </a:lnTo>
                      <a:lnTo>
                        <a:pt x="23" y="15"/>
                      </a:lnTo>
                      <a:lnTo>
                        <a:pt x="19" y="19"/>
                      </a:lnTo>
                      <a:lnTo>
                        <a:pt x="17" y="23"/>
                      </a:lnTo>
                      <a:lnTo>
                        <a:pt x="13" y="25"/>
                      </a:lnTo>
                      <a:lnTo>
                        <a:pt x="9" y="29"/>
                      </a:lnTo>
                      <a:lnTo>
                        <a:pt x="9" y="33"/>
                      </a:lnTo>
                      <a:lnTo>
                        <a:pt x="4" y="35"/>
                      </a:lnTo>
                      <a:lnTo>
                        <a:pt x="0" y="36"/>
                      </a:lnTo>
                      <a:lnTo>
                        <a:pt x="0" y="40"/>
                      </a:lnTo>
                      <a:lnTo>
                        <a:pt x="0" y="46"/>
                      </a:lnTo>
                      <a:lnTo>
                        <a:pt x="0" y="54"/>
                      </a:lnTo>
                      <a:lnTo>
                        <a:pt x="0" y="58"/>
                      </a:lnTo>
                      <a:lnTo>
                        <a:pt x="6" y="63"/>
                      </a:lnTo>
                      <a:lnTo>
                        <a:pt x="7" y="69"/>
                      </a:lnTo>
                      <a:lnTo>
                        <a:pt x="11" y="79"/>
                      </a:lnTo>
                      <a:lnTo>
                        <a:pt x="17" y="81"/>
                      </a:lnTo>
                      <a:lnTo>
                        <a:pt x="21" y="81"/>
                      </a:lnTo>
                      <a:lnTo>
                        <a:pt x="25" y="84"/>
                      </a:lnTo>
                      <a:lnTo>
                        <a:pt x="27" y="88"/>
                      </a:lnTo>
                      <a:lnTo>
                        <a:pt x="30" y="84"/>
                      </a:lnTo>
                      <a:lnTo>
                        <a:pt x="34" y="83"/>
                      </a:lnTo>
                      <a:lnTo>
                        <a:pt x="38" y="77"/>
                      </a:lnTo>
                      <a:lnTo>
                        <a:pt x="42" y="73"/>
                      </a:lnTo>
                      <a:lnTo>
                        <a:pt x="46" y="75"/>
                      </a:lnTo>
                      <a:lnTo>
                        <a:pt x="46" y="75"/>
                      </a:lnTo>
                      <a:lnTo>
                        <a:pt x="48" y="73"/>
                      </a:lnTo>
                      <a:lnTo>
                        <a:pt x="53" y="67"/>
                      </a:lnTo>
                      <a:lnTo>
                        <a:pt x="59" y="63"/>
                      </a:lnTo>
                      <a:lnTo>
                        <a:pt x="63" y="63"/>
                      </a:lnTo>
                      <a:lnTo>
                        <a:pt x="67" y="63"/>
                      </a:lnTo>
                      <a:lnTo>
                        <a:pt x="71" y="61"/>
                      </a:lnTo>
                      <a:lnTo>
                        <a:pt x="73" y="59"/>
                      </a:lnTo>
                      <a:lnTo>
                        <a:pt x="77" y="56"/>
                      </a:lnTo>
                      <a:lnTo>
                        <a:pt x="77" y="50"/>
                      </a:lnTo>
                      <a:lnTo>
                        <a:pt x="77" y="44"/>
                      </a:lnTo>
                      <a:lnTo>
                        <a:pt x="78" y="35"/>
                      </a:lnTo>
                      <a:lnTo>
                        <a:pt x="80" y="29"/>
                      </a:lnTo>
                      <a:lnTo>
                        <a:pt x="80" y="23"/>
                      </a:lnTo>
                      <a:lnTo>
                        <a:pt x="82" y="15"/>
                      </a:lnTo>
                      <a:lnTo>
                        <a:pt x="84" y="10"/>
                      </a:lnTo>
                      <a:lnTo>
                        <a:pt x="82" y="6"/>
                      </a:lnTo>
                      <a:lnTo>
                        <a:pt x="78" y="2"/>
                      </a:lnTo>
                      <a:lnTo>
                        <a:pt x="73" y="0"/>
                      </a:lnTo>
                      <a:lnTo>
                        <a:pt x="67" y="0"/>
                      </a:lnTo>
                      <a:lnTo>
                        <a:pt x="61" y="0"/>
                      </a:lnTo>
                      <a:lnTo>
                        <a:pt x="55" y="0"/>
                      </a:lnTo>
                      <a:lnTo>
                        <a:pt x="44" y="0"/>
                      </a:lnTo>
                      <a:close/>
                    </a:path>
                  </a:pathLst>
                </a:custGeom>
                <a:solidFill>
                  <a:srgbClr val="ff6600"/>
                </a:solidFill>
                <a:ln w="0">
                  <a:noFill/>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Times New Roman"/>
                  </a:endParaRPr>
                </a:p>
              </p:txBody>
            </p:sp>
            <p:sp>
              <p:nvSpPr>
                <p:cNvPr id="3141" name=""/>
                <p:cNvSpPr/>
                <p:nvPr/>
              </p:nvSpPr>
              <p:spPr>
                <a:xfrm>
                  <a:off x="5990760" y="3663000"/>
                  <a:ext cx="30960" cy="49320"/>
                </a:xfrm>
                <a:custGeom>
                  <a:avLst/>
                  <a:gdLst/>
                  <a:ahLst/>
                  <a:rect l="l" t="t" r="r" b="b"/>
                  <a:pathLst>
                    <a:path w="121" h="188">
                      <a:moveTo>
                        <a:pt x="54" y="2"/>
                      </a:moveTo>
                      <a:lnTo>
                        <a:pt x="56" y="8"/>
                      </a:lnTo>
                      <a:lnTo>
                        <a:pt x="54" y="19"/>
                      </a:lnTo>
                      <a:lnTo>
                        <a:pt x="48" y="31"/>
                      </a:lnTo>
                      <a:lnTo>
                        <a:pt x="35" y="40"/>
                      </a:lnTo>
                      <a:lnTo>
                        <a:pt x="35" y="46"/>
                      </a:lnTo>
                      <a:lnTo>
                        <a:pt x="33" y="54"/>
                      </a:lnTo>
                      <a:lnTo>
                        <a:pt x="33" y="60"/>
                      </a:lnTo>
                      <a:lnTo>
                        <a:pt x="29" y="63"/>
                      </a:lnTo>
                      <a:lnTo>
                        <a:pt x="25" y="73"/>
                      </a:lnTo>
                      <a:lnTo>
                        <a:pt x="25" y="77"/>
                      </a:lnTo>
                      <a:lnTo>
                        <a:pt x="20" y="81"/>
                      </a:lnTo>
                      <a:lnTo>
                        <a:pt x="16" y="85"/>
                      </a:lnTo>
                      <a:lnTo>
                        <a:pt x="10" y="94"/>
                      </a:lnTo>
                      <a:lnTo>
                        <a:pt x="8" y="102"/>
                      </a:lnTo>
                      <a:lnTo>
                        <a:pt x="4" y="104"/>
                      </a:lnTo>
                      <a:lnTo>
                        <a:pt x="4" y="108"/>
                      </a:lnTo>
                      <a:lnTo>
                        <a:pt x="6" y="117"/>
                      </a:lnTo>
                      <a:lnTo>
                        <a:pt x="0" y="136"/>
                      </a:lnTo>
                      <a:lnTo>
                        <a:pt x="2" y="146"/>
                      </a:lnTo>
                      <a:lnTo>
                        <a:pt x="2" y="154"/>
                      </a:lnTo>
                      <a:lnTo>
                        <a:pt x="2" y="163"/>
                      </a:lnTo>
                      <a:lnTo>
                        <a:pt x="2" y="167"/>
                      </a:lnTo>
                      <a:lnTo>
                        <a:pt x="8" y="181"/>
                      </a:lnTo>
                      <a:lnTo>
                        <a:pt x="12" y="179"/>
                      </a:lnTo>
                      <a:lnTo>
                        <a:pt x="16" y="179"/>
                      </a:lnTo>
                      <a:lnTo>
                        <a:pt x="21" y="182"/>
                      </a:lnTo>
                      <a:lnTo>
                        <a:pt x="29" y="184"/>
                      </a:lnTo>
                      <a:lnTo>
                        <a:pt x="35" y="184"/>
                      </a:lnTo>
                      <a:lnTo>
                        <a:pt x="43" y="184"/>
                      </a:lnTo>
                      <a:lnTo>
                        <a:pt x="48" y="184"/>
                      </a:lnTo>
                      <a:lnTo>
                        <a:pt x="52" y="184"/>
                      </a:lnTo>
                      <a:lnTo>
                        <a:pt x="60" y="184"/>
                      </a:lnTo>
                      <a:lnTo>
                        <a:pt x="66" y="186"/>
                      </a:lnTo>
                      <a:lnTo>
                        <a:pt x="73" y="188"/>
                      </a:lnTo>
                      <a:lnTo>
                        <a:pt x="77" y="188"/>
                      </a:lnTo>
                      <a:lnTo>
                        <a:pt x="85" y="188"/>
                      </a:lnTo>
                      <a:lnTo>
                        <a:pt x="85" y="182"/>
                      </a:lnTo>
                      <a:lnTo>
                        <a:pt x="87" y="179"/>
                      </a:lnTo>
                      <a:lnTo>
                        <a:pt x="89" y="171"/>
                      </a:lnTo>
                      <a:lnTo>
                        <a:pt x="87" y="159"/>
                      </a:lnTo>
                      <a:lnTo>
                        <a:pt x="91" y="150"/>
                      </a:lnTo>
                      <a:lnTo>
                        <a:pt x="92" y="138"/>
                      </a:lnTo>
                      <a:lnTo>
                        <a:pt x="92" y="127"/>
                      </a:lnTo>
                      <a:lnTo>
                        <a:pt x="94" y="121"/>
                      </a:lnTo>
                      <a:lnTo>
                        <a:pt x="96" y="108"/>
                      </a:lnTo>
                      <a:lnTo>
                        <a:pt x="94" y="94"/>
                      </a:lnTo>
                      <a:lnTo>
                        <a:pt x="100" y="81"/>
                      </a:lnTo>
                      <a:lnTo>
                        <a:pt x="106" y="71"/>
                      </a:lnTo>
                      <a:lnTo>
                        <a:pt x="110" y="56"/>
                      </a:lnTo>
                      <a:lnTo>
                        <a:pt x="112" y="46"/>
                      </a:lnTo>
                      <a:lnTo>
                        <a:pt x="117" y="31"/>
                      </a:lnTo>
                      <a:lnTo>
                        <a:pt x="119" y="25"/>
                      </a:lnTo>
                      <a:lnTo>
                        <a:pt x="121" y="14"/>
                      </a:lnTo>
                      <a:lnTo>
                        <a:pt x="115" y="14"/>
                      </a:lnTo>
                      <a:lnTo>
                        <a:pt x="108" y="8"/>
                      </a:lnTo>
                      <a:lnTo>
                        <a:pt x="102" y="4"/>
                      </a:lnTo>
                      <a:lnTo>
                        <a:pt x="94" y="2"/>
                      </a:lnTo>
                      <a:lnTo>
                        <a:pt x="85" y="2"/>
                      </a:lnTo>
                      <a:lnTo>
                        <a:pt x="75" y="0"/>
                      </a:lnTo>
                      <a:lnTo>
                        <a:pt x="67" y="0"/>
                      </a:lnTo>
                      <a:lnTo>
                        <a:pt x="62" y="0"/>
                      </a:lnTo>
                      <a:lnTo>
                        <a:pt x="54" y="2"/>
                      </a:lnTo>
                      <a:close/>
                    </a:path>
                  </a:pathLst>
                </a:custGeom>
                <a:solidFill>
                  <a:srgbClr val="ff6600"/>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3142" name=""/>
                <p:cNvSpPr/>
                <p:nvPr/>
              </p:nvSpPr>
              <p:spPr>
                <a:xfrm>
                  <a:off x="5966640" y="3665520"/>
                  <a:ext cx="25560" cy="50400"/>
                </a:xfrm>
                <a:custGeom>
                  <a:avLst/>
                  <a:gdLst/>
                  <a:ahLst/>
                  <a:rect l="l" t="t" r="r" b="b"/>
                  <a:pathLst>
                    <a:path w="94" h="194">
                      <a:moveTo>
                        <a:pt x="0" y="172"/>
                      </a:moveTo>
                      <a:lnTo>
                        <a:pt x="6" y="178"/>
                      </a:lnTo>
                      <a:lnTo>
                        <a:pt x="11" y="182"/>
                      </a:lnTo>
                      <a:lnTo>
                        <a:pt x="17" y="186"/>
                      </a:lnTo>
                      <a:lnTo>
                        <a:pt x="23" y="190"/>
                      </a:lnTo>
                      <a:lnTo>
                        <a:pt x="29" y="192"/>
                      </a:lnTo>
                      <a:lnTo>
                        <a:pt x="35" y="194"/>
                      </a:lnTo>
                      <a:lnTo>
                        <a:pt x="40" y="194"/>
                      </a:lnTo>
                      <a:lnTo>
                        <a:pt x="46" y="190"/>
                      </a:lnTo>
                      <a:lnTo>
                        <a:pt x="52" y="188"/>
                      </a:lnTo>
                      <a:lnTo>
                        <a:pt x="54" y="188"/>
                      </a:lnTo>
                      <a:lnTo>
                        <a:pt x="58" y="188"/>
                      </a:lnTo>
                      <a:lnTo>
                        <a:pt x="61" y="190"/>
                      </a:lnTo>
                      <a:lnTo>
                        <a:pt x="65" y="192"/>
                      </a:lnTo>
                      <a:lnTo>
                        <a:pt x="71" y="188"/>
                      </a:lnTo>
                      <a:lnTo>
                        <a:pt x="79" y="184"/>
                      </a:lnTo>
                      <a:lnTo>
                        <a:pt x="82" y="180"/>
                      </a:lnTo>
                      <a:lnTo>
                        <a:pt x="86" y="174"/>
                      </a:lnTo>
                      <a:lnTo>
                        <a:pt x="90" y="172"/>
                      </a:lnTo>
                      <a:lnTo>
                        <a:pt x="94" y="171"/>
                      </a:lnTo>
                      <a:lnTo>
                        <a:pt x="88" y="157"/>
                      </a:lnTo>
                      <a:lnTo>
                        <a:pt x="88" y="153"/>
                      </a:lnTo>
                      <a:lnTo>
                        <a:pt x="88" y="144"/>
                      </a:lnTo>
                      <a:lnTo>
                        <a:pt x="88" y="136"/>
                      </a:lnTo>
                      <a:lnTo>
                        <a:pt x="86" y="126"/>
                      </a:lnTo>
                      <a:lnTo>
                        <a:pt x="92" y="107"/>
                      </a:lnTo>
                      <a:lnTo>
                        <a:pt x="90" y="98"/>
                      </a:lnTo>
                      <a:lnTo>
                        <a:pt x="90" y="94"/>
                      </a:lnTo>
                      <a:lnTo>
                        <a:pt x="84" y="82"/>
                      </a:lnTo>
                      <a:lnTo>
                        <a:pt x="79" y="76"/>
                      </a:lnTo>
                      <a:lnTo>
                        <a:pt x="73" y="75"/>
                      </a:lnTo>
                      <a:lnTo>
                        <a:pt x="61" y="71"/>
                      </a:lnTo>
                      <a:lnTo>
                        <a:pt x="54" y="63"/>
                      </a:lnTo>
                      <a:lnTo>
                        <a:pt x="56" y="59"/>
                      </a:lnTo>
                      <a:lnTo>
                        <a:pt x="59" y="48"/>
                      </a:lnTo>
                      <a:lnTo>
                        <a:pt x="63" y="34"/>
                      </a:lnTo>
                      <a:lnTo>
                        <a:pt x="65" y="25"/>
                      </a:lnTo>
                      <a:lnTo>
                        <a:pt x="69" y="17"/>
                      </a:lnTo>
                      <a:lnTo>
                        <a:pt x="71" y="7"/>
                      </a:lnTo>
                      <a:lnTo>
                        <a:pt x="73" y="4"/>
                      </a:lnTo>
                      <a:lnTo>
                        <a:pt x="69" y="0"/>
                      </a:lnTo>
                      <a:lnTo>
                        <a:pt x="65" y="0"/>
                      </a:lnTo>
                      <a:lnTo>
                        <a:pt x="61" y="4"/>
                      </a:lnTo>
                      <a:lnTo>
                        <a:pt x="56" y="5"/>
                      </a:lnTo>
                      <a:lnTo>
                        <a:pt x="50" y="11"/>
                      </a:lnTo>
                      <a:lnTo>
                        <a:pt x="48" y="17"/>
                      </a:lnTo>
                      <a:lnTo>
                        <a:pt x="44" y="23"/>
                      </a:lnTo>
                      <a:lnTo>
                        <a:pt x="38" y="28"/>
                      </a:lnTo>
                      <a:lnTo>
                        <a:pt x="35" y="32"/>
                      </a:lnTo>
                      <a:lnTo>
                        <a:pt x="36" y="40"/>
                      </a:lnTo>
                      <a:lnTo>
                        <a:pt x="36" y="48"/>
                      </a:lnTo>
                      <a:lnTo>
                        <a:pt x="38" y="61"/>
                      </a:lnTo>
                      <a:lnTo>
                        <a:pt x="38" y="73"/>
                      </a:lnTo>
                      <a:lnTo>
                        <a:pt x="40" y="78"/>
                      </a:lnTo>
                      <a:lnTo>
                        <a:pt x="40" y="86"/>
                      </a:lnTo>
                      <a:lnTo>
                        <a:pt x="40" y="88"/>
                      </a:lnTo>
                      <a:lnTo>
                        <a:pt x="36" y="90"/>
                      </a:lnTo>
                      <a:lnTo>
                        <a:pt x="35" y="94"/>
                      </a:lnTo>
                      <a:lnTo>
                        <a:pt x="38" y="98"/>
                      </a:lnTo>
                      <a:lnTo>
                        <a:pt x="38" y="103"/>
                      </a:lnTo>
                      <a:lnTo>
                        <a:pt x="36" y="109"/>
                      </a:lnTo>
                      <a:lnTo>
                        <a:pt x="33" y="113"/>
                      </a:lnTo>
                      <a:lnTo>
                        <a:pt x="31" y="119"/>
                      </a:lnTo>
                      <a:lnTo>
                        <a:pt x="27" y="128"/>
                      </a:lnTo>
                      <a:lnTo>
                        <a:pt x="25" y="132"/>
                      </a:lnTo>
                      <a:lnTo>
                        <a:pt x="23" y="142"/>
                      </a:lnTo>
                      <a:lnTo>
                        <a:pt x="21" y="149"/>
                      </a:lnTo>
                      <a:lnTo>
                        <a:pt x="17" y="157"/>
                      </a:lnTo>
                      <a:lnTo>
                        <a:pt x="8" y="165"/>
                      </a:lnTo>
                      <a:lnTo>
                        <a:pt x="2" y="171"/>
                      </a:lnTo>
                      <a:lnTo>
                        <a:pt x="0" y="172"/>
                      </a:lnTo>
                      <a:close/>
                    </a:path>
                  </a:pathLst>
                </a:custGeom>
                <a:solidFill>
                  <a:srgbClr val="ff6600"/>
                </a:solidFill>
                <a:ln w="0">
                  <a:noFill/>
                </a:ln>
              </p:spPr>
              <p:style>
                <a:lnRef idx="0"/>
                <a:fillRef idx="0"/>
                <a:effectRef idx="0"/>
                <a:fontRef idx="minor"/>
              </p:style>
              <p:txBody>
                <a:bodyPr lIns="90000" rIns="90000" tIns="3600" bIns="3600" anchor="t">
                  <a:noAutofit/>
                </a:bodyPr>
                <a:p>
                  <a:endParaRPr b="0" lang="en-US" sz="2400" strike="noStrike" u="none">
                    <a:solidFill>
                      <a:srgbClr val="000000"/>
                    </a:solidFill>
                    <a:effectLst/>
                    <a:uFillTx/>
                    <a:latin typeface="Times New Roman"/>
                  </a:endParaRPr>
                </a:p>
              </p:txBody>
            </p:sp>
            <p:sp>
              <p:nvSpPr>
                <p:cNvPr id="3143" name=""/>
                <p:cNvSpPr/>
                <p:nvPr/>
              </p:nvSpPr>
              <p:spPr>
                <a:xfrm>
                  <a:off x="5982480" y="3644640"/>
                  <a:ext cx="22320" cy="45360"/>
                </a:xfrm>
                <a:custGeom>
                  <a:avLst/>
                  <a:gdLst/>
                  <a:ahLst/>
                  <a:rect l="l" t="t" r="r" b="b"/>
                  <a:pathLst>
                    <a:path w="88" h="173">
                      <a:moveTo>
                        <a:pt x="40" y="4"/>
                      </a:moveTo>
                      <a:lnTo>
                        <a:pt x="42" y="10"/>
                      </a:lnTo>
                      <a:lnTo>
                        <a:pt x="42" y="15"/>
                      </a:lnTo>
                      <a:lnTo>
                        <a:pt x="42" y="25"/>
                      </a:lnTo>
                      <a:lnTo>
                        <a:pt x="38" y="36"/>
                      </a:lnTo>
                      <a:lnTo>
                        <a:pt x="34" y="50"/>
                      </a:lnTo>
                      <a:lnTo>
                        <a:pt x="30" y="60"/>
                      </a:lnTo>
                      <a:lnTo>
                        <a:pt x="25" y="65"/>
                      </a:lnTo>
                      <a:lnTo>
                        <a:pt x="21" y="77"/>
                      </a:lnTo>
                      <a:lnTo>
                        <a:pt x="19" y="83"/>
                      </a:lnTo>
                      <a:lnTo>
                        <a:pt x="17" y="86"/>
                      </a:lnTo>
                      <a:lnTo>
                        <a:pt x="15" y="96"/>
                      </a:lnTo>
                      <a:lnTo>
                        <a:pt x="11" y="104"/>
                      </a:lnTo>
                      <a:lnTo>
                        <a:pt x="9" y="113"/>
                      </a:lnTo>
                      <a:lnTo>
                        <a:pt x="5" y="127"/>
                      </a:lnTo>
                      <a:lnTo>
                        <a:pt x="2" y="138"/>
                      </a:lnTo>
                      <a:lnTo>
                        <a:pt x="0" y="142"/>
                      </a:lnTo>
                      <a:lnTo>
                        <a:pt x="7" y="150"/>
                      </a:lnTo>
                      <a:lnTo>
                        <a:pt x="19" y="154"/>
                      </a:lnTo>
                      <a:lnTo>
                        <a:pt x="25" y="155"/>
                      </a:lnTo>
                      <a:lnTo>
                        <a:pt x="30" y="161"/>
                      </a:lnTo>
                      <a:lnTo>
                        <a:pt x="36" y="173"/>
                      </a:lnTo>
                      <a:lnTo>
                        <a:pt x="40" y="171"/>
                      </a:lnTo>
                      <a:lnTo>
                        <a:pt x="42" y="163"/>
                      </a:lnTo>
                      <a:lnTo>
                        <a:pt x="48" y="154"/>
                      </a:lnTo>
                      <a:lnTo>
                        <a:pt x="52" y="150"/>
                      </a:lnTo>
                      <a:lnTo>
                        <a:pt x="57" y="146"/>
                      </a:lnTo>
                      <a:lnTo>
                        <a:pt x="57" y="142"/>
                      </a:lnTo>
                      <a:lnTo>
                        <a:pt x="61" y="132"/>
                      </a:lnTo>
                      <a:lnTo>
                        <a:pt x="65" y="129"/>
                      </a:lnTo>
                      <a:lnTo>
                        <a:pt x="65" y="123"/>
                      </a:lnTo>
                      <a:lnTo>
                        <a:pt x="67" y="115"/>
                      </a:lnTo>
                      <a:lnTo>
                        <a:pt x="67" y="109"/>
                      </a:lnTo>
                      <a:lnTo>
                        <a:pt x="80" y="100"/>
                      </a:lnTo>
                      <a:lnTo>
                        <a:pt x="86" y="88"/>
                      </a:lnTo>
                      <a:lnTo>
                        <a:pt x="88" y="77"/>
                      </a:lnTo>
                      <a:lnTo>
                        <a:pt x="86" y="71"/>
                      </a:lnTo>
                      <a:lnTo>
                        <a:pt x="88" y="63"/>
                      </a:lnTo>
                      <a:lnTo>
                        <a:pt x="88" y="58"/>
                      </a:lnTo>
                      <a:lnTo>
                        <a:pt x="86" y="48"/>
                      </a:lnTo>
                      <a:lnTo>
                        <a:pt x="86" y="38"/>
                      </a:lnTo>
                      <a:lnTo>
                        <a:pt x="84" y="33"/>
                      </a:lnTo>
                      <a:lnTo>
                        <a:pt x="80" y="25"/>
                      </a:lnTo>
                      <a:lnTo>
                        <a:pt x="73" y="17"/>
                      </a:lnTo>
                      <a:lnTo>
                        <a:pt x="65" y="10"/>
                      </a:lnTo>
                      <a:lnTo>
                        <a:pt x="63" y="4"/>
                      </a:lnTo>
                      <a:lnTo>
                        <a:pt x="57" y="2"/>
                      </a:lnTo>
                      <a:lnTo>
                        <a:pt x="53" y="0"/>
                      </a:lnTo>
                      <a:lnTo>
                        <a:pt x="50" y="2"/>
                      </a:lnTo>
                      <a:lnTo>
                        <a:pt x="46" y="4"/>
                      </a:lnTo>
                      <a:lnTo>
                        <a:pt x="44" y="4"/>
                      </a:lnTo>
                      <a:lnTo>
                        <a:pt x="40" y="4"/>
                      </a:lnTo>
                      <a:close/>
                    </a:path>
                  </a:pathLst>
                </a:custGeom>
                <a:solidFill>
                  <a:srgbClr val="ff6600"/>
                </a:solidFill>
                <a:ln w="0">
                  <a:noFill/>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3144" name=""/>
                <p:cNvSpPr/>
                <p:nvPr/>
              </p:nvSpPr>
              <p:spPr>
                <a:xfrm>
                  <a:off x="5931360" y="3644640"/>
                  <a:ext cx="60840" cy="68760"/>
                </a:xfrm>
                <a:custGeom>
                  <a:avLst/>
                  <a:gdLst/>
                  <a:ahLst/>
                  <a:rect l="l" t="t" r="r" b="b"/>
                  <a:pathLst>
                    <a:path w="230" h="261">
                      <a:moveTo>
                        <a:pt x="0" y="228"/>
                      </a:moveTo>
                      <a:lnTo>
                        <a:pt x="5" y="236"/>
                      </a:lnTo>
                      <a:lnTo>
                        <a:pt x="9" y="238"/>
                      </a:lnTo>
                      <a:lnTo>
                        <a:pt x="11" y="240"/>
                      </a:lnTo>
                      <a:lnTo>
                        <a:pt x="17" y="240"/>
                      </a:lnTo>
                      <a:lnTo>
                        <a:pt x="21" y="240"/>
                      </a:lnTo>
                      <a:lnTo>
                        <a:pt x="27" y="240"/>
                      </a:lnTo>
                      <a:lnTo>
                        <a:pt x="50" y="234"/>
                      </a:lnTo>
                      <a:lnTo>
                        <a:pt x="55" y="232"/>
                      </a:lnTo>
                      <a:lnTo>
                        <a:pt x="63" y="234"/>
                      </a:lnTo>
                      <a:lnTo>
                        <a:pt x="69" y="236"/>
                      </a:lnTo>
                      <a:lnTo>
                        <a:pt x="76" y="238"/>
                      </a:lnTo>
                      <a:lnTo>
                        <a:pt x="80" y="242"/>
                      </a:lnTo>
                      <a:lnTo>
                        <a:pt x="84" y="246"/>
                      </a:lnTo>
                      <a:lnTo>
                        <a:pt x="84" y="248"/>
                      </a:lnTo>
                      <a:lnTo>
                        <a:pt x="88" y="257"/>
                      </a:lnTo>
                      <a:lnTo>
                        <a:pt x="90" y="261"/>
                      </a:lnTo>
                      <a:lnTo>
                        <a:pt x="98" y="261"/>
                      </a:lnTo>
                      <a:lnTo>
                        <a:pt x="105" y="257"/>
                      </a:lnTo>
                      <a:lnTo>
                        <a:pt x="113" y="253"/>
                      </a:lnTo>
                      <a:lnTo>
                        <a:pt x="124" y="251"/>
                      </a:lnTo>
                      <a:lnTo>
                        <a:pt x="134" y="251"/>
                      </a:lnTo>
                      <a:lnTo>
                        <a:pt x="136" y="250"/>
                      </a:lnTo>
                      <a:lnTo>
                        <a:pt x="142" y="244"/>
                      </a:lnTo>
                      <a:lnTo>
                        <a:pt x="151" y="236"/>
                      </a:lnTo>
                      <a:lnTo>
                        <a:pt x="155" y="228"/>
                      </a:lnTo>
                      <a:lnTo>
                        <a:pt x="157" y="221"/>
                      </a:lnTo>
                      <a:lnTo>
                        <a:pt x="159" y="211"/>
                      </a:lnTo>
                      <a:lnTo>
                        <a:pt x="161" y="207"/>
                      </a:lnTo>
                      <a:lnTo>
                        <a:pt x="165" y="198"/>
                      </a:lnTo>
                      <a:lnTo>
                        <a:pt x="167" y="192"/>
                      </a:lnTo>
                      <a:lnTo>
                        <a:pt x="170" y="188"/>
                      </a:lnTo>
                      <a:lnTo>
                        <a:pt x="172" y="182"/>
                      </a:lnTo>
                      <a:lnTo>
                        <a:pt x="172" y="177"/>
                      </a:lnTo>
                      <a:lnTo>
                        <a:pt x="169" y="173"/>
                      </a:lnTo>
                      <a:lnTo>
                        <a:pt x="170" y="169"/>
                      </a:lnTo>
                      <a:lnTo>
                        <a:pt x="174" y="167"/>
                      </a:lnTo>
                      <a:lnTo>
                        <a:pt x="174" y="165"/>
                      </a:lnTo>
                      <a:lnTo>
                        <a:pt x="174" y="157"/>
                      </a:lnTo>
                      <a:lnTo>
                        <a:pt x="172" y="152"/>
                      </a:lnTo>
                      <a:lnTo>
                        <a:pt x="172" y="140"/>
                      </a:lnTo>
                      <a:lnTo>
                        <a:pt x="170" y="127"/>
                      </a:lnTo>
                      <a:lnTo>
                        <a:pt x="170" y="119"/>
                      </a:lnTo>
                      <a:lnTo>
                        <a:pt x="169" y="111"/>
                      </a:lnTo>
                      <a:lnTo>
                        <a:pt x="172" y="107"/>
                      </a:lnTo>
                      <a:lnTo>
                        <a:pt x="178" y="102"/>
                      </a:lnTo>
                      <a:lnTo>
                        <a:pt x="182" y="96"/>
                      </a:lnTo>
                      <a:lnTo>
                        <a:pt x="184" y="90"/>
                      </a:lnTo>
                      <a:lnTo>
                        <a:pt x="190" y="84"/>
                      </a:lnTo>
                      <a:lnTo>
                        <a:pt x="195" y="83"/>
                      </a:lnTo>
                      <a:lnTo>
                        <a:pt x="199" y="79"/>
                      </a:lnTo>
                      <a:lnTo>
                        <a:pt x="203" y="79"/>
                      </a:lnTo>
                      <a:lnTo>
                        <a:pt x="207" y="83"/>
                      </a:lnTo>
                      <a:lnTo>
                        <a:pt x="209" y="77"/>
                      </a:lnTo>
                      <a:lnTo>
                        <a:pt x="213" y="65"/>
                      </a:lnTo>
                      <a:lnTo>
                        <a:pt x="218" y="60"/>
                      </a:lnTo>
                      <a:lnTo>
                        <a:pt x="222" y="50"/>
                      </a:lnTo>
                      <a:lnTo>
                        <a:pt x="226" y="36"/>
                      </a:lnTo>
                      <a:lnTo>
                        <a:pt x="230" y="25"/>
                      </a:lnTo>
                      <a:lnTo>
                        <a:pt x="230" y="15"/>
                      </a:lnTo>
                      <a:lnTo>
                        <a:pt x="230" y="10"/>
                      </a:lnTo>
                      <a:lnTo>
                        <a:pt x="228" y="4"/>
                      </a:lnTo>
                      <a:lnTo>
                        <a:pt x="224" y="0"/>
                      </a:lnTo>
                      <a:lnTo>
                        <a:pt x="222" y="0"/>
                      </a:lnTo>
                      <a:lnTo>
                        <a:pt x="216" y="0"/>
                      </a:lnTo>
                      <a:lnTo>
                        <a:pt x="213" y="2"/>
                      </a:lnTo>
                      <a:lnTo>
                        <a:pt x="211" y="0"/>
                      </a:lnTo>
                      <a:lnTo>
                        <a:pt x="209" y="8"/>
                      </a:lnTo>
                      <a:lnTo>
                        <a:pt x="207" y="10"/>
                      </a:lnTo>
                      <a:lnTo>
                        <a:pt x="205" y="12"/>
                      </a:lnTo>
                      <a:lnTo>
                        <a:pt x="201" y="15"/>
                      </a:lnTo>
                      <a:lnTo>
                        <a:pt x="193" y="21"/>
                      </a:lnTo>
                      <a:lnTo>
                        <a:pt x="188" y="29"/>
                      </a:lnTo>
                      <a:lnTo>
                        <a:pt x="182" y="31"/>
                      </a:lnTo>
                      <a:lnTo>
                        <a:pt x="176" y="35"/>
                      </a:lnTo>
                      <a:lnTo>
                        <a:pt x="165" y="36"/>
                      </a:lnTo>
                      <a:lnTo>
                        <a:pt x="157" y="38"/>
                      </a:lnTo>
                      <a:lnTo>
                        <a:pt x="151" y="44"/>
                      </a:lnTo>
                      <a:lnTo>
                        <a:pt x="147" y="48"/>
                      </a:lnTo>
                      <a:lnTo>
                        <a:pt x="153" y="48"/>
                      </a:lnTo>
                      <a:lnTo>
                        <a:pt x="159" y="48"/>
                      </a:lnTo>
                      <a:lnTo>
                        <a:pt x="165" y="48"/>
                      </a:lnTo>
                      <a:lnTo>
                        <a:pt x="170" y="50"/>
                      </a:lnTo>
                      <a:lnTo>
                        <a:pt x="174" y="54"/>
                      </a:lnTo>
                      <a:lnTo>
                        <a:pt x="176" y="58"/>
                      </a:lnTo>
                      <a:lnTo>
                        <a:pt x="174" y="63"/>
                      </a:lnTo>
                      <a:lnTo>
                        <a:pt x="172" y="71"/>
                      </a:lnTo>
                      <a:lnTo>
                        <a:pt x="172" y="77"/>
                      </a:lnTo>
                      <a:lnTo>
                        <a:pt x="170" y="83"/>
                      </a:lnTo>
                      <a:lnTo>
                        <a:pt x="169" y="92"/>
                      </a:lnTo>
                      <a:lnTo>
                        <a:pt x="169" y="98"/>
                      </a:lnTo>
                      <a:lnTo>
                        <a:pt x="169" y="104"/>
                      </a:lnTo>
                      <a:lnTo>
                        <a:pt x="165" y="107"/>
                      </a:lnTo>
                      <a:lnTo>
                        <a:pt x="163" y="109"/>
                      </a:lnTo>
                      <a:lnTo>
                        <a:pt x="159" y="111"/>
                      </a:lnTo>
                      <a:lnTo>
                        <a:pt x="161" y="161"/>
                      </a:lnTo>
                      <a:lnTo>
                        <a:pt x="157" y="163"/>
                      </a:lnTo>
                      <a:lnTo>
                        <a:pt x="153" y="165"/>
                      </a:lnTo>
                      <a:lnTo>
                        <a:pt x="149" y="167"/>
                      </a:lnTo>
                      <a:lnTo>
                        <a:pt x="147" y="173"/>
                      </a:lnTo>
                      <a:lnTo>
                        <a:pt x="145" y="177"/>
                      </a:lnTo>
                      <a:lnTo>
                        <a:pt x="144" y="180"/>
                      </a:lnTo>
                      <a:lnTo>
                        <a:pt x="142" y="184"/>
                      </a:lnTo>
                      <a:lnTo>
                        <a:pt x="140" y="192"/>
                      </a:lnTo>
                      <a:lnTo>
                        <a:pt x="136" y="196"/>
                      </a:lnTo>
                      <a:lnTo>
                        <a:pt x="132" y="198"/>
                      </a:lnTo>
                      <a:lnTo>
                        <a:pt x="124" y="198"/>
                      </a:lnTo>
                      <a:lnTo>
                        <a:pt x="122" y="200"/>
                      </a:lnTo>
                      <a:lnTo>
                        <a:pt x="117" y="203"/>
                      </a:lnTo>
                      <a:lnTo>
                        <a:pt x="111" y="202"/>
                      </a:lnTo>
                      <a:lnTo>
                        <a:pt x="105" y="202"/>
                      </a:lnTo>
                      <a:lnTo>
                        <a:pt x="98" y="200"/>
                      </a:lnTo>
                      <a:lnTo>
                        <a:pt x="88" y="200"/>
                      </a:lnTo>
                      <a:lnTo>
                        <a:pt x="82" y="200"/>
                      </a:lnTo>
                      <a:lnTo>
                        <a:pt x="78" y="200"/>
                      </a:lnTo>
                      <a:lnTo>
                        <a:pt x="74" y="198"/>
                      </a:lnTo>
                      <a:lnTo>
                        <a:pt x="71" y="192"/>
                      </a:lnTo>
                      <a:lnTo>
                        <a:pt x="65" y="186"/>
                      </a:lnTo>
                      <a:lnTo>
                        <a:pt x="61" y="184"/>
                      </a:lnTo>
                      <a:lnTo>
                        <a:pt x="55" y="182"/>
                      </a:lnTo>
                      <a:lnTo>
                        <a:pt x="55" y="188"/>
                      </a:lnTo>
                      <a:lnTo>
                        <a:pt x="53" y="190"/>
                      </a:lnTo>
                      <a:lnTo>
                        <a:pt x="51" y="194"/>
                      </a:lnTo>
                      <a:lnTo>
                        <a:pt x="46" y="198"/>
                      </a:lnTo>
                      <a:lnTo>
                        <a:pt x="40" y="200"/>
                      </a:lnTo>
                      <a:lnTo>
                        <a:pt x="36" y="200"/>
                      </a:lnTo>
                      <a:lnTo>
                        <a:pt x="36" y="205"/>
                      </a:lnTo>
                      <a:lnTo>
                        <a:pt x="34" y="213"/>
                      </a:lnTo>
                      <a:lnTo>
                        <a:pt x="30" y="221"/>
                      </a:lnTo>
                      <a:lnTo>
                        <a:pt x="21" y="226"/>
                      </a:lnTo>
                      <a:lnTo>
                        <a:pt x="13" y="230"/>
                      </a:lnTo>
                      <a:lnTo>
                        <a:pt x="9" y="228"/>
                      </a:lnTo>
                      <a:lnTo>
                        <a:pt x="5" y="228"/>
                      </a:lnTo>
                      <a:lnTo>
                        <a:pt x="0" y="228"/>
                      </a:lnTo>
                      <a:close/>
                    </a:path>
                  </a:pathLst>
                </a:custGeom>
                <a:solidFill>
                  <a:srgbClr val="ff6600"/>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sp>
              <p:nvSpPr>
                <p:cNvPr id="3145" name=""/>
                <p:cNvSpPr/>
                <p:nvPr/>
              </p:nvSpPr>
              <p:spPr>
                <a:xfrm>
                  <a:off x="5947200" y="3673080"/>
                  <a:ext cx="28080" cy="24480"/>
                </a:xfrm>
                <a:custGeom>
                  <a:avLst/>
                  <a:gdLst/>
                  <a:ahLst/>
                  <a:rect l="l" t="t" r="r" b="b"/>
                  <a:pathLst>
                    <a:path w="106" h="97">
                      <a:moveTo>
                        <a:pt x="37" y="0"/>
                      </a:moveTo>
                      <a:lnTo>
                        <a:pt x="35" y="1"/>
                      </a:lnTo>
                      <a:lnTo>
                        <a:pt x="31" y="3"/>
                      </a:lnTo>
                      <a:lnTo>
                        <a:pt x="27" y="9"/>
                      </a:lnTo>
                      <a:lnTo>
                        <a:pt x="25" y="19"/>
                      </a:lnTo>
                      <a:lnTo>
                        <a:pt x="23" y="30"/>
                      </a:lnTo>
                      <a:lnTo>
                        <a:pt x="19" y="38"/>
                      </a:lnTo>
                      <a:lnTo>
                        <a:pt x="16" y="44"/>
                      </a:lnTo>
                      <a:lnTo>
                        <a:pt x="14" y="48"/>
                      </a:lnTo>
                      <a:lnTo>
                        <a:pt x="12" y="51"/>
                      </a:lnTo>
                      <a:lnTo>
                        <a:pt x="6" y="59"/>
                      </a:lnTo>
                      <a:lnTo>
                        <a:pt x="4" y="63"/>
                      </a:lnTo>
                      <a:lnTo>
                        <a:pt x="4" y="67"/>
                      </a:lnTo>
                      <a:lnTo>
                        <a:pt x="6" y="71"/>
                      </a:lnTo>
                      <a:lnTo>
                        <a:pt x="6" y="73"/>
                      </a:lnTo>
                      <a:lnTo>
                        <a:pt x="0" y="76"/>
                      </a:lnTo>
                      <a:lnTo>
                        <a:pt x="6" y="78"/>
                      </a:lnTo>
                      <a:lnTo>
                        <a:pt x="10" y="80"/>
                      </a:lnTo>
                      <a:lnTo>
                        <a:pt x="16" y="86"/>
                      </a:lnTo>
                      <a:lnTo>
                        <a:pt x="19" y="92"/>
                      </a:lnTo>
                      <a:lnTo>
                        <a:pt x="23" y="94"/>
                      </a:lnTo>
                      <a:lnTo>
                        <a:pt x="27" y="94"/>
                      </a:lnTo>
                      <a:lnTo>
                        <a:pt x="33" y="94"/>
                      </a:lnTo>
                      <a:lnTo>
                        <a:pt x="43" y="94"/>
                      </a:lnTo>
                      <a:lnTo>
                        <a:pt x="50" y="96"/>
                      </a:lnTo>
                      <a:lnTo>
                        <a:pt x="56" y="96"/>
                      </a:lnTo>
                      <a:lnTo>
                        <a:pt x="62" y="97"/>
                      </a:lnTo>
                      <a:lnTo>
                        <a:pt x="67" y="94"/>
                      </a:lnTo>
                      <a:lnTo>
                        <a:pt x="69" y="92"/>
                      </a:lnTo>
                      <a:lnTo>
                        <a:pt x="77" y="92"/>
                      </a:lnTo>
                      <a:lnTo>
                        <a:pt x="81" y="90"/>
                      </a:lnTo>
                      <a:lnTo>
                        <a:pt x="85" y="86"/>
                      </a:lnTo>
                      <a:lnTo>
                        <a:pt x="87" y="78"/>
                      </a:lnTo>
                      <a:lnTo>
                        <a:pt x="89" y="74"/>
                      </a:lnTo>
                      <a:lnTo>
                        <a:pt x="90" y="71"/>
                      </a:lnTo>
                      <a:lnTo>
                        <a:pt x="92" y="67"/>
                      </a:lnTo>
                      <a:lnTo>
                        <a:pt x="94" y="61"/>
                      </a:lnTo>
                      <a:lnTo>
                        <a:pt x="98" y="59"/>
                      </a:lnTo>
                      <a:lnTo>
                        <a:pt x="102" y="57"/>
                      </a:lnTo>
                      <a:lnTo>
                        <a:pt x="106" y="55"/>
                      </a:lnTo>
                      <a:lnTo>
                        <a:pt x="104" y="5"/>
                      </a:lnTo>
                      <a:lnTo>
                        <a:pt x="100" y="5"/>
                      </a:lnTo>
                      <a:lnTo>
                        <a:pt x="96" y="5"/>
                      </a:lnTo>
                      <a:lnTo>
                        <a:pt x="90" y="9"/>
                      </a:lnTo>
                      <a:lnTo>
                        <a:pt x="85" y="15"/>
                      </a:lnTo>
                      <a:lnTo>
                        <a:pt x="83" y="17"/>
                      </a:lnTo>
                      <a:lnTo>
                        <a:pt x="83" y="17"/>
                      </a:lnTo>
                      <a:lnTo>
                        <a:pt x="79" y="15"/>
                      </a:lnTo>
                      <a:lnTo>
                        <a:pt x="75" y="19"/>
                      </a:lnTo>
                      <a:lnTo>
                        <a:pt x="71" y="25"/>
                      </a:lnTo>
                      <a:lnTo>
                        <a:pt x="67" y="26"/>
                      </a:lnTo>
                      <a:lnTo>
                        <a:pt x="64" y="30"/>
                      </a:lnTo>
                      <a:lnTo>
                        <a:pt x="62" y="26"/>
                      </a:lnTo>
                      <a:lnTo>
                        <a:pt x="58" y="23"/>
                      </a:lnTo>
                      <a:lnTo>
                        <a:pt x="54" y="23"/>
                      </a:lnTo>
                      <a:lnTo>
                        <a:pt x="48" y="21"/>
                      </a:lnTo>
                      <a:lnTo>
                        <a:pt x="44" y="11"/>
                      </a:lnTo>
                      <a:lnTo>
                        <a:pt x="43" y="5"/>
                      </a:lnTo>
                      <a:lnTo>
                        <a:pt x="37" y="0"/>
                      </a:lnTo>
                      <a:close/>
                    </a:path>
                  </a:pathLst>
                </a:custGeom>
                <a:solidFill>
                  <a:srgbClr val="ff6600"/>
                </a:solidFill>
                <a:ln w="0">
                  <a:noFill/>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sp>
              <p:nvSpPr>
                <p:cNvPr id="3146" name=""/>
                <p:cNvSpPr/>
                <p:nvPr/>
              </p:nvSpPr>
              <p:spPr>
                <a:xfrm>
                  <a:off x="5913000" y="3664080"/>
                  <a:ext cx="43560" cy="39960"/>
                </a:xfrm>
                <a:custGeom>
                  <a:avLst/>
                  <a:gdLst/>
                  <a:ahLst/>
                  <a:rect l="l" t="t" r="r" b="b"/>
                  <a:pathLst>
                    <a:path w="163" h="159">
                      <a:moveTo>
                        <a:pt x="0" y="121"/>
                      </a:moveTo>
                      <a:lnTo>
                        <a:pt x="3" y="111"/>
                      </a:lnTo>
                      <a:lnTo>
                        <a:pt x="5" y="106"/>
                      </a:lnTo>
                      <a:lnTo>
                        <a:pt x="9" y="102"/>
                      </a:lnTo>
                      <a:lnTo>
                        <a:pt x="13" y="104"/>
                      </a:lnTo>
                      <a:lnTo>
                        <a:pt x="19" y="100"/>
                      </a:lnTo>
                      <a:lnTo>
                        <a:pt x="25" y="102"/>
                      </a:lnTo>
                      <a:lnTo>
                        <a:pt x="30" y="106"/>
                      </a:lnTo>
                      <a:lnTo>
                        <a:pt x="38" y="108"/>
                      </a:lnTo>
                      <a:lnTo>
                        <a:pt x="44" y="104"/>
                      </a:lnTo>
                      <a:lnTo>
                        <a:pt x="53" y="98"/>
                      </a:lnTo>
                      <a:lnTo>
                        <a:pt x="59" y="88"/>
                      </a:lnTo>
                      <a:lnTo>
                        <a:pt x="63" y="81"/>
                      </a:lnTo>
                      <a:lnTo>
                        <a:pt x="71" y="67"/>
                      </a:lnTo>
                      <a:lnTo>
                        <a:pt x="76" y="61"/>
                      </a:lnTo>
                      <a:lnTo>
                        <a:pt x="84" y="54"/>
                      </a:lnTo>
                      <a:lnTo>
                        <a:pt x="92" y="48"/>
                      </a:lnTo>
                      <a:lnTo>
                        <a:pt x="94" y="36"/>
                      </a:lnTo>
                      <a:lnTo>
                        <a:pt x="98" y="27"/>
                      </a:lnTo>
                      <a:lnTo>
                        <a:pt x="99" y="23"/>
                      </a:lnTo>
                      <a:lnTo>
                        <a:pt x="103" y="17"/>
                      </a:lnTo>
                      <a:lnTo>
                        <a:pt x="111" y="19"/>
                      </a:lnTo>
                      <a:lnTo>
                        <a:pt x="117" y="19"/>
                      </a:lnTo>
                      <a:lnTo>
                        <a:pt x="124" y="21"/>
                      </a:lnTo>
                      <a:lnTo>
                        <a:pt x="124" y="15"/>
                      </a:lnTo>
                      <a:lnTo>
                        <a:pt x="128" y="10"/>
                      </a:lnTo>
                      <a:lnTo>
                        <a:pt x="130" y="2"/>
                      </a:lnTo>
                      <a:lnTo>
                        <a:pt x="132" y="0"/>
                      </a:lnTo>
                      <a:lnTo>
                        <a:pt x="140" y="2"/>
                      </a:lnTo>
                      <a:lnTo>
                        <a:pt x="142" y="0"/>
                      </a:lnTo>
                      <a:lnTo>
                        <a:pt x="145" y="0"/>
                      </a:lnTo>
                      <a:lnTo>
                        <a:pt x="149" y="2"/>
                      </a:lnTo>
                      <a:lnTo>
                        <a:pt x="151" y="4"/>
                      </a:lnTo>
                      <a:lnTo>
                        <a:pt x="155" y="10"/>
                      </a:lnTo>
                      <a:lnTo>
                        <a:pt x="157" y="13"/>
                      </a:lnTo>
                      <a:lnTo>
                        <a:pt x="163" y="13"/>
                      </a:lnTo>
                      <a:lnTo>
                        <a:pt x="163" y="17"/>
                      </a:lnTo>
                      <a:lnTo>
                        <a:pt x="163" y="23"/>
                      </a:lnTo>
                      <a:lnTo>
                        <a:pt x="163" y="31"/>
                      </a:lnTo>
                      <a:lnTo>
                        <a:pt x="163" y="35"/>
                      </a:lnTo>
                      <a:lnTo>
                        <a:pt x="161" y="36"/>
                      </a:lnTo>
                      <a:lnTo>
                        <a:pt x="157" y="38"/>
                      </a:lnTo>
                      <a:lnTo>
                        <a:pt x="153" y="44"/>
                      </a:lnTo>
                      <a:lnTo>
                        <a:pt x="151" y="54"/>
                      </a:lnTo>
                      <a:lnTo>
                        <a:pt x="149" y="65"/>
                      </a:lnTo>
                      <a:lnTo>
                        <a:pt x="145" y="73"/>
                      </a:lnTo>
                      <a:lnTo>
                        <a:pt x="142" y="79"/>
                      </a:lnTo>
                      <a:lnTo>
                        <a:pt x="140" y="83"/>
                      </a:lnTo>
                      <a:lnTo>
                        <a:pt x="138" y="86"/>
                      </a:lnTo>
                      <a:lnTo>
                        <a:pt x="132" y="94"/>
                      </a:lnTo>
                      <a:lnTo>
                        <a:pt x="130" y="98"/>
                      </a:lnTo>
                      <a:lnTo>
                        <a:pt x="130" y="102"/>
                      </a:lnTo>
                      <a:lnTo>
                        <a:pt x="132" y="106"/>
                      </a:lnTo>
                      <a:lnTo>
                        <a:pt x="132" y="108"/>
                      </a:lnTo>
                      <a:lnTo>
                        <a:pt x="126" y="111"/>
                      </a:lnTo>
                      <a:lnTo>
                        <a:pt x="126" y="117"/>
                      </a:lnTo>
                      <a:lnTo>
                        <a:pt x="124" y="119"/>
                      </a:lnTo>
                      <a:lnTo>
                        <a:pt x="122" y="123"/>
                      </a:lnTo>
                      <a:lnTo>
                        <a:pt x="117" y="127"/>
                      </a:lnTo>
                      <a:lnTo>
                        <a:pt x="111" y="129"/>
                      </a:lnTo>
                      <a:lnTo>
                        <a:pt x="107" y="129"/>
                      </a:lnTo>
                      <a:lnTo>
                        <a:pt x="107" y="134"/>
                      </a:lnTo>
                      <a:lnTo>
                        <a:pt x="105" y="142"/>
                      </a:lnTo>
                      <a:lnTo>
                        <a:pt x="101" y="150"/>
                      </a:lnTo>
                      <a:lnTo>
                        <a:pt x="92" y="155"/>
                      </a:lnTo>
                      <a:lnTo>
                        <a:pt x="84" y="159"/>
                      </a:lnTo>
                      <a:lnTo>
                        <a:pt x="80" y="157"/>
                      </a:lnTo>
                      <a:lnTo>
                        <a:pt x="76" y="157"/>
                      </a:lnTo>
                      <a:lnTo>
                        <a:pt x="71" y="157"/>
                      </a:lnTo>
                      <a:lnTo>
                        <a:pt x="61" y="148"/>
                      </a:lnTo>
                      <a:lnTo>
                        <a:pt x="53" y="142"/>
                      </a:lnTo>
                      <a:lnTo>
                        <a:pt x="46" y="138"/>
                      </a:lnTo>
                      <a:lnTo>
                        <a:pt x="42" y="134"/>
                      </a:lnTo>
                      <a:lnTo>
                        <a:pt x="30" y="129"/>
                      </a:lnTo>
                      <a:lnTo>
                        <a:pt x="23" y="125"/>
                      </a:lnTo>
                      <a:lnTo>
                        <a:pt x="19" y="123"/>
                      </a:lnTo>
                      <a:lnTo>
                        <a:pt x="11" y="123"/>
                      </a:lnTo>
                      <a:lnTo>
                        <a:pt x="9" y="121"/>
                      </a:lnTo>
                      <a:lnTo>
                        <a:pt x="5" y="121"/>
                      </a:lnTo>
                      <a:lnTo>
                        <a:pt x="0" y="121"/>
                      </a:lnTo>
                      <a:close/>
                    </a:path>
                  </a:pathLst>
                </a:custGeom>
                <a:solidFill>
                  <a:srgbClr val="ff6600"/>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3147" name=""/>
                <p:cNvSpPr/>
                <p:nvPr/>
              </p:nvSpPr>
              <p:spPr>
                <a:xfrm>
                  <a:off x="5886000" y="3639600"/>
                  <a:ext cx="66240" cy="55440"/>
                </a:xfrm>
                <a:custGeom>
                  <a:avLst/>
                  <a:gdLst/>
                  <a:ahLst/>
                  <a:rect l="l" t="t" r="r" b="b"/>
                  <a:pathLst>
                    <a:path w="249" h="213">
                      <a:moveTo>
                        <a:pt x="48" y="207"/>
                      </a:moveTo>
                      <a:lnTo>
                        <a:pt x="52" y="203"/>
                      </a:lnTo>
                      <a:lnTo>
                        <a:pt x="61" y="200"/>
                      </a:lnTo>
                      <a:lnTo>
                        <a:pt x="65" y="200"/>
                      </a:lnTo>
                      <a:lnTo>
                        <a:pt x="71" y="203"/>
                      </a:lnTo>
                      <a:lnTo>
                        <a:pt x="80" y="207"/>
                      </a:lnTo>
                      <a:lnTo>
                        <a:pt x="86" y="211"/>
                      </a:lnTo>
                      <a:lnTo>
                        <a:pt x="92" y="213"/>
                      </a:lnTo>
                      <a:lnTo>
                        <a:pt x="100" y="213"/>
                      </a:lnTo>
                      <a:lnTo>
                        <a:pt x="103" y="203"/>
                      </a:lnTo>
                      <a:lnTo>
                        <a:pt x="105" y="198"/>
                      </a:lnTo>
                      <a:lnTo>
                        <a:pt x="109" y="194"/>
                      </a:lnTo>
                      <a:lnTo>
                        <a:pt x="113" y="196"/>
                      </a:lnTo>
                      <a:lnTo>
                        <a:pt x="119" y="192"/>
                      </a:lnTo>
                      <a:lnTo>
                        <a:pt x="125" y="194"/>
                      </a:lnTo>
                      <a:lnTo>
                        <a:pt x="130" y="198"/>
                      </a:lnTo>
                      <a:lnTo>
                        <a:pt x="138" y="200"/>
                      </a:lnTo>
                      <a:lnTo>
                        <a:pt x="144" y="196"/>
                      </a:lnTo>
                      <a:lnTo>
                        <a:pt x="153" y="190"/>
                      </a:lnTo>
                      <a:lnTo>
                        <a:pt x="159" y="180"/>
                      </a:lnTo>
                      <a:lnTo>
                        <a:pt x="163" y="173"/>
                      </a:lnTo>
                      <a:lnTo>
                        <a:pt x="171" y="159"/>
                      </a:lnTo>
                      <a:lnTo>
                        <a:pt x="176" y="153"/>
                      </a:lnTo>
                      <a:lnTo>
                        <a:pt x="184" y="146"/>
                      </a:lnTo>
                      <a:lnTo>
                        <a:pt x="192" y="140"/>
                      </a:lnTo>
                      <a:lnTo>
                        <a:pt x="194" y="128"/>
                      </a:lnTo>
                      <a:lnTo>
                        <a:pt x="198" y="119"/>
                      </a:lnTo>
                      <a:lnTo>
                        <a:pt x="199" y="115"/>
                      </a:lnTo>
                      <a:lnTo>
                        <a:pt x="203" y="109"/>
                      </a:lnTo>
                      <a:lnTo>
                        <a:pt x="205" y="102"/>
                      </a:lnTo>
                      <a:lnTo>
                        <a:pt x="207" y="94"/>
                      </a:lnTo>
                      <a:lnTo>
                        <a:pt x="213" y="84"/>
                      </a:lnTo>
                      <a:lnTo>
                        <a:pt x="219" y="73"/>
                      </a:lnTo>
                      <a:lnTo>
                        <a:pt x="222" y="67"/>
                      </a:lnTo>
                      <a:lnTo>
                        <a:pt x="224" y="61"/>
                      </a:lnTo>
                      <a:lnTo>
                        <a:pt x="228" y="63"/>
                      </a:lnTo>
                      <a:lnTo>
                        <a:pt x="234" y="65"/>
                      </a:lnTo>
                      <a:lnTo>
                        <a:pt x="240" y="67"/>
                      </a:lnTo>
                      <a:lnTo>
                        <a:pt x="242" y="59"/>
                      </a:lnTo>
                      <a:lnTo>
                        <a:pt x="244" y="50"/>
                      </a:lnTo>
                      <a:lnTo>
                        <a:pt x="242" y="44"/>
                      </a:lnTo>
                      <a:lnTo>
                        <a:pt x="240" y="40"/>
                      </a:lnTo>
                      <a:lnTo>
                        <a:pt x="234" y="33"/>
                      </a:lnTo>
                      <a:lnTo>
                        <a:pt x="236" y="29"/>
                      </a:lnTo>
                      <a:lnTo>
                        <a:pt x="244" y="23"/>
                      </a:lnTo>
                      <a:lnTo>
                        <a:pt x="249" y="17"/>
                      </a:lnTo>
                      <a:lnTo>
                        <a:pt x="249" y="11"/>
                      </a:lnTo>
                      <a:lnTo>
                        <a:pt x="244" y="10"/>
                      </a:lnTo>
                      <a:lnTo>
                        <a:pt x="238" y="10"/>
                      </a:lnTo>
                      <a:lnTo>
                        <a:pt x="232" y="8"/>
                      </a:lnTo>
                      <a:lnTo>
                        <a:pt x="232" y="10"/>
                      </a:lnTo>
                      <a:lnTo>
                        <a:pt x="230" y="13"/>
                      </a:lnTo>
                      <a:lnTo>
                        <a:pt x="230" y="17"/>
                      </a:lnTo>
                      <a:lnTo>
                        <a:pt x="226" y="17"/>
                      </a:lnTo>
                      <a:lnTo>
                        <a:pt x="222" y="13"/>
                      </a:lnTo>
                      <a:lnTo>
                        <a:pt x="213" y="11"/>
                      </a:lnTo>
                      <a:lnTo>
                        <a:pt x="211" y="8"/>
                      </a:lnTo>
                      <a:lnTo>
                        <a:pt x="209" y="6"/>
                      </a:lnTo>
                      <a:lnTo>
                        <a:pt x="205" y="0"/>
                      </a:lnTo>
                      <a:lnTo>
                        <a:pt x="201" y="2"/>
                      </a:lnTo>
                      <a:lnTo>
                        <a:pt x="196" y="6"/>
                      </a:lnTo>
                      <a:lnTo>
                        <a:pt x="190" y="10"/>
                      </a:lnTo>
                      <a:lnTo>
                        <a:pt x="184" y="13"/>
                      </a:lnTo>
                      <a:lnTo>
                        <a:pt x="180" y="15"/>
                      </a:lnTo>
                      <a:lnTo>
                        <a:pt x="178" y="13"/>
                      </a:lnTo>
                      <a:lnTo>
                        <a:pt x="167" y="11"/>
                      </a:lnTo>
                      <a:lnTo>
                        <a:pt x="165" y="19"/>
                      </a:lnTo>
                      <a:lnTo>
                        <a:pt x="167" y="25"/>
                      </a:lnTo>
                      <a:lnTo>
                        <a:pt x="165" y="23"/>
                      </a:lnTo>
                      <a:lnTo>
                        <a:pt x="159" y="21"/>
                      </a:lnTo>
                      <a:lnTo>
                        <a:pt x="157" y="19"/>
                      </a:lnTo>
                      <a:lnTo>
                        <a:pt x="153" y="13"/>
                      </a:lnTo>
                      <a:lnTo>
                        <a:pt x="150" y="10"/>
                      </a:lnTo>
                      <a:lnTo>
                        <a:pt x="144" y="13"/>
                      </a:lnTo>
                      <a:lnTo>
                        <a:pt x="138" y="19"/>
                      </a:lnTo>
                      <a:lnTo>
                        <a:pt x="132" y="25"/>
                      </a:lnTo>
                      <a:lnTo>
                        <a:pt x="128" y="27"/>
                      </a:lnTo>
                      <a:lnTo>
                        <a:pt x="123" y="33"/>
                      </a:lnTo>
                      <a:lnTo>
                        <a:pt x="121" y="38"/>
                      </a:lnTo>
                      <a:lnTo>
                        <a:pt x="117" y="44"/>
                      </a:lnTo>
                      <a:lnTo>
                        <a:pt x="111" y="48"/>
                      </a:lnTo>
                      <a:lnTo>
                        <a:pt x="105" y="52"/>
                      </a:lnTo>
                      <a:lnTo>
                        <a:pt x="100" y="56"/>
                      </a:lnTo>
                      <a:lnTo>
                        <a:pt x="88" y="63"/>
                      </a:lnTo>
                      <a:lnTo>
                        <a:pt x="82" y="65"/>
                      </a:lnTo>
                      <a:lnTo>
                        <a:pt x="79" y="65"/>
                      </a:lnTo>
                      <a:lnTo>
                        <a:pt x="73" y="67"/>
                      </a:lnTo>
                      <a:lnTo>
                        <a:pt x="69" y="67"/>
                      </a:lnTo>
                      <a:lnTo>
                        <a:pt x="63" y="67"/>
                      </a:lnTo>
                      <a:lnTo>
                        <a:pt x="59" y="67"/>
                      </a:lnTo>
                      <a:lnTo>
                        <a:pt x="56" y="67"/>
                      </a:lnTo>
                      <a:lnTo>
                        <a:pt x="50" y="67"/>
                      </a:lnTo>
                      <a:lnTo>
                        <a:pt x="48" y="65"/>
                      </a:lnTo>
                      <a:lnTo>
                        <a:pt x="46" y="65"/>
                      </a:lnTo>
                      <a:lnTo>
                        <a:pt x="42" y="67"/>
                      </a:lnTo>
                      <a:lnTo>
                        <a:pt x="40" y="65"/>
                      </a:lnTo>
                      <a:lnTo>
                        <a:pt x="36" y="67"/>
                      </a:lnTo>
                      <a:lnTo>
                        <a:pt x="29" y="65"/>
                      </a:lnTo>
                      <a:lnTo>
                        <a:pt x="23" y="65"/>
                      </a:lnTo>
                      <a:lnTo>
                        <a:pt x="17" y="65"/>
                      </a:lnTo>
                      <a:lnTo>
                        <a:pt x="13" y="65"/>
                      </a:lnTo>
                      <a:lnTo>
                        <a:pt x="11" y="67"/>
                      </a:lnTo>
                      <a:lnTo>
                        <a:pt x="9" y="71"/>
                      </a:lnTo>
                      <a:lnTo>
                        <a:pt x="8" y="75"/>
                      </a:lnTo>
                      <a:lnTo>
                        <a:pt x="8" y="82"/>
                      </a:lnTo>
                      <a:lnTo>
                        <a:pt x="8" y="84"/>
                      </a:lnTo>
                      <a:lnTo>
                        <a:pt x="9" y="90"/>
                      </a:lnTo>
                      <a:lnTo>
                        <a:pt x="9" y="94"/>
                      </a:lnTo>
                      <a:lnTo>
                        <a:pt x="6" y="100"/>
                      </a:lnTo>
                      <a:lnTo>
                        <a:pt x="2" y="102"/>
                      </a:lnTo>
                      <a:lnTo>
                        <a:pt x="0" y="105"/>
                      </a:lnTo>
                      <a:lnTo>
                        <a:pt x="2" y="109"/>
                      </a:lnTo>
                      <a:lnTo>
                        <a:pt x="4" y="117"/>
                      </a:lnTo>
                      <a:lnTo>
                        <a:pt x="2" y="125"/>
                      </a:lnTo>
                      <a:lnTo>
                        <a:pt x="2" y="132"/>
                      </a:lnTo>
                      <a:lnTo>
                        <a:pt x="8" y="142"/>
                      </a:lnTo>
                      <a:lnTo>
                        <a:pt x="11" y="148"/>
                      </a:lnTo>
                      <a:lnTo>
                        <a:pt x="17" y="159"/>
                      </a:lnTo>
                      <a:lnTo>
                        <a:pt x="23" y="171"/>
                      </a:lnTo>
                      <a:lnTo>
                        <a:pt x="27" y="182"/>
                      </a:lnTo>
                      <a:lnTo>
                        <a:pt x="36" y="194"/>
                      </a:lnTo>
                      <a:lnTo>
                        <a:pt x="42" y="198"/>
                      </a:lnTo>
                      <a:lnTo>
                        <a:pt x="46" y="203"/>
                      </a:lnTo>
                      <a:lnTo>
                        <a:pt x="48" y="207"/>
                      </a:lnTo>
                      <a:close/>
                    </a:path>
                  </a:pathLst>
                </a:custGeom>
                <a:solidFill>
                  <a:srgbClr val="ff6600"/>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3148" name=""/>
                <p:cNvSpPr/>
                <p:nvPr/>
              </p:nvSpPr>
              <p:spPr>
                <a:xfrm>
                  <a:off x="5829840" y="3644640"/>
                  <a:ext cx="69120" cy="69840"/>
                </a:xfrm>
                <a:custGeom>
                  <a:avLst/>
                  <a:gdLst/>
                  <a:ahLst/>
                  <a:rect l="l" t="t" r="r" b="b"/>
                  <a:pathLst>
                    <a:path w="265" h="271">
                      <a:moveTo>
                        <a:pt x="0" y="69"/>
                      </a:moveTo>
                      <a:lnTo>
                        <a:pt x="8" y="64"/>
                      </a:lnTo>
                      <a:lnTo>
                        <a:pt x="13" y="58"/>
                      </a:lnTo>
                      <a:lnTo>
                        <a:pt x="19" y="54"/>
                      </a:lnTo>
                      <a:lnTo>
                        <a:pt x="31" y="50"/>
                      </a:lnTo>
                      <a:lnTo>
                        <a:pt x="38" y="48"/>
                      </a:lnTo>
                      <a:lnTo>
                        <a:pt x="44" y="40"/>
                      </a:lnTo>
                      <a:lnTo>
                        <a:pt x="50" y="37"/>
                      </a:lnTo>
                      <a:lnTo>
                        <a:pt x="60" y="35"/>
                      </a:lnTo>
                      <a:lnTo>
                        <a:pt x="67" y="31"/>
                      </a:lnTo>
                      <a:lnTo>
                        <a:pt x="71" y="29"/>
                      </a:lnTo>
                      <a:lnTo>
                        <a:pt x="79" y="27"/>
                      </a:lnTo>
                      <a:lnTo>
                        <a:pt x="86" y="19"/>
                      </a:lnTo>
                      <a:lnTo>
                        <a:pt x="92" y="12"/>
                      </a:lnTo>
                      <a:lnTo>
                        <a:pt x="98" y="8"/>
                      </a:lnTo>
                      <a:lnTo>
                        <a:pt x="109" y="0"/>
                      </a:lnTo>
                      <a:lnTo>
                        <a:pt x="113" y="2"/>
                      </a:lnTo>
                      <a:lnTo>
                        <a:pt x="119" y="4"/>
                      </a:lnTo>
                      <a:lnTo>
                        <a:pt x="125" y="10"/>
                      </a:lnTo>
                      <a:lnTo>
                        <a:pt x="132" y="16"/>
                      </a:lnTo>
                      <a:lnTo>
                        <a:pt x="144" y="23"/>
                      </a:lnTo>
                      <a:lnTo>
                        <a:pt x="157" y="27"/>
                      </a:lnTo>
                      <a:lnTo>
                        <a:pt x="167" y="31"/>
                      </a:lnTo>
                      <a:lnTo>
                        <a:pt x="171" y="33"/>
                      </a:lnTo>
                      <a:lnTo>
                        <a:pt x="180" y="39"/>
                      </a:lnTo>
                      <a:lnTo>
                        <a:pt x="186" y="44"/>
                      </a:lnTo>
                      <a:lnTo>
                        <a:pt x="192" y="52"/>
                      </a:lnTo>
                      <a:lnTo>
                        <a:pt x="196" y="54"/>
                      </a:lnTo>
                      <a:lnTo>
                        <a:pt x="203" y="58"/>
                      </a:lnTo>
                      <a:lnTo>
                        <a:pt x="209" y="60"/>
                      </a:lnTo>
                      <a:lnTo>
                        <a:pt x="213" y="60"/>
                      </a:lnTo>
                      <a:lnTo>
                        <a:pt x="217" y="58"/>
                      </a:lnTo>
                      <a:lnTo>
                        <a:pt x="221" y="58"/>
                      </a:lnTo>
                      <a:lnTo>
                        <a:pt x="225" y="58"/>
                      </a:lnTo>
                      <a:lnTo>
                        <a:pt x="225" y="65"/>
                      </a:lnTo>
                      <a:lnTo>
                        <a:pt x="225" y="67"/>
                      </a:lnTo>
                      <a:lnTo>
                        <a:pt x="226" y="73"/>
                      </a:lnTo>
                      <a:lnTo>
                        <a:pt x="226" y="77"/>
                      </a:lnTo>
                      <a:lnTo>
                        <a:pt x="223" y="83"/>
                      </a:lnTo>
                      <a:lnTo>
                        <a:pt x="219" y="85"/>
                      </a:lnTo>
                      <a:lnTo>
                        <a:pt x="217" y="88"/>
                      </a:lnTo>
                      <a:lnTo>
                        <a:pt x="219" y="92"/>
                      </a:lnTo>
                      <a:lnTo>
                        <a:pt x="221" y="100"/>
                      </a:lnTo>
                      <a:lnTo>
                        <a:pt x="219" y="108"/>
                      </a:lnTo>
                      <a:lnTo>
                        <a:pt x="219" y="115"/>
                      </a:lnTo>
                      <a:lnTo>
                        <a:pt x="225" y="125"/>
                      </a:lnTo>
                      <a:lnTo>
                        <a:pt x="228" y="131"/>
                      </a:lnTo>
                      <a:lnTo>
                        <a:pt x="234" y="142"/>
                      </a:lnTo>
                      <a:lnTo>
                        <a:pt x="240" y="154"/>
                      </a:lnTo>
                      <a:lnTo>
                        <a:pt x="244" y="165"/>
                      </a:lnTo>
                      <a:lnTo>
                        <a:pt x="253" y="177"/>
                      </a:lnTo>
                      <a:lnTo>
                        <a:pt x="259" y="181"/>
                      </a:lnTo>
                      <a:lnTo>
                        <a:pt x="263" y="186"/>
                      </a:lnTo>
                      <a:lnTo>
                        <a:pt x="265" y="190"/>
                      </a:lnTo>
                      <a:lnTo>
                        <a:pt x="261" y="198"/>
                      </a:lnTo>
                      <a:lnTo>
                        <a:pt x="255" y="206"/>
                      </a:lnTo>
                      <a:lnTo>
                        <a:pt x="253" y="211"/>
                      </a:lnTo>
                      <a:lnTo>
                        <a:pt x="253" y="215"/>
                      </a:lnTo>
                      <a:lnTo>
                        <a:pt x="251" y="225"/>
                      </a:lnTo>
                      <a:lnTo>
                        <a:pt x="253" y="232"/>
                      </a:lnTo>
                      <a:lnTo>
                        <a:pt x="253" y="242"/>
                      </a:lnTo>
                      <a:lnTo>
                        <a:pt x="253" y="250"/>
                      </a:lnTo>
                      <a:lnTo>
                        <a:pt x="249" y="254"/>
                      </a:lnTo>
                      <a:lnTo>
                        <a:pt x="244" y="259"/>
                      </a:lnTo>
                      <a:lnTo>
                        <a:pt x="236" y="263"/>
                      </a:lnTo>
                      <a:lnTo>
                        <a:pt x="230" y="267"/>
                      </a:lnTo>
                      <a:lnTo>
                        <a:pt x="225" y="269"/>
                      </a:lnTo>
                      <a:lnTo>
                        <a:pt x="219" y="271"/>
                      </a:lnTo>
                      <a:lnTo>
                        <a:pt x="219" y="263"/>
                      </a:lnTo>
                      <a:lnTo>
                        <a:pt x="217" y="255"/>
                      </a:lnTo>
                      <a:lnTo>
                        <a:pt x="215" y="248"/>
                      </a:lnTo>
                      <a:lnTo>
                        <a:pt x="211" y="242"/>
                      </a:lnTo>
                      <a:lnTo>
                        <a:pt x="205" y="240"/>
                      </a:lnTo>
                      <a:lnTo>
                        <a:pt x="198" y="242"/>
                      </a:lnTo>
                      <a:lnTo>
                        <a:pt x="190" y="246"/>
                      </a:lnTo>
                      <a:lnTo>
                        <a:pt x="188" y="246"/>
                      </a:lnTo>
                      <a:lnTo>
                        <a:pt x="180" y="248"/>
                      </a:lnTo>
                      <a:lnTo>
                        <a:pt x="167" y="250"/>
                      </a:lnTo>
                      <a:lnTo>
                        <a:pt x="155" y="248"/>
                      </a:lnTo>
                      <a:lnTo>
                        <a:pt x="146" y="246"/>
                      </a:lnTo>
                      <a:lnTo>
                        <a:pt x="136" y="242"/>
                      </a:lnTo>
                      <a:lnTo>
                        <a:pt x="129" y="240"/>
                      </a:lnTo>
                      <a:lnTo>
                        <a:pt x="119" y="238"/>
                      </a:lnTo>
                      <a:lnTo>
                        <a:pt x="121" y="232"/>
                      </a:lnTo>
                      <a:lnTo>
                        <a:pt x="121" y="221"/>
                      </a:lnTo>
                      <a:lnTo>
                        <a:pt x="117" y="207"/>
                      </a:lnTo>
                      <a:lnTo>
                        <a:pt x="113" y="198"/>
                      </a:lnTo>
                      <a:lnTo>
                        <a:pt x="113" y="190"/>
                      </a:lnTo>
                      <a:lnTo>
                        <a:pt x="115" y="184"/>
                      </a:lnTo>
                      <a:lnTo>
                        <a:pt x="117" y="175"/>
                      </a:lnTo>
                      <a:lnTo>
                        <a:pt x="117" y="165"/>
                      </a:lnTo>
                      <a:lnTo>
                        <a:pt x="119" y="158"/>
                      </a:lnTo>
                      <a:lnTo>
                        <a:pt x="121" y="146"/>
                      </a:lnTo>
                      <a:lnTo>
                        <a:pt x="117" y="135"/>
                      </a:lnTo>
                      <a:lnTo>
                        <a:pt x="113" y="127"/>
                      </a:lnTo>
                      <a:lnTo>
                        <a:pt x="104" y="129"/>
                      </a:lnTo>
                      <a:lnTo>
                        <a:pt x="94" y="131"/>
                      </a:lnTo>
                      <a:lnTo>
                        <a:pt x="86" y="129"/>
                      </a:lnTo>
                      <a:lnTo>
                        <a:pt x="81" y="125"/>
                      </a:lnTo>
                      <a:lnTo>
                        <a:pt x="77" y="123"/>
                      </a:lnTo>
                      <a:lnTo>
                        <a:pt x="73" y="119"/>
                      </a:lnTo>
                      <a:lnTo>
                        <a:pt x="67" y="119"/>
                      </a:lnTo>
                      <a:lnTo>
                        <a:pt x="60" y="119"/>
                      </a:lnTo>
                      <a:lnTo>
                        <a:pt x="54" y="123"/>
                      </a:lnTo>
                      <a:lnTo>
                        <a:pt x="48" y="125"/>
                      </a:lnTo>
                      <a:lnTo>
                        <a:pt x="44" y="129"/>
                      </a:lnTo>
                      <a:lnTo>
                        <a:pt x="40" y="131"/>
                      </a:lnTo>
                      <a:lnTo>
                        <a:pt x="33" y="129"/>
                      </a:lnTo>
                      <a:lnTo>
                        <a:pt x="31" y="125"/>
                      </a:lnTo>
                      <a:lnTo>
                        <a:pt x="27" y="123"/>
                      </a:lnTo>
                      <a:lnTo>
                        <a:pt x="23" y="123"/>
                      </a:lnTo>
                      <a:lnTo>
                        <a:pt x="19" y="121"/>
                      </a:lnTo>
                      <a:lnTo>
                        <a:pt x="12" y="119"/>
                      </a:lnTo>
                      <a:lnTo>
                        <a:pt x="6" y="111"/>
                      </a:lnTo>
                      <a:lnTo>
                        <a:pt x="4" y="102"/>
                      </a:lnTo>
                      <a:lnTo>
                        <a:pt x="2" y="90"/>
                      </a:lnTo>
                      <a:lnTo>
                        <a:pt x="2" y="83"/>
                      </a:lnTo>
                      <a:lnTo>
                        <a:pt x="2" y="73"/>
                      </a:lnTo>
                      <a:lnTo>
                        <a:pt x="0" y="69"/>
                      </a:lnTo>
                      <a:close/>
                    </a:path>
                  </a:pathLst>
                </a:custGeom>
                <a:solidFill>
                  <a:srgbClr val="ff6600"/>
                </a:solidFill>
                <a:ln w="0">
                  <a:noFill/>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3149" name=""/>
                <p:cNvSpPr/>
                <p:nvPr/>
              </p:nvSpPr>
              <p:spPr>
                <a:xfrm>
                  <a:off x="5814000" y="3674880"/>
                  <a:ext cx="46800" cy="34920"/>
                </a:xfrm>
                <a:custGeom>
                  <a:avLst/>
                  <a:gdLst/>
                  <a:ahLst/>
                  <a:rect l="l" t="t" r="r" b="b"/>
                  <a:pathLst>
                    <a:path w="179" h="131">
                      <a:moveTo>
                        <a:pt x="0" y="119"/>
                      </a:moveTo>
                      <a:lnTo>
                        <a:pt x="8" y="111"/>
                      </a:lnTo>
                      <a:lnTo>
                        <a:pt x="12" y="102"/>
                      </a:lnTo>
                      <a:lnTo>
                        <a:pt x="14" y="92"/>
                      </a:lnTo>
                      <a:lnTo>
                        <a:pt x="18" y="81"/>
                      </a:lnTo>
                      <a:lnTo>
                        <a:pt x="27" y="65"/>
                      </a:lnTo>
                      <a:lnTo>
                        <a:pt x="35" y="54"/>
                      </a:lnTo>
                      <a:lnTo>
                        <a:pt x="45" y="42"/>
                      </a:lnTo>
                      <a:lnTo>
                        <a:pt x="54" y="33"/>
                      </a:lnTo>
                      <a:lnTo>
                        <a:pt x="62" y="25"/>
                      </a:lnTo>
                      <a:lnTo>
                        <a:pt x="71" y="17"/>
                      </a:lnTo>
                      <a:lnTo>
                        <a:pt x="75" y="12"/>
                      </a:lnTo>
                      <a:lnTo>
                        <a:pt x="77" y="8"/>
                      </a:lnTo>
                      <a:lnTo>
                        <a:pt x="81" y="4"/>
                      </a:lnTo>
                      <a:lnTo>
                        <a:pt x="85" y="4"/>
                      </a:lnTo>
                      <a:lnTo>
                        <a:pt x="89" y="6"/>
                      </a:lnTo>
                      <a:lnTo>
                        <a:pt x="91" y="10"/>
                      </a:lnTo>
                      <a:lnTo>
                        <a:pt x="98" y="12"/>
                      </a:lnTo>
                      <a:lnTo>
                        <a:pt x="102" y="10"/>
                      </a:lnTo>
                      <a:lnTo>
                        <a:pt x="106" y="6"/>
                      </a:lnTo>
                      <a:lnTo>
                        <a:pt x="112" y="4"/>
                      </a:lnTo>
                      <a:lnTo>
                        <a:pt x="118" y="0"/>
                      </a:lnTo>
                      <a:lnTo>
                        <a:pt x="125" y="0"/>
                      </a:lnTo>
                      <a:lnTo>
                        <a:pt x="131" y="0"/>
                      </a:lnTo>
                      <a:lnTo>
                        <a:pt x="135" y="4"/>
                      </a:lnTo>
                      <a:lnTo>
                        <a:pt x="139" y="6"/>
                      </a:lnTo>
                      <a:lnTo>
                        <a:pt x="144" y="10"/>
                      </a:lnTo>
                      <a:lnTo>
                        <a:pt x="152" y="12"/>
                      </a:lnTo>
                      <a:lnTo>
                        <a:pt x="162" y="10"/>
                      </a:lnTo>
                      <a:lnTo>
                        <a:pt x="171" y="8"/>
                      </a:lnTo>
                      <a:lnTo>
                        <a:pt x="175" y="16"/>
                      </a:lnTo>
                      <a:lnTo>
                        <a:pt x="179" y="27"/>
                      </a:lnTo>
                      <a:lnTo>
                        <a:pt x="177" y="39"/>
                      </a:lnTo>
                      <a:lnTo>
                        <a:pt x="175" y="46"/>
                      </a:lnTo>
                      <a:lnTo>
                        <a:pt x="175" y="56"/>
                      </a:lnTo>
                      <a:lnTo>
                        <a:pt x="173" y="65"/>
                      </a:lnTo>
                      <a:lnTo>
                        <a:pt x="171" y="71"/>
                      </a:lnTo>
                      <a:lnTo>
                        <a:pt x="171" y="79"/>
                      </a:lnTo>
                      <a:lnTo>
                        <a:pt x="175" y="88"/>
                      </a:lnTo>
                      <a:lnTo>
                        <a:pt x="179" y="102"/>
                      </a:lnTo>
                      <a:lnTo>
                        <a:pt x="179" y="113"/>
                      </a:lnTo>
                      <a:lnTo>
                        <a:pt x="177" y="119"/>
                      </a:lnTo>
                      <a:lnTo>
                        <a:pt x="169" y="115"/>
                      </a:lnTo>
                      <a:lnTo>
                        <a:pt x="162" y="119"/>
                      </a:lnTo>
                      <a:lnTo>
                        <a:pt x="160" y="119"/>
                      </a:lnTo>
                      <a:lnTo>
                        <a:pt x="146" y="127"/>
                      </a:lnTo>
                      <a:lnTo>
                        <a:pt x="137" y="131"/>
                      </a:lnTo>
                      <a:lnTo>
                        <a:pt x="131" y="129"/>
                      </a:lnTo>
                      <a:lnTo>
                        <a:pt x="123" y="123"/>
                      </a:lnTo>
                      <a:lnTo>
                        <a:pt x="114" y="119"/>
                      </a:lnTo>
                      <a:lnTo>
                        <a:pt x="106" y="110"/>
                      </a:lnTo>
                      <a:lnTo>
                        <a:pt x="102" y="104"/>
                      </a:lnTo>
                      <a:lnTo>
                        <a:pt x="100" y="98"/>
                      </a:lnTo>
                      <a:lnTo>
                        <a:pt x="95" y="96"/>
                      </a:lnTo>
                      <a:lnTo>
                        <a:pt x="77" y="106"/>
                      </a:lnTo>
                      <a:lnTo>
                        <a:pt x="73" y="108"/>
                      </a:lnTo>
                      <a:lnTo>
                        <a:pt x="62" y="113"/>
                      </a:lnTo>
                      <a:lnTo>
                        <a:pt x="54" y="121"/>
                      </a:lnTo>
                      <a:lnTo>
                        <a:pt x="47" y="125"/>
                      </a:lnTo>
                      <a:lnTo>
                        <a:pt x="37" y="127"/>
                      </a:lnTo>
                      <a:lnTo>
                        <a:pt x="27" y="127"/>
                      </a:lnTo>
                      <a:lnTo>
                        <a:pt x="18" y="125"/>
                      </a:lnTo>
                      <a:lnTo>
                        <a:pt x="12" y="123"/>
                      </a:lnTo>
                      <a:lnTo>
                        <a:pt x="0" y="119"/>
                      </a:lnTo>
                      <a:close/>
                    </a:path>
                  </a:pathLst>
                </a:custGeom>
                <a:solidFill>
                  <a:srgbClr val="ff6600"/>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3150" name=""/>
                <p:cNvSpPr/>
                <p:nvPr/>
              </p:nvSpPr>
              <p:spPr>
                <a:xfrm>
                  <a:off x="5770080" y="3661920"/>
                  <a:ext cx="64800" cy="51480"/>
                </a:xfrm>
                <a:custGeom>
                  <a:avLst/>
                  <a:gdLst/>
                  <a:ahLst/>
                  <a:rect l="l" t="t" r="r" b="b"/>
                  <a:pathLst>
                    <a:path w="249" h="198">
                      <a:moveTo>
                        <a:pt x="168" y="169"/>
                      </a:moveTo>
                      <a:lnTo>
                        <a:pt x="155" y="163"/>
                      </a:lnTo>
                      <a:lnTo>
                        <a:pt x="147" y="161"/>
                      </a:lnTo>
                      <a:lnTo>
                        <a:pt x="140" y="163"/>
                      </a:lnTo>
                      <a:lnTo>
                        <a:pt x="132" y="169"/>
                      </a:lnTo>
                      <a:lnTo>
                        <a:pt x="124" y="169"/>
                      </a:lnTo>
                      <a:lnTo>
                        <a:pt x="115" y="161"/>
                      </a:lnTo>
                      <a:lnTo>
                        <a:pt x="105" y="154"/>
                      </a:lnTo>
                      <a:lnTo>
                        <a:pt x="101" y="150"/>
                      </a:lnTo>
                      <a:lnTo>
                        <a:pt x="90" y="150"/>
                      </a:lnTo>
                      <a:lnTo>
                        <a:pt x="82" y="150"/>
                      </a:lnTo>
                      <a:lnTo>
                        <a:pt x="71" y="150"/>
                      </a:lnTo>
                      <a:lnTo>
                        <a:pt x="63" y="152"/>
                      </a:lnTo>
                      <a:lnTo>
                        <a:pt x="55" y="156"/>
                      </a:lnTo>
                      <a:lnTo>
                        <a:pt x="48" y="163"/>
                      </a:lnTo>
                      <a:lnTo>
                        <a:pt x="38" y="171"/>
                      </a:lnTo>
                      <a:lnTo>
                        <a:pt x="30" y="181"/>
                      </a:lnTo>
                      <a:lnTo>
                        <a:pt x="25" y="185"/>
                      </a:lnTo>
                      <a:lnTo>
                        <a:pt x="15" y="188"/>
                      </a:lnTo>
                      <a:lnTo>
                        <a:pt x="13" y="192"/>
                      </a:lnTo>
                      <a:lnTo>
                        <a:pt x="11" y="196"/>
                      </a:lnTo>
                      <a:lnTo>
                        <a:pt x="9" y="198"/>
                      </a:lnTo>
                      <a:lnTo>
                        <a:pt x="7" y="196"/>
                      </a:lnTo>
                      <a:lnTo>
                        <a:pt x="5" y="188"/>
                      </a:lnTo>
                      <a:lnTo>
                        <a:pt x="2" y="183"/>
                      </a:lnTo>
                      <a:lnTo>
                        <a:pt x="0" y="175"/>
                      </a:lnTo>
                      <a:lnTo>
                        <a:pt x="5" y="165"/>
                      </a:lnTo>
                      <a:lnTo>
                        <a:pt x="9" y="154"/>
                      </a:lnTo>
                      <a:lnTo>
                        <a:pt x="15" y="144"/>
                      </a:lnTo>
                      <a:lnTo>
                        <a:pt x="23" y="135"/>
                      </a:lnTo>
                      <a:lnTo>
                        <a:pt x="30" y="129"/>
                      </a:lnTo>
                      <a:lnTo>
                        <a:pt x="38" y="125"/>
                      </a:lnTo>
                      <a:lnTo>
                        <a:pt x="46" y="121"/>
                      </a:lnTo>
                      <a:lnTo>
                        <a:pt x="53" y="112"/>
                      </a:lnTo>
                      <a:lnTo>
                        <a:pt x="57" y="106"/>
                      </a:lnTo>
                      <a:lnTo>
                        <a:pt x="63" y="102"/>
                      </a:lnTo>
                      <a:lnTo>
                        <a:pt x="71" y="100"/>
                      </a:lnTo>
                      <a:lnTo>
                        <a:pt x="78" y="98"/>
                      </a:lnTo>
                      <a:lnTo>
                        <a:pt x="88" y="92"/>
                      </a:lnTo>
                      <a:lnTo>
                        <a:pt x="101" y="89"/>
                      </a:lnTo>
                      <a:lnTo>
                        <a:pt x="115" y="83"/>
                      </a:lnTo>
                      <a:lnTo>
                        <a:pt x="126" y="77"/>
                      </a:lnTo>
                      <a:lnTo>
                        <a:pt x="130" y="73"/>
                      </a:lnTo>
                      <a:lnTo>
                        <a:pt x="134" y="66"/>
                      </a:lnTo>
                      <a:lnTo>
                        <a:pt x="140" y="62"/>
                      </a:lnTo>
                      <a:lnTo>
                        <a:pt x="147" y="58"/>
                      </a:lnTo>
                      <a:lnTo>
                        <a:pt x="149" y="54"/>
                      </a:lnTo>
                      <a:lnTo>
                        <a:pt x="153" y="48"/>
                      </a:lnTo>
                      <a:lnTo>
                        <a:pt x="161" y="41"/>
                      </a:lnTo>
                      <a:lnTo>
                        <a:pt x="170" y="35"/>
                      </a:lnTo>
                      <a:lnTo>
                        <a:pt x="180" y="31"/>
                      </a:lnTo>
                      <a:lnTo>
                        <a:pt x="186" y="27"/>
                      </a:lnTo>
                      <a:lnTo>
                        <a:pt x="197" y="16"/>
                      </a:lnTo>
                      <a:lnTo>
                        <a:pt x="205" y="8"/>
                      </a:lnTo>
                      <a:lnTo>
                        <a:pt x="211" y="4"/>
                      </a:lnTo>
                      <a:lnTo>
                        <a:pt x="218" y="4"/>
                      </a:lnTo>
                      <a:lnTo>
                        <a:pt x="222" y="2"/>
                      </a:lnTo>
                      <a:lnTo>
                        <a:pt x="226" y="0"/>
                      </a:lnTo>
                      <a:lnTo>
                        <a:pt x="228" y="4"/>
                      </a:lnTo>
                      <a:lnTo>
                        <a:pt x="228" y="14"/>
                      </a:lnTo>
                      <a:lnTo>
                        <a:pt x="228" y="21"/>
                      </a:lnTo>
                      <a:lnTo>
                        <a:pt x="230" y="33"/>
                      </a:lnTo>
                      <a:lnTo>
                        <a:pt x="232" y="42"/>
                      </a:lnTo>
                      <a:lnTo>
                        <a:pt x="238" y="50"/>
                      </a:lnTo>
                      <a:lnTo>
                        <a:pt x="245" y="52"/>
                      </a:lnTo>
                      <a:lnTo>
                        <a:pt x="249" y="54"/>
                      </a:lnTo>
                      <a:lnTo>
                        <a:pt x="245" y="58"/>
                      </a:lnTo>
                      <a:lnTo>
                        <a:pt x="243" y="62"/>
                      </a:lnTo>
                      <a:lnTo>
                        <a:pt x="239" y="67"/>
                      </a:lnTo>
                      <a:lnTo>
                        <a:pt x="230" y="75"/>
                      </a:lnTo>
                      <a:lnTo>
                        <a:pt x="222" y="83"/>
                      </a:lnTo>
                      <a:lnTo>
                        <a:pt x="213" y="92"/>
                      </a:lnTo>
                      <a:lnTo>
                        <a:pt x="203" y="104"/>
                      </a:lnTo>
                      <a:lnTo>
                        <a:pt x="195" y="115"/>
                      </a:lnTo>
                      <a:lnTo>
                        <a:pt x="186" y="131"/>
                      </a:lnTo>
                      <a:lnTo>
                        <a:pt x="182" y="142"/>
                      </a:lnTo>
                      <a:lnTo>
                        <a:pt x="180" y="152"/>
                      </a:lnTo>
                      <a:lnTo>
                        <a:pt x="176" y="161"/>
                      </a:lnTo>
                      <a:lnTo>
                        <a:pt x="168" y="169"/>
                      </a:lnTo>
                      <a:close/>
                    </a:path>
                  </a:pathLst>
                </a:custGeom>
                <a:solidFill>
                  <a:srgbClr val="ff6600"/>
                </a:solidFill>
                <a:ln w="0">
                  <a:noFill/>
                </a:ln>
              </p:spPr>
              <p:style>
                <a:lnRef idx="0"/>
                <a:fillRef idx="0"/>
                <a:effectRef idx="0"/>
                <a:fontRef idx="minor"/>
              </p:style>
              <p:txBody>
                <a:bodyPr lIns="90000" rIns="90000" tIns="4680" bIns="4680" anchor="t">
                  <a:noAutofit/>
                </a:bodyPr>
                <a:p>
                  <a:endParaRPr b="0" lang="en-US" sz="2400" strike="noStrike" u="none">
                    <a:solidFill>
                      <a:srgbClr val="000000"/>
                    </a:solidFill>
                    <a:effectLst/>
                    <a:uFillTx/>
                    <a:latin typeface="Times New Roman"/>
                  </a:endParaRPr>
                </a:p>
              </p:txBody>
            </p:sp>
            <p:sp>
              <p:nvSpPr>
                <p:cNvPr id="3151" name=""/>
                <p:cNvSpPr/>
                <p:nvPr/>
              </p:nvSpPr>
              <p:spPr>
                <a:xfrm>
                  <a:off x="5762880" y="3590280"/>
                  <a:ext cx="107280" cy="97200"/>
                </a:xfrm>
                <a:custGeom>
                  <a:avLst/>
                  <a:gdLst/>
                  <a:ahLst/>
                  <a:rect l="l" t="t" r="r" b="b"/>
                  <a:pathLst>
                    <a:path w="404" h="372">
                      <a:moveTo>
                        <a:pt x="404" y="148"/>
                      </a:moveTo>
                      <a:lnTo>
                        <a:pt x="397" y="130"/>
                      </a:lnTo>
                      <a:lnTo>
                        <a:pt x="395" y="117"/>
                      </a:lnTo>
                      <a:lnTo>
                        <a:pt x="387" y="115"/>
                      </a:lnTo>
                      <a:lnTo>
                        <a:pt x="376" y="115"/>
                      </a:lnTo>
                      <a:lnTo>
                        <a:pt x="366" y="113"/>
                      </a:lnTo>
                      <a:lnTo>
                        <a:pt x="355" y="111"/>
                      </a:lnTo>
                      <a:lnTo>
                        <a:pt x="345" y="104"/>
                      </a:lnTo>
                      <a:lnTo>
                        <a:pt x="333" y="100"/>
                      </a:lnTo>
                      <a:lnTo>
                        <a:pt x="324" y="90"/>
                      </a:lnTo>
                      <a:lnTo>
                        <a:pt x="312" y="81"/>
                      </a:lnTo>
                      <a:lnTo>
                        <a:pt x="301" y="71"/>
                      </a:lnTo>
                      <a:lnTo>
                        <a:pt x="287" y="63"/>
                      </a:lnTo>
                      <a:lnTo>
                        <a:pt x="286" y="59"/>
                      </a:lnTo>
                      <a:lnTo>
                        <a:pt x="276" y="46"/>
                      </a:lnTo>
                      <a:lnTo>
                        <a:pt x="270" y="31"/>
                      </a:lnTo>
                      <a:lnTo>
                        <a:pt x="264" y="17"/>
                      </a:lnTo>
                      <a:lnTo>
                        <a:pt x="264" y="8"/>
                      </a:lnTo>
                      <a:lnTo>
                        <a:pt x="264" y="2"/>
                      </a:lnTo>
                      <a:lnTo>
                        <a:pt x="236" y="6"/>
                      </a:lnTo>
                      <a:lnTo>
                        <a:pt x="216" y="10"/>
                      </a:lnTo>
                      <a:lnTo>
                        <a:pt x="199" y="11"/>
                      </a:lnTo>
                      <a:lnTo>
                        <a:pt x="172" y="19"/>
                      </a:lnTo>
                      <a:lnTo>
                        <a:pt x="145" y="25"/>
                      </a:lnTo>
                      <a:lnTo>
                        <a:pt x="115" y="19"/>
                      </a:lnTo>
                      <a:lnTo>
                        <a:pt x="109" y="19"/>
                      </a:lnTo>
                      <a:lnTo>
                        <a:pt x="101" y="15"/>
                      </a:lnTo>
                      <a:lnTo>
                        <a:pt x="82" y="11"/>
                      </a:lnTo>
                      <a:lnTo>
                        <a:pt x="65" y="10"/>
                      </a:lnTo>
                      <a:lnTo>
                        <a:pt x="48" y="6"/>
                      </a:lnTo>
                      <a:lnTo>
                        <a:pt x="32" y="0"/>
                      </a:lnTo>
                      <a:lnTo>
                        <a:pt x="0" y="67"/>
                      </a:lnTo>
                      <a:lnTo>
                        <a:pt x="3" y="75"/>
                      </a:lnTo>
                      <a:lnTo>
                        <a:pt x="7" y="84"/>
                      </a:lnTo>
                      <a:lnTo>
                        <a:pt x="9" y="98"/>
                      </a:lnTo>
                      <a:lnTo>
                        <a:pt x="11" y="115"/>
                      </a:lnTo>
                      <a:lnTo>
                        <a:pt x="11" y="128"/>
                      </a:lnTo>
                      <a:lnTo>
                        <a:pt x="11" y="144"/>
                      </a:lnTo>
                      <a:lnTo>
                        <a:pt x="11" y="155"/>
                      </a:lnTo>
                      <a:lnTo>
                        <a:pt x="15" y="171"/>
                      </a:lnTo>
                      <a:lnTo>
                        <a:pt x="21" y="186"/>
                      </a:lnTo>
                      <a:lnTo>
                        <a:pt x="23" y="190"/>
                      </a:lnTo>
                      <a:lnTo>
                        <a:pt x="30" y="203"/>
                      </a:lnTo>
                      <a:lnTo>
                        <a:pt x="36" y="221"/>
                      </a:lnTo>
                      <a:lnTo>
                        <a:pt x="42" y="232"/>
                      </a:lnTo>
                      <a:lnTo>
                        <a:pt x="49" y="247"/>
                      </a:lnTo>
                      <a:lnTo>
                        <a:pt x="55" y="267"/>
                      </a:lnTo>
                      <a:lnTo>
                        <a:pt x="63" y="280"/>
                      </a:lnTo>
                      <a:lnTo>
                        <a:pt x="69" y="294"/>
                      </a:lnTo>
                      <a:lnTo>
                        <a:pt x="76" y="311"/>
                      </a:lnTo>
                      <a:lnTo>
                        <a:pt x="82" y="330"/>
                      </a:lnTo>
                      <a:lnTo>
                        <a:pt x="86" y="338"/>
                      </a:lnTo>
                      <a:lnTo>
                        <a:pt x="90" y="345"/>
                      </a:lnTo>
                      <a:lnTo>
                        <a:pt x="103" y="372"/>
                      </a:lnTo>
                      <a:lnTo>
                        <a:pt x="111" y="368"/>
                      </a:lnTo>
                      <a:lnTo>
                        <a:pt x="124" y="365"/>
                      </a:lnTo>
                      <a:lnTo>
                        <a:pt x="138" y="359"/>
                      </a:lnTo>
                      <a:lnTo>
                        <a:pt x="149" y="353"/>
                      </a:lnTo>
                      <a:lnTo>
                        <a:pt x="153" y="349"/>
                      </a:lnTo>
                      <a:lnTo>
                        <a:pt x="157" y="342"/>
                      </a:lnTo>
                      <a:lnTo>
                        <a:pt x="163" y="338"/>
                      </a:lnTo>
                      <a:lnTo>
                        <a:pt x="170" y="334"/>
                      </a:lnTo>
                      <a:lnTo>
                        <a:pt x="172" y="330"/>
                      </a:lnTo>
                      <a:lnTo>
                        <a:pt x="176" y="324"/>
                      </a:lnTo>
                      <a:lnTo>
                        <a:pt x="184" y="317"/>
                      </a:lnTo>
                      <a:lnTo>
                        <a:pt x="193" y="311"/>
                      </a:lnTo>
                      <a:lnTo>
                        <a:pt x="203" y="307"/>
                      </a:lnTo>
                      <a:lnTo>
                        <a:pt x="209" y="303"/>
                      </a:lnTo>
                      <a:lnTo>
                        <a:pt x="220" y="292"/>
                      </a:lnTo>
                      <a:lnTo>
                        <a:pt x="228" y="284"/>
                      </a:lnTo>
                      <a:lnTo>
                        <a:pt x="234" y="280"/>
                      </a:lnTo>
                      <a:lnTo>
                        <a:pt x="241" y="280"/>
                      </a:lnTo>
                      <a:lnTo>
                        <a:pt x="245" y="278"/>
                      </a:lnTo>
                      <a:lnTo>
                        <a:pt x="249" y="276"/>
                      </a:lnTo>
                      <a:lnTo>
                        <a:pt x="257" y="271"/>
                      </a:lnTo>
                      <a:lnTo>
                        <a:pt x="262" y="265"/>
                      </a:lnTo>
                      <a:lnTo>
                        <a:pt x="268" y="261"/>
                      </a:lnTo>
                      <a:lnTo>
                        <a:pt x="280" y="257"/>
                      </a:lnTo>
                      <a:lnTo>
                        <a:pt x="287" y="255"/>
                      </a:lnTo>
                      <a:lnTo>
                        <a:pt x="293" y="247"/>
                      </a:lnTo>
                      <a:lnTo>
                        <a:pt x="299" y="244"/>
                      </a:lnTo>
                      <a:lnTo>
                        <a:pt x="309" y="242"/>
                      </a:lnTo>
                      <a:lnTo>
                        <a:pt x="316" y="238"/>
                      </a:lnTo>
                      <a:lnTo>
                        <a:pt x="320" y="236"/>
                      </a:lnTo>
                      <a:lnTo>
                        <a:pt x="328" y="234"/>
                      </a:lnTo>
                      <a:lnTo>
                        <a:pt x="335" y="226"/>
                      </a:lnTo>
                      <a:lnTo>
                        <a:pt x="341" y="219"/>
                      </a:lnTo>
                      <a:lnTo>
                        <a:pt x="347" y="215"/>
                      </a:lnTo>
                      <a:lnTo>
                        <a:pt x="358" y="207"/>
                      </a:lnTo>
                      <a:lnTo>
                        <a:pt x="364" y="198"/>
                      </a:lnTo>
                      <a:lnTo>
                        <a:pt x="372" y="190"/>
                      </a:lnTo>
                      <a:lnTo>
                        <a:pt x="383" y="178"/>
                      </a:lnTo>
                      <a:lnTo>
                        <a:pt x="391" y="171"/>
                      </a:lnTo>
                      <a:lnTo>
                        <a:pt x="397" y="161"/>
                      </a:lnTo>
                      <a:lnTo>
                        <a:pt x="404" y="148"/>
                      </a:lnTo>
                      <a:close/>
                    </a:path>
                  </a:pathLst>
                </a:custGeom>
                <a:solidFill>
                  <a:srgbClr val="ff66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52" name=""/>
                <p:cNvSpPr/>
                <p:nvPr/>
              </p:nvSpPr>
              <p:spPr>
                <a:xfrm>
                  <a:off x="5880240" y="3611160"/>
                  <a:ext cx="55080" cy="48960"/>
                </a:xfrm>
                <a:custGeom>
                  <a:avLst/>
                  <a:gdLst/>
                  <a:ahLst/>
                  <a:rect l="l" t="t" r="r" b="b"/>
                  <a:pathLst>
                    <a:path w="209" h="186">
                      <a:moveTo>
                        <a:pt x="25" y="136"/>
                      </a:moveTo>
                      <a:lnTo>
                        <a:pt x="29" y="134"/>
                      </a:lnTo>
                      <a:lnTo>
                        <a:pt x="29" y="130"/>
                      </a:lnTo>
                      <a:lnTo>
                        <a:pt x="27" y="124"/>
                      </a:lnTo>
                      <a:lnTo>
                        <a:pt x="25" y="119"/>
                      </a:lnTo>
                      <a:lnTo>
                        <a:pt x="27" y="113"/>
                      </a:lnTo>
                      <a:lnTo>
                        <a:pt x="33" y="111"/>
                      </a:lnTo>
                      <a:lnTo>
                        <a:pt x="38" y="107"/>
                      </a:lnTo>
                      <a:lnTo>
                        <a:pt x="40" y="99"/>
                      </a:lnTo>
                      <a:lnTo>
                        <a:pt x="40" y="94"/>
                      </a:lnTo>
                      <a:lnTo>
                        <a:pt x="42" y="88"/>
                      </a:lnTo>
                      <a:lnTo>
                        <a:pt x="46" y="82"/>
                      </a:lnTo>
                      <a:lnTo>
                        <a:pt x="50" y="74"/>
                      </a:lnTo>
                      <a:lnTo>
                        <a:pt x="56" y="72"/>
                      </a:lnTo>
                      <a:lnTo>
                        <a:pt x="61" y="72"/>
                      </a:lnTo>
                      <a:lnTo>
                        <a:pt x="65" y="74"/>
                      </a:lnTo>
                      <a:lnTo>
                        <a:pt x="71" y="78"/>
                      </a:lnTo>
                      <a:lnTo>
                        <a:pt x="71" y="74"/>
                      </a:lnTo>
                      <a:lnTo>
                        <a:pt x="69" y="69"/>
                      </a:lnTo>
                      <a:lnTo>
                        <a:pt x="65" y="65"/>
                      </a:lnTo>
                      <a:lnTo>
                        <a:pt x="63" y="67"/>
                      </a:lnTo>
                      <a:lnTo>
                        <a:pt x="59" y="67"/>
                      </a:lnTo>
                      <a:lnTo>
                        <a:pt x="48" y="59"/>
                      </a:lnTo>
                      <a:lnTo>
                        <a:pt x="48" y="53"/>
                      </a:lnTo>
                      <a:lnTo>
                        <a:pt x="54" y="46"/>
                      </a:lnTo>
                      <a:lnTo>
                        <a:pt x="59" y="42"/>
                      </a:lnTo>
                      <a:lnTo>
                        <a:pt x="65" y="38"/>
                      </a:lnTo>
                      <a:lnTo>
                        <a:pt x="69" y="30"/>
                      </a:lnTo>
                      <a:lnTo>
                        <a:pt x="69" y="26"/>
                      </a:lnTo>
                      <a:lnTo>
                        <a:pt x="75" y="23"/>
                      </a:lnTo>
                      <a:lnTo>
                        <a:pt x="77" y="23"/>
                      </a:lnTo>
                      <a:lnTo>
                        <a:pt x="81" y="23"/>
                      </a:lnTo>
                      <a:lnTo>
                        <a:pt x="84" y="19"/>
                      </a:lnTo>
                      <a:lnTo>
                        <a:pt x="86" y="19"/>
                      </a:lnTo>
                      <a:lnTo>
                        <a:pt x="94" y="23"/>
                      </a:lnTo>
                      <a:lnTo>
                        <a:pt x="98" y="21"/>
                      </a:lnTo>
                      <a:lnTo>
                        <a:pt x="105" y="26"/>
                      </a:lnTo>
                      <a:lnTo>
                        <a:pt x="113" y="40"/>
                      </a:lnTo>
                      <a:lnTo>
                        <a:pt x="119" y="46"/>
                      </a:lnTo>
                      <a:lnTo>
                        <a:pt x="123" y="47"/>
                      </a:lnTo>
                      <a:lnTo>
                        <a:pt x="125" y="44"/>
                      </a:lnTo>
                      <a:lnTo>
                        <a:pt x="123" y="38"/>
                      </a:lnTo>
                      <a:lnTo>
                        <a:pt x="123" y="32"/>
                      </a:lnTo>
                      <a:lnTo>
                        <a:pt x="125" y="26"/>
                      </a:lnTo>
                      <a:lnTo>
                        <a:pt x="130" y="0"/>
                      </a:lnTo>
                      <a:lnTo>
                        <a:pt x="134" y="1"/>
                      </a:lnTo>
                      <a:lnTo>
                        <a:pt x="138" y="7"/>
                      </a:lnTo>
                      <a:lnTo>
                        <a:pt x="144" y="9"/>
                      </a:lnTo>
                      <a:lnTo>
                        <a:pt x="148" y="9"/>
                      </a:lnTo>
                      <a:lnTo>
                        <a:pt x="153" y="11"/>
                      </a:lnTo>
                      <a:lnTo>
                        <a:pt x="155" y="17"/>
                      </a:lnTo>
                      <a:lnTo>
                        <a:pt x="155" y="19"/>
                      </a:lnTo>
                      <a:lnTo>
                        <a:pt x="161" y="23"/>
                      </a:lnTo>
                      <a:lnTo>
                        <a:pt x="167" y="24"/>
                      </a:lnTo>
                      <a:lnTo>
                        <a:pt x="176" y="26"/>
                      </a:lnTo>
                      <a:lnTo>
                        <a:pt x="180" y="26"/>
                      </a:lnTo>
                      <a:lnTo>
                        <a:pt x="186" y="30"/>
                      </a:lnTo>
                      <a:lnTo>
                        <a:pt x="188" y="32"/>
                      </a:lnTo>
                      <a:lnTo>
                        <a:pt x="192" y="32"/>
                      </a:lnTo>
                      <a:lnTo>
                        <a:pt x="196" y="36"/>
                      </a:lnTo>
                      <a:lnTo>
                        <a:pt x="203" y="40"/>
                      </a:lnTo>
                      <a:lnTo>
                        <a:pt x="207" y="42"/>
                      </a:lnTo>
                      <a:lnTo>
                        <a:pt x="209" y="46"/>
                      </a:lnTo>
                      <a:lnTo>
                        <a:pt x="209" y="53"/>
                      </a:lnTo>
                      <a:lnTo>
                        <a:pt x="207" y="63"/>
                      </a:lnTo>
                      <a:lnTo>
                        <a:pt x="203" y="74"/>
                      </a:lnTo>
                      <a:lnTo>
                        <a:pt x="201" y="84"/>
                      </a:lnTo>
                      <a:lnTo>
                        <a:pt x="199" y="90"/>
                      </a:lnTo>
                      <a:lnTo>
                        <a:pt x="199" y="92"/>
                      </a:lnTo>
                      <a:lnTo>
                        <a:pt x="201" y="97"/>
                      </a:lnTo>
                      <a:lnTo>
                        <a:pt x="205" y="101"/>
                      </a:lnTo>
                      <a:lnTo>
                        <a:pt x="205" y="107"/>
                      </a:lnTo>
                      <a:lnTo>
                        <a:pt x="203" y="113"/>
                      </a:lnTo>
                      <a:lnTo>
                        <a:pt x="203" y="117"/>
                      </a:lnTo>
                      <a:lnTo>
                        <a:pt x="203" y="122"/>
                      </a:lnTo>
                      <a:lnTo>
                        <a:pt x="192" y="120"/>
                      </a:lnTo>
                      <a:lnTo>
                        <a:pt x="190" y="128"/>
                      </a:lnTo>
                      <a:lnTo>
                        <a:pt x="192" y="134"/>
                      </a:lnTo>
                      <a:lnTo>
                        <a:pt x="190" y="132"/>
                      </a:lnTo>
                      <a:lnTo>
                        <a:pt x="184" y="130"/>
                      </a:lnTo>
                      <a:lnTo>
                        <a:pt x="182" y="128"/>
                      </a:lnTo>
                      <a:lnTo>
                        <a:pt x="178" y="122"/>
                      </a:lnTo>
                      <a:lnTo>
                        <a:pt x="175" y="119"/>
                      </a:lnTo>
                      <a:lnTo>
                        <a:pt x="169" y="122"/>
                      </a:lnTo>
                      <a:lnTo>
                        <a:pt x="163" y="128"/>
                      </a:lnTo>
                      <a:lnTo>
                        <a:pt x="157" y="134"/>
                      </a:lnTo>
                      <a:lnTo>
                        <a:pt x="153" y="136"/>
                      </a:lnTo>
                      <a:lnTo>
                        <a:pt x="148" y="142"/>
                      </a:lnTo>
                      <a:lnTo>
                        <a:pt x="146" y="147"/>
                      </a:lnTo>
                      <a:lnTo>
                        <a:pt x="142" y="153"/>
                      </a:lnTo>
                      <a:lnTo>
                        <a:pt x="136" y="157"/>
                      </a:lnTo>
                      <a:lnTo>
                        <a:pt x="130" y="161"/>
                      </a:lnTo>
                      <a:lnTo>
                        <a:pt x="125" y="165"/>
                      </a:lnTo>
                      <a:lnTo>
                        <a:pt x="113" y="172"/>
                      </a:lnTo>
                      <a:lnTo>
                        <a:pt x="107" y="174"/>
                      </a:lnTo>
                      <a:lnTo>
                        <a:pt x="104" y="174"/>
                      </a:lnTo>
                      <a:lnTo>
                        <a:pt x="98" y="176"/>
                      </a:lnTo>
                      <a:lnTo>
                        <a:pt x="94" y="176"/>
                      </a:lnTo>
                      <a:lnTo>
                        <a:pt x="88" y="176"/>
                      </a:lnTo>
                      <a:lnTo>
                        <a:pt x="84" y="176"/>
                      </a:lnTo>
                      <a:lnTo>
                        <a:pt x="81" y="176"/>
                      </a:lnTo>
                      <a:lnTo>
                        <a:pt x="75" y="176"/>
                      </a:lnTo>
                      <a:lnTo>
                        <a:pt x="73" y="174"/>
                      </a:lnTo>
                      <a:lnTo>
                        <a:pt x="71" y="174"/>
                      </a:lnTo>
                      <a:lnTo>
                        <a:pt x="67" y="176"/>
                      </a:lnTo>
                      <a:lnTo>
                        <a:pt x="65" y="174"/>
                      </a:lnTo>
                      <a:lnTo>
                        <a:pt x="61" y="176"/>
                      </a:lnTo>
                      <a:lnTo>
                        <a:pt x="54" y="174"/>
                      </a:lnTo>
                      <a:lnTo>
                        <a:pt x="48" y="174"/>
                      </a:lnTo>
                      <a:lnTo>
                        <a:pt x="42" y="174"/>
                      </a:lnTo>
                      <a:lnTo>
                        <a:pt x="38" y="174"/>
                      </a:lnTo>
                      <a:lnTo>
                        <a:pt x="36" y="176"/>
                      </a:lnTo>
                      <a:lnTo>
                        <a:pt x="34" y="180"/>
                      </a:lnTo>
                      <a:lnTo>
                        <a:pt x="33" y="184"/>
                      </a:lnTo>
                      <a:lnTo>
                        <a:pt x="29" y="184"/>
                      </a:lnTo>
                      <a:lnTo>
                        <a:pt x="25" y="184"/>
                      </a:lnTo>
                      <a:lnTo>
                        <a:pt x="21" y="186"/>
                      </a:lnTo>
                      <a:lnTo>
                        <a:pt x="17" y="186"/>
                      </a:lnTo>
                      <a:lnTo>
                        <a:pt x="11" y="184"/>
                      </a:lnTo>
                      <a:lnTo>
                        <a:pt x="4" y="180"/>
                      </a:lnTo>
                      <a:lnTo>
                        <a:pt x="0" y="178"/>
                      </a:lnTo>
                      <a:lnTo>
                        <a:pt x="0" y="176"/>
                      </a:lnTo>
                      <a:lnTo>
                        <a:pt x="2" y="170"/>
                      </a:lnTo>
                      <a:lnTo>
                        <a:pt x="4" y="166"/>
                      </a:lnTo>
                      <a:lnTo>
                        <a:pt x="10" y="168"/>
                      </a:lnTo>
                      <a:lnTo>
                        <a:pt x="11" y="172"/>
                      </a:lnTo>
                      <a:lnTo>
                        <a:pt x="15" y="174"/>
                      </a:lnTo>
                      <a:lnTo>
                        <a:pt x="21" y="174"/>
                      </a:lnTo>
                      <a:lnTo>
                        <a:pt x="27" y="170"/>
                      </a:lnTo>
                      <a:lnTo>
                        <a:pt x="33" y="166"/>
                      </a:lnTo>
                      <a:lnTo>
                        <a:pt x="33" y="163"/>
                      </a:lnTo>
                      <a:lnTo>
                        <a:pt x="29" y="159"/>
                      </a:lnTo>
                      <a:lnTo>
                        <a:pt x="27" y="153"/>
                      </a:lnTo>
                      <a:lnTo>
                        <a:pt x="27" y="149"/>
                      </a:lnTo>
                      <a:lnTo>
                        <a:pt x="23" y="143"/>
                      </a:lnTo>
                      <a:lnTo>
                        <a:pt x="19" y="140"/>
                      </a:lnTo>
                      <a:lnTo>
                        <a:pt x="19" y="134"/>
                      </a:lnTo>
                      <a:lnTo>
                        <a:pt x="25" y="136"/>
                      </a:lnTo>
                      <a:close/>
                    </a:path>
                  </a:pathLst>
                </a:custGeom>
                <a:solidFill>
                  <a:srgbClr val="ff6600"/>
                </a:solidFill>
                <a:ln w="0">
                  <a:noFill/>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3153" name=""/>
                <p:cNvSpPr/>
                <p:nvPr/>
              </p:nvSpPr>
              <p:spPr>
                <a:xfrm>
                  <a:off x="5985360" y="3569400"/>
                  <a:ext cx="30960" cy="20520"/>
                </a:xfrm>
                <a:custGeom>
                  <a:avLst/>
                  <a:gdLst/>
                  <a:ahLst/>
                  <a:rect l="l" t="t" r="r" b="b"/>
                  <a:pathLst>
                    <a:path w="117" h="81">
                      <a:moveTo>
                        <a:pt x="0" y="46"/>
                      </a:moveTo>
                      <a:lnTo>
                        <a:pt x="2" y="48"/>
                      </a:lnTo>
                      <a:lnTo>
                        <a:pt x="6" y="56"/>
                      </a:lnTo>
                      <a:lnTo>
                        <a:pt x="13" y="62"/>
                      </a:lnTo>
                      <a:lnTo>
                        <a:pt x="23" y="64"/>
                      </a:lnTo>
                      <a:lnTo>
                        <a:pt x="33" y="64"/>
                      </a:lnTo>
                      <a:lnTo>
                        <a:pt x="40" y="64"/>
                      </a:lnTo>
                      <a:lnTo>
                        <a:pt x="44" y="64"/>
                      </a:lnTo>
                      <a:lnTo>
                        <a:pt x="52" y="64"/>
                      </a:lnTo>
                      <a:lnTo>
                        <a:pt x="52" y="62"/>
                      </a:lnTo>
                      <a:lnTo>
                        <a:pt x="56" y="60"/>
                      </a:lnTo>
                      <a:lnTo>
                        <a:pt x="60" y="62"/>
                      </a:lnTo>
                      <a:lnTo>
                        <a:pt x="63" y="71"/>
                      </a:lnTo>
                      <a:lnTo>
                        <a:pt x="67" y="75"/>
                      </a:lnTo>
                      <a:lnTo>
                        <a:pt x="71" y="77"/>
                      </a:lnTo>
                      <a:lnTo>
                        <a:pt x="75" y="79"/>
                      </a:lnTo>
                      <a:lnTo>
                        <a:pt x="77" y="81"/>
                      </a:lnTo>
                      <a:lnTo>
                        <a:pt x="81" y="79"/>
                      </a:lnTo>
                      <a:lnTo>
                        <a:pt x="86" y="71"/>
                      </a:lnTo>
                      <a:lnTo>
                        <a:pt x="90" y="66"/>
                      </a:lnTo>
                      <a:lnTo>
                        <a:pt x="96" y="60"/>
                      </a:lnTo>
                      <a:lnTo>
                        <a:pt x="102" y="56"/>
                      </a:lnTo>
                      <a:lnTo>
                        <a:pt x="108" y="50"/>
                      </a:lnTo>
                      <a:lnTo>
                        <a:pt x="108" y="44"/>
                      </a:lnTo>
                      <a:lnTo>
                        <a:pt x="108" y="41"/>
                      </a:lnTo>
                      <a:lnTo>
                        <a:pt x="111" y="39"/>
                      </a:lnTo>
                      <a:lnTo>
                        <a:pt x="113" y="33"/>
                      </a:lnTo>
                      <a:lnTo>
                        <a:pt x="115" y="27"/>
                      </a:lnTo>
                      <a:lnTo>
                        <a:pt x="117" y="21"/>
                      </a:lnTo>
                      <a:lnTo>
                        <a:pt x="109" y="18"/>
                      </a:lnTo>
                      <a:lnTo>
                        <a:pt x="102" y="20"/>
                      </a:lnTo>
                      <a:lnTo>
                        <a:pt x="98" y="20"/>
                      </a:lnTo>
                      <a:lnTo>
                        <a:pt x="94" y="16"/>
                      </a:lnTo>
                      <a:lnTo>
                        <a:pt x="90" y="16"/>
                      </a:lnTo>
                      <a:lnTo>
                        <a:pt x="88" y="14"/>
                      </a:lnTo>
                      <a:lnTo>
                        <a:pt x="86" y="8"/>
                      </a:lnTo>
                      <a:lnTo>
                        <a:pt x="86" y="2"/>
                      </a:lnTo>
                      <a:lnTo>
                        <a:pt x="84" y="2"/>
                      </a:lnTo>
                      <a:lnTo>
                        <a:pt x="77" y="2"/>
                      </a:lnTo>
                      <a:lnTo>
                        <a:pt x="71" y="2"/>
                      </a:lnTo>
                      <a:lnTo>
                        <a:pt x="61" y="0"/>
                      </a:lnTo>
                      <a:lnTo>
                        <a:pt x="54" y="0"/>
                      </a:lnTo>
                      <a:lnTo>
                        <a:pt x="48" y="4"/>
                      </a:lnTo>
                      <a:lnTo>
                        <a:pt x="44" y="8"/>
                      </a:lnTo>
                      <a:lnTo>
                        <a:pt x="40" y="10"/>
                      </a:lnTo>
                      <a:lnTo>
                        <a:pt x="38" y="14"/>
                      </a:lnTo>
                      <a:lnTo>
                        <a:pt x="33" y="18"/>
                      </a:lnTo>
                      <a:lnTo>
                        <a:pt x="29" y="21"/>
                      </a:lnTo>
                      <a:lnTo>
                        <a:pt x="23" y="25"/>
                      </a:lnTo>
                      <a:lnTo>
                        <a:pt x="19" y="29"/>
                      </a:lnTo>
                      <a:lnTo>
                        <a:pt x="15" y="31"/>
                      </a:lnTo>
                      <a:lnTo>
                        <a:pt x="10" y="33"/>
                      </a:lnTo>
                      <a:lnTo>
                        <a:pt x="8" y="37"/>
                      </a:lnTo>
                      <a:lnTo>
                        <a:pt x="6" y="41"/>
                      </a:lnTo>
                      <a:lnTo>
                        <a:pt x="0" y="46"/>
                      </a:lnTo>
                      <a:close/>
                    </a:path>
                  </a:pathLst>
                </a:custGeom>
                <a:solidFill>
                  <a:srgbClr val="ff6600"/>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3154" name=""/>
                <p:cNvSpPr/>
                <p:nvPr/>
              </p:nvSpPr>
              <p:spPr>
                <a:xfrm>
                  <a:off x="5980680" y="3511440"/>
                  <a:ext cx="26640" cy="69840"/>
                </a:xfrm>
                <a:custGeom>
                  <a:avLst/>
                  <a:gdLst/>
                  <a:ahLst/>
                  <a:rect l="l" t="t" r="r" b="b"/>
                  <a:pathLst>
                    <a:path w="103" h="270">
                      <a:moveTo>
                        <a:pt x="17" y="50"/>
                      </a:moveTo>
                      <a:lnTo>
                        <a:pt x="17" y="59"/>
                      </a:lnTo>
                      <a:lnTo>
                        <a:pt x="17" y="69"/>
                      </a:lnTo>
                      <a:lnTo>
                        <a:pt x="21" y="78"/>
                      </a:lnTo>
                      <a:lnTo>
                        <a:pt x="25" y="90"/>
                      </a:lnTo>
                      <a:lnTo>
                        <a:pt x="25" y="101"/>
                      </a:lnTo>
                      <a:lnTo>
                        <a:pt x="21" y="113"/>
                      </a:lnTo>
                      <a:lnTo>
                        <a:pt x="23" y="117"/>
                      </a:lnTo>
                      <a:lnTo>
                        <a:pt x="25" y="123"/>
                      </a:lnTo>
                      <a:lnTo>
                        <a:pt x="23" y="128"/>
                      </a:lnTo>
                      <a:lnTo>
                        <a:pt x="23" y="140"/>
                      </a:lnTo>
                      <a:lnTo>
                        <a:pt x="23" y="149"/>
                      </a:lnTo>
                      <a:lnTo>
                        <a:pt x="25" y="157"/>
                      </a:lnTo>
                      <a:lnTo>
                        <a:pt x="27" y="165"/>
                      </a:lnTo>
                      <a:lnTo>
                        <a:pt x="25" y="171"/>
                      </a:lnTo>
                      <a:lnTo>
                        <a:pt x="21" y="178"/>
                      </a:lnTo>
                      <a:lnTo>
                        <a:pt x="15" y="188"/>
                      </a:lnTo>
                      <a:lnTo>
                        <a:pt x="11" y="199"/>
                      </a:lnTo>
                      <a:lnTo>
                        <a:pt x="11" y="207"/>
                      </a:lnTo>
                      <a:lnTo>
                        <a:pt x="13" y="215"/>
                      </a:lnTo>
                      <a:lnTo>
                        <a:pt x="15" y="217"/>
                      </a:lnTo>
                      <a:lnTo>
                        <a:pt x="17" y="224"/>
                      </a:lnTo>
                      <a:lnTo>
                        <a:pt x="13" y="234"/>
                      </a:lnTo>
                      <a:lnTo>
                        <a:pt x="7" y="244"/>
                      </a:lnTo>
                      <a:lnTo>
                        <a:pt x="4" y="249"/>
                      </a:lnTo>
                      <a:lnTo>
                        <a:pt x="4" y="253"/>
                      </a:lnTo>
                      <a:lnTo>
                        <a:pt x="2" y="255"/>
                      </a:lnTo>
                      <a:lnTo>
                        <a:pt x="0" y="259"/>
                      </a:lnTo>
                      <a:lnTo>
                        <a:pt x="4" y="263"/>
                      </a:lnTo>
                      <a:lnTo>
                        <a:pt x="9" y="267"/>
                      </a:lnTo>
                      <a:lnTo>
                        <a:pt x="11" y="267"/>
                      </a:lnTo>
                      <a:lnTo>
                        <a:pt x="17" y="270"/>
                      </a:lnTo>
                      <a:lnTo>
                        <a:pt x="23" y="265"/>
                      </a:lnTo>
                      <a:lnTo>
                        <a:pt x="25" y="261"/>
                      </a:lnTo>
                      <a:lnTo>
                        <a:pt x="27" y="257"/>
                      </a:lnTo>
                      <a:lnTo>
                        <a:pt x="32" y="255"/>
                      </a:lnTo>
                      <a:lnTo>
                        <a:pt x="36" y="253"/>
                      </a:lnTo>
                      <a:lnTo>
                        <a:pt x="40" y="249"/>
                      </a:lnTo>
                      <a:lnTo>
                        <a:pt x="46" y="245"/>
                      </a:lnTo>
                      <a:lnTo>
                        <a:pt x="50" y="242"/>
                      </a:lnTo>
                      <a:lnTo>
                        <a:pt x="55" y="238"/>
                      </a:lnTo>
                      <a:lnTo>
                        <a:pt x="57" y="234"/>
                      </a:lnTo>
                      <a:lnTo>
                        <a:pt x="55" y="230"/>
                      </a:lnTo>
                      <a:lnTo>
                        <a:pt x="55" y="224"/>
                      </a:lnTo>
                      <a:lnTo>
                        <a:pt x="57" y="219"/>
                      </a:lnTo>
                      <a:lnTo>
                        <a:pt x="57" y="215"/>
                      </a:lnTo>
                      <a:lnTo>
                        <a:pt x="57" y="213"/>
                      </a:lnTo>
                      <a:lnTo>
                        <a:pt x="59" y="215"/>
                      </a:lnTo>
                      <a:lnTo>
                        <a:pt x="61" y="213"/>
                      </a:lnTo>
                      <a:lnTo>
                        <a:pt x="63" y="211"/>
                      </a:lnTo>
                      <a:lnTo>
                        <a:pt x="65" y="207"/>
                      </a:lnTo>
                      <a:lnTo>
                        <a:pt x="67" y="203"/>
                      </a:lnTo>
                      <a:lnTo>
                        <a:pt x="69" y="196"/>
                      </a:lnTo>
                      <a:lnTo>
                        <a:pt x="71" y="190"/>
                      </a:lnTo>
                      <a:lnTo>
                        <a:pt x="69" y="184"/>
                      </a:lnTo>
                      <a:lnTo>
                        <a:pt x="71" y="171"/>
                      </a:lnTo>
                      <a:lnTo>
                        <a:pt x="75" y="163"/>
                      </a:lnTo>
                      <a:lnTo>
                        <a:pt x="77" y="155"/>
                      </a:lnTo>
                      <a:lnTo>
                        <a:pt x="80" y="151"/>
                      </a:lnTo>
                      <a:lnTo>
                        <a:pt x="82" y="148"/>
                      </a:lnTo>
                      <a:lnTo>
                        <a:pt x="82" y="144"/>
                      </a:lnTo>
                      <a:lnTo>
                        <a:pt x="84" y="136"/>
                      </a:lnTo>
                      <a:lnTo>
                        <a:pt x="84" y="128"/>
                      </a:lnTo>
                      <a:lnTo>
                        <a:pt x="82" y="123"/>
                      </a:lnTo>
                      <a:lnTo>
                        <a:pt x="84" y="119"/>
                      </a:lnTo>
                      <a:lnTo>
                        <a:pt x="86" y="115"/>
                      </a:lnTo>
                      <a:lnTo>
                        <a:pt x="88" y="109"/>
                      </a:lnTo>
                      <a:lnTo>
                        <a:pt x="84" y="105"/>
                      </a:lnTo>
                      <a:lnTo>
                        <a:pt x="82" y="98"/>
                      </a:lnTo>
                      <a:lnTo>
                        <a:pt x="84" y="94"/>
                      </a:lnTo>
                      <a:lnTo>
                        <a:pt x="84" y="90"/>
                      </a:lnTo>
                      <a:lnTo>
                        <a:pt x="84" y="84"/>
                      </a:lnTo>
                      <a:lnTo>
                        <a:pt x="88" y="77"/>
                      </a:lnTo>
                      <a:lnTo>
                        <a:pt x="92" y="71"/>
                      </a:lnTo>
                      <a:lnTo>
                        <a:pt x="96" y="65"/>
                      </a:lnTo>
                      <a:lnTo>
                        <a:pt x="96" y="57"/>
                      </a:lnTo>
                      <a:lnTo>
                        <a:pt x="101" y="52"/>
                      </a:lnTo>
                      <a:lnTo>
                        <a:pt x="103" y="46"/>
                      </a:lnTo>
                      <a:lnTo>
                        <a:pt x="103" y="38"/>
                      </a:lnTo>
                      <a:lnTo>
                        <a:pt x="94" y="38"/>
                      </a:lnTo>
                      <a:lnTo>
                        <a:pt x="88" y="36"/>
                      </a:lnTo>
                      <a:lnTo>
                        <a:pt x="80" y="34"/>
                      </a:lnTo>
                      <a:lnTo>
                        <a:pt x="73" y="34"/>
                      </a:lnTo>
                      <a:lnTo>
                        <a:pt x="65" y="27"/>
                      </a:lnTo>
                      <a:lnTo>
                        <a:pt x="57" y="23"/>
                      </a:lnTo>
                      <a:lnTo>
                        <a:pt x="55" y="19"/>
                      </a:lnTo>
                      <a:lnTo>
                        <a:pt x="48" y="15"/>
                      </a:lnTo>
                      <a:lnTo>
                        <a:pt x="38" y="11"/>
                      </a:lnTo>
                      <a:lnTo>
                        <a:pt x="34" y="9"/>
                      </a:lnTo>
                      <a:lnTo>
                        <a:pt x="27" y="7"/>
                      </a:lnTo>
                      <a:lnTo>
                        <a:pt x="23" y="4"/>
                      </a:lnTo>
                      <a:lnTo>
                        <a:pt x="17" y="2"/>
                      </a:lnTo>
                      <a:lnTo>
                        <a:pt x="15" y="0"/>
                      </a:lnTo>
                      <a:lnTo>
                        <a:pt x="15" y="6"/>
                      </a:lnTo>
                      <a:lnTo>
                        <a:pt x="17" y="9"/>
                      </a:lnTo>
                      <a:lnTo>
                        <a:pt x="19" y="11"/>
                      </a:lnTo>
                      <a:lnTo>
                        <a:pt x="19" y="15"/>
                      </a:lnTo>
                      <a:lnTo>
                        <a:pt x="17" y="21"/>
                      </a:lnTo>
                      <a:lnTo>
                        <a:pt x="15" y="29"/>
                      </a:lnTo>
                      <a:lnTo>
                        <a:pt x="17" y="40"/>
                      </a:lnTo>
                      <a:lnTo>
                        <a:pt x="17" y="50"/>
                      </a:lnTo>
                      <a:close/>
                    </a:path>
                  </a:pathLst>
                </a:custGeom>
                <a:solidFill>
                  <a:srgbClr val="ff6600"/>
                </a:solidFill>
                <a:ln w="0">
                  <a:noFill/>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3155" name=""/>
                <p:cNvSpPr/>
                <p:nvPr/>
              </p:nvSpPr>
              <p:spPr>
                <a:xfrm>
                  <a:off x="5944320" y="3512520"/>
                  <a:ext cx="18000" cy="24480"/>
                </a:xfrm>
                <a:custGeom>
                  <a:avLst/>
                  <a:gdLst/>
                  <a:ahLst/>
                  <a:rect l="l" t="t" r="r" b="b"/>
                  <a:pathLst>
                    <a:path w="69" h="96">
                      <a:moveTo>
                        <a:pt x="0" y="84"/>
                      </a:moveTo>
                      <a:lnTo>
                        <a:pt x="6" y="78"/>
                      </a:lnTo>
                      <a:lnTo>
                        <a:pt x="6" y="73"/>
                      </a:lnTo>
                      <a:lnTo>
                        <a:pt x="7" y="65"/>
                      </a:lnTo>
                      <a:lnTo>
                        <a:pt x="13" y="57"/>
                      </a:lnTo>
                      <a:lnTo>
                        <a:pt x="15" y="52"/>
                      </a:lnTo>
                      <a:lnTo>
                        <a:pt x="19" y="46"/>
                      </a:lnTo>
                      <a:lnTo>
                        <a:pt x="23" y="38"/>
                      </a:lnTo>
                      <a:lnTo>
                        <a:pt x="21" y="36"/>
                      </a:lnTo>
                      <a:lnTo>
                        <a:pt x="17" y="32"/>
                      </a:lnTo>
                      <a:lnTo>
                        <a:pt x="13" y="28"/>
                      </a:lnTo>
                      <a:lnTo>
                        <a:pt x="7" y="27"/>
                      </a:lnTo>
                      <a:lnTo>
                        <a:pt x="9" y="23"/>
                      </a:lnTo>
                      <a:lnTo>
                        <a:pt x="13" y="17"/>
                      </a:lnTo>
                      <a:lnTo>
                        <a:pt x="17" y="11"/>
                      </a:lnTo>
                      <a:lnTo>
                        <a:pt x="21" y="7"/>
                      </a:lnTo>
                      <a:lnTo>
                        <a:pt x="27" y="5"/>
                      </a:lnTo>
                      <a:lnTo>
                        <a:pt x="34" y="0"/>
                      </a:lnTo>
                      <a:lnTo>
                        <a:pt x="38" y="2"/>
                      </a:lnTo>
                      <a:lnTo>
                        <a:pt x="42" y="5"/>
                      </a:lnTo>
                      <a:lnTo>
                        <a:pt x="44" y="11"/>
                      </a:lnTo>
                      <a:lnTo>
                        <a:pt x="50" y="15"/>
                      </a:lnTo>
                      <a:lnTo>
                        <a:pt x="54" y="25"/>
                      </a:lnTo>
                      <a:lnTo>
                        <a:pt x="57" y="32"/>
                      </a:lnTo>
                      <a:lnTo>
                        <a:pt x="59" y="34"/>
                      </a:lnTo>
                      <a:lnTo>
                        <a:pt x="63" y="38"/>
                      </a:lnTo>
                      <a:lnTo>
                        <a:pt x="65" y="44"/>
                      </a:lnTo>
                      <a:lnTo>
                        <a:pt x="67" y="53"/>
                      </a:lnTo>
                      <a:lnTo>
                        <a:pt x="67" y="61"/>
                      </a:lnTo>
                      <a:lnTo>
                        <a:pt x="69" y="67"/>
                      </a:lnTo>
                      <a:lnTo>
                        <a:pt x="67" y="71"/>
                      </a:lnTo>
                      <a:lnTo>
                        <a:pt x="63" y="76"/>
                      </a:lnTo>
                      <a:lnTo>
                        <a:pt x="55" y="82"/>
                      </a:lnTo>
                      <a:lnTo>
                        <a:pt x="50" y="88"/>
                      </a:lnTo>
                      <a:lnTo>
                        <a:pt x="44" y="96"/>
                      </a:lnTo>
                      <a:lnTo>
                        <a:pt x="32" y="94"/>
                      </a:lnTo>
                      <a:lnTo>
                        <a:pt x="25" y="92"/>
                      </a:lnTo>
                      <a:lnTo>
                        <a:pt x="19" y="92"/>
                      </a:lnTo>
                      <a:lnTo>
                        <a:pt x="13" y="88"/>
                      </a:lnTo>
                      <a:lnTo>
                        <a:pt x="6" y="86"/>
                      </a:lnTo>
                      <a:lnTo>
                        <a:pt x="0" y="84"/>
                      </a:lnTo>
                      <a:close/>
                    </a:path>
                  </a:pathLst>
                </a:custGeom>
                <a:solidFill>
                  <a:srgbClr val="ff6600"/>
                </a:solidFill>
                <a:ln w="0">
                  <a:noFill/>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sp>
              <p:nvSpPr>
                <p:cNvPr id="3156" name=""/>
                <p:cNvSpPr/>
                <p:nvPr/>
              </p:nvSpPr>
              <p:spPr>
                <a:xfrm>
                  <a:off x="5934240" y="3488040"/>
                  <a:ext cx="26640" cy="46080"/>
                </a:xfrm>
                <a:custGeom>
                  <a:avLst/>
                  <a:gdLst/>
                  <a:ahLst/>
                  <a:rect l="l" t="t" r="r" b="b"/>
                  <a:pathLst>
                    <a:path w="102" h="180">
                      <a:moveTo>
                        <a:pt x="10" y="161"/>
                      </a:moveTo>
                      <a:lnTo>
                        <a:pt x="10" y="146"/>
                      </a:lnTo>
                      <a:lnTo>
                        <a:pt x="10" y="130"/>
                      </a:lnTo>
                      <a:lnTo>
                        <a:pt x="12" y="117"/>
                      </a:lnTo>
                      <a:lnTo>
                        <a:pt x="10" y="105"/>
                      </a:lnTo>
                      <a:lnTo>
                        <a:pt x="4" y="94"/>
                      </a:lnTo>
                      <a:lnTo>
                        <a:pt x="0" y="82"/>
                      </a:lnTo>
                      <a:lnTo>
                        <a:pt x="0" y="73"/>
                      </a:lnTo>
                      <a:lnTo>
                        <a:pt x="0" y="69"/>
                      </a:lnTo>
                      <a:lnTo>
                        <a:pt x="2" y="65"/>
                      </a:lnTo>
                      <a:lnTo>
                        <a:pt x="2" y="57"/>
                      </a:lnTo>
                      <a:lnTo>
                        <a:pt x="8" y="50"/>
                      </a:lnTo>
                      <a:lnTo>
                        <a:pt x="14" y="48"/>
                      </a:lnTo>
                      <a:lnTo>
                        <a:pt x="25" y="42"/>
                      </a:lnTo>
                      <a:lnTo>
                        <a:pt x="35" y="36"/>
                      </a:lnTo>
                      <a:lnTo>
                        <a:pt x="44" y="30"/>
                      </a:lnTo>
                      <a:lnTo>
                        <a:pt x="48" y="27"/>
                      </a:lnTo>
                      <a:lnTo>
                        <a:pt x="50" y="21"/>
                      </a:lnTo>
                      <a:lnTo>
                        <a:pt x="52" y="15"/>
                      </a:lnTo>
                      <a:lnTo>
                        <a:pt x="54" y="7"/>
                      </a:lnTo>
                      <a:lnTo>
                        <a:pt x="56" y="0"/>
                      </a:lnTo>
                      <a:lnTo>
                        <a:pt x="58" y="2"/>
                      </a:lnTo>
                      <a:lnTo>
                        <a:pt x="58" y="4"/>
                      </a:lnTo>
                      <a:lnTo>
                        <a:pt x="62" y="7"/>
                      </a:lnTo>
                      <a:lnTo>
                        <a:pt x="62" y="9"/>
                      </a:lnTo>
                      <a:lnTo>
                        <a:pt x="67" y="9"/>
                      </a:lnTo>
                      <a:lnTo>
                        <a:pt x="71" y="13"/>
                      </a:lnTo>
                      <a:lnTo>
                        <a:pt x="75" y="15"/>
                      </a:lnTo>
                      <a:lnTo>
                        <a:pt x="79" y="13"/>
                      </a:lnTo>
                      <a:lnTo>
                        <a:pt x="83" y="13"/>
                      </a:lnTo>
                      <a:lnTo>
                        <a:pt x="85" y="17"/>
                      </a:lnTo>
                      <a:lnTo>
                        <a:pt x="91" y="21"/>
                      </a:lnTo>
                      <a:lnTo>
                        <a:pt x="92" y="27"/>
                      </a:lnTo>
                      <a:lnTo>
                        <a:pt x="92" y="32"/>
                      </a:lnTo>
                      <a:lnTo>
                        <a:pt x="96" y="38"/>
                      </a:lnTo>
                      <a:lnTo>
                        <a:pt x="96" y="42"/>
                      </a:lnTo>
                      <a:lnTo>
                        <a:pt x="96" y="46"/>
                      </a:lnTo>
                      <a:lnTo>
                        <a:pt x="98" y="52"/>
                      </a:lnTo>
                      <a:lnTo>
                        <a:pt x="100" y="57"/>
                      </a:lnTo>
                      <a:lnTo>
                        <a:pt x="102" y="55"/>
                      </a:lnTo>
                      <a:lnTo>
                        <a:pt x="102" y="59"/>
                      </a:lnTo>
                      <a:lnTo>
                        <a:pt x="98" y="63"/>
                      </a:lnTo>
                      <a:lnTo>
                        <a:pt x="92" y="67"/>
                      </a:lnTo>
                      <a:lnTo>
                        <a:pt x="91" y="73"/>
                      </a:lnTo>
                      <a:lnTo>
                        <a:pt x="89" y="78"/>
                      </a:lnTo>
                      <a:lnTo>
                        <a:pt x="83" y="84"/>
                      </a:lnTo>
                      <a:lnTo>
                        <a:pt x="81" y="86"/>
                      </a:lnTo>
                      <a:lnTo>
                        <a:pt x="79" y="92"/>
                      </a:lnTo>
                      <a:lnTo>
                        <a:pt x="75" y="98"/>
                      </a:lnTo>
                      <a:lnTo>
                        <a:pt x="71" y="96"/>
                      </a:lnTo>
                      <a:lnTo>
                        <a:pt x="64" y="101"/>
                      </a:lnTo>
                      <a:lnTo>
                        <a:pt x="58" y="103"/>
                      </a:lnTo>
                      <a:lnTo>
                        <a:pt x="54" y="107"/>
                      </a:lnTo>
                      <a:lnTo>
                        <a:pt x="50" y="113"/>
                      </a:lnTo>
                      <a:lnTo>
                        <a:pt x="46" y="119"/>
                      </a:lnTo>
                      <a:lnTo>
                        <a:pt x="44" y="123"/>
                      </a:lnTo>
                      <a:lnTo>
                        <a:pt x="50" y="124"/>
                      </a:lnTo>
                      <a:lnTo>
                        <a:pt x="54" y="128"/>
                      </a:lnTo>
                      <a:lnTo>
                        <a:pt x="58" y="132"/>
                      </a:lnTo>
                      <a:lnTo>
                        <a:pt x="60" y="134"/>
                      </a:lnTo>
                      <a:lnTo>
                        <a:pt x="56" y="142"/>
                      </a:lnTo>
                      <a:lnTo>
                        <a:pt x="52" y="148"/>
                      </a:lnTo>
                      <a:lnTo>
                        <a:pt x="50" y="153"/>
                      </a:lnTo>
                      <a:lnTo>
                        <a:pt x="44" y="161"/>
                      </a:lnTo>
                      <a:lnTo>
                        <a:pt x="43" y="169"/>
                      </a:lnTo>
                      <a:lnTo>
                        <a:pt x="43" y="174"/>
                      </a:lnTo>
                      <a:lnTo>
                        <a:pt x="37" y="180"/>
                      </a:lnTo>
                      <a:lnTo>
                        <a:pt x="33" y="180"/>
                      </a:lnTo>
                      <a:lnTo>
                        <a:pt x="27" y="178"/>
                      </a:lnTo>
                      <a:lnTo>
                        <a:pt x="21" y="172"/>
                      </a:lnTo>
                      <a:lnTo>
                        <a:pt x="21" y="165"/>
                      </a:lnTo>
                      <a:lnTo>
                        <a:pt x="23" y="161"/>
                      </a:lnTo>
                      <a:lnTo>
                        <a:pt x="10" y="161"/>
                      </a:lnTo>
                      <a:close/>
                    </a:path>
                  </a:pathLst>
                </a:custGeom>
                <a:solidFill>
                  <a:srgbClr val="ff6600"/>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157" name=""/>
                <p:cNvSpPr/>
                <p:nvPr/>
              </p:nvSpPr>
              <p:spPr>
                <a:xfrm>
                  <a:off x="5956560" y="3540960"/>
                  <a:ext cx="30960" cy="37440"/>
                </a:xfrm>
                <a:custGeom>
                  <a:avLst/>
                  <a:gdLst/>
                  <a:ahLst/>
                  <a:rect l="l" t="t" r="r" b="b"/>
                  <a:pathLst>
                    <a:path w="121" h="146">
                      <a:moveTo>
                        <a:pt x="23" y="8"/>
                      </a:moveTo>
                      <a:lnTo>
                        <a:pt x="23" y="15"/>
                      </a:lnTo>
                      <a:lnTo>
                        <a:pt x="21" y="23"/>
                      </a:lnTo>
                      <a:lnTo>
                        <a:pt x="19" y="27"/>
                      </a:lnTo>
                      <a:lnTo>
                        <a:pt x="19" y="33"/>
                      </a:lnTo>
                      <a:lnTo>
                        <a:pt x="21" y="38"/>
                      </a:lnTo>
                      <a:lnTo>
                        <a:pt x="27" y="40"/>
                      </a:lnTo>
                      <a:lnTo>
                        <a:pt x="32" y="46"/>
                      </a:lnTo>
                      <a:lnTo>
                        <a:pt x="32" y="52"/>
                      </a:lnTo>
                      <a:lnTo>
                        <a:pt x="30" y="56"/>
                      </a:lnTo>
                      <a:lnTo>
                        <a:pt x="25" y="63"/>
                      </a:lnTo>
                      <a:lnTo>
                        <a:pt x="19" y="71"/>
                      </a:lnTo>
                      <a:lnTo>
                        <a:pt x="15" y="79"/>
                      </a:lnTo>
                      <a:lnTo>
                        <a:pt x="7" y="88"/>
                      </a:lnTo>
                      <a:lnTo>
                        <a:pt x="7" y="88"/>
                      </a:lnTo>
                      <a:lnTo>
                        <a:pt x="0" y="96"/>
                      </a:lnTo>
                      <a:lnTo>
                        <a:pt x="4" y="100"/>
                      </a:lnTo>
                      <a:lnTo>
                        <a:pt x="6" y="104"/>
                      </a:lnTo>
                      <a:lnTo>
                        <a:pt x="6" y="109"/>
                      </a:lnTo>
                      <a:lnTo>
                        <a:pt x="6" y="111"/>
                      </a:lnTo>
                      <a:lnTo>
                        <a:pt x="7" y="115"/>
                      </a:lnTo>
                      <a:lnTo>
                        <a:pt x="11" y="115"/>
                      </a:lnTo>
                      <a:lnTo>
                        <a:pt x="15" y="117"/>
                      </a:lnTo>
                      <a:lnTo>
                        <a:pt x="19" y="115"/>
                      </a:lnTo>
                      <a:lnTo>
                        <a:pt x="21" y="115"/>
                      </a:lnTo>
                      <a:lnTo>
                        <a:pt x="25" y="121"/>
                      </a:lnTo>
                      <a:lnTo>
                        <a:pt x="27" y="123"/>
                      </a:lnTo>
                      <a:lnTo>
                        <a:pt x="30" y="119"/>
                      </a:lnTo>
                      <a:lnTo>
                        <a:pt x="34" y="127"/>
                      </a:lnTo>
                      <a:lnTo>
                        <a:pt x="38" y="134"/>
                      </a:lnTo>
                      <a:lnTo>
                        <a:pt x="42" y="134"/>
                      </a:lnTo>
                      <a:lnTo>
                        <a:pt x="46" y="136"/>
                      </a:lnTo>
                      <a:lnTo>
                        <a:pt x="53" y="138"/>
                      </a:lnTo>
                      <a:lnTo>
                        <a:pt x="57" y="140"/>
                      </a:lnTo>
                      <a:lnTo>
                        <a:pt x="61" y="142"/>
                      </a:lnTo>
                      <a:lnTo>
                        <a:pt x="65" y="140"/>
                      </a:lnTo>
                      <a:lnTo>
                        <a:pt x="67" y="142"/>
                      </a:lnTo>
                      <a:lnTo>
                        <a:pt x="73" y="144"/>
                      </a:lnTo>
                      <a:lnTo>
                        <a:pt x="80" y="142"/>
                      </a:lnTo>
                      <a:lnTo>
                        <a:pt x="86" y="142"/>
                      </a:lnTo>
                      <a:lnTo>
                        <a:pt x="88" y="142"/>
                      </a:lnTo>
                      <a:lnTo>
                        <a:pt x="92" y="144"/>
                      </a:lnTo>
                      <a:lnTo>
                        <a:pt x="94" y="146"/>
                      </a:lnTo>
                      <a:lnTo>
                        <a:pt x="96" y="142"/>
                      </a:lnTo>
                      <a:lnTo>
                        <a:pt x="98" y="140"/>
                      </a:lnTo>
                      <a:lnTo>
                        <a:pt x="98" y="136"/>
                      </a:lnTo>
                      <a:lnTo>
                        <a:pt x="101" y="131"/>
                      </a:lnTo>
                      <a:lnTo>
                        <a:pt x="107" y="121"/>
                      </a:lnTo>
                      <a:lnTo>
                        <a:pt x="111" y="111"/>
                      </a:lnTo>
                      <a:lnTo>
                        <a:pt x="109" y="104"/>
                      </a:lnTo>
                      <a:lnTo>
                        <a:pt x="107" y="102"/>
                      </a:lnTo>
                      <a:lnTo>
                        <a:pt x="105" y="94"/>
                      </a:lnTo>
                      <a:lnTo>
                        <a:pt x="105" y="86"/>
                      </a:lnTo>
                      <a:lnTo>
                        <a:pt x="109" y="75"/>
                      </a:lnTo>
                      <a:lnTo>
                        <a:pt x="115" y="65"/>
                      </a:lnTo>
                      <a:lnTo>
                        <a:pt x="119" y="58"/>
                      </a:lnTo>
                      <a:lnTo>
                        <a:pt x="121" y="52"/>
                      </a:lnTo>
                      <a:lnTo>
                        <a:pt x="119" y="44"/>
                      </a:lnTo>
                      <a:lnTo>
                        <a:pt x="117" y="36"/>
                      </a:lnTo>
                      <a:lnTo>
                        <a:pt x="117" y="27"/>
                      </a:lnTo>
                      <a:lnTo>
                        <a:pt x="117" y="15"/>
                      </a:lnTo>
                      <a:lnTo>
                        <a:pt x="119" y="10"/>
                      </a:lnTo>
                      <a:lnTo>
                        <a:pt x="117" y="4"/>
                      </a:lnTo>
                      <a:lnTo>
                        <a:pt x="115" y="0"/>
                      </a:lnTo>
                      <a:lnTo>
                        <a:pt x="109" y="4"/>
                      </a:lnTo>
                      <a:lnTo>
                        <a:pt x="105" y="6"/>
                      </a:lnTo>
                      <a:lnTo>
                        <a:pt x="101" y="10"/>
                      </a:lnTo>
                      <a:lnTo>
                        <a:pt x="96" y="8"/>
                      </a:lnTo>
                      <a:lnTo>
                        <a:pt x="90" y="8"/>
                      </a:lnTo>
                      <a:lnTo>
                        <a:pt x="86" y="10"/>
                      </a:lnTo>
                      <a:lnTo>
                        <a:pt x="84" y="13"/>
                      </a:lnTo>
                      <a:lnTo>
                        <a:pt x="78" y="13"/>
                      </a:lnTo>
                      <a:lnTo>
                        <a:pt x="73" y="13"/>
                      </a:lnTo>
                      <a:lnTo>
                        <a:pt x="67" y="10"/>
                      </a:lnTo>
                      <a:lnTo>
                        <a:pt x="63" y="6"/>
                      </a:lnTo>
                      <a:lnTo>
                        <a:pt x="57" y="8"/>
                      </a:lnTo>
                      <a:lnTo>
                        <a:pt x="48" y="10"/>
                      </a:lnTo>
                      <a:lnTo>
                        <a:pt x="40" y="10"/>
                      </a:lnTo>
                      <a:lnTo>
                        <a:pt x="32" y="10"/>
                      </a:lnTo>
                      <a:lnTo>
                        <a:pt x="23" y="8"/>
                      </a:lnTo>
                      <a:close/>
                    </a:path>
                  </a:pathLst>
                </a:custGeom>
                <a:solidFill>
                  <a:srgbClr val="ff6600"/>
                </a:solidFill>
                <a:ln w="0">
                  <a:noFill/>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Times New Roman"/>
                  </a:endParaRPr>
                </a:p>
              </p:txBody>
            </p:sp>
            <p:sp>
              <p:nvSpPr>
                <p:cNvPr id="3158" name=""/>
                <p:cNvSpPr/>
                <p:nvPr/>
              </p:nvSpPr>
              <p:spPr>
                <a:xfrm>
                  <a:off x="5938560" y="3535920"/>
                  <a:ext cx="26640" cy="30960"/>
                </a:xfrm>
                <a:custGeom>
                  <a:avLst/>
                  <a:gdLst/>
                  <a:ahLst/>
                  <a:rect l="l" t="t" r="r" b="b"/>
                  <a:pathLst>
                    <a:path w="99" h="119">
                      <a:moveTo>
                        <a:pt x="38" y="0"/>
                      </a:moveTo>
                      <a:lnTo>
                        <a:pt x="38" y="9"/>
                      </a:lnTo>
                      <a:lnTo>
                        <a:pt x="42" y="21"/>
                      </a:lnTo>
                      <a:lnTo>
                        <a:pt x="46" y="31"/>
                      </a:lnTo>
                      <a:lnTo>
                        <a:pt x="44" y="38"/>
                      </a:lnTo>
                      <a:lnTo>
                        <a:pt x="40" y="50"/>
                      </a:lnTo>
                      <a:lnTo>
                        <a:pt x="36" y="57"/>
                      </a:lnTo>
                      <a:lnTo>
                        <a:pt x="30" y="61"/>
                      </a:lnTo>
                      <a:lnTo>
                        <a:pt x="28" y="65"/>
                      </a:lnTo>
                      <a:lnTo>
                        <a:pt x="28" y="67"/>
                      </a:lnTo>
                      <a:lnTo>
                        <a:pt x="25" y="73"/>
                      </a:lnTo>
                      <a:lnTo>
                        <a:pt x="15" y="80"/>
                      </a:lnTo>
                      <a:lnTo>
                        <a:pt x="9" y="86"/>
                      </a:lnTo>
                      <a:lnTo>
                        <a:pt x="5" y="92"/>
                      </a:lnTo>
                      <a:lnTo>
                        <a:pt x="3" y="100"/>
                      </a:lnTo>
                      <a:lnTo>
                        <a:pt x="0" y="105"/>
                      </a:lnTo>
                      <a:lnTo>
                        <a:pt x="3" y="107"/>
                      </a:lnTo>
                      <a:lnTo>
                        <a:pt x="9" y="107"/>
                      </a:lnTo>
                      <a:lnTo>
                        <a:pt x="15" y="111"/>
                      </a:lnTo>
                      <a:lnTo>
                        <a:pt x="21" y="113"/>
                      </a:lnTo>
                      <a:lnTo>
                        <a:pt x="25" y="115"/>
                      </a:lnTo>
                      <a:lnTo>
                        <a:pt x="30" y="117"/>
                      </a:lnTo>
                      <a:lnTo>
                        <a:pt x="36" y="119"/>
                      </a:lnTo>
                      <a:lnTo>
                        <a:pt x="42" y="117"/>
                      </a:lnTo>
                      <a:lnTo>
                        <a:pt x="46" y="115"/>
                      </a:lnTo>
                      <a:lnTo>
                        <a:pt x="49" y="113"/>
                      </a:lnTo>
                      <a:lnTo>
                        <a:pt x="61" y="113"/>
                      </a:lnTo>
                      <a:lnTo>
                        <a:pt x="67" y="115"/>
                      </a:lnTo>
                      <a:lnTo>
                        <a:pt x="74" y="107"/>
                      </a:lnTo>
                      <a:lnTo>
                        <a:pt x="74" y="107"/>
                      </a:lnTo>
                      <a:lnTo>
                        <a:pt x="82" y="98"/>
                      </a:lnTo>
                      <a:lnTo>
                        <a:pt x="86" y="90"/>
                      </a:lnTo>
                      <a:lnTo>
                        <a:pt x="92" y="82"/>
                      </a:lnTo>
                      <a:lnTo>
                        <a:pt x="97" y="75"/>
                      </a:lnTo>
                      <a:lnTo>
                        <a:pt x="99" y="71"/>
                      </a:lnTo>
                      <a:lnTo>
                        <a:pt x="99" y="65"/>
                      </a:lnTo>
                      <a:lnTo>
                        <a:pt x="94" y="59"/>
                      </a:lnTo>
                      <a:lnTo>
                        <a:pt x="88" y="57"/>
                      </a:lnTo>
                      <a:lnTo>
                        <a:pt x="86" y="52"/>
                      </a:lnTo>
                      <a:lnTo>
                        <a:pt x="86" y="46"/>
                      </a:lnTo>
                      <a:lnTo>
                        <a:pt x="88" y="42"/>
                      </a:lnTo>
                      <a:lnTo>
                        <a:pt x="90" y="34"/>
                      </a:lnTo>
                      <a:lnTo>
                        <a:pt x="90" y="27"/>
                      </a:lnTo>
                      <a:lnTo>
                        <a:pt x="86" y="21"/>
                      </a:lnTo>
                      <a:lnTo>
                        <a:pt x="80" y="15"/>
                      </a:lnTo>
                      <a:lnTo>
                        <a:pt x="69" y="9"/>
                      </a:lnTo>
                      <a:lnTo>
                        <a:pt x="63" y="4"/>
                      </a:lnTo>
                      <a:lnTo>
                        <a:pt x="51" y="2"/>
                      </a:lnTo>
                      <a:lnTo>
                        <a:pt x="44" y="0"/>
                      </a:lnTo>
                      <a:lnTo>
                        <a:pt x="38" y="0"/>
                      </a:lnTo>
                      <a:close/>
                    </a:path>
                  </a:pathLst>
                </a:custGeom>
                <a:solidFill>
                  <a:srgbClr val="ff6600"/>
                </a:solidFill>
                <a:ln w="0">
                  <a:noFill/>
                </a:ln>
              </p:spPr>
              <p:style>
                <a:lnRef idx="0"/>
                <a:fillRef idx="0"/>
                <a:effectRef idx="0"/>
                <a:fontRef idx="minor"/>
              </p:style>
              <p:txBody>
                <a:bodyPr lIns="90000" rIns="90000" tIns="-15840" bIns="-15840" anchor="t">
                  <a:noAutofit/>
                </a:bodyPr>
                <a:p>
                  <a:endParaRPr b="0" lang="en-US" sz="2400" strike="noStrike" u="none">
                    <a:solidFill>
                      <a:srgbClr val="000000"/>
                    </a:solidFill>
                    <a:effectLst/>
                    <a:uFillTx/>
                    <a:latin typeface="Times New Roman"/>
                  </a:endParaRPr>
                </a:p>
              </p:txBody>
            </p:sp>
            <p:sp>
              <p:nvSpPr>
                <p:cNvPr id="3159" name=""/>
                <p:cNvSpPr/>
                <p:nvPr/>
              </p:nvSpPr>
              <p:spPr>
                <a:xfrm>
                  <a:off x="5923080" y="3529440"/>
                  <a:ext cx="28080" cy="34920"/>
                </a:xfrm>
                <a:custGeom>
                  <a:avLst/>
                  <a:gdLst/>
                  <a:ahLst/>
                  <a:rect l="l" t="t" r="r" b="b"/>
                  <a:pathLst>
                    <a:path w="108" h="134">
                      <a:moveTo>
                        <a:pt x="0" y="90"/>
                      </a:moveTo>
                      <a:lnTo>
                        <a:pt x="6" y="81"/>
                      </a:lnTo>
                      <a:lnTo>
                        <a:pt x="12" y="73"/>
                      </a:lnTo>
                      <a:lnTo>
                        <a:pt x="17" y="67"/>
                      </a:lnTo>
                      <a:lnTo>
                        <a:pt x="21" y="56"/>
                      </a:lnTo>
                      <a:lnTo>
                        <a:pt x="23" y="44"/>
                      </a:lnTo>
                      <a:lnTo>
                        <a:pt x="29" y="31"/>
                      </a:lnTo>
                      <a:lnTo>
                        <a:pt x="35" y="23"/>
                      </a:lnTo>
                      <a:lnTo>
                        <a:pt x="42" y="15"/>
                      </a:lnTo>
                      <a:lnTo>
                        <a:pt x="48" y="10"/>
                      </a:lnTo>
                      <a:lnTo>
                        <a:pt x="50" y="4"/>
                      </a:lnTo>
                      <a:lnTo>
                        <a:pt x="54" y="0"/>
                      </a:lnTo>
                      <a:lnTo>
                        <a:pt x="67" y="0"/>
                      </a:lnTo>
                      <a:lnTo>
                        <a:pt x="65" y="4"/>
                      </a:lnTo>
                      <a:lnTo>
                        <a:pt x="65" y="11"/>
                      </a:lnTo>
                      <a:lnTo>
                        <a:pt x="71" y="17"/>
                      </a:lnTo>
                      <a:lnTo>
                        <a:pt x="77" y="19"/>
                      </a:lnTo>
                      <a:lnTo>
                        <a:pt x="81" y="19"/>
                      </a:lnTo>
                      <a:lnTo>
                        <a:pt x="87" y="21"/>
                      </a:lnTo>
                      <a:lnTo>
                        <a:pt x="94" y="23"/>
                      </a:lnTo>
                      <a:lnTo>
                        <a:pt x="100" y="27"/>
                      </a:lnTo>
                      <a:lnTo>
                        <a:pt x="100" y="36"/>
                      </a:lnTo>
                      <a:lnTo>
                        <a:pt x="104" y="48"/>
                      </a:lnTo>
                      <a:lnTo>
                        <a:pt x="108" y="58"/>
                      </a:lnTo>
                      <a:lnTo>
                        <a:pt x="106" y="65"/>
                      </a:lnTo>
                      <a:lnTo>
                        <a:pt x="102" y="77"/>
                      </a:lnTo>
                      <a:lnTo>
                        <a:pt x="98" y="84"/>
                      </a:lnTo>
                      <a:lnTo>
                        <a:pt x="92" y="88"/>
                      </a:lnTo>
                      <a:lnTo>
                        <a:pt x="90" y="92"/>
                      </a:lnTo>
                      <a:lnTo>
                        <a:pt x="90" y="94"/>
                      </a:lnTo>
                      <a:lnTo>
                        <a:pt x="87" y="100"/>
                      </a:lnTo>
                      <a:lnTo>
                        <a:pt x="77" y="107"/>
                      </a:lnTo>
                      <a:lnTo>
                        <a:pt x="71" y="113"/>
                      </a:lnTo>
                      <a:lnTo>
                        <a:pt x="67" y="119"/>
                      </a:lnTo>
                      <a:lnTo>
                        <a:pt x="65" y="127"/>
                      </a:lnTo>
                      <a:lnTo>
                        <a:pt x="62" y="132"/>
                      </a:lnTo>
                      <a:lnTo>
                        <a:pt x="54" y="132"/>
                      </a:lnTo>
                      <a:lnTo>
                        <a:pt x="52" y="132"/>
                      </a:lnTo>
                      <a:lnTo>
                        <a:pt x="50" y="132"/>
                      </a:lnTo>
                      <a:lnTo>
                        <a:pt x="46" y="134"/>
                      </a:lnTo>
                      <a:lnTo>
                        <a:pt x="42" y="132"/>
                      </a:lnTo>
                      <a:lnTo>
                        <a:pt x="42" y="129"/>
                      </a:lnTo>
                      <a:lnTo>
                        <a:pt x="37" y="127"/>
                      </a:lnTo>
                      <a:lnTo>
                        <a:pt x="35" y="125"/>
                      </a:lnTo>
                      <a:lnTo>
                        <a:pt x="31" y="125"/>
                      </a:lnTo>
                      <a:lnTo>
                        <a:pt x="29" y="123"/>
                      </a:lnTo>
                      <a:lnTo>
                        <a:pt x="25" y="121"/>
                      </a:lnTo>
                      <a:lnTo>
                        <a:pt x="23" y="121"/>
                      </a:lnTo>
                      <a:lnTo>
                        <a:pt x="21" y="117"/>
                      </a:lnTo>
                      <a:lnTo>
                        <a:pt x="17" y="115"/>
                      </a:lnTo>
                      <a:lnTo>
                        <a:pt x="14" y="113"/>
                      </a:lnTo>
                      <a:lnTo>
                        <a:pt x="12" y="111"/>
                      </a:lnTo>
                      <a:lnTo>
                        <a:pt x="12" y="107"/>
                      </a:lnTo>
                      <a:lnTo>
                        <a:pt x="12" y="104"/>
                      </a:lnTo>
                      <a:lnTo>
                        <a:pt x="8" y="104"/>
                      </a:lnTo>
                      <a:lnTo>
                        <a:pt x="6" y="104"/>
                      </a:lnTo>
                      <a:lnTo>
                        <a:pt x="2" y="102"/>
                      </a:lnTo>
                      <a:lnTo>
                        <a:pt x="2" y="96"/>
                      </a:lnTo>
                      <a:lnTo>
                        <a:pt x="2" y="92"/>
                      </a:lnTo>
                      <a:lnTo>
                        <a:pt x="0" y="90"/>
                      </a:lnTo>
                      <a:close/>
                    </a:path>
                  </a:pathLst>
                </a:custGeom>
                <a:solidFill>
                  <a:srgbClr val="ff6600"/>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3160" name=""/>
                <p:cNvSpPr/>
                <p:nvPr/>
              </p:nvSpPr>
              <p:spPr>
                <a:xfrm>
                  <a:off x="6018840" y="3578760"/>
                  <a:ext cx="19800" cy="24480"/>
                </a:xfrm>
                <a:custGeom>
                  <a:avLst/>
                  <a:gdLst/>
                  <a:ahLst/>
                  <a:rect l="l" t="t" r="r" b="b"/>
                  <a:pathLst>
                    <a:path w="78" h="94">
                      <a:moveTo>
                        <a:pt x="4" y="23"/>
                      </a:moveTo>
                      <a:lnTo>
                        <a:pt x="6" y="25"/>
                      </a:lnTo>
                      <a:lnTo>
                        <a:pt x="9" y="29"/>
                      </a:lnTo>
                      <a:lnTo>
                        <a:pt x="9" y="34"/>
                      </a:lnTo>
                      <a:lnTo>
                        <a:pt x="7" y="42"/>
                      </a:lnTo>
                      <a:lnTo>
                        <a:pt x="4" y="48"/>
                      </a:lnTo>
                      <a:lnTo>
                        <a:pt x="0" y="52"/>
                      </a:lnTo>
                      <a:lnTo>
                        <a:pt x="0" y="59"/>
                      </a:lnTo>
                      <a:lnTo>
                        <a:pt x="2" y="63"/>
                      </a:lnTo>
                      <a:lnTo>
                        <a:pt x="6" y="63"/>
                      </a:lnTo>
                      <a:lnTo>
                        <a:pt x="9" y="63"/>
                      </a:lnTo>
                      <a:lnTo>
                        <a:pt x="11" y="75"/>
                      </a:lnTo>
                      <a:lnTo>
                        <a:pt x="19" y="79"/>
                      </a:lnTo>
                      <a:lnTo>
                        <a:pt x="21" y="77"/>
                      </a:lnTo>
                      <a:lnTo>
                        <a:pt x="23" y="75"/>
                      </a:lnTo>
                      <a:lnTo>
                        <a:pt x="27" y="75"/>
                      </a:lnTo>
                      <a:lnTo>
                        <a:pt x="32" y="77"/>
                      </a:lnTo>
                      <a:lnTo>
                        <a:pt x="34" y="81"/>
                      </a:lnTo>
                      <a:lnTo>
                        <a:pt x="36" y="88"/>
                      </a:lnTo>
                      <a:lnTo>
                        <a:pt x="40" y="92"/>
                      </a:lnTo>
                      <a:lnTo>
                        <a:pt x="40" y="94"/>
                      </a:lnTo>
                      <a:lnTo>
                        <a:pt x="42" y="94"/>
                      </a:lnTo>
                      <a:lnTo>
                        <a:pt x="42" y="94"/>
                      </a:lnTo>
                      <a:lnTo>
                        <a:pt x="48" y="92"/>
                      </a:lnTo>
                      <a:lnTo>
                        <a:pt x="50" y="92"/>
                      </a:lnTo>
                      <a:lnTo>
                        <a:pt x="54" y="90"/>
                      </a:lnTo>
                      <a:lnTo>
                        <a:pt x="54" y="90"/>
                      </a:lnTo>
                      <a:lnTo>
                        <a:pt x="57" y="88"/>
                      </a:lnTo>
                      <a:lnTo>
                        <a:pt x="59" y="88"/>
                      </a:lnTo>
                      <a:lnTo>
                        <a:pt x="61" y="88"/>
                      </a:lnTo>
                      <a:lnTo>
                        <a:pt x="63" y="84"/>
                      </a:lnTo>
                      <a:lnTo>
                        <a:pt x="63" y="81"/>
                      </a:lnTo>
                      <a:lnTo>
                        <a:pt x="69" y="81"/>
                      </a:lnTo>
                      <a:lnTo>
                        <a:pt x="77" y="79"/>
                      </a:lnTo>
                      <a:lnTo>
                        <a:pt x="78" y="77"/>
                      </a:lnTo>
                      <a:lnTo>
                        <a:pt x="75" y="69"/>
                      </a:lnTo>
                      <a:lnTo>
                        <a:pt x="73" y="65"/>
                      </a:lnTo>
                      <a:lnTo>
                        <a:pt x="71" y="63"/>
                      </a:lnTo>
                      <a:lnTo>
                        <a:pt x="71" y="61"/>
                      </a:lnTo>
                      <a:lnTo>
                        <a:pt x="69" y="58"/>
                      </a:lnTo>
                      <a:lnTo>
                        <a:pt x="69" y="54"/>
                      </a:lnTo>
                      <a:lnTo>
                        <a:pt x="71" y="52"/>
                      </a:lnTo>
                      <a:lnTo>
                        <a:pt x="71" y="48"/>
                      </a:lnTo>
                      <a:lnTo>
                        <a:pt x="73" y="42"/>
                      </a:lnTo>
                      <a:lnTo>
                        <a:pt x="73" y="40"/>
                      </a:lnTo>
                      <a:lnTo>
                        <a:pt x="71" y="38"/>
                      </a:lnTo>
                      <a:lnTo>
                        <a:pt x="65" y="36"/>
                      </a:lnTo>
                      <a:lnTo>
                        <a:pt x="59" y="36"/>
                      </a:lnTo>
                      <a:lnTo>
                        <a:pt x="57" y="33"/>
                      </a:lnTo>
                      <a:lnTo>
                        <a:pt x="57" y="25"/>
                      </a:lnTo>
                      <a:lnTo>
                        <a:pt x="55" y="21"/>
                      </a:lnTo>
                      <a:lnTo>
                        <a:pt x="52" y="15"/>
                      </a:lnTo>
                      <a:lnTo>
                        <a:pt x="50" y="8"/>
                      </a:lnTo>
                      <a:lnTo>
                        <a:pt x="48" y="6"/>
                      </a:lnTo>
                      <a:lnTo>
                        <a:pt x="44" y="4"/>
                      </a:lnTo>
                      <a:lnTo>
                        <a:pt x="40" y="0"/>
                      </a:lnTo>
                      <a:lnTo>
                        <a:pt x="34" y="0"/>
                      </a:lnTo>
                      <a:lnTo>
                        <a:pt x="32" y="4"/>
                      </a:lnTo>
                      <a:lnTo>
                        <a:pt x="25" y="6"/>
                      </a:lnTo>
                      <a:lnTo>
                        <a:pt x="19" y="8"/>
                      </a:lnTo>
                      <a:lnTo>
                        <a:pt x="13" y="13"/>
                      </a:lnTo>
                      <a:lnTo>
                        <a:pt x="9" y="17"/>
                      </a:lnTo>
                      <a:lnTo>
                        <a:pt x="4" y="21"/>
                      </a:lnTo>
                      <a:lnTo>
                        <a:pt x="4" y="23"/>
                      </a:lnTo>
                      <a:close/>
                    </a:path>
                  </a:pathLst>
                </a:custGeom>
                <a:solidFill>
                  <a:srgbClr val="ff6600"/>
                </a:solidFill>
                <a:ln w="0">
                  <a:noFill/>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sp>
              <p:nvSpPr>
                <p:cNvPr id="3161" name=""/>
                <p:cNvSpPr/>
                <p:nvPr/>
              </p:nvSpPr>
              <p:spPr>
                <a:xfrm>
                  <a:off x="6014880" y="3530880"/>
                  <a:ext cx="29520" cy="55800"/>
                </a:xfrm>
                <a:custGeom>
                  <a:avLst/>
                  <a:gdLst/>
                  <a:ahLst/>
                  <a:rect l="l" t="t" r="r" b="b"/>
                  <a:pathLst>
                    <a:path w="115" h="215">
                      <a:moveTo>
                        <a:pt x="36" y="0"/>
                      </a:moveTo>
                      <a:lnTo>
                        <a:pt x="32" y="5"/>
                      </a:lnTo>
                      <a:lnTo>
                        <a:pt x="34" y="7"/>
                      </a:lnTo>
                      <a:lnTo>
                        <a:pt x="34" y="11"/>
                      </a:lnTo>
                      <a:lnTo>
                        <a:pt x="36" y="17"/>
                      </a:lnTo>
                      <a:lnTo>
                        <a:pt x="36" y="27"/>
                      </a:lnTo>
                      <a:lnTo>
                        <a:pt x="36" y="36"/>
                      </a:lnTo>
                      <a:lnTo>
                        <a:pt x="30" y="44"/>
                      </a:lnTo>
                      <a:lnTo>
                        <a:pt x="26" y="52"/>
                      </a:lnTo>
                      <a:lnTo>
                        <a:pt x="24" y="57"/>
                      </a:lnTo>
                      <a:lnTo>
                        <a:pt x="24" y="65"/>
                      </a:lnTo>
                      <a:lnTo>
                        <a:pt x="24" y="71"/>
                      </a:lnTo>
                      <a:lnTo>
                        <a:pt x="24" y="78"/>
                      </a:lnTo>
                      <a:lnTo>
                        <a:pt x="24" y="88"/>
                      </a:lnTo>
                      <a:lnTo>
                        <a:pt x="24" y="101"/>
                      </a:lnTo>
                      <a:lnTo>
                        <a:pt x="23" y="115"/>
                      </a:lnTo>
                      <a:lnTo>
                        <a:pt x="21" y="123"/>
                      </a:lnTo>
                      <a:lnTo>
                        <a:pt x="19" y="130"/>
                      </a:lnTo>
                      <a:lnTo>
                        <a:pt x="21" y="138"/>
                      </a:lnTo>
                      <a:lnTo>
                        <a:pt x="23" y="146"/>
                      </a:lnTo>
                      <a:lnTo>
                        <a:pt x="21" y="151"/>
                      </a:lnTo>
                      <a:lnTo>
                        <a:pt x="15" y="159"/>
                      </a:lnTo>
                      <a:lnTo>
                        <a:pt x="15" y="165"/>
                      </a:lnTo>
                      <a:lnTo>
                        <a:pt x="13" y="167"/>
                      </a:lnTo>
                      <a:lnTo>
                        <a:pt x="9" y="172"/>
                      </a:lnTo>
                      <a:lnTo>
                        <a:pt x="7" y="178"/>
                      </a:lnTo>
                      <a:lnTo>
                        <a:pt x="5" y="184"/>
                      </a:lnTo>
                      <a:lnTo>
                        <a:pt x="3" y="190"/>
                      </a:lnTo>
                      <a:lnTo>
                        <a:pt x="0" y="192"/>
                      </a:lnTo>
                      <a:lnTo>
                        <a:pt x="0" y="195"/>
                      </a:lnTo>
                      <a:lnTo>
                        <a:pt x="0" y="201"/>
                      </a:lnTo>
                      <a:lnTo>
                        <a:pt x="1" y="205"/>
                      </a:lnTo>
                      <a:lnTo>
                        <a:pt x="3" y="211"/>
                      </a:lnTo>
                      <a:lnTo>
                        <a:pt x="7" y="215"/>
                      </a:lnTo>
                      <a:lnTo>
                        <a:pt x="11" y="211"/>
                      </a:lnTo>
                      <a:lnTo>
                        <a:pt x="17" y="209"/>
                      </a:lnTo>
                      <a:lnTo>
                        <a:pt x="21" y="207"/>
                      </a:lnTo>
                      <a:lnTo>
                        <a:pt x="21" y="205"/>
                      </a:lnTo>
                      <a:lnTo>
                        <a:pt x="26" y="201"/>
                      </a:lnTo>
                      <a:lnTo>
                        <a:pt x="30" y="197"/>
                      </a:lnTo>
                      <a:lnTo>
                        <a:pt x="36" y="192"/>
                      </a:lnTo>
                      <a:lnTo>
                        <a:pt x="42" y="190"/>
                      </a:lnTo>
                      <a:lnTo>
                        <a:pt x="49" y="188"/>
                      </a:lnTo>
                      <a:lnTo>
                        <a:pt x="51" y="184"/>
                      </a:lnTo>
                      <a:lnTo>
                        <a:pt x="53" y="178"/>
                      </a:lnTo>
                      <a:lnTo>
                        <a:pt x="55" y="176"/>
                      </a:lnTo>
                      <a:lnTo>
                        <a:pt x="59" y="172"/>
                      </a:lnTo>
                      <a:lnTo>
                        <a:pt x="63" y="169"/>
                      </a:lnTo>
                      <a:lnTo>
                        <a:pt x="72" y="167"/>
                      </a:lnTo>
                      <a:lnTo>
                        <a:pt x="78" y="163"/>
                      </a:lnTo>
                      <a:lnTo>
                        <a:pt x="86" y="159"/>
                      </a:lnTo>
                      <a:lnTo>
                        <a:pt x="88" y="157"/>
                      </a:lnTo>
                      <a:lnTo>
                        <a:pt x="92" y="153"/>
                      </a:lnTo>
                      <a:lnTo>
                        <a:pt x="95" y="151"/>
                      </a:lnTo>
                      <a:lnTo>
                        <a:pt x="99" y="147"/>
                      </a:lnTo>
                      <a:lnTo>
                        <a:pt x="99" y="142"/>
                      </a:lnTo>
                      <a:lnTo>
                        <a:pt x="99" y="130"/>
                      </a:lnTo>
                      <a:lnTo>
                        <a:pt x="97" y="124"/>
                      </a:lnTo>
                      <a:lnTo>
                        <a:pt x="92" y="119"/>
                      </a:lnTo>
                      <a:lnTo>
                        <a:pt x="90" y="109"/>
                      </a:lnTo>
                      <a:lnTo>
                        <a:pt x="90" y="103"/>
                      </a:lnTo>
                      <a:lnTo>
                        <a:pt x="90" y="96"/>
                      </a:lnTo>
                      <a:lnTo>
                        <a:pt x="92" y="88"/>
                      </a:lnTo>
                      <a:lnTo>
                        <a:pt x="95" y="78"/>
                      </a:lnTo>
                      <a:lnTo>
                        <a:pt x="97" y="67"/>
                      </a:lnTo>
                      <a:lnTo>
                        <a:pt x="99" y="59"/>
                      </a:lnTo>
                      <a:lnTo>
                        <a:pt x="101" y="53"/>
                      </a:lnTo>
                      <a:lnTo>
                        <a:pt x="101" y="44"/>
                      </a:lnTo>
                      <a:lnTo>
                        <a:pt x="105" y="36"/>
                      </a:lnTo>
                      <a:lnTo>
                        <a:pt x="111" y="27"/>
                      </a:lnTo>
                      <a:lnTo>
                        <a:pt x="115" y="23"/>
                      </a:lnTo>
                      <a:lnTo>
                        <a:pt x="105" y="17"/>
                      </a:lnTo>
                      <a:lnTo>
                        <a:pt x="101" y="15"/>
                      </a:lnTo>
                      <a:lnTo>
                        <a:pt x="92" y="9"/>
                      </a:lnTo>
                      <a:lnTo>
                        <a:pt x="88" y="9"/>
                      </a:lnTo>
                      <a:lnTo>
                        <a:pt x="82" y="11"/>
                      </a:lnTo>
                      <a:lnTo>
                        <a:pt x="78" y="11"/>
                      </a:lnTo>
                      <a:lnTo>
                        <a:pt x="72" y="9"/>
                      </a:lnTo>
                      <a:lnTo>
                        <a:pt x="65" y="13"/>
                      </a:lnTo>
                      <a:lnTo>
                        <a:pt x="57" y="15"/>
                      </a:lnTo>
                      <a:lnTo>
                        <a:pt x="53" y="13"/>
                      </a:lnTo>
                      <a:lnTo>
                        <a:pt x="49" y="11"/>
                      </a:lnTo>
                      <a:lnTo>
                        <a:pt x="44" y="7"/>
                      </a:lnTo>
                      <a:lnTo>
                        <a:pt x="40" y="2"/>
                      </a:lnTo>
                      <a:lnTo>
                        <a:pt x="36" y="0"/>
                      </a:lnTo>
                      <a:close/>
                    </a:path>
                  </a:pathLst>
                </a:custGeom>
                <a:solidFill>
                  <a:srgbClr val="ff6600"/>
                </a:solidFill>
                <a:ln w="0">
                  <a:noFill/>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3162" name=""/>
                <p:cNvSpPr/>
                <p:nvPr/>
              </p:nvSpPr>
              <p:spPr>
                <a:xfrm>
                  <a:off x="5809680" y="3279600"/>
                  <a:ext cx="166680" cy="225360"/>
                </a:xfrm>
                <a:custGeom>
                  <a:avLst/>
                  <a:gdLst/>
                  <a:ahLst/>
                  <a:rect l="l" t="t" r="r" b="b"/>
                  <a:pathLst>
                    <a:path w="628" h="873">
                      <a:moveTo>
                        <a:pt x="110" y="48"/>
                      </a:moveTo>
                      <a:lnTo>
                        <a:pt x="106" y="61"/>
                      </a:lnTo>
                      <a:lnTo>
                        <a:pt x="104" y="76"/>
                      </a:lnTo>
                      <a:lnTo>
                        <a:pt x="100" y="84"/>
                      </a:lnTo>
                      <a:lnTo>
                        <a:pt x="92" y="96"/>
                      </a:lnTo>
                      <a:lnTo>
                        <a:pt x="79" y="101"/>
                      </a:lnTo>
                      <a:lnTo>
                        <a:pt x="63" y="103"/>
                      </a:lnTo>
                      <a:lnTo>
                        <a:pt x="56" y="105"/>
                      </a:lnTo>
                      <a:lnTo>
                        <a:pt x="44" y="113"/>
                      </a:lnTo>
                      <a:lnTo>
                        <a:pt x="33" y="122"/>
                      </a:lnTo>
                      <a:lnTo>
                        <a:pt x="21" y="130"/>
                      </a:lnTo>
                      <a:lnTo>
                        <a:pt x="12" y="134"/>
                      </a:lnTo>
                      <a:lnTo>
                        <a:pt x="4" y="140"/>
                      </a:lnTo>
                      <a:lnTo>
                        <a:pt x="0" y="145"/>
                      </a:lnTo>
                      <a:lnTo>
                        <a:pt x="2" y="151"/>
                      </a:lnTo>
                      <a:lnTo>
                        <a:pt x="8" y="153"/>
                      </a:lnTo>
                      <a:lnTo>
                        <a:pt x="15" y="159"/>
                      </a:lnTo>
                      <a:lnTo>
                        <a:pt x="27" y="165"/>
                      </a:lnTo>
                      <a:lnTo>
                        <a:pt x="31" y="174"/>
                      </a:lnTo>
                      <a:lnTo>
                        <a:pt x="35" y="192"/>
                      </a:lnTo>
                      <a:lnTo>
                        <a:pt x="40" y="207"/>
                      </a:lnTo>
                      <a:lnTo>
                        <a:pt x="42" y="216"/>
                      </a:lnTo>
                      <a:lnTo>
                        <a:pt x="46" y="230"/>
                      </a:lnTo>
                      <a:lnTo>
                        <a:pt x="46" y="243"/>
                      </a:lnTo>
                      <a:lnTo>
                        <a:pt x="42" y="257"/>
                      </a:lnTo>
                      <a:lnTo>
                        <a:pt x="35" y="266"/>
                      </a:lnTo>
                      <a:lnTo>
                        <a:pt x="31" y="280"/>
                      </a:lnTo>
                      <a:lnTo>
                        <a:pt x="33" y="297"/>
                      </a:lnTo>
                      <a:lnTo>
                        <a:pt x="39" y="303"/>
                      </a:lnTo>
                      <a:lnTo>
                        <a:pt x="42" y="305"/>
                      </a:lnTo>
                      <a:lnTo>
                        <a:pt x="48" y="312"/>
                      </a:lnTo>
                      <a:lnTo>
                        <a:pt x="48" y="324"/>
                      </a:lnTo>
                      <a:lnTo>
                        <a:pt x="40" y="334"/>
                      </a:lnTo>
                      <a:lnTo>
                        <a:pt x="37" y="347"/>
                      </a:lnTo>
                      <a:lnTo>
                        <a:pt x="37" y="364"/>
                      </a:lnTo>
                      <a:lnTo>
                        <a:pt x="44" y="382"/>
                      </a:lnTo>
                      <a:lnTo>
                        <a:pt x="52" y="397"/>
                      </a:lnTo>
                      <a:lnTo>
                        <a:pt x="58" y="410"/>
                      </a:lnTo>
                      <a:lnTo>
                        <a:pt x="75" y="424"/>
                      </a:lnTo>
                      <a:lnTo>
                        <a:pt x="88" y="439"/>
                      </a:lnTo>
                      <a:lnTo>
                        <a:pt x="94" y="443"/>
                      </a:lnTo>
                      <a:lnTo>
                        <a:pt x="106" y="464"/>
                      </a:lnTo>
                      <a:lnTo>
                        <a:pt x="117" y="470"/>
                      </a:lnTo>
                      <a:lnTo>
                        <a:pt x="127" y="483"/>
                      </a:lnTo>
                      <a:lnTo>
                        <a:pt x="134" y="500"/>
                      </a:lnTo>
                      <a:lnTo>
                        <a:pt x="146" y="512"/>
                      </a:lnTo>
                      <a:lnTo>
                        <a:pt x="157" y="525"/>
                      </a:lnTo>
                      <a:lnTo>
                        <a:pt x="167" y="541"/>
                      </a:lnTo>
                      <a:lnTo>
                        <a:pt x="177" y="554"/>
                      </a:lnTo>
                      <a:lnTo>
                        <a:pt x="182" y="572"/>
                      </a:lnTo>
                      <a:lnTo>
                        <a:pt x="188" y="581"/>
                      </a:lnTo>
                      <a:lnTo>
                        <a:pt x="194" y="596"/>
                      </a:lnTo>
                      <a:lnTo>
                        <a:pt x="196" y="606"/>
                      </a:lnTo>
                      <a:lnTo>
                        <a:pt x="200" y="616"/>
                      </a:lnTo>
                      <a:lnTo>
                        <a:pt x="204" y="621"/>
                      </a:lnTo>
                      <a:lnTo>
                        <a:pt x="207" y="627"/>
                      </a:lnTo>
                      <a:lnTo>
                        <a:pt x="213" y="635"/>
                      </a:lnTo>
                      <a:lnTo>
                        <a:pt x="219" y="648"/>
                      </a:lnTo>
                      <a:lnTo>
                        <a:pt x="223" y="660"/>
                      </a:lnTo>
                      <a:lnTo>
                        <a:pt x="227" y="673"/>
                      </a:lnTo>
                      <a:lnTo>
                        <a:pt x="227" y="683"/>
                      </a:lnTo>
                      <a:lnTo>
                        <a:pt x="219" y="696"/>
                      </a:lnTo>
                      <a:lnTo>
                        <a:pt x="221" y="700"/>
                      </a:lnTo>
                      <a:lnTo>
                        <a:pt x="227" y="706"/>
                      </a:lnTo>
                      <a:lnTo>
                        <a:pt x="236" y="721"/>
                      </a:lnTo>
                      <a:lnTo>
                        <a:pt x="251" y="738"/>
                      </a:lnTo>
                      <a:lnTo>
                        <a:pt x="271" y="748"/>
                      </a:lnTo>
                      <a:lnTo>
                        <a:pt x="284" y="748"/>
                      </a:lnTo>
                      <a:lnTo>
                        <a:pt x="296" y="752"/>
                      </a:lnTo>
                      <a:lnTo>
                        <a:pt x="317" y="767"/>
                      </a:lnTo>
                      <a:lnTo>
                        <a:pt x="342" y="781"/>
                      </a:lnTo>
                      <a:lnTo>
                        <a:pt x="365" y="794"/>
                      </a:lnTo>
                      <a:lnTo>
                        <a:pt x="386" y="806"/>
                      </a:lnTo>
                      <a:lnTo>
                        <a:pt x="395" y="817"/>
                      </a:lnTo>
                      <a:lnTo>
                        <a:pt x="415" y="834"/>
                      </a:lnTo>
                      <a:lnTo>
                        <a:pt x="426" y="842"/>
                      </a:lnTo>
                      <a:lnTo>
                        <a:pt x="440" y="854"/>
                      </a:lnTo>
                      <a:lnTo>
                        <a:pt x="449" y="861"/>
                      </a:lnTo>
                      <a:lnTo>
                        <a:pt x="468" y="873"/>
                      </a:lnTo>
                      <a:lnTo>
                        <a:pt x="470" y="869"/>
                      </a:lnTo>
                      <a:lnTo>
                        <a:pt x="470" y="861"/>
                      </a:lnTo>
                      <a:lnTo>
                        <a:pt x="476" y="854"/>
                      </a:lnTo>
                      <a:lnTo>
                        <a:pt x="482" y="852"/>
                      </a:lnTo>
                      <a:lnTo>
                        <a:pt x="493" y="846"/>
                      </a:lnTo>
                      <a:lnTo>
                        <a:pt x="503" y="840"/>
                      </a:lnTo>
                      <a:lnTo>
                        <a:pt x="512" y="834"/>
                      </a:lnTo>
                      <a:lnTo>
                        <a:pt x="516" y="831"/>
                      </a:lnTo>
                      <a:lnTo>
                        <a:pt x="518" y="825"/>
                      </a:lnTo>
                      <a:lnTo>
                        <a:pt x="520" y="819"/>
                      </a:lnTo>
                      <a:lnTo>
                        <a:pt x="522" y="811"/>
                      </a:lnTo>
                      <a:lnTo>
                        <a:pt x="524" y="804"/>
                      </a:lnTo>
                      <a:lnTo>
                        <a:pt x="524" y="798"/>
                      </a:lnTo>
                      <a:lnTo>
                        <a:pt x="528" y="790"/>
                      </a:lnTo>
                      <a:lnTo>
                        <a:pt x="537" y="781"/>
                      </a:lnTo>
                      <a:lnTo>
                        <a:pt x="547" y="771"/>
                      </a:lnTo>
                      <a:lnTo>
                        <a:pt x="559" y="760"/>
                      </a:lnTo>
                      <a:lnTo>
                        <a:pt x="568" y="750"/>
                      </a:lnTo>
                      <a:lnTo>
                        <a:pt x="580" y="737"/>
                      </a:lnTo>
                      <a:lnTo>
                        <a:pt x="587" y="727"/>
                      </a:lnTo>
                      <a:lnTo>
                        <a:pt x="591" y="717"/>
                      </a:lnTo>
                      <a:lnTo>
                        <a:pt x="595" y="710"/>
                      </a:lnTo>
                      <a:lnTo>
                        <a:pt x="595" y="698"/>
                      </a:lnTo>
                      <a:lnTo>
                        <a:pt x="593" y="689"/>
                      </a:lnTo>
                      <a:lnTo>
                        <a:pt x="593" y="677"/>
                      </a:lnTo>
                      <a:lnTo>
                        <a:pt x="595" y="664"/>
                      </a:lnTo>
                      <a:lnTo>
                        <a:pt x="595" y="654"/>
                      </a:lnTo>
                      <a:lnTo>
                        <a:pt x="591" y="643"/>
                      </a:lnTo>
                      <a:lnTo>
                        <a:pt x="591" y="631"/>
                      </a:lnTo>
                      <a:lnTo>
                        <a:pt x="593" y="619"/>
                      </a:lnTo>
                      <a:lnTo>
                        <a:pt x="597" y="612"/>
                      </a:lnTo>
                      <a:lnTo>
                        <a:pt x="601" y="606"/>
                      </a:lnTo>
                      <a:lnTo>
                        <a:pt x="603" y="600"/>
                      </a:lnTo>
                      <a:lnTo>
                        <a:pt x="608" y="593"/>
                      </a:lnTo>
                      <a:lnTo>
                        <a:pt x="606" y="589"/>
                      </a:lnTo>
                      <a:lnTo>
                        <a:pt x="608" y="577"/>
                      </a:lnTo>
                      <a:lnTo>
                        <a:pt x="612" y="568"/>
                      </a:lnTo>
                      <a:lnTo>
                        <a:pt x="618" y="558"/>
                      </a:lnTo>
                      <a:lnTo>
                        <a:pt x="628" y="552"/>
                      </a:lnTo>
                      <a:lnTo>
                        <a:pt x="616" y="537"/>
                      </a:lnTo>
                      <a:lnTo>
                        <a:pt x="608" y="529"/>
                      </a:lnTo>
                      <a:lnTo>
                        <a:pt x="599" y="518"/>
                      </a:lnTo>
                      <a:lnTo>
                        <a:pt x="591" y="502"/>
                      </a:lnTo>
                      <a:lnTo>
                        <a:pt x="587" y="497"/>
                      </a:lnTo>
                      <a:lnTo>
                        <a:pt x="580" y="485"/>
                      </a:lnTo>
                      <a:lnTo>
                        <a:pt x="568" y="479"/>
                      </a:lnTo>
                      <a:lnTo>
                        <a:pt x="559" y="474"/>
                      </a:lnTo>
                      <a:lnTo>
                        <a:pt x="551" y="466"/>
                      </a:lnTo>
                      <a:lnTo>
                        <a:pt x="543" y="458"/>
                      </a:lnTo>
                      <a:lnTo>
                        <a:pt x="535" y="454"/>
                      </a:lnTo>
                      <a:lnTo>
                        <a:pt x="524" y="456"/>
                      </a:lnTo>
                      <a:lnTo>
                        <a:pt x="518" y="456"/>
                      </a:lnTo>
                      <a:lnTo>
                        <a:pt x="509" y="454"/>
                      </a:lnTo>
                      <a:lnTo>
                        <a:pt x="497" y="456"/>
                      </a:lnTo>
                      <a:lnTo>
                        <a:pt x="488" y="460"/>
                      </a:lnTo>
                      <a:lnTo>
                        <a:pt x="478" y="468"/>
                      </a:lnTo>
                      <a:lnTo>
                        <a:pt x="468" y="474"/>
                      </a:lnTo>
                      <a:lnTo>
                        <a:pt x="457" y="483"/>
                      </a:lnTo>
                      <a:lnTo>
                        <a:pt x="447" y="495"/>
                      </a:lnTo>
                      <a:lnTo>
                        <a:pt x="441" y="497"/>
                      </a:lnTo>
                      <a:lnTo>
                        <a:pt x="440" y="497"/>
                      </a:lnTo>
                      <a:lnTo>
                        <a:pt x="430" y="487"/>
                      </a:lnTo>
                      <a:lnTo>
                        <a:pt x="418" y="474"/>
                      </a:lnTo>
                      <a:lnTo>
                        <a:pt x="409" y="462"/>
                      </a:lnTo>
                      <a:lnTo>
                        <a:pt x="405" y="449"/>
                      </a:lnTo>
                      <a:lnTo>
                        <a:pt x="397" y="435"/>
                      </a:lnTo>
                      <a:lnTo>
                        <a:pt x="386" y="420"/>
                      </a:lnTo>
                      <a:lnTo>
                        <a:pt x="376" y="401"/>
                      </a:lnTo>
                      <a:lnTo>
                        <a:pt x="370" y="391"/>
                      </a:lnTo>
                      <a:lnTo>
                        <a:pt x="363" y="366"/>
                      </a:lnTo>
                      <a:lnTo>
                        <a:pt x="365" y="341"/>
                      </a:lnTo>
                      <a:lnTo>
                        <a:pt x="365" y="324"/>
                      </a:lnTo>
                      <a:lnTo>
                        <a:pt x="361" y="311"/>
                      </a:lnTo>
                      <a:lnTo>
                        <a:pt x="355" y="297"/>
                      </a:lnTo>
                      <a:lnTo>
                        <a:pt x="351" y="289"/>
                      </a:lnTo>
                      <a:lnTo>
                        <a:pt x="347" y="282"/>
                      </a:lnTo>
                      <a:lnTo>
                        <a:pt x="344" y="278"/>
                      </a:lnTo>
                      <a:lnTo>
                        <a:pt x="336" y="268"/>
                      </a:lnTo>
                      <a:lnTo>
                        <a:pt x="330" y="259"/>
                      </a:lnTo>
                      <a:lnTo>
                        <a:pt x="324" y="245"/>
                      </a:lnTo>
                      <a:lnTo>
                        <a:pt x="315" y="239"/>
                      </a:lnTo>
                      <a:lnTo>
                        <a:pt x="309" y="222"/>
                      </a:lnTo>
                      <a:lnTo>
                        <a:pt x="311" y="222"/>
                      </a:lnTo>
                      <a:lnTo>
                        <a:pt x="307" y="207"/>
                      </a:lnTo>
                      <a:lnTo>
                        <a:pt x="301" y="188"/>
                      </a:lnTo>
                      <a:lnTo>
                        <a:pt x="301" y="170"/>
                      </a:lnTo>
                      <a:lnTo>
                        <a:pt x="301" y="147"/>
                      </a:lnTo>
                      <a:lnTo>
                        <a:pt x="292" y="132"/>
                      </a:lnTo>
                      <a:lnTo>
                        <a:pt x="282" y="122"/>
                      </a:lnTo>
                      <a:lnTo>
                        <a:pt x="276" y="115"/>
                      </a:lnTo>
                      <a:lnTo>
                        <a:pt x="269" y="103"/>
                      </a:lnTo>
                      <a:lnTo>
                        <a:pt x="261" y="92"/>
                      </a:lnTo>
                      <a:lnTo>
                        <a:pt x="255" y="78"/>
                      </a:lnTo>
                      <a:lnTo>
                        <a:pt x="248" y="69"/>
                      </a:lnTo>
                      <a:lnTo>
                        <a:pt x="240" y="55"/>
                      </a:lnTo>
                      <a:lnTo>
                        <a:pt x="234" y="38"/>
                      </a:lnTo>
                      <a:lnTo>
                        <a:pt x="228" y="26"/>
                      </a:lnTo>
                      <a:lnTo>
                        <a:pt x="221" y="21"/>
                      </a:lnTo>
                      <a:lnTo>
                        <a:pt x="215" y="15"/>
                      </a:lnTo>
                      <a:lnTo>
                        <a:pt x="211" y="11"/>
                      </a:lnTo>
                      <a:lnTo>
                        <a:pt x="204" y="11"/>
                      </a:lnTo>
                      <a:lnTo>
                        <a:pt x="196" y="11"/>
                      </a:lnTo>
                      <a:lnTo>
                        <a:pt x="190" y="9"/>
                      </a:lnTo>
                      <a:lnTo>
                        <a:pt x="182" y="9"/>
                      </a:lnTo>
                      <a:lnTo>
                        <a:pt x="175" y="3"/>
                      </a:lnTo>
                      <a:lnTo>
                        <a:pt x="163" y="0"/>
                      </a:lnTo>
                      <a:lnTo>
                        <a:pt x="157" y="7"/>
                      </a:lnTo>
                      <a:lnTo>
                        <a:pt x="148" y="9"/>
                      </a:lnTo>
                      <a:lnTo>
                        <a:pt x="138" y="13"/>
                      </a:lnTo>
                      <a:lnTo>
                        <a:pt x="129" y="17"/>
                      </a:lnTo>
                      <a:lnTo>
                        <a:pt x="121" y="28"/>
                      </a:lnTo>
                      <a:lnTo>
                        <a:pt x="115" y="38"/>
                      </a:lnTo>
                      <a:lnTo>
                        <a:pt x="110" y="48"/>
                      </a:lnTo>
                      <a:close/>
                    </a:path>
                  </a:pathLst>
                </a:custGeom>
                <a:solidFill>
                  <a:srgbClr val="ff66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63" name=""/>
                <p:cNvSpPr/>
                <p:nvPr/>
              </p:nvSpPr>
              <p:spPr>
                <a:xfrm>
                  <a:off x="5901480" y="3323520"/>
                  <a:ext cx="105840" cy="98280"/>
                </a:xfrm>
                <a:custGeom>
                  <a:avLst/>
                  <a:gdLst/>
                  <a:ahLst/>
                  <a:rect l="l" t="t" r="r" b="b"/>
                  <a:pathLst>
                    <a:path w="403" h="382">
                      <a:moveTo>
                        <a:pt x="0" y="112"/>
                      </a:moveTo>
                      <a:lnTo>
                        <a:pt x="4" y="119"/>
                      </a:lnTo>
                      <a:lnTo>
                        <a:pt x="8" y="127"/>
                      </a:lnTo>
                      <a:lnTo>
                        <a:pt x="14" y="141"/>
                      </a:lnTo>
                      <a:lnTo>
                        <a:pt x="18" y="154"/>
                      </a:lnTo>
                      <a:lnTo>
                        <a:pt x="18" y="171"/>
                      </a:lnTo>
                      <a:lnTo>
                        <a:pt x="16" y="196"/>
                      </a:lnTo>
                      <a:lnTo>
                        <a:pt x="23" y="221"/>
                      </a:lnTo>
                      <a:lnTo>
                        <a:pt x="29" y="231"/>
                      </a:lnTo>
                      <a:lnTo>
                        <a:pt x="39" y="250"/>
                      </a:lnTo>
                      <a:lnTo>
                        <a:pt x="50" y="265"/>
                      </a:lnTo>
                      <a:lnTo>
                        <a:pt x="58" y="279"/>
                      </a:lnTo>
                      <a:lnTo>
                        <a:pt x="62" y="292"/>
                      </a:lnTo>
                      <a:lnTo>
                        <a:pt x="71" y="304"/>
                      </a:lnTo>
                      <a:lnTo>
                        <a:pt x="83" y="317"/>
                      </a:lnTo>
                      <a:lnTo>
                        <a:pt x="93" y="327"/>
                      </a:lnTo>
                      <a:lnTo>
                        <a:pt x="94" y="327"/>
                      </a:lnTo>
                      <a:lnTo>
                        <a:pt x="100" y="325"/>
                      </a:lnTo>
                      <a:lnTo>
                        <a:pt x="110" y="313"/>
                      </a:lnTo>
                      <a:lnTo>
                        <a:pt x="121" y="304"/>
                      </a:lnTo>
                      <a:lnTo>
                        <a:pt x="131" y="298"/>
                      </a:lnTo>
                      <a:lnTo>
                        <a:pt x="141" y="290"/>
                      </a:lnTo>
                      <a:lnTo>
                        <a:pt x="150" y="286"/>
                      </a:lnTo>
                      <a:lnTo>
                        <a:pt x="162" y="284"/>
                      </a:lnTo>
                      <a:lnTo>
                        <a:pt x="171" y="286"/>
                      </a:lnTo>
                      <a:lnTo>
                        <a:pt x="177" y="286"/>
                      </a:lnTo>
                      <a:lnTo>
                        <a:pt x="188" y="284"/>
                      </a:lnTo>
                      <a:lnTo>
                        <a:pt x="196" y="288"/>
                      </a:lnTo>
                      <a:lnTo>
                        <a:pt x="204" y="296"/>
                      </a:lnTo>
                      <a:lnTo>
                        <a:pt x="212" y="304"/>
                      </a:lnTo>
                      <a:lnTo>
                        <a:pt x="221" y="309"/>
                      </a:lnTo>
                      <a:lnTo>
                        <a:pt x="233" y="315"/>
                      </a:lnTo>
                      <a:lnTo>
                        <a:pt x="240" y="327"/>
                      </a:lnTo>
                      <a:lnTo>
                        <a:pt x="244" y="332"/>
                      </a:lnTo>
                      <a:lnTo>
                        <a:pt x="252" y="348"/>
                      </a:lnTo>
                      <a:lnTo>
                        <a:pt x="261" y="359"/>
                      </a:lnTo>
                      <a:lnTo>
                        <a:pt x="269" y="367"/>
                      </a:lnTo>
                      <a:lnTo>
                        <a:pt x="281" y="382"/>
                      </a:lnTo>
                      <a:lnTo>
                        <a:pt x="283" y="382"/>
                      </a:lnTo>
                      <a:lnTo>
                        <a:pt x="294" y="375"/>
                      </a:lnTo>
                      <a:lnTo>
                        <a:pt x="304" y="371"/>
                      </a:lnTo>
                      <a:lnTo>
                        <a:pt x="315" y="359"/>
                      </a:lnTo>
                      <a:lnTo>
                        <a:pt x="321" y="348"/>
                      </a:lnTo>
                      <a:lnTo>
                        <a:pt x="325" y="340"/>
                      </a:lnTo>
                      <a:lnTo>
                        <a:pt x="330" y="334"/>
                      </a:lnTo>
                      <a:lnTo>
                        <a:pt x="332" y="327"/>
                      </a:lnTo>
                      <a:lnTo>
                        <a:pt x="338" y="319"/>
                      </a:lnTo>
                      <a:lnTo>
                        <a:pt x="344" y="313"/>
                      </a:lnTo>
                      <a:lnTo>
                        <a:pt x="355" y="307"/>
                      </a:lnTo>
                      <a:lnTo>
                        <a:pt x="361" y="300"/>
                      </a:lnTo>
                      <a:lnTo>
                        <a:pt x="365" y="294"/>
                      </a:lnTo>
                      <a:lnTo>
                        <a:pt x="369" y="288"/>
                      </a:lnTo>
                      <a:lnTo>
                        <a:pt x="373" y="281"/>
                      </a:lnTo>
                      <a:lnTo>
                        <a:pt x="377" y="269"/>
                      </a:lnTo>
                      <a:lnTo>
                        <a:pt x="384" y="259"/>
                      </a:lnTo>
                      <a:lnTo>
                        <a:pt x="396" y="252"/>
                      </a:lnTo>
                      <a:lnTo>
                        <a:pt x="403" y="244"/>
                      </a:lnTo>
                      <a:lnTo>
                        <a:pt x="384" y="221"/>
                      </a:lnTo>
                      <a:lnTo>
                        <a:pt x="371" y="212"/>
                      </a:lnTo>
                      <a:lnTo>
                        <a:pt x="354" y="196"/>
                      </a:lnTo>
                      <a:lnTo>
                        <a:pt x="338" y="185"/>
                      </a:lnTo>
                      <a:lnTo>
                        <a:pt x="325" y="177"/>
                      </a:lnTo>
                      <a:lnTo>
                        <a:pt x="313" y="171"/>
                      </a:lnTo>
                      <a:lnTo>
                        <a:pt x="300" y="162"/>
                      </a:lnTo>
                      <a:lnTo>
                        <a:pt x="288" y="148"/>
                      </a:lnTo>
                      <a:lnTo>
                        <a:pt x="284" y="141"/>
                      </a:lnTo>
                      <a:lnTo>
                        <a:pt x="275" y="131"/>
                      </a:lnTo>
                      <a:lnTo>
                        <a:pt x="259" y="117"/>
                      </a:lnTo>
                      <a:lnTo>
                        <a:pt x="252" y="106"/>
                      </a:lnTo>
                      <a:lnTo>
                        <a:pt x="246" y="98"/>
                      </a:lnTo>
                      <a:lnTo>
                        <a:pt x="236" y="87"/>
                      </a:lnTo>
                      <a:lnTo>
                        <a:pt x="231" y="77"/>
                      </a:lnTo>
                      <a:lnTo>
                        <a:pt x="225" y="73"/>
                      </a:lnTo>
                      <a:lnTo>
                        <a:pt x="215" y="64"/>
                      </a:lnTo>
                      <a:lnTo>
                        <a:pt x="202" y="60"/>
                      </a:lnTo>
                      <a:lnTo>
                        <a:pt x="192" y="58"/>
                      </a:lnTo>
                      <a:lnTo>
                        <a:pt x="185" y="52"/>
                      </a:lnTo>
                      <a:lnTo>
                        <a:pt x="183" y="43"/>
                      </a:lnTo>
                      <a:lnTo>
                        <a:pt x="183" y="27"/>
                      </a:lnTo>
                      <a:lnTo>
                        <a:pt x="183" y="14"/>
                      </a:lnTo>
                      <a:lnTo>
                        <a:pt x="179" y="8"/>
                      </a:lnTo>
                      <a:lnTo>
                        <a:pt x="175" y="2"/>
                      </a:lnTo>
                      <a:lnTo>
                        <a:pt x="171" y="0"/>
                      </a:lnTo>
                      <a:lnTo>
                        <a:pt x="165" y="6"/>
                      </a:lnTo>
                      <a:lnTo>
                        <a:pt x="160" y="18"/>
                      </a:lnTo>
                      <a:lnTo>
                        <a:pt x="154" y="31"/>
                      </a:lnTo>
                      <a:lnTo>
                        <a:pt x="146" y="45"/>
                      </a:lnTo>
                      <a:lnTo>
                        <a:pt x="137" y="56"/>
                      </a:lnTo>
                      <a:lnTo>
                        <a:pt x="129" y="64"/>
                      </a:lnTo>
                      <a:lnTo>
                        <a:pt x="117" y="62"/>
                      </a:lnTo>
                      <a:lnTo>
                        <a:pt x="112" y="60"/>
                      </a:lnTo>
                      <a:lnTo>
                        <a:pt x="100" y="58"/>
                      </a:lnTo>
                      <a:lnTo>
                        <a:pt x="87" y="60"/>
                      </a:lnTo>
                      <a:lnTo>
                        <a:pt x="77" y="60"/>
                      </a:lnTo>
                      <a:lnTo>
                        <a:pt x="66" y="60"/>
                      </a:lnTo>
                      <a:lnTo>
                        <a:pt x="54" y="66"/>
                      </a:lnTo>
                      <a:lnTo>
                        <a:pt x="46" y="73"/>
                      </a:lnTo>
                      <a:lnTo>
                        <a:pt x="37" y="83"/>
                      </a:lnTo>
                      <a:lnTo>
                        <a:pt x="27" y="89"/>
                      </a:lnTo>
                      <a:lnTo>
                        <a:pt x="16" y="98"/>
                      </a:lnTo>
                      <a:lnTo>
                        <a:pt x="10" y="104"/>
                      </a:lnTo>
                      <a:lnTo>
                        <a:pt x="8" y="108"/>
                      </a:lnTo>
                      <a:lnTo>
                        <a:pt x="0" y="112"/>
                      </a:lnTo>
                      <a:close/>
                    </a:path>
                  </a:pathLst>
                </a:custGeom>
                <a:solidFill>
                  <a:srgbClr val="ff66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64" name=""/>
                <p:cNvSpPr/>
                <p:nvPr/>
              </p:nvSpPr>
              <p:spPr>
                <a:xfrm>
                  <a:off x="5744880" y="3424680"/>
                  <a:ext cx="166680" cy="161640"/>
                </a:xfrm>
                <a:custGeom>
                  <a:avLst/>
                  <a:gdLst/>
                  <a:ahLst/>
                  <a:rect l="l" t="t" r="r" b="b"/>
                  <a:pathLst>
                    <a:path w="629" h="624">
                      <a:moveTo>
                        <a:pt x="606" y="499"/>
                      </a:moveTo>
                      <a:lnTo>
                        <a:pt x="596" y="499"/>
                      </a:lnTo>
                      <a:lnTo>
                        <a:pt x="587" y="501"/>
                      </a:lnTo>
                      <a:lnTo>
                        <a:pt x="583" y="501"/>
                      </a:lnTo>
                      <a:lnTo>
                        <a:pt x="575" y="499"/>
                      </a:lnTo>
                      <a:lnTo>
                        <a:pt x="562" y="491"/>
                      </a:lnTo>
                      <a:lnTo>
                        <a:pt x="552" y="482"/>
                      </a:lnTo>
                      <a:lnTo>
                        <a:pt x="537" y="470"/>
                      </a:lnTo>
                      <a:lnTo>
                        <a:pt x="525" y="459"/>
                      </a:lnTo>
                      <a:lnTo>
                        <a:pt x="514" y="453"/>
                      </a:lnTo>
                      <a:lnTo>
                        <a:pt x="500" y="443"/>
                      </a:lnTo>
                      <a:lnTo>
                        <a:pt x="477" y="430"/>
                      </a:lnTo>
                      <a:lnTo>
                        <a:pt x="454" y="413"/>
                      </a:lnTo>
                      <a:lnTo>
                        <a:pt x="431" y="392"/>
                      </a:lnTo>
                      <a:lnTo>
                        <a:pt x="428" y="388"/>
                      </a:lnTo>
                      <a:lnTo>
                        <a:pt x="416" y="380"/>
                      </a:lnTo>
                      <a:lnTo>
                        <a:pt x="404" y="363"/>
                      </a:lnTo>
                      <a:lnTo>
                        <a:pt x="397" y="345"/>
                      </a:lnTo>
                      <a:lnTo>
                        <a:pt x="387" y="334"/>
                      </a:lnTo>
                      <a:lnTo>
                        <a:pt x="378" y="322"/>
                      </a:lnTo>
                      <a:lnTo>
                        <a:pt x="364" y="299"/>
                      </a:lnTo>
                      <a:lnTo>
                        <a:pt x="362" y="296"/>
                      </a:lnTo>
                      <a:lnTo>
                        <a:pt x="355" y="286"/>
                      </a:lnTo>
                      <a:lnTo>
                        <a:pt x="341" y="269"/>
                      </a:lnTo>
                      <a:lnTo>
                        <a:pt x="322" y="249"/>
                      </a:lnTo>
                      <a:lnTo>
                        <a:pt x="310" y="240"/>
                      </a:lnTo>
                      <a:lnTo>
                        <a:pt x="295" y="223"/>
                      </a:lnTo>
                      <a:lnTo>
                        <a:pt x="293" y="223"/>
                      </a:lnTo>
                      <a:lnTo>
                        <a:pt x="282" y="209"/>
                      </a:lnTo>
                      <a:lnTo>
                        <a:pt x="270" y="198"/>
                      </a:lnTo>
                      <a:lnTo>
                        <a:pt x="261" y="192"/>
                      </a:lnTo>
                      <a:lnTo>
                        <a:pt x="255" y="184"/>
                      </a:lnTo>
                      <a:lnTo>
                        <a:pt x="241" y="175"/>
                      </a:lnTo>
                      <a:lnTo>
                        <a:pt x="234" y="167"/>
                      </a:lnTo>
                      <a:lnTo>
                        <a:pt x="218" y="157"/>
                      </a:lnTo>
                      <a:lnTo>
                        <a:pt x="203" y="150"/>
                      </a:lnTo>
                      <a:lnTo>
                        <a:pt x="193" y="148"/>
                      </a:lnTo>
                      <a:lnTo>
                        <a:pt x="180" y="144"/>
                      </a:lnTo>
                      <a:lnTo>
                        <a:pt x="167" y="129"/>
                      </a:lnTo>
                      <a:lnTo>
                        <a:pt x="161" y="115"/>
                      </a:lnTo>
                      <a:lnTo>
                        <a:pt x="151" y="106"/>
                      </a:lnTo>
                      <a:lnTo>
                        <a:pt x="145" y="96"/>
                      </a:lnTo>
                      <a:lnTo>
                        <a:pt x="138" y="81"/>
                      </a:lnTo>
                      <a:lnTo>
                        <a:pt x="136" y="63"/>
                      </a:lnTo>
                      <a:lnTo>
                        <a:pt x="126" y="52"/>
                      </a:lnTo>
                      <a:lnTo>
                        <a:pt x="119" y="48"/>
                      </a:lnTo>
                      <a:lnTo>
                        <a:pt x="103" y="38"/>
                      </a:lnTo>
                      <a:lnTo>
                        <a:pt x="92" y="29"/>
                      </a:lnTo>
                      <a:lnTo>
                        <a:pt x="88" y="12"/>
                      </a:lnTo>
                      <a:lnTo>
                        <a:pt x="92" y="6"/>
                      </a:lnTo>
                      <a:lnTo>
                        <a:pt x="94" y="4"/>
                      </a:lnTo>
                      <a:lnTo>
                        <a:pt x="88" y="2"/>
                      </a:lnTo>
                      <a:lnTo>
                        <a:pt x="78" y="0"/>
                      </a:lnTo>
                      <a:lnTo>
                        <a:pt x="73" y="4"/>
                      </a:lnTo>
                      <a:lnTo>
                        <a:pt x="65" y="12"/>
                      </a:lnTo>
                      <a:lnTo>
                        <a:pt x="57" y="25"/>
                      </a:lnTo>
                      <a:lnTo>
                        <a:pt x="55" y="38"/>
                      </a:lnTo>
                      <a:lnTo>
                        <a:pt x="59" y="52"/>
                      </a:lnTo>
                      <a:lnTo>
                        <a:pt x="59" y="69"/>
                      </a:lnTo>
                      <a:lnTo>
                        <a:pt x="55" y="83"/>
                      </a:lnTo>
                      <a:lnTo>
                        <a:pt x="49" y="96"/>
                      </a:lnTo>
                      <a:lnTo>
                        <a:pt x="40" y="106"/>
                      </a:lnTo>
                      <a:lnTo>
                        <a:pt x="34" y="109"/>
                      </a:lnTo>
                      <a:lnTo>
                        <a:pt x="25" y="117"/>
                      </a:lnTo>
                      <a:lnTo>
                        <a:pt x="13" y="125"/>
                      </a:lnTo>
                      <a:lnTo>
                        <a:pt x="7" y="138"/>
                      </a:lnTo>
                      <a:lnTo>
                        <a:pt x="0" y="157"/>
                      </a:lnTo>
                      <a:lnTo>
                        <a:pt x="2" y="169"/>
                      </a:lnTo>
                      <a:lnTo>
                        <a:pt x="7" y="173"/>
                      </a:lnTo>
                      <a:lnTo>
                        <a:pt x="9" y="173"/>
                      </a:lnTo>
                      <a:lnTo>
                        <a:pt x="19" y="182"/>
                      </a:lnTo>
                      <a:lnTo>
                        <a:pt x="26" y="190"/>
                      </a:lnTo>
                      <a:lnTo>
                        <a:pt x="30" y="200"/>
                      </a:lnTo>
                      <a:lnTo>
                        <a:pt x="40" y="209"/>
                      </a:lnTo>
                      <a:lnTo>
                        <a:pt x="49" y="223"/>
                      </a:lnTo>
                      <a:lnTo>
                        <a:pt x="53" y="238"/>
                      </a:lnTo>
                      <a:lnTo>
                        <a:pt x="63" y="253"/>
                      </a:lnTo>
                      <a:lnTo>
                        <a:pt x="73" y="261"/>
                      </a:lnTo>
                      <a:lnTo>
                        <a:pt x="74" y="276"/>
                      </a:lnTo>
                      <a:lnTo>
                        <a:pt x="78" y="292"/>
                      </a:lnTo>
                      <a:lnTo>
                        <a:pt x="80" y="307"/>
                      </a:lnTo>
                      <a:lnTo>
                        <a:pt x="80" y="315"/>
                      </a:lnTo>
                      <a:lnTo>
                        <a:pt x="84" y="324"/>
                      </a:lnTo>
                      <a:lnTo>
                        <a:pt x="90" y="347"/>
                      </a:lnTo>
                      <a:lnTo>
                        <a:pt x="97" y="368"/>
                      </a:lnTo>
                      <a:lnTo>
                        <a:pt x="107" y="388"/>
                      </a:lnTo>
                      <a:lnTo>
                        <a:pt x="115" y="399"/>
                      </a:lnTo>
                      <a:lnTo>
                        <a:pt x="119" y="418"/>
                      </a:lnTo>
                      <a:lnTo>
                        <a:pt x="120" y="438"/>
                      </a:lnTo>
                      <a:lnTo>
                        <a:pt x="122" y="451"/>
                      </a:lnTo>
                      <a:lnTo>
                        <a:pt x="130" y="461"/>
                      </a:lnTo>
                      <a:lnTo>
                        <a:pt x="136" y="480"/>
                      </a:lnTo>
                      <a:lnTo>
                        <a:pt x="140" y="495"/>
                      </a:lnTo>
                      <a:lnTo>
                        <a:pt x="145" y="510"/>
                      </a:lnTo>
                      <a:lnTo>
                        <a:pt x="149" y="530"/>
                      </a:lnTo>
                      <a:lnTo>
                        <a:pt x="149" y="532"/>
                      </a:lnTo>
                      <a:lnTo>
                        <a:pt x="161" y="539"/>
                      </a:lnTo>
                      <a:lnTo>
                        <a:pt x="178" y="547"/>
                      </a:lnTo>
                      <a:lnTo>
                        <a:pt x="195" y="549"/>
                      </a:lnTo>
                      <a:lnTo>
                        <a:pt x="213" y="547"/>
                      </a:lnTo>
                      <a:lnTo>
                        <a:pt x="230" y="553"/>
                      </a:lnTo>
                      <a:lnTo>
                        <a:pt x="243" y="558"/>
                      </a:lnTo>
                      <a:lnTo>
                        <a:pt x="245" y="558"/>
                      </a:lnTo>
                      <a:lnTo>
                        <a:pt x="264" y="568"/>
                      </a:lnTo>
                      <a:lnTo>
                        <a:pt x="276" y="578"/>
                      </a:lnTo>
                      <a:lnTo>
                        <a:pt x="289" y="583"/>
                      </a:lnTo>
                      <a:lnTo>
                        <a:pt x="301" y="587"/>
                      </a:lnTo>
                      <a:lnTo>
                        <a:pt x="318" y="580"/>
                      </a:lnTo>
                      <a:lnTo>
                        <a:pt x="332" y="578"/>
                      </a:lnTo>
                      <a:lnTo>
                        <a:pt x="347" y="576"/>
                      </a:lnTo>
                      <a:lnTo>
                        <a:pt x="360" y="576"/>
                      </a:lnTo>
                      <a:lnTo>
                        <a:pt x="366" y="576"/>
                      </a:lnTo>
                      <a:lnTo>
                        <a:pt x="385" y="574"/>
                      </a:lnTo>
                      <a:lnTo>
                        <a:pt x="403" y="566"/>
                      </a:lnTo>
                      <a:lnTo>
                        <a:pt x="414" y="562"/>
                      </a:lnTo>
                      <a:lnTo>
                        <a:pt x="439" y="555"/>
                      </a:lnTo>
                      <a:lnTo>
                        <a:pt x="449" y="549"/>
                      </a:lnTo>
                      <a:lnTo>
                        <a:pt x="477" y="541"/>
                      </a:lnTo>
                      <a:lnTo>
                        <a:pt x="495" y="539"/>
                      </a:lnTo>
                      <a:lnTo>
                        <a:pt x="510" y="539"/>
                      </a:lnTo>
                      <a:lnTo>
                        <a:pt x="520" y="539"/>
                      </a:lnTo>
                      <a:lnTo>
                        <a:pt x="533" y="539"/>
                      </a:lnTo>
                      <a:lnTo>
                        <a:pt x="543" y="543"/>
                      </a:lnTo>
                      <a:lnTo>
                        <a:pt x="552" y="553"/>
                      </a:lnTo>
                      <a:lnTo>
                        <a:pt x="558" y="560"/>
                      </a:lnTo>
                      <a:lnTo>
                        <a:pt x="564" y="574"/>
                      </a:lnTo>
                      <a:lnTo>
                        <a:pt x="571" y="578"/>
                      </a:lnTo>
                      <a:lnTo>
                        <a:pt x="569" y="587"/>
                      </a:lnTo>
                      <a:lnTo>
                        <a:pt x="571" y="595"/>
                      </a:lnTo>
                      <a:lnTo>
                        <a:pt x="575" y="624"/>
                      </a:lnTo>
                      <a:lnTo>
                        <a:pt x="585" y="614"/>
                      </a:lnTo>
                      <a:lnTo>
                        <a:pt x="594" y="610"/>
                      </a:lnTo>
                      <a:lnTo>
                        <a:pt x="600" y="610"/>
                      </a:lnTo>
                      <a:lnTo>
                        <a:pt x="608" y="603"/>
                      </a:lnTo>
                      <a:lnTo>
                        <a:pt x="616" y="595"/>
                      </a:lnTo>
                      <a:lnTo>
                        <a:pt x="623" y="585"/>
                      </a:lnTo>
                      <a:lnTo>
                        <a:pt x="623" y="583"/>
                      </a:lnTo>
                      <a:lnTo>
                        <a:pt x="627" y="574"/>
                      </a:lnTo>
                      <a:lnTo>
                        <a:pt x="629" y="564"/>
                      </a:lnTo>
                      <a:lnTo>
                        <a:pt x="629" y="553"/>
                      </a:lnTo>
                      <a:lnTo>
                        <a:pt x="623" y="539"/>
                      </a:lnTo>
                      <a:lnTo>
                        <a:pt x="617" y="528"/>
                      </a:lnTo>
                      <a:lnTo>
                        <a:pt x="612" y="524"/>
                      </a:lnTo>
                      <a:lnTo>
                        <a:pt x="604" y="516"/>
                      </a:lnTo>
                      <a:lnTo>
                        <a:pt x="602" y="507"/>
                      </a:lnTo>
                      <a:lnTo>
                        <a:pt x="606" y="499"/>
                      </a:lnTo>
                      <a:close/>
                    </a:path>
                  </a:pathLst>
                </a:custGeom>
                <a:solidFill>
                  <a:srgbClr val="ff66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65" name=""/>
                <p:cNvSpPr/>
                <p:nvPr/>
              </p:nvSpPr>
              <p:spPr>
                <a:xfrm>
                  <a:off x="5767560" y="3410280"/>
                  <a:ext cx="169560" cy="146160"/>
                </a:xfrm>
                <a:custGeom>
                  <a:avLst/>
                  <a:gdLst/>
                  <a:ahLst/>
                  <a:rect l="l" t="t" r="r" b="b"/>
                  <a:pathLst>
                    <a:path w="639" h="565">
                      <a:moveTo>
                        <a:pt x="15" y="104"/>
                      </a:moveTo>
                      <a:lnTo>
                        <a:pt x="31" y="112"/>
                      </a:lnTo>
                      <a:lnTo>
                        <a:pt x="38" y="115"/>
                      </a:lnTo>
                      <a:lnTo>
                        <a:pt x="48" y="129"/>
                      </a:lnTo>
                      <a:lnTo>
                        <a:pt x="50" y="144"/>
                      </a:lnTo>
                      <a:lnTo>
                        <a:pt x="57" y="160"/>
                      </a:lnTo>
                      <a:lnTo>
                        <a:pt x="63" y="171"/>
                      </a:lnTo>
                      <a:lnTo>
                        <a:pt x="73" y="181"/>
                      </a:lnTo>
                      <a:lnTo>
                        <a:pt x="79" y="194"/>
                      </a:lnTo>
                      <a:lnTo>
                        <a:pt x="92" y="208"/>
                      </a:lnTo>
                      <a:lnTo>
                        <a:pt x="105" y="213"/>
                      </a:lnTo>
                      <a:lnTo>
                        <a:pt x="115" y="215"/>
                      </a:lnTo>
                      <a:lnTo>
                        <a:pt x="130" y="223"/>
                      </a:lnTo>
                      <a:lnTo>
                        <a:pt x="146" y="231"/>
                      </a:lnTo>
                      <a:lnTo>
                        <a:pt x="153" y="238"/>
                      </a:lnTo>
                      <a:lnTo>
                        <a:pt x="167" y="250"/>
                      </a:lnTo>
                      <a:lnTo>
                        <a:pt x="173" y="258"/>
                      </a:lnTo>
                      <a:lnTo>
                        <a:pt x="182" y="263"/>
                      </a:lnTo>
                      <a:lnTo>
                        <a:pt x="194" y="275"/>
                      </a:lnTo>
                      <a:lnTo>
                        <a:pt x="205" y="288"/>
                      </a:lnTo>
                      <a:lnTo>
                        <a:pt x="207" y="288"/>
                      </a:lnTo>
                      <a:lnTo>
                        <a:pt x="222" y="304"/>
                      </a:lnTo>
                      <a:lnTo>
                        <a:pt x="234" y="315"/>
                      </a:lnTo>
                      <a:lnTo>
                        <a:pt x="253" y="334"/>
                      </a:lnTo>
                      <a:lnTo>
                        <a:pt x="267" y="350"/>
                      </a:lnTo>
                      <a:lnTo>
                        <a:pt x="274" y="361"/>
                      </a:lnTo>
                      <a:lnTo>
                        <a:pt x="276" y="365"/>
                      </a:lnTo>
                      <a:lnTo>
                        <a:pt x="290" y="388"/>
                      </a:lnTo>
                      <a:lnTo>
                        <a:pt x="299" y="398"/>
                      </a:lnTo>
                      <a:lnTo>
                        <a:pt x="309" y="411"/>
                      </a:lnTo>
                      <a:lnTo>
                        <a:pt x="316" y="426"/>
                      </a:lnTo>
                      <a:lnTo>
                        <a:pt x="328" y="444"/>
                      </a:lnTo>
                      <a:lnTo>
                        <a:pt x="340" y="453"/>
                      </a:lnTo>
                      <a:lnTo>
                        <a:pt x="343" y="457"/>
                      </a:lnTo>
                      <a:lnTo>
                        <a:pt x="366" y="476"/>
                      </a:lnTo>
                      <a:lnTo>
                        <a:pt x="389" y="495"/>
                      </a:lnTo>
                      <a:lnTo>
                        <a:pt x="412" y="509"/>
                      </a:lnTo>
                      <a:lnTo>
                        <a:pt x="426" y="517"/>
                      </a:lnTo>
                      <a:lnTo>
                        <a:pt x="437" y="524"/>
                      </a:lnTo>
                      <a:lnTo>
                        <a:pt x="449" y="536"/>
                      </a:lnTo>
                      <a:lnTo>
                        <a:pt x="464" y="547"/>
                      </a:lnTo>
                      <a:lnTo>
                        <a:pt x="474" y="557"/>
                      </a:lnTo>
                      <a:lnTo>
                        <a:pt x="487" y="563"/>
                      </a:lnTo>
                      <a:lnTo>
                        <a:pt x="495" y="565"/>
                      </a:lnTo>
                      <a:lnTo>
                        <a:pt x="499" y="565"/>
                      </a:lnTo>
                      <a:lnTo>
                        <a:pt x="508" y="563"/>
                      </a:lnTo>
                      <a:lnTo>
                        <a:pt x="518" y="565"/>
                      </a:lnTo>
                      <a:lnTo>
                        <a:pt x="518" y="561"/>
                      </a:lnTo>
                      <a:lnTo>
                        <a:pt x="526" y="553"/>
                      </a:lnTo>
                      <a:lnTo>
                        <a:pt x="535" y="545"/>
                      </a:lnTo>
                      <a:lnTo>
                        <a:pt x="545" y="545"/>
                      </a:lnTo>
                      <a:lnTo>
                        <a:pt x="556" y="547"/>
                      </a:lnTo>
                      <a:lnTo>
                        <a:pt x="562" y="547"/>
                      </a:lnTo>
                      <a:lnTo>
                        <a:pt x="570" y="547"/>
                      </a:lnTo>
                      <a:lnTo>
                        <a:pt x="576" y="545"/>
                      </a:lnTo>
                      <a:lnTo>
                        <a:pt x="583" y="540"/>
                      </a:lnTo>
                      <a:lnTo>
                        <a:pt x="589" y="532"/>
                      </a:lnTo>
                      <a:lnTo>
                        <a:pt x="595" y="522"/>
                      </a:lnTo>
                      <a:lnTo>
                        <a:pt x="600" y="517"/>
                      </a:lnTo>
                      <a:lnTo>
                        <a:pt x="604" y="505"/>
                      </a:lnTo>
                      <a:lnTo>
                        <a:pt x="606" y="494"/>
                      </a:lnTo>
                      <a:lnTo>
                        <a:pt x="612" y="480"/>
                      </a:lnTo>
                      <a:lnTo>
                        <a:pt x="618" y="472"/>
                      </a:lnTo>
                      <a:lnTo>
                        <a:pt x="625" y="465"/>
                      </a:lnTo>
                      <a:lnTo>
                        <a:pt x="631" y="459"/>
                      </a:lnTo>
                      <a:lnTo>
                        <a:pt x="633" y="453"/>
                      </a:lnTo>
                      <a:lnTo>
                        <a:pt x="637" y="449"/>
                      </a:lnTo>
                      <a:lnTo>
                        <a:pt x="637" y="434"/>
                      </a:lnTo>
                      <a:lnTo>
                        <a:pt x="637" y="419"/>
                      </a:lnTo>
                      <a:lnTo>
                        <a:pt x="639" y="405"/>
                      </a:lnTo>
                      <a:lnTo>
                        <a:pt x="637" y="394"/>
                      </a:lnTo>
                      <a:lnTo>
                        <a:pt x="631" y="382"/>
                      </a:lnTo>
                      <a:lnTo>
                        <a:pt x="627" y="371"/>
                      </a:lnTo>
                      <a:lnTo>
                        <a:pt x="627" y="363"/>
                      </a:lnTo>
                      <a:lnTo>
                        <a:pt x="627" y="357"/>
                      </a:lnTo>
                      <a:lnTo>
                        <a:pt x="608" y="346"/>
                      </a:lnTo>
                      <a:lnTo>
                        <a:pt x="599" y="340"/>
                      </a:lnTo>
                      <a:lnTo>
                        <a:pt x="585" y="327"/>
                      </a:lnTo>
                      <a:lnTo>
                        <a:pt x="574" y="319"/>
                      </a:lnTo>
                      <a:lnTo>
                        <a:pt x="554" y="302"/>
                      </a:lnTo>
                      <a:lnTo>
                        <a:pt x="545" y="290"/>
                      </a:lnTo>
                      <a:lnTo>
                        <a:pt x="524" y="279"/>
                      </a:lnTo>
                      <a:lnTo>
                        <a:pt x="501" y="265"/>
                      </a:lnTo>
                      <a:lnTo>
                        <a:pt x="476" y="252"/>
                      </a:lnTo>
                      <a:lnTo>
                        <a:pt x="455" y="236"/>
                      </a:lnTo>
                      <a:lnTo>
                        <a:pt x="443" y="233"/>
                      </a:lnTo>
                      <a:lnTo>
                        <a:pt x="430" y="233"/>
                      </a:lnTo>
                      <a:lnTo>
                        <a:pt x="410" y="223"/>
                      </a:lnTo>
                      <a:lnTo>
                        <a:pt x="395" y="206"/>
                      </a:lnTo>
                      <a:lnTo>
                        <a:pt x="386" y="190"/>
                      </a:lnTo>
                      <a:lnTo>
                        <a:pt x="380" y="185"/>
                      </a:lnTo>
                      <a:lnTo>
                        <a:pt x="361" y="175"/>
                      </a:lnTo>
                      <a:lnTo>
                        <a:pt x="347" y="163"/>
                      </a:lnTo>
                      <a:lnTo>
                        <a:pt x="343" y="162"/>
                      </a:lnTo>
                      <a:lnTo>
                        <a:pt x="320" y="150"/>
                      </a:lnTo>
                      <a:lnTo>
                        <a:pt x="292" y="131"/>
                      </a:lnTo>
                      <a:lnTo>
                        <a:pt x="274" y="112"/>
                      </a:lnTo>
                      <a:lnTo>
                        <a:pt x="251" y="89"/>
                      </a:lnTo>
                      <a:lnTo>
                        <a:pt x="244" y="85"/>
                      </a:lnTo>
                      <a:lnTo>
                        <a:pt x="221" y="69"/>
                      </a:lnTo>
                      <a:lnTo>
                        <a:pt x="205" y="54"/>
                      </a:lnTo>
                      <a:lnTo>
                        <a:pt x="190" y="31"/>
                      </a:lnTo>
                      <a:lnTo>
                        <a:pt x="182" y="20"/>
                      </a:lnTo>
                      <a:lnTo>
                        <a:pt x="173" y="14"/>
                      </a:lnTo>
                      <a:lnTo>
                        <a:pt x="150" y="0"/>
                      </a:lnTo>
                      <a:lnTo>
                        <a:pt x="142" y="8"/>
                      </a:lnTo>
                      <a:lnTo>
                        <a:pt x="128" y="20"/>
                      </a:lnTo>
                      <a:lnTo>
                        <a:pt x="115" y="29"/>
                      </a:lnTo>
                      <a:lnTo>
                        <a:pt x="102" y="37"/>
                      </a:lnTo>
                      <a:lnTo>
                        <a:pt x="90" y="43"/>
                      </a:lnTo>
                      <a:lnTo>
                        <a:pt x="79" y="46"/>
                      </a:lnTo>
                      <a:lnTo>
                        <a:pt x="61" y="56"/>
                      </a:lnTo>
                      <a:lnTo>
                        <a:pt x="48" y="60"/>
                      </a:lnTo>
                      <a:lnTo>
                        <a:pt x="38" y="60"/>
                      </a:lnTo>
                      <a:lnTo>
                        <a:pt x="25" y="62"/>
                      </a:lnTo>
                      <a:lnTo>
                        <a:pt x="21" y="66"/>
                      </a:lnTo>
                      <a:lnTo>
                        <a:pt x="17" y="68"/>
                      </a:lnTo>
                      <a:lnTo>
                        <a:pt x="6" y="68"/>
                      </a:lnTo>
                      <a:lnTo>
                        <a:pt x="4" y="71"/>
                      </a:lnTo>
                      <a:lnTo>
                        <a:pt x="0" y="77"/>
                      </a:lnTo>
                      <a:lnTo>
                        <a:pt x="4" y="92"/>
                      </a:lnTo>
                      <a:lnTo>
                        <a:pt x="15" y="104"/>
                      </a:lnTo>
                      <a:close/>
                    </a:path>
                  </a:pathLst>
                </a:custGeom>
                <a:solidFill>
                  <a:srgbClr val="ff66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66" name=""/>
                <p:cNvSpPr/>
                <p:nvPr/>
              </p:nvSpPr>
              <p:spPr>
                <a:xfrm>
                  <a:off x="5970960" y="3402720"/>
                  <a:ext cx="34920" cy="30600"/>
                </a:xfrm>
                <a:custGeom>
                  <a:avLst/>
                  <a:gdLst/>
                  <a:ahLst/>
                  <a:rect l="l" t="t" r="r" b="b"/>
                  <a:pathLst>
                    <a:path w="137" h="121">
                      <a:moveTo>
                        <a:pt x="98" y="119"/>
                      </a:moveTo>
                      <a:lnTo>
                        <a:pt x="91" y="116"/>
                      </a:lnTo>
                      <a:lnTo>
                        <a:pt x="85" y="114"/>
                      </a:lnTo>
                      <a:lnTo>
                        <a:pt x="75" y="114"/>
                      </a:lnTo>
                      <a:lnTo>
                        <a:pt x="66" y="114"/>
                      </a:lnTo>
                      <a:lnTo>
                        <a:pt x="58" y="112"/>
                      </a:lnTo>
                      <a:lnTo>
                        <a:pt x="50" y="106"/>
                      </a:lnTo>
                      <a:lnTo>
                        <a:pt x="47" y="104"/>
                      </a:lnTo>
                      <a:lnTo>
                        <a:pt x="41" y="98"/>
                      </a:lnTo>
                      <a:lnTo>
                        <a:pt x="33" y="96"/>
                      </a:lnTo>
                      <a:lnTo>
                        <a:pt x="24" y="95"/>
                      </a:lnTo>
                      <a:lnTo>
                        <a:pt x="14" y="96"/>
                      </a:lnTo>
                      <a:lnTo>
                        <a:pt x="10" y="102"/>
                      </a:lnTo>
                      <a:lnTo>
                        <a:pt x="6" y="112"/>
                      </a:lnTo>
                      <a:lnTo>
                        <a:pt x="2" y="116"/>
                      </a:lnTo>
                      <a:lnTo>
                        <a:pt x="0" y="112"/>
                      </a:lnTo>
                      <a:lnTo>
                        <a:pt x="2" y="100"/>
                      </a:lnTo>
                      <a:lnTo>
                        <a:pt x="6" y="91"/>
                      </a:lnTo>
                      <a:lnTo>
                        <a:pt x="12" y="81"/>
                      </a:lnTo>
                      <a:lnTo>
                        <a:pt x="22" y="75"/>
                      </a:lnTo>
                      <a:lnTo>
                        <a:pt x="24" y="75"/>
                      </a:lnTo>
                      <a:lnTo>
                        <a:pt x="35" y="68"/>
                      </a:lnTo>
                      <a:lnTo>
                        <a:pt x="45" y="64"/>
                      </a:lnTo>
                      <a:lnTo>
                        <a:pt x="56" y="52"/>
                      </a:lnTo>
                      <a:lnTo>
                        <a:pt x="62" y="41"/>
                      </a:lnTo>
                      <a:lnTo>
                        <a:pt x="66" y="33"/>
                      </a:lnTo>
                      <a:lnTo>
                        <a:pt x="71" y="27"/>
                      </a:lnTo>
                      <a:lnTo>
                        <a:pt x="73" y="20"/>
                      </a:lnTo>
                      <a:lnTo>
                        <a:pt x="79" y="12"/>
                      </a:lnTo>
                      <a:lnTo>
                        <a:pt x="85" y="6"/>
                      </a:lnTo>
                      <a:lnTo>
                        <a:pt x="96" y="0"/>
                      </a:lnTo>
                      <a:lnTo>
                        <a:pt x="100" y="8"/>
                      </a:lnTo>
                      <a:lnTo>
                        <a:pt x="108" y="12"/>
                      </a:lnTo>
                      <a:lnTo>
                        <a:pt x="112" y="18"/>
                      </a:lnTo>
                      <a:lnTo>
                        <a:pt x="114" y="33"/>
                      </a:lnTo>
                      <a:lnTo>
                        <a:pt x="116" y="41"/>
                      </a:lnTo>
                      <a:lnTo>
                        <a:pt x="112" y="50"/>
                      </a:lnTo>
                      <a:lnTo>
                        <a:pt x="108" y="54"/>
                      </a:lnTo>
                      <a:lnTo>
                        <a:pt x="104" y="56"/>
                      </a:lnTo>
                      <a:lnTo>
                        <a:pt x="110" y="62"/>
                      </a:lnTo>
                      <a:lnTo>
                        <a:pt x="114" y="64"/>
                      </a:lnTo>
                      <a:lnTo>
                        <a:pt x="119" y="64"/>
                      </a:lnTo>
                      <a:lnTo>
                        <a:pt x="125" y="68"/>
                      </a:lnTo>
                      <a:lnTo>
                        <a:pt x="123" y="79"/>
                      </a:lnTo>
                      <a:lnTo>
                        <a:pt x="125" y="87"/>
                      </a:lnTo>
                      <a:lnTo>
                        <a:pt x="129" y="95"/>
                      </a:lnTo>
                      <a:lnTo>
                        <a:pt x="131" y="102"/>
                      </a:lnTo>
                      <a:lnTo>
                        <a:pt x="135" y="116"/>
                      </a:lnTo>
                      <a:lnTo>
                        <a:pt x="137" y="119"/>
                      </a:lnTo>
                      <a:lnTo>
                        <a:pt x="127" y="121"/>
                      </a:lnTo>
                      <a:lnTo>
                        <a:pt x="121" y="121"/>
                      </a:lnTo>
                      <a:lnTo>
                        <a:pt x="112" y="121"/>
                      </a:lnTo>
                      <a:lnTo>
                        <a:pt x="104" y="119"/>
                      </a:lnTo>
                      <a:lnTo>
                        <a:pt x="98" y="119"/>
                      </a:lnTo>
                      <a:close/>
                    </a:path>
                  </a:pathLst>
                </a:custGeom>
                <a:solidFill>
                  <a:srgbClr val="ff6600"/>
                </a:solidFill>
                <a:ln w="0">
                  <a:noFill/>
                </a:ln>
              </p:spPr>
              <p:style>
                <a:lnRef idx="0"/>
                <a:fillRef idx="0"/>
                <a:effectRef idx="0"/>
                <a:fontRef idx="minor"/>
              </p:style>
              <p:txBody>
                <a:bodyPr lIns="90000" rIns="90000" tIns="-16200" bIns="-16200" anchor="t">
                  <a:noAutofit/>
                </a:bodyPr>
                <a:p>
                  <a:endParaRPr b="0" lang="en-US" sz="2400" strike="noStrike" u="none">
                    <a:solidFill>
                      <a:srgbClr val="000000"/>
                    </a:solidFill>
                    <a:effectLst/>
                    <a:uFillTx/>
                    <a:latin typeface="Times New Roman"/>
                  </a:endParaRPr>
                </a:p>
              </p:txBody>
            </p:sp>
            <p:sp>
              <p:nvSpPr>
                <p:cNvPr id="3167" name=""/>
                <p:cNvSpPr/>
                <p:nvPr/>
              </p:nvSpPr>
              <p:spPr>
                <a:xfrm>
                  <a:off x="5996520" y="3376440"/>
                  <a:ext cx="56160" cy="56880"/>
                </a:xfrm>
                <a:custGeom>
                  <a:avLst/>
                  <a:gdLst/>
                  <a:ahLst/>
                  <a:rect l="l" t="t" r="r" b="b"/>
                  <a:pathLst>
                    <a:path w="219" h="222">
                      <a:moveTo>
                        <a:pt x="156" y="0"/>
                      </a:moveTo>
                      <a:lnTo>
                        <a:pt x="152" y="6"/>
                      </a:lnTo>
                      <a:lnTo>
                        <a:pt x="144" y="9"/>
                      </a:lnTo>
                      <a:lnTo>
                        <a:pt x="135" y="15"/>
                      </a:lnTo>
                      <a:lnTo>
                        <a:pt x="123" y="19"/>
                      </a:lnTo>
                      <a:lnTo>
                        <a:pt x="108" y="19"/>
                      </a:lnTo>
                      <a:lnTo>
                        <a:pt x="102" y="17"/>
                      </a:lnTo>
                      <a:lnTo>
                        <a:pt x="93" y="17"/>
                      </a:lnTo>
                      <a:lnTo>
                        <a:pt x="83" y="17"/>
                      </a:lnTo>
                      <a:lnTo>
                        <a:pt x="73" y="23"/>
                      </a:lnTo>
                      <a:lnTo>
                        <a:pt x="62" y="29"/>
                      </a:lnTo>
                      <a:lnTo>
                        <a:pt x="52" y="36"/>
                      </a:lnTo>
                      <a:lnTo>
                        <a:pt x="48" y="40"/>
                      </a:lnTo>
                      <a:lnTo>
                        <a:pt x="41" y="48"/>
                      </a:lnTo>
                      <a:lnTo>
                        <a:pt x="29" y="55"/>
                      </a:lnTo>
                      <a:lnTo>
                        <a:pt x="22" y="65"/>
                      </a:lnTo>
                      <a:lnTo>
                        <a:pt x="18" y="77"/>
                      </a:lnTo>
                      <a:lnTo>
                        <a:pt x="14" y="84"/>
                      </a:lnTo>
                      <a:lnTo>
                        <a:pt x="10" y="90"/>
                      </a:lnTo>
                      <a:lnTo>
                        <a:pt x="6" y="96"/>
                      </a:lnTo>
                      <a:lnTo>
                        <a:pt x="0" y="103"/>
                      </a:lnTo>
                      <a:lnTo>
                        <a:pt x="4" y="111"/>
                      </a:lnTo>
                      <a:lnTo>
                        <a:pt x="12" y="115"/>
                      </a:lnTo>
                      <a:lnTo>
                        <a:pt x="16" y="121"/>
                      </a:lnTo>
                      <a:lnTo>
                        <a:pt x="18" y="136"/>
                      </a:lnTo>
                      <a:lnTo>
                        <a:pt x="20" y="144"/>
                      </a:lnTo>
                      <a:lnTo>
                        <a:pt x="16" y="153"/>
                      </a:lnTo>
                      <a:lnTo>
                        <a:pt x="12" y="157"/>
                      </a:lnTo>
                      <a:lnTo>
                        <a:pt x="8" y="159"/>
                      </a:lnTo>
                      <a:lnTo>
                        <a:pt x="14" y="165"/>
                      </a:lnTo>
                      <a:lnTo>
                        <a:pt x="18" y="167"/>
                      </a:lnTo>
                      <a:lnTo>
                        <a:pt x="23" y="167"/>
                      </a:lnTo>
                      <a:lnTo>
                        <a:pt x="29" y="171"/>
                      </a:lnTo>
                      <a:lnTo>
                        <a:pt x="27" y="182"/>
                      </a:lnTo>
                      <a:lnTo>
                        <a:pt x="29" y="190"/>
                      </a:lnTo>
                      <a:lnTo>
                        <a:pt x="33" y="198"/>
                      </a:lnTo>
                      <a:lnTo>
                        <a:pt x="35" y="205"/>
                      </a:lnTo>
                      <a:lnTo>
                        <a:pt x="39" y="219"/>
                      </a:lnTo>
                      <a:lnTo>
                        <a:pt x="41" y="222"/>
                      </a:lnTo>
                      <a:lnTo>
                        <a:pt x="48" y="219"/>
                      </a:lnTo>
                      <a:lnTo>
                        <a:pt x="52" y="219"/>
                      </a:lnTo>
                      <a:lnTo>
                        <a:pt x="54" y="219"/>
                      </a:lnTo>
                      <a:lnTo>
                        <a:pt x="50" y="209"/>
                      </a:lnTo>
                      <a:lnTo>
                        <a:pt x="48" y="203"/>
                      </a:lnTo>
                      <a:lnTo>
                        <a:pt x="46" y="192"/>
                      </a:lnTo>
                      <a:lnTo>
                        <a:pt x="48" y="184"/>
                      </a:lnTo>
                      <a:lnTo>
                        <a:pt x="52" y="173"/>
                      </a:lnTo>
                      <a:lnTo>
                        <a:pt x="56" y="161"/>
                      </a:lnTo>
                      <a:lnTo>
                        <a:pt x="60" y="150"/>
                      </a:lnTo>
                      <a:lnTo>
                        <a:pt x="64" y="142"/>
                      </a:lnTo>
                      <a:lnTo>
                        <a:pt x="73" y="138"/>
                      </a:lnTo>
                      <a:lnTo>
                        <a:pt x="77" y="130"/>
                      </a:lnTo>
                      <a:lnTo>
                        <a:pt x="75" y="125"/>
                      </a:lnTo>
                      <a:lnTo>
                        <a:pt x="77" y="119"/>
                      </a:lnTo>
                      <a:lnTo>
                        <a:pt x="83" y="109"/>
                      </a:lnTo>
                      <a:lnTo>
                        <a:pt x="91" y="98"/>
                      </a:lnTo>
                      <a:lnTo>
                        <a:pt x="94" y="96"/>
                      </a:lnTo>
                      <a:lnTo>
                        <a:pt x="96" y="96"/>
                      </a:lnTo>
                      <a:lnTo>
                        <a:pt x="102" y="100"/>
                      </a:lnTo>
                      <a:lnTo>
                        <a:pt x="108" y="107"/>
                      </a:lnTo>
                      <a:lnTo>
                        <a:pt x="112" y="115"/>
                      </a:lnTo>
                      <a:lnTo>
                        <a:pt x="117" y="119"/>
                      </a:lnTo>
                      <a:lnTo>
                        <a:pt x="121" y="121"/>
                      </a:lnTo>
                      <a:lnTo>
                        <a:pt x="131" y="126"/>
                      </a:lnTo>
                      <a:lnTo>
                        <a:pt x="141" y="132"/>
                      </a:lnTo>
                      <a:lnTo>
                        <a:pt x="152" y="136"/>
                      </a:lnTo>
                      <a:lnTo>
                        <a:pt x="158" y="134"/>
                      </a:lnTo>
                      <a:lnTo>
                        <a:pt x="160" y="134"/>
                      </a:lnTo>
                      <a:lnTo>
                        <a:pt x="165" y="128"/>
                      </a:lnTo>
                      <a:lnTo>
                        <a:pt x="169" y="119"/>
                      </a:lnTo>
                      <a:lnTo>
                        <a:pt x="173" y="107"/>
                      </a:lnTo>
                      <a:lnTo>
                        <a:pt x="175" y="98"/>
                      </a:lnTo>
                      <a:lnTo>
                        <a:pt x="173" y="90"/>
                      </a:lnTo>
                      <a:lnTo>
                        <a:pt x="173" y="84"/>
                      </a:lnTo>
                      <a:lnTo>
                        <a:pt x="181" y="80"/>
                      </a:lnTo>
                      <a:lnTo>
                        <a:pt x="188" y="79"/>
                      </a:lnTo>
                      <a:lnTo>
                        <a:pt x="194" y="79"/>
                      </a:lnTo>
                      <a:lnTo>
                        <a:pt x="200" y="82"/>
                      </a:lnTo>
                      <a:lnTo>
                        <a:pt x="204" y="80"/>
                      </a:lnTo>
                      <a:lnTo>
                        <a:pt x="208" y="77"/>
                      </a:lnTo>
                      <a:lnTo>
                        <a:pt x="213" y="77"/>
                      </a:lnTo>
                      <a:lnTo>
                        <a:pt x="219" y="79"/>
                      </a:lnTo>
                      <a:lnTo>
                        <a:pt x="217" y="77"/>
                      </a:lnTo>
                      <a:lnTo>
                        <a:pt x="213" y="71"/>
                      </a:lnTo>
                      <a:lnTo>
                        <a:pt x="208" y="67"/>
                      </a:lnTo>
                      <a:lnTo>
                        <a:pt x="204" y="61"/>
                      </a:lnTo>
                      <a:lnTo>
                        <a:pt x="200" y="54"/>
                      </a:lnTo>
                      <a:lnTo>
                        <a:pt x="196" y="48"/>
                      </a:lnTo>
                      <a:lnTo>
                        <a:pt x="190" y="46"/>
                      </a:lnTo>
                      <a:lnTo>
                        <a:pt x="185" y="40"/>
                      </a:lnTo>
                      <a:lnTo>
                        <a:pt x="177" y="29"/>
                      </a:lnTo>
                      <a:lnTo>
                        <a:pt x="171" y="21"/>
                      </a:lnTo>
                      <a:lnTo>
                        <a:pt x="169" y="9"/>
                      </a:lnTo>
                      <a:lnTo>
                        <a:pt x="164" y="4"/>
                      </a:lnTo>
                      <a:lnTo>
                        <a:pt x="156" y="0"/>
                      </a:lnTo>
                      <a:close/>
                    </a:path>
                  </a:pathLst>
                </a:custGeom>
                <a:solidFill>
                  <a:srgbClr val="ff6600"/>
                </a:solidFill>
                <a:ln w="0">
                  <a:noFill/>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3168" name=""/>
                <p:cNvSpPr/>
                <p:nvPr/>
              </p:nvSpPr>
              <p:spPr>
                <a:xfrm>
                  <a:off x="6007680" y="3400920"/>
                  <a:ext cx="63720" cy="64800"/>
                </a:xfrm>
                <a:custGeom>
                  <a:avLst/>
                  <a:gdLst/>
                  <a:ahLst/>
                  <a:rect l="l" t="t" r="r" b="b"/>
                  <a:pathLst>
                    <a:path w="238" h="249">
                      <a:moveTo>
                        <a:pt x="8" y="123"/>
                      </a:moveTo>
                      <a:lnTo>
                        <a:pt x="12" y="121"/>
                      </a:lnTo>
                      <a:lnTo>
                        <a:pt x="18" y="119"/>
                      </a:lnTo>
                      <a:lnTo>
                        <a:pt x="27" y="117"/>
                      </a:lnTo>
                      <a:lnTo>
                        <a:pt x="35" y="113"/>
                      </a:lnTo>
                      <a:lnTo>
                        <a:pt x="41" y="109"/>
                      </a:lnTo>
                      <a:lnTo>
                        <a:pt x="52" y="107"/>
                      </a:lnTo>
                      <a:lnTo>
                        <a:pt x="60" y="105"/>
                      </a:lnTo>
                      <a:lnTo>
                        <a:pt x="66" y="109"/>
                      </a:lnTo>
                      <a:lnTo>
                        <a:pt x="66" y="119"/>
                      </a:lnTo>
                      <a:lnTo>
                        <a:pt x="68" y="123"/>
                      </a:lnTo>
                      <a:lnTo>
                        <a:pt x="73" y="136"/>
                      </a:lnTo>
                      <a:lnTo>
                        <a:pt x="79" y="146"/>
                      </a:lnTo>
                      <a:lnTo>
                        <a:pt x="87" y="157"/>
                      </a:lnTo>
                      <a:lnTo>
                        <a:pt x="91" y="167"/>
                      </a:lnTo>
                      <a:lnTo>
                        <a:pt x="95" y="169"/>
                      </a:lnTo>
                      <a:lnTo>
                        <a:pt x="96" y="171"/>
                      </a:lnTo>
                      <a:lnTo>
                        <a:pt x="96" y="182"/>
                      </a:lnTo>
                      <a:lnTo>
                        <a:pt x="100" y="192"/>
                      </a:lnTo>
                      <a:lnTo>
                        <a:pt x="98" y="201"/>
                      </a:lnTo>
                      <a:lnTo>
                        <a:pt x="96" y="211"/>
                      </a:lnTo>
                      <a:lnTo>
                        <a:pt x="95" y="217"/>
                      </a:lnTo>
                      <a:lnTo>
                        <a:pt x="95" y="222"/>
                      </a:lnTo>
                      <a:lnTo>
                        <a:pt x="100" y="224"/>
                      </a:lnTo>
                      <a:lnTo>
                        <a:pt x="104" y="224"/>
                      </a:lnTo>
                      <a:lnTo>
                        <a:pt x="108" y="224"/>
                      </a:lnTo>
                      <a:lnTo>
                        <a:pt x="110" y="224"/>
                      </a:lnTo>
                      <a:lnTo>
                        <a:pt x="116" y="222"/>
                      </a:lnTo>
                      <a:lnTo>
                        <a:pt x="119" y="217"/>
                      </a:lnTo>
                      <a:lnTo>
                        <a:pt x="125" y="209"/>
                      </a:lnTo>
                      <a:lnTo>
                        <a:pt x="133" y="209"/>
                      </a:lnTo>
                      <a:lnTo>
                        <a:pt x="142" y="213"/>
                      </a:lnTo>
                      <a:lnTo>
                        <a:pt x="158" y="220"/>
                      </a:lnTo>
                      <a:lnTo>
                        <a:pt x="196" y="242"/>
                      </a:lnTo>
                      <a:lnTo>
                        <a:pt x="202" y="242"/>
                      </a:lnTo>
                      <a:lnTo>
                        <a:pt x="210" y="244"/>
                      </a:lnTo>
                      <a:lnTo>
                        <a:pt x="215" y="247"/>
                      </a:lnTo>
                      <a:lnTo>
                        <a:pt x="219" y="249"/>
                      </a:lnTo>
                      <a:lnTo>
                        <a:pt x="223" y="244"/>
                      </a:lnTo>
                      <a:lnTo>
                        <a:pt x="229" y="232"/>
                      </a:lnTo>
                      <a:lnTo>
                        <a:pt x="235" y="222"/>
                      </a:lnTo>
                      <a:lnTo>
                        <a:pt x="237" y="213"/>
                      </a:lnTo>
                      <a:lnTo>
                        <a:pt x="238" y="205"/>
                      </a:lnTo>
                      <a:lnTo>
                        <a:pt x="233" y="201"/>
                      </a:lnTo>
                      <a:lnTo>
                        <a:pt x="227" y="194"/>
                      </a:lnTo>
                      <a:lnTo>
                        <a:pt x="223" y="190"/>
                      </a:lnTo>
                      <a:lnTo>
                        <a:pt x="219" y="186"/>
                      </a:lnTo>
                      <a:lnTo>
                        <a:pt x="215" y="180"/>
                      </a:lnTo>
                      <a:lnTo>
                        <a:pt x="204" y="178"/>
                      </a:lnTo>
                      <a:lnTo>
                        <a:pt x="194" y="178"/>
                      </a:lnTo>
                      <a:lnTo>
                        <a:pt x="179" y="171"/>
                      </a:lnTo>
                      <a:lnTo>
                        <a:pt x="166" y="165"/>
                      </a:lnTo>
                      <a:lnTo>
                        <a:pt x="162" y="161"/>
                      </a:lnTo>
                      <a:lnTo>
                        <a:pt x="150" y="155"/>
                      </a:lnTo>
                      <a:lnTo>
                        <a:pt x="142" y="149"/>
                      </a:lnTo>
                      <a:lnTo>
                        <a:pt x="144" y="140"/>
                      </a:lnTo>
                      <a:lnTo>
                        <a:pt x="150" y="136"/>
                      </a:lnTo>
                      <a:lnTo>
                        <a:pt x="156" y="130"/>
                      </a:lnTo>
                      <a:lnTo>
                        <a:pt x="162" y="121"/>
                      </a:lnTo>
                      <a:lnTo>
                        <a:pt x="169" y="115"/>
                      </a:lnTo>
                      <a:lnTo>
                        <a:pt x="173" y="107"/>
                      </a:lnTo>
                      <a:lnTo>
                        <a:pt x="171" y="94"/>
                      </a:lnTo>
                      <a:lnTo>
                        <a:pt x="171" y="88"/>
                      </a:lnTo>
                      <a:lnTo>
                        <a:pt x="171" y="75"/>
                      </a:lnTo>
                      <a:lnTo>
                        <a:pt x="175" y="67"/>
                      </a:lnTo>
                      <a:lnTo>
                        <a:pt x="181" y="59"/>
                      </a:lnTo>
                      <a:lnTo>
                        <a:pt x="181" y="52"/>
                      </a:lnTo>
                      <a:lnTo>
                        <a:pt x="179" y="54"/>
                      </a:lnTo>
                      <a:lnTo>
                        <a:pt x="177" y="50"/>
                      </a:lnTo>
                      <a:lnTo>
                        <a:pt x="175" y="48"/>
                      </a:lnTo>
                      <a:lnTo>
                        <a:pt x="171" y="52"/>
                      </a:lnTo>
                      <a:lnTo>
                        <a:pt x="167" y="54"/>
                      </a:lnTo>
                      <a:lnTo>
                        <a:pt x="166" y="52"/>
                      </a:lnTo>
                      <a:lnTo>
                        <a:pt x="162" y="50"/>
                      </a:lnTo>
                      <a:lnTo>
                        <a:pt x="156" y="54"/>
                      </a:lnTo>
                      <a:lnTo>
                        <a:pt x="152" y="55"/>
                      </a:lnTo>
                      <a:lnTo>
                        <a:pt x="148" y="52"/>
                      </a:lnTo>
                      <a:lnTo>
                        <a:pt x="146" y="50"/>
                      </a:lnTo>
                      <a:lnTo>
                        <a:pt x="141" y="52"/>
                      </a:lnTo>
                      <a:lnTo>
                        <a:pt x="135" y="55"/>
                      </a:lnTo>
                      <a:lnTo>
                        <a:pt x="131" y="52"/>
                      </a:lnTo>
                      <a:lnTo>
                        <a:pt x="129" y="48"/>
                      </a:lnTo>
                      <a:lnTo>
                        <a:pt x="123" y="48"/>
                      </a:lnTo>
                      <a:lnTo>
                        <a:pt x="119" y="48"/>
                      </a:lnTo>
                      <a:lnTo>
                        <a:pt x="116" y="44"/>
                      </a:lnTo>
                      <a:lnTo>
                        <a:pt x="114" y="38"/>
                      </a:lnTo>
                      <a:lnTo>
                        <a:pt x="112" y="38"/>
                      </a:lnTo>
                      <a:lnTo>
                        <a:pt x="106" y="40"/>
                      </a:lnTo>
                      <a:lnTo>
                        <a:pt x="95" y="36"/>
                      </a:lnTo>
                      <a:lnTo>
                        <a:pt x="85" y="30"/>
                      </a:lnTo>
                      <a:lnTo>
                        <a:pt x="75" y="25"/>
                      </a:lnTo>
                      <a:lnTo>
                        <a:pt x="71" y="23"/>
                      </a:lnTo>
                      <a:lnTo>
                        <a:pt x="66" y="19"/>
                      </a:lnTo>
                      <a:lnTo>
                        <a:pt x="62" y="11"/>
                      </a:lnTo>
                      <a:lnTo>
                        <a:pt x="56" y="4"/>
                      </a:lnTo>
                      <a:lnTo>
                        <a:pt x="50" y="0"/>
                      </a:lnTo>
                      <a:lnTo>
                        <a:pt x="48" y="0"/>
                      </a:lnTo>
                      <a:lnTo>
                        <a:pt x="45" y="2"/>
                      </a:lnTo>
                      <a:lnTo>
                        <a:pt x="37" y="13"/>
                      </a:lnTo>
                      <a:lnTo>
                        <a:pt x="31" y="23"/>
                      </a:lnTo>
                      <a:lnTo>
                        <a:pt x="29" y="29"/>
                      </a:lnTo>
                      <a:lnTo>
                        <a:pt x="31" y="34"/>
                      </a:lnTo>
                      <a:lnTo>
                        <a:pt x="27" y="42"/>
                      </a:lnTo>
                      <a:lnTo>
                        <a:pt x="18" y="46"/>
                      </a:lnTo>
                      <a:lnTo>
                        <a:pt x="14" y="54"/>
                      </a:lnTo>
                      <a:lnTo>
                        <a:pt x="10" y="65"/>
                      </a:lnTo>
                      <a:lnTo>
                        <a:pt x="6" y="77"/>
                      </a:lnTo>
                      <a:lnTo>
                        <a:pt x="2" y="88"/>
                      </a:lnTo>
                      <a:lnTo>
                        <a:pt x="0" y="96"/>
                      </a:lnTo>
                      <a:lnTo>
                        <a:pt x="2" y="107"/>
                      </a:lnTo>
                      <a:lnTo>
                        <a:pt x="4" y="113"/>
                      </a:lnTo>
                      <a:lnTo>
                        <a:pt x="8" y="123"/>
                      </a:lnTo>
                      <a:close/>
                    </a:path>
                  </a:pathLst>
                </a:custGeom>
                <a:solidFill>
                  <a:srgbClr val="ff6600"/>
                </a:solidFill>
                <a:ln w="0">
                  <a:noFill/>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3169" name=""/>
                <p:cNvSpPr/>
                <p:nvPr/>
              </p:nvSpPr>
              <p:spPr>
                <a:xfrm>
                  <a:off x="5987880" y="3428280"/>
                  <a:ext cx="46800" cy="63360"/>
                </a:xfrm>
                <a:custGeom>
                  <a:avLst/>
                  <a:gdLst/>
                  <a:ahLst/>
                  <a:rect l="l" t="t" r="r" b="b"/>
                  <a:pathLst>
                    <a:path w="176" h="246">
                      <a:moveTo>
                        <a:pt x="2" y="227"/>
                      </a:moveTo>
                      <a:lnTo>
                        <a:pt x="0" y="221"/>
                      </a:lnTo>
                      <a:lnTo>
                        <a:pt x="2" y="213"/>
                      </a:lnTo>
                      <a:lnTo>
                        <a:pt x="4" y="208"/>
                      </a:lnTo>
                      <a:lnTo>
                        <a:pt x="5" y="200"/>
                      </a:lnTo>
                      <a:lnTo>
                        <a:pt x="4" y="194"/>
                      </a:lnTo>
                      <a:lnTo>
                        <a:pt x="4" y="188"/>
                      </a:lnTo>
                      <a:lnTo>
                        <a:pt x="2" y="181"/>
                      </a:lnTo>
                      <a:lnTo>
                        <a:pt x="2" y="175"/>
                      </a:lnTo>
                      <a:lnTo>
                        <a:pt x="5" y="167"/>
                      </a:lnTo>
                      <a:lnTo>
                        <a:pt x="5" y="158"/>
                      </a:lnTo>
                      <a:lnTo>
                        <a:pt x="7" y="150"/>
                      </a:lnTo>
                      <a:lnTo>
                        <a:pt x="9" y="146"/>
                      </a:lnTo>
                      <a:lnTo>
                        <a:pt x="11" y="142"/>
                      </a:lnTo>
                      <a:lnTo>
                        <a:pt x="15" y="96"/>
                      </a:lnTo>
                      <a:lnTo>
                        <a:pt x="13" y="77"/>
                      </a:lnTo>
                      <a:lnTo>
                        <a:pt x="15" y="66"/>
                      </a:lnTo>
                      <a:lnTo>
                        <a:pt x="19" y="62"/>
                      </a:lnTo>
                      <a:lnTo>
                        <a:pt x="19" y="58"/>
                      </a:lnTo>
                      <a:lnTo>
                        <a:pt x="19" y="54"/>
                      </a:lnTo>
                      <a:lnTo>
                        <a:pt x="23" y="46"/>
                      </a:lnTo>
                      <a:lnTo>
                        <a:pt x="29" y="37"/>
                      </a:lnTo>
                      <a:lnTo>
                        <a:pt x="32" y="25"/>
                      </a:lnTo>
                      <a:lnTo>
                        <a:pt x="32" y="21"/>
                      </a:lnTo>
                      <a:lnTo>
                        <a:pt x="38" y="21"/>
                      </a:lnTo>
                      <a:lnTo>
                        <a:pt x="46" y="23"/>
                      </a:lnTo>
                      <a:lnTo>
                        <a:pt x="55" y="23"/>
                      </a:lnTo>
                      <a:lnTo>
                        <a:pt x="61" y="23"/>
                      </a:lnTo>
                      <a:lnTo>
                        <a:pt x="71" y="21"/>
                      </a:lnTo>
                      <a:lnTo>
                        <a:pt x="78" y="18"/>
                      </a:lnTo>
                      <a:lnTo>
                        <a:pt x="82" y="18"/>
                      </a:lnTo>
                      <a:lnTo>
                        <a:pt x="84" y="18"/>
                      </a:lnTo>
                      <a:lnTo>
                        <a:pt x="88" y="16"/>
                      </a:lnTo>
                      <a:lnTo>
                        <a:pt x="94" y="14"/>
                      </a:lnTo>
                      <a:lnTo>
                        <a:pt x="103" y="12"/>
                      </a:lnTo>
                      <a:lnTo>
                        <a:pt x="111" y="8"/>
                      </a:lnTo>
                      <a:lnTo>
                        <a:pt x="117" y="4"/>
                      </a:lnTo>
                      <a:lnTo>
                        <a:pt x="128" y="2"/>
                      </a:lnTo>
                      <a:lnTo>
                        <a:pt x="136" y="0"/>
                      </a:lnTo>
                      <a:lnTo>
                        <a:pt x="142" y="4"/>
                      </a:lnTo>
                      <a:lnTo>
                        <a:pt x="142" y="14"/>
                      </a:lnTo>
                      <a:lnTo>
                        <a:pt x="144" y="18"/>
                      </a:lnTo>
                      <a:lnTo>
                        <a:pt x="149" y="31"/>
                      </a:lnTo>
                      <a:lnTo>
                        <a:pt x="155" y="41"/>
                      </a:lnTo>
                      <a:lnTo>
                        <a:pt x="163" y="52"/>
                      </a:lnTo>
                      <a:lnTo>
                        <a:pt x="167" y="62"/>
                      </a:lnTo>
                      <a:lnTo>
                        <a:pt x="171" y="64"/>
                      </a:lnTo>
                      <a:lnTo>
                        <a:pt x="172" y="66"/>
                      </a:lnTo>
                      <a:lnTo>
                        <a:pt x="172" y="77"/>
                      </a:lnTo>
                      <a:lnTo>
                        <a:pt x="176" y="87"/>
                      </a:lnTo>
                      <a:lnTo>
                        <a:pt x="174" y="96"/>
                      </a:lnTo>
                      <a:lnTo>
                        <a:pt x="172" y="106"/>
                      </a:lnTo>
                      <a:lnTo>
                        <a:pt x="171" y="112"/>
                      </a:lnTo>
                      <a:lnTo>
                        <a:pt x="171" y="117"/>
                      </a:lnTo>
                      <a:lnTo>
                        <a:pt x="167" y="115"/>
                      </a:lnTo>
                      <a:lnTo>
                        <a:pt x="163" y="114"/>
                      </a:lnTo>
                      <a:lnTo>
                        <a:pt x="161" y="114"/>
                      </a:lnTo>
                      <a:lnTo>
                        <a:pt x="157" y="119"/>
                      </a:lnTo>
                      <a:lnTo>
                        <a:pt x="151" y="119"/>
                      </a:lnTo>
                      <a:lnTo>
                        <a:pt x="147" y="121"/>
                      </a:lnTo>
                      <a:lnTo>
                        <a:pt x="142" y="123"/>
                      </a:lnTo>
                      <a:lnTo>
                        <a:pt x="136" y="121"/>
                      </a:lnTo>
                      <a:lnTo>
                        <a:pt x="130" y="119"/>
                      </a:lnTo>
                      <a:lnTo>
                        <a:pt x="128" y="117"/>
                      </a:lnTo>
                      <a:lnTo>
                        <a:pt x="121" y="119"/>
                      </a:lnTo>
                      <a:lnTo>
                        <a:pt x="119" y="121"/>
                      </a:lnTo>
                      <a:lnTo>
                        <a:pt x="115" y="119"/>
                      </a:lnTo>
                      <a:lnTo>
                        <a:pt x="109" y="121"/>
                      </a:lnTo>
                      <a:lnTo>
                        <a:pt x="101" y="123"/>
                      </a:lnTo>
                      <a:lnTo>
                        <a:pt x="96" y="125"/>
                      </a:lnTo>
                      <a:lnTo>
                        <a:pt x="96" y="125"/>
                      </a:lnTo>
                      <a:lnTo>
                        <a:pt x="96" y="129"/>
                      </a:lnTo>
                      <a:lnTo>
                        <a:pt x="96" y="133"/>
                      </a:lnTo>
                      <a:lnTo>
                        <a:pt x="96" y="137"/>
                      </a:lnTo>
                      <a:lnTo>
                        <a:pt x="94" y="140"/>
                      </a:lnTo>
                      <a:lnTo>
                        <a:pt x="94" y="146"/>
                      </a:lnTo>
                      <a:lnTo>
                        <a:pt x="96" y="152"/>
                      </a:lnTo>
                      <a:lnTo>
                        <a:pt x="98" y="160"/>
                      </a:lnTo>
                      <a:lnTo>
                        <a:pt x="96" y="165"/>
                      </a:lnTo>
                      <a:lnTo>
                        <a:pt x="94" y="171"/>
                      </a:lnTo>
                      <a:lnTo>
                        <a:pt x="94" y="175"/>
                      </a:lnTo>
                      <a:lnTo>
                        <a:pt x="90" y="179"/>
                      </a:lnTo>
                      <a:lnTo>
                        <a:pt x="88" y="183"/>
                      </a:lnTo>
                      <a:lnTo>
                        <a:pt x="84" y="187"/>
                      </a:lnTo>
                      <a:lnTo>
                        <a:pt x="78" y="188"/>
                      </a:lnTo>
                      <a:lnTo>
                        <a:pt x="73" y="192"/>
                      </a:lnTo>
                      <a:lnTo>
                        <a:pt x="65" y="194"/>
                      </a:lnTo>
                      <a:lnTo>
                        <a:pt x="61" y="198"/>
                      </a:lnTo>
                      <a:lnTo>
                        <a:pt x="57" y="202"/>
                      </a:lnTo>
                      <a:lnTo>
                        <a:pt x="55" y="208"/>
                      </a:lnTo>
                      <a:lnTo>
                        <a:pt x="53" y="217"/>
                      </a:lnTo>
                      <a:lnTo>
                        <a:pt x="50" y="225"/>
                      </a:lnTo>
                      <a:lnTo>
                        <a:pt x="48" y="233"/>
                      </a:lnTo>
                      <a:lnTo>
                        <a:pt x="46" y="238"/>
                      </a:lnTo>
                      <a:lnTo>
                        <a:pt x="44" y="242"/>
                      </a:lnTo>
                      <a:lnTo>
                        <a:pt x="44" y="242"/>
                      </a:lnTo>
                      <a:lnTo>
                        <a:pt x="42" y="244"/>
                      </a:lnTo>
                      <a:lnTo>
                        <a:pt x="27" y="244"/>
                      </a:lnTo>
                      <a:lnTo>
                        <a:pt x="19" y="246"/>
                      </a:lnTo>
                      <a:lnTo>
                        <a:pt x="17" y="242"/>
                      </a:lnTo>
                      <a:lnTo>
                        <a:pt x="15" y="240"/>
                      </a:lnTo>
                      <a:lnTo>
                        <a:pt x="11" y="233"/>
                      </a:lnTo>
                      <a:lnTo>
                        <a:pt x="7" y="229"/>
                      </a:lnTo>
                      <a:lnTo>
                        <a:pt x="2" y="227"/>
                      </a:lnTo>
                      <a:close/>
                    </a:path>
                  </a:pathLst>
                </a:custGeom>
                <a:solidFill>
                  <a:srgbClr val="ff6600"/>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3170" name=""/>
                <p:cNvSpPr/>
                <p:nvPr/>
              </p:nvSpPr>
              <p:spPr>
                <a:xfrm>
                  <a:off x="5948280" y="3426840"/>
                  <a:ext cx="47880" cy="77760"/>
                </a:xfrm>
                <a:custGeom>
                  <a:avLst/>
                  <a:gdLst/>
                  <a:ahLst/>
                  <a:rect l="l" t="t" r="r" b="b"/>
                  <a:pathLst>
                    <a:path w="180" h="297">
                      <a:moveTo>
                        <a:pt x="0" y="232"/>
                      </a:moveTo>
                      <a:lnTo>
                        <a:pt x="0" y="226"/>
                      </a:lnTo>
                      <a:lnTo>
                        <a:pt x="4" y="218"/>
                      </a:lnTo>
                      <a:lnTo>
                        <a:pt x="13" y="209"/>
                      </a:lnTo>
                      <a:lnTo>
                        <a:pt x="23" y="199"/>
                      </a:lnTo>
                      <a:lnTo>
                        <a:pt x="35" y="188"/>
                      </a:lnTo>
                      <a:lnTo>
                        <a:pt x="44" y="178"/>
                      </a:lnTo>
                      <a:lnTo>
                        <a:pt x="56" y="165"/>
                      </a:lnTo>
                      <a:lnTo>
                        <a:pt x="63" y="155"/>
                      </a:lnTo>
                      <a:lnTo>
                        <a:pt x="67" y="145"/>
                      </a:lnTo>
                      <a:lnTo>
                        <a:pt x="71" y="138"/>
                      </a:lnTo>
                      <a:lnTo>
                        <a:pt x="71" y="126"/>
                      </a:lnTo>
                      <a:lnTo>
                        <a:pt x="69" y="117"/>
                      </a:lnTo>
                      <a:lnTo>
                        <a:pt x="69" y="105"/>
                      </a:lnTo>
                      <a:lnTo>
                        <a:pt x="71" y="92"/>
                      </a:lnTo>
                      <a:lnTo>
                        <a:pt x="71" y="82"/>
                      </a:lnTo>
                      <a:lnTo>
                        <a:pt x="67" y="71"/>
                      </a:lnTo>
                      <a:lnTo>
                        <a:pt x="67" y="59"/>
                      </a:lnTo>
                      <a:lnTo>
                        <a:pt x="69" y="47"/>
                      </a:lnTo>
                      <a:lnTo>
                        <a:pt x="73" y="40"/>
                      </a:lnTo>
                      <a:lnTo>
                        <a:pt x="77" y="34"/>
                      </a:lnTo>
                      <a:lnTo>
                        <a:pt x="79" y="28"/>
                      </a:lnTo>
                      <a:lnTo>
                        <a:pt x="84" y="21"/>
                      </a:lnTo>
                      <a:lnTo>
                        <a:pt x="88" y="17"/>
                      </a:lnTo>
                      <a:lnTo>
                        <a:pt x="92" y="7"/>
                      </a:lnTo>
                      <a:lnTo>
                        <a:pt x="96" y="1"/>
                      </a:lnTo>
                      <a:lnTo>
                        <a:pt x="106" y="0"/>
                      </a:lnTo>
                      <a:lnTo>
                        <a:pt x="115" y="1"/>
                      </a:lnTo>
                      <a:lnTo>
                        <a:pt x="123" y="3"/>
                      </a:lnTo>
                      <a:lnTo>
                        <a:pt x="129" y="9"/>
                      </a:lnTo>
                      <a:lnTo>
                        <a:pt x="132" y="11"/>
                      </a:lnTo>
                      <a:lnTo>
                        <a:pt x="140" y="17"/>
                      </a:lnTo>
                      <a:lnTo>
                        <a:pt x="148" y="19"/>
                      </a:lnTo>
                      <a:lnTo>
                        <a:pt x="157" y="19"/>
                      </a:lnTo>
                      <a:lnTo>
                        <a:pt x="167" y="19"/>
                      </a:lnTo>
                      <a:lnTo>
                        <a:pt x="173" y="21"/>
                      </a:lnTo>
                      <a:lnTo>
                        <a:pt x="180" y="24"/>
                      </a:lnTo>
                      <a:lnTo>
                        <a:pt x="180" y="28"/>
                      </a:lnTo>
                      <a:lnTo>
                        <a:pt x="177" y="40"/>
                      </a:lnTo>
                      <a:lnTo>
                        <a:pt x="171" y="49"/>
                      </a:lnTo>
                      <a:lnTo>
                        <a:pt x="167" y="57"/>
                      </a:lnTo>
                      <a:lnTo>
                        <a:pt x="167" y="61"/>
                      </a:lnTo>
                      <a:lnTo>
                        <a:pt x="167" y="65"/>
                      </a:lnTo>
                      <a:lnTo>
                        <a:pt x="163" y="69"/>
                      </a:lnTo>
                      <a:lnTo>
                        <a:pt x="161" y="80"/>
                      </a:lnTo>
                      <a:lnTo>
                        <a:pt x="163" y="99"/>
                      </a:lnTo>
                      <a:lnTo>
                        <a:pt x="159" y="145"/>
                      </a:lnTo>
                      <a:lnTo>
                        <a:pt x="157" y="149"/>
                      </a:lnTo>
                      <a:lnTo>
                        <a:pt x="155" y="153"/>
                      </a:lnTo>
                      <a:lnTo>
                        <a:pt x="153" y="161"/>
                      </a:lnTo>
                      <a:lnTo>
                        <a:pt x="153" y="170"/>
                      </a:lnTo>
                      <a:lnTo>
                        <a:pt x="150" y="178"/>
                      </a:lnTo>
                      <a:lnTo>
                        <a:pt x="150" y="184"/>
                      </a:lnTo>
                      <a:lnTo>
                        <a:pt x="152" y="191"/>
                      </a:lnTo>
                      <a:lnTo>
                        <a:pt x="152" y="197"/>
                      </a:lnTo>
                      <a:lnTo>
                        <a:pt x="153" y="203"/>
                      </a:lnTo>
                      <a:lnTo>
                        <a:pt x="152" y="211"/>
                      </a:lnTo>
                      <a:lnTo>
                        <a:pt x="150" y="216"/>
                      </a:lnTo>
                      <a:lnTo>
                        <a:pt x="148" y="224"/>
                      </a:lnTo>
                      <a:lnTo>
                        <a:pt x="150" y="230"/>
                      </a:lnTo>
                      <a:lnTo>
                        <a:pt x="144" y="232"/>
                      </a:lnTo>
                      <a:lnTo>
                        <a:pt x="140" y="236"/>
                      </a:lnTo>
                      <a:lnTo>
                        <a:pt x="138" y="239"/>
                      </a:lnTo>
                      <a:lnTo>
                        <a:pt x="134" y="239"/>
                      </a:lnTo>
                      <a:lnTo>
                        <a:pt x="132" y="241"/>
                      </a:lnTo>
                      <a:lnTo>
                        <a:pt x="132" y="245"/>
                      </a:lnTo>
                      <a:lnTo>
                        <a:pt x="127" y="247"/>
                      </a:lnTo>
                      <a:lnTo>
                        <a:pt x="123" y="253"/>
                      </a:lnTo>
                      <a:lnTo>
                        <a:pt x="117" y="255"/>
                      </a:lnTo>
                      <a:lnTo>
                        <a:pt x="113" y="253"/>
                      </a:lnTo>
                      <a:lnTo>
                        <a:pt x="107" y="253"/>
                      </a:lnTo>
                      <a:lnTo>
                        <a:pt x="102" y="255"/>
                      </a:lnTo>
                      <a:lnTo>
                        <a:pt x="98" y="251"/>
                      </a:lnTo>
                      <a:lnTo>
                        <a:pt x="94" y="251"/>
                      </a:lnTo>
                      <a:lnTo>
                        <a:pt x="88" y="253"/>
                      </a:lnTo>
                      <a:lnTo>
                        <a:pt x="84" y="257"/>
                      </a:lnTo>
                      <a:lnTo>
                        <a:pt x="84" y="261"/>
                      </a:lnTo>
                      <a:lnTo>
                        <a:pt x="82" y="264"/>
                      </a:lnTo>
                      <a:lnTo>
                        <a:pt x="77" y="268"/>
                      </a:lnTo>
                      <a:lnTo>
                        <a:pt x="75" y="272"/>
                      </a:lnTo>
                      <a:lnTo>
                        <a:pt x="73" y="276"/>
                      </a:lnTo>
                      <a:lnTo>
                        <a:pt x="69" y="280"/>
                      </a:lnTo>
                      <a:lnTo>
                        <a:pt x="65" y="284"/>
                      </a:lnTo>
                      <a:lnTo>
                        <a:pt x="63" y="287"/>
                      </a:lnTo>
                      <a:lnTo>
                        <a:pt x="63" y="289"/>
                      </a:lnTo>
                      <a:lnTo>
                        <a:pt x="65" y="295"/>
                      </a:lnTo>
                      <a:lnTo>
                        <a:pt x="61" y="295"/>
                      </a:lnTo>
                      <a:lnTo>
                        <a:pt x="59" y="297"/>
                      </a:lnTo>
                      <a:lnTo>
                        <a:pt x="54" y="295"/>
                      </a:lnTo>
                      <a:lnTo>
                        <a:pt x="52" y="291"/>
                      </a:lnTo>
                      <a:lnTo>
                        <a:pt x="50" y="289"/>
                      </a:lnTo>
                      <a:lnTo>
                        <a:pt x="46" y="287"/>
                      </a:lnTo>
                      <a:lnTo>
                        <a:pt x="44" y="289"/>
                      </a:lnTo>
                      <a:lnTo>
                        <a:pt x="42" y="284"/>
                      </a:lnTo>
                      <a:lnTo>
                        <a:pt x="40" y="278"/>
                      </a:lnTo>
                      <a:lnTo>
                        <a:pt x="40" y="274"/>
                      </a:lnTo>
                      <a:lnTo>
                        <a:pt x="40" y="270"/>
                      </a:lnTo>
                      <a:lnTo>
                        <a:pt x="36" y="264"/>
                      </a:lnTo>
                      <a:lnTo>
                        <a:pt x="36" y="259"/>
                      </a:lnTo>
                      <a:lnTo>
                        <a:pt x="35" y="253"/>
                      </a:lnTo>
                      <a:lnTo>
                        <a:pt x="29" y="249"/>
                      </a:lnTo>
                      <a:lnTo>
                        <a:pt x="27" y="245"/>
                      </a:lnTo>
                      <a:lnTo>
                        <a:pt x="23" y="245"/>
                      </a:lnTo>
                      <a:lnTo>
                        <a:pt x="19" y="247"/>
                      </a:lnTo>
                      <a:lnTo>
                        <a:pt x="15" y="245"/>
                      </a:lnTo>
                      <a:lnTo>
                        <a:pt x="11" y="241"/>
                      </a:lnTo>
                      <a:lnTo>
                        <a:pt x="6" y="241"/>
                      </a:lnTo>
                      <a:lnTo>
                        <a:pt x="6" y="239"/>
                      </a:lnTo>
                      <a:lnTo>
                        <a:pt x="2" y="236"/>
                      </a:lnTo>
                      <a:lnTo>
                        <a:pt x="2" y="234"/>
                      </a:lnTo>
                      <a:lnTo>
                        <a:pt x="0" y="232"/>
                      </a:lnTo>
                      <a:close/>
                    </a:path>
                  </a:pathLst>
                </a:custGeom>
                <a:solidFill>
                  <a:srgbClr val="ff6600"/>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3171" name=""/>
                <p:cNvSpPr/>
                <p:nvPr/>
              </p:nvSpPr>
              <p:spPr>
                <a:xfrm>
                  <a:off x="5965200" y="3486600"/>
                  <a:ext cx="33840" cy="25560"/>
                </a:xfrm>
                <a:custGeom>
                  <a:avLst/>
                  <a:gdLst/>
                  <a:ahLst/>
                  <a:rect l="l" t="t" r="r" b="b"/>
                  <a:pathLst>
                    <a:path w="127" h="100">
                      <a:moveTo>
                        <a:pt x="2" y="65"/>
                      </a:moveTo>
                      <a:lnTo>
                        <a:pt x="4" y="63"/>
                      </a:lnTo>
                      <a:lnTo>
                        <a:pt x="6" y="63"/>
                      </a:lnTo>
                      <a:lnTo>
                        <a:pt x="6" y="61"/>
                      </a:lnTo>
                      <a:lnTo>
                        <a:pt x="6" y="57"/>
                      </a:lnTo>
                      <a:lnTo>
                        <a:pt x="8" y="57"/>
                      </a:lnTo>
                      <a:lnTo>
                        <a:pt x="10" y="55"/>
                      </a:lnTo>
                      <a:lnTo>
                        <a:pt x="12" y="55"/>
                      </a:lnTo>
                      <a:lnTo>
                        <a:pt x="16" y="55"/>
                      </a:lnTo>
                      <a:lnTo>
                        <a:pt x="18" y="54"/>
                      </a:lnTo>
                      <a:lnTo>
                        <a:pt x="21" y="55"/>
                      </a:lnTo>
                      <a:lnTo>
                        <a:pt x="25" y="55"/>
                      </a:lnTo>
                      <a:lnTo>
                        <a:pt x="29" y="59"/>
                      </a:lnTo>
                      <a:lnTo>
                        <a:pt x="27" y="61"/>
                      </a:lnTo>
                      <a:lnTo>
                        <a:pt x="27" y="63"/>
                      </a:lnTo>
                      <a:lnTo>
                        <a:pt x="27" y="65"/>
                      </a:lnTo>
                      <a:lnTo>
                        <a:pt x="27" y="67"/>
                      </a:lnTo>
                      <a:lnTo>
                        <a:pt x="31" y="69"/>
                      </a:lnTo>
                      <a:lnTo>
                        <a:pt x="33" y="73"/>
                      </a:lnTo>
                      <a:lnTo>
                        <a:pt x="35" y="73"/>
                      </a:lnTo>
                      <a:lnTo>
                        <a:pt x="35" y="77"/>
                      </a:lnTo>
                      <a:lnTo>
                        <a:pt x="41" y="77"/>
                      </a:lnTo>
                      <a:lnTo>
                        <a:pt x="46" y="78"/>
                      </a:lnTo>
                      <a:lnTo>
                        <a:pt x="52" y="82"/>
                      </a:lnTo>
                      <a:lnTo>
                        <a:pt x="56" y="84"/>
                      </a:lnTo>
                      <a:lnTo>
                        <a:pt x="60" y="82"/>
                      </a:lnTo>
                      <a:lnTo>
                        <a:pt x="62" y="84"/>
                      </a:lnTo>
                      <a:lnTo>
                        <a:pt x="64" y="88"/>
                      </a:lnTo>
                      <a:lnTo>
                        <a:pt x="66" y="90"/>
                      </a:lnTo>
                      <a:lnTo>
                        <a:pt x="67" y="90"/>
                      </a:lnTo>
                      <a:lnTo>
                        <a:pt x="69" y="94"/>
                      </a:lnTo>
                      <a:lnTo>
                        <a:pt x="71" y="96"/>
                      </a:lnTo>
                      <a:lnTo>
                        <a:pt x="75" y="96"/>
                      </a:lnTo>
                      <a:lnTo>
                        <a:pt x="77" y="98"/>
                      </a:lnTo>
                      <a:lnTo>
                        <a:pt x="83" y="100"/>
                      </a:lnTo>
                      <a:lnTo>
                        <a:pt x="85" y="94"/>
                      </a:lnTo>
                      <a:lnTo>
                        <a:pt x="85" y="90"/>
                      </a:lnTo>
                      <a:lnTo>
                        <a:pt x="90" y="86"/>
                      </a:lnTo>
                      <a:lnTo>
                        <a:pt x="94" y="80"/>
                      </a:lnTo>
                      <a:lnTo>
                        <a:pt x="100" y="77"/>
                      </a:lnTo>
                      <a:lnTo>
                        <a:pt x="106" y="75"/>
                      </a:lnTo>
                      <a:lnTo>
                        <a:pt x="112" y="71"/>
                      </a:lnTo>
                      <a:lnTo>
                        <a:pt x="117" y="65"/>
                      </a:lnTo>
                      <a:lnTo>
                        <a:pt x="119" y="59"/>
                      </a:lnTo>
                      <a:lnTo>
                        <a:pt x="123" y="50"/>
                      </a:lnTo>
                      <a:lnTo>
                        <a:pt x="123" y="48"/>
                      </a:lnTo>
                      <a:lnTo>
                        <a:pt x="123" y="42"/>
                      </a:lnTo>
                      <a:lnTo>
                        <a:pt x="121" y="34"/>
                      </a:lnTo>
                      <a:lnTo>
                        <a:pt x="123" y="27"/>
                      </a:lnTo>
                      <a:lnTo>
                        <a:pt x="125" y="19"/>
                      </a:lnTo>
                      <a:lnTo>
                        <a:pt x="127" y="17"/>
                      </a:lnTo>
                      <a:lnTo>
                        <a:pt x="112" y="17"/>
                      </a:lnTo>
                      <a:lnTo>
                        <a:pt x="104" y="19"/>
                      </a:lnTo>
                      <a:lnTo>
                        <a:pt x="102" y="15"/>
                      </a:lnTo>
                      <a:lnTo>
                        <a:pt x="100" y="13"/>
                      </a:lnTo>
                      <a:lnTo>
                        <a:pt x="96" y="6"/>
                      </a:lnTo>
                      <a:lnTo>
                        <a:pt x="92" y="2"/>
                      </a:lnTo>
                      <a:lnTo>
                        <a:pt x="87" y="0"/>
                      </a:lnTo>
                      <a:lnTo>
                        <a:pt x="81" y="2"/>
                      </a:lnTo>
                      <a:lnTo>
                        <a:pt x="77" y="6"/>
                      </a:lnTo>
                      <a:lnTo>
                        <a:pt x="75" y="9"/>
                      </a:lnTo>
                      <a:lnTo>
                        <a:pt x="71" y="9"/>
                      </a:lnTo>
                      <a:lnTo>
                        <a:pt x="69" y="11"/>
                      </a:lnTo>
                      <a:lnTo>
                        <a:pt x="69" y="15"/>
                      </a:lnTo>
                      <a:lnTo>
                        <a:pt x="64" y="17"/>
                      </a:lnTo>
                      <a:lnTo>
                        <a:pt x="60" y="23"/>
                      </a:lnTo>
                      <a:lnTo>
                        <a:pt x="54" y="25"/>
                      </a:lnTo>
                      <a:lnTo>
                        <a:pt x="50" y="23"/>
                      </a:lnTo>
                      <a:lnTo>
                        <a:pt x="44" y="23"/>
                      </a:lnTo>
                      <a:lnTo>
                        <a:pt x="39" y="25"/>
                      </a:lnTo>
                      <a:lnTo>
                        <a:pt x="35" y="21"/>
                      </a:lnTo>
                      <a:lnTo>
                        <a:pt x="31" y="21"/>
                      </a:lnTo>
                      <a:lnTo>
                        <a:pt x="25" y="23"/>
                      </a:lnTo>
                      <a:lnTo>
                        <a:pt x="21" y="27"/>
                      </a:lnTo>
                      <a:lnTo>
                        <a:pt x="21" y="31"/>
                      </a:lnTo>
                      <a:lnTo>
                        <a:pt x="19" y="34"/>
                      </a:lnTo>
                      <a:lnTo>
                        <a:pt x="14" y="38"/>
                      </a:lnTo>
                      <a:lnTo>
                        <a:pt x="12" y="42"/>
                      </a:lnTo>
                      <a:lnTo>
                        <a:pt x="10" y="46"/>
                      </a:lnTo>
                      <a:lnTo>
                        <a:pt x="6" y="50"/>
                      </a:lnTo>
                      <a:lnTo>
                        <a:pt x="2" y="54"/>
                      </a:lnTo>
                      <a:lnTo>
                        <a:pt x="0" y="57"/>
                      </a:lnTo>
                      <a:lnTo>
                        <a:pt x="0" y="59"/>
                      </a:lnTo>
                      <a:lnTo>
                        <a:pt x="2" y="65"/>
                      </a:lnTo>
                      <a:close/>
                    </a:path>
                  </a:pathLst>
                </a:custGeom>
                <a:solidFill>
                  <a:srgbClr val="ff6600"/>
                </a:solidFill>
                <a:ln w="0">
                  <a:noFill/>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3172" name=""/>
                <p:cNvSpPr/>
                <p:nvPr/>
              </p:nvSpPr>
              <p:spPr>
                <a:xfrm>
                  <a:off x="5965200" y="3501000"/>
                  <a:ext cx="20880" cy="27000"/>
                </a:xfrm>
                <a:custGeom>
                  <a:avLst/>
                  <a:gdLst/>
                  <a:ahLst/>
                  <a:rect l="l" t="t" r="r" b="b"/>
                  <a:pathLst>
                    <a:path w="81" h="107">
                      <a:moveTo>
                        <a:pt x="4" y="11"/>
                      </a:moveTo>
                      <a:lnTo>
                        <a:pt x="8" y="13"/>
                      </a:lnTo>
                      <a:lnTo>
                        <a:pt x="10" y="15"/>
                      </a:lnTo>
                      <a:lnTo>
                        <a:pt x="12" y="19"/>
                      </a:lnTo>
                      <a:lnTo>
                        <a:pt x="12" y="26"/>
                      </a:lnTo>
                      <a:lnTo>
                        <a:pt x="12" y="32"/>
                      </a:lnTo>
                      <a:lnTo>
                        <a:pt x="8" y="42"/>
                      </a:lnTo>
                      <a:lnTo>
                        <a:pt x="6" y="53"/>
                      </a:lnTo>
                      <a:lnTo>
                        <a:pt x="6" y="59"/>
                      </a:lnTo>
                      <a:lnTo>
                        <a:pt x="2" y="67"/>
                      </a:lnTo>
                      <a:lnTo>
                        <a:pt x="0" y="76"/>
                      </a:lnTo>
                      <a:lnTo>
                        <a:pt x="6" y="80"/>
                      </a:lnTo>
                      <a:lnTo>
                        <a:pt x="12" y="82"/>
                      </a:lnTo>
                      <a:lnTo>
                        <a:pt x="16" y="84"/>
                      </a:lnTo>
                      <a:lnTo>
                        <a:pt x="18" y="90"/>
                      </a:lnTo>
                      <a:lnTo>
                        <a:pt x="16" y="94"/>
                      </a:lnTo>
                      <a:lnTo>
                        <a:pt x="14" y="97"/>
                      </a:lnTo>
                      <a:lnTo>
                        <a:pt x="18" y="103"/>
                      </a:lnTo>
                      <a:lnTo>
                        <a:pt x="20" y="107"/>
                      </a:lnTo>
                      <a:lnTo>
                        <a:pt x="27" y="107"/>
                      </a:lnTo>
                      <a:lnTo>
                        <a:pt x="37" y="107"/>
                      </a:lnTo>
                      <a:lnTo>
                        <a:pt x="46" y="107"/>
                      </a:lnTo>
                      <a:lnTo>
                        <a:pt x="50" y="107"/>
                      </a:lnTo>
                      <a:lnTo>
                        <a:pt x="50" y="101"/>
                      </a:lnTo>
                      <a:lnTo>
                        <a:pt x="56" y="103"/>
                      </a:lnTo>
                      <a:lnTo>
                        <a:pt x="64" y="105"/>
                      </a:lnTo>
                      <a:lnTo>
                        <a:pt x="71" y="101"/>
                      </a:lnTo>
                      <a:lnTo>
                        <a:pt x="75" y="99"/>
                      </a:lnTo>
                      <a:lnTo>
                        <a:pt x="79" y="92"/>
                      </a:lnTo>
                      <a:lnTo>
                        <a:pt x="79" y="82"/>
                      </a:lnTo>
                      <a:lnTo>
                        <a:pt x="77" y="71"/>
                      </a:lnTo>
                      <a:lnTo>
                        <a:pt x="79" y="63"/>
                      </a:lnTo>
                      <a:lnTo>
                        <a:pt x="81" y="57"/>
                      </a:lnTo>
                      <a:lnTo>
                        <a:pt x="81" y="53"/>
                      </a:lnTo>
                      <a:lnTo>
                        <a:pt x="79" y="51"/>
                      </a:lnTo>
                      <a:lnTo>
                        <a:pt x="77" y="48"/>
                      </a:lnTo>
                      <a:lnTo>
                        <a:pt x="77" y="42"/>
                      </a:lnTo>
                      <a:lnTo>
                        <a:pt x="73" y="42"/>
                      </a:lnTo>
                      <a:lnTo>
                        <a:pt x="71" y="40"/>
                      </a:lnTo>
                      <a:lnTo>
                        <a:pt x="69" y="36"/>
                      </a:lnTo>
                      <a:lnTo>
                        <a:pt x="68" y="36"/>
                      </a:lnTo>
                      <a:lnTo>
                        <a:pt x="66" y="34"/>
                      </a:lnTo>
                      <a:lnTo>
                        <a:pt x="64" y="30"/>
                      </a:lnTo>
                      <a:lnTo>
                        <a:pt x="62" y="28"/>
                      </a:lnTo>
                      <a:lnTo>
                        <a:pt x="58" y="30"/>
                      </a:lnTo>
                      <a:lnTo>
                        <a:pt x="54" y="28"/>
                      </a:lnTo>
                      <a:lnTo>
                        <a:pt x="48" y="24"/>
                      </a:lnTo>
                      <a:lnTo>
                        <a:pt x="43" y="23"/>
                      </a:lnTo>
                      <a:lnTo>
                        <a:pt x="37" y="23"/>
                      </a:lnTo>
                      <a:lnTo>
                        <a:pt x="37" y="19"/>
                      </a:lnTo>
                      <a:lnTo>
                        <a:pt x="35" y="19"/>
                      </a:lnTo>
                      <a:lnTo>
                        <a:pt x="33" y="15"/>
                      </a:lnTo>
                      <a:lnTo>
                        <a:pt x="29" y="13"/>
                      </a:lnTo>
                      <a:lnTo>
                        <a:pt x="29" y="11"/>
                      </a:lnTo>
                      <a:lnTo>
                        <a:pt x="29" y="9"/>
                      </a:lnTo>
                      <a:lnTo>
                        <a:pt x="29" y="7"/>
                      </a:lnTo>
                      <a:lnTo>
                        <a:pt x="31" y="5"/>
                      </a:lnTo>
                      <a:lnTo>
                        <a:pt x="27" y="1"/>
                      </a:lnTo>
                      <a:lnTo>
                        <a:pt x="23" y="1"/>
                      </a:lnTo>
                      <a:lnTo>
                        <a:pt x="20" y="0"/>
                      </a:lnTo>
                      <a:lnTo>
                        <a:pt x="18" y="1"/>
                      </a:lnTo>
                      <a:lnTo>
                        <a:pt x="14" y="1"/>
                      </a:lnTo>
                      <a:lnTo>
                        <a:pt x="12" y="1"/>
                      </a:lnTo>
                      <a:lnTo>
                        <a:pt x="10" y="3"/>
                      </a:lnTo>
                      <a:lnTo>
                        <a:pt x="8" y="3"/>
                      </a:lnTo>
                      <a:lnTo>
                        <a:pt x="8" y="7"/>
                      </a:lnTo>
                      <a:lnTo>
                        <a:pt x="8" y="9"/>
                      </a:lnTo>
                      <a:lnTo>
                        <a:pt x="6" y="9"/>
                      </a:lnTo>
                      <a:lnTo>
                        <a:pt x="4" y="11"/>
                      </a:lnTo>
                      <a:close/>
                    </a:path>
                  </a:pathLst>
                </a:custGeom>
                <a:solidFill>
                  <a:srgbClr val="ff660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3173" name=""/>
                <p:cNvSpPr/>
                <p:nvPr/>
              </p:nvSpPr>
              <p:spPr>
                <a:xfrm>
                  <a:off x="5954040" y="3502080"/>
                  <a:ext cx="14040" cy="21960"/>
                </a:xfrm>
                <a:custGeom>
                  <a:avLst/>
                  <a:gdLst/>
                  <a:ahLst/>
                  <a:rect l="l" t="t" r="r" b="b"/>
                  <a:pathLst>
                    <a:path w="54" h="85">
                      <a:moveTo>
                        <a:pt x="27" y="0"/>
                      </a:moveTo>
                      <a:lnTo>
                        <a:pt x="27" y="4"/>
                      </a:lnTo>
                      <a:lnTo>
                        <a:pt x="23" y="8"/>
                      </a:lnTo>
                      <a:lnTo>
                        <a:pt x="17" y="12"/>
                      </a:lnTo>
                      <a:lnTo>
                        <a:pt x="16" y="18"/>
                      </a:lnTo>
                      <a:lnTo>
                        <a:pt x="14" y="23"/>
                      </a:lnTo>
                      <a:lnTo>
                        <a:pt x="8" y="29"/>
                      </a:lnTo>
                      <a:lnTo>
                        <a:pt x="6" y="31"/>
                      </a:lnTo>
                      <a:lnTo>
                        <a:pt x="4" y="37"/>
                      </a:lnTo>
                      <a:lnTo>
                        <a:pt x="0" y="43"/>
                      </a:lnTo>
                      <a:lnTo>
                        <a:pt x="4" y="46"/>
                      </a:lnTo>
                      <a:lnTo>
                        <a:pt x="6" y="52"/>
                      </a:lnTo>
                      <a:lnTo>
                        <a:pt x="12" y="56"/>
                      </a:lnTo>
                      <a:lnTo>
                        <a:pt x="16" y="66"/>
                      </a:lnTo>
                      <a:lnTo>
                        <a:pt x="19" y="73"/>
                      </a:lnTo>
                      <a:lnTo>
                        <a:pt x="21" y="75"/>
                      </a:lnTo>
                      <a:lnTo>
                        <a:pt x="25" y="79"/>
                      </a:lnTo>
                      <a:lnTo>
                        <a:pt x="27" y="85"/>
                      </a:lnTo>
                      <a:lnTo>
                        <a:pt x="33" y="85"/>
                      </a:lnTo>
                      <a:lnTo>
                        <a:pt x="37" y="85"/>
                      </a:lnTo>
                      <a:lnTo>
                        <a:pt x="42" y="83"/>
                      </a:lnTo>
                      <a:lnTo>
                        <a:pt x="42" y="83"/>
                      </a:lnTo>
                      <a:lnTo>
                        <a:pt x="42" y="73"/>
                      </a:lnTo>
                      <a:lnTo>
                        <a:pt x="44" y="64"/>
                      </a:lnTo>
                      <a:lnTo>
                        <a:pt x="48" y="56"/>
                      </a:lnTo>
                      <a:lnTo>
                        <a:pt x="48" y="50"/>
                      </a:lnTo>
                      <a:lnTo>
                        <a:pt x="50" y="39"/>
                      </a:lnTo>
                      <a:lnTo>
                        <a:pt x="54" y="29"/>
                      </a:lnTo>
                      <a:lnTo>
                        <a:pt x="54" y="23"/>
                      </a:lnTo>
                      <a:lnTo>
                        <a:pt x="54" y="16"/>
                      </a:lnTo>
                      <a:lnTo>
                        <a:pt x="52" y="12"/>
                      </a:lnTo>
                      <a:lnTo>
                        <a:pt x="50" y="10"/>
                      </a:lnTo>
                      <a:lnTo>
                        <a:pt x="46" y="8"/>
                      </a:lnTo>
                      <a:lnTo>
                        <a:pt x="42" y="8"/>
                      </a:lnTo>
                      <a:lnTo>
                        <a:pt x="40" y="10"/>
                      </a:lnTo>
                      <a:lnTo>
                        <a:pt x="35" y="8"/>
                      </a:lnTo>
                      <a:lnTo>
                        <a:pt x="33" y="4"/>
                      </a:lnTo>
                      <a:lnTo>
                        <a:pt x="31" y="2"/>
                      </a:lnTo>
                      <a:lnTo>
                        <a:pt x="27" y="0"/>
                      </a:lnTo>
                      <a:close/>
                    </a:path>
                  </a:pathLst>
                </a:custGeom>
                <a:solidFill>
                  <a:srgbClr val="ff6600"/>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3174" name=""/>
                <p:cNvSpPr/>
                <p:nvPr/>
              </p:nvSpPr>
              <p:spPr>
                <a:xfrm>
                  <a:off x="5961240" y="3520440"/>
                  <a:ext cx="8280" cy="10080"/>
                </a:xfrm>
                <a:custGeom>
                  <a:avLst/>
                  <a:gdLst/>
                  <a:ahLst/>
                  <a:rect l="l" t="t" r="r" b="b"/>
                  <a:pathLst>
                    <a:path w="33" h="41">
                      <a:moveTo>
                        <a:pt x="4" y="35"/>
                      </a:moveTo>
                      <a:lnTo>
                        <a:pt x="10" y="35"/>
                      </a:lnTo>
                      <a:lnTo>
                        <a:pt x="17" y="39"/>
                      </a:lnTo>
                      <a:lnTo>
                        <a:pt x="27" y="41"/>
                      </a:lnTo>
                      <a:lnTo>
                        <a:pt x="29" y="41"/>
                      </a:lnTo>
                      <a:lnTo>
                        <a:pt x="29" y="33"/>
                      </a:lnTo>
                      <a:lnTo>
                        <a:pt x="29" y="29"/>
                      </a:lnTo>
                      <a:lnTo>
                        <a:pt x="33" y="27"/>
                      </a:lnTo>
                      <a:lnTo>
                        <a:pt x="29" y="21"/>
                      </a:lnTo>
                      <a:lnTo>
                        <a:pt x="31" y="18"/>
                      </a:lnTo>
                      <a:lnTo>
                        <a:pt x="33" y="14"/>
                      </a:lnTo>
                      <a:lnTo>
                        <a:pt x="31" y="8"/>
                      </a:lnTo>
                      <a:lnTo>
                        <a:pt x="27" y="6"/>
                      </a:lnTo>
                      <a:lnTo>
                        <a:pt x="21" y="4"/>
                      </a:lnTo>
                      <a:lnTo>
                        <a:pt x="15" y="0"/>
                      </a:lnTo>
                      <a:lnTo>
                        <a:pt x="15" y="10"/>
                      </a:lnTo>
                      <a:lnTo>
                        <a:pt x="15" y="10"/>
                      </a:lnTo>
                      <a:lnTo>
                        <a:pt x="10" y="12"/>
                      </a:lnTo>
                      <a:lnTo>
                        <a:pt x="6" y="12"/>
                      </a:lnTo>
                      <a:lnTo>
                        <a:pt x="0" y="12"/>
                      </a:lnTo>
                      <a:lnTo>
                        <a:pt x="2" y="21"/>
                      </a:lnTo>
                      <a:lnTo>
                        <a:pt x="2" y="29"/>
                      </a:lnTo>
                      <a:lnTo>
                        <a:pt x="4" y="35"/>
                      </a:lnTo>
                      <a:close/>
                    </a:path>
                  </a:pathLst>
                </a:custGeom>
                <a:solidFill>
                  <a:srgbClr val="ff6600"/>
                </a:solidFill>
                <a:ln w="0">
                  <a:noFill/>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3175" name=""/>
                <p:cNvSpPr/>
                <p:nvPr/>
              </p:nvSpPr>
              <p:spPr>
                <a:xfrm>
                  <a:off x="5955480" y="3524400"/>
                  <a:ext cx="32040" cy="20520"/>
                </a:xfrm>
                <a:custGeom>
                  <a:avLst/>
                  <a:gdLst/>
                  <a:ahLst/>
                  <a:rect l="l" t="t" r="r" b="b"/>
                  <a:pathLst>
                    <a:path w="123" h="76">
                      <a:moveTo>
                        <a:pt x="27" y="71"/>
                      </a:moveTo>
                      <a:lnTo>
                        <a:pt x="36" y="73"/>
                      </a:lnTo>
                      <a:lnTo>
                        <a:pt x="44" y="73"/>
                      </a:lnTo>
                      <a:lnTo>
                        <a:pt x="52" y="73"/>
                      </a:lnTo>
                      <a:lnTo>
                        <a:pt x="61" y="71"/>
                      </a:lnTo>
                      <a:lnTo>
                        <a:pt x="67" y="69"/>
                      </a:lnTo>
                      <a:lnTo>
                        <a:pt x="71" y="73"/>
                      </a:lnTo>
                      <a:lnTo>
                        <a:pt x="77" y="76"/>
                      </a:lnTo>
                      <a:lnTo>
                        <a:pt x="82" y="76"/>
                      </a:lnTo>
                      <a:lnTo>
                        <a:pt x="88" y="76"/>
                      </a:lnTo>
                      <a:lnTo>
                        <a:pt x="90" y="73"/>
                      </a:lnTo>
                      <a:lnTo>
                        <a:pt x="94" y="71"/>
                      </a:lnTo>
                      <a:lnTo>
                        <a:pt x="100" y="71"/>
                      </a:lnTo>
                      <a:lnTo>
                        <a:pt x="105" y="73"/>
                      </a:lnTo>
                      <a:lnTo>
                        <a:pt x="109" y="69"/>
                      </a:lnTo>
                      <a:lnTo>
                        <a:pt x="113" y="67"/>
                      </a:lnTo>
                      <a:lnTo>
                        <a:pt x="119" y="63"/>
                      </a:lnTo>
                      <a:lnTo>
                        <a:pt x="123" y="51"/>
                      </a:lnTo>
                      <a:lnTo>
                        <a:pt x="123" y="40"/>
                      </a:lnTo>
                      <a:lnTo>
                        <a:pt x="119" y="28"/>
                      </a:lnTo>
                      <a:lnTo>
                        <a:pt x="115" y="19"/>
                      </a:lnTo>
                      <a:lnTo>
                        <a:pt x="115" y="9"/>
                      </a:lnTo>
                      <a:lnTo>
                        <a:pt x="115" y="0"/>
                      </a:lnTo>
                      <a:lnTo>
                        <a:pt x="111" y="7"/>
                      </a:lnTo>
                      <a:lnTo>
                        <a:pt x="107" y="9"/>
                      </a:lnTo>
                      <a:lnTo>
                        <a:pt x="100" y="13"/>
                      </a:lnTo>
                      <a:lnTo>
                        <a:pt x="92" y="11"/>
                      </a:lnTo>
                      <a:lnTo>
                        <a:pt x="86" y="9"/>
                      </a:lnTo>
                      <a:lnTo>
                        <a:pt x="86" y="15"/>
                      </a:lnTo>
                      <a:lnTo>
                        <a:pt x="82" y="15"/>
                      </a:lnTo>
                      <a:lnTo>
                        <a:pt x="73" y="15"/>
                      </a:lnTo>
                      <a:lnTo>
                        <a:pt x="63" y="15"/>
                      </a:lnTo>
                      <a:lnTo>
                        <a:pt x="56" y="15"/>
                      </a:lnTo>
                      <a:lnTo>
                        <a:pt x="54" y="11"/>
                      </a:lnTo>
                      <a:lnTo>
                        <a:pt x="50" y="13"/>
                      </a:lnTo>
                      <a:lnTo>
                        <a:pt x="50" y="17"/>
                      </a:lnTo>
                      <a:lnTo>
                        <a:pt x="50" y="25"/>
                      </a:lnTo>
                      <a:lnTo>
                        <a:pt x="48" y="25"/>
                      </a:lnTo>
                      <a:lnTo>
                        <a:pt x="38" y="23"/>
                      </a:lnTo>
                      <a:lnTo>
                        <a:pt x="31" y="19"/>
                      </a:lnTo>
                      <a:lnTo>
                        <a:pt x="25" y="19"/>
                      </a:lnTo>
                      <a:lnTo>
                        <a:pt x="23" y="23"/>
                      </a:lnTo>
                      <a:lnTo>
                        <a:pt x="19" y="28"/>
                      </a:lnTo>
                      <a:lnTo>
                        <a:pt x="11" y="34"/>
                      </a:lnTo>
                      <a:lnTo>
                        <a:pt x="6" y="40"/>
                      </a:lnTo>
                      <a:lnTo>
                        <a:pt x="0" y="48"/>
                      </a:lnTo>
                      <a:lnTo>
                        <a:pt x="6" y="53"/>
                      </a:lnTo>
                      <a:lnTo>
                        <a:pt x="17" y="59"/>
                      </a:lnTo>
                      <a:lnTo>
                        <a:pt x="23" y="65"/>
                      </a:lnTo>
                      <a:lnTo>
                        <a:pt x="27" y="71"/>
                      </a:lnTo>
                      <a:close/>
                    </a:path>
                  </a:pathLst>
                </a:custGeom>
                <a:solidFill>
                  <a:srgbClr val="ff6600"/>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3176" name=""/>
                <p:cNvSpPr/>
                <p:nvPr/>
              </p:nvSpPr>
              <p:spPr>
                <a:xfrm>
                  <a:off x="6021720" y="3466080"/>
                  <a:ext cx="50760" cy="68400"/>
                </a:xfrm>
                <a:custGeom>
                  <a:avLst/>
                  <a:gdLst/>
                  <a:ahLst/>
                  <a:rect l="l" t="t" r="r" b="b"/>
                  <a:pathLst>
                    <a:path w="190" h="267">
                      <a:moveTo>
                        <a:pt x="165" y="0"/>
                      </a:moveTo>
                      <a:lnTo>
                        <a:pt x="161" y="6"/>
                      </a:lnTo>
                      <a:lnTo>
                        <a:pt x="154" y="14"/>
                      </a:lnTo>
                      <a:lnTo>
                        <a:pt x="150" y="23"/>
                      </a:lnTo>
                      <a:lnTo>
                        <a:pt x="142" y="33"/>
                      </a:lnTo>
                      <a:lnTo>
                        <a:pt x="133" y="41"/>
                      </a:lnTo>
                      <a:lnTo>
                        <a:pt x="123" y="52"/>
                      </a:lnTo>
                      <a:lnTo>
                        <a:pt x="115" y="60"/>
                      </a:lnTo>
                      <a:lnTo>
                        <a:pt x="112" y="66"/>
                      </a:lnTo>
                      <a:lnTo>
                        <a:pt x="108" y="71"/>
                      </a:lnTo>
                      <a:lnTo>
                        <a:pt x="104" y="75"/>
                      </a:lnTo>
                      <a:lnTo>
                        <a:pt x="100" y="79"/>
                      </a:lnTo>
                      <a:lnTo>
                        <a:pt x="96" y="87"/>
                      </a:lnTo>
                      <a:lnTo>
                        <a:pt x="90" y="92"/>
                      </a:lnTo>
                      <a:lnTo>
                        <a:pt x="90" y="100"/>
                      </a:lnTo>
                      <a:lnTo>
                        <a:pt x="92" y="108"/>
                      </a:lnTo>
                      <a:lnTo>
                        <a:pt x="90" y="117"/>
                      </a:lnTo>
                      <a:lnTo>
                        <a:pt x="92" y="125"/>
                      </a:lnTo>
                      <a:lnTo>
                        <a:pt x="88" y="131"/>
                      </a:lnTo>
                      <a:lnTo>
                        <a:pt x="83" y="135"/>
                      </a:lnTo>
                      <a:lnTo>
                        <a:pt x="79" y="135"/>
                      </a:lnTo>
                      <a:lnTo>
                        <a:pt x="75" y="135"/>
                      </a:lnTo>
                      <a:lnTo>
                        <a:pt x="75" y="135"/>
                      </a:lnTo>
                      <a:lnTo>
                        <a:pt x="69" y="138"/>
                      </a:lnTo>
                      <a:lnTo>
                        <a:pt x="62" y="142"/>
                      </a:lnTo>
                      <a:lnTo>
                        <a:pt x="58" y="150"/>
                      </a:lnTo>
                      <a:lnTo>
                        <a:pt x="54" y="158"/>
                      </a:lnTo>
                      <a:lnTo>
                        <a:pt x="52" y="163"/>
                      </a:lnTo>
                      <a:lnTo>
                        <a:pt x="50" y="163"/>
                      </a:lnTo>
                      <a:lnTo>
                        <a:pt x="48" y="167"/>
                      </a:lnTo>
                      <a:lnTo>
                        <a:pt x="46" y="169"/>
                      </a:lnTo>
                      <a:lnTo>
                        <a:pt x="44" y="179"/>
                      </a:lnTo>
                      <a:lnTo>
                        <a:pt x="41" y="188"/>
                      </a:lnTo>
                      <a:lnTo>
                        <a:pt x="35" y="194"/>
                      </a:lnTo>
                      <a:lnTo>
                        <a:pt x="29" y="198"/>
                      </a:lnTo>
                      <a:lnTo>
                        <a:pt x="27" y="204"/>
                      </a:lnTo>
                      <a:lnTo>
                        <a:pt x="25" y="213"/>
                      </a:lnTo>
                      <a:lnTo>
                        <a:pt x="19" y="225"/>
                      </a:lnTo>
                      <a:lnTo>
                        <a:pt x="17" y="229"/>
                      </a:lnTo>
                      <a:lnTo>
                        <a:pt x="12" y="234"/>
                      </a:lnTo>
                      <a:lnTo>
                        <a:pt x="6" y="242"/>
                      </a:lnTo>
                      <a:lnTo>
                        <a:pt x="0" y="244"/>
                      </a:lnTo>
                      <a:lnTo>
                        <a:pt x="6" y="252"/>
                      </a:lnTo>
                      <a:lnTo>
                        <a:pt x="10" y="254"/>
                      </a:lnTo>
                      <a:lnTo>
                        <a:pt x="14" y="259"/>
                      </a:lnTo>
                      <a:lnTo>
                        <a:pt x="19" y="263"/>
                      </a:lnTo>
                      <a:lnTo>
                        <a:pt x="23" y="265"/>
                      </a:lnTo>
                      <a:lnTo>
                        <a:pt x="27" y="267"/>
                      </a:lnTo>
                      <a:lnTo>
                        <a:pt x="35" y="265"/>
                      </a:lnTo>
                      <a:lnTo>
                        <a:pt x="42" y="261"/>
                      </a:lnTo>
                      <a:lnTo>
                        <a:pt x="46" y="254"/>
                      </a:lnTo>
                      <a:lnTo>
                        <a:pt x="50" y="250"/>
                      </a:lnTo>
                      <a:lnTo>
                        <a:pt x="56" y="242"/>
                      </a:lnTo>
                      <a:lnTo>
                        <a:pt x="65" y="229"/>
                      </a:lnTo>
                      <a:lnTo>
                        <a:pt x="71" y="215"/>
                      </a:lnTo>
                      <a:lnTo>
                        <a:pt x="75" y="204"/>
                      </a:lnTo>
                      <a:lnTo>
                        <a:pt x="75" y="204"/>
                      </a:lnTo>
                      <a:lnTo>
                        <a:pt x="83" y="194"/>
                      </a:lnTo>
                      <a:lnTo>
                        <a:pt x="88" y="183"/>
                      </a:lnTo>
                      <a:lnTo>
                        <a:pt x="96" y="179"/>
                      </a:lnTo>
                      <a:lnTo>
                        <a:pt x="106" y="171"/>
                      </a:lnTo>
                      <a:lnTo>
                        <a:pt x="112" y="163"/>
                      </a:lnTo>
                      <a:lnTo>
                        <a:pt x="119" y="158"/>
                      </a:lnTo>
                      <a:lnTo>
                        <a:pt x="125" y="156"/>
                      </a:lnTo>
                      <a:lnTo>
                        <a:pt x="125" y="154"/>
                      </a:lnTo>
                      <a:lnTo>
                        <a:pt x="129" y="150"/>
                      </a:lnTo>
                      <a:lnTo>
                        <a:pt x="131" y="150"/>
                      </a:lnTo>
                      <a:lnTo>
                        <a:pt x="135" y="150"/>
                      </a:lnTo>
                      <a:lnTo>
                        <a:pt x="136" y="146"/>
                      </a:lnTo>
                      <a:lnTo>
                        <a:pt x="138" y="140"/>
                      </a:lnTo>
                      <a:lnTo>
                        <a:pt x="140" y="129"/>
                      </a:lnTo>
                      <a:lnTo>
                        <a:pt x="140" y="125"/>
                      </a:lnTo>
                      <a:lnTo>
                        <a:pt x="138" y="123"/>
                      </a:lnTo>
                      <a:lnTo>
                        <a:pt x="142" y="115"/>
                      </a:lnTo>
                      <a:lnTo>
                        <a:pt x="148" y="110"/>
                      </a:lnTo>
                      <a:lnTo>
                        <a:pt x="150" y="104"/>
                      </a:lnTo>
                      <a:lnTo>
                        <a:pt x="154" y="96"/>
                      </a:lnTo>
                      <a:lnTo>
                        <a:pt x="152" y="90"/>
                      </a:lnTo>
                      <a:lnTo>
                        <a:pt x="154" y="87"/>
                      </a:lnTo>
                      <a:lnTo>
                        <a:pt x="154" y="81"/>
                      </a:lnTo>
                      <a:lnTo>
                        <a:pt x="158" y="75"/>
                      </a:lnTo>
                      <a:lnTo>
                        <a:pt x="161" y="67"/>
                      </a:lnTo>
                      <a:lnTo>
                        <a:pt x="167" y="58"/>
                      </a:lnTo>
                      <a:lnTo>
                        <a:pt x="173" y="46"/>
                      </a:lnTo>
                      <a:lnTo>
                        <a:pt x="175" y="33"/>
                      </a:lnTo>
                      <a:lnTo>
                        <a:pt x="175" y="25"/>
                      </a:lnTo>
                      <a:lnTo>
                        <a:pt x="177" y="21"/>
                      </a:lnTo>
                      <a:lnTo>
                        <a:pt x="186" y="14"/>
                      </a:lnTo>
                      <a:lnTo>
                        <a:pt x="190" y="14"/>
                      </a:lnTo>
                      <a:lnTo>
                        <a:pt x="177" y="8"/>
                      </a:lnTo>
                      <a:lnTo>
                        <a:pt x="171" y="4"/>
                      </a:lnTo>
                      <a:lnTo>
                        <a:pt x="165" y="0"/>
                      </a:lnTo>
                      <a:close/>
                    </a:path>
                  </a:pathLst>
                </a:custGeom>
                <a:solidFill>
                  <a:srgbClr val="ff6600"/>
                </a:solidFill>
                <a:ln w="0">
                  <a:noFill/>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3177" name=""/>
                <p:cNvSpPr/>
                <p:nvPr/>
              </p:nvSpPr>
              <p:spPr>
                <a:xfrm>
                  <a:off x="6007680" y="3455640"/>
                  <a:ext cx="57960" cy="72360"/>
                </a:xfrm>
                <a:custGeom>
                  <a:avLst/>
                  <a:gdLst/>
                  <a:ahLst/>
                  <a:rect l="l" t="t" r="r" b="b"/>
                  <a:pathLst>
                    <a:path w="217" h="284">
                      <a:moveTo>
                        <a:pt x="0" y="257"/>
                      </a:moveTo>
                      <a:lnTo>
                        <a:pt x="0" y="253"/>
                      </a:lnTo>
                      <a:lnTo>
                        <a:pt x="2" y="246"/>
                      </a:lnTo>
                      <a:lnTo>
                        <a:pt x="6" y="238"/>
                      </a:lnTo>
                      <a:lnTo>
                        <a:pt x="6" y="234"/>
                      </a:lnTo>
                      <a:lnTo>
                        <a:pt x="8" y="230"/>
                      </a:lnTo>
                      <a:lnTo>
                        <a:pt x="8" y="225"/>
                      </a:lnTo>
                      <a:lnTo>
                        <a:pt x="8" y="219"/>
                      </a:lnTo>
                      <a:lnTo>
                        <a:pt x="10" y="205"/>
                      </a:lnTo>
                      <a:lnTo>
                        <a:pt x="10" y="194"/>
                      </a:lnTo>
                      <a:lnTo>
                        <a:pt x="14" y="190"/>
                      </a:lnTo>
                      <a:lnTo>
                        <a:pt x="20" y="186"/>
                      </a:lnTo>
                      <a:lnTo>
                        <a:pt x="25" y="182"/>
                      </a:lnTo>
                      <a:lnTo>
                        <a:pt x="29" y="180"/>
                      </a:lnTo>
                      <a:lnTo>
                        <a:pt x="31" y="175"/>
                      </a:lnTo>
                      <a:lnTo>
                        <a:pt x="31" y="169"/>
                      </a:lnTo>
                      <a:lnTo>
                        <a:pt x="33" y="163"/>
                      </a:lnTo>
                      <a:lnTo>
                        <a:pt x="39" y="155"/>
                      </a:lnTo>
                      <a:lnTo>
                        <a:pt x="46" y="150"/>
                      </a:lnTo>
                      <a:lnTo>
                        <a:pt x="52" y="146"/>
                      </a:lnTo>
                      <a:lnTo>
                        <a:pt x="56" y="146"/>
                      </a:lnTo>
                      <a:lnTo>
                        <a:pt x="62" y="146"/>
                      </a:lnTo>
                      <a:lnTo>
                        <a:pt x="62" y="146"/>
                      </a:lnTo>
                      <a:lnTo>
                        <a:pt x="71" y="138"/>
                      </a:lnTo>
                      <a:lnTo>
                        <a:pt x="77" y="129"/>
                      </a:lnTo>
                      <a:lnTo>
                        <a:pt x="81" y="125"/>
                      </a:lnTo>
                      <a:lnTo>
                        <a:pt x="83" y="119"/>
                      </a:lnTo>
                      <a:lnTo>
                        <a:pt x="87" y="117"/>
                      </a:lnTo>
                      <a:lnTo>
                        <a:pt x="94" y="117"/>
                      </a:lnTo>
                      <a:lnTo>
                        <a:pt x="98" y="115"/>
                      </a:lnTo>
                      <a:lnTo>
                        <a:pt x="102" y="109"/>
                      </a:lnTo>
                      <a:lnTo>
                        <a:pt x="104" y="102"/>
                      </a:lnTo>
                      <a:lnTo>
                        <a:pt x="106" y="88"/>
                      </a:lnTo>
                      <a:lnTo>
                        <a:pt x="104" y="75"/>
                      </a:lnTo>
                      <a:lnTo>
                        <a:pt x="100" y="63"/>
                      </a:lnTo>
                      <a:lnTo>
                        <a:pt x="96" y="50"/>
                      </a:lnTo>
                      <a:lnTo>
                        <a:pt x="94" y="36"/>
                      </a:lnTo>
                      <a:lnTo>
                        <a:pt x="93" y="19"/>
                      </a:lnTo>
                      <a:lnTo>
                        <a:pt x="93" y="13"/>
                      </a:lnTo>
                      <a:lnTo>
                        <a:pt x="98" y="15"/>
                      </a:lnTo>
                      <a:lnTo>
                        <a:pt x="102" y="15"/>
                      </a:lnTo>
                      <a:lnTo>
                        <a:pt x="106" y="15"/>
                      </a:lnTo>
                      <a:lnTo>
                        <a:pt x="108" y="15"/>
                      </a:lnTo>
                      <a:lnTo>
                        <a:pt x="114" y="13"/>
                      </a:lnTo>
                      <a:lnTo>
                        <a:pt x="117" y="8"/>
                      </a:lnTo>
                      <a:lnTo>
                        <a:pt x="123" y="0"/>
                      </a:lnTo>
                      <a:lnTo>
                        <a:pt x="131" y="0"/>
                      </a:lnTo>
                      <a:lnTo>
                        <a:pt x="140" y="4"/>
                      </a:lnTo>
                      <a:lnTo>
                        <a:pt x="156" y="11"/>
                      </a:lnTo>
                      <a:lnTo>
                        <a:pt x="194" y="33"/>
                      </a:lnTo>
                      <a:lnTo>
                        <a:pt x="200" y="33"/>
                      </a:lnTo>
                      <a:lnTo>
                        <a:pt x="208" y="35"/>
                      </a:lnTo>
                      <a:lnTo>
                        <a:pt x="213" y="38"/>
                      </a:lnTo>
                      <a:lnTo>
                        <a:pt x="217" y="40"/>
                      </a:lnTo>
                      <a:lnTo>
                        <a:pt x="213" y="46"/>
                      </a:lnTo>
                      <a:lnTo>
                        <a:pt x="206" y="54"/>
                      </a:lnTo>
                      <a:lnTo>
                        <a:pt x="202" y="63"/>
                      </a:lnTo>
                      <a:lnTo>
                        <a:pt x="194" y="73"/>
                      </a:lnTo>
                      <a:lnTo>
                        <a:pt x="185" y="81"/>
                      </a:lnTo>
                      <a:lnTo>
                        <a:pt x="175" y="92"/>
                      </a:lnTo>
                      <a:lnTo>
                        <a:pt x="167" y="100"/>
                      </a:lnTo>
                      <a:lnTo>
                        <a:pt x="164" y="106"/>
                      </a:lnTo>
                      <a:lnTo>
                        <a:pt x="160" y="111"/>
                      </a:lnTo>
                      <a:lnTo>
                        <a:pt x="156" y="115"/>
                      </a:lnTo>
                      <a:lnTo>
                        <a:pt x="152" y="119"/>
                      </a:lnTo>
                      <a:lnTo>
                        <a:pt x="148" y="127"/>
                      </a:lnTo>
                      <a:lnTo>
                        <a:pt x="142" y="132"/>
                      </a:lnTo>
                      <a:lnTo>
                        <a:pt x="142" y="140"/>
                      </a:lnTo>
                      <a:lnTo>
                        <a:pt x="144" y="148"/>
                      </a:lnTo>
                      <a:lnTo>
                        <a:pt x="142" y="157"/>
                      </a:lnTo>
                      <a:lnTo>
                        <a:pt x="144" y="165"/>
                      </a:lnTo>
                      <a:lnTo>
                        <a:pt x="140" y="171"/>
                      </a:lnTo>
                      <a:lnTo>
                        <a:pt x="135" y="175"/>
                      </a:lnTo>
                      <a:lnTo>
                        <a:pt x="131" y="175"/>
                      </a:lnTo>
                      <a:lnTo>
                        <a:pt x="127" y="175"/>
                      </a:lnTo>
                      <a:lnTo>
                        <a:pt x="127" y="175"/>
                      </a:lnTo>
                      <a:lnTo>
                        <a:pt x="121" y="178"/>
                      </a:lnTo>
                      <a:lnTo>
                        <a:pt x="114" y="182"/>
                      </a:lnTo>
                      <a:lnTo>
                        <a:pt x="110" y="190"/>
                      </a:lnTo>
                      <a:lnTo>
                        <a:pt x="106" y="198"/>
                      </a:lnTo>
                      <a:lnTo>
                        <a:pt x="104" y="203"/>
                      </a:lnTo>
                      <a:lnTo>
                        <a:pt x="102" y="203"/>
                      </a:lnTo>
                      <a:lnTo>
                        <a:pt x="100" y="207"/>
                      </a:lnTo>
                      <a:lnTo>
                        <a:pt x="98" y="209"/>
                      </a:lnTo>
                      <a:lnTo>
                        <a:pt x="96" y="219"/>
                      </a:lnTo>
                      <a:lnTo>
                        <a:pt x="93" y="228"/>
                      </a:lnTo>
                      <a:lnTo>
                        <a:pt x="87" y="234"/>
                      </a:lnTo>
                      <a:lnTo>
                        <a:pt x="81" y="238"/>
                      </a:lnTo>
                      <a:lnTo>
                        <a:pt x="79" y="244"/>
                      </a:lnTo>
                      <a:lnTo>
                        <a:pt x="77" y="253"/>
                      </a:lnTo>
                      <a:lnTo>
                        <a:pt x="71" y="265"/>
                      </a:lnTo>
                      <a:lnTo>
                        <a:pt x="69" y="269"/>
                      </a:lnTo>
                      <a:lnTo>
                        <a:pt x="64" y="274"/>
                      </a:lnTo>
                      <a:lnTo>
                        <a:pt x="58" y="282"/>
                      </a:lnTo>
                      <a:lnTo>
                        <a:pt x="52" y="284"/>
                      </a:lnTo>
                      <a:lnTo>
                        <a:pt x="46" y="282"/>
                      </a:lnTo>
                      <a:lnTo>
                        <a:pt x="41" y="278"/>
                      </a:lnTo>
                      <a:lnTo>
                        <a:pt x="35" y="276"/>
                      </a:lnTo>
                      <a:lnTo>
                        <a:pt x="31" y="278"/>
                      </a:lnTo>
                      <a:lnTo>
                        <a:pt x="27" y="274"/>
                      </a:lnTo>
                      <a:lnTo>
                        <a:pt x="23" y="271"/>
                      </a:lnTo>
                      <a:lnTo>
                        <a:pt x="20" y="269"/>
                      </a:lnTo>
                      <a:lnTo>
                        <a:pt x="14" y="267"/>
                      </a:lnTo>
                      <a:lnTo>
                        <a:pt x="8" y="261"/>
                      </a:lnTo>
                      <a:lnTo>
                        <a:pt x="4" y="259"/>
                      </a:lnTo>
                      <a:lnTo>
                        <a:pt x="0" y="257"/>
                      </a:lnTo>
                      <a:close/>
                    </a:path>
                  </a:pathLst>
                </a:custGeom>
                <a:solidFill>
                  <a:srgbClr val="ff6600"/>
                </a:solidFill>
                <a:ln w="0">
                  <a:noFill/>
                </a:ln>
              </p:spPr>
              <p:style>
                <a:lnRef idx="0"/>
                <a:fillRef idx="0"/>
                <a:effectRef idx="0"/>
                <a:fontRef idx="minor"/>
              </p:style>
              <p:txBody>
                <a:bodyPr lIns="90000" rIns="90000" tIns="25560" bIns="25560" anchor="t">
                  <a:noAutofit/>
                </a:bodyPr>
                <a:p>
                  <a:endParaRPr b="0" lang="en-US" sz="2400" strike="noStrike" u="none">
                    <a:solidFill>
                      <a:srgbClr val="000000"/>
                    </a:solidFill>
                    <a:effectLst/>
                    <a:uFillTx/>
                    <a:latin typeface="Times New Roman"/>
                  </a:endParaRPr>
                </a:p>
              </p:txBody>
            </p:sp>
            <p:sp>
              <p:nvSpPr>
                <p:cNvPr id="3178" name=""/>
                <p:cNvSpPr/>
                <p:nvPr/>
              </p:nvSpPr>
              <p:spPr>
                <a:xfrm>
                  <a:off x="5987880" y="3458160"/>
                  <a:ext cx="47880" cy="63360"/>
                </a:xfrm>
                <a:custGeom>
                  <a:avLst/>
                  <a:gdLst/>
                  <a:ahLst/>
                  <a:rect l="l" t="t" r="r" b="b"/>
                  <a:pathLst>
                    <a:path w="186" h="247">
                      <a:moveTo>
                        <a:pt x="40" y="161"/>
                      </a:moveTo>
                      <a:lnTo>
                        <a:pt x="48" y="157"/>
                      </a:lnTo>
                      <a:lnTo>
                        <a:pt x="52" y="155"/>
                      </a:lnTo>
                      <a:lnTo>
                        <a:pt x="57" y="151"/>
                      </a:lnTo>
                      <a:lnTo>
                        <a:pt x="63" y="149"/>
                      </a:lnTo>
                      <a:lnTo>
                        <a:pt x="69" y="147"/>
                      </a:lnTo>
                      <a:lnTo>
                        <a:pt x="73" y="147"/>
                      </a:lnTo>
                      <a:lnTo>
                        <a:pt x="75" y="145"/>
                      </a:lnTo>
                      <a:lnTo>
                        <a:pt x="78" y="149"/>
                      </a:lnTo>
                      <a:lnTo>
                        <a:pt x="80" y="147"/>
                      </a:lnTo>
                      <a:lnTo>
                        <a:pt x="80" y="145"/>
                      </a:lnTo>
                      <a:lnTo>
                        <a:pt x="80" y="142"/>
                      </a:lnTo>
                      <a:lnTo>
                        <a:pt x="82" y="138"/>
                      </a:lnTo>
                      <a:lnTo>
                        <a:pt x="82" y="130"/>
                      </a:lnTo>
                      <a:lnTo>
                        <a:pt x="84" y="126"/>
                      </a:lnTo>
                      <a:lnTo>
                        <a:pt x="84" y="119"/>
                      </a:lnTo>
                      <a:lnTo>
                        <a:pt x="90" y="115"/>
                      </a:lnTo>
                      <a:lnTo>
                        <a:pt x="98" y="107"/>
                      </a:lnTo>
                      <a:lnTo>
                        <a:pt x="105" y="107"/>
                      </a:lnTo>
                      <a:lnTo>
                        <a:pt x="111" y="105"/>
                      </a:lnTo>
                      <a:lnTo>
                        <a:pt x="117" y="99"/>
                      </a:lnTo>
                      <a:lnTo>
                        <a:pt x="121" y="92"/>
                      </a:lnTo>
                      <a:lnTo>
                        <a:pt x="125" y="84"/>
                      </a:lnTo>
                      <a:lnTo>
                        <a:pt x="123" y="78"/>
                      </a:lnTo>
                      <a:lnTo>
                        <a:pt x="125" y="76"/>
                      </a:lnTo>
                      <a:lnTo>
                        <a:pt x="128" y="74"/>
                      </a:lnTo>
                      <a:lnTo>
                        <a:pt x="132" y="71"/>
                      </a:lnTo>
                      <a:lnTo>
                        <a:pt x="130" y="65"/>
                      </a:lnTo>
                      <a:lnTo>
                        <a:pt x="134" y="61"/>
                      </a:lnTo>
                      <a:lnTo>
                        <a:pt x="140" y="59"/>
                      </a:lnTo>
                      <a:lnTo>
                        <a:pt x="142" y="53"/>
                      </a:lnTo>
                      <a:lnTo>
                        <a:pt x="142" y="49"/>
                      </a:lnTo>
                      <a:lnTo>
                        <a:pt x="138" y="40"/>
                      </a:lnTo>
                      <a:lnTo>
                        <a:pt x="136" y="34"/>
                      </a:lnTo>
                      <a:lnTo>
                        <a:pt x="132" y="28"/>
                      </a:lnTo>
                      <a:lnTo>
                        <a:pt x="128" y="23"/>
                      </a:lnTo>
                      <a:lnTo>
                        <a:pt x="126" y="17"/>
                      </a:lnTo>
                      <a:lnTo>
                        <a:pt x="123" y="9"/>
                      </a:lnTo>
                      <a:lnTo>
                        <a:pt x="123" y="5"/>
                      </a:lnTo>
                      <a:lnTo>
                        <a:pt x="130" y="3"/>
                      </a:lnTo>
                      <a:lnTo>
                        <a:pt x="132" y="5"/>
                      </a:lnTo>
                      <a:lnTo>
                        <a:pt x="138" y="7"/>
                      </a:lnTo>
                      <a:lnTo>
                        <a:pt x="144" y="9"/>
                      </a:lnTo>
                      <a:lnTo>
                        <a:pt x="149" y="7"/>
                      </a:lnTo>
                      <a:lnTo>
                        <a:pt x="153" y="5"/>
                      </a:lnTo>
                      <a:lnTo>
                        <a:pt x="159" y="5"/>
                      </a:lnTo>
                      <a:lnTo>
                        <a:pt x="163" y="0"/>
                      </a:lnTo>
                      <a:lnTo>
                        <a:pt x="165" y="0"/>
                      </a:lnTo>
                      <a:lnTo>
                        <a:pt x="169" y="1"/>
                      </a:lnTo>
                      <a:lnTo>
                        <a:pt x="173" y="3"/>
                      </a:lnTo>
                      <a:lnTo>
                        <a:pt x="173" y="9"/>
                      </a:lnTo>
                      <a:lnTo>
                        <a:pt x="174" y="26"/>
                      </a:lnTo>
                      <a:lnTo>
                        <a:pt x="176" y="40"/>
                      </a:lnTo>
                      <a:lnTo>
                        <a:pt x="180" y="53"/>
                      </a:lnTo>
                      <a:lnTo>
                        <a:pt x="184" y="65"/>
                      </a:lnTo>
                      <a:lnTo>
                        <a:pt x="186" y="78"/>
                      </a:lnTo>
                      <a:lnTo>
                        <a:pt x="184" y="92"/>
                      </a:lnTo>
                      <a:lnTo>
                        <a:pt x="182" y="99"/>
                      </a:lnTo>
                      <a:lnTo>
                        <a:pt x="178" y="105"/>
                      </a:lnTo>
                      <a:lnTo>
                        <a:pt x="174" y="107"/>
                      </a:lnTo>
                      <a:lnTo>
                        <a:pt x="167" y="107"/>
                      </a:lnTo>
                      <a:lnTo>
                        <a:pt x="163" y="109"/>
                      </a:lnTo>
                      <a:lnTo>
                        <a:pt x="161" y="115"/>
                      </a:lnTo>
                      <a:lnTo>
                        <a:pt x="157" y="119"/>
                      </a:lnTo>
                      <a:lnTo>
                        <a:pt x="151" y="128"/>
                      </a:lnTo>
                      <a:lnTo>
                        <a:pt x="142" y="136"/>
                      </a:lnTo>
                      <a:lnTo>
                        <a:pt x="142" y="136"/>
                      </a:lnTo>
                      <a:lnTo>
                        <a:pt x="136" y="136"/>
                      </a:lnTo>
                      <a:lnTo>
                        <a:pt x="132" y="136"/>
                      </a:lnTo>
                      <a:lnTo>
                        <a:pt x="126" y="140"/>
                      </a:lnTo>
                      <a:lnTo>
                        <a:pt x="119" y="145"/>
                      </a:lnTo>
                      <a:lnTo>
                        <a:pt x="113" y="153"/>
                      </a:lnTo>
                      <a:lnTo>
                        <a:pt x="111" y="159"/>
                      </a:lnTo>
                      <a:lnTo>
                        <a:pt x="111" y="165"/>
                      </a:lnTo>
                      <a:lnTo>
                        <a:pt x="109" y="170"/>
                      </a:lnTo>
                      <a:lnTo>
                        <a:pt x="105" y="172"/>
                      </a:lnTo>
                      <a:lnTo>
                        <a:pt x="100" y="176"/>
                      </a:lnTo>
                      <a:lnTo>
                        <a:pt x="94" y="180"/>
                      </a:lnTo>
                      <a:lnTo>
                        <a:pt x="90" y="184"/>
                      </a:lnTo>
                      <a:lnTo>
                        <a:pt x="90" y="195"/>
                      </a:lnTo>
                      <a:lnTo>
                        <a:pt x="88" y="209"/>
                      </a:lnTo>
                      <a:lnTo>
                        <a:pt x="88" y="215"/>
                      </a:lnTo>
                      <a:lnTo>
                        <a:pt x="88" y="220"/>
                      </a:lnTo>
                      <a:lnTo>
                        <a:pt x="86" y="224"/>
                      </a:lnTo>
                      <a:lnTo>
                        <a:pt x="86" y="228"/>
                      </a:lnTo>
                      <a:lnTo>
                        <a:pt x="82" y="236"/>
                      </a:lnTo>
                      <a:lnTo>
                        <a:pt x="80" y="243"/>
                      </a:lnTo>
                      <a:lnTo>
                        <a:pt x="80" y="247"/>
                      </a:lnTo>
                      <a:lnTo>
                        <a:pt x="71" y="247"/>
                      </a:lnTo>
                      <a:lnTo>
                        <a:pt x="65" y="245"/>
                      </a:lnTo>
                      <a:lnTo>
                        <a:pt x="57" y="243"/>
                      </a:lnTo>
                      <a:lnTo>
                        <a:pt x="50" y="243"/>
                      </a:lnTo>
                      <a:lnTo>
                        <a:pt x="42" y="236"/>
                      </a:lnTo>
                      <a:lnTo>
                        <a:pt x="34" y="232"/>
                      </a:lnTo>
                      <a:lnTo>
                        <a:pt x="32" y="228"/>
                      </a:lnTo>
                      <a:lnTo>
                        <a:pt x="25" y="224"/>
                      </a:lnTo>
                      <a:lnTo>
                        <a:pt x="15" y="220"/>
                      </a:lnTo>
                      <a:lnTo>
                        <a:pt x="11" y="218"/>
                      </a:lnTo>
                      <a:lnTo>
                        <a:pt x="4" y="216"/>
                      </a:lnTo>
                      <a:lnTo>
                        <a:pt x="0" y="213"/>
                      </a:lnTo>
                      <a:lnTo>
                        <a:pt x="2" y="207"/>
                      </a:lnTo>
                      <a:lnTo>
                        <a:pt x="2" y="203"/>
                      </a:lnTo>
                      <a:lnTo>
                        <a:pt x="7" y="199"/>
                      </a:lnTo>
                      <a:lnTo>
                        <a:pt x="11" y="193"/>
                      </a:lnTo>
                      <a:lnTo>
                        <a:pt x="17" y="190"/>
                      </a:lnTo>
                      <a:lnTo>
                        <a:pt x="23" y="188"/>
                      </a:lnTo>
                      <a:lnTo>
                        <a:pt x="29" y="184"/>
                      </a:lnTo>
                      <a:lnTo>
                        <a:pt x="34" y="178"/>
                      </a:lnTo>
                      <a:lnTo>
                        <a:pt x="36" y="172"/>
                      </a:lnTo>
                      <a:lnTo>
                        <a:pt x="40" y="163"/>
                      </a:lnTo>
                      <a:lnTo>
                        <a:pt x="40" y="161"/>
                      </a:lnTo>
                      <a:close/>
                    </a:path>
                  </a:pathLst>
                </a:custGeom>
                <a:solidFill>
                  <a:srgbClr val="ff6600"/>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3179" name=""/>
                <p:cNvSpPr/>
                <p:nvPr/>
              </p:nvSpPr>
              <p:spPr>
                <a:xfrm>
                  <a:off x="5997600" y="3459600"/>
                  <a:ext cx="26640" cy="39960"/>
                </a:xfrm>
                <a:custGeom>
                  <a:avLst/>
                  <a:gdLst/>
                  <a:ahLst/>
                  <a:rect l="l" t="t" r="r" b="b"/>
                  <a:pathLst>
                    <a:path w="104" h="156">
                      <a:moveTo>
                        <a:pt x="6" y="125"/>
                      </a:moveTo>
                      <a:lnTo>
                        <a:pt x="8" y="123"/>
                      </a:lnTo>
                      <a:lnTo>
                        <a:pt x="8" y="123"/>
                      </a:lnTo>
                      <a:lnTo>
                        <a:pt x="10" y="119"/>
                      </a:lnTo>
                      <a:lnTo>
                        <a:pt x="12" y="114"/>
                      </a:lnTo>
                      <a:lnTo>
                        <a:pt x="14" y="106"/>
                      </a:lnTo>
                      <a:lnTo>
                        <a:pt x="17" y="98"/>
                      </a:lnTo>
                      <a:lnTo>
                        <a:pt x="19" y="89"/>
                      </a:lnTo>
                      <a:lnTo>
                        <a:pt x="21" y="83"/>
                      </a:lnTo>
                      <a:lnTo>
                        <a:pt x="25" y="79"/>
                      </a:lnTo>
                      <a:lnTo>
                        <a:pt x="29" y="75"/>
                      </a:lnTo>
                      <a:lnTo>
                        <a:pt x="37" y="73"/>
                      </a:lnTo>
                      <a:lnTo>
                        <a:pt x="42" y="69"/>
                      </a:lnTo>
                      <a:lnTo>
                        <a:pt x="48" y="68"/>
                      </a:lnTo>
                      <a:lnTo>
                        <a:pt x="52" y="64"/>
                      </a:lnTo>
                      <a:lnTo>
                        <a:pt x="54" y="60"/>
                      </a:lnTo>
                      <a:lnTo>
                        <a:pt x="58" y="56"/>
                      </a:lnTo>
                      <a:lnTo>
                        <a:pt x="58" y="52"/>
                      </a:lnTo>
                      <a:lnTo>
                        <a:pt x="60" y="46"/>
                      </a:lnTo>
                      <a:lnTo>
                        <a:pt x="62" y="41"/>
                      </a:lnTo>
                      <a:lnTo>
                        <a:pt x="60" y="33"/>
                      </a:lnTo>
                      <a:lnTo>
                        <a:pt x="58" y="27"/>
                      </a:lnTo>
                      <a:lnTo>
                        <a:pt x="58" y="21"/>
                      </a:lnTo>
                      <a:lnTo>
                        <a:pt x="60" y="18"/>
                      </a:lnTo>
                      <a:lnTo>
                        <a:pt x="60" y="14"/>
                      </a:lnTo>
                      <a:lnTo>
                        <a:pt x="60" y="10"/>
                      </a:lnTo>
                      <a:lnTo>
                        <a:pt x="60" y="6"/>
                      </a:lnTo>
                      <a:lnTo>
                        <a:pt x="60" y="6"/>
                      </a:lnTo>
                      <a:lnTo>
                        <a:pt x="65" y="4"/>
                      </a:lnTo>
                      <a:lnTo>
                        <a:pt x="73" y="2"/>
                      </a:lnTo>
                      <a:lnTo>
                        <a:pt x="79" y="0"/>
                      </a:lnTo>
                      <a:lnTo>
                        <a:pt x="83" y="2"/>
                      </a:lnTo>
                      <a:lnTo>
                        <a:pt x="85" y="0"/>
                      </a:lnTo>
                      <a:lnTo>
                        <a:pt x="85" y="4"/>
                      </a:lnTo>
                      <a:lnTo>
                        <a:pt x="88" y="12"/>
                      </a:lnTo>
                      <a:lnTo>
                        <a:pt x="90" y="18"/>
                      </a:lnTo>
                      <a:lnTo>
                        <a:pt x="94" y="23"/>
                      </a:lnTo>
                      <a:lnTo>
                        <a:pt x="98" y="29"/>
                      </a:lnTo>
                      <a:lnTo>
                        <a:pt x="100" y="35"/>
                      </a:lnTo>
                      <a:lnTo>
                        <a:pt x="104" y="44"/>
                      </a:lnTo>
                      <a:lnTo>
                        <a:pt x="104" y="48"/>
                      </a:lnTo>
                      <a:lnTo>
                        <a:pt x="102" y="54"/>
                      </a:lnTo>
                      <a:lnTo>
                        <a:pt x="96" y="56"/>
                      </a:lnTo>
                      <a:lnTo>
                        <a:pt x="92" y="60"/>
                      </a:lnTo>
                      <a:lnTo>
                        <a:pt x="94" y="66"/>
                      </a:lnTo>
                      <a:lnTo>
                        <a:pt x="90" y="69"/>
                      </a:lnTo>
                      <a:lnTo>
                        <a:pt x="87" y="71"/>
                      </a:lnTo>
                      <a:lnTo>
                        <a:pt x="85" y="73"/>
                      </a:lnTo>
                      <a:lnTo>
                        <a:pt x="87" y="79"/>
                      </a:lnTo>
                      <a:lnTo>
                        <a:pt x="83" y="87"/>
                      </a:lnTo>
                      <a:lnTo>
                        <a:pt x="79" y="94"/>
                      </a:lnTo>
                      <a:lnTo>
                        <a:pt x="73" y="100"/>
                      </a:lnTo>
                      <a:lnTo>
                        <a:pt x="67" y="102"/>
                      </a:lnTo>
                      <a:lnTo>
                        <a:pt x="60" y="102"/>
                      </a:lnTo>
                      <a:lnTo>
                        <a:pt x="52" y="110"/>
                      </a:lnTo>
                      <a:lnTo>
                        <a:pt x="46" y="114"/>
                      </a:lnTo>
                      <a:lnTo>
                        <a:pt x="46" y="121"/>
                      </a:lnTo>
                      <a:lnTo>
                        <a:pt x="44" y="125"/>
                      </a:lnTo>
                      <a:lnTo>
                        <a:pt x="44" y="133"/>
                      </a:lnTo>
                      <a:lnTo>
                        <a:pt x="42" y="137"/>
                      </a:lnTo>
                      <a:lnTo>
                        <a:pt x="42" y="140"/>
                      </a:lnTo>
                      <a:lnTo>
                        <a:pt x="42" y="142"/>
                      </a:lnTo>
                      <a:lnTo>
                        <a:pt x="40" y="144"/>
                      </a:lnTo>
                      <a:lnTo>
                        <a:pt x="37" y="140"/>
                      </a:lnTo>
                      <a:lnTo>
                        <a:pt x="35" y="142"/>
                      </a:lnTo>
                      <a:lnTo>
                        <a:pt x="31" y="142"/>
                      </a:lnTo>
                      <a:lnTo>
                        <a:pt x="25" y="144"/>
                      </a:lnTo>
                      <a:lnTo>
                        <a:pt x="19" y="146"/>
                      </a:lnTo>
                      <a:lnTo>
                        <a:pt x="14" y="150"/>
                      </a:lnTo>
                      <a:lnTo>
                        <a:pt x="10" y="152"/>
                      </a:lnTo>
                      <a:lnTo>
                        <a:pt x="2" y="156"/>
                      </a:lnTo>
                      <a:lnTo>
                        <a:pt x="2" y="150"/>
                      </a:lnTo>
                      <a:lnTo>
                        <a:pt x="0" y="142"/>
                      </a:lnTo>
                      <a:lnTo>
                        <a:pt x="2" y="135"/>
                      </a:lnTo>
                      <a:lnTo>
                        <a:pt x="4" y="127"/>
                      </a:lnTo>
                      <a:lnTo>
                        <a:pt x="6" y="125"/>
                      </a:lnTo>
                      <a:close/>
                    </a:path>
                  </a:pathLst>
                </a:custGeom>
                <a:solidFill>
                  <a:srgbClr val="ff6600"/>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3180" name=""/>
                <p:cNvSpPr/>
                <p:nvPr/>
              </p:nvSpPr>
              <p:spPr>
                <a:xfrm>
                  <a:off x="6004800" y="3525840"/>
                  <a:ext cx="18360" cy="48960"/>
                </a:xfrm>
                <a:custGeom>
                  <a:avLst/>
                  <a:gdLst/>
                  <a:ahLst/>
                  <a:rect l="l" t="t" r="r" b="b"/>
                  <a:pathLst>
                    <a:path w="73" h="193">
                      <a:moveTo>
                        <a:pt x="0" y="174"/>
                      </a:moveTo>
                      <a:lnTo>
                        <a:pt x="4" y="167"/>
                      </a:lnTo>
                      <a:lnTo>
                        <a:pt x="8" y="159"/>
                      </a:lnTo>
                      <a:lnTo>
                        <a:pt x="13" y="153"/>
                      </a:lnTo>
                      <a:lnTo>
                        <a:pt x="19" y="140"/>
                      </a:lnTo>
                      <a:lnTo>
                        <a:pt x="25" y="126"/>
                      </a:lnTo>
                      <a:lnTo>
                        <a:pt x="25" y="113"/>
                      </a:lnTo>
                      <a:lnTo>
                        <a:pt x="21" y="101"/>
                      </a:lnTo>
                      <a:lnTo>
                        <a:pt x="19" y="90"/>
                      </a:lnTo>
                      <a:lnTo>
                        <a:pt x="17" y="78"/>
                      </a:lnTo>
                      <a:lnTo>
                        <a:pt x="21" y="73"/>
                      </a:lnTo>
                      <a:lnTo>
                        <a:pt x="21" y="65"/>
                      </a:lnTo>
                      <a:lnTo>
                        <a:pt x="23" y="53"/>
                      </a:lnTo>
                      <a:lnTo>
                        <a:pt x="23" y="40"/>
                      </a:lnTo>
                      <a:lnTo>
                        <a:pt x="23" y="28"/>
                      </a:lnTo>
                      <a:lnTo>
                        <a:pt x="27" y="17"/>
                      </a:lnTo>
                      <a:lnTo>
                        <a:pt x="31" y="7"/>
                      </a:lnTo>
                      <a:lnTo>
                        <a:pt x="37" y="2"/>
                      </a:lnTo>
                      <a:lnTo>
                        <a:pt x="38" y="0"/>
                      </a:lnTo>
                      <a:lnTo>
                        <a:pt x="42" y="3"/>
                      </a:lnTo>
                      <a:lnTo>
                        <a:pt x="46" y="7"/>
                      </a:lnTo>
                      <a:lnTo>
                        <a:pt x="50" y="5"/>
                      </a:lnTo>
                      <a:lnTo>
                        <a:pt x="56" y="7"/>
                      </a:lnTo>
                      <a:lnTo>
                        <a:pt x="61" y="11"/>
                      </a:lnTo>
                      <a:lnTo>
                        <a:pt x="67" y="13"/>
                      </a:lnTo>
                      <a:lnTo>
                        <a:pt x="73" y="21"/>
                      </a:lnTo>
                      <a:lnTo>
                        <a:pt x="69" y="26"/>
                      </a:lnTo>
                      <a:lnTo>
                        <a:pt x="71" y="28"/>
                      </a:lnTo>
                      <a:lnTo>
                        <a:pt x="71" y="32"/>
                      </a:lnTo>
                      <a:lnTo>
                        <a:pt x="73" y="38"/>
                      </a:lnTo>
                      <a:lnTo>
                        <a:pt x="73" y="48"/>
                      </a:lnTo>
                      <a:lnTo>
                        <a:pt x="73" y="57"/>
                      </a:lnTo>
                      <a:lnTo>
                        <a:pt x="67" y="65"/>
                      </a:lnTo>
                      <a:lnTo>
                        <a:pt x="63" y="73"/>
                      </a:lnTo>
                      <a:lnTo>
                        <a:pt x="61" y="78"/>
                      </a:lnTo>
                      <a:lnTo>
                        <a:pt x="61" y="86"/>
                      </a:lnTo>
                      <a:lnTo>
                        <a:pt x="61" y="92"/>
                      </a:lnTo>
                      <a:lnTo>
                        <a:pt x="61" y="99"/>
                      </a:lnTo>
                      <a:lnTo>
                        <a:pt x="61" y="109"/>
                      </a:lnTo>
                      <a:lnTo>
                        <a:pt x="61" y="122"/>
                      </a:lnTo>
                      <a:lnTo>
                        <a:pt x="60" y="136"/>
                      </a:lnTo>
                      <a:lnTo>
                        <a:pt x="58" y="144"/>
                      </a:lnTo>
                      <a:lnTo>
                        <a:pt x="56" y="151"/>
                      </a:lnTo>
                      <a:lnTo>
                        <a:pt x="58" y="159"/>
                      </a:lnTo>
                      <a:lnTo>
                        <a:pt x="60" y="167"/>
                      </a:lnTo>
                      <a:lnTo>
                        <a:pt x="58" y="172"/>
                      </a:lnTo>
                      <a:lnTo>
                        <a:pt x="52" y="180"/>
                      </a:lnTo>
                      <a:lnTo>
                        <a:pt x="52" y="186"/>
                      </a:lnTo>
                      <a:lnTo>
                        <a:pt x="50" y="188"/>
                      </a:lnTo>
                      <a:lnTo>
                        <a:pt x="46" y="193"/>
                      </a:lnTo>
                      <a:lnTo>
                        <a:pt x="38" y="190"/>
                      </a:lnTo>
                      <a:lnTo>
                        <a:pt x="31" y="192"/>
                      </a:lnTo>
                      <a:lnTo>
                        <a:pt x="27" y="192"/>
                      </a:lnTo>
                      <a:lnTo>
                        <a:pt x="23" y="188"/>
                      </a:lnTo>
                      <a:lnTo>
                        <a:pt x="19" y="188"/>
                      </a:lnTo>
                      <a:lnTo>
                        <a:pt x="17" y="186"/>
                      </a:lnTo>
                      <a:lnTo>
                        <a:pt x="15" y="180"/>
                      </a:lnTo>
                      <a:lnTo>
                        <a:pt x="15" y="174"/>
                      </a:lnTo>
                      <a:lnTo>
                        <a:pt x="13" y="174"/>
                      </a:lnTo>
                      <a:lnTo>
                        <a:pt x="6" y="174"/>
                      </a:lnTo>
                      <a:lnTo>
                        <a:pt x="0" y="174"/>
                      </a:lnTo>
                      <a:close/>
                    </a:path>
                  </a:pathLst>
                </a:custGeom>
                <a:solidFill>
                  <a:srgbClr val="ff6600"/>
                </a:solidFill>
                <a:ln w="0">
                  <a:noFill/>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3181" name=""/>
                <p:cNvSpPr/>
                <p:nvPr/>
              </p:nvSpPr>
              <p:spPr>
                <a:xfrm>
                  <a:off x="5996520" y="3521520"/>
                  <a:ext cx="18000" cy="50400"/>
                </a:xfrm>
                <a:custGeom>
                  <a:avLst/>
                  <a:gdLst/>
                  <a:ahLst/>
                  <a:rect l="l" t="t" r="r" b="b"/>
                  <a:pathLst>
                    <a:path w="71" h="196">
                      <a:moveTo>
                        <a:pt x="2" y="196"/>
                      </a:moveTo>
                      <a:lnTo>
                        <a:pt x="0" y="192"/>
                      </a:lnTo>
                      <a:lnTo>
                        <a:pt x="0" y="186"/>
                      </a:lnTo>
                      <a:lnTo>
                        <a:pt x="2" y="181"/>
                      </a:lnTo>
                      <a:lnTo>
                        <a:pt x="2" y="177"/>
                      </a:lnTo>
                      <a:lnTo>
                        <a:pt x="2" y="175"/>
                      </a:lnTo>
                      <a:lnTo>
                        <a:pt x="4" y="177"/>
                      </a:lnTo>
                      <a:lnTo>
                        <a:pt x="6" y="175"/>
                      </a:lnTo>
                      <a:lnTo>
                        <a:pt x="8" y="173"/>
                      </a:lnTo>
                      <a:lnTo>
                        <a:pt x="10" y="169"/>
                      </a:lnTo>
                      <a:lnTo>
                        <a:pt x="12" y="165"/>
                      </a:lnTo>
                      <a:lnTo>
                        <a:pt x="14" y="158"/>
                      </a:lnTo>
                      <a:lnTo>
                        <a:pt x="16" y="152"/>
                      </a:lnTo>
                      <a:lnTo>
                        <a:pt x="14" y="146"/>
                      </a:lnTo>
                      <a:lnTo>
                        <a:pt x="16" y="133"/>
                      </a:lnTo>
                      <a:lnTo>
                        <a:pt x="20" y="125"/>
                      </a:lnTo>
                      <a:lnTo>
                        <a:pt x="22" y="117"/>
                      </a:lnTo>
                      <a:lnTo>
                        <a:pt x="25" y="113"/>
                      </a:lnTo>
                      <a:lnTo>
                        <a:pt x="27" y="110"/>
                      </a:lnTo>
                      <a:lnTo>
                        <a:pt x="27" y="106"/>
                      </a:lnTo>
                      <a:lnTo>
                        <a:pt x="29" y="98"/>
                      </a:lnTo>
                      <a:lnTo>
                        <a:pt x="29" y="90"/>
                      </a:lnTo>
                      <a:lnTo>
                        <a:pt x="27" y="85"/>
                      </a:lnTo>
                      <a:lnTo>
                        <a:pt x="29" y="81"/>
                      </a:lnTo>
                      <a:lnTo>
                        <a:pt x="31" y="77"/>
                      </a:lnTo>
                      <a:lnTo>
                        <a:pt x="33" y="71"/>
                      </a:lnTo>
                      <a:lnTo>
                        <a:pt x="29" y="67"/>
                      </a:lnTo>
                      <a:lnTo>
                        <a:pt x="27" y="60"/>
                      </a:lnTo>
                      <a:lnTo>
                        <a:pt x="29" y="56"/>
                      </a:lnTo>
                      <a:lnTo>
                        <a:pt x="29" y="52"/>
                      </a:lnTo>
                      <a:lnTo>
                        <a:pt x="29" y="46"/>
                      </a:lnTo>
                      <a:lnTo>
                        <a:pt x="33" y="39"/>
                      </a:lnTo>
                      <a:lnTo>
                        <a:pt x="37" y="33"/>
                      </a:lnTo>
                      <a:lnTo>
                        <a:pt x="41" y="27"/>
                      </a:lnTo>
                      <a:lnTo>
                        <a:pt x="41" y="19"/>
                      </a:lnTo>
                      <a:lnTo>
                        <a:pt x="46" y="14"/>
                      </a:lnTo>
                      <a:lnTo>
                        <a:pt x="48" y="8"/>
                      </a:lnTo>
                      <a:lnTo>
                        <a:pt x="48" y="0"/>
                      </a:lnTo>
                      <a:lnTo>
                        <a:pt x="52" y="2"/>
                      </a:lnTo>
                      <a:lnTo>
                        <a:pt x="56" y="4"/>
                      </a:lnTo>
                      <a:lnTo>
                        <a:pt x="62" y="10"/>
                      </a:lnTo>
                      <a:lnTo>
                        <a:pt x="68" y="12"/>
                      </a:lnTo>
                      <a:lnTo>
                        <a:pt x="71" y="14"/>
                      </a:lnTo>
                      <a:lnTo>
                        <a:pt x="70" y="16"/>
                      </a:lnTo>
                      <a:lnTo>
                        <a:pt x="64" y="21"/>
                      </a:lnTo>
                      <a:lnTo>
                        <a:pt x="60" y="31"/>
                      </a:lnTo>
                      <a:lnTo>
                        <a:pt x="56" y="42"/>
                      </a:lnTo>
                      <a:lnTo>
                        <a:pt x="56" y="54"/>
                      </a:lnTo>
                      <a:lnTo>
                        <a:pt x="56" y="67"/>
                      </a:lnTo>
                      <a:lnTo>
                        <a:pt x="54" y="79"/>
                      </a:lnTo>
                      <a:lnTo>
                        <a:pt x="54" y="87"/>
                      </a:lnTo>
                      <a:lnTo>
                        <a:pt x="50" y="92"/>
                      </a:lnTo>
                      <a:lnTo>
                        <a:pt x="52" y="104"/>
                      </a:lnTo>
                      <a:lnTo>
                        <a:pt x="54" y="115"/>
                      </a:lnTo>
                      <a:lnTo>
                        <a:pt x="58" y="127"/>
                      </a:lnTo>
                      <a:lnTo>
                        <a:pt x="58" y="140"/>
                      </a:lnTo>
                      <a:lnTo>
                        <a:pt x="52" y="154"/>
                      </a:lnTo>
                      <a:lnTo>
                        <a:pt x="46" y="167"/>
                      </a:lnTo>
                      <a:lnTo>
                        <a:pt x="41" y="173"/>
                      </a:lnTo>
                      <a:lnTo>
                        <a:pt x="37" y="181"/>
                      </a:lnTo>
                      <a:lnTo>
                        <a:pt x="33" y="188"/>
                      </a:lnTo>
                      <a:lnTo>
                        <a:pt x="23" y="186"/>
                      </a:lnTo>
                      <a:lnTo>
                        <a:pt x="16" y="186"/>
                      </a:lnTo>
                      <a:lnTo>
                        <a:pt x="10" y="190"/>
                      </a:lnTo>
                      <a:lnTo>
                        <a:pt x="6" y="194"/>
                      </a:lnTo>
                      <a:lnTo>
                        <a:pt x="2" y="196"/>
                      </a:lnTo>
                      <a:close/>
                    </a:path>
                  </a:pathLst>
                </a:custGeom>
                <a:solidFill>
                  <a:srgbClr val="ff6600"/>
                </a:solidFill>
                <a:ln w="0">
                  <a:noFill/>
                </a:ln>
              </p:spPr>
              <p:style>
                <a:lnRef idx="0"/>
                <a:fillRef idx="0"/>
                <a:effectRef idx="0"/>
                <a:fontRef idx="minor"/>
              </p:style>
              <p:txBody>
                <a:bodyPr lIns="90000" rIns="90000" tIns="3600" bIns="3600" anchor="t">
                  <a:noAutofit/>
                </a:bodyPr>
                <a:p>
                  <a:endParaRPr b="0" lang="en-US" sz="2400" strike="noStrike" u="none">
                    <a:solidFill>
                      <a:srgbClr val="000000"/>
                    </a:solidFill>
                    <a:effectLst/>
                    <a:uFillTx/>
                    <a:latin typeface="Times New Roman"/>
                  </a:endParaRPr>
                </a:p>
              </p:txBody>
            </p:sp>
            <p:sp>
              <p:nvSpPr>
                <p:cNvPr id="3182" name=""/>
                <p:cNvSpPr/>
                <p:nvPr/>
              </p:nvSpPr>
              <p:spPr>
                <a:xfrm>
                  <a:off x="6050160" y="3354480"/>
                  <a:ext cx="20880" cy="37440"/>
                </a:xfrm>
                <a:custGeom>
                  <a:avLst/>
                  <a:gdLst/>
                  <a:ahLst/>
                  <a:rect l="l" t="t" r="r" b="b"/>
                  <a:pathLst>
                    <a:path w="82" h="146">
                      <a:moveTo>
                        <a:pt x="25" y="146"/>
                      </a:moveTo>
                      <a:lnTo>
                        <a:pt x="21" y="142"/>
                      </a:lnTo>
                      <a:lnTo>
                        <a:pt x="19" y="137"/>
                      </a:lnTo>
                      <a:lnTo>
                        <a:pt x="15" y="127"/>
                      </a:lnTo>
                      <a:lnTo>
                        <a:pt x="11" y="119"/>
                      </a:lnTo>
                      <a:lnTo>
                        <a:pt x="8" y="112"/>
                      </a:lnTo>
                      <a:lnTo>
                        <a:pt x="6" y="108"/>
                      </a:lnTo>
                      <a:lnTo>
                        <a:pt x="6" y="104"/>
                      </a:lnTo>
                      <a:lnTo>
                        <a:pt x="4" y="102"/>
                      </a:lnTo>
                      <a:lnTo>
                        <a:pt x="2" y="92"/>
                      </a:lnTo>
                      <a:lnTo>
                        <a:pt x="2" y="91"/>
                      </a:lnTo>
                      <a:lnTo>
                        <a:pt x="0" y="81"/>
                      </a:lnTo>
                      <a:lnTo>
                        <a:pt x="0" y="77"/>
                      </a:lnTo>
                      <a:lnTo>
                        <a:pt x="0" y="73"/>
                      </a:lnTo>
                      <a:lnTo>
                        <a:pt x="2" y="67"/>
                      </a:lnTo>
                      <a:lnTo>
                        <a:pt x="8" y="67"/>
                      </a:lnTo>
                      <a:lnTo>
                        <a:pt x="13" y="64"/>
                      </a:lnTo>
                      <a:lnTo>
                        <a:pt x="17" y="60"/>
                      </a:lnTo>
                      <a:lnTo>
                        <a:pt x="21" y="56"/>
                      </a:lnTo>
                      <a:lnTo>
                        <a:pt x="23" y="54"/>
                      </a:lnTo>
                      <a:lnTo>
                        <a:pt x="25" y="48"/>
                      </a:lnTo>
                      <a:lnTo>
                        <a:pt x="23" y="37"/>
                      </a:lnTo>
                      <a:lnTo>
                        <a:pt x="23" y="31"/>
                      </a:lnTo>
                      <a:lnTo>
                        <a:pt x="25" y="21"/>
                      </a:lnTo>
                      <a:lnTo>
                        <a:pt x="27" y="16"/>
                      </a:lnTo>
                      <a:lnTo>
                        <a:pt x="36" y="14"/>
                      </a:lnTo>
                      <a:lnTo>
                        <a:pt x="42" y="10"/>
                      </a:lnTo>
                      <a:lnTo>
                        <a:pt x="48" y="4"/>
                      </a:lnTo>
                      <a:lnTo>
                        <a:pt x="50" y="0"/>
                      </a:lnTo>
                      <a:lnTo>
                        <a:pt x="61" y="2"/>
                      </a:lnTo>
                      <a:lnTo>
                        <a:pt x="67" y="2"/>
                      </a:lnTo>
                      <a:lnTo>
                        <a:pt x="71" y="0"/>
                      </a:lnTo>
                      <a:lnTo>
                        <a:pt x="73" y="0"/>
                      </a:lnTo>
                      <a:lnTo>
                        <a:pt x="79" y="0"/>
                      </a:lnTo>
                      <a:lnTo>
                        <a:pt x="80" y="0"/>
                      </a:lnTo>
                      <a:lnTo>
                        <a:pt x="79" y="4"/>
                      </a:lnTo>
                      <a:lnTo>
                        <a:pt x="80" y="10"/>
                      </a:lnTo>
                      <a:lnTo>
                        <a:pt x="82" y="18"/>
                      </a:lnTo>
                      <a:lnTo>
                        <a:pt x="79" y="21"/>
                      </a:lnTo>
                      <a:lnTo>
                        <a:pt x="77" y="27"/>
                      </a:lnTo>
                      <a:lnTo>
                        <a:pt x="73" y="31"/>
                      </a:lnTo>
                      <a:lnTo>
                        <a:pt x="69" y="35"/>
                      </a:lnTo>
                      <a:lnTo>
                        <a:pt x="63" y="44"/>
                      </a:lnTo>
                      <a:lnTo>
                        <a:pt x="57" y="52"/>
                      </a:lnTo>
                      <a:lnTo>
                        <a:pt x="54" y="56"/>
                      </a:lnTo>
                      <a:lnTo>
                        <a:pt x="52" y="64"/>
                      </a:lnTo>
                      <a:lnTo>
                        <a:pt x="48" y="71"/>
                      </a:lnTo>
                      <a:lnTo>
                        <a:pt x="46" y="75"/>
                      </a:lnTo>
                      <a:lnTo>
                        <a:pt x="42" y="81"/>
                      </a:lnTo>
                      <a:lnTo>
                        <a:pt x="42" y="83"/>
                      </a:lnTo>
                      <a:lnTo>
                        <a:pt x="44" y="87"/>
                      </a:lnTo>
                      <a:lnTo>
                        <a:pt x="44" y="94"/>
                      </a:lnTo>
                      <a:lnTo>
                        <a:pt x="42" y="98"/>
                      </a:lnTo>
                      <a:lnTo>
                        <a:pt x="42" y="104"/>
                      </a:lnTo>
                      <a:lnTo>
                        <a:pt x="40" y="106"/>
                      </a:lnTo>
                      <a:lnTo>
                        <a:pt x="36" y="110"/>
                      </a:lnTo>
                      <a:lnTo>
                        <a:pt x="36" y="115"/>
                      </a:lnTo>
                      <a:lnTo>
                        <a:pt x="34" y="117"/>
                      </a:lnTo>
                      <a:lnTo>
                        <a:pt x="29" y="117"/>
                      </a:lnTo>
                      <a:lnTo>
                        <a:pt x="25" y="121"/>
                      </a:lnTo>
                      <a:lnTo>
                        <a:pt x="25" y="127"/>
                      </a:lnTo>
                      <a:lnTo>
                        <a:pt x="23" y="131"/>
                      </a:lnTo>
                      <a:lnTo>
                        <a:pt x="25" y="133"/>
                      </a:lnTo>
                      <a:lnTo>
                        <a:pt x="27" y="138"/>
                      </a:lnTo>
                      <a:lnTo>
                        <a:pt x="27" y="142"/>
                      </a:lnTo>
                      <a:lnTo>
                        <a:pt x="27" y="146"/>
                      </a:lnTo>
                      <a:lnTo>
                        <a:pt x="25" y="146"/>
                      </a:lnTo>
                      <a:close/>
                    </a:path>
                  </a:pathLst>
                </a:custGeom>
                <a:solidFill>
                  <a:srgbClr val="ff6600"/>
                </a:solidFill>
                <a:ln w="0">
                  <a:noFill/>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Times New Roman"/>
                  </a:endParaRPr>
                </a:p>
              </p:txBody>
            </p:sp>
            <p:sp>
              <p:nvSpPr>
                <p:cNvPr id="3183" name=""/>
                <p:cNvSpPr/>
                <p:nvPr/>
              </p:nvSpPr>
              <p:spPr>
                <a:xfrm>
                  <a:off x="6082560" y="3353040"/>
                  <a:ext cx="12600" cy="15480"/>
                </a:xfrm>
                <a:custGeom>
                  <a:avLst/>
                  <a:gdLst/>
                  <a:ahLst/>
                  <a:rect l="l" t="t" r="r" b="b"/>
                  <a:pathLst>
                    <a:path w="49" h="61">
                      <a:moveTo>
                        <a:pt x="9" y="17"/>
                      </a:moveTo>
                      <a:lnTo>
                        <a:pt x="13" y="23"/>
                      </a:lnTo>
                      <a:lnTo>
                        <a:pt x="13" y="28"/>
                      </a:lnTo>
                      <a:lnTo>
                        <a:pt x="7" y="36"/>
                      </a:lnTo>
                      <a:lnTo>
                        <a:pt x="5" y="42"/>
                      </a:lnTo>
                      <a:lnTo>
                        <a:pt x="5" y="49"/>
                      </a:lnTo>
                      <a:lnTo>
                        <a:pt x="1" y="55"/>
                      </a:lnTo>
                      <a:lnTo>
                        <a:pt x="0" y="59"/>
                      </a:lnTo>
                      <a:lnTo>
                        <a:pt x="3" y="59"/>
                      </a:lnTo>
                      <a:lnTo>
                        <a:pt x="13" y="61"/>
                      </a:lnTo>
                      <a:lnTo>
                        <a:pt x="19" y="59"/>
                      </a:lnTo>
                      <a:lnTo>
                        <a:pt x="23" y="55"/>
                      </a:lnTo>
                      <a:lnTo>
                        <a:pt x="28" y="48"/>
                      </a:lnTo>
                      <a:lnTo>
                        <a:pt x="36" y="40"/>
                      </a:lnTo>
                      <a:lnTo>
                        <a:pt x="44" y="40"/>
                      </a:lnTo>
                      <a:lnTo>
                        <a:pt x="49" y="36"/>
                      </a:lnTo>
                      <a:lnTo>
                        <a:pt x="49" y="23"/>
                      </a:lnTo>
                      <a:lnTo>
                        <a:pt x="48" y="15"/>
                      </a:lnTo>
                      <a:lnTo>
                        <a:pt x="46" y="7"/>
                      </a:lnTo>
                      <a:lnTo>
                        <a:pt x="44" y="3"/>
                      </a:lnTo>
                      <a:lnTo>
                        <a:pt x="40" y="0"/>
                      </a:lnTo>
                      <a:lnTo>
                        <a:pt x="36" y="1"/>
                      </a:lnTo>
                      <a:lnTo>
                        <a:pt x="34" y="9"/>
                      </a:lnTo>
                      <a:lnTo>
                        <a:pt x="28" y="9"/>
                      </a:lnTo>
                      <a:lnTo>
                        <a:pt x="23" y="7"/>
                      </a:lnTo>
                      <a:lnTo>
                        <a:pt x="19" y="5"/>
                      </a:lnTo>
                      <a:lnTo>
                        <a:pt x="17" y="7"/>
                      </a:lnTo>
                      <a:lnTo>
                        <a:pt x="15" y="13"/>
                      </a:lnTo>
                      <a:lnTo>
                        <a:pt x="9" y="17"/>
                      </a:lnTo>
                      <a:close/>
                    </a:path>
                  </a:pathLst>
                </a:custGeom>
                <a:solidFill>
                  <a:srgbClr val="ff6600"/>
                </a:solidFill>
                <a:ln w="0">
                  <a:noFill/>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Times New Roman"/>
                  </a:endParaRPr>
                </a:p>
              </p:txBody>
            </p:sp>
            <p:sp>
              <p:nvSpPr>
                <p:cNvPr id="3184" name=""/>
                <p:cNvSpPr/>
                <p:nvPr/>
              </p:nvSpPr>
              <p:spPr>
                <a:xfrm>
                  <a:off x="6082560" y="3345480"/>
                  <a:ext cx="25200" cy="37080"/>
                </a:xfrm>
                <a:custGeom>
                  <a:avLst/>
                  <a:gdLst/>
                  <a:ahLst/>
                  <a:rect l="l" t="t" r="r" b="b"/>
                  <a:pathLst>
                    <a:path w="93" h="148">
                      <a:moveTo>
                        <a:pt x="12" y="94"/>
                      </a:moveTo>
                      <a:lnTo>
                        <a:pt x="18" y="92"/>
                      </a:lnTo>
                      <a:lnTo>
                        <a:pt x="22" y="88"/>
                      </a:lnTo>
                      <a:lnTo>
                        <a:pt x="27" y="81"/>
                      </a:lnTo>
                      <a:lnTo>
                        <a:pt x="35" y="73"/>
                      </a:lnTo>
                      <a:lnTo>
                        <a:pt x="43" y="73"/>
                      </a:lnTo>
                      <a:lnTo>
                        <a:pt x="48" y="69"/>
                      </a:lnTo>
                      <a:lnTo>
                        <a:pt x="48" y="56"/>
                      </a:lnTo>
                      <a:lnTo>
                        <a:pt x="47" y="48"/>
                      </a:lnTo>
                      <a:lnTo>
                        <a:pt x="45" y="40"/>
                      </a:lnTo>
                      <a:lnTo>
                        <a:pt x="43" y="36"/>
                      </a:lnTo>
                      <a:lnTo>
                        <a:pt x="39" y="33"/>
                      </a:lnTo>
                      <a:lnTo>
                        <a:pt x="43" y="27"/>
                      </a:lnTo>
                      <a:lnTo>
                        <a:pt x="48" y="19"/>
                      </a:lnTo>
                      <a:lnTo>
                        <a:pt x="52" y="13"/>
                      </a:lnTo>
                      <a:lnTo>
                        <a:pt x="54" y="6"/>
                      </a:lnTo>
                      <a:lnTo>
                        <a:pt x="54" y="4"/>
                      </a:lnTo>
                      <a:lnTo>
                        <a:pt x="58" y="0"/>
                      </a:lnTo>
                      <a:lnTo>
                        <a:pt x="60" y="10"/>
                      </a:lnTo>
                      <a:lnTo>
                        <a:pt x="66" y="15"/>
                      </a:lnTo>
                      <a:lnTo>
                        <a:pt x="73" y="19"/>
                      </a:lnTo>
                      <a:lnTo>
                        <a:pt x="77" y="25"/>
                      </a:lnTo>
                      <a:lnTo>
                        <a:pt x="81" y="29"/>
                      </a:lnTo>
                      <a:lnTo>
                        <a:pt x="85" y="36"/>
                      </a:lnTo>
                      <a:lnTo>
                        <a:pt x="85" y="46"/>
                      </a:lnTo>
                      <a:lnTo>
                        <a:pt x="87" y="61"/>
                      </a:lnTo>
                      <a:lnTo>
                        <a:pt x="85" y="71"/>
                      </a:lnTo>
                      <a:lnTo>
                        <a:pt x="87" y="81"/>
                      </a:lnTo>
                      <a:lnTo>
                        <a:pt x="87" y="84"/>
                      </a:lnTo>
                      <a:lnTo>
                        <a:pt x="89" y="92"/>
                      </a:lnTo>
                      <a:lnTo>
                        <a:pt x="91" y="100"/>
                      </a:lnTo>
                      <a:lnTo>
                        <a:pt x="93" y="105"/>
                      </a:lnTo>
                      <a:lnTo>
                        <a:pt x="93" y="109"/>
                      </a:lnTo>
                      <a:lnTo>
                        <a:pt x="91" y="111"/>
                      </a:lnTo>
                      <a:lnTo>
                        <a:pt x="87" y="109"/>
                      </a:lnTo>
                      <a:lnTo>
                        <a:pt x="83" y="111"/>
                      </a:lnTo>
                      <a:lnTo>
                        <a:pt x="81" y="117"/>
                      </a:lnTo>
                      <a:lnTo>
                        <a:pt x="77" y="121"/>
                      </a:lnTo>
                      <a:lnTo>
                        <a:pt x="75" y="129"/>
                      </a:lnTo>
                      <a:lnTo>
                        <a:pt x="71" y="132"/>
                      </a:lnTo>
                      <a:lnTo>
                        <a:pt x="68" y="132"/>
                      </a:lnTo>
                      <a:lnTo>
                        <a:pt x="64" y="134"/>
                      </a:lnTo>
                      <a:lnTo>
                        <a:pt x="64" y="140"/>
                      </a:lnTo>
                      <a:lnTo>
                        <a:pt x="62" y="142"/>
                      </a:lnTo>
                      <a:lnTo>
                        <a:pt x="60" y="142"/>
                      </a:lnTo>
                      <a:lnTo>
                        <a:pt x="54" y="142"/>
                      </a:lnTo>
                      <a:lnTo>
                        <a:pt x="47" y="140"/>
                      </a:lnTo>
                      <a:lnTo>
                        <a:pt x="41" y="136"/>
                      </a:lnTo>
                      <a:lnTo>
                        <a:pt x="31" y="132"/>
                      </a:lnTo>
                      <a:lnTo>
                        <a:pt x="27" y="132"/>
                      </a:lnTo>
                      <a:lnTo>
                        <a:pt x="24" y="134"/>
                      </a:lnTo>
                      <a:lnTo>
                        <a:pt x="20" y="138"/>
                      </a:lnTo>
                      <a:lnTo>
                        <a:pt x="20" y="140"/>
                      </a:lnTo>
                      <a:lnTo>
                        <a:pt x="12" y="144"/>
                      </a:lnTo>
                      <a:lnTo>
                        <a:pt x="6" y="146"/>
                      </a:lnTo>
                      <a:lnTo>
                        <a:pt x="0" y="148"/>
                      </a:lnTo>
                      <a:lnTo>
                        <a:pt x="4" y="138"/>
                      </a:lnTo>
                      <a:lnTo>
                        <a:pt x="8" y="134"/>
                      </a:lnTo>
                      <a:lnTo>
                        <a:pt x="10" y="125"/>
                      </a:lnTo>
                      <a:lnTo>
                        <a:pt x="10" y="113"/>
                      </a:lnTo>
                      <a:lnTo>
                        <a:pt x="12" y="107"/>
                      </a:lnTo>
                      <a:lnTo>
                        <a:pt x="12" y="98"/>
                      </a:lnTo>
                      <a:lnTo>
                        <a:pt x="12" y="94"/>
                      </a:lnTo>
                      <a:close/>
                    </a:path>
                  </a:pathLst>
                </a:custGeom>
                <a:solidFill>
                  <a:srgbClr val="ff6600"/>
                </a:solidFill>
                <a:ln w="0">
                  <a:noFill/>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Times New Roman"/>
                  </a:endParaRPr>
                </a:p>
              </p:txBody>
            </p:sp>
            <p:sp>
              <p:nvSpPr>
                <p:cNvPr id="3185" name=""/>
                <p:cNvSpPr/>
                <p:nvPr/>
              </p:nvSpPr>
              <p:spPr>
                <a:xfrm>
                  <a:off x="6071400" y="3358440"/>
                  <a:ext cx="14040" cy="25560"/>
                </a:xfrm>
                <a:custGeom>
                  <a:avLst/>
                  <a:gdLst/>
                  <a:ahLst/>
                  <a:rect l="l" t="t" r="r" b="b"/>
                  <a:pathLst>
                    <a:path w="54" h="100">
                      <a:moveTo>
                        <a:pt x="19" y="98"/>
                      </a:moveTo>
                      <a:lnTo>
                        <a:pt x="16" y="94"/>
                      </a:lnTo>
                      <a:lnTo>
                        <a:pt x="4" y="88"/>
                      </a:lnTo>
                      <a:lnTo>
                        <a:pt x="0" y="84"/>
                      </a:lnTo>
                      <a:lnTo>
                        <a:pt x="2" y="80"/>
                      </a:lnTo>
                      <a:lnTo>
                        <a:pt x="6" y="77"/>
                      </a:lnTo>
                      <a:lnTo>
                        <a:pt x="8" y="71"/>
                      </a:lnTo>
                      <a:lnTo>
                        <a:pt x="10" y="69"/>
                      </a:lnTo>
                      <a:lnTo>
                        <a:pt x="10" y="65"/>
                      </a:lnTo>
                      <a:lnTo>
                        <a:pt x="12" y="59"/>
                      </a:lnTo>
                      <a:lnTo>
                        <a:pt x="16" y="52"/>
                      </a:lnTo>
                      <a:lnTo>
                        <a:pt x="19" y="40"/>
                      </a:lnTo>
                      <a:lnTo>
                        <a:pt x="19" y="34"/>
                      </a:lnTo>
                      <a:lnTo>
                        <a:pt x="25" y="31"/>
                      </a:lnTo>
                      <a:lnTo>
                        <a:pt x="27" y="27"/>
                      </a:lnTo>
                      <a:lnTo>
                        <a:pt x="27" y="21"/>
                      </a:lnTo>
                      <a:lnTo>
                        <a:pt x="27" y="15"/>
                      </a:lnTo>
                      <a:lnTo>
                        <a:pt x="31" y="8"/>
                      </a:lnTo>
                      <a:lnTo>
                        <a:pt x="33" y="2"/>
                      </a:lnTo>
                      <a:lnTo>
                        <a:pt x="37" y="2"/>
                      </a:lnTo>
                      <a:lnTo>
                        <a:pt x="42" y="4"/>
                      </a:lnTo>
                      <a:lnTo>
                        <a:pt x="48" y="2"/>
                      </a:lnTo>
                      <a:lnTo>
                        <a:pt x="50" y="0"/>
                      </a:lnTo>
                      <a:lnTo>
                        <a:pt x="54" y="6"/>
                      </a:lnTo>
                      <a:lnTo>
                        <a:pt x="54" y="11"/>
                      </a:lnTo>
                      <a:lnTo>
                        <a:pt x="48" y="19"/>
                      </a:lnTo>
                      <a:lnTo>
                        <a:pt x="46" y="25"/>
                      </a:lnTo>
                      <a:lnTo>
                        <a:pt x="46" y="32"/>
                      </a:lnTo>
                      <a:lnTo>
                        <a:pt x="42" y="38"/>
                      </a:lnTo>
                      <a:lnTo>
                        <a:pt x="41" y="42"/>
                      </a:lnTo>
                      <a:lnTo>
                        <a:pt x="44" y="42"/>
                      </a:lnTo>
                      <a:lnTo>
                        <a:pt x="54" y="44"/>
                      </a:lnTo>
                      <a:lnTo>
                        <a:pt x="54" y="48"/>
                      </a:lnTo>
                      <a:lnTo>
                        <a:pt x="54" y="57"/>
                      </a:lnTo>
                      <a:lnTo>
                        <a:pt x="52" y="63"/>
                      </a:lnTo>
                      <a:lnTo>
                        <a:pt x="52" y="75"/>
                      </a:lnTo>
                      <a:lnTo>
                        <a:pt x="50" y="84"/>
                      </a:lnTo>
                      <a:lnTo>
                        <a:pt x="46" y="88"/>
                      </a:lnTo>
                      <a:lnTo>
                        <a:pt x="42" y="98"/>
                      </a:lnTo>
                      <a:lnTo>
                        <a:pt x="33" y="98"/>
                      </a:lnTo>
                      <a:lnTo>
                        <a:pt x="25" y="100"/>
                      </a:lnTo>
                      <a:lnTo>
                        <a:pt x="19" y="98"/>
                      </a:lnTo>
                      <a:close/>
                    </a:path>
                  </a:pathLst>
                </a:custGeom>
                <a:solidFill>
                  <a:srgbClr val="ff6600"/>
                </a:solidFill>
                <a:ln w="0">
                  <a:noFill/>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3186" name=""/>
                <p:cNvSpPr/>
                <p:nvPr/>
              </p:nvSpPr>
              <p:spPr>
                <a:xfrm>
                  <a:off x="6088320" y="3378960"/>
                  <a:ext cx="16560" cy="18000"/>
                </a:xfrm>
                <a:custGeom>
                  <a:avLst/>
                  <a:gdLst/>
                  <a:ahLst/>
                  <a:rect l="l" t="t" r="r" b="b"/>
                  <a:pathLst>
                    <a:path w="63" h="69">
                      <a:moveTo>
                        <a:pt x="32" y="69"/>
                      </a:moveTo>
                      <a:lnTo>
                        <a:pt x="32" y="68"/>
                      </a:lnTo>
                      <a:lnTo>
                        <a:pt x="30" y="62"/>
                      </a:lnTo>
                      <a:lnTo>
                        <a:pt x="28" y="54"/>
                      </a:lnTo>
                      <a:lnTo>
                        <a:pt x="28" y="46"/>
                      </a:lnTo>
                      <a:lnTo>
                        <a:pt x="27" y="44"/>
                      </a:lnTo>
                      <a:lnTo>
                        <a:pt x="21" y="41"/>
                      </a:lnTo>
                      <a:lnTo>
                        <a:pt x="17" y="37"/>
                      </a:lnTo>
                      <a:lnTo>
                        <a:pt x="17" y="35"/>
                      </a:lnTo>
                      <a:lnTo>
                        <a:pt x="15" y="31"/>
                      </a:lnTo>
                      <a:lnTo>
                        <a:pt x="15" y="27"/>
                      </a:lnTo>
                      <a:lnTo>
                        <a:pt x="11" y="18"/>
                      </a:lnTo>
                      <a:lnTo>
                        <a:pt x="5" y="12"/>
                      </a:lnTo>
                      <a:lnTo>
                        <a:pt x="0" y="8"/>
                      </a:lnTo>
                      <a:lnTo>
                        <a:pt x="0" y="6"/>
                      </a:lnTo>
                      <a:lnTo>
                        <a:pt x="4" y="2"/>
                      </a:lnTo>
                      <a:lnTo>
                        <a:pt x="7" y="0"/>
                      </a:lnTo>
                      <a:lnTo>
                        <a:pt x="11" y="0"/>
                      </a:lnTo>
                      <a:lnTo>
                        <a:pt x="21" y="4"/>
                      </a:lnTo>
                      <a:lnTo>
                        <a:pt x="27" y="8"/>
                      </a:lnTo>
                      <a:lnTo>
                        <a:pt x="34" y="10"/>
                      </a:lnTo>
                      <a:lnTo>
                        <a:pt x="40" y="10"/>
                      </a:lnTo>
                      <a:lnTo>
                        <a:pt x="42" y="16"/>
                      </a:lnTo>
                      <a:lnTo>
                        <a:pt x="44" y="23"/>
                      </a:lnTo>
                      <a:lnTo>
                        <a:pt x="46" y="29"/>
                      </a:lnTo>
                      <a:lnTo>
                        <a:pt x="51" y="31"/>
                      </a:lnTo>
                      <a:lnTo>
                        <a:pt x="59" y="33"/>
                      </a:lnTo>
                      <a:lnTo>
                        <a:pt x="63" y="35"/>
                      </a:lnTo>
                      <a:lnTo>
                        <a:pt x="63" y="39"/>
                      </a:lnTo>
                      <a:lnTo>
                        <a:pt x="63" y="46"/>
                      </a:lnTo>
                      <a:lnTo>
                        <a:pt x="59" y="46"/>
                      </a:lnTo>
                      <a:lnTo>
                        <a:pt x="51" y="52"/>
                      </a:lnTo>
                      <a:lnTo>
                        <a:pt x="42" y="58"/>
                      </a:lnTo>
                      <a:lnTo>
                        <a:pt x="38" y="64"/>
                      </a:lnTo>
                      <a:lnTo>
                        <a:pt x="32" y="69"/>
                      </a:lnTo>
                      <a:close/>
                    </a:path>
                  </a:pathLst>
                </a:custGeom>
                <a:solidFill>
                  <a:srgbClr val="ff6600"/>
                </a:solidFill>
                <a:ln w="0">
                  <a:noFill/>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Times New Roman"/>
                  </a:endParaRPr>
                </a:p>
              </p:txBody>
            </p:sp>
            <p:sp>
              <p:nvSpPr>
                <p:cNvPr id="3187" name=""/>
                <p:cNvSpPr/>
                <p:nvPr/>
              </p:nvSpPr>
              <p:spPr>
                <a:xfrm>
                  <a:off x="6072840" y="3381840"/>
                  <a:ext cx="25200" cy="32040"/>
                </a:xfrm>
                <a:custGeom>
                  <a:avLst/>
                  <a:gdLst/>
                  <a:ahLst/>
                  <a:rect l="l" t="t" r="r" b="b"/>
                  <a:pathLst>
                    <a:path w="96" h="127">
                      <a:moveTo>
                        <a:pt x="2" y="52"/>
                      </a:moveTo>
                      <a:lnTo>
                        <a:pt x="2" y="48"/>
                      </a:lnTo>
                      <a:lnTo>
                        <a:pt x="0" y="42"/>
                      </a:lnTo>
                      <a:lnTo>
                        <a:pt x="0" y="38"/>
                      </a:lnTo>
                      <a:lnTo>
                        <a:pt x="6" y="36"/>
                      </a:lnTo>
                      <a:lnTo>
                        <a:pt x="12" y="31"/>
                      </a:lnTo>
                      <a:lnTo>
                        <a:pt x="13" y="23"/>
                      </a:lnTo>
                      <a:lnTo>
                        <a:pt x="15" y="17"/>
                      </a:lnTo>
                      <a:lnTo>
                        <a:pt x="13" y="13"/>
                      </a:lnTo>
                      <a:lnTo>
                        <a:pt x="13" y="8"/>
                      </a:lnTo>
                      <a:lnTo>
                        <a:pt x="19" y="10"/>
                      </a:lnTo>
                      <a:lnTo>
                        <a:pt x="27" y="8"/>
                      </a:lnTo>
                      <a:lnTo>
                        <a:pt x="36" y="8"/>
                      </a:lnTo>
                      <a:lnTo>
                        <a:pt x="42" y="6"/>
                      </a:lnTo>
                      <a:lnTo>
                        <a:pt x="48" y="4"/>
                      </a:lnTo>
                      <a:lnTo>
                        <a:pt x="56" y="0"/>
                      </a:lnTo>
                      <a:lnTo>
                        <a:pt x="61" y="4"/>
                      </a:lnTo>
                      <a:lnTo>
                        <a:pt x="67" y="10"/>
                      </a:lnTo>
                      <a:lnTo>
                        <a:pt x="71" y="19"/>
                      </a:lnTo>
                      <a:lnTo>
                        <a:pt x="71" y="23"/>
                      </a:lnTo>
                      <a:lnTo>
                        <a:pt x="73" y="27"/>
                      </a:lnTo>
                      <a:lnTo>
                        <a:pt x="73" y="29"/>
                      </a:lnTo>
                      <a:lnTo>
                        <a:pt x="77" y="33"/>
                      </a:lnTo>
                      <a:lnTo>
                        <a:pt x="83" y="36"/>
                      </a:lnTo>
                      <a:lnTo>
                        <a:pt x="84" y="38"/>
                      </a:lnTo>
                      <a:lnTo>
                        <a:pt x="84" y="46"/>
                      </a:lnTo>
                      <a:lnTo>
                        <a:pt x="86" y="54"/>
                      </a:lnTo>
                      <a:lnTo>
                        <a:pt x="88" y="60"/>
                      </a:lnTo>
                      <a:lnTo>
                        <a:pt x="88" y="61"/>
                      </a:lnTo>
                      <a:lnTo>
                        <a:pt x="92" y="75"/>
                      </a:lnTo>
                      <a:lnTo>
                        <a:pt x="92" y="86"/>
                      </a:lnTo>
                      <a:lnTo>
                        <a:pt x="92" y="94"/>
                      </a:lnTo>
                      <a:lnTo>
                        <a:pt x="94" y="102"/>
                      </a:lnTo>
                      <a:lnTo>
                        <a:pt x="96" y="106"/>
                      </a:lnTo>
                      <a:lnTo>
                        <a:pt x="96" y="109"/>
                      </a:lnTo>
                      <a:lnTo>
                        <a:pt x="92" y="113"/>
                      </a:lnTo>
                      <a:lnTo>
                        <a:pt x="88" y="115"/>
                      </a:lnTo>
                      <a:lnTo>
                        <a:pt x="84" y="115"/>
                      </a:lnTo>
                      <a:lnTo>
                        <a:pt x="84" y="113"/>
                      </a:lnTo>
                      <a:lnTo>
                        <a:pt x="81" y="113"/>
                      </a:lnTo>
                      <a:lnTo>
                        <a:pt x="79" y="115"/>
                      </a:lnTo>
                      <a:lnTo>
                        <a:pt x="77" y="115"/>
                      </a:lnTo>
                      <a:lnTo>
                        <a:pt x="73" y="115"/>
                      </a:lnTo>
                      <a:lnTo>
                        <a:pt x="67" y="115"/>
                      </a:lnTo>
                      <a:lnTo>
                        <a:pt x="63" y="115"/>
                      </a:lnTo>
                      <a:lnTo>
                        <a:pt x="58" y="117"/>
                      </a:lnTo>
                      <a:lnTo>
                        <a:pt x="54" y="121"/>
                      </a:lnTo>
                      <a:lnTo>
                        <a:pt x="50" y="123"/>
                      </a:lnTo>
                      <a:lnTo>
                        <a:pt x="46" y="121"/>
                      </a:lnTo>
                      <a:lnTo>
                        <a:pt x="44" y="123"/>
                      </a:lnTo>
                      <a:lnTo>
                        <a:pt x="42" y="127"/>
                      </a:lnTo>
                      <a:lnTo>
                        <a:pt x="38" y="127"/>
                      </a:lnTo>
                      <a:lnTo>
                        <a:pt x="38" y="123"/>
                      </a:lnTo>
                      <a:lnTo>
                        <a:pt x="33" y="123"/>
                      </a:lnTo>
                      <a:lnTo>
                        <a:pt x="29" y="125"/>
                      </a:lnTo>
                      <a:lnTo>
                        <a:pt x="25" y="123"/>
                      </a:lnTo>
                      <a:lnTo>
                        <a:pt x="23" y="123"/>
                      </a:lnTo>
                      <a:lnTo>
                        <a:pt x="19" y="123"/>
                      </a:lnTo>
                      <a:lnTo>
                        <a:pt x="19" y="117"/>
                      </a:lnTo>
                      <a:lnTo>
                        <a:pt x="21" y="113"/>
                      </a:lnTo>
                      <a:lnTo>
                        <a:pt x="23" y="109"/>
                      </a:lnTo>
                      <a:lnTo>
                        <a:pt x="23" y="100"/>
                      </a:lnTo>
                      <a:lnTo>
                        <a:pt x="23" y="90"/>
                      </a:lnTo>
                      <a:lnTo>
                        <a:pt x="25" y="81"/>
                      </a:lnTo>
                      <a:lnTo>
                        <a:pt x="25" y="69"/>
                      </a:lnTo>
                      <a:lnTo>
                        <a:pt x="23" y="56"/>
                      </a:lnTo>
                      <a:lnTo>
                        <a:pt x="23" y="54"/>
                      </a:lnTo>
                      <a:lnTo>
                        <a:pt x="17" y="54"/>
                      </a:lnTo>
                      <a:lnTo>
                        <a:pt x="13" y="52"/>
                      </a:lnTo>
                      <a:lnTo>
                        <a:pt x="10" y="52"/>
                      </a:lnTo>
                      <a:lnTo>
                        <a:pt x="6" y="52"/>
                      </a:lnTo>
                      <a:lnTo>
                        <a:pt x="2" y="52"/>
                      </a:lnTo>
                      <a:close/>
                    </a:path>
                  </a:pathLst>
                </a:custGeom>
                <a:solidFill>
                  <a:srgbClr val="ff6600"/>
                </a:solidFill>
                <a:ln w="0">
                  <a:noFill/>
                </a:ln>
              </p:spPr>
              <p:style>
                <a:lnRef idx="0"/>
                <a:fillRef idx="0"/>
                <a:effectRef idx="0"/>
                <a:fontRef idx="minor"/>
              </p:style>
              <p:txBody>
                <a:bodyPr lIns="90000" rIns="90000" tIns="-14760" bIns="-14760" anchor="t">
                  <a:noAutofit/>
                </a:bodyPr>
                <a:p>
                  <a:endParaRPr b="0" lang="en-US" sz="2400" strike="noStrike" u="none">
                    <a:solidFill>
                      <a:srgbClr val="000000"/>
                    </a:solidFill>
                    <a:effectLst/>
                    <a:uFillTx/>
                    <a:latin typeface="Times New Roman"/>
                  </a:endParaRPr>
                </a:p>
              </p:txBody>
            </p:sp>
            <p:sp>
              <p:nvSpPr>
                <p:cNvPr id="3188" name=""/>
                <p:cNvSpPr/>
                <p:nvPr/>
              </p:nvSpPr>
              <p:spPr>
                <a:xfrm>
                  <a:off x="6069960" y="3394800"/>
                  <a:ext cx="9720" cy="18000"/>
                </a:xfrm>
                <a:custGeom>
                  <a:avLst/>
                  <a:gdLst/>
                  <a:ahLst/>
                  <a:rect l="l" t="t" r="r" b="b"/>
                  <a:pathLst>
                    <a:path w="40" h="73">
                      <a:moveTo>
                        <a:pt x="0" y="69"/>
                      </a:moveTo>
                      <a:lnTo>
                        <a:pt x="4" y="67"/>
                      </a:lnTo>
                      <a:lnTo>
                        <a:pt x="7" y="63"/>
                      </a:lnTo>
                      <a:lnTo>
                        <a:pt x="7" y="57"/>
                      </a:lnTo>
                      <a:lnTo>
                        <a:pt x="7" y="46"/>
                      </a:lnTo>
                      <a:lnTo>
                        <a:pt x="9" y="36"/>
                      </a:lnTo>
                      <a:lnTo>
                        <a:pt x="7" y="27"/>
                      </a:lnTo>
                      <a:lnTo>
                        <a:pt x="9" y="19"/>
                      </a:lnTo>
                      <a:lnTo>
                        <a:pt x="9" y="15"/>
                      </a:lnTo>
                      <a:lnTo>
                        <a:pt x="11" y="8"/>
                      </a:lnTo>
                      <a:lnTo>
                        <a:pt x="15" y="6"/>
                      </a:lnTo>
                      <a:lnTo>
                        <a:pt x="17" y="0"/>
                      </a:lnTo>
                      <a:lnTo>
                        <a:pt x="21" y="0"/>
                      </a:lnTo>
                      <a:lnTo>
                        <a:pt x="25" y="0"/>
                      </a:lnTo>
                      <a:lnTo>
                        <a:pt x="28" y="0"/>
                      </a:lnTo>
                      <a:lnTo>
                        <a:pt x="32" y="2"/>
                      </a:lnTo>
                      <a:lnTo>
                        <a:pt x="38" y="2"/>
                      </a:lnTo>
                      <a:lnTo>
                        <a:pt x="38" y="4"/>
                      </a:lnTo>
                      <a:lnTo>
                        <a:pt x="40" y="17"/>
                      </a:lnTo>
                      <a:lnTo>
                        <a:pt x="40" y="29"/>
                      </a:lnTo>
                      <a:lnTo>
                        <a:pt x="38" y="38"/>
                      </a:lnTo>
                      <a:lnTo>
                        <a:pt x="38" y="48"/>
                      </a:lnTo>
                      <a:lnTo>
                        <a:pt x="38" y="57"/>
                      </a:lnTo>
                      <a:lnTo>
                        <a:pt x="36" y="61"/>
                      </a:lnTo>
                      <a:lnTo>
                        <a:pt x="34" y="65"/>
                      </a:lnTo>
                      <a:lnTo>
                        <a:pt x="30" y="65"/>
                      </a:lnTo>
                      <a:lnTo>
                        <a:pt x="27" y="65"/>
                      </a:lnTo>
                      <a:lnTo>
                        <a:pt x="21" y="65"/>
                      </a:lnTo>
                      <a:lnTo>
                        <a:pt x="15" y="67"/>
                      </a:lnTo>
                      <a:lnTo>
                        <a:pt x="15" y="73"/>
                      </a:lnTo>
                      <a:lnTo>
                        <a:pt x="13" y="71"/>
                      </a:lnTo>
                      <a:lnTo>
                        <a:pt x="9" y="71"/>
                      </a:lnTo>
                      <a:lnTo>
                        <a:pt x="4" y="71"/>
                      </a:lnTo>
                      <a:lnTo>
                        <a:pt x="0" y="69"/>
                      </a:lnTo>
                      <a:close/>
                    </a:path>
                  </a:pathLst>
                </a:custGeom>
                <a:solidFill>
                  <a:srgbClr val="ff6600"/>
                </a:solidFill>
                <a:ln w="0">
                  <a:noFill/>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Times New Roman"/>
                  </a:endParaRPr>
                </a:p>
              </p:txBody>
            </p:sp>
            <p:sp>
              <p:nvSpPr>
                <p:cNvPr id="3189" name=""/>
                <p:cNvSpPr/>
                <p:nvPr/>
              </p:nvSpPr>
              <p:spPr>
                <a:xfrm>
                  <a:off x="6055920" y="3377880"/>
                  <a:ext cx="16920" cy="20520"/>
                </a:xfrm>
                <a:custGeom>
                  <a:avLst/>
                  <a:gdLst/>
                  <a:ahLst/>
                  <a:rect l="l" t="t" r="r" b="b"/>
                  <a:pathLst>
                    <a:path w="67" h="82">
                      <a:moveTo>
                        <a:pt x="21" y="0"/>
                      </a:moveTo>
                      <a:lnTo>
                        <a:pt x="21" y="7"/>
                      </a:lnTo>
                      <a:lnTo>
                        <a:pt x="19" y="11"/>
                      </a:lnTo>
                      <a:lnTo>
                        <a:pt x="19" y="17"/>
                      </a:lnTo>
                      <a:lnTo>
                        <a:pt x="17" y="19"/>
                      </a:lnTo>
                      <a:lnTo>
                        <a:pt x="13" y="23"/>
                      </a:lnTo>
                      <a:lnTo>
                        <a:pt x="13" y="28"/>
                      </a:lnTo>
                      <a:lnTo>
                        <a:pt x="11" y="30"/>
                      </a:lnTo>
                      <a:lnTo>
                        <a:pt x="6" y="30"/>
                      </a:lnTo>
                      <a:lnTo>
                        <a:pt x="2" y="34"/>
                      </a:lnTo>
                      <a:lnTo>
                        <a:pt x="2" y="40"/>
                      </a:lnTo>
                      <a:lnTo>
                        <a:pt x="0" y="44"/>
                      </a:lnTo>
                      <a:lnTo>
                        <a:pt x="2" y="46"/>
                      </a:lnTo>
                      <a:lnTo>
                        <a:pt x="4" y="51"/>
                      </a:lnTo>
                      <a:lnTo>
                        <a:pt x="4" y="55"/>
                      </a:lnTo>
                      <a:lnTo>
                        <a:pt x="4" y="59"/>
                      </a:lnTo>
                      <a:lnTo>
                        <a:pt x="6" y="61"/>
                      </a:lnTo>
                      <a:lnTo>
                        <a:pt x="13" y="63"/>
                      </a:lnTo>
                      <a:lnTo>
                        <a:pt x="19" y="65"/>
                      </a:lnTo>
                      <a:lnTo>
                        <a:pt x="23" y="67"/>
                      </a:lnTo>
                      <a:lnTo>
                        <a:pt x="27" y="69"/>
                      </a:lnTo>
                      <a:lnTo>
                        <a:pt x="29" y="67"/>
                      </a:lnTo>
                      <a:lnTo>
                        <a:pt x="29" y="71"/>
                      </a:lnTo>
                      <a:lnTo>
                        <a:pt x="31" y="78"/>
                      </a:lnTo>
                      <a:lnTo>
                        <a:pt x="36" y="82"/>
                      </a:lnTo>
                      <a:lnTo>
                        <a:pt x="42" y="80"/>
                      </a:lnTo>
                      <a:lnTo>
                        <a:pt x="48" y="75"/>
                      </a:lnTo>
                      <a:lnTo>
                        <a:pt x="54" y="71"/>
                      </a:lnTo>
                      <a:lnTo>
                        <a:pt x="61" y="69"/>
                      </a:lnTo>
                      <a:lnTo>
                        <a:pt x="67" y="67"/>
                      </a:lnTo>
                      <a:lnTo>
                        <a:pt x="63" y="61"/>
                      </a:lnTo>
                      <a:lnTo>
                        <a:pt x="52" y="36"/>
                      </a:lnTo>
                      <a:lnTo>
                        <a:pt x="48" y="23"/>
                      </a:lnTo>
                      <a:lnTo>
                        <a:pt x="44" y="15"/>
                      </a:lnTo>
                      <a:lnTo>
                        <a:pt x="38" y="11"/>
                      </a:lnTo>
                      <a:lnTo>
                        <a:pt x="32" y="7"/>
                      </a:lnTo>
                      <a:lnTo>
                        <a:pt x="25" y="4"/>
                      </a:lnTo>
                      <a:lnTo>
                        <a:pt x="21" y="0"/>
                      </a:lnTo>
                      <a:close/>
                    </a:path>
                  </a:pathLst>
                </a:custGeom>
                <a:solidFill>
                  <a:srgbClr val="ff6600"/>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3190" name=""/>
                <p:cNvSpPr/>
                <p:nvPr/>
              </p:nvSpPr>
              <p:spPr>
                <a:xfrm>
                  <a:off x="6061680" y="3359520"/>
                  <a:ext cx="15120" cy="34920"/>
                </a:xfrm>
                <a:custGeom>
                  <a:avLst/>
                  <a:gdLst/>
                  <a:ahLst/>
                  <a:rect l="l" t="t" r="r" b="b"/>
                  <a:pathLst>
                    <a:path w="63" h="136">
                      <a:moveTo>
                        <a:pt x="40" y="0"/>
                      </a:moveTo>
                      <a:lnTo>
                        <a:pt x="37" y="3"/>
                      </a:lnTo>
                      <a:lnTo>
                        <a:pt x="35" y="9"/>
                      </a:lnTo>
                      <a:lnTo>
                        <a:pt x="31" y="13"/>
                      </a:lnTo>
                      <a:lnTo>
                        <a:pt x="27" y="17"/>
                      </a:lnTo>
                      <a:lnTo>
                        <a:pt x="21" y="26"/>
                      </a:lnTo>
                      <a:lnTo>
                        <a:pt x="15" y="34"/>
                      </a:lnTo>
                      <a:lnTo>
                        <a:pt x="12" y="38"/>
                      </a:lnTo>
                      <a:lnTo>
                        <a:pt x="10" y="46"/>
                      </a:lnTo>
                      <a:lnTo>
                        <a:pt x="6" y="53"/>
                      </a:lnTo>
                      <a:lnTo>
                        <a:pt x="4" y="57"/>
                      </a:lnTo>
                      <a:lnTo>
                        <a:pt x="0" y="63"/>
                      </a:lnTo>
                      <a:lnTo>
                        <a:pt x="0" y="65"/>
                      </a:lnTo>
                      <a:lnTo>
                        <a:pt x="2" y="69"/>
                      </a:lnTo>
                      <a:lnTo>
                        <a:pt x="6" y="73"/>
                      </a:lnTo>
                      <a:lnTo>
                        <a:pt x="13" y="76"/>
                      </a:lnTo>
                      <a:lnTo>
                        <a:pt x="19" y="80"/>
                      </a:lnTo>
                      <a:lnTo>
                        <a:pt x="25" y="84"/>
                      </a:lnTo>
                      <a:lnTo>
                        <a:pt x="29" y="92"/>
                      </a:lnTo>
                      <a:lnTo>
                        <a:pt x="33" y="105"/>
                      </a:lnTo>
                      <a:lnTo>
                        <a:pt x="44" y="130"/>
                      </a:lnTo>
                      <a:lnTo>
                        <a:pt x="48" y="136"/>
                      </a:lnTo>
                      <a:lnTo>
                        <a:pt x="50" y="136"/>
                      </a:lnTo>
                      <a:lnTo>
                        <a:pt x="50" y="132"/>
                      </a:lnTo>
                      <a:lnTo>
                        <a:pt x="48" y="126"/>
                      </a:lnTo>
                      <a:lnTo>
                        <a:pt x="48" y="122"/>
                      </a:lnTo>
                      <a:lnTo>
                        <a:pt x="54" y="120"/>
                      </a:lnTo>
                      <a:lnTo>
                        <a:pt x="60" y="115"/>
                      </a:lnTo>
                      <a:lnTo>
                        <a:pt x="61" y="107"/>
                      </a:lnTo>
                      <a:lnTo>
                        <a:pt x="63" y="101"/>
                      </a:lnTo>
                      <a:lnTo>
                        <a:pt x="61" y="97"/>
                      </a:lnTo>
                      <a:lnTo>
                        <a:pt x="61" y="92"/>
                      </a:lnTo>
                      <a:lnTo>
                        <a:pt x="58" y="88"/>
                      </a:lnTo>
                      <a:lnTo>
                        <a:pt x="46" y="82"/>
                      </a:lnTo>
                      <a:lnTo>
                        <a:pt x="42" y="78"/>
                      </a:lnTo>
                      <a:lnTo>
                        <a:pt x="44" y="74"/>
                      </a:lnTo>
                      <a:lnTo>
                        <a:pt x="48" y="71"/>
                      </a:lnTo>
                      <a:lnTo>
                        <a:pt x="50" y="65"/>
                      </a:lnTo>
                      <a:lnTo>
                        <a:pt x="52" y="63"/>
                      </a:lnTo>
                      <a:lnTo>
                        <a:pt x="52" y="59"/>
                      </a:lnTo>
                      <a:lnTo>
                        <a:pt x="54" y="53"/>
                      </a:lnTo>
                      <a:lnTo>
                        <a:pt x="58" y="46"/>
                      </a:lnTo>
                      <a:lnTo>
                        <a:pt x="61" y="34"/>
                      </a:lnTo>
                      <a:lnTo>
                        <a:pt x="61" y="28"/>
                      </a:lnTo>
                      <a:lnTo>
                        <a:pt x="56" y="21"/>
                      </a:lnTo>
                      <a:lnTo>
                        <a:pt x="50" y="13"/>
                      </a:lnTo>
                      <a:lnTo>
                        <a:pt x="44" y="7"/>
                      </a:lnTo>
                      <a:lnTo>
                        <a:pt x="40" y="0"/>
                      </a:lnTo>
                      <a:close/>
                    </a:path>
                  </a:pathLst>
                </a:custGeom>
                <a:solidFill>
                  <a:srgbClr val="ff6600"/>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3191" name=""/>
                <p:cNvSpPr/>
                <p:nvPr/>
              </p:nvSpPr>
              <p:spPr>
                <a:xfrm>
                  <a:off x="6037560" y="3349440"/>
                  <a:ext cx="25200" cy="46440"/>
                </a:xfrm>
                <a:custGeom>
                  <a:avLst/>
                  <a:gdLst/>
                  <a:ahLst/>
                  <a:rect l="l" t="t" r="r" b="b"/>
                  <a:pathLst>
                    <a:path w="98" h="183">
                      <a:moveTo>
                        <a:pt x="57" y="0"/>
                      </a:moveTo>
                      <a:lnTo>
                        <a:pt x="56" y="4"/>
                      </a:lnTo>
                      <a:lnTo>
                        <a:pt x="52" y="10"/>
                      </a:lnTo>
                      <a:lnTo>
                        <a:pt x="50" y="17"/>
                      </a:lnTo>
                      <a:lnTo>
                        <a:pt x="46" y="27"/>
                      </a:lnTo>
                      <a:lnTo>
                        <a:pt x="44" y="33"/>
                      </a:lnTo>
                      <a:lnTo>
                        <a:pt x="40" y="42"/>
                      </a:lnTo>
                      <a:lnTo>
                        <a:pt x="38" y="50"/>
                      </a:lnTo>
                      <a:lnTo>
                        <a:pt x="36" y="64"/>
                      </a:lnTo>
                      <a:lnTo>
                        <a:pt x="36" y="75"/>
                      </a:lnTo>
                      <a:lnTo>
                        <a:pt x="34" y="79"/>
                      </a:lnTo>
                      <a:lnTo>
                        <a:pt x="32" y="85"/>
                      </a:lnTo>
                      <a:lnTo>
                        <a:pt x="27" y="92"/>
                      </a:lnTo>
                      <a:lnTo>
                        <a:pt x="17" y="98"/>
                      </a:lnTo>
                      <a:lnTo>
                        <a:pt x="8" y="102"/>
                      </a:lnTo>
                      <a:lnTo>
                        <a:pt x="0" y="104"/>
                      </a:lnTo>
                      <a:lnTo>
                        <a:pt x="8" y="108"/>
                      </a:lnTo>
                      <a:lnTo>
                        <a:pt x="13" y="113"/>
                      </a:lnTo>
                      <a:lnTo>
                        <a:pt x="15" y="125"/>
                      </a:lnTo>
                      <a:lnTo>
                        <a:pt x="21" y="133"/>
                      </a:lnTo>
                      <a:lnTo>
                        <a:pt x="29" y="144"/>
                      </a:lnTo>
                      <a:lnTo>
                        <a:pt x="34" y="150"/>
                      </a:lnTo>
                      <a:lnTo>
                        <a:pt x="40" y="152"/>
                      </a:lnTo>
                      <a:lnTo>
                        <a:pt x="44" y="158"/>
                      </a:lnTo>
                      <a:lnTo>
                        <a:pt x="48" y="165"/>
                      </a:lnTo>
                      <a:lnTo>
                        <a:pt x="52" y="171"/>
                      </a:lnTo>
                      <a:lnTo>
                        <a:pt x="57" y="175"/>
                      </a:lnTo>
                      <a:lnTo>
                        <a:pt x="61" y="181"/>
                      </a:lnTo>
                      <a:lnTo>
                        <a:pt x="63" y="183"/>
                      </a:lnTo>
                      <a:lnTo>
                        <a:pt x="67" y="177"/>
                      </a:lnTo>
                      <a:lnTo>
                        <a:pt x="69" y="175"/>
                      </a:lnTo>
                      <a:lnTo>
                        <a:pt x="71" y="173"/>
                      </a:lnTo>
                      <a:lnTo>
                        <a:pt x="73" y="167"/>
                      </a:lnTo>
                      <a:lnTo>
                        <a:pt x="69" y="163"/>
                      </a:lnTo>
                      <a:lnTo>
                        <a:pt x="67" y="158"/>
                      </a:lnTo>
                      <a:lnTo>
                        <a:pt x="63" y="148"/>
                      </a:lnTo>
                      <a:lnTo>
                        <a:pt x="59" y="140"/>
                      </a:lnTo>
                      <a:lnTo>
                        <a:pt x="56" y="133"/>
                      </a:lnTo>
                      <a:lnTo>
                        <a:pt x="54" y="129"/>
                      </a:lnTo>
                      <a:lnTo>
                        <a:pt x="54" y="125"/>
                      </a:lnTo>
                      <a:lnTo>
                        <a:pt x="52" y="123"/>
                      </a:lnTo>
                      <a:lnTo>
                        <a:pt x="50" y="113"/>
                      </a:lnTo>
                      <a:lnTo>
                        <a:pt x="50" y="112"/>
                      </a:lnTo>
                      <a:lnTo>
                        <a:pt x="48" y="102"/>
                      </a:lnTo>
                      <a:lnTo>
                        <a:pt x="48" y="98"/>
                      </a:lnTo>
                      <a:lnTo>
                        <a:pt x="48" y="94"/>
                      </a:lnTo>
                      <a:lnTo>
                        <a:pt x="50" y="88"/>
                      </a:lnTo>
                      <a:lnTo>
                        <a:pt x="56" y="88"/>
                      </a:lnTo>
                      <a:lnTo>
                        <a:pt x="61" y="85"/>
                      </a:lnTo>
                      <a:lnTo>
                        <a:pt x="65" y="81"/>
                      </a:lnTo>
                      <a:lnTo>
                        <a:pt x="69" y="77"/>
                      </a:lnTo>
                      <a:lnTo>
                        <a:pt x="71" y="75"/>
                      </a:lnTo>
                      <a:lnTo>
                        <a:pt x="73" y="69"/>
                      </a:lnTo>
                      <a:lnTo>
                        <a:pt x="71" y="58"/>
                      </a:lnTo>
                      <a:lnTo>
                        <a:pt x="71" y="52"/>
                      </a:lnTo>
                      <a:lnTo>
                        <a:pt x="73" y="42"/>
                      </a:lnTo>
                      <a:lnTo>
                        <a:pt x="75" y="37"/>
                      </a:lnTo>
                      <a:lnTo>
                        <a:pt x="84" y="35"/>
                      </a:lnTo>
                      <a:lnTo>
                        <a:pt x="90" y="31"/>
                      </a:lnTo>
                      <a:lnTo>
                        <a:pt x="96" y="25"/>
                      </a:lnTo>
                      <a:lnTo>
                        <a:pt x="98" y="21"/>
                      </a:lnTo>
                      <a:lnTo>
                        <a:pt x="96" y="17"/>
                      </a:lnTo>
                      <a:lnTo>
                        <a:pt x="90" y="16"/>
                      </a:lnTo>
                      <a:lnTo>
                        <a:pt x="86" y="12"/>
                      </a:lnTo>
                      <a:lnTo>
                        <a:pt x="77" y="8"/>
                      </a:lnTo>
                      <a:lnTo>
                        <a:pt x="73" y="8"/>
                      </a:lnTo>
                      <a:lnTo>
                        <a:pt x="69" y="6"/>
                      </a:lnTo>
                      <a:lnTo>
                        <a:pt x="67" y="2"/>
                      </a:lnTo>
                      <a:lnTo>
                        <a:pt x="63" y="2"/>
                      </a:lnTo>
                      <a:lnTo>
                        <a:pt x="59" y="0"/>
                      </a:lnTo>
                      <a:lnTo>
                        <a:pt x="57" y="0"/>
                      </a:lnTo>
                      <a:close/>
                    </a:path>
                  </a:pathLst>
                </a:custGeom>
                <a:solidFill>
                  <a:srgbClr val="ff6600"/>
                </a:solidFill>
                <a:ln w="0">
                  <a:noFill/>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3192" name=""/>
                <p:cNvSpPr/>
                <p:nvPr/>
              </p:nvSpPr>
              <p:spPr>
                <a:xfrm>
                  <a:off x="6037560" y="3396240"/>
                  <a:ext cx="19800" cy="19080"/>
                </a:xfrm>
                <a:custGeom>
                  <a:avLst/>
                  <a:gdLst/>
                  <a:ahLst/>
                  <a:rect l="l" t="t" r="r" b="b"/>
                  <a:pathLst>
                    <a:path w="71" h="74">
                      <a:moveTo>
                        <a:pt x="0" y="57"/>
                      </a:moveTo>
                      <a:lnTo>
                        <a:pt x="5" y="51"/>
                      </a:lnTo>
                      <a:lnTo>
                        <a:pt x="9" y="42"/>
                      </a:lnTo>
                      <a:lnTo>
                        <a:pt x="13" y="30"/>
                      </a:lnTo>
                      <a:lnTo>
                        <a:pt x="15" y="21"/>
                      </a:lnTo>
                      <a:lnTo>
                        <a:pt x="13" y="13"/>
                      </a:lnTo>
                      <a:lnTo>
                        <a:pt x="13" y="7"/>
                      </a:lnTo>
                      <a:lnTo>
                        <a:pt x="21" y="3"/>
                      </a:lnTo>
                      <a:lnTo>
                        <a:pt x="28" y="2"/>
                      </a:lnTo>
                      <a:lnTo>
                        <a:pt x="34" y="2"/>
                      </a:lnTo>
                      <a:lnTo>
                        <a:pt x="40" y="5"/>
                      </a:lnTo>
                      <a:lnTo>
                        <a:pt x="44" y="3"/>
                      </a:lnTo>
                      <a:lnTo>
                        <a:pt x="48" y="0"/>
                      </a:lnTo>
                      <a:lnTo>
                        <a:pt x="53" y="0"/>
                      </a:lnTo>
                      <a:lnTo>
                        <a:pt x="59" y="2"/>
                      </a:lnTo>
                      <a:lnTo>
                        <a:pt x="61" y="7"/>
                      </a:lnTo>
                      <a:lnTo>
                        <a:pt x="63" y="13"/>
                      </a:lnTo>
                      <a:lnTo>
                        <a:pt x="65" y="23"/>
                      </a:lnTo>
                      <a:lnTo>
                        <a:pt x="63" y="32"/>
                      </a:lnTo>
                      <a:lnTo>
                        <a:pt x="69" y="46"/>
                      </a:lnTo>
                      <a:lnTo>
                        <a:pt x="71" y="51"/>
                      </a:lnTo>
                      <a:lnTo>
                        <a:pt x="71" y="53"/>
                      </a:lnTo>
                      <a:lnTo>
                        <a:pt x="71" y="59"/>
                      </a:lnTo>
                      <a:lnTo>
                        <a:pt x="71" y="65"/>
                      </a:lnTo>
                      <a:lnTo>
                        <a:pt x="71" y="69"/>
                      </a:lnTo>
                      <a:lnTo>
                        <a:pt x="67" y="71"/>
                      </a:lnTo>
                      <a:lnTo>
                        <a:pt x="65" y="73"/>
                      </a:lnTo>
                      <a:lnTo>
                        <a:pt x="63" y="69"/>
                      </a:lnTo>
                      <a:lnTo>
                        <a:pt x="61" y="67"/>
                      </a:lnTo>
                      <a:lnTo>
                        <a:pt x="57" y="71"/>
                      </a:lnTo>
                      <a:lnTo>
                        <a:pt x="53" y="73"/>
                      </a:lnTo>
                      <a:lnTo>
                        <a:pt x="52" y="71"/>
                      </a:lnTo>
                      <a:lnTo>
                        <a:pt x="48" y="69"/>
                      </a:lnTo>
                      <a:lnTo>
                        <a:pt x="42" y="73"/>
                      </a:lnTo>
                      <a:lnTo>
                        <a:pt x="38" y="74"/>
                      </a:lnTo>
                      <a:lnTo>
                        <a:pt x="34" y="71"/>
                      </a:lnTo>
                      <a:lnTo>
                        <a:pt x="32" y="69"/>
                      </a:lnTo>
                      <a:lnTo>
                        <a:pt x="27" y="71"/>
                      </a:lnTo>
                      <a:lnTo>
                        <a:pt x="21" y="74"/>
                      </a:lnTo>
                      <a:lnTo>
                        <a:pt x="17" y="71"/>
                      </a:lnTo>
                      <a:lnTo>
                        <a:pt x="15" y="67"/>
                      </a:lnTo>
                      <a:lnTo>
                        <a:pt x="9" y="67"/>
                      </a:lnTo>
                      <a:lnTo>
                        <a:pt x="5" y="67"/>
                      </a:lnTo>
                      <a:lnTo>
                        <a:pt x="2" y="63"/>
                      </a:lnTo>
                      <a:lnTo>
                        <a:pt x="0" y="57"/>
                      </a:lnTo>
                      <a:close/>
                    </a:path>
                  </a:pathLst>
                </a:custGeom>
                <a:solidFill>
                  <a:srgbClr val="ff6600"/>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3193" name=""/>
                <p:cNvSpPr/>
                <p:nvPr/>
              </p:nvSpPr>
              <p:spPr>
                <a:xfrm>
                  <a:off x="6051600" y="3335040"/>
                  <a:ext cx="23760" cy="20520"/>
                </a:xfrm>
                <a:custGeom>
                  <a:avLst/>
                  <a:gdLst/>
                  <a:ahLst/>
                  <a:rect l="l" t="t" r="r" b="b"/>
                  <a:pathLst>
                    <a:path w="91" h="78">
                      <a:moveTo>
                        <a:pt x="0" y="55"/>
                      </a:moveTo>
                      <a:lnTo>
                        <a:pt x="2" y="51"/>
                      </a:lnTo>
                      <a:lnTo>
                        <a:pt x="4" y="48"/>
                      </a:lnTo>
                      <a:lnTo>
                        <a:pt x="4" y="44"/>
                      </a:lnTo>
                      <a:lnTo>
                        <a:pt x="6" y="40"/>
                      </a:lnTo>
                      <a:lnTo>
                        <a:pt x="8" y="38"/>
                      </a:lnTo>
                      <a:lnTo>
                        <a:pt x="10" y="36"/>
                      </a:lnTo>
                      <a:lnTo>
                        <a:pt x="12" y="32"/>
                      </a:lnTo>
                      <a:lnTo>
                        <a:pt x="14" y="28"/>
                      </a:lnTo>
                      <a:lnTo>
                        <a:pt x="16" y="26"/>
                      </a:lnTo>
                      <a:lnTo>
                        <a:pt x="20" y="24"/>
                      </a:lnTo>
                      <a:lnTo>
                        <a:pt x="23" y="23"/>
                      </a:lnTo>
                      <a:lnTo>
                        <a:pt x="27" y="23"/>
                      </a:lnTo>
                      <a:lnTo>
                        <a:pt x="29" y="21"/>
                      </a:lnTo>
                      <a:lnTo>
                        <a:pt x="33" y="19"/>
                      </a:lnTo>
                      <a:lnTo>
                        <a:pt x="33" y="15"/>
                      </a:lnTo>
                      <a:lnTo>
                        <a:pt x="33" y="13"/>
                      </a:lnTo>
                      <a:lnTo>
                        <a:pt x="33" y="11"/>
                      </a:lnTo>
                      <a:lnTo>
                        <a:pt x="37" y="9"/>
                      </a:lnTo>
                      <a:lnTo>
                        <a:pt x="39" y="9"/>
                      </a:lnTo>
                      <a:lnTo>
                        <a:pt x="43" y="9"/>
                      </a:lnTo>
                      <a:lnTo>
                        <a:pt x="46" y="5"/>
                      </a:lnTo>
                      <a:lnTo>
                        <a:pt x="46" y="1"/>
                      </a:lnTo>
                      <a:lnTo>
                        <a:pt x="48" y="0"/>
                      </a:lnTo>
                      <a:lnTo>
                        <a:pt x="52" y="3"/>
                      </a:lnTo>
                      <a:lnTo>
                        <a:pt x="58" y="3"/>
                      </a:lnTo>
                      <a:lnTo>
                        <a:pt x="64" y="3"/>
                      </a:lnTo>
                      <a:lnTo>
                        <a:pt x="70" y="5"/>
                      </a:lnTo>
                      <a:lnTo>
                        <a:pt x="75" y="9"/>
                      </a:lnTo>
                      <a:lnTo>
                        <a:pt x="81" y="15"/>
                      </a:lnTo>
                      <a:lnTo>
                        <a:pt x="89" y="21"/>
                      </a:lnTo>
                      <a:lnTo>
                        <a:pt x="91" y="30"/>
                      </a:lnTo>
                      <a:lnTo>
                        <a:pt x="89" y="36"/>
                      </a:lnTo>
                      <a:lnTo>
                        <a:pt x="87" y="42"/>
                      </a:lnTo>
                      <a:lnTo>
                        <a:pt x="85" y="48"/>
                      </a:lnTo>
                      <a:lnTo>
                        <a:pt x="81" y="51"/>
                      </a:lnTo>
                      <a:lnTo>
                        <a:pt x="79" y="57"/>
                      </a:lnTo>
                      <a:lnTo>
                        <a:pt x="79" y="59"/>
                      </a:lnTo>
                      <a:lnTo>
                        <a:pt x="75" y="57"/>
                      </a:lnTo>
                      <a:lnTo>
                        <a:pt x="75" y="61"/>
                      </a:lnTo>
                      <a:lnTo>
                        <a:pt x="71" y="71"/>
                      </a:lnTo>
                      <a:lnTo>
                        <a:pt x="71" y="76"/>
                      </a:lnTo>
                      <a:lnTo>
                        <a:pt x="70" y="76"/>
                      </a:lnTo>
                      <a:lnTo>
                        <a:pt x="64" y="76"/>
                      </a:lnTo>
                      <a:lnTo>
                        <a:pt x="62" y="76"/>
                      </a:lnTo>
                      <a:lnTo>
                        <a:pt x="58" y="78"/>
                      </a:lnTo>
                      <a:lnTo>
                        <a:pt x="52" y="78"/>
                      </a:lnTo>
                      <a:lnTo>
                        <a:pt x="41" y="76"/>
                      </a:lnTo>
                      <a:lnTo>
                        <a:pt x="39" y="72"/>
                      </a:lnTo>
                      <a:lnTo>
                        <a:pt x="33" y="71"/>
                      </a:lnTo>
                      <a:lnTo>
                        <a:pt x="29" y="67"/>
                      </a:lnTo>
                      <a:lnTo>
                        <a:pt x="20" y="63"/>
                      </a:lnTo>
                      <a:lnTo>
                        <a:pt x="16" y="63"/>
                      </a:lnTo>
                      <a:lnTo>
                        <a:pt x="12" y="61"/>
                      </a:lnTo>
                      <a:lnTo>
                        <a:pt x="10" y="57"/>
                      </a:lnTo>
                      <a:lnTo>
                        <a:pt x="6" y="57"/>
                      </a:lnTo>
                      <a:lnTo>
                        <a:pt x="2" y="55"/>
                      </a:lnTo>
                      <a:lnTo>
                        <a:pt x="0" y="55"/>
                      </a:lnTo>
                      <a:close/>
                    </a:path>
                  </a:pathLst>
                </a:custGeom>
                <a:solidFill>
                  <a:srgbClr val="ff6600"/>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3194" name=""/>
                <p:cNvSpPr/>
                <p:nvPr/>
              </p:nvSpPr>
              <p:spPr>
                <a:xfrm>
                  <a:off x="6064560" y="3331080"/>
                  <a:ext cx="23760" cy="34920"/>
                </a:xfrm>
                <a:custGeom>
                  <a:avLst/>
                  <a:gdLst/>
                  <a:ahLst/>
                  <a:rect l="l" t="t" r="r" b="b"/>
                  <a:pathLst>
                    <a:path w="87" h="136">
                      <a:moveTo>
                        <a:pt x="0" y="14"/>
                      </a:moveTo>
                      <a:lnTo>
                        <a:pt x="4" y="10"/>
                      </a:lnTo>
                      <a:lnTo>
                        <a:pt x="10" y="12"/>
                      </a:lnTo>
                      <a:lnTo>
                        <a:pt x="16" y="8"/>
                      </a:lnTo>
                      <a:lnTo>
                        <a:pt x="22" y="4"/>
                      </a:lnTo>
                      <a:lnTo>
                        <a:pt x="25" y="2"/>
                      </a:lnTo>
                      <a:lnTo>
                        <a:pt x="27" y="0"/>
                      </a:lnTo>
                      <a:lnTo>
                        <a:pt x="35" y="0"/>
                      </a:lnTo>
                      <a:lnTo>
                        <a:pt x="41" y="6"/>
                      </a:lnTo>
                      <a:lnTo>
                        <a:pt x="50" y="14"/>
                      </a:lnTo>
                      <a:lnTo>
                        <a:pt x="58" y="23"/>
                      </a:lnTo>
                      <a:lnTo>
                        <a:pt x="62" y="33"/>
                      </a:lnTo>
                      <a:lnTo>
                        <a:pt x="69" y="40"/>
                      </a:lnTo>
                      <a:lnTo>
                        <a:pt x="75" y="50"/>
                      </a:lnTo>
                      <a:lnTo>
                        <a:pt x="77" y="60"/>
                      </a:lnTo>
                      <a:lnTo>
                        <a:pt x="81" y="69"/>
                      </a:lnTo>
                      <a:lnTo>
                        <a:pt x="85" y="73"/>
                      </a:lnTo>
                      <a:lnTo>
                        <a:pt x="87" y="79"/>
                      </a:lnTo>
                      <a:lnTo>
                        <a:pt x="87" y="85"/>
                      </a:lnTo>
                      <a:lnTo>
                        <a:pt x="87" y="90"/>
                      </a:lnTo>
                      <a:lnTo>
                        <a:pt x="85" y="92"/>
                      </a:lnTo>
                      <a:lnTo>
                        <a:pt x="83" y="98"/>
                      </a:lnTo>
                      <a:lnTo>
                        <a:pt x="77" y="102"/>
                      </a:lnTo>
                      <a:lnTo>
                        <a:pt x="75" y="104"/>
                      </a:lnTo>
                      <a:lnTo>
                        <a:pt x="69" y="106"/>
                      </a:lnTo>
                      <a:lnTo>
                        <a:pt x="64" y="104"/>
                      </a:lnTo>
                      <a:lnTo>
                        <a:pt x="60" y="104"/>
                      </a:lnTo>
                      <a:lnTo>
                        <a:pt x="58" y="110"/>
                      </a:lnTo>
                      <a:lnTo>
                        <a:pt x="54" y="117"/>
                      </a:lnTo>
                      <a:lnTo>
                        <a:pt x="54" y="123"/>
                      </a:lnTo>
                      <a:lnTo>
                        <a:pt x="54" y="129"/>
                      </a:lnTo>
                      <a:lnTo>
                        <a:pt x="52" y="133"/>
                      </a:lnTo>
                      <a:lnTo>
                        <a:pt x="46" y="136"/>
                      </a:lnTo>
                      <a:lnTo>
                        <a:pt x="41" y="129"/>
                      </a:lnTo>
                      <a:lnTo>
                        <a:pt x="35" y="121"/>
                      </a:lnTo>
                      <a:lnTo>
                        <a:pt x="29" y="115"/>
                      </a:lnTo>
                      <a:lnTo>
                        <a:pt x="25" y="108"/>
                      </a:lnTo>
                      <a:lnTo>
                        <a:pt x="23" y="100"/>
                      </a:lnTo>
                      <a:lnTo>
                        <a:pt x="22" y="94"/>
                      </a:lnTo>
                      <a:lnTo>
                        <a:pt x="23" y="90"/>
                      </a:lnTo>
                      <a:lnTo>
                        <a:pt x="23" y="85"/>
                      </a:lnTo>
                      <a:lnTo>
                        <a:pt x="27" y="75"/>
                      </a:lnTo>
                      <a:lnTo>
                        <a:pt x="27" y="71"/>
                      </a:lnTo>
                      <a:lnTo>
                        <a:pt x="31" y="73"/>
                      </a:lnTo>
                      <a:lnTo>
                        <a:pt x="31" y="71"/>
                      </a:lnTo>
                      <a:lnTo>
                        <a:pt x="33" y="65"/>
                      </a:lnTo>
                      <a:lnTo>
                        <a:pt x="37" y="62"/>
                      </a:lnTo>
                      <a:lnTo>
                        <a:pt x="39" y="56"/>
                      </a:lnTo>
                      <a:lnTo>
                        <a:pt x="41" y="50"/>
                      </a:lnTo>
                      <a:lnTo>
                        <a:pt x="43" y="44"/>
                      </a:lnTo>
                      <a:lnTo>
                        <a:pt x="41" y="35"/>
                      </a:lnTo>
                      <a:lnTo>
                        <a:pt x="33" y="29"/>
                      </a:lnTo>
                      <a:lnTo>
                        <a:pt x="27" y="23"/>
                      </a:lnTo>
                      <a:lnTo>
                        <a:pt x="22" y="19"/>
                      </a:lnTo>
                      <a:lnTo>
                        <a:pt x="16" y="17"/>
                      </a:lnTo>
                      <a:lnTo>
                        <a:pt x="10" y="17"/>
                      </a:lnTo>
                      <a:lnTo>
                        <a:pt x="4" y="17"/>
                      </a:lnTo>
                      <a:lnTo>
                        <a:pt x="0" y="14"/>
                      </a:lnTo>
                      <a:close/>
                    </a:path>
                  </a:pathLst>
                </a:custGeom>
                <a:solidFill>
                  <a:srgbClr val="ff6600"/>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3195" name=""/>
                <p:cNvSpPr/>
                <p:nvPr/>
              </p:nvSpPr>
              <p:spPr>
                <a:xfrm>
                  <a:off x="6073920" y="3323520"/>
                  <a:ext cx="25560" cy="32040"/>
                </a:xfrm>
                <a:custGeom>
                  <a:avLst/>
                  <a:gdLst/>
                  <a:ahLst/>
                  <a:rect l="l" t="t" r="r" b="b"/>
                  <a:pathLst>
                    <a:path w="98" h="125">
                      <a:moveTo>
                        <a:pt x="0" y="31"/>
                      </a:moveTo>
                      <a:lnTo>
                        <a:pt x="4" y="27"/>
                      </a:lnTo>
                      <a:lnTo>
                        <a:pt x="13" y="23"/>
                      </a:lnTo>
                      <a:lnTo>
                        <a:pt x="19" y="18"/>
                      </a:lnTo>
                      <a:lnTo>
                        <a:pt x="25" y="14"/>
                      </a:lnTo>
                      <a:lnTo>
                        <a:pt x="34" y="14"/>
                      </a:lnTo>
                      <a:lnTo>
                        <a:pt x="44" y="12"/>
                      </a:lnTo>
                      <a:lnTo>
                        <a:pt x="56" y="8"/>
                      </a:lnTo>
                      <a:lnTo>
                        <a:pt x="61" y="6"/>
                      </a:lnTo>
                      <a:lnTo>
                        <a:pt x="67" y="4"/>
                      </a:lnTo>
                      <a:lnTo>
                        <a:pt x="77" y="0"/>
                      </a:lnTo>
                      <a:lnTo>
                        <a:pt x="79" y="6"/>
                      </a:lnTo>
                      <a:lnTo>
                        <a:pt x="82" y="14"/>
                      </a:lnTo>
                      <a:lnTo>
                        <a:pt x="86" y="22"/>
                      </a:lnTo>
                      <a:lnTo>
                        <a:pt x="88" y="27"/>
                      </a:lnTo>
                      <a:lnTo>
                        <a:pt x="88" y="33"/>
                      </a:lnTo>
                      <a:lnTo>
                        <a:pt x="90" y="39"/>
                      </a:lnTo>
                      <a:lnTo>
                        <a:pt x="94" y="45"/>
                      </a:lnTo>
                      <a:lnTo>
                        <a:pt x="98" y="48"/>
                      </a:lnTo>
                      <a:lnTo>
                        <a:pt x="98" y="52"/>
                      </a:lnTo>
                      <a:lnTo>
                        <a:pt x="98" y="58"/>
                      </a:lnTo>
                      <a:lnTo>
                        <a:pt x="96" y="71"/>
                      </a:lnTo>
                      <a:lnTo>
                        <a:pt x="94" y="77"/>
                      </a:lnTo>
                      <a:lnTo>
                        <a:pt x="92" y="83"/>
                      </a:lnTo>
                      <a:lnTo>
                        <a:pt x="88" y="87"/>
                      </a:lnTo>
                      <a:lnTo>
                        <a:pt x="88" y="89"/>
                      </a:lnTo>
                      <a:lnTo>
                        <a:pt x="86" y="96"/>
                      </a:lnTo>
                      <a:lnTo>
                        <a:pt x="82" y="102"/>
                      </a:lnTo>
                      <a:lnTo>
                        <a:pt x="77" y="110"/>
                      </a:lnTo>
                      <a:lnTo>
                        <a:pt x="73" y="116"/>
                      </a:lnTo>
                      <a:lnTo>
                        <a:pt x="69" y="117"/>
                      </a:lnTo>
                      <a:lnTo>
                        <a:pt x="67" y="125"/>
                      </a:lnTo>
                      <a:lnTo>
                        <a:pt x="61" y="125"/>
                      </a:lnTo>
                      <a:lnTo>
                        <a:pt x="56" y="123"/>
                      </a:lnTo>
                      <a:lnTo>
                        <a:pt x="52" y="121"/>
                      </a:lnTo>
                      <a:lnTo>
                        <a:pt x="52" y="116"/>
                      </a:lnTo>
                      <a:lnTo>
                        <a:pt x="52" y="110"/>
                      </a:lnTo>
                      <a:lnTo>
                        <a:pt x="50" y="104"/>
                      </a:lnTo>
                      <a:lnTo>
                        <a:pt x="46" y="100"/>
                      </a:lnTo>
                      <a:lnTo>
                        <a:pt x="42" y="91"/>
                      </a:lnTo>
                      <a:lnTo>
                        <a:pt x="40" y="81"/>
                      </a:lnTo>
                      <a:lnTo>
                        <a:pt x="34" y="71"/>
                      </a:lnTo>
                      <a:lnTo>
                        <a:pt x="27" y="64"/>
                      </a:lnTo>
                      <a:lnTo>
                        <a:pt x="23" y="54"/>
                      </a:lnTo>
                      <a:lnTo>
                        <a:pt x="15" y="45"/>
                      </a:lnTo>
                      <a:lnTo>
                        <a:pt x="6" y="37"/>
                      </a:lnTo>
                      <a:lnTo>
                        <a:pt x="0" y="31"/>
                      </a:lnTo>
                      <a:close/>
                    </a:path>
                  </a:pathLst>
                </a:custGeom>
                <a:solidFill>
                  <a:srgbClr val="ff6600"/>
                </a:solidFill>
                <a:ln w="0">
                  <a:noFill/>
                </a:ln>
              </p:spPr>
              <p:style>
                <a:lnRef idx="0"/>
                <a:fillRef idx="0"/>
                <a:effectRef idx="0"/>
                <a:fontRef idx="minor"/>
              </p:style>
              <p:txBody>
                <a:bodyPr lIns="90000" rIns="90000" tIns="-14760" bIns="-14760" anchor="t">
                  <a:noAutofit/>
                </a:bodyPr>
                <a:p>
                  <a:endParaRPr b="0" lang="en-US" sz="2400" strike="noStrike" u="none">
                    <a:solidFill>
                      <a:srgbClr val="000000"/>
                    </a:solidFill>
                    <a:effectLst/>
                    <a:uFillTx/>
                    <a:latin typeface="Times New Roman"/>
                  </a:endParaRPr>
                </a:p>
              </p:txBody>
            </p:sp>
            <p:sp>
              <p:nvSpPr>
                <p:cNvPr id="3196" name=""/>
                <p:cNvSpPr/>
                <p:nvPr/>
              </p:nvSpPr>
              <p:spPr>
                <a:xfrm>
                  <a:off x="6094080" y="3317040"/>
                  <a:ext cx="19800" cy="25560"/>
                </a:xfrm>
                <a:custGeom>
                  <a:avLst/>
                  <a:gdLst/>
                  <a:ahLst/>
                  <a:rect l="l" t="t" r="r" b="b"/>
                  <a:pathLst>
                    <a:path w="71" h="100">
                      <a:moveTo>
                        <a:pt x="0" y="25"/>
                      </a:moveTo>
                      <a:lnTo>
                        <a:pt x="5" y="22"/>
                      </a:lnTo>
                      <a:lnTo>
                        <a:pt x="9" y="18"/>
                      </a:lnTo>
                      <a:lnTo>
                        <a:pt x="15" y="14"/>
                      </a:lnTo>
                      <a:lnTo>
                        <a:pt x="19" y="10"/>
                      </a:lnTo>
                      <a:lnTo>
                        <a:pt x="23" y="6"/>
                      </a:lnTo>
                      <a:lnTo>
                        <a:pt x="28" y="4"/>
                      </a:lnTo>
                      <a:lnTo>
                        <a:pt x="34" y="0"/>
                      </a:lnTo>
                      <a:lnTo>
                        <a:pt x="36" y="6"/>
                      </a:lnTo>
                      <a:lnTo>
                        <a:pt x="40" y="10"/>
                      </a:lnTo>
                      <a:lnTo>
                        <a:pt x="44" y="14"/>
                      </a:lnTo>
                      <a:lnTo>
                        <a:pt x="48" y="23"/>
                      </a:lnTo>
                      <a:lnTo>
                        <a:pt x="53" y="31"/>
                      </a:lnTo>
                      <a:lnTo>
                        <a:pt x="59" y="45"/>
                      </a:lnTo>
                      <a:lnTo>
                        <a:pt x="65" y="54"/>
                      </a:lnTo>
                      <a:lnTo>
                        <a:pt x="71" y="68"/>
                      </a:lnTo>
                      <a:lnTo>
                        <a:pt x="71" y="71"/>
                      </a:lnTo>
                      <a:lnTo>
                        <a:pt x="71" y="79"/>
                      </a:lnTo>
                      <a:lnTo>
                        <a:pt x="71" y="85"/>
                      </a:lnTo>
                      <a:lnTo>
                        <a:pt x="69" y="89"/>
                      </a:lnTo>
                      <a:lnTo>
                        <a:pt x="67" y="94"/>
                      </a:lnTo>
                      <a:lnTo>
                        <a:pt x="67" y="98"/>
                      </a:lnTo>
                      <a:lnTo>
                        <a:pt x="63" y="98"/>
                      </a:lnTo>
                      <a:lnTo>
                        <a:pt x="59" y="98"/>
                      </a:lnTo>
                      <a:lnTo>
                        <a:pt x="52" y="100"/>
                      </a:lnTo>
                      <a:lnTo>
                        <a:pt x="44" y="94"/>
                      </a:lnTo>
                      <a:lnTo>
                        <a:pt x="38" y="87"/>
                      </a:lnTo>
                      <a:lnTo>
                        <a:pt x="32" y="79"/>
                      </a:lnTo>
                      <a:lnTo>
                        <a:pt x="28" y="75"/>
                      </a:lnTo>
                      <a:lnTo>
                        <a:pt x="21" y="77"/>
                      </a:lnTo>
                      <a:lnTo>
                        <a:pt x="21" y="73"/>
                      </a:lnTo>
                      <a:lnTo>
                        <a:pt x="17" y="70"/>
                      </a:lnTo>
                      <a:lnTo>
                        <a:pt x="13" y="64"/>
                      </a:lnTo>
                      <a:lnTo>
                        <a:pt x="11" y="58"/>
                      </a:lnTo>
                      <a:lnTo>
                        <a:pt x="11" y="52"/>
                      </a:lnTo>
                      <a:lnTo>
                        <a:pt x="9" y="47"/>
                      </a:lnTo>
                      <a:lnTo>
                        <a:pt x="5" y="39"/>
                      </a:lnTo>
                      <a:lnTo>
                        <a:pt x="2" y="31"/>
                      </a:lnTo>
                      <a:lnTo>
                        <a:pt x="0" y="25"/>
                      </a:lnTo>
                      <a:close/>
                    </a:path>
                  </a:pathLst>
                </a:custGeom>
                <a:solidFill>
                  <a:srgbClr val="ff6600"/>
                </a:solidFill>
                <a:ln w="0">
                  <a:noFill/>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3197" name=""/>
                <p:cNvSpPr/>
                <p:nvPr/>
              </p:nvSpPr>
              <p:spPr>
                <a:xfrm>
                  <a:off x="6103800" y="3303720"/>
                  <a:ext cx="25200" cy="36360"/>
                </a:xfrm>
                <a:custGeom>
                  <a:avLst/>
                  <a:gdLst/>
                  <a:ahLst/>
                  <a:rect l="l" t="t" r="r" b="b"/>
                  <a:pathLst>
                    <a:path w="98" h="137">
                      <a:moveTo>
                        <a:pt x="0" y="48"/>
                      </a:moveTo>
                      <a:lnTo>
                        <a:pt x="6" y="41"/>
                      </a:lnTo>
                      <a:lnTo>
                        <a:pt x="14" y="31"/>
                      </a:lnTo>
                      <a:lnTo>
                        <a:pt x="16" y="24"/>
                      </a:lnTo>
                      <a:lnTo>
                        <a:pt x="25" y="18"/>
                      </a:lnTo>
                      <a:lnTo>
                        <a:pt x="35" y="16"/>
                      </a:lnTo>
                      <a:lnTo>
                        <a:pt x="44" y="10"/>
                      </a:lnTo>
                      <a:lnTo>
                        <a:pt x="50" y="8"/>
                      </a:lnTo>
                      <a:lnTo>
                        <a:pt x="58" y="10"/>
                      </a:lnTo>
                      <a:lnTo>
                        <a:pt x="62" y="6"/>
                      </a:lnTo>
                      <a:lnTo>
                        <a:pt x="67" y="2"/>
                      </a:lnTo>
                      <a:lnTo>
                        <a:pt x="69" y="0"/>
                      </a:lnTo>
                      <a:lnTo>
                        <a:pt x="73" y="0"/>
                      </a:lnTo>
                      <a:lnTo>
                        <a:pt x="81" y="0"/>
                      </a:lnTo>
                      <a:lnTo>
                        <a:pt x="81" y="6"/>
                      </a:lnTo>
                      <a:lnTo>
                        <a:pt x="79" y="14"/>
                      </a:lnTo>
                      <a:lnTo>
                        <a:pt x="77" y="24"/>
                      </a:lnTo>
                      <a:lnTo>
                        <a:pt x="75" y="33"/>
                      </a:lnTo>
                      <a:lnTo>
                        <a:pt x="77" y="43"/>
                      </a:lnTo>
                      <a:lnTo>
                        <a:pt x="79" y="50"/>
                      </a:lnTo>
                      <a:lnTo>
                        <a:pt x="81" y="56"/>
                      </a:lnTo>
                      <a:lnTo>
                        <a:pt x="81" y="62"/>
                      </a:lnTo>
                      <a:lnTo>
                        <a:pt x="85" y="66"/>
                      </a:lnTo>
                      <a:lnTo>
                        <a:pt x="87" y="75"/>
                      </a:lnTo>
                      <a:lnTo>
                        <a:pt x="88" y="81"/>
                      </a:lnTo>
                      <a:lnTo>
                        <a:pt x="90" y="85"/>
                      </a:lnTo>
                      <a:lnTo>
                        <a:pt x="90" y="91"/>
                      </a:lnTo>
                      <a:lnTo>
                        <a:pt x="94" y="100"/>
                      </a:lnTo>
                      <a:lnTo>
                        <a:pt x="94" y="106"/>
                      </a:lnTo>
                      <a:lnTo>
                        <a:pt x="96" y="108"/>
                      </a:lnTo>
                      <a:lnTo>
                        <a:pt x="98" y="112"/>
                      </a:lnTo>
                      <a:lnTo>
                        <a:pt x="94" y="114"/>
                      </a:lnTo>
                      <a:lnTo>
                        <a:pt x="90" y="118"/>
                      </a:lnTo>
                      <a:lnTo>
                        <a:pt x="88" y="121"/>
                      </a:lnTo>
                      <a:lnTo>
                        <a:pt x="85" y="123"/>
                      </a:lnTo>
                      <a:lnTo>
                        <a:pt x="83" y="127"/>
                      </a:lnTo>
                      <a:lnTo>
                        <a:pt x="81" y="131"/>
                      </a:lnTo>
                      <a:lnTo>
                        <a:pt x="77" y="133"/>
                      </a:lnTo>
                      <a:lnTo>
                        <a:pt x="69" y="137"/>
                      </a:lnTo>
                      <a:lnTo>
                        <a:pt x="62" y="137"/>
                      </a:lnTo>
                      <a:lnTo>
                        <a:pt x="56" y="135"/>
                      </a:lnTo>
                      <a:lnTo>
                        <a:pt x="56" y="131"/>
                      </a:lnTo>
                      <a:lnTo>
                        <a:pt x="54" y="125"/>
                      </a:lnTo>
                      <a:lnTo>
                        <a:pt x="50" y="123"/>
                      </a:lnTo>
                      <a:lnTo>
                        <a:pt x="44" y="118"/>
                      </a:lnTo>
                      <a:lnTo>
                        <a:pt x="42" y="114"/>
                      </a:lnTo>
                      <a:lnTo>
                        <a:pt x="41" y="114"/>
                      </a:lnTo>
                      <a:lnTo>
                        <a:pt x="37" y="116"/>
                      </a:lnTo>
                      <a:lnTo>
                        <a:pt x="31" y="102"/>
                      </a:lnTo>
                      <a:lnTo>
                        <a:pt x="25" y="93"/>
                      </a:lnTo>
                      <a:lnTo>
                        <a:pt x="19" y="79"/>
                      </a:lnTo>
                      <a:lnTo>
                        <a:pt x="14" y="71"/>
                      </a:lnTo>
                      <a:lnTo>
                        <a:pt x="10" y="62"/>
                      </a:lnTo>
                      <a:lnTo>
                        <a:pt x="6" y="58"/>
                      </a:lnTo>
                      <a:lnTo>
                        <a:pt x="2" y="54"/>
                      </a:lnTo>
                      <a:lnTo>
                        <a:pt x="0" y="48"/>
                      </a:lnTo>
                      <a:close/>
                    </a:path>
                  </a:pathLst>
                </a:custGeom>
                <a:solidFill>
                  <a:srgbClr val="ff6600"/>
                </a:solidFill>
                <a:ln w="0">
                  <a:no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3198" name=""/>
                <p:cNvSpPr/>
                <p:nvPr/>
              </p:nvSpPr>
              <p:spPr>
                <a:xfrm>
                  <a:off x="6123600" y="3303720"/>
                  <a:ext cx="25200" cy="46440"/>
                </a:xfrm>
                <a:custGeom>
                  <a:avLst/>
                  <a:gdLst/>
                  <a:ahLst/>
                  <a:rect l="l" t="t" r="r" b="b"/>
                  <a:pathLst>
                    <a:path w="98" h="177">
                      <a:moveTo>
                        <a:pt x="6" y="0"/>
                      </a:moveTo>
                      <a:lnTo>
                        <a:pt x="12" y="8"/>
                      </a:lnTo>
                      <a:lnTo>
                        <a:pt x="21" y="10"/>
                      </a:lnTo>
                      <a:lnTo>
                        <a:pt x="29" y="16"/>
                      </a:lnTo>
                      <a:lnTo>
                        <a:pt x="40" y="25"/>
                      </a:lnTo>
                      <a:lnTo>
                        <a:pt x="50" y="33"/>
                      </a:lnTo>
                      <a:lnTo>
                        <a:pt x="58" y="41"/>
                      </a:lnTo>
                      <a:lnTo>
                        <a:pt x="61" y="43"/>
                      </a:lnTo>
                      <a:lnTo>
                        <a:pt x="69" y="48"/>
                      </a:lnTo>
                      <a:lnTo>
                        <a:pt x="71" y="52"/>
                      </a:lnTo>
                      <a:lnTo>
                        <a:pt x="69" y="58"/>
                      </a:lnTo>
                      <a:lnTo>
                        <a:pt x="65" y="66"/>
                      </a:lnTo>
                      <a:lnTo>
                        <a:pt x="63" y="70"/>
                      </a:lnTo>
                      <a:lnTo>
                        <a:pt x="65" y="81"/>
                      </a:lnTo>
                      <a:lnTo>
                        <a:pt x="67" y="95"/>
                      </a:lnTo>
                      <a:lnTo>
                        <a:pt x="69" y="108"/>
                      </a:lnTo>
                      <a:lnTo>
                        <a:pt x="73" y="114"/>
                      </a:lnTo>
                      <a:lnTo>
                        <a:pt x="73" y="123"/>
                      </a:lnTo>
                      <a:lnTo>
                        <a:pt x="75" y="133"/>
                      </a:lnTo>
                      <a:lnTo>
                        <a:pt x="79" y="135"/>
                      </a:lnTo>
                      <a:lnTo>
                        <a:pt x="86" y="131"/>
                      </a:lnTo>
                      <a:lnTo>
                        <a:pt x="90" y="129"/>
                      </a:lnTo>
                      <a:lnTo>
                        <a:pt x="94" y="127"/>
                      </a:lnTo>
                      <a:lnTo>
                        <a:pt x="96" y="131"/>
                      </a:lnTo>
                      <a:lnTo>
                        <a:pt x="98" y="139"/>
                      </a:lnTo>
                      <a:lnTo>
                        <a:pt x="96" y="150"/>
                      </a:lnTo>
                      <a:lnTo>
                        <a:pt x="92" y="156"/>
                      </a:lnTo>
                      <a:lnTo>
                        <a:pt x="86" y="167"/>
                      </a:lnTo>
                      <a:lnTo>
                        <a:pt x="77" y="173"/>
                      </a:lnTo>
                      <a:lnTo>
                        <a:pt x="71" y="173"/>
                      </a:lnTo>
                      <a:lnTo>
                        <a:pt x="61" y="175"/>
                      </a:lnTo>
                      <a:lnTo>
                        <a:pt x="54" y="175"/>
                      </a:lnTo>
                      <a:lnTo>
                        <a:pt x="46" y="177"/>
                      </a:lnTo>
                      <a:lnTo>
                        <a:pt x="44" y="175"/>
                      </a:lnTo>
                      <a:lnTo>
                        <a:pt x="40" y="169"/>
                      </a:lnTo>
                      <a:lnTo>
                        <a:pt x="37" y="164"/>
                      </a:lnTo>
                      <a:lnTo>
                        <a:pt x="33" y="156"/>
                      </a:lnTo>
                      <a:lnTo>
                        <a:pt x="27" y="146"/>
                      </a:lnTo>
                      <a:lnTo>
                        <a:pt x="25" y="135"/>
                      </a:lnTo>
                      <a:lnTo>
                        <a:pt x="27" y="123"/>
                      </a:lnTo>
                      <a:lnTo>
                        <a:pt x="25" y="114"/>
                      </a:lnTo>
                      <a:lnTo>
                        <a:pt x="23" y="112"/>
                      </a:lnTo>
                      <a:lnTo>
                        <a:pt x="21" y="108"/>
                      </a:lnTo>
                      <a:lnTo>
                        <a:pt x="19" y="106"/>
                      </a:lnTo>
                      <a:lnTo>
                        <a:pt x="19" y="100"/>
                      </a:lnTo>
                      <a:lnTo>
                        <a:pt x="15" y="91"/>
                      </a:lnTo>
                      <a:lnTo>
                        <a:pt x="15" y="85"/>
                      </a:lnTo>
                      <a:lnTo>
                        <a:pt x="13" y="81"/>
                      </a:lnTo>
                      <a:lnTo>
                        <a:pt x="12" y="75"/>
                      </a:lnTo>
                      <a:lnTo>
                        <a:pt x="10" y="66"/>
                      </a:lnTo>
                      <a:lnTo>
                        <a:pt x="6" y="62"/>
                      </a:lnTo>
                      <a:lnTo>
                        <a:pt x="6" y="56"/>
                      </a:lnTo>
                      <a:lnTo>
                        <a:pt x="4" y="50"/>
                      </a:lnTo>
                      <a:lnTo>
                        <a:pt x="2" y="43"/>
                      </a:lnTo>
                      <a:lnTo>
                        <a:pt x="0" y="33"/>
                      </a:lnTo>
                      <a:lnTo>
                        <a:pt x="2" y="24"/>
                      </a:lnTo>
                      <a:lnTo>
                        <a:pt x="4" y="14"/>
                      </a:lnTo>
                      <a:lnTo>
                        <a:pt x="6" y="6"/>
                      </a:lnTo>
                      <a:lnTo>
                        <a:pt x="6" y="0"/>
                      </a:lnTo>
                      <a:close/>
                    </a:path>
                  </a:pathLst>
                </a:custGeom>
                <a:solidFill>
                  <a:srgbClr val="ff6600"/>
                </a:solidFill>
                <a:ln w="0">
                  <a:noFill/>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3199" name=""/>
                <p:cNvSpPr/>
                <p:nvPr/>
              </p:nvSpPr>
              <p:spPr>
                <a:xfrm>
                  <a:off x="6139080" y="3317040"/>
                  <a:ext cx="23760" cy="24120"/>
                </a:xfrm>
                <a:custGeom>
                  <a:avLst/>
                  <a:gdLst/>
                  <a:ahLst/>
                  <a:rect l="l" t="t" r="r" b="b"/>
                  <a:pathLst>
                    <a:path w="87" h="95">
                      <a:moveTo>
                        <a:pt x="6" y="1"/>
                      </a:moveTo>
                      <a:lnTo>
                        <a:pt x="16" y="1"/>
                      </a:lnTo>
                      <a:lnTo>
                        <a:pt x="21" y="1"/>
                      </a:lnTo>
                      <a:lnTo>
                        <a:pt x="29" y="0"/>
                      </a:lnTo>
                      <a:lnTo>
                        <a:pt x="41" y="1"/>
                      </a:lnTo>
                      <a:lnTo>
                        <a:pt x="48" y="3"/>
                      </a:lnTo>
                      <a:lnTo>
                        <a:pt x="54" y="3"/>
                      </a:lnTo>
                      <a:lnTo>
                        <a:pt x="60" y="1"/>
                      </a:lnTo>
                      <a:lnTo>
                        <a:pt x="66" y="0"/>
                      </a:lnTo>
                      <a:lnTo>
                        <a:pt x="75" y="0"/>
                      </a:lnTo>
                      <a:lnTo>
                        <a:pt x="81" y="0"/>
                      </a:lnTo>
                      <a:lnTo>
                        <a:pt x="87" y="1"/>
                      </a:lnTo>
                      <a:lnTo>
                        <a:pt x="87" y="7"/>
                      </a:lnTo>
                      <a:lnTo>
                        <a:pt x="85" y="15"/>
                      </a:lnTo>
                      <a:lnTo>
                        <a:pt x="83" y="24"/>
                      </a:lnTo>
                      <a:lnTo>
                        <a:pt x="81" y="30"/>
                      </a:lnTo>
                      <a:lnTo>
                        <a:pt x="81" y="34"/>
                      </a:lnTo>
                      <a:lnTo>
                        <a:pt x="81" y="42"/>
                      </a:lnTo>
                      <a:lnTo>
                        <a:pt x="81" y="48"/>
                      </a:lnTo>
                      <a:lnTo>
                        <a:pt x="79" y="53"/>
                      </a:lnTo>
                      <a:lnTo>
                        <a:pt x="83" y="61"/>
                      </a:lnTo>
                      <a:lnTo>
                        <a:pt x="81" y="65"/>
                      </a:lnTo>
                      <a:lnTo>
                        <a:pt x="79" y="72"/>
                      </a:lnTo>
                      <a:lnTo>
                        <a:pt x="75" y="86"/>
                      </a:lnTo>
                      <a:lnTo>
                        <a:pt x="71" y="92"/>
                      </a:lnTo>
                      <a:lnTo>
                        <a:pt x="69" y="95"/>
                      </a:lnTo>
                      <a:lnTo>
                        <a:pt x="64" y="94"/>
                      </a:lnTo>
                      <a:lnTo>
                        <a:pt x="54" y="95"/>
                      </a:lnTo>
                      <a:lnTo>
                        <a:pt x="48" y="92"/>
                      </a:lnTo>
                      <a:lnTo>
                        <a:pt x="46" y="86"/>
                      </a:lnTo>
                      <a:lnTo>
                        <a:pt x="45" y="82"/>
                      </a:lnTo>
                      <a:lnTo>
                        <a:pt x="41" y="78"/>
                      </a:lnTo>
                      <a:lnTo>
                        <a:pt x="39" y="78"/>
                      </a:lnTo>
                      <a:lnTo>
                        <a:pt x="35" y="76"/>
                      </a:lnTo>
                      <a:lnTo>
                        <a:pt x="31" y="80"/>
                      </a:lnTo>
                      <a:lnTo>
                        <a:pt x="27" y="82"/>
                      </a:lnTo>
                      <a:lnTo>
                        <a:pt x="23" y="84"/>
                      </a:lnTo>
                      <a:lnTo>
                        <a:pt x="16" y="88"/>
                      </a:lnTo>
                      <a:lnTo>
                        <a:pt x="12" y="86"/>
                      </a:lnTo>
                      <a:lnTo>
                        <a:pt x="10" y="76"/>
                      </a:lnTo>
                      <a:lnTo>
                        <a:pt x="10" y="67"/>
                      </a:lnTo>
                      <a:lnTo>
                        <a:pt x="6" y="61"/>
                      </a:lnTo>
                      <a:lnTo>
                        <a:pt x="4" y="48"/>
                      </a:lnTo>
                      <a:lnTo>
                        <a:pt x="2" y="34"/>
                      </a:lnTo>
                      <a:lnTo>
                        <a:pt x="0" y="23"/>
                      </a:lnTo>
                      <a:lnTo>
                        <a:pt x="2" y="19"/>
                      </a:lnTo>
                      <a:lnTo>
                        <a:pt x="6" y="11"/>
                      </a:lnTo>
                      <a:lnTo>
                        <a:pt x="8" y="5"/>
                      </a:lnTo>
                      <a:lnTo>
                        <a:pt x="6" y="1"/>
                      </a:lnTo>
                      <a:close/>
                    </a:path>
                  </a:pathLst>
                </a:custGeom>
                <a:solidFill>
                  <a:srgbClr val="ff6600"/>
                </a:solidFill>
                <a:ln w="0">
                  <a:noFill/>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3200" name=""/>
                <p:cNvSpPr/>
                <p:nvPr/>
              </p:nvSpPr>
              <p:spPr>
                <a:xfrm>
                  <a:off x="6160320" y="3317040"/>
                  <a:ext cx="19800" cy="24120"/>
                </a:xfrm>
                <a:custGeom>
                  <a:avLst/>
                  <a:gdLst/>
                  <a:ahLst/>
                  <a:rect l="l" t="t" r="r" b="b"/>
                  <a:pathLst>
                    <a:path w="75" h="95">
                      <a:moveTo>
                        <a:pt x="8" y="1"/>
                      </a:moveTo>
                      <a:lnTo>
                        <a:pt x="19" y="3"/>
                      </a:lnTo>
                      <a:lnTo>
                        <a:pt x="29" y="1"/>
                      </a:lnTo>
                      <a:lnTo>
                        <a:pt x="38" y="0"/>
                      </a:lnTo>
                      <a:lnTo>
                        <a:pt x="46" y="3"/>
                      </a:lnTo>
                      <a:lnTo>
                        <a:pt x="56" y="9"/>
                      </a:lnTo>
                      <a:lnTo>
                        <a:pt x="63" y="15"/>
                      </a:lnTo>
                      <a:lnTo>
                        <a:pt x="67" y="21"/>
                      </a:lnTo>
                      <a:lnTo>
                        <a:pt x="75" y="23"/>
                      </a:lnTo>
                      <a:lnTo>
                        <a:pt x="75" y="26"/>
                      </a:lnTo>
                      <a:lnTo>
                        <a:pt x="71" y="36"/>
                      </a:lnTo>
                      <a:lnTo>
                        <a:pt x="71" y="46"/>
                      </a:lnTo>
                      <a:lnTo>
                        <a:pt x="69" y="55"/>
                      </a:lnTo>
                      <a:lnTo>
                        <a:pt x="65" y="61"/>
                      </a:lnTo>
                      <a:lnTo>
                        <a:pt x="61" y="67"/>
                      </a:lnTo>
                      <a:lnTo>
                        <a:pt x="58" y="74"/>
                      </a:lnTo>
                      <a:lnTo>
                        <a:pt x="52" y="74"/>
                      </a:lnTo>
                      <a:lnTo>
                        <a:pt x="46" y="78"/>
                      </a:lnTo>
                      <a:lnTo>
                        <a:pt x="42" y="82"/>
                      </a:lnTo>
                      <a:lnTo>
                        <a:pt x="44" y="86"/>
                      </a:lnTo>
                      <a:lnTo>
                        <a:pt x="40" y="92"/>
                      </a:lnTo>
                      <a:lnTo>
                        <a:pt x="33" y="95"/>
                      </a:lnTo>
                      <a:lnTo>
                        <a:pt x="33" y="90"/>
                      </a:lnTo>
                      <a:lnTo>
                        <a:pt x="27" y="88"/>
                      </a:lnTo>
                      <a:lnTo>
                        <a:pt x="21" y="86"/>
                      </a:lnTo>
                      <a:lnTo>
                        <a:pt x="15" y="80"/>
                      </a:lnTo>
                      <a:lnTo>
                        <a:pt x="12" y="76"/>
                      </a:lnTo>
                      <a:lnTo>
                        <a:pt x="6" y="71"/>
                      </a:lnTo>
                      <a:lnTo>
                        <a:pt x="6" y="67"/>
                      </a:lnTo>
                      <a:lnTo>
                        <a:pt x="4" y="61"/>
                      </a:lnTo>
                      <a:lnTo>
                        <a:pt x="0" y="53"/>
                      </a:lnTo>
                      <a:lnTo>
                        <a:pt x="2" y="48"/>
                      </a:lnTo>
                      <a:lnTo>
                        <a:pt x="2" y="42"/>
                      </a:lnTo>
                      <a:lnTo>
                        <a:pt x="2" y="34"/>
                      </a:lnTo>
                      <a:lnTo>
                        <a:pt x="2" y="30"/>
                      </a:lnTo>
                      <a:lnTo>
                        <a:pt x="4" y="24"/>
                      </a:lnTo>
                      <a:lnTo>
                        <a:pt x="6" y="15"/>
                      </a:lnTo>
                      <a:lnTo>
                        <a:pt x="8" y="7"/>
                      </a:lnTo>
                      <a:lnTo>
                        <a:pt x="8" y="1"/>
                      </a:lnTo>
                      <a:close/>
                    </a:path>
                  </a:pathLst>
                </a:custGeom>
                <a:solidFill>
                  <a:srgbClr val="ff6600"/>
                </a:solidFill>
                <a:ln w="0">
                  <a:noFill/>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3201" name=""/>
                <p:cNvSpPr/>
                <p:nvPr/>
              </p:nvSpPr>
              <p:spPr>
                <a:xfrm>
                  <a:off x="6146280" y="3332160"/>
                  <a:ext cx="36720" cy="32400"/>
                </a:xfrm>
                <a:custGeom>
                  <a:avLst/>
                  <a:gdLst/>
                  <a:ahLst/>
                  <a:rect l="l" t="t" r="r" b="b"/>
                  <a:pathLst>
                    <a:path w="139" h="123">
                      <a:moveTo>
                        <a:pt x="0" y="59"/>
                      </a:moveTo>
                      <a:lnTo>
                        <a:pt x="4" y="63"/>
                      </a:lnTo>
                      <a:lnTo>
                        <a:pt x="10" y="67"/>
                      </a:lnTo>
                      <a:lnTo>
                        <a:pt x="16" y="65"/>
                      </a:lnTo>
                      <a:lnTo>
                        <a:pt x="23" y="67"/>
                      </a:lnTo>
                      <a:lnTo>
                        <a:pt x="29" y="69"/>
                      </a:lnTo>
                      <a:lnTo>
                        <a:pt x="27" y="71"/>
                      </a:lnTo>
                      <a:lnTo>
                        <a:pt x="23" y="75"/>
                      </a:lnTo>
                      <a:lnTo>
                        <a:pt x="22" y="82"/>
                      </a:lnTo>
                      <a:lnTo>
                        <a:pt x="20" y="88"/>
                      </a:lnTo>
                      <a:lnTo>
                        <a:pt x="22" y="90"/>
                      </a:lnTo>
                      <a:lnTo>
                        <a:pt x="29" y="94"/>
                      </a:lnTo>
                      <a:lnTo>
                        <a:pt x="37" y="98"/>
                      </a:lnTo>
                      <a:lnTo>
                        <a:pt x="41" y="104"/>
                      </a:lnTo>
                      <a:lnTo>
                        <a:pt x="43" y="109"/>
                      </a:lnTo>
                      <a:lnTo>
                        <a:pt x="45" y="113"/>
                      </a:lnTo>
                      <a:lnTo>
                        <a:pt x="43" y="123"/>
                      </a:lnTo>
                      <a:lnTo>
                        <a:pt x="50" y="119"/>
                      </a:lnTo>
                      <a:lnTo>
                        <a:pt x="54" y="115"/>
                      </a:lnTo>
                      <a:lnTo>
                        <a:pt x="60" y="113"/>
                      </a:lnTo>
                      <a:lnTo>
                        <a:pt x="64" y="115"/>
                      </a:lnTo>
                      <a:lnTo>
                        <a:pt x="68" y="117"/>
                      </a:lnTo>
                      <a:lnTo>
                        <a:pt x="75" y="113"/>
                      </a:lnTo>
                      <a:lnTo>
                        <a:pt x="79" y="109"/>
                      </a:lnTo>
                      <a:lnTo>
                        <a:pt x="81" y="100"/>
                      </a:lnTo>
                      <a:lnTo>
                        <a:pt x="87" y="96"/>
                      </a:lnTo>
                      <a:lnTo>
                        <a:pt x="93" y="96"/>
                      </a:lnTo>
                      <a:lnTo>
                        <a:pt x="98" y="90"/>
                      </a:lnTo>
                      <a:lnTo>
                        <a:pt x="102" y="86"/>
                      </a:lnTo>
                      <a:lnTo>
                        <a:pt x="104" y="77"/>
                      </a:lnTo>
                      <a:lnTo>
                        <a:pt x="110" y="73"/>
                      </a:lnTo>
                      <a:lnTo>
                        <a:pt x="119" y="69"/>
                      </a:lnTo>
                      <a:lnTo>
                        <a:pt x="127" y="65"/>
                      </a:lnTo>
                      <a:lnTo>
                        <a:pt x="133" y="61"/>
                      </a:lnTo>
                      <a:lnTo>
                        <a:pt x="137" y="58"/>
                      </a:lnTo>
                      <a:lnTo>
                        <a:pt x="139" y="50"/>
                      </a:lnTo>
                      <a:lnTo>
                        <a:pt x="137" y="48"/>
                      </a:lnTo>
                      <a:lnTo>
                        <a:pt x="135" y="44"/>
                      </a:lnTo>
                      <a:lnTo>
                        <a:pt x="135" y="40"/>
                      </a:lnTo>
                      <a:lnTo>
                        <a:pt x="131" y="40"/>
                      </a:lnTo>
                      <a:lnTo>
                        <a:pt x="125" y="42"/>
                      </a:lnTo>
                      <a:lnTo>
                        <a:pt x="117" y="42"/>
                      </a:lnTo>
                      <a:lnTo>
                        <a:pt x="112" y="38"/>
                      </a:lnTo>
                      <a:lnTo>
                        <a:pt x="110" y="29"/>
                      </a:lnTo>
                      <a:lnTo>
                        <a:pt x="104" y="25"/>
                      </a:lnTo>
                      <a:lnTo>
                        <a:pt x="100" y="25"/>
                      </a:lnTo>
                      <a:lnTo>
                        <a:pt x="96" y="31"/>
                      </a:lnTo>
                      <a:lnTo>
                        <a:pt x="89" y="34"/>
                      </a:lnTo>
                      <a:lnTo>
                        <a:pt x="89" y="29"/>
                      </a:lnTo>
                      <a:lnTo>
                        <a:pt x="83" y="27"/>
                      </a:lnTo>
                      <a:lnTo>
                        <a:pt x="77" y="25"/>
                      </a:lnTo>
                      <a:lnTo>
                        <a:pt x="71" y="19"/>
                      </a:lnTo>
                      <a:lnTo>
                        <a:pt x="68" y="15"/>
                      </a:lnTo>
                      <a:lnTo>
                        <a:pt x="62" y="10"/>
                      </a:lnTo>
                      <a:lnTo>
                        <a:pt x="62" y="6"/>
                      </a:lnTo>
                      <a:lnTo>
                        <a:pt x="60" y="0"/>
                      </a:lnTo>
                      <a:lnTo>
                        <a:pt x="58" y="4"/>
                      </a:lnTo>
                      <a:lnTo>
                        <a:pt x="56" y="11"/>
                      </a:lnTo>
                      <a:lnTo>
                        <a:pt x="52" y="25"/>
                      </a:lnTo>
                      <a:lnTo>
                        <a:pt x="48" y="31"/>
                      </a:lnTo>
                      <a:lnTo>
                        <a:pt x="46" y="34"/>
                      </a:lnTo>
                      <a:lnTo>
                        <a:pt x="41" y="33"/>
                      </a:lnTo>
                      <a:lnTo>
                        <a:pt x="31" y="34"/>
                      </a:lnTo>
                      <a:lnTo>
                        <a:pt x="25" y="31"/>
                      </a:lnTo>
                      <a:lnTo>
                        <a:pt x="23" y="25"/>
                      </a:lnTo>
                      <a:lnTo>
                        <a:pt x="22" y="21"/>
                      </a:lnTo>
                      <a:lnTo>
                        <a:pt x="18" y="17"/>
                      </a:lnTo>
                      <a:lnTo>
                        <a:pt x="16" y="17"/>
                      </a:lnTo>
                      <a:lnTo>
                        <a:pt x="12" y="15"/>
                      </a:lnTo>
                      <a:lnTo>
                        <a:pt x="8" y="19"/>
                      </a:lnTo>
                      <a:lnTo>
                        <a:pt x="10" y="23"/>
                      </a:lnTo>
                      <a:lnTo>
                        <a:pt x="12" y="31"/>
                      </a:lnTo>
                      <a:lnTo>
                        <a:pt x="10" y="42"/>
                      </a:lnTo>
                      <a:lnTo>
                        <a:pt x="6" y="48"/>
                      </a:lnTo>
                      <a:lnTo>
                        <a:pt x="0" y="59"/>
                      </a:lnTo>
                      <a:close/>
                    </a:path>
                  </a:pathLst>
                </a:custGeom>
                <a:solidFill>
                  <a:srgbClr val="ff6600"/>
                </a:solidFill>
                <a:ln w="0">
                  <a:noFill/>
                </a:ln>
              </p:spPr>
              <p:style>
                <a:lnRef idx="0"/>
                <a:fillRef idx="0"/>
                <a:effectRef idx="0"/>
                <a:fontRef idx="minor"/>
              </p:style>
              <p:txBody>
                <a:bodyPr lIns="90000" rIns="90000" tIns="-14400" bIns="-14400" anchor="t">
                  <a:noAutofit/>
                </a:bodyPr>
                <a:p>
                  <a:endParaRPr b="0" lang="en-US" sz="2400" strike="noStrike" u="none">
                    <a:solidFill>
                      <a:srgbClr val="000000"/>
                    </a:solidFill>
                    <a:effectLst/>
                    <a:uFillTx/>
                    <a:latin typeface="Times New Roman"/>
                  </a:endParaRPr>
                </a:p>
              </p:txBody>
            </p:sp>
            <p:sp>
              <p:nvSpPr>
                <p:cNvPr id="3202" name=""/>
                <p:cNvSpPr/>
                <p:nvPr/>
              </p:nvSpPr>
              <p:spPr>
                <a:xfrm>
                  <a:off x="6117840" y="3333960"/>
                  <a:ext cx="16920" cy="24480"/>
                </a:xfrm>
                <a:custGeom>
                  <a:avLst/>
                  <a:gdLst/>
                  <a:ahLst/>
                  <a:rect l="l" t="t" r="r" b="b"/>
                  <a:pathLst>
                    <a:path w="65" h="94">
                      <a:moveTo>
                        <a:pt x="19" y="92"/>
                      </a:moveTo>
                      <a:lnTo>
                        <a:pt x="15" y="80"/>
                      </a:lnTo>
                      <a:lnTo>
                        <a:pt x="11" y="71"/>
                      </a:lnTo>
                      <a:lnTo>
                        <a:pt x="6" y="59"/>
                      </a:lnTo>
                      <a:lnTo>
                        <a:pt x="2" y="48"/>
                      </a:lnTo>
                      <a:lnTo>
                        <a:pt x="2" y="44"/>
                      </a:lnTo>
                      <a:lnTo>
                        <a:pt x="2" y="34"/>
                      </a:lnTo>
                      <a:lnTo>
                        <a:pt x="0" y="27"/>
                      </a:lnTo>
                      <a:lnTo>
                        <a:pt x="2" y="23"/>
                      </a:lnTo>
                      <a:lnTo>
                        <a:pt x="8" y="25"/>
                      </a:lnTo>
                      <a:lnTo>
                        <a:pt x="15" y="25"/>
                      </a:lnTo>
                      <a:lnTo>
                        <a:pt x="23" y="21"/>
                      </a:lnTo>
                      <a:lnTo>
                        <a:pt x="27" y="19"/>
                      </a:lnTo>
                      <a:lnTo>
                        <a:pt x="29" y="15"/>
                      </a:lnTo>
                      <a:lnTo>
                        <a:pt x="31" y="11"/>
                      </a:lnTo>
                      <a:lnTo>
                        <a:pt x="34" y="9"/>
                      </a:lnTo>
                      <a:lnTo>
                        <a:pt x="36" y="6"/>
                      </a:lnTo>
                      <a:lnTo>
                        <a:pt x="40" y="2"/>
                      </a:lnTo>
                      <a:lnTo>
                        <a:pt x="44" y="0"/>
                      </a:lnTo>
                      <a:lnTo>
                        <a:pt x="46" y="2"/>
                      </a:lnTo>
                      <a:lnTo>
                        <a:pt x="48" y="11"/>
                      </a:lnTo>
                      <a:lnTo>
                        <a:pt x="46" y="23"/>
                      </a:lnTo>
                      <a:lnTo>
                        <a:pt x="48" y="34"/>
                      </a:lnTo>
                      <a:lnTo>
                        <a:pt x="54" y="44"/>
                      </a:lnTo>
                      <a:lnTo>
                        <a:pt x="58" y="52"/>
                      </a:lnTo>
                      <a:lnTo>
                        <a:pt x="61" y="57"/>
                      </a:lnTo>
                      <a:lnTo>
                        <a:pt x="65" y="63"/>
                      </a:lnTo>
                      <a:lnTo>
                        <a:pt x="61" y="73"/>
                      </a:lnTo>
                      <a:lnTo>
                        <a:pt x="58" y="80"/>
                      </a:lnTo>
                      <a:lnTo>
                        <a:pt x="52" y="86"/>
                      </a:lnTo>
                      <a:lnTo>
                        <a:pt x="46" y="90"/>
                      </a:lnTo>
                      <a:lnTo>
                        <a:pt x="40" y="92"/>
                      </a:lnTo>
                      <a:lnTo>
                        <a:pt x="33" y="94"/>
                      </a:lnTo>
                      <a:lnTo>
                        <a:pt x="29" y="90"/>
                      </a:lnTo>
                      <a:lnTo>
                        <a:pt x="23" y="92"/>
                      </a:lnTo>
                      <a:lnTo>
                        <a:pt x="19" y="92"/>
                      </a:lnTo>
                      <a:close/>
                    </a:path>
                  </a:pathLst>
                </a:custGeom>
                <a:solidFill>
                  <a:srgbClr val="ff6600"/>
                </a:solidFill>
                <a:ln w="0">
                  <a:noFill/>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sp>
              <p:nvSpPr>
                <p:cNvPr id="3203" name=""/>
                <p:cNvSpPr/>
                <p:nvPr/>
              </p:nvSpPr>
              <p:spPr>
                <a:xfrm>
                  <a:off x="6106680" y="3340080"/>
                  <a:ext cx="15120" cy="20520"/>
                </a:xfrm>
                <a:custGeom>
                  <a:avLst/>
                  <a:gdLst/>
                  <a:ahLst/>
                  <a:rect l="l" t="t" r="r" b="b"/>
                  <a:pathLst>
                    <a:path w="59" h="78">
                      <a:moveTo>
                        <a:pt x="0" y="53"/>
                      </a:moveTo>
                      <a:lnTo>
                        <a:pt x="2" y="53"/>
                      </a:lnTo>
                      <a:lnTo>
                        <a:pt x="9" y="48"/>
                      </a:lnTo>
                      <a:lnTo>
                        <a:pt x="13" y="44"/>
                      </a:lnTo>
                      <a:lnTo>
                        <a:pt x="21" y="42"/>
                      </a:lnTo>
                      <a:lnTo>
                        <a:pt x="23" y="36"/>
                      </a:lnTo>
                      <a:lnTo>
                        <a:pt x="21" y="32"/>
                      </a:lnTo>
                      <a:lnTo>
                        <a:pt x="21" y="28"/>
                      </a:lnTo>
                      <a:lnTo>
                        <a:pt x="23" y="21"/>
                      </a:lnTo>
                      <a:lnTo>
                        <a:pt x="28" y="13"/>
                      </a:lnTo>
                      <a:lnTo>
                        <a:pt x="32" y="7"/>
                      </a:lnTo>
                      <a:lnTo>
                        <a:pt x="38" y="2"/>
                      </a:lnTo>
                      <a:lnTo>
                        <a:pt x="40" y="0"/>
                      </a:lnTo>
                      <a:lnTo>
                        <a:pt x="42" y="7"/>
                      </a:lnTo>
                      <a:lnTo>
                        <a:pt x="42" y="17"/>
                      </a:lnTo>
                      <a:lnTo>
                        <a:pt x="42" y="21"/>
                      </a:lnTo>
                      <a:lnTo>
                        <a:pt x="46" y="32"/>
                      </a:lnTo>
                      <a:lnTo>
                        <a:pt x="51" y="44"/>
                      </a:lnTo>
                      <a:lnTo>
                        <a:pt x="55" y="53"/>
                      </a:lnTo>
                      <a:lnTo>
                        <a:pt x="59" y="65"/>
                      </a:lnTo>
                      <a:lnTo>
                        <a:pt x="53" y="69"/>
                      </a:lnTo>
                      <a:lnTo>
                        <a:pt x="42" y="78"/>
                      </a:lnTo>
                      <a:lnTo>
                        <a:pt x="40" y="75"/>
                      </a:lnTo>
                      <a:lnTo>
                        <a:pt x="34" y="69"/>
                      </a:lnTo>
                      <a:lnTo>
                        <a:pt x="34" y="67"/>
                      </a:lnTo>
                      <a:lnTo>
                        <a:pt x="27" y="65"/>
                      </a:lnTo>
                      <a:lnTo>
                        <a:pt x="15" y="61"/>
                      </a:lnTo>
                      <a:lnTo>
                        <a:pt x="5" y="57"/>
                      </a:lnTo>
                      <a:lnTo>
                        <a:pt x="0" y="53"/>
                      </a:lnTo>
                      <a:close/>
                    </a:path>
                  </a:pathLst>
                </a:custGeom>
                <a:solidFill>
                  <a:srgbClr val="ff6600"/>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3204" name=""/>
                <p:cNvSpPr/>
                <p:nvPr/>
              </p:nvSpPr>
              <p:spPr>
                <a:xfrm>
                  <a:off x="6098040" y="3333960"/>
                  <a:ext cx="19800" cy="20520"/>
                </a:xfrm>
                <a:custGeom>
                  <a:avLst/>
                  <a:gdLst/>
                  <a:ahLst/>
                  <a:rect l="l" t="t" r="r" b="b"/>
                  <a:pathLst>
                    <a:path w="75" h="78">
                      <a:moveTo>
                        <a:pt x="0" y="42"/>
                      </a:moveTo>
                      <a:lnTo>
                        <a:pt x="2" y="52"/>
                      </a:lnTo>
                      <a:lnTo>
                        <a:pt x="8" y="57"/>
                      </a:lnTo>
                      <a:lnTo>
                        <a:pt x="15" y="61"/>
                      </a:lnTo>
                      <a:lnTo>
                        <a:pt x="19" y="67"/>
                      </a:lnTo>
                      <a:lnTo>
                        <a:pt x="23" y="71"/>
                      </a:lnTo>
                      <a:lnTo>
                        <a:pt x="27" y="78"/>
                      </a:lnTo>
                      <a:lnTo>
                        <a:pt x="33" y="78"/>
                      </a:lnTo>
                      <a:lnTo>
                        <a:pt x="35" y="78"/>
                      </a:lnTo>
                      <a:lnTo>
                        <a:pt x="42" y="73"/>
                      </a:lnTo>
                      <a:lnTo>
                        <a:pt x="46" y="69"/>
                      </a:lnTo>
                      <a:lnTo>
                        <a:pt x="54" y="67"/>
                      </a:lnTo>
                      <a:lnTo>
                        <a:pt x="56" y="61"/>
                      </a:lnTo>
                      <a:lnTo>
                        <a:pt x="54" y="57"/>
                      </a:lnTo>
                      <a:lnTo>
                        <a:pt x="54" y="53"/>
                      </a:lnTo>
                      <a:lnTo>
                        <a:pt x="56" y="46"/>
                      </a:lnTo>
                      <a:lnTo>
                        <a:pt x="61" y="38"/>
                      </a:lnTo>
                      <a:lnTo>
                        <a:pt x="65" y="32"/>
                      </a:lnTo>
                      <a:lnTo>
                        <a:pt x="71" y="27"/>
                      </a:lnTo>
                      <a:lnTo>
                        <a:pt x="73" y="25"/>
                      </a:lnTo>
                      <a:lnTo>
                        <a:pt x="75" y="21"/>
                      </a:lnTo>
                      <a:lnTo>
                        <a:pt x="75" y="17"/>
                      </a:lnTo>
                      <a:lnTo>
                        <a:pt x="73" y="11"/>
                      </a:lnTo>
                      <a:lnTo>
                        <a:pt x="69" y="9"/>
                      </a:lnTo>
                      <a:lnTo>
                        <a:pt x="63" y="4"/>
                      </a:lnTo>
                      <a:lnTo>
                        <a:pt x="61" y="0"/>
                      </a:lnTo>
                      <a:lnTo>
                        <a:pt x="60" y="0"/>
                      </a:lnTo>
                      <a:lnTo>
                        <a:pt x="56" y="2"/>
                      </a:lnTo>
                      <a:lnTo>
                        <a:pt x="56" y="5"/>
                      </a:lnTo>
                      <a:lnTo>
                        <a:pt x="56" y="13"/>
                      </a:lnTo>
                      <a:lnTo>
                        <a:pt x="56" y="19"/>
                      </a:lnTo>
                      <a:lnTo>
                        <a:pt x="54" y="23"/>
                      </a:lnTo>
                      <a:lnTo>
                        <a:pt x="52" y="28"/>
                      </a:lnTo>
                      <a:lnTo>
                        <a:pt x="52" y="32"/>
                      </a:lnTo>
                      <a:lnTo>
                        <a:pt x="48" y="32"/>
                      </a:lnTo>
                      <a:lnTo>
                        <a:pt x="44" y="32"/>
                      </a:lnTo>
                      <a:lnTo>
                        <a:pt x="37" y="34"/>
                      </a:lnTo>
                      <a:lnTo>
                        <a:pt x="29" y="28"/>
                      </a:lnTo>
                      <a:lnTo>
                        <a:pt x="23" y="21"/>
                      </a:lnTo>
                      <a:lnTo>
                        <a:pt x="17" y="13"/>
                      </a:lnTo>
                      <a:lnTo>
                        <a:pt x="13" y="9"/>
                      </a:lnTo>
                      <a:lnTo>
                        <a:pt x="6" y="11"/>
                      </a:lnTo>
                      <a:lnTo>
                        <a:pt x="6" y="17"/>
                      </a:lnTo>
                      <a:lnTo>
                        <a:pt x="4" y="30"/>
                      </a:lnTo>
                      <a:lnTo>
                        <a:pt x="2" y="36"/>
                      </a:lnTo>
                      <a:lnTo>
                        <a:pt x="0" y="42"/>
                      </a:lnTo>
                      <a:close/>
                    </a:path>
                  </a:pathLst>
                </a:custGeom>
                <a:solidFill>
                  <a:srgbClr val="ff6600"/>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3205" name=""/>
                <p:cNvSpPr/>
                <p:nvPr/>
              </p:nvSpPr>
              <p:spPr>
                <a:xfrm>
                  <a:off x="6126480" y="3382920"/>
                  <a:ext cx="16920" cy="20520"/>
                </a:xfrm>
                <a:custGeom>
                  <a:avLst/>
                  <a:gdLst/>
                  <a:ahLst/>
                  <a:rect l="l" t="t" r="r" b="b"/>
                  <a:pathLst>
                    <a:path w="64" h="80">
                      <a:moveTo>
                        <a:pt x="56" y="0"/>
                      </a:moveTo>
                      <a:lnTo>
                        <a:pt x="50" y="0"/>
                      </a:lnTo>
                      <a:lnTo>
                        <a:pt x="46" y="0"/>
                      </a:lnTo>
                      <a:lnTo>
                        <a:pt x="43" y="2"/>
                      </a:lnTo>
                      <a:lnTo>
                        <a:pt x="41" y="2"/>
                      </a:lnTo>
                      <a:lnTo>
                        <a:pt x="35" y="2"/>
                      </a:lnTo>
                      <a:lnTo>
                        <a:pt x="31" y="4"/>
                      </a:lnTo>
                      <a:lnTo>
                        <a:pt x="27" y="7"/>
                      </a:lnTo>
                      <a:lnTo>
                        <a:pt x="25" y="13"/>
                      </a:lnTo>
                      <a:lnTo>
                        <a:pt x="20" y="17"/>
                      </a:lnTo>
                      <a:lnTo>
                        <a:pt x="16" y="21"/>
                      </a:lnTo>
                      <a:lnTo>
                        <a:pt x="14" y="27"/>
                      </a:lnTo>
                      <a:lnTo>
                        <a:pt x="12" y="32"/>
                      </a:lnTo>
                      <a:lnTo>
                        <a:pt x="10" y="38"/>
                      </a:lnTo>
                      <a:lnTo>
                        <a:pt x="6" y="42"/>
                      </a:lnTo>
                      <a:lnTo>
                        <a:pt x="4" y="48"/>
                      </a:lnTo>
                      <a:lnTo>
                        <a:pt x="2" y="61"/>
                      </a:lnTo>
                      <a:lnTo>
                        <a:pt x="0" y="73"/>
                      </a:lnTo>
                      <a:lnTo>
                        <a:pt x="0" y="80"/>
                      </a:lnTo>
                      <a:lnTo>
                        <a:pt x="8" y="78"/>
                      </a:lnTo>
                      <a:lnTo>
                        <a:pt x="14" y="77"/>
                      </a:lnTo>
                      <a:lnTo>
                        <a:pt x="18" y="78"/>
                      </a:lnTo>
                      <a:lnTo>
                        <a:pt x="23" y="78"/>
                      </a:lnTo>
                      <a:lnTo>
                        <a:pt x="25" y="75"/>
                      </a:lnTo>
                      <a:lnTo>
                        <a:pt x="27" y="75"/>
                      </a:lnTo>
                      <a:lnTo>
                        <a:pt x="35" y="75"/>
                      </a:lnTo>
                      <a:lnTo>
                        <a:pt x="37" y="75"/>
                      </a:lnTo>
                      <a:lnTo>
                        <a:pt x="37" y="71"/>
                      </a:lnTo>
                      <a:lnTo>
                        <a:pt x="37" y="67"/>
                      </a:lnTo>
                      <a:lnTo>
                        <a:pt x="39" y="61"/>
                      </a:lnTo>
                      <a:lnTo>
                        <a:pt x="46" y="55"/>
                      </a:lnTo>
                      <a:lnTo>
                        <a:pt x="52" y="50"/>
                      </a:lnTo>
                      <a:lnTo>
                        <a:pt x="56" y="50"/>
                      </a:lnTo>
                      <a:lnTo>
                        <a:pt x="58" y="48"/>
                      </a:lnTo>
                      <a:lnTo>
                        <a:pt x="60" y="42"/>
                      </a:lnTo>
                      <a:lnTo>
                        <a:pt x="64" y="36"/>
                      </a:lnTo>
                      <a:lnTo>
                        <a:pt x="62" y="30"/>
                      </a:lnTo>
                      <a:lnTo>
                        <a:pt x="62" y="25"/>
                      </a:lnTo>
                      <a:lnTo>
                        <a:pt x="64" y="19"/>
                      </a:lnTo>
                      <a:lnTo>
                        <a:pt x="62" y="13"/>
                      </a:lnTo>
                      <a:lnTo>
                        <a:pt x="58" y="9"/>
                      </a:lnTo>
                      <a:lnTo>
                        <a:pt x="56" y="2"/>
                      </a:lnTo>
                      <a:lnTo>
                        <a:pt x="56" y="0"/>
                      </a:lnTo>
                      <a:close/>
                    </a:path>
                  </a:pathLst>
                </a:custGeom>
                <a:solidFill>
                  <a:srgbClr val="ff6600"/>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3206" name=""/>
                <p:cNvSpPr/>
                <p:nvPr/>
              </p:nvSpPr>
              <p:spPr>
                <a:xfrm>
                  <a:off x="6123600" y="3349440"/>
                  <a:ext cx="18000" cy="43920"/>
                </a:xfrm>
                <a:custGeom>
                  <a:avLst/>
                  <a:gdLst/>
                  <a:ahLst/>
                  <a:rect l="l" t="t" r="r" b="b"/>
                  <a:pathLst>
                    <a:path w="73" h="169">
                      <a:moveTo>
                        <a:pt x="12" y="31"/>
                      </a:moveTo>
                      <a:lnTo>
                        <a:pt x="10" y="35"/>
                      </a:lnTo>
                      <a:lnTo>
                        <a:pt x="6" y="44"/>
                      </a:lnTo>
                      <a:lnTo>
                        <a:pt x="8" y="54"/>
                      </a:lnTo>
                      <a:lnTo>
                        <a:pt x="10" y="58"/>
                      </a:lnTo>
                      <a:lnTo>
                        <a:pt x="12" y="63"/>
                      </a:lnTo>
                      <a:lnTo>
                        <a:pt x="8" y="69"/>
                      </a:lnTo>
                      <a:lnTo>
                        <a:pt x="6" y="77"/>
                      </a:lnTo>
                      <a:lnTo>
                        <a:pt x="10" y="85"/>
                      </a:lnTo>
                      <a:lnTo>
                        <a:pt x="8" y="94"/>
                      </a:lnTo>
                      <a:lnTo>
                        <a:pt x="4" y="100"/>
                      </a:lnTo>
                      <a:lnTo>
                        <a:pt x="0" y="108"/>
                      </a:lnTo>
                      <a:lnTo>
                        <a:pt x="0" y="113"/>
                      </a:lnTo>
                      <a:lnTo>
                        <a:pt x="4" y="121"/>
                      </a:lnTo>
                      <a:lnTo>
                        <a:pt x="4" y="136"/>
                      </a:lnTo>
                      <a:lnTo>
                        <a:pt x="4" y="157"/>
                      </a:lnTo>
                      <a:lnTo>
                        <a:pt x="6" y="159"/>
                      </a:lnTo>
                      <a:lnTo>
                        <a:pt x="12" y="161"/>
                      </a:lnTo>
                      <a:lnTo>
                        <a:pt x="15" y="165"/>
                      </a:lnTo>
                      <a:lnTo>
                        <a:pt x="21" y="169"/>
                      </a:lnTo>
                      <a:lnTo>
                        <a:pt x="25" y="165"/>
                      </a:lnTo>
                      <a:lnTo>
                        <a:pt x="27" y="159"/>
                      </a:lnTo>
                      <a:lnTo>
                        <a:pt x="29" y="154"/>
                      </a:lnTo>
                      <a:lnTo>
                        <a:pt x="31" y="148"/>
                      </a:lnTo>
                      <a:lnTo>
                        <a:pt x="35" y="144"/>
                      </a:lnTo>
                      <a:lnTo>
                        <a:pt x="40" y="140"/>
                      </a:lnTo>
                      <a:lnTo>
                        <a:pt x="42" y="134"/>
                      </a:lnTo>
                      <a:lnTo>
                        <a:pt x="46" y="131"/>
                      </a:lnTo>
                      <a:lnTo>
                        <a:pt x="50" y="129"/>
                      </a:lnTo>
                      <a:lnTo>
                        <a:pt x="56" y="129"/>
                      </a:lnTo>
                      <a:lnTo>
                        <a:pt x="58" y="129"/>
                      </a:lnTo>
                      <a:lnTo>
                        <a:pt x="61" y="127"/>
                      </a:lnTo>
                      <a:lnTo>
                        <a:pt x="65" y="127"/>
                      </a:lnTo>
                      <a:lnTo>
                        <a:pt x="71" y="127"/>
                      </a:lnTo>
                      <a:lnTo>
                        <a:pt x="71" y="117"/>
                      </a:lnTo>
                      <a:lnTo>
                        <a:pt x="73" y="110"/>
                      </a:lnTo>
                      <a:lnTo>
                        <a:pt x="73" y="108"/>
                      </a:lnTo>
                      <a:lnTo>
                        <a:pt x="69" y="104"/>
                      </a:lnTo>
                      <a:lnTo>
                        <a:pt x="65" y="100"/>
                      </a:lnTo>
                      <a:lnTo>
                        <a:pt x="63" y="94"/>
                      </a:lnTo>
                      <a:lnTo>
                        <a:pt x="56" y="88"/>
                      </a:lnTo>
                      <a:lnTo>
                        <a:pt x="56" y="81"/>
                      </a:lnTo>
                      <a:lnTo>
                        <a:pt x="56" y="75"/>
                      </a:lnTo>
                      <a:lnTo>
                        <a:pt x="58" y="69"/>
                      </a:lnTo>
                      <a:lnTo>
                        <a:pt x="61" y="63"/>
                      </a:lnTo>
                      <a:lnTo>
                        <a:pt x="61" y="56"/>
                      </a:lnTo>
                      <a:lnTo>
                        <a:pt x="60" y="50"/>
                      </a:lnTo>
                      <a:lnTo>
                        <a:pt x="54" y="42"/>
                      </a:lnTo>
                      <a:lnTo>
                        <a:pt x="54" y="35"/>
                      </a:lnTo>
                      <a:lnTo>
                        <a:pt x="52" y="25"/>
                      </a:lnTo>
                      <a:lnTo>
                        <a:pt x="50" y="15"/>
                      </a:lnTo>
                      <a:lnTo>
                        <a:pt x="46" y="8"/>
                      </a:lnTo>
                      <a:lnTo>
                        <a:pt x="46" y="2"/>
                      </a:lnTo>
                      <a:lnTo>
                        <a:pt x="44" y="0"/>
                      </a:lnTo>
                      <a:lnTo>
                        <a:pt x="40" y="10"/>
                      </a:lnTo>
                      <a:lnTo>
                        <a:pt x="37" y="17"/>
                      </a:lnTo>
                      <a:lnTo>
                        <a:pt x="31" y="23"/>
                      </a:lnTo>
                      <a:lnTo>
                        <a:pt x="25" y="27"/>
                      </a:lnTo>
                      <a:lnTo>
                        <a:pt x="19" y="29"/>
                      </a:lnTo>
                      <a:lnTo>
                        <a:pt x="12" y="31"/>
                      </a:lnTo>
                      <a:close/>
                    </a:path>
                  </a:pathLst>
                </a:custGeom>
                <a:solidFill>
                  <a:srgbClr val="ff6600"/>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3207" name=""/>
                <p:cNvSpPr/>
                <p:nvPr/>
              </p:nvSpPr>
              <p:spPr>
                <a:xfrm>
                  <a:off x="6098040" y="3354480"/>
                  <a:ext cx="28440" cy="37440"/>
                </a:xfrm>
                <a:custGeom>
                  <a:avLst/>
                  <a:gdLst/>
                  <a:ahLst/>
                  <a:rect l="l" t="t" r="r" b="b"/>
                  <a:pathLst>
                    <a:path w="104" h="146">
                      <a:moveTo>
                        <a:pt x="0" y="106"/>
                      </a:moveTo>
                      <a:lnTo>
                        <a:pt x="2" y="106"/>
                      </a:lnTo>
                      <a:lnTo>
                        <a:pt x="4" y="104"/>
                      </a:lnTo>
                      <a:lnTo>
                        <a:pt x="4" y="98"/>
                      </a:lnTo>
                      <a:lnTo>
                        <a:pt x="8" y="96"/>
                      </a:lnTo>
                      <a:lnTo>
                        <a:pt x="11" y="96"/>
                      </a:lnTo>
                      <a:lnTo>
                        <a:pt x="15" y="93"/>
                      </a:lnTo>
                      <a:lnTo>
                        <a:pt x="17" y="85"/>
                      </a:lnTo>
                      <a:lnTo>
                        <a:pt x="21" y="81"/>
                      </a:lnTo>
                      <a:lnTo>
                        <a:pt x="23" y="75"/>
                      </a:lnTo>
                      <a:lnTo>
                        <a:pt x="27" y="73"/>
                      </a:lnTo>
                      <a:lnTo>
                        <a:pt x="31" y="75"/>
                      </a:lnTo>
                      <a:lnTo>
                        <a:pt x="33" y="73"/>
                      </a:lnTo>
                      <a:lnTo>
                        <a:pt x="33" y="69"/>
                      </a:lnTo>
                      <a:lnTo>
                        <a:pt x="31" y="64"/>
                      </a:lnTo>
                      <a:lnTo>
                        <a:pt x="29" y="56"/>
                      </a:lnTo>
                      <a:lnTo>
                        <a:pt x="27" y="48"/>
                      </a:lnTo>
                      <a:lnTo>
                        <a:pt x="27" y="45"/>
                      </a:lnTo>
                      <a:lnTo>
                        <a:pt x="25" y="35"/>
                      </a:lnTo>
                      <a:lnTo>
                        <a:pt x="27" y="25"/>
                      </a:lnTo>
                      <a:lnTo>
                        <a:pt x="25" y="10"/>
                      </a:lnTo>
                      <a:lnTo>
                        <a:pt x="25" y="0"/>
                      </a:lnTo>
                      <a:lnTo>
                        <a:pt x="31" y="0"/>
                      </a:lnTo>
                      <a:lnTo>
                        <a:pt x="36" y="4"/>
                      </a:lnTo>
                      <a:lnTo>
                        <a:pt x="46" y="8"/>
                      </a:lnTo>
                      <a:lnTo>
                        <a:pt x="58" y="12"/>
                      </a:lnTo>
                      <a:lnTo>
                        <a:pt x="65" y="14"/>
                      </a:lnTo>
                      <a:lnTo>
                        <a:pt x="65" y="16"/>
                      </a:lnTo>
                      <a:lnTo>
                        <a:pt x="71" y="22"/>
                      </a:lnTo>
                      <a:lnTo>
                        <a:pt x="73" y="25"/>
                      </a:lnTo>
                      <a:lnTo>
                        <a:pt x="84" y="16"/>
                      </a:lnTo>
                      <a:lnTo>
                        <a:pt x="90" y="12"/>
                      </a:lnTo>
                      <a:lnTo>
                        <a:pt x="94" y="12"/>
                      </a:lnTo>
                      <a:lnTo>
                        <a:pt x="100" y="10"/>
                      </a:lnTo>
                      <a:lnTo>
                        <a:pt x="104" y="14"/>
                      </a:lnTo>
                      <a:lnTo>
                        <a:pt x="102" y="18"/>
                      </a:lnTo>
                      <a:lnTo>
                        <a:pt x="98" y="27"/>
                      </a:lnTo>
                      <a:lnTo>
                        <a:pt x="100" y="37"/>
                      </a:lnTo>
                      <a:lnTo>
                        <a:pt x="102" y="41"/>
                      </a:lnTo>
                      <a:lnTo>
                        <a:pt x="104" y="46"/>
                      </a:lnTo>
                      <a:lnTo>
                        <a:pt x="100" y="52"/>
                      </a:lnTo>
                      <a:lnTo>
                        <a:pt x="98" y="60"/>
                      </a:lnTo>
                      <a:lnTo>
                        <a:pt x="102" y="68"/>
                      </a:lnTo>
                      <a:lnTo>
                        <a:pt x="100" y="77"/>
                      </a:lnTo>
                      <a:lnTo>
                        <a:pt x="96" y="83"/>
                      </a:lnTo>
                      <a:lnTo>
                        <a:pt x="92" y="91"/>
                      </a:lnTo>
                      <a:lnTo>
                        <a:pt x="92" y="96"/>
                      </a:lnTo>
                      <a:lnTo>
                        <a:pt x="96" y="104"/>
                      </a:lnTo>
                      <a:lnTo>
                        <a:pt x="96" y="119"/>
                      </a:lnTo>
                      <a:lnTo>
                        <a:pt x="96" y="140"/>
                      </a:lnTo>
                      <a:lnTo>
                        <a:pt x="94" y="140"/>
                      </a:lnTo>
                      <a:lnTo>
                        <a:pt x="86" y="140"/>
                      </a:lnTo>
                      <a:lnTo>
                        <a:pt x="77" y="140"/>
                      </a:lnTo>
                      <a:lnTo>
                        <a:pt x="71" y="139"/>
                      </a:lnTo>
                      <a:lnTo>
                        <a:pt x="63" y="135"/>
                      </a:lnTo>
                      <a:lnTo>
                        <a:pt x="59" y="133"/>
                      </a:lnTo>
                      <a:lnTo>
                        <a:pt x="54" y="133"/>
                      </a:lnTo>
                      <a:lnTo>
                        <a:pt x="50" y="137"/>
                      </a:lnTo>
                      <a:lnTo>
                        <a:pt x="46" y="142"/>
                      </a:lnTo>
                      <a:lnTo>
                        <a:pt x="40" y="146"/>
                      </a:lnTo>
                      <a:lnTo>
                        <a:pt x="35" y="142"/>
                      </a:lnTo>
                      <a:lnTo>
                        <a:pt x="31" y="144"/>
                      </a:lnTo>
                      <a:lnTo>
                        <a:pt x="25" y="146"/>
                      </a:lnTo>
                      <a:lnTo>
                        <a:pt x="23" y="144"/>
                      </a:lnTo>
                      <a:lnTo>
                        <a:pt x="23" y="142"/>
                      </a:lnTo>
                      <a:lnTo>
                        <a:pt x="23" y="135"/>
                      </a:lnTo>
                      <a:lnTo>
                        <a:pt x="23" y="131"/>
                      </a:lnTo>
                      <a:lnTo>
                        <a:pt x="19" y="129"/>
                      </a:lnTo>
                      <a:lnTo>
                        <a:pt x="11" y="127"/>
                      </a:lnTo>
                      <a:lnTo>
                        <a:pt x="6" y="125"/>
                      </a:lnTo>
                      <a:lnTo>
                        <a:pt x="4" y="119"/>
                      </a:lnTo>
                      <a:lnTo>
                        <a:pt x="2" y="112"/>
                      </a:lnTo>
                      <a:lnTo>
                        <a:pt x="0" y="106"/>
                      </a:lnTo>
                      <a:close/>
                    </a:path>
                  </a:pathLst>
                </a:custGeom>
                <a:solidFill>
                  <a:srgbClr val="ff6600"/>
                </a:solidFill>
                <a:ln w="0">
                  <a:noFill/>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Times New Roman"/>
                  </a:endParaRPr>
                </a:p>
              </p:txBody>
            </p:sp>
            <p:sp>
              <p:nvSpPr>
                <p:cNvPr id="3208" name=""/>
                <p:cNvSpPr/>
                <p:nvPr/>
              </p:nvSpPr>
              <p:spPr>
                <a:xfrm>
                  <a:off x="6096960" y="3390840"/>
                  <a:ext cx="12600" cy="18000"/>
                </a:xfrm>
                <a:custGeom>
                  <a:avLst/>
                  <a:gdLst/>
                  <a:ahLst/>
                  <a:rect l="l" t="t" r="r" b="b"/>
                  <a:pathLst>
                    <a:path w="48" h="69">
                      <a:moveTo>
                        <a:pt x="0" y="23"/>
                      </a:moveTo>
                      <a:lnTo>
                        <a:pt x="4" y="37"/>
                      </a:lnTo>
                      <a:lnTo>
                        <a:pt x="4" y="48"/>
                      </a:lnTo>
                      <a:lnTo>
                        <a:pt x="4" y="56"/>
                      </a:lnTo>
                      <a:lnTo>
                        <a:pt x="6" y="64"/>
                      </a:lnTo>
                      <a:lnTo>
                        <a:pt x="8" y="68"/>
                      </a:lnTo>
                      <a:lnTo>
                        <a:pt x="12" y="66"/>
                      </a:lnTo>
                      <a:lnTo>
                        <a:pt x="14" y="64"/>
                      </a:lnTo>
                      <a:lnTo>
                        <a:pt x="18" y="66"/>
                      </a:lnTo>
                      <a:lnTo>
                        <a:pt x="19" y="69"/>
                      </a:lnTo>
                      <a:lnTo>
                        <a:pt x="23" y="66"/>
                      </a:lnTo>
                      <a:lnTo>
                        <a:pt x="25" y="66"/>
                      </a:lnTo>
                      <a:lnTo>
                        <a:pt x="27" y="62"/>
                      </a:lnTo>
                      <a:lnTo>
                        <a:pt x="29" y="56"/>
                      </a:lnTo>
                      <a:lnTo>
                        <a:pt x="33" y="50"/>
                      </a:lnTo>
                      <a:lnTo>
                        <a:pt x="37" y="43"/>
                      </a:lnTo>
                      <a:lnTo>
                        <a:pt x="43" y="35"/>
                      </a:lnTo>
                      <a:lnTo>
                        <a:pt x="44" y="27"/>
                      </a:lnTo>
                      <a:lnTo>
                        <a:pt x="44" y="18"/>
                      </a:lnTo>
                      <a:lnTo>
                        <a:pt x="44" y="10"/>
                      </a:lnTo>
                      <a:lnTo>
                        <a:pt x="46" y="6"/>
                      </a:lnTo>
                      <a:lnTo>
                        <a:pt x="48" y="4"/>
                      </a:lnTo>
                      <a:lnTo>
                        <a:pt x="43" y="0"/>
                      </a:lnTo>
                      <a:lnTo>
                        <a:pt x="39" y="2"/>
                      </a:lnTo>
                      <a:lnTo>
                        <a:pt x="33" y="4"/>
                      </a:lnTo>
                      <a:lnTo>
                        <a:pt x="31" y="2"/>
                      </a:lnTo>
                      <a:lnTo>
                        <a:pt x="31" y="0"/>
                      </a:lnTo>
                      <a:lnTo>
                        <a:pt x="27" y="0"/>
                      </a:lnTo>
                      <a:lnTo>
                        <a:pt x="19" y="6"/>
                      </a:lnTo>
                      <a:lnTo>
                        <a:pt x="10" y="12"/>
                      </a:lnTo>
                      <a:lnTo>
                        <a:pt x="6" y="18"/>
                      </a:lnTo>
                      <a:lnTo>
                        <a:pt x="0" y="23"/>
                      </a:lnTo>
                      <a:close/>
                    </a:path>
                  </a:pathLst>
                </a:custGeom>
                <a:solidFill>
                  <a:srgbClr val="ff6600"/>
                </a:solidFill>
                <a:ln w="0">
                  <a:noFill/>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Times New Roman"/>
                  </a:endParaRPr>
                </a:p>
              </p:txBody>
            </p:sp>
            <p:sp>
              <p:nvSpPr>
                <p:cNvPr id="3209" name=""/>
                <p:cNvSpPr/>
                <p:nvPr/>
              </p:nvSpPr>
              <p:spPr>
                <a:xfrm>
                  <a:off x="6095520" y="3407400"/>
                  <a:ext cx="26280" cy="37440"/>
                </a:xfrm>
                <a:custGeom>
                  <a:avLst/>
                  <a:gdLst/>
                  <a:ahLst/>
                  <a:rect l="l" t="t" r="r" b="b"/>
                  <a:pathLst>
                    <a:path w="105" h="144">
                      <a:moveTo>
                        <a:pt x="3" y="13"/>
                      </a:moveTo>
                      <a:lnTo>
                        <a:pt x="3" y="25"/>
                      </a:lnTo>
                      <a:lnTo>
                        <a:pt x="5" y="34"/>
                      </a:lnTo>
                      <a:lnTo>
                        <a:pt x="7" y="40"/>
                      </a:lnTo>
                      <a:lnTo>
                        <a:pt x="11" y="44"/>
                      </a:lnTo>
                      <a:lnTo>
                        <a:pt x="11" y="46"/>
                      </a:lnTo>
                      <a:lnTo>
                        <a:pt x="15" y="53"/>
                      </a:lnTo>
                      <a:lnTo>
                        <a:pt x="19" y="57"/>
                      </a:lnTo>
                      <a:lnTo>
                        <a:pt x="26" y="65"/>
                      </a:lnTo>
                      <a:lnTo>
                        <a:pt x="30" y="73"/>
                      </a:lnTo>
                      <a:lnTo>
                        <a:pt x="32" y="80"/>
                      </a:lnTo>
                      <a:lnTo>
                        <a:pt x="36" y="86"/>
                      </a:lnTo>
                      <a:lnTo>
                        <a:pt x="32" y="88"/>
                      </a:lnTo>
                      <a:lnTo>
                        <a:pt x="26" y="92"/>
                      </a:lnTo>
                      <a:lnTo>
                        <a:pt x="21" y="96"/>
                      </a:lnTo>
                      <a:lnTo>
                        <a:pt x="15" y="105"/>
                      </a:lnTo>
                      <a:lnTo>
                        <a:pt x="7" y="109"/>
                      </a:lnTo>
                      <a:lnTo>
                        <a:pt x="0" y="109"/>
                      </a:lnTo>
                      <a:lnTo>
                        <a:pt x="2" y="119"/>
                      </a:lnTo>
                      <a:lnTo>
                        <a:pt x="3" y="121"/>
                      </a:lnTo>
                      <a:lnTo>
                        <a:pt x="7" y="123"/>
                      </a:lnTo>
                      <a:lnTo>
                        <a:pt x="13" y="121"/>
                      </a:lnTo>
                      <a:lnTo>
                        <a:pt x="17" y="119"/>
                      </a:lnTo>
                      <a:lnTo>
                        <a:pt x="19" y="121"/>
                      </a:lnTo>
                      <a:lnTo>
                        <a:pt x="21" y="124"/>
                      </a:lnTo>
                      <a:lnTo>
                        <a:pt x="23" y="126"/>
                      </a:lnTo>
                      <a:lnTo>
                        <a:pt x="25" y="134"/>
                      </a:lnTo>
                      <a:lnTo>
                        <a:pt x="26" y="136"/>
                      </a:lnTo>
                      <a:lnTo>
                        <a:pt x="30" y="136"/>
                      </a:lnTo>
                      <a:lnTo>
                        <a:pt x="32" y="138"/>
                      </a:lnTo>
                      <a:lnTo>
                        <a:pt x="36" y="142"/>
                      </a:lnTo>
                      <a:lnTo>
                        <a:pt x="42" y="142"/>
                      </a:lnTo>
                      <a:lnTo>
                        <a:pt x="44" y="144"/>
                      </a:lnTo>
                      <a:lnTo>
                        <a:pt x="92" y="136"/>
                      </a:lnTo>
                      <a:lnTo>
                        <a:pt x="94" y="126"/>
                      </a:lnTo>
                      <a:lnTo>
                        <a:pt x="96" y="119"/>
                      </a:lnTo>
                      <a:lnTo>
                        <a:pt x="97" y="111"/>
                      </a:lnTo>
                      <a:lnTo>
                        <a:pt x="101" y="105"/>
                      </a:lnTo>
                      <a:lnTo>
                        <a:pt x="105" y="100"/>
                      </a:lnTo>
                      <a:lnTo>
                        <a:pt x="105" y="94"/>
                      </a:lnTo>
                      <a:lnTo>
                        <a:pt x="103" y="88"/>
                      </a:lnTo>
                      <a:lnTo>
                        <a:pt x="105" y="80"/>
                      </a:lnTo>
                      <a:lnTo>
                        <a:pt x="101" y="75"/>
                      </a:lnTo>
                      <a:lnTo>
                        <a:pt x="97" y="73"/>
                      </a:lnTo>
                      <a:lnTo>
                        <a:pt x="94" y="69"/>
                      </a:lnTo>
                      <a:lnTo>
                        <a:pt x="88" y="63"/>
                      </a:lnTo>
                      <a:lnTo>
                        <a:pt x="88" y="59"/>
                      </a:lnTo>
                      <a:lnTo>
                        <a:pt x="88" y="52"/>
                      </a:lnTo>
                      <a:lnTo>
                        <a:pt x="88" y="34"/>
                      </a:lnTo>
                      <a:lnTo>
                        <a:pt x="88" y="23"/>
                      </a:lnTo>
                      <a:lnTo>
                        <a:pt x="80" y="15"/>
                      </a:lnTo>
                      <a:lnTo>
                        <a:pt x="73" y="13"/>
                      </a:lnTo>
                      <a:lnTo>
                        <a:pt x="67" y="9"/>
                      </a:lnTo>
                      <a:lnTo>
                        <a:pt x="61" y="9"/>
                      </a:lnTo>
                      <a:lnTo>
                        <a:pt x="57" y="7"/>
                      </a:lnTo>
                      <a:lnTo>
                        <a:pt x="55" y="7"/>
                      </a:lnTo>
                      <a:lnTo>
                        <a:pt x="53" y="5"/>
                      </a:lnTo>
                      <a:lnTo>
                        <a:pt x="51" y="5"/>
                      </a:lnTo>
                      <a:lnTo>
                        <a:pt x="48" y="7"/>
                      </a:lnTo>
                      <a:lnTo>
                        <a:pt x="42" y="9"/>
                      </a:lnTo>
                      <a:lnTo>
                        <a:pt x="40" y="7"/>
                      </a:lnTo>
                      <a:lnTo>
                        <a:pt x="36" y="7"/>
                      </a:lnTo>
                      <a:lnTo>
                        <a:pt x="34" y="2"/>
                      </a:lnTo>
                      <a:lnTo>
                        <a:pt x="32" y="2"/>
                      </a:lnTo>
                      <a:lnTo>
                        <a:pt x="30" y="2"/>
                      </a:lnTo>
                      <a:lnTo>
                        <a:pt x="26" y="5"/>
                      </a:lnTo>
                      <a:lnTo>
                        <a:pt x="25" y="2"/>
                      </a:lnTo>
                      <a:lnTo>
                        <a:pt x="21" y="0"/>
                      </a:lnTo>
                      <a:lnTo>
                        <a:pt x="19" y="2"/>
                      </a:lnTo>
                      <a:lnTo>
                        <a:pt x="15" y="4"/>
                      </a:lnTo>
                      <a:lnTo>
                        <a:pt x="15" y="7"/>
                      </a:lnTo>
                      <a:lnTo>
                        <a:pt x="11" y="11"/>
                      </a:lnTo>
                      <a:lnTo>
                        <a:pt x="7" y="13"/>
                      </a:lnTo>
                      <a:lnTo>
                        <a:pt x="3" y="13"/>
                      </a:lnTo>
                      <a:close/>
                    </a:path>
                  </a:pathLst>
                </a:custGeom>
                <a:solidFill>
                  <a:srgbClr val="ff6600"/>
                </a:solidFill>
                <a:ln w="0">
                  <a:noFill/>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Times New Roman"/>
                  </a:endParaRPr>
                </a:p>
              </p:txBody>
            </p:sp>
            <p:sp>
              <p:nvSpPr>
                <p:cNvPr id="3210" name=""/>
                <p:cNvSpPr/>
                <p:nvPr/>
              </p:nvSpPr>
              <p:spPr>
                <a:xfrm>
                  <a:off x="6170400" y="3409200"/>
                  <a:ext cx="25560" cy="42480"/>
                </a:xfrm>
                <a:custGeom>
                  <a:avLst/>
                  <a:gdLst/>
                  <a:ahLst/>
                  <a:rect l="l" t="t" r="r" b="b"/>
                  <a:pathLst>
                    <a:path w="99" h="168">
                      <a:moveTo>
                        <a:pt x="5" y="134"/>
                      </a:moveTo>
                      <a:lnTo>
                        <a:pt x="3" y="124"/>
                      </a:lnTo>
                      <a:lnTo>
                        <a:pt x="3" y="119"/>
                      </a:lnTo>
                      <a:lnTo>
                        <a:pt x="3" y="113"/>
                      </a:lnTo>
                      <a:lnTo>
                        <a:pt x="5" y="111"/>
                      </a:lnTo>
                      <a:lnTo>
                        <a:pt x="3" y="109"/>
                      </a:lnTo>
                      <a:lnTo>
                        <a:pt x="0" y="103"/>
                      </a:lnTo>
                      <a:lnTo>
                        <a:pt x="3" y="90"/>
                      </a:lnTo>
                      <a:lnTo>
                        <a:pt x="5" y="84"/>
                      </a:lnTo>
                      <a:lnTo>
                        <a:pt x="9" y="82"/>
                      </a:lnTo>
                      <a:lnTo>
                        <a:pt x="13" y="80"/>
                      </a:lnTo>
                      <a:lnTo>
                        <a:pt x="13" y="74"/>
                      </a:lnTo>
                      <a:lnTo>
                        <a:pt x="17" y="65"/>
                      </a:lnTo>
                      <a:lnTo>
                        <a:pt x="17" y="55"/>
                      </a:lnTo>
                      <a:lnTo>
                        <a:pt x="11" y="49"/>
                      </a:lnTo>
                      <a:lnTo>
                        <a:pt x="7" y="42"/>
                      </a:lnTo>
                      <a:lnTo>
                        <a:pt x="5" y="34"/>
                      </a:lnTo>
                      <a:lnTo>
                        <a:pt x="3" y="26"/>
                      </a:lnTo>
                      <a:lnTo>
                        <a:pt x="0" y="21"/>
                      </a:lnTo>
                      <a:lnTo>
                        <a:pt x="0" y="13"/>
                      </a:lnTo>
                      <a:lnTo>
                        <a:pt x="3" y="7"/>
                      </a:lnTo>
                      <a:lnTo>
                        <a:pt x="5" y="0"/>
                      </a:lnTo>
                      <a:lnTo>
                        <a:pt x="7" y="1"/>
                      </a:lnTo>
                      <a:lnTo>
                        <a:pt x="11" y="0"/>
                      </a:lnTo>
                      <a:lnTo>
                        <a:pt x="15" y="1"/>
                      </a:lnTo>
                      <a:lnTo>
                        <a:pt x="17" y="1"/>
                      </a:lnTo>
                      <a:lnTo>
                        <a:pt x="21" y="1"/>
                      </a:lnTo>
                      <a:lnTo>
                        <a:pt x="23" y="5"/>
                      </a:lnTo>
                      <a:lnTo>
                        <a:pt x="30" y="11"/>
                      </a:lnTo>
                      <a:lnTo>
                        <a:pt x="36" y="11"/>
                      </a:lnTo>
                      <a:lnTo>
                        <a:pt x="42" y="9"/>
                      </a:lnTo>
                      <a:lnTo>
                        <a:pt x="48" y="9"/>
                      </a:lnTo>
                      <a:lnTo>
                        <a:pt x="55" y="11"/>
                      </a:lnTo>
                      <a:lnTo>
                        <a:pt x="63" y="15"/>
                      </a:lnTo>
                      <a:lnTo>
                        <a:pt x="69" y="21"/>
                      </a:lnTo>
                      <a:lnTo>
                        <a:pt x="71" y="26"/>
                      </a:lnTo>
                      <a:lnTo>
                        <a:pt x="71" y="30"/>
                      </a:lnTo>
                      <a:lnTo>
                        <a:pt x="71" y="36"/>
                      </a:lnTo>
                      <a:lnTo>
                        <a:pt x="71" y="51"/>
                      </a:lnTo>
                      <a:lnTo>
                        <a:pt x="74" y="61"/>
                      </a:lnTo>
                      <a:lnTo>
                        <a:pt x="78" y="73"/>
                      </a:lnTo>
                      <a:lnTo>
                        <a:pt x="84" y="80"/>
                      </a:lnTo>
                      <a:lnTo>
                        <a:pt x="86" y="86"/>
                      </a:lnTo>
                      <a:lnTo>
                        <a:pt x="86" y="90"/>
                      </a:lnTo>
                      <a:lnTo>
                        <a:pt x="88" y="97"/>
                      </a:lnTo>
                      <a:lnTo>
                        <a:pt x="92" y="101"/>
                      </a:lnTo>
                      <a:lnTo>
                        <a:pt x="97" y="107"/>
                      </a:lnTo>
                      <a:lnTo>
                        <a:pt x="99" y="109"/>
                      </a:lnTo>
                      <a:lnTo>
                        <a:pt x="94" y="113"/>
                      </a:lnTo>
                      <a:lnTo>
                        <a:pt x="92" y="117"/>
                      </a:lnTo>
                      <a:lnTo>
                        <a:pt x="90" y="120"/>
                      </a:lnTo>
                      <a:lnTo>
                        <a:pt x="84" y="124"/>
                      </a:lnTo>
                      <a:lnTo>
                        <a:pt x="78" y="124"/>
                      </a:lnTo>
                      <a:lnTo>
                        <a:pt x="69" y="122"/>
                      </a:lnTo>
                      <a:lnTo>
                        <a:pt x="65" y="120"/>
                      </a:lnTo>
                      <a:lnTo>
                        <a:pt x="61" y="122"/>
                      </a:lnTo>
                      <a:lnTo>
                        <a:pt x="57" y="126"/>
                      </a:lnTo>
                      <a:lnTo>
                        <a:pt x="53" y="134"/>
                      </a:lnTo>
                      <a:lnTo>
                        <a:pt x="51" y="140"/>
                      </a:lnTo>
                      <a:lnTo>
                        <a:pt x="51" y="149"/>
                      </a:lnTo>
                      <a:lnTo>
                        <a:pt x="51" y="159"/>
                      </a:lnTo>
                      <a:lnTo>
                        <a:pt x="51" y="163"/>
                      </a:lnTo>
                      <a:lnTo>
                        <a:pt x="46" y="165"/>
                      </a:lnTo>
                      <a:lnTo>
                        <a:pt x="42" y="165"/>
                      </a:lnTo>
                      <a:lnTo>
                        <a:pt x="34" y="163"/>
                      </a:lnTo>
                      <a:lnTo>
                        <a:pt x="30" y="165"/>
                      </a:lnTo>
                      <a:lnTo>
                        <a:pt x="26" y="165"/>
                      </a:lnTo>
                      <a:lnTo>
                        <a:pt x="23" y="161"/>
                      </a:lnTo>
                      <a:lnTo>
                        <a:pt x="17" y="161"/>
                      </a:lnTo>
                      <a:lnTo>
                        <a:pt x="11" y="163"/>
                      </a:lnTo>
                      <a:lnTo>
                        <a:pt x="5" y="168"/>
                      </a:lnTo>
                      <a:lnTo>
                        <a:pt x="3" y="168"/>
                      </a:lnTo>
                      <a:lnTo>
                        <a:pt x="0" y="163"/>
                      </a:lnTo>
                      <a:lnTo>
                        <a:pt x="3" y="157"/>
                      </a:lnTo>
                      <a:lnTo>
                        <a:pt x="3" y="151"/>
                      </a:lnTo>
                      <a:lnTo>
                        <a:pt x="5" y="145"/>
                      </a:lnTo>
                      <a:lnTo>
                        <a:pt x="7" y="138"/>
                      </a:lnTo>
                      <a:lnTo>
                        <a:pt x="5" y="134"/>
                      </a:lnTo>
                      <a:close/>
                    </a:path>
                  </a:pathLst>
                </a:custGeom>
                <a:solidFill>
                  <a:srgbClr val="ff6600"/>
                </a:solidFill>
                <a:ln w="0">
                  <a:noFill/>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3211" name=""/>
                <p:cNvSpPr/>
                <p:nvPr/>
              </p:nvSpPr>
              <p:spPr>
                <a:xfrm>
                  <a:off x="6153120" y="3407400"/>
                  <a:ext cx="21240" cy="37440"/>
                </a:xfrm>
                <a:custGeom>
                  <a:avLst/>
                  <a:gdLst/>
                  <a:ahLst/>
                  <a:rect l="l" t="t" r="r" b="b"/>
                  <a:pathLst>
                    <a:path w="79" h="142">
                      <a:moveTo>
                        <a:pt x="0" y="119"/>
                      </a:moveTo>
                      <a:lnTo>
                        <a:pt x="4" y="115"/>
                      </a:lnTo>
                      <a:lnTo>
                        <a:pt x="10" y="109"/>
                      </a:lnTo>
                      <a:lnTo>
                        <a:pt x="16" y="103"/>
                      </a:lnTo>
                      <a:lnTo>
                        <a:pt x="19" y="98"/>
                      </a:lnTo>
                      <a:lnTo>
                        <a:pt x="17" y="92"/>
                      </a:lnTo>
                      <a:lnTo>
                        <a:pt x="21" y="88"/>
                      </a:lnTo>
                      <a:lnTo>
                        <a:pt x="25" y="82"/>
                      </a:lnTo>
                      <a:lnTo>
                        <a:pt x="29" y="76"/>
                      </a:lnTo>
                      <a:lnTo>
                        <a:pt x="27" y="73"/>
                      </a:lnTo>
                      <a:lnTo>
                        <a:pt x="31" y="69"/>
                      </a:lnTo>
                      <a:lnTo>
                        <a:pt x="33" y="65"/>
                      </a:lnTo>
                      <a:lnTo>
                        <a:pt x="33" y="59"/>
                      </a:lnTo>
                      <a:lnTo>
                        <a:pt x="37" y="55"/>
                      </a:lnTo>
                      <a:lnTo>
                        <a:pt x="42" y="51"/>
                      </a:lnTo>
                      <a:lnTo>
                        <a:pt x="46" y="44"/>
                      </a:lnTo>
                      <a:lnTo>
                        <a:pt x="46" y="36"/>
                      </a:lnTo>
                      <a:lnTo>
                        <a:pt x="44" y="28"/>
                      </a:lnTo>
                      <a:lnTo>
                        <a:pt x="48" y="19"/>
                      </a:lnTo>
                      <a:lnTo>
                        <a:pt x="54" y="13"/>
                      </a:lnTo>
                      <a:lnTo>
                        <a:pt x="56" y="7"/>
                      </a:lnTo>
                      <a:lnTo>
                        <a:pt x="58" y="2"/>
                      </a:lnTo>
                      <a:lnTo>
                        <a:pt x="60" y="0"/>
                      </a:lnTo>
                      <a:lnTo>
                        <a:pt x="62" y="0"/>
                      </a:lnTo>
                      <a:lnTo>
                        <a:pt x="67" y="2"/>
                      </a:lnTo>
                      <a:lnTo>
                        <a:pt x="65" y="9"/>
                      </a:lnTo>
                      <a:lnTo>
                        <a:pt x="62" y="15"/>
                      </a:lnTo>
                      <a:lnTo>
                        <a:pt x="62" y="23"/>
                      </a:lnTo>
                      <a:lnTo>
                        <a:pt x="65" y="28"/>
                      </a:lnTo>
                      <a:lnTo>
                        <a:pt x="67" y="36"/>
                      </a:lnTo>
                      <a:lnTo>
                        <a:pt x="69" y="44"/>
                      </a:lnTo>
                      <a:lnTo>
                        <a:pt x="73" y="51"/>
                      </a:lnTo>
                      <a:lnTo>
                        <a:pt x="79" y="57"/>
                      </a:lnTo>
                      <a:lnTo>
                        <a:pt x="79" y="67"/>
                      </a:lnTo>
                      <a:lnTo>
                        <a:pt x="75" y="76"/>
                      </a:lnTo>
                      <a:lnTo>
                        <a:pt x="75" y="82"/>
                      </a:lnTo>
                      <a:lnTo>
                        <a:pt x="71" y="84"/>
                      </a:lnTo>
                      <a:lnTo>
                        <a:pt x="67" y="86"/>
                      </a:lnTo>
                      <a:lnTo>
                        <a:pt x="65" y="92"/>
                      </a:lnTo>
                      <a:lnTo>
                        <a:pt x="62" y="105"/>
                      </a:lnTo>
                      <a:lnTo>
                        <a:pt x="65" y="111"/>
                      </a:lnTo>
                      <a:lnTo>
                        <a:pt x="67" y="113"/>
                      </a:lnTo>
                      <a:lnTo>
                        <a:pt x="65" y="115"/>
                      </a:lnTo>
                      <a:lnTo>
                        <a:pt x="65" y="121"/>
                      </a:lnTo>
                      <a:lnTo>
                        <a:pt x="65" y="126"/>
                      </a:lnTo>
                      <a:lnTo>
                        <a:pt x="67" y="136"/>
                      </a:lnTo>
                      <a:lnTo>
                        <a:pt x="65" y="138"/>
                      </a:lnTo>
                      <a:lnTo>
                        <a:pt x="62" y="140"/>
                      </a:lnTo>
                      <a:lnTo>
                        <a:pt x="58" y="140"/>
                      </a:lnTo>
                      <a:lnTo>
                        <a:pt x="56" y="142"/>
                      </a:lnTo>
                      <a:lnTo>
                        <a:pt x="54" y="142"/>
                      </a:lnTo>
                      <a:lnTo>
                        <a:pt x="52" y="138"/>
                      </a:lnTo>
                      <a:lnTo>
                        <a:pt x="46" y="136"/>
                      </a:lnTo>
                      <a:lnTo>
                        <a:pt x="44" y="132"/>
                      </a:lnTo>
                      <a:lnTo>
                        <a:pt x="42" y="126"/>
                      </a:lnTo>
                      <a:lnTo>
                        <a:pt x="37" y="126"/>
                      </a:lnTo>
                      <a:lnTo>
                        <a:pt x="31" y="124"/>
                      </a:lnTo>
                      <a:lnTo>
                        <a:pt x="27" y="126"/>
                      </a:lnTo>
                      <a:lnTo>
                        <a:pt x="27" y="126"/>
                      </a:lnTo>
                      <a:lnTo>
                        <a:pt x="23" y="124"/>
                      </a:lnTo>
                      <a:lnTo>
                        <a:pt x="21" y="126"/>
                      </a:lnTo>
                      <a:lnTo>
                        <a:pt x="16" y="130"/>
                      </a:lnTo>
                      <a:lnTo>
                        <a:pt x="14" y="128"/>
                      </a:lnTo>
                      <a:lnTo>
                        <a:pt x="12" y="124"/>
                      </a:lnTo>
                      <a:lnTo>
                        <a:pt x="10" y="124"/>
                      </a:lnTo>
                      <a:lnTo>
                        <a:pt x="6" y="130"/>
                      </a:lnTo>
                      <a:lnTo>
                        <a:pt x="4" y="124"/>
                      </a:lnTo>
                      <a:lnTo>
                        <a:pt x="0" y="119"/>
                      </a:lnTo>
                      <a:close/>
                    </a:path>
                  </a:pathLst>
                </a:custGeom>
                <a:solidFill>
                  <a:srgbClr val="ff6600"/>
                </a:solidFill>
                <a:ln w="0">
                  <a:noFill/>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Times New Roman"/>
                  </a:endParaRPr>
                </a:p>
              </p:txBody>
            </p:sp>
            <p:sp>
              <p:nvSpPr>
                <p:cNvPr id="3212" name=""/>
                <p:cNvSpPr/>
                <p:nvPr/>
              </p:nvSpPr>
              <p:spPr>
                <a:xfrm>
                  <a:off x="6146280" y="3402720"/>
                  <a:ext cx="22680" cy="38520"/>
                </a:xfrm>
                <a:custGeom>
                  <a:avLst/>
                  <a:gdLst/>
                  <a:ahLst/>
                  <a:rect l="l" t="t" r="r" b="b"/>
                  <a:pathLst>
                    <a:path w="85" h="153">
                      <a:moveTo>
                        <a:pt x="10" y="0"/>
                      </a:moveTo>
                      <a:lnTo>
                        <a:pt x="10" y="7"/>
                      </a:lnTo>
                      <a:lnTo>
                        <a:pt x="12" y="13"/>
                      </a:lnTo>
                      <a:lnTo>
                        <a:pt x="14" y="19"/>
                      </a:lnTo>
                      <a:lnTo>
                        <a:pt x="16" y="26"/>
                      </a:lnTo>
                      <a:lnTo>
                        <a:pt x="14" y="30"/>
                      </a:lnTo>
                      <a:lnTo>
                        <a:pt x="10" y="34"/>
                      </a:lnTo>
                      <a:lnTo>
                        <a:pt x="10" y="44"/>
                      </a:lnTo>
                      <a:lnTo>
                        <a:pt x="10" y="50"/>
                      </a:lnTo>
                      <a:lnTo>
                        <a:pt x="12" y="51"/>
                      </a:lnTo>
                      <a:lnTo>
                        <a:pt x="10" y="53"/>
                      </a:lnTo>
                      <a:lnTo>
                        <a:pt x="12" y="55"/>
                      </a:lnTo>
                      <a:lnTo>
                        <a:pt x="12" y="59"/>
                      </a:lnTo>
                      <a:lnTo>
                        <a:pt x="8" y="61"/>
                      </a:lnTo>
                      <a:lnTo>
                        <a:pt x="10" y="65"/>
                      </a:lnTo>
                      <a:lnTo>
                        <a:pt x="8" y="69"/>
                      </a:lnTo>
                      <a:lnTo>
                        <a:pt x="4" y="78"/>
                      </a:lnTo>
                      <a:lnTo>
                        <a:pt x="0" y="86"/>
                      </a:lnTo>
                      <a:lnTo>
                        <a:pt x="0" y="92"/>
                      </a:lnTo>
                      <a:lnTo>
                        <a:pt x="4" y="90"/>
                      </a:lnTo>
                      <a:lnTo>
                        <a:pt x="8" y="92"/>
                      </a:lnTo>
                      <a:lnTo>
                        <a:pt x="8" y="94"/>
                      </a:lnTo>
                      <a:lnTo>
                        <a:pt x="8" y="101"/>
                      </a:lnTo>
                      <a:lnTo>
                        <a:pt x="6" y="109"/>
                      </a:lnTo>
                      <a:lnTo>
                        <a:pt x="6" y="117"/>
                      </a:lnTo>
                      <a:lnTo>
                        <a:pt x="6" y="124"/>
                      </a:lnTo>
                      <a:lnTo>
                        <a:pt x="4" y="134"/>
                      </a:lnTo>
                      <a:lnTo>
                        <a:pt x="4" y="142"/>
                      </a:lnTo>
                      <a:lnTo>
                        <a:pt x="10" y="144"/>
                      </a:lnTo>
                      <a:lnTo>
                        <a:pt x="14" y="144"/>
                      </a:lnTo>
                      <a:lnTo>
                        <a:pt x="16" y="144"/>
                      </a:lnTo>
                      <a:lnTo>
                        <a:pt x="18" y="153"/>
                      </a:lnTo>
                      <a:lnTo>
                        <a:pt x="21" y="147"/>
                      </a:lnTo>
                      <a:lnTo>
                        <a:pt x="25" y="144"/>
                      </a:lnTo>
                      <a:lnTo>
                        <a:pt x="27" y="142"/>
                      </a:lnTo>
                      <a:lnTo>
                        <a:pt x="31" y="138"/>
                      </a:lnTo>
                      <a:lnTo>
                        <a:pt x="37" y="132"/>
                      </a:lnTo>
                      <a:lnTo>
                        <a:pt x="43" y="126"/>
                      </a:lnTo>
                      <a:lnTo>
                        <a:pt x="46" y="121"/>
                      </a:lnTo>
                      <a:lnTo>
                        <a:pt x="44" y="115"/>
                      </a:lnTo>
                      <a:lnTo>
                        <a:pt x="48" y="111"/>
                      </a:lnTo>
                      <a:lnTo>
                        <a:pt x="52" y="105"/>
                      </a:lnTo>
                      <a:lnTo>
                        <a:pt x="56" y="99"/>
                      </a:lnTo>
                      <a:lnTo>
                        <a:pt x="54" y="96"/>
                      </a:lnTo>
                      <a:lnTo>
                        <a:pt x="58" y="92"/>
                      </a:lnTo>
                      <a:lnTo>
                        <a:pt x="60" y="88"/>
                      </a:lnTo>
                      <a:lnTo>
                        <a:pt x="60" y="82"/>
                      </a:lnTo>
                      <a:lnTo>
                        <a:pt x="64" y="78"/>
                      </a:lnTo>
                      <a:lnTo>
                        <a:pt x="69" y="74"/>
                      </a:lnTo>
                      <a:lnTo>
                        <a:pt x="73" y="67"/>
                      </a:lnTo>
                      <a:lnTo>
                        <a:pt x="73" y="59"/>
                      </a:lnTo>
                      <a:lnTo>
                        <a:pt x="71" y="51"/>
                      </a:lnTo>
                      <a:lnTo>
                        <a:pt x="75" y="42"/>
                      </a:lnTo>
                      <a:lnTo>
                        <a:pt x="81" y="36"/>
                      </a:lnTo>
                      <a:lnTo>
                        <a:pt x="83" y="30"/>
                      </a:lnTo>
                      <a:lnTo>
                        <a:pt x="85" y="25"/>
                      </a:lnTo>
                      <a:lnTo>
                        <a:pt x="83" y="23"/>
                      </a:lnTo>
                      <a:lnTo>
                        <a:pt x="83" y="19"/>
                      </a:lnTo>
                      <a:lnTo>
                        <a:pt x="79" y="17"/>
                      </a:lnTo>
                      <a:lnTo>
                        <a:pt x="77" y="15"/>
                      </a:lnTo>
                      <a:lnTo>
                        <a:pt x="73" y="19"/>
                      </a:lnTo>
                      <a:lnTo>
                        <a:pt x="73" y="21"/>
                      </a:lnTo>
                      <a:lnTo>
                        <a:pt x="71" y="21"/>
                      </a:lnTo>
                      <a:lnTo>
                        <a:pt x="69" y="19"/>
                      </a:lnTo>
                      <a:lnTo>
                        <a:pt x="69" y="15"/>
                      </a:lnTo>
                      <a:lnTo>
                        <a:pt x="66" y="15"/>
                      </a:lnTo>
                      <a:lnTo>
                        <a:pt x="64" y="13"/>
                      </a:lnTo>
                      <a:lnTo>
                        <a:pt x="62" y="9"/>
                      </a:lnTo>
                      <a:lnTo>
                        <a:pt x="58" y="9"/>
                      </a:lnTo>
                      <a:lnTo>
                        <a:pt x="56" y="5"/>
                      </a:lnTo>
                      <a:lnTo>
                        <a:pt x="54" y="5"/>
                      </a:lnTo>
                      <a:lnTo>
                        <a:pt x="50" y="5"/>
                      </a:lnTo>
                      <a:lnTo>
                        <a:pt x="48" y="3"/>
                      </a:lnTo>
                      <a:lnTo>
                        <a:pt x="46" y="5"/>
                      </a:lnTo>
                      <a:lnTo>
                        <a:pt x="41" y="9"/>
                      </a:lnTo>
                      <a:lnTo>
                        <a:pt x="37" y="11"/>
                      </a:lnTo>
                      <a:lnTo>
                        <a:pt x="35" y="11"/>
                      </a:lnTo>
                      <a:lnTo>
                        <a:pt x="33" y="11"/>
                      </a:lnTo>
                      <a:lnTo>
                        <a:pt x="29" y="5"/>
                      </a:lnTo>
                      <a:lnTo>
                        <a:pt x="27" y="0"/>
                      </a:lnTo>
                      <a:lnTo>
                        <a:pt x="23" y="3"/>
                      </a:lnTo>
                      <a:lnTo>
                        <a:pt x="20" y="2"/>
                      </a:lnTo>
                      <a:lnTo>
                        <a:pt x="14" y="0"/>
                      </a:lnTo>
                      <a:lnTo>
                        <a:pt x="10" y="0"/>
                      </a:lnTo>
                      <a:close/>
                    </a:path>
                  </a:pathLst>
                </a:custGeom>
                <a:solidFill>
                  <a:srgbClr val="ff6600"/>
                </a:solidFill>
                <a:ln w="0">
                  <a:noFill/>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Times New Roman"/>
                  </a:endParaRPr>
                </a:p>
              </p:txBody>
            </p:sp>
            <p:sp>
              <p:nvSpPr>
                <p:cNvPr id="3213" name=""/>
                <p:cNvSpPr/>
                <p:nvPr/>
              </p:nvSpPr>
              <p:spPr>
                <a:xfrm>
                  <a:off x="6112440" y="3403800"/>
                  <a:ext cx="38160" cy="51480"/>
                </a:xfrm>
                <a:custGeom>
                  <a:avLst/>
                  <a:gdLst/>
                  <a:ahLst/>
                  <a:rect l="l" t="t" r="r" b="b"/>
                  <a:pathLst>
                    <a:path w="146" h="204">
                      <a:moveTo>
                        <a:pt x="0" y="25"/>
                      </a:moveTo>
                      <a:lnTo>
                        <a:pt x="6" y="29"/>
                      </a:lnTo>
                      <a:lnTo>
                        <a:pt x="13" y="31"/>
                      </a:lnTo>
                      <a:lnTo>
                        <a:pt x="21" y="39"/>
                      </a:lnTo>
                      <a:lnTo>
                        <a:pt x="21" y="50"/>
                      </a:lnTo>
                      <a:lnTo>
                        <a:pt x="21" y="68"/>
                      </a:lnTo>
                      <a:lnTo>
                        <a:pt x="21" y="75"/>
                      </a:lnTo>
                      <a:lnTo>
                        <a:pt x="21" y="79"/>
                      </a:lnTo>
                      <a:lnTo>
                        <a:pt x="27" y="85"/>
                      </a:lnTo>
                      <a:lnTo>
                        <a:pt x="30" y="89"/>
                      </a:lnTo>
                      <a:lnTo>
                        <a:pt x="34" y="91"/>
                      </a:lnTo>
                      <a:lnTo>
                        <a:pt x="38" y="96"/>
                      </a:lnTo>
                      <a:lnTo>
                        <a:pt x="36" y="104"/>
                      </a:lnTo>
                      <a:lnTo>
                        <a:pt x="38" y="110"/>
                      </a:lnTo>
                      <a:lnTo>
                        <a:pt x="38" y="116"/>
                      </a:lnTo>
                      <a:lnTo>
                        <a:pt x="34" y="121"/>
                      </a:lnTo>
                      <a:lnTo>
                        <a:pt x="30" y="127"/>
                      </a:lnTo>
                      <a:lnTo>
                        <a:pt x="29" y="135"/>
                      </a:lnTo>
                      <a:lnTo>
                        <a:pt x="27" y="142"/>
                      </a:lnTo>
                      <a:lnTo>
                        <a:pt x="25" y="152"/>
                      </a:lnTo>
                      <a:lnTo>
                        <a:pt x="52" y="165"/>
                      </a:lnTo>
                      <a:lnTo>
                        <a:pt x="53" y="177"/>
                      </a:lnTo>
                      <a:lnTo>
                        <a:pt x="55" y="175"/>
                      </a:lnTo>
                      <a:lnTo>
                        <a:pt x="57" y="175"/>
                      </a:lnTo>
                      <a:lnTo>
                        <a:pt x="61" y="175"/>
                      </a:lnTo>
                      <a:lnTo>
                        <a:pt x="63" y="175"/>
                      </a:lnTo>
                      <a:lnTo>
                        <a:pt x="65" y="173"/>
                      </a:lnTo>
                      <a:lnTo>
                        <a:pt x="69" y="175"/>
                      </a:lnTo>
                      <a:lnTo>
                        <a:pt x="73" y="181"/>
                      </a:lnTo>
                      <a:lnTo>
                        <a:pt x="78" y="183"/>
                      </a:lnTo>
                      <a:lnTo>
                        <a:pt x="84" y="181"/>
                      </a:lnTo>
                      <a:lnTo>
                        <a:pt x="88" y="183"/>
                      </a:lnTo>
                      <a:lnTo>
                        <a:pt x="94" y="190"/>
                      </a:lnTo>
                      <a:lnTo>
                        <a:pt x="92" y="194"/>
                      </a:lnTo>
                      <a:lnTo>
                        <a:pt x="90" y="198"/>
                      </a:lnTo>
                      <a:lnTo>
                        <a:pt x="90" y="202"/>
                      </a:lnTo>
                      <a:lnTo>
                        <a:pt x="92" y="204"/>
                      </a:lnTo>
                      <a:lnTo>
                        <a:pt x="96" y="202"/>
                      </a:lnTo>
                      <a:lnTo>
                        <a:pt x="101" y="200"/>
                      </a:lnTo>
                      <a:lnTo>
                        <a:pt x="105" y="202"/>
                      </a:lnTo>
                      <a:lnTo>
                        <a:pt x="105" y="204"/>
                      </a:lnTo>
                      <a:lnTo>
                        <a:pt x="107" y="202"/>
                      </a:lnTo>
                      <a:lnTo>
                        <a:pt x="111" y="200"/>
                      </a:lnTo>
                      <a:lnTo>
                        <a:pt x="119" y="200"/>
                      </a:lnTo>
                      <a:lnTo>
                        <a:pt x="126" y="198"/>
                      </a:lnTo>
                      <a:lnTo>
                        <a:pt x="128" y="194"/>
                      </a:lnTo>
                      <a:lnTo>
                        <a:pt x="134" y="192"/>
                      </a:lnTo>
                      <a:lnTo>
                        <a:pt x="134" y="187"/>
                      </a:lnTo>
                      <a:lnTo>
                        <a:pt x="136" y="177"/>
                      </a:lnTo>
                      <a:lnTo>
                        <a:pt x="140" y="167"/>
                      </a:lnTo>
                      <a:lnTo>
                        <a:pt x="144" y="158"/>
                      </a:lnTo>
                      <a:lnTo>
                        <a:pt x="146" y="148"/>
                      </a:lnTo>
                      <a:lnTo>
                        <a:pt x="144" y="139"/>
                      </a:lnTo>
                      <a:lnTo>
                        <a:pt x="142" y="139"/>
                      </a:lnTo>
                      <a:lnTo>
                        <a:pt x="138" y="139"/>
                      </a:lnTo>
                      <a:lnTo>
                        <a:pt x="132" y="137"/>
                      </a:lnTo>
                      <a:lnTo>
                        <a:pt x="132" y="129"/>
                      </a:lnTo>
                      <a:lnTo>
                        <a:pt x="134" y="119"/>
                      </a:lnTo>
                      <a:lnTo>
                        <a:pt x="134" y="112"/>
                      </a:lnTo>
                      <a:lnTo>
                        <a:pt x="134" y="104"/>
                      </a:lnTo>
                      <a:lnTo>
                        <a:pt x="136" y="96"/>
                      </a:lnTo>
                      <a:lnTo>
                        <a:pt x="136" y="89"/>
                      </a:lnTo>
                      <a:lnTo>
                        <a:pt x="136" y="87"/>
                      </a:lnTo>
                      <a:lnTo>
                        <a:pt x="132" y="85"/>
                      </a:lnTo>
                      <a:lnTo>
                        <a:pt x="128" y="87"/>
                      </a:lnTo>
                      <a:lnTo>
                        <a:pt x="128" y="81"/>
                      </a:lnTo>
                      <a:lnTo>
                        <a:pt x="132" y="73"/>
                      </a:lnTo>
                      <a:lnTo>
                        <a:pt x="136" y="64"/>
                      </a:lnTo>
                      <a:lnTo>
                        <a:pt x="138" y="60"/>
                      </a:lnTo>
                      <a:lnTo>
                        <a:pt x="136" y="56"/>
                      </a:lnTo>
                      <a:lnTo>
                        <a:pt x="132" y="52"/>
                      </a:lnTo>
                      <a:lnTo>
                        <a:pt x="126" y="48"/>
                      </a:lnTo>
                      <a:lnTo>
                        <a:pt x="115" y="48"/>
                      </a:lnTo>
                      <a:lnTo>
                        <a:pt x="101" y="48"/>
                      </a:lnTo>
                      <a:lnTo>
                        <a:pt x="96" y="46"/>
                      </a:lnTo>
                      <a:lnTo>
                        <a:pt x="92" y="48"/>
                      </a:lnTo>
                      <a:lnTo>
                        <a:pt x="82" y="46"/>
                      </a:lnTo>
                      <a:lnTo>
                        <a:pt x="69" y="41"/>
                      </a:lnTo>
                      <a:lnTo>
                        <a:pt x="63" y="33"/>
                      </a:lnTo>
                      <a:lnTo>
                        <a:pt x="57" y="29"/>
                      </a:lnTo>
                      <a:lnTo>
                        <a:pt x="52" y="23"/>
                      </a:lnTo>
                      <a:lnTo>
                        <a:pt x="52" y="12"/>
                      </a:lnTo>
                      <a:lnTo>
                        <a:pt x="55" y="0"/>
                      </a:lnTo>
                      <a:lnTo>
                        <a:pt x="50" y="4"/>
                      </a:lnTo>
                      <a:lnTo>
                        <a:pt x="32" y="10"/>
                      </a:lnTo>
                      <a:lnTo>
                        <a:pt x="21" y="12"/>
                      </a:lnTo>
                      <a:lnTo>
                        <a:pt x="13" y="14"/>
                      </a:lnTo>
                      <a:lnTo>
                        <a:pt x="7" y="16"/>
                      </a:lnTo>
                      <a:lnTo>
                        <a:pt x="4" y="16"/>
                      </a:lnTo>
                      <a:lnTo>
                        <a:pt x="2" y="21"/>
                      </a:lnTo>
                      <a:lnTo>
                        <a:pt x="0" y="25"/>
                      </a:lnTo>
                      <a:close/>
                    </a:path>
                  </a:pathLst>
                </a:custGeom>
                <a:solidFill>
                  <a:srgbClr val="ff6600"/>
                </a:solidFill>
                <a:ln w="0">
                  <a:noFill/>
                </a:ln>
              </p:spPr>
              <p:style>
                <a:lnRef idx="0"/>
                <a:fillRef idx="0"/>
                <a:effectRef idx="0"/>
                <a:fontRef idx="minor"/>
              </p:style>
              <p:txBody>
                <a:bodyPr lIns="90000" rIns="90000" tIns="4680" bIns="4680" anchor="t">
                  <a:noAutofit/>
                </a:bodyPr>
                <a:p>
                  <a:endParaRPr b="0" lang="en-US" sz="2400" strike="noStrike" u="none">
                    <a:solidFill>
                      <a:srgbClr val="000000"/>
                    </a:solidFill>
                    <a:effectLst/>
                    <a:uFillTx/>
                    <a:latin typeface="Times New Roman"/>
                  </a:endParaRPr>
                </a:p>
              </p:txBody>
            </p:sp>
            <p:sp>
              <p:nvSpPr>
                <p:cNvPr id="3214" name=""/>
                <p:cNvSpPr/>
                <p:nvPr/>
              </p:nvSpPr>
              <p:spPr>
                <a:xfrm>
                  <a:off x="6126480" y="3399840"/>
                  <a:ext cx="23760" cy="18000"/>
                </a:xfrm>
                <a:custGeom>
                  <a:avLst/>
                  <a:gdLst/>
                  <a:ahLst/>
                  <a:rect l="l" t="t" r="r" b="b"/>
                  <a:pathLst>
                    <a:path w="92" h="67">
                      <a:moveTo>
                        <a:pt x="3" y="11"/>
                      </a:moveTo>
                      <a:lnTo>
                        <a:pt x="11" y="9"/>
                      </a:lnTo>
                      <a:lnTo>
                        <a:pt x="17" y="8"/>
                      </a:lnTo>
                      <a:lnTo>
                        <a:pt x="21" y="9"/>
                      </a:lnTo>
                      <a:lnTo>
                        <a:pt x="26" y="9"/>
                      </a:lnTo>
                      <a:lnTo>
                        <a:pt x="28" y="6"/>
                      </a:lnTo>
                      <a:lnTo>
                        <a:pt x="30" y="6"/>
                      </a:lnTo>
                      <a:lnTo>
                        <a:pt x="38" y="6"/>
                      </a:lnTo>
                      <a:lnTo>
                        <a:pt x="40" y="6"/>
                      </a:lnTo>
                      <a:lnTo>
                        <a:pt x="44" y="8"/>
                      </a:lnTo>
                      <a:lnTo>
                        <a:pt x="46" y="9"/>
                      </a:lnTo>
                      <a:lnTo>
                        <a:pt x="49" y="6"/>
                      </a:lnTo>
                      <a:lnTo>
                        <a:pt x="55" y="6"/>
                      </a:lnTo>
                      <a:lnTo>
                        <a:pt x="59" y="6"/>
                      </a:lnTo>
                      <a:lnTo>
                        <a:pt x="65" y="6"/>
                      </a:lnTo>
                      <a:lnTo>
                        <a:pt x="71" y="6"/>
                      </a:lnTo>
                      <a:lnTo>
                        <a:pt x="74" y="2"/>
                      </a:lnTo>
                      <a:lnTo>
                        <a:pt x="76" y="0"/>
                      </a:lnTo>
                      <a:lnTo>
                        <a:pt x="78" y="0"/>
                      </a:lnTo>
                      <a:lnTo>
                        <a:pt x="82" y="2"/>
                      </a:lnTo>
                      <a:lnTo>
                        <a:pt x="86" y="4"/>
                      </a:lnTo>
                      <a:lnTo>
                        <a:pt x="86" y="6"/>
                      </a:lnTo>
                      <a:lnTo>
                        <a:pt x="86" y="13"/>
                      </a:lnTo>
                      <a:lnTo>
                        <a:pt x="88" y="19"/>
                      </a:lnTo>
                      <a:lnTo>
                        <a:pt x="90" y="25"/>
                      </a:lnTo>
                      <a:lnTo>
                        <a:pt x="92" y="32"/>
                      </a:lnTo>
                      <a:lnTo>
                        <a:pt x="90" y="36"/>
                      </a:lnTo>
                      <a:lnTo>
                        <a:pt x="86" y="40"/>
                      </a:lnTo>
                      <a:lnTo>
                        <a:pt x="86" y="50"/>
                      </a:lnTo>
                      <a:lnTo>
                        <a:pt x="86" y="56"/>
                      </a:lnTo>
                      <a:lnTo>
                        <a:pt x="88" y="57"/>
                      </a:lnTo>
                      <a:lnTo>
                        <a:pt x="86" y="59"/>
                      </a:lnTo>
                      <a:lnTo>
                        <a:pt x="88" y="61"/>
                      </a:lnTo>
                      <a:lnTo>
                        <a:pt x="88" y="65"/>
                      </a:lnTo>
                      <a:lnTo>
                        <a:pt x="84" y="67"/>
                      </a:lnTo>
                      <a:lnTo>
                        <a:pt x="80" y="63"/>
                      </a:lnTo>
                      <a:lnTo>
                        <a:pt x="74" y="59"/>
                      </a:lnTo>
                      <a:lnTo>
                        <a:pt x="63" y="59"/>
                      </a:lnTo>
                      <a:lnTo>
                        <a:pt x="49" y="59"/>
                      </a:lnTo>
                      <a:lnTo>
                        <a:pt x="44" y="57"/>
                      </a:lnTo>
                      <a:lnTo>
                        <a:pt x="40" y="59"/>
                      </a:lnTo>
                      <a:lnTo>
                        <a:pt x="30" y="57"/>
                      </a:lnTo>
                      <a:lnTo>
                        <a:pt x="17" y="52"/>
                      </a:lnTo>
                      <a:lnTo>
                        <a:pt x="11" y="44"/>
                      </a:lnTo>
                      <a:lnTo>
                        <a:pt x="5" y="40"/>
                      </a:lnTo>
                      <a:lnTo>
                        <a:pt x="0" y="34"/>
                      </a:lnTo>
                      <a:lnTo>
                        <a:pt x="0" y="23"/>
                      </a:lnTo>
                      <a:lnTo>
                        <a:pt x="3" y="11"/>
                      </a:lnTo>
                      <a:close/>
                    </a:path>
                  </a:pathLst>
                </a:custGeom>
                <a:solidFill>
                  <a:srgbClr val="ff6600"/>
                </a:solidFill>
                <a:ln w="0">
                  <a:noFill/>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Times New Roman"/>
                  </a:endParaRPr>
                </a:p>
              </p:txBody>
            </p:sp>
            <p:sp>
              <p:nvSpPr>
                <p:cNvPr id="3215" name=""/>
                <p:cNvSpPr/>
                <p:nvPr/>
              </p:nvSpPr>
              <p:spPr>
                <a:xfrm>
                  <a:off x="6103800" y="3388320"/>
                  <a:ext cx="25200" cy="21960"/>
                </a:xfrm>
                <a:custGeom>
                  <a:avLst/>
                  <a:gdLst/>
                  <a:ahLst/>
                  <a:rect l="l" t="t" r="r" b="b"/>
                  <a:pathLst>
                    <a:path w="96" h="82">
                      <a:moveTo>
                        <a:pt x="0" y="75"/>
                      </a:moveTo>
                      <a:lnTo>
                        <a:pt x="2" y="71"/>
                      </a:lnTo>
                      <a:lnTo>
                        <a:pt x="4" y="65"/>
                      </a:lnTo>
                      <a:lnTo>
                        <a:pt x="8" y="59"/>
                      </a:lnTo>
                      <a:lnTo>
                        <a:pt x="12" y="52"/>
                      </a:lnTo>
                      <a:lnTo>
                        <a:pt x="18" y="44"/>
                      </a:lnTo>
                      <a:lnTo>
                        <a:pt x="19" y="36"/>
                      </a:lnTo>
                      <a:lnTo>
                        <a:pt x="19" y="27"/>
                      </a:lnTo>
                      <a:lnTo>
                        <a:pt x="19" y="19"/>
                      </a:lnTo>
                      <a:lnTo>
                        <a:pt x="21" y="15"/>
                      </a:lnTo>
                      <a:lnTo>
                        <a:pt x="23" y="13"/>
                      </a:lnTo>
                      <a:lnTo>
                        <a:pt x="29" y="9"/>
                      </a:lnTo>
                      <a:lnTo>
                        <a:pt x="33" y="4"/>
                      </a:lnTo>
                      <a:lnTo>
                        <a:pt x="37" y="0"/>
                      </a:lnTo>
                      <a:lnTo>
                        <a:pt x="42" y="0"/>
                      </a:lnTo>
                      <a:lnTo>
                        <a:pt x="46" y="2"/>
                      </a:lnTo>
                      <a:lnTo>
                        <a:pt x="54" y="6"/>
                      </a:lnTo>
                      <a:lnTo>
                        <a:pt x="60" y="7"/>
                      </a:lnTo>
                      <a:lnTo>
                        <a:pt x="69" y="7"/>
                      </a:lnTo>
                      <a:lnTo>
                        <a:pt x="77" y="7"/>
                      </a:lnTo>
                      <a:lnTo>
                        <a:pt x="79" y="7"/>
                      </a:lnTo>
                      <a:lnTo>
                        <a:pt x="81" y="9"/>
                      </a:lnTo>
                      <a:lnTo>
                        <a:pt x="87" y="11"/>
                      </a:lnTo>
                      <a:lnTo>
                        <a:pt x="90" y="15"/>
                      </a:lnTo>
                      <a:lnTo>
                        <a:pt x="96" y="19"/>
                      </a:lnTo>
                      <a:lnTo>
                        <a:pt x="94" y="25"/>
                      </a:lnTo>
                      <a:lnTo>
                        <a:pt x="92" y="38"/>
                      </a:lnTo>
                      <a:lnTo>
                        <a:pt x="90" y="50"/>
                      </a:lnTo>
                      <a:lnTo>
                        <a:pt x="90" y="57"/>
                      </a:lnTo>
                      <a:lnTo>
                        <a:pt x="85" y="61"/>
                      </a:lnTo>
                      <a:lnTo>
                        <a:pt x="67" y="67"/>
                      </a:lnTo>
                      <a:lnTo>
                        <a:pt x="56" y="69"/>
                      </a:lnTo>
                      <a:lnTo>
                        <a:pt x="48" y="71"/>
                      </a:lnTo>
                      <a:lnTo>
                        <a:pt x="42" y="73"/>
                      </a:lnTo>
                      <a:lnTo>
                        <a:pt x="39" y="73"/>
                      </a:lnTo>
                      <a:lnTo>
                        <a:pt x="37" y="78"/>
                      </a:lnTo>
                      <a:lnTo>
                        <a:pt x="35" y="82"/>
                      </a:lnTo>
                      <a:lnTo>
                        <a:pt x="29" y="82"/>
                      </a:lnTo>
                      <a:lnTo>
                        <a:pt x="25" y="80"/>
                      </a:lnTo>
                      <a:lnTo>
                        <a:pt x="23" y="80"/>
                      </a:lnTo>
                      <a:lnTo>
                        <a:pt x="21" y="78"/>
                      </a:lnTo>
                      <a:lnTo>
                        <a:pt x="19" y="78"/>
                      </a:lnTo>
                      <a:lnTo>
                        <a:pt x="16" y="80"/>
                      </a:lnTo>
                      <a:lnTo>
                        <a:pt x="10" y="82"/>
                      </a:lnTo>
                      <a:lnTo>
                        <a:pt x="8" y="80"/>
                      </a:lnTo>
                      <a:lnTo>
                        <a:pt x="4" y="80"/>
                      </a:lnTo>
                      <a:lnTo>
                        <a:pt x="2" y="75"/>
                      </a:lnTo>
                      <a:lnTo>
                        <a:pt x="0" y="75"/>
                      </a:lnTo>
                      <a:close/>
                    </a:path>
                  </a:pathLst>
                </a:custGeom>
                <a:solidFill>
                  <a:srgbClr val="ff6600"/>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3216" name=""/>
                <p:cNvSpPr/>
                <p:nvPr/>
              </p:nvSpPr>
              <p:spPr>
                <a:xfrm>
                  <a:off x="6078600" y="3410280"/>
                  <a:ext cx="25200" cy="28440"/>
                </a:xfrm>
                <a:custGeom>
                  <a:avLst/>
                  <a:gdLst/>
                  <a:ahLst/>
                  <a:rect l="l" t="t" r="r" b="b"/>
                  <a:pathLst>
                    <a:path w="96" h="108">
                      <a:moveTo>
                        <a:pt x="2" y="77"/>
                      </a:moveTo>
                      <a:lnTo>
                        <a:pt x="0" y="69"/>
                      </a:lnTo>
                      <a:lnTo>
                        <a:pt x="2" y="64"/>
                      </a:lnTo>
                      <a:lnTo>
                        <a:pt x="2" y="58"/>
                      </a:lnTo>
                      <a:lnTo>
                        <a:pt x="0" y="54"/>
                      </a:lnTo>
                      <a:lnTo>
                        <a:pt x="0" y="50"/>
                      </a:lnTo>
                      <a:lnTo>
                        <a:pt x="2" y="44"/>
                      </a:lnTo>
                      <a:lnTo>
                        <a:pt x="4" y="44"/>
                      </a:lnTo>
                      <a:lnTo>
                        <a:pt x="6" y="46"/>
                      </a:lnTo>
                      <a:lnTo>
                        <a:pt x="8" y="48"/>
                      </a:lnTo>
                      <a:lnTo>
                        <a:pt x="12" y="46"/>
                      </a:lnTo>
                      <a:lnTo>
                        <a:pt x="14" y="46"/>
                      </a:lnTo>
                      <a:lnTo>
                        <a:pt x="15" y="50"/>
                      </a:lnTo>
                      <a:lnTo>
                        <a:pt x="21" y="52"/>
                      </a:lnTo>
                      <a:lnTo>
                        <a:pt x="21" y="50"/>
                      </a:lnTo>
                      <a:lnTo>
                        <a:pt x="21" y="42"/>
                      </a:lnTo>
                      <a:lnTo>
                        <a:pt x="21" y="33"/>
                      </a:lnTo>
                      <a:lnTo>
                        <a:pt x="21" y="23"/>
                      </a:lnTo>
                      <a:lnTo>
                        <a:pt x="19" y="18"/>
                      </a:lnTo>
                      <a:lnTo>
                        <a:pt x="17" y="14"/>
                      </a:lnTo>
                      <a:lnTo>
                        <a:pt x="21" y="14"/>
                      </a:lnTo>
                      <a:lnTo>
                        <a:pt x="23" y="10"/>
                      </a:lnTo>
                      <a:lnTo>
                        <a:pt x="25" y="8"/>
                      </a:lnTo>
                      <a:lnTo>
                        <a:pt x="29" y="10"/>
                      </a:lnTo>
                      <a:lnTo>
                        <a:pt x="33" y="8"/>
                      </a:lnTo>
                      <a:lnTo>
                        <a:pt x="37" y="4"/>
                      </a:lnTo>
                      <a:lnTo>
                        <a:pt x="42" y="2"/>
                      </a:lnTo>
                      <a:lnTo>
                        <a:pt x="46" y="2"/>
                      </a:lnTo>
                      <a:lnTo>
                        <a:pt x="52" y="2"/>
                      </a:lnTo>
                      <a:lnTo>
                        <a:pt x="56" y="2"/>
                      </a:lnTo>
                      <a:lnTo>
                        <a:pt x="58" y="2"/>
                      </a:lnTo>
                      <a:lnTo>
                        <a:pt x="60" y="0"/>
                      </a:lnTo>
                      <a:lnTo>
                        <a:pt x="63" y="0"/>
                      </a:lnTo>
                      <a:lnTo>
                        <a:pt x="63" y="2"/>
                      </a:lnTo>
                      <a:lnTo>
                        <a:pt x="63" y="14"/>
                      </a:lnTo>
                      <a:lnTo>
                        <a:pt x="65" y="23"/>
                      </a:lnTo>
                      <a:lnTo>
                        <a:pt x="67" y="29"/>
                      </a:lnTo>
                      <a:lnTo>
                        <a:pt x="71" y="33"/>
                      </a:lnTo>
                      <a:lnTo>
                        <a:pt x="71" y="35"/>
                      </a:lnTo>
                      <a:lnTo>
                        <a:pt x="75" y="42"/>
                      </a:lnTo>
                      <a:lnTo>
                        <a:pt x="79" y="46"/>
                      </a:lnTo>
                      <a:lnTo>
                        <a:pt x="86" y="54"/>
                      </a:lnTo>
                      <a:lnTo>
                        <a:pt x="90" y="62"/>
                      </a:lnTo>
                      <a:lnTo>
                        <a:pt x="92" y="69"/>
                      </a:lnTo>
                      <a:lnTo>
                        <a:pt x="96" y="75"/>
                      </a:lnTo>
                      <a:lnTo>
                        <a:pt x="92" y="77"/>
                      </a:lnTo>
                      <a:lnTo>
                        <a:pt x="86" y="81"/>
                      </a:lnTo>
                      <a:lnTo>
                        <a:pt x="81" y="85"/>
                      </a:lnTo>
                      <a:lnTo>
                        <a:pt x="75" y="94"/>
                      </a:lnTo>
                      <a:lnTo>
                        <a:pt x="67" y="98"/>
                      </a:lnTo>
                      <a:lnTo>
                        <a:pt x="60" y="98"/>
                      </a:lnTo>
                      <a:lnTo>
                        <a:pt x="52" y="98"/>
                      </a:lnTo>
                      <a:lnTo>
                        <a:pt x="46" y="98"/>
                      </a:lnTo>
                      <a:lnTo>
                        <a:pt x="37" y="102"/>
                      </a:lnTo>
                      <a:lnTo>
                        <a:pt x="29" y="108"/>
                      </a:lnTo>
                      <a:lnTo>
                        <a:pt x="25" y="90"/>
                      </a:lnTo>
                      <a:lnTo>
                        <a:pt x="27" y="87"/>
                      </a:lnTo>
                      <a:lnTo>
                        <a:pt x="27" y="83"/>
                      </a:lnTo>
                      <a:lnTo>
                        <a:pt x="21" y="83"/>
                      </a:lnTo>
                      <a:lnTo>
                        <a:pt x="15" y="85"/>
                      </a:lnTo>
                      <a:lnTo>
                        <a:pt x="12" y="81"/>
                      </a:lnTo>
                      <a:lnTo>
                        <a:pt x="6" y="79"/>
                      </a:lnTo>
                      <a:lnTo>
                        <a:pt x="2" y="77"/>
                      </a:lnTo>
                      <a:close/>
                    </a:path>
                  </a:pathLst>
                </a:custGeom>
                <a:solidFill>
                  <a:srgbClr val="ff6600"/>
                </a:solid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3217" name=""/>
                <p:cNvSpPr/>
                <p:nvPr/>
              </p:nvSpPr>
              <p:spPr>
                <a:xfrm>
                  <a:off x="6045840" y="3411360"/>
                  <a:ext cx="38160" cy="41400"/>
                </a:xfrm>
                <a:custGeom>
                  <a:avLst/>
                  <a:gdLst/>
                  <a:ahLst/>
                  <a:rect l="l" t="t" r="r" b="b"/>
                  <a:pathLst>
                    <a:path w="148" h="161">
                      <a:moveTo>
                        <a:pt x="39" y="12"/>
                      </a:moveTo>
                      <a:lnTo>
                        <a:pt x="39" y="19"/>
                      </a:lnTo>
                      <a:lnTo>
                        <a:pt x="33" y="27"/>
                      </a:lnTo>
                      <a:lnTo>
                        <a:pt x="29" y="35"/>
                      </a:lnTo>
                      <a:lnTo>
                        <a:pt x="29" y="48"/>
                      </a:lnTo>
                      <a:lnTo>
                        <a:pt x="29" y="54"/>
                      </a:lnTo>
                      <a:lnTo>
                        <a:pt x="31" y="67"/>
                      </a:lnTo>
                      <a:lnTo>
                        <a:pt x="27" y="75"/>
                      </a:lnTo>
                      <a:lnTo>
                        <a:pt x="20" y="81"/>
                      </a:lnTo>
                      <a:lnTo>
                        <a:pt x="14" y="90"/>
                      </a:lnTo>
                      <a:lnTo>
                        <a:pt x="8" y="96"/>
                      </a:lnTo>
                      <a:lnTo>
                        <a:pt x="2" y="100"/>
                      </a:lnTo>
                      <a:lnTo>
                        <a:pt x="0" y="109"/>
                      </a:lnTo>
                      <a:lnTo>
                        <a:pt x="8" y="115"/>
                      </a:lnTo>
                      <a:lnTo>
                        <a:pt x="20" y="121"/>
                      </a:lnTo>
                      <a:lnTo>
                        <a:pt x="24" y="125"/>
                      </a:lnTo>
                      <a:lnTo>
                        <a:pt x="37" y="131"/>
                      </a:lnTo>
                      <a:lnTo>
                        <a:pt x="52" y="138"/>
                      </a:lnTo>
                      <a:lnTo>
                        <a:pt x="62" y="138"/>
                      </a:lnTo>
                      <a:lnTo>
                        <a:pt x="73" y="140"/>
                      </a:lnTo>
                      <a:lnTo>
                        <a:pt x="77" y="146"/>
                      </a:lnTo>
                      <a:lnTo>
                        <a:pt x="81" y="150"/>
                      </a:lnTo>
                      <a:lnTo>
                        <a:pt x="85" y="154"/>
                      </a:lnTo>
                      <a:lnTo>
                        <a:pt x="91" y="161"/>
                      </a:lnTo>
                      <a:lnTo>
                        <a:pt x="114" y="129"/>
                      </a:lnTo>
                      <a:lnTo>
                        <a:pt x="129" y="73"/>
                      </a:lnTo>
                      <a:lnTo>
                        <a:pt x="127" y="65"/>
                      </a:lnTo>
                      <a:lnTo>
                        <a:pt x="129" y="60"/>
                      </a:lnTo>
                      <a:lnTo>
                        <a:pt x="129" y="54"/>
                      </a:lnTo>
                      <a:lnTo>
                        <a:pt x="127" y="50"/>
                      </a:lnTo>
                      <a:lnTo>
                        <a:pt x="127" y="46"/>
                      </a:lnTo>
                      <a:lnTo>
                        <a:pt x="129" y="40"/>
                      </a:lnTo>
                      <a:lnTo>
                        <a:pt x="131" y="40"/>
                      </a:lnTo>
                      <a:lnTo>
                        <a:pt x="133" y="42"/>
                      </a:lnTo>
                      <a:lnTo>
                        <a:pt x="135" y="44"/>
                      </a:lnTo>
                      <a:lnTo>
                        <a:pt x="139" y="42"/>
                      </a:lnTo>
                      <a:lnTo>
                        <a:pt x="141" y="42"/>
                      </a:lnTo>
                      <a:lnTo>
                        <a:pt x="142" y="46"/>
                      </a:lnTo>
                      <a:lnTo>
                        <a:pt x="148" y="48"/>
                      </a:lnTo>
                      <a:lnTo>
                        <a:pt x="148" y="46"/>
                      </a:lnTo>
                      <a:lnTo>
                        <a:pt x="148" y="38"/>
                      </a:lnTo>
                      <a:lnTo>
                        <a:pt x="148" y="29"/>
                      </a:lnTo>
                      <a:lnTo>
                        <a:pt x="148" y="19"/>
                      </a:lnTo>
                      <a:lnTo>
                        <a:pt x="146" y="14"/>
                      </a:lnTo>
                      <a:lnTo>
                        <a:pt x="144" y="10"/>
                      </a:lnTo>
                      <a:lnTo>
                        <a:pt x="144" y="6"/>
                      </a:lnTo>
                      <a:lnTo>
                        <a:pt x="139" y="6"/>
                      </a:lnTo>
                      <a:lnTo>
                        <a:pt x="135" y="8"/>
                      </a:lnTo>
                      <a:lnTo>
                        <a:pt x="131" y="6"/>
                      </a:lnTo>
                      <a:lnTo>
                        <a:pt x="129" y="6"/>
                      </a:lnTo>
                      <a:lnTo>
                        <a:pt x="125" y="6"/>
                      </a:lnTo>
                      <a:lnTo>
                        <a:pt x="125" y="0"/>
                      </a:lnTo>
                      <a:lnTo>
                        <a:pt x="121" y="0"/>
                      </a:lnTo>
                      <a:lnTo>
                        <a:pt x="118" y="0"/>
                      </a:lnTo>
                      <a:lnTo>
                        <a:pt x="112" y="0"/>
                      </a:lnTo>
                      <a:lnTo>
                        <a:pt x="106" y="2"/>
                      </a:lnTo>
                      <a:lnTo>
                        <a:pt x="106" y="8"/>
                      </a:lnTo>
                      <a:lnTo>
                        <a:pt x="104" y="6"/>
                      </a:lnTo>
                      <a:lnTo>
                        <a:pt x="100" y="6"/>
                      </a:lnTo>
                      <a:lnTo>
                        <a:pt x="95" y="6"/>
                      </a:lnTo>
                      <a:lnTo>
                        <a:pt x="91" y="4"/>
                      </a:lnTo>
                      <a:lnTo>
                        <a:pt x="87" y="6"/>
                      </a:lnTo>
                      <a:lnTo>
                        <a:pt x="87" y="10"/>
                      </a:lnTo>
                      <a:lnTo>
                        <a:pt x="85" y="14"/>
                      </a:lnTo>
                      <a:lnTo>
                        <a:pt x="81" y="12"/>
                      </a:lnTo>
                      <a:lnTo>
                        <a:pt x="81" y="8"/>
                      </a:lnTo>
                      <a:lnTo>
                        <a:pt x="79" y="6"/>
                      </a:lnTo>
                      <a:lnTo>
                        <a:pt x="73" y="8"/>
                      </a:lnTo>
                      <a:lnTo>
                        <a:pt x="70" y="10"/>
                      </a:lnTo>
                      <a:lnTo>
                        <a:pt x="66" y="8"/>
                      </a:lnTo>
                      <a:lnTo>
                        <a:pt x="64" y="10"/>
                      </a:lnTo>
                      <a:lnTo>
                        <a:pt x="62" y="12"/>
                      </a:lnTo>
                      <a:lnTo>
                        <a:pt x="56" y="10"/>
                      </a:lnTo>
                      <a:lnTo>
                        <a:pt x="52" y="12"/>
                      </a:lnTo>
                      <a:lnTo>
                        <a:pt x="48" y="12"/>
                      </a:lnTo>
                      <a:lnTo>
                        <a:pt x="43" y="10"/>
                      </a:lnTo>
                      <a:lnTo>
                        <a:pt x="39" y="12"/>
                      </a:lnTo>
                      <a:close/>
                    </a:path>
                  </a:pathLst>
                </a:custGeom>
                <a:solidFill>
                  <a:srgbClr val="ff6600"/>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3218" name=""/>
                <p:cNvSpPr/>
                <p:nvPr/>
              </p:nvSpPr>
              <p:spPr>
                <a:xfrm>
                  <a:off x="6053040" y="3391920"/>
                  <a:ext cx="20880" cy="23400"/>
                </a:xfrm>
                <a:custGeom>
                  <a:avLst/>
                  <a:gdLst/>
                  <a:ahLst/>
                  <a:rect l="l" t="t" r="r" b="b"/>
                  <a:pathLst>
                    <a:path w="77" h="87">
                      <a:moveTo>
                        <a:pt x="0" y="16"/>
                      </a:moveTo>
                      <a:lnTo>
                        <a:pt x="2" y="21"/>
                      </a:lnTo>
                      <a:lnTo>
                        <a:pt x="4" y="27"/>
                      </a:lnTo>
                      <a:lnTo>
                        <a:pt x="6" y="37"/>
                      </a:lnTo>
                      <a:lnTo>
                        <a:pt x="4" y="46"/>
                      </a:lnTo>
                      <a:lnTo>
                        <a:pt x="10" y="60"/>
                      </a:lnTo>
                      <a:lnTo>
                        <a:pt x="12" y="65"/>
                      </a:lnTo>
                      <a:lnTo>
                        <a:pt x="12" y="67"/>
                      </a:lnTo>
                      <a:lnTo>
                        <a:pt x="12" y="73"/>
                      </a:lnTo>
                      <a:lnTo>
                        <a:pt x="12" y="79"/>
                      </a:lnTo>
                      <a:lnTo>
                        <a:pt x="12" y="83"/>
                      </a:lnTo>
                      <a:lnTo>
                        <a:pt x="17" y="85"/>
                      </a:lnTo>
                      <a:lnTo>
                        <a:pt x="21" y="85"/>
                      </a:lnTo>
                      <a:lnTo>
                        <a:pt x="25" y="83"/>
                      </a:lnTo>
                      <a:lnTo>
                        <a:pt x="31" y="85"/>
                      </a:lnTo>
                      <a:lnTo>
                        <a:pt x="33" y="83"/>
                      </a:lnTo>
                      <a:lnTo>
                        <a:pt x="35" y="81"/>
                      </a:lnTo>
                      <a:lnTo>
                        <a:pt x="39" y="83"/>
                      </a:lnTo>
                      <a:lnTo>
                        <a:pt x="42" y="81"/>
                      </a:lnTo>
                      <a:lnTo>
                        <a:pt x="48" y="79"/>
                      </a:lnTo>
                      <a:lnTo>
                        <a:pt x="50" y="81"/>
                      </a:lnTo>
                      <a:lnTo>
                        <a:pt x="50" y="85"/>
                      </a:lnTo>
                      <a:lnTo>
                        <a:pt x="54" y="87"/>
                      </a:lnTo>
                      <a:lnTo>
                        <a:pt x="56" y="83"/>
                      </a:lnTo>
                      <a:lnTo>
                        <a:pt x="56" y="79"/>
                      </a:lnTo>
                      <a:lnTo>
                        <a:pt x="60" y="77"/>
                      </a:lnTo>
                      <a:lnTo>
                        <a:pt x="64" y="75"/>
                      </a:lnTo>
                      <a:lnTo>
                        <a:pt x="67" y="71"/>
                      </a:lnTo>
                      <a:lnTo>
                        <a:pt x="67" y="65"/>
                      </a:lnTo>
                      <a:lnTo>
                        <a:pt x="67" y="54"/>
                      </a:lnTo>
                      <a:lnTo>
                        <a:pt x="69" y="44"/>
                      </a:lnTo>
                      <a:lnTo>
                        <a:pt x="67" y="35"/>
                      </a:lnTo>
                      <a:lnTo>
                        <a:pt x="69" y="27"/>
                      </a:lnTo>
                      <a:lnTo>
                        <a:pt x="69" y="23"/>
                      </a:lnTo>
                      <a:lnTo>
                        <a:pt x="71" y="16"/>
                      </a:lnTo>
                      <a:lnTo>
                        <a:pt x="75" y="14"/>
                      </a:lnTo>
                      <a:lnTo>
                        <a:pt x="77" y="8"/>
                      </a:lnTo>
                      <a:lnTo>
                        <a:pt x="75" y="8"/>
                      </a:lnTo>
                      <a:lnTo>
                        <a:pt x="69" y="10"/>
                      </a:lnTo>
                      <a:lnTo>
                        <a:pt x="62" y="12"/>
                      </a:lnTo>
                      <a:lnTo>
                        <a:pt x="56" y="16"/>
                      </a:lnTo>
                      <a:lnTo>
                        <a:pt x="50" y="21"/>
                      </a:lnTo>
                      <a:lnTo>
                        <a:pt x="44" y="23"/>
                      </a:lnTo>
                      <a:lnTo>
                        <a:pt x="39" y="19"/>
                      </a:lnTo>
                      <a:lnTo>
                        <a:pt x="37" y="12"/>
                      </a:lnTo>
                      <a:lnTo>
                        <a:pt x="37" y="8"/>
                      </a:lnTo>
                      <a:lnTo>
                        <a:pt x="35" y="10"/>
                      </a:lnTo>
                      <a:lnTo>
                        <a:pt x="31" y="8"/>
                      </a:lnTo>
                      <a:lnTo>
                        <a:pt x="27" y="6"/>
                      </a:lnTo>
                      <a:lnTo>
                        <a:pt x="21" y="4"/>
                      </a:lnTo>
                      <a:lnTo>
                        <a:pt x="14" y="2"/>
                      </a:lnTo>
                      <a:lnTo>
                        <a:pt x="12" y="0"/>
                      </a:lnTo>
                      <a:lnTo>
                        <a:pt x="10" y="0"/>
                      </a:lnTo>
                      <a:lnTo>
                        <a:pt x="8" y="6"/>
                      </a:lnTo>
                      <a:lnTo>
                        <a:pt x="6" y="8"/>
                      </a:lnTo>
                      <a:lnTo>
                        <a:pt x="4" y="10"/>
                      </a:lnTo>
                      <a:lnTo>
                        <a:pt x="0" y="16"/>
                      </a:lnTo>
                      <a:close/>
                    </a:path>
                  </a:pathLst>
                </a:custGeom>
                <a:solidFill>
                  <a:srgbClr val="ff6600"/>
                </a:solidFill>
                <a:ln w="0">
                  <a:noFill/>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Times New Roman"/>
                  </a:endParaRPr>
                </a:p>
              </p:txBody>
            </p:sp>
            <p:sp>
              <p:nvSpPr>
                <p:cNvPr id="3219" name=""/>
                <p:cNvSpPr/>
                <p:nvPr/>
              </p:nvSpPr>
              <p:spPr>
                <a:xfrm>
                  <a:off x="6146280" y="3460680"/>
                  <a:ext cx="16920" cy="15480"/>
                </a:xfrm>
                <a:custGeom>
                  <a:avLst/>
                  <a:gdLst/>
                  <a:ahLst/>
                  <a:rect l="l" t="t" r="r" b="b"/>
                  <a:pathLst>
                    <a:path w="68" h="61">
                      <a:moveTo>
                        <a:pt x="0" y="61"/>
                      </a:moveTo>
                      <a:lnTo>
                        <a:pt x="4" y="52"/>
                      </a:lnTo>
                      <a:lnTo>
                        <a:pt x="6" y="46"/>
                      </a:lnTo>
                      <a:lnTo>
                        <a:pt x="10" y="36"/>
                      </a:lnTo>
                      <a:lnTo>
                        <a:pt x="12" y="27"/>
                      </a:lnTo>
                      <a:lnTo>
                        <a:pt x="14" y="21"/>
                      </a:lnTo>
                      <a:lnTo>
                        <a:pt x="18" y="13"/>
                      </a:lnTo>
                      <a:lnTo>
                        <a:pt x="23" y="8"/>
                      </a:lnTo>
                      <a:lnTo>
                        <a:pt x="27" y="6"/>
                      </a:lnTo>
                      <a:lnTo>
                        <a:pt x="31" y="2"/>
                      </a:lnTo>
                      <a:lnTo>
                        <a:pt x="39" y="0"/>
                      </a:lnTo>
                      <a:lnTo>
                        <a:pt x="43" y="2"/>
                      </a:lnTo>
                      <a:lnTo>
                        <a:pt x="45" y="4"/>
                      </a:lnTo>
                      <a:lnTo>
                        <a:pt x="52" y="6"/>
                      </a:lnTo>
                      <a:lnTo>
                        <a:pt x="60" y="6"/>
                      </a:lnTo>
                      <a:lnTo>
                        <a:pt x="64" y="4"/>
                      </a:lnTo>
                      <a:lnTo>
                        <a:pt x="62" y="6"/>
                      </a:lnTo>
                      <a:lnTo>
                        <a:pt x="64" y="17"/>
                      </a:lnTo>
                      <a:lnTo>
                        <a:pt x="64" y="25"/>
                      </a:lnTo>
                      <a:lnTo>
                        <a:pt x="66" y="33"/>
                      </a:lnTo>
                      <a:lnTo>
                        <a:pt x="68" y="38"/>
                      </a:lnTo>
                      <a:lnTo>
                        <a:pt x="68" y="42"/>
                      </a:lnTo>
                      <a:lnTo>
                        <a:pt x="68" y="46"/>
                      </a:lnTo>
                      <a:lnTo>
                        <a:pt x="64" y="50"/>
                      </a:lnTo>
                      <a:lnTo>
                        <a:pt x="54" y="50"/>
                      </a:lnTo>
                      <a:lnTo>
                        <a:pt x="50" y="46"/>
                      </a:lnTo>
                      <a:lnTo>
                        <a:pt x="45" y="48"/>
                      </a:lnTo>
                      <a:lnTo>
                        <a:pt x="37" y="50"/>
                      </a:lnTo>
                      <a:lnTo>
                        <a:pt x="31" y="56"/>
                      </a:lnTo>
                      <a:lnTo>
                        <a:pt x="25" y="61"/>
                      </a:lnTo>
                      <a:lnTo>
                        <a:pt x="20" y="58"/>
                      </a:lnTo>
                      <a:lnTo>
                        <a:pt x="14" y="58"/>
                      </a:lnTo>
                      <a:lnTo>
                        <a:pt x="8" y="61"/>
                      </a:lnTo>
                      <a:lnTo>
                        <a:pt x="0" y="61"/>
                      </a:lnTo>
                      <a:close/>
                    </a:path>
                  </a:pathLst>
                </a:custGeom>
                <a:solidFill>
                  <a:srgbClr val="ff6600"/>
                </a:solidFill>
                <a:ln w="0">
                  <a:noFill/>
                </a:ln>
              </p:spPr>
              <p:style>
                <a:lnRef idx="0"/>
                <a:fillRef idx="0"/>
                <a:effectRef idx="0"/>
                <a:fontRef idx="minor"/>
              </p:style>
              <p:txBody>
                <a:bodyPr lIns="90000" rIns="90000" tIns="-31320" bIns="-31320" anchor="t">
                  <a:noAutofit/>
                </a:bodyPr>
                <a:p>
                  <a:endParaRPr b="0" lang="en-US" sz="2400" strike="noStrike" u="none">
                    <a:solidFill>
                      <a:srgbClr val="000000"/>
                    </a:solidFill>
                    <a:effectLst/>
                    <a:uFillTx/>
                    <a:latin typeface="Times New Roman"/>
                  </a:endParaRPr>
                </a:p>
              </p:txBody>
            </p:sp>
            <p:sp>
              <p:nvSpPr>
                <p:cNvPr id="3220" name=""/>
                <p:cNvSpPr/>
                <p:nvPr/>
              </p:nvSpPr>
              <p:spPr>
                <a:xfrm>
                  <a:off x="6164640" y="3450600"/>
                  <a:ext cx="18000" cy="16560"/>
                </a:xfrm>
                <a:custGeom>
                  <a:avLst/>
                  <a:gdLst/>
                  <a:ahLst/>
                  <a:rect l="l" t="t" r="r" b="b"/>
                  <a:pathLst>
                    <a:path w="69" h="67">
                      <a:moveTo>
                        <a:pt x="0" y="30"/>
                      </a:moveTo>
                      <a:lnTo>
                        <a:pt x="6" y="32"/>
                      </a:lnTo>
                      <a:lnTo>
                        <a:pt x="10" y="34"/>
                      </a:lnTo>
                      <a:lnTo>
                        <a:pt x="18" y="36"/>
                      </a:lnTo>
                      <a:lnTo>
                        <a:pt x="25" y="38"/>
                      </a:lnTo>
                      <a:lnTo>
                        <a:pt x="33" y="40"/>
                      </a:lnTo>
                      <a:lnTo>
                        <a:pt x="37" y="44"/>
                      </a:lnTo>
                      <a:lnTo>
                        <a:pt x="43" y="50"/>
                      </a:lnTo>
                      <a:lnTo>
                        <a:pt x="48" y="59"/>
                      </a:lnTo>
                      <a:lnTo>
                        <a:pt x="52" y="65"/>
                      </a:lnTo>
                      <a:lnTo>
                        <a:pt x="54" y="67"/>
                      </a:lnTo>
                      <a:lnTo>
                        <a:pt x="56" y="63"/>
                      </a:lnTo>
                      <a:lnTo>
                        <a:pt x="56" y="61"/>
                      </a:lnTo>
                      <a:lnTo>
                        <a:pt x="60" y="57"/>
                      </a:lnTo>
                      <a:lnTo>
                        <a:pt x="62" y="50"/>
                      </a:lnTo>
                      <a:lnTo>
                        <a:pt x="64" y="46"/>
                      </a:lnTo>
                      <a:lnTo>
                        <a:pt x="64" y="40"/>
                      </a:lnTo>
                      <a:lnTo>
                        <a:pt x="66" y="36"/>
                      </a:lnTo>
                      <a:lnTo>
                        <a:pt x="66" y="29"/>
                      </a:lnTo>
                      <a:lnTo>
                        <a:pt x="66" y="21"/>
                      </a:lnTo>
                      <a:lnTo>
                        <a:pt x="69" y="17"/>
                      </a:lnTo>
                      <a:lnTo>
                        <a:pt x="69" y="9"/>
                      </a:lnTo>
                      <a:lnTo>
                        <a:pt x="69" y="2"/>
                      </a:lnTo>
                      <a:lnTo>
                        <a:pt x="64" y="4"/>
                      </a:lnTo>
                      <a:lnTo>
                        <a:pt x="60" y="4"/>
                      </a:lnTo>
                      <a:lnTo>
                        <a:pt x="52" y="2"/>
                      </a:lnTo>
                      <a:lnTo>
                        <a:pt x="48" y="4"/>
                      </a:lnTo>
                      <a:lnTo>
                        <a:pt x="44" y="4"/>
                      </a:lnTo>
                      <a:lnTo>
                        <a:pt x="41" y="0"/>
                      </a:lnTo>
                      <a:lnTo>
                        <a:pt x="35" y="0"/>
                      </a:lnTo>
                      <a:lnTo>
                        <a:pt x="29" y="2"/>
                      </a:lnTo>
                      <a:lnTo>
                        <a:pt x="23" y="7"/>
                      </a:lnTo>
                      <a:lnTo>
                        <a:pt x="21" y="7"/>
                      </a:lnTo>
                      <a:lnTo>
                        <a:pt x="18" y="11"/>
                      </a:lnTo>
                      <a:lnTo>
                        <a:pt x="16" y="15"/>
                      </a:lnTo>
                      <a:lnTo>
                        <a:pt x="12" y="19"/>
                      </a:lnTo>
                      <a:lnTo>
                        <a:pt x="6" y="23"/>
                      </a:lnTo>
                      <a:lnTo>
                        <a:pt x="4" y="27"/>
                      </a:lnTo>
                      <a:lnTo>
                        <a:pt x="0" y="30"/>
                      </a:lnTo>
                      <a:close/>
                    </a:path>
                  </a:pathLst>
                </a:custGeom>
                <a:solidFill>
                  <a:srgbClr val="ff6600"/>
                </a:solidFill>
                <a:ln w="0">
                  <a:noFill/>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Times New Roman"/>
                  </a:endParaRPr>
                </a:p>
              </p:txBody>
            </p:sp>
            <p:sp>
              <p:nvSpPr>
                <p:cNvPr id="3221" name=""/>
                <p:cNvSpPr/>
                <p:nvPr/>
              </p:nvSpPr>
              <p:spPr>
                <a:xfrm>
                  <a:off x="6147720" y="3438720"/>
                  <a:ext cx="23760" cy="19080"/>
                </a:xfrm>
                <a:custGeom>
                  <a:avLst/>
                  <a:gdLst/>
                  <a:ahLst/>
                  <a:rect l="l" t="t" r="r" b="b"/>
                  <a:pathLst>
                    <a:path w="90" h="74">
                      <a:moveTo>
                        <a:pt x="0" y="55"/>
                      </a:moveTo>
                      <a:lnTo>
                        <a:pt x="0" y="50"/>
                      </a:lnTo>
                      <a:lnTo>
                        <a:pt x="2" y="40"/>
                      </a:lnTo>
                      <a:lnTo>
                        <a:pt x="6" y="30"/>
                      </a:lnTo>
                      <a:lnTo>
                        <a:pt x="10" y="21"/>
                      </a:lnTo>
                      <a:lnTo>
                        <a:pt x="12" y="11"/>
                      </a:lnTo>
                      <a:lnTo>
                        <a:pt x="15" y="5"/>
                      </a:lnTo>
                      <a:lnTo>
                        <a:pt x="19" y="2"/>
                      </a:lnTo>
                      <a:lnTo>
                        <a:pt x="21" y="0"/>
                      </a:lnTo>
                      <a:lnTo>
                        <a:pt x="25" y="5"/>
                      </a:lnTo>
                      <a:lnTo>
                        <a:pt x="27" y="11"/>
                      </a:lnTo>
                      <a:lnTo>
                        <a:pt x="31" y="5"/>
                      </a:lnTo>
                      <a:lnTo>
                        <a:pt x="33" y="5"/>
                      </a:lnTo>
                      <a:lnTo>
                        <a:pt x="35" y="9"/>
                      </a:lnTo>
                      <a:lnTo>
                        <a:pt x="37" y="11"/>
                      </a:lnTo>
                      <a:lnTo>
                        <a:pt x="42" y="7"/>
                      </a:lnTo>
                      <a:lnTo>
                        <a:pt x="44" y="5"/>
                      </a:lnTo>
                      <a:lnTo>
                        <a:pt x="48" y="7"/>
                      </a:lnTo>
                      <a:lnTo>
                        <a:pt x="48" y="7"/>
                      </a:lnTo>
                      <a:lnTo>
                        <a:pt x="52" y="5"/>
                      </a:lnTo>
                      <a:lnTo>
                        <a:pt x="58" y="7"/>
                      </a:lnTo>
                      <a:lnTo>
                        <a:pt x="63" y="7"/>
                      </a:lnTo>
                      <a:lnTo>
                        <a:pt x="65" y="13"/>
                      </a:lnTo>
                      <a:lnTo>
                        <a:pt x="67" y="17"/>
                      </a:lnTo>
                      <a:lnTo>
                        <a:pt x="73" y="19"/>
                      </a:lnTo>
                      <a:lnTo>
                        <a:pt x="75" y="23"/>
                      </a:lnTo>
                      <a:lnTo>
                        <a:pt x="77" y="23"/>
                      </a:lnTo>
                      <a:lnTo>
                        <a:pt x="79" y="21"/>
                      </a:lnTo>
                      <a:lnTo>
                        <a:pt x="83" y="21"/>
                      </a:lnTo>
                      <a:lnTo>
                        <a:pt x="86" y="19"/>
                      </a:lnTo>
                      <a:lnTo>
                        <a:pt x="88" y="17"/>
                      </a:lnTo>
                      <a:lnTo>
                        <a:pt x="90" y="21"/>
                      </a:lnTo>
                      <a:lnTo>
                        <a:pt x="88" y="28"/>
                      </a:lnTo>
                      <a:lnTo>
                        <a:pt x="86" y="34"/>
                      </a:lnTo>
                      <a:lnTo>
                        <a:pt x="86" y="40"/>
                      </a:lnTo>
                      <a:lnTo>
                        <a:pt x="83" y="46"/>
                      </a:lnTo>
                      <a:lnTo>
                        <a:pt x="86" y="51"/>
                      </a:lnTo>
                      <a:lnTo>
                        <a:pt x="83" y="55"/>
                      </a:lnTo>
                      <a:lnTo>
                        <a:pt x="81" y="59"/>
                      </a:lnTo>
                      <a:lnTo>
                        <a:pt x="77" y="63"/>
                      </a:lnTo>
                      <a:lnTo>
                        <a:pt x="71" y="67"/>
                      </a:lnTo>
                      <a:lnTo>
                        <a:pt x="69" y="71"/>
                      </a:lnTo>
                      <a:lnTo>
                        <a:pt x="65" y="74"/>
                      </a:lnTo>
                      <a:lnTo>
                        <a:pt x="58" y="74"/>
                      </a:lnTo>
                      <a:lnTo>
                        <a:pt x="50" y="71"/>
                      </a:lnTo>
                      <a:lnTo>
                        <a:pt x="40" y="67"/>
                      </a:lnTo>
                      <a:lnTo>
                        <a:pt x="33" y="63"/>
                      </a:lnTo>
                      <a:lnTo>
                        <a:pt x="31" y="61"/>
                      </a:lnTo>
                      <a:lnTo>
                        <a:pt x="25" y="53"/>
                      </a:lnTo>
                      <a:lnTo>
                        <a:pt x="19" y="53"/>
                      </a:lnTo>
                      <a:lnTo>
                        <a:pt x="17" y="57"/>
                      </a:lnTo>
                      <a:lnTo>
                        <a:pt x="12" y="57"/>
                      </a:lnTo>
                      <a:lnTo>
                        <a:pt x="10" y="57"/>
                      </a:lnTo>
                      <a:lnTo>
                        <a:pt x="4" y="57"/>
                      </a:lnTo>
                      <a:lnTo>
                        <a:pt x="0" y="55"/>
                      </a:lnTo>
                      <a:close/>
                    </a:path>
                  </a:pathLst>
                </a:custGeom>
                <a:solidFill>
                  <a:srgbClr val="ff6600"/>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3222" name=""/>
                <p:cNvSpPr/>
                <p:nvPr/>
              </p:nvSpPr>
              <p:spPr>
                <a:xfrm>
                  <a:off x="6161760" y="3458160"/>
                  <a:ext cx="22320" cy="19080"/>
                </a:xfrm>
                <a:custGeom>
                  <a:avLst/>
                  <a:gdLst/>
                  <a:ahLst/>
                  <a:rect l="l" t="t" r="r" b="b"/>
                  <a:pathLst>
                    <a:path w="82" h="75">
                      <a:moveTo>
                        <a:pt x="11" y="0"/>
                      </a:moveTo>
                      <a:lnTo>
                        <a:pt x="9" y="4"/>
                      </a:lnTo>
                      <a:lnTo>
                        <a:pt x="9" y="10"/>
                      </a:lnTo>
                      <a:lnTo>
                        <a:pt x="6" y="14"/>
                      </a:lnTo>
                      <a:lnTo>
                        <a:pt x="2" y="16"/>
                      </a:lnTo>
                      <a:lnTo>
                        <a:pt x="0" y="18"/>
                      </a:lnTo>
                      <a:lnTo>
                        <a:pt x="2" y="29"/>
                      </a:lnTo>
                      <a:lnTo>
                        <a:pt x="2" y="37"/>
                      </a:lnTo>
                      <a:lnTo>
                        <a:pt x="4" y="45"/>
                      </a:lnTo>
                      <a:lnTo>
                        <a:pt x="6" y="50"/>
                      </a:lnTo>
                      <a:lnTo>
                        <a:pt x="6" y="54"/>
                      </a:lnTo>
                      <a:lnTo>
                        <a:pt x="6" y="58"/>
                      </a:lnTo>
                      <a:lnTo>
                        <a:pt x="13" y="58"/>
                      </a:lnTo>
                      <a:lnTo>
                        <a:pt x="19" y="62"/>
                      </a:lnTo>
                      <a:lnTo>
                        <a:pt x="29" y="62"/>
                      </a:lnTo>
                      <a:lnTo>
                        <a:pt x="36" y="66"/>
                      </a:lnTo>
                      <a:lnTo>
                        <a:pt x="40" y="70"/>
                      </a:lnTo>
                      <a:lnTo>
                        <a:pt x="44" y="73"/>
                      </a:lnTo>
                      <a:lnTo>
                        <a:pt x="48" y="75"/>
                      </a:lnTo>
                      <a:lnTo>
                        <a:pt x="52" y="70"/>
                      </a:lnTo>
                      <a:lnTo>
                        <a:pt x="55" y="68"/>
                      </a:lnTo>
                      <a:lnTo>
                        <a:pt x="59" y="68"/>
                      </a:lnTo>
                      <a:lnTo>
                        <a:pt x="61" y="68"/>
                      </a:lnTo>
                      <a:lnTo>
                        <a:pt x="65" y="68"/>
                      </a:lnTo>
                      <a:lnTo>
                        <a:pt x="67" y="66"/>
                      </a:lnTo>
                      <a:lnTo>
                        <a:pt x="71" y="64"/>
                      </a:lnTo>
                      <a:lnTo>
                        <a:pt x="75" y="60"/>
                      </a:lnTo>
                      <a:lnTo>
                        <a:pt x="77" y="54"/>
                      </a:lnTo>
                      <a:lnTo>
                        <a:pt x="78" y="47"/>
                      </a:lnTo>
                      <a:lnTo>
                        <a:pt x="80" y="41"/>
                      </a:lnTo>
                      <a:lnTo>
                        <a:pt x="82" y="39"/>
                      </a:lnTo>
                      <a:lnTo>
                        <a:pt x="82" y="35"/>
                      </a:lnTo>
                      <a:lnTo>
                        <a:pt x="77" y="31"/>
                      </a:lnTo>
                      <a:lnTo>
                        <a:pt x="75" y="37"/>
                      </a:lnTo>
                      <a:lnTo>
                        <a:pt x="73" y="39"/>
                      </a:lnTo>
                      <a:lnTo>
                        <a:pt x="67" y="33"/>
                      </a:lnTo>
                      <a:lnTo>
                        <a:pt x="65" y="37"/>
                      </a:lnTo>
                      <a:lnTo>
                        <a:pt x="63" y="35"/>
                      </a:lnTo>
                      <a:lnTo>
                        <a:pt x="59" y="29"/>
                      </a:lnTo>
                      <a:lnTo>
                        <a:pt x="54" y="20"/>
                      </a:lnTo>
                      <a:lnTo>
                        <a:pt x="48" y="14"/>
                      </a:lnTo>
                      <a:lnTo>
                        <a:pt x="44" y="10"/>
                      </a:lnTo>
                      <a:lnTo>
                        <a:pt x="36" y="8"/>
                      </a:lnTo>
                      <a:lnTo>
                        <a:pt x="29" y="6"/>
                      </a:lnTo>
                      <a:lnTo>
                        <a:pt x="21" y="4"/>
                      </a:lnTo>
                      <a:lnTo>
                        <a:pt x="17" y="2"/>
                      </a:lnTo>
                      <a:lnTo>
                        <a:pt x="11" y="0"/>
                      </a:lnTo>
                      <a:close/>
                    </a:path>
                  </a:pathLst>
                </a:custGeom>
                <a:solidFill>
                  <a:srgbClr val="ff6600"/>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3223" name=""/>
                <p:cNvSpPr/>
                <p:nvPr/>
              </p:nvSpPr>
              <p:spPr>
                <a:xfrm>
                  <a:off x="6140880" y="3453120"/>
                  <a:ext cx="23760" cy="10080"/>
                </a:xfrm>
                <a:custGeom>
                  <a:avLst/>
                  <a:gdLst/>
                  <a:ahLst/>
                  <a:rect l="l" t="t" r="r" b="b"/>
                  <a:pathLst>
                    <a:path w="92" h="41">
                      <a:moveTo>
                        <a:pt x="42" y="41"/>
                      </a:moveTo>
                      <a:lnTo>
                        <a:pt x="46" y="39"/>
                      </a:lnTo>
                      <a:lnTo>
                        <a:pt x="50" y="35"/>
                      </a:lnTo>
                      <a:lnTo>
                        <a:pt x="58" y="33"/>
                      </a:lnTo>
                      <a:lnTo>
                        <a:pt x="62" y="35"/>
                      </a:lnTo>
                      <a:lnTo>
                        <a:pt x="64" y="37"/>
                      </a:lnTo>
                      <a:lnTo>
                        <a:pt x="71" y="39"/>
                      </a:lnTo>
                      <a:lnTo>
                        <a:pt x="79" y="39"/>
                      </a:lnTo>
                      <a:lnTo>
                        <a:pt x="83" y="37"/>
                      </a:lnTo>
                      <a:lnTo>
                        <a:pt x="87" y="35"/>
                      </a:lnTo>
                      <a:lnTo>
                        <a:pt x="90" y="31"/>
                      </a:lnTo>
                      <a:lnTo>
                        <a:pt x="90" y="25"/>
                      </a:lnTo>
                      <a:lnTo>
                        <a:pt x="92" y="21"/>
                      </a:lnTo>
                      <a:lnTo>
                        <a:pt x="85" y="21"/>
                      </a:lnTo>
                      <a:lnTo>
                        <a:pt x="77" y="18"/>
                      </a:lnTo>
                      <a:lnTo>
                        <a:pt x="67" y="14"/>
                      </a:lnTo>
                      <a:lnTo>
                        <a:pt x="60" y="10"/>
                      </a:lnTo>
                      <a:lnTo>
                        <a:pt x="58" y="8"/>
                      </a:lnTo>
                      <a:lnTo>
                        <a:pt x="52" y="0"/>
                      </a:lnTo>
                      <a:lnTo>
                        <a:pt x="46" y="0"/>
                      </a:lnTo>
                      <a:lnTo>
                        <a:pt x="44" y="4"/>
                      </a:lnTo>
                      <a:lnTo>
                        <a:pt x="39" y="4"/>
                      </a:lnTo>
                      <a:lnTo>
                        <a:pt x="37" y="4"/>
                      </a:lnTo>
                      <a:lnTo>
                        <a:pt x="31" y="4"/>
                      </a:lnTo>
                      <a:lnTo>
                        <a:pt x="27" y="2"/>
                      </a:lnTo>
                      <a:lnTo>
                        <a:pt x="21" y="4"/>
                      </a:lnTo>
                      <a:lnTo>
                        <a:pt x="19" y="8"/>
                      </a:lnTo>
                      <a:lnTo>
                        <a:pt x="12" y="10"/>
                      </a:lnTo>
                      <a:lnTo>
                        <a:pt x="4" y="10"/>
                      </a:lnTo>
                      <a:lnTo>
                        <a:pt x="0" y="12"/>
                      </a:lnTo>
                      <a:lnTo>
                        <a:pt x="4" y="14"/>
                      </a:lnTo>
                      <a:lnTo>
                        <a:pt x="6" y="16"/>
                      </a:lnTo>
                      <a:lnTo>
                        <a:pt x="10" y="21"/>
                      </a:lnTo>
                      <a:lnTo>
                        <a:pt x="12" y="25"/>
                      </a:lnTo>
                      <a:lnTo>
                        <a:pt x="14" y="25"/>
                      </a:lnTo>
                      <a:lnTo>
                        <a:pt x="19" y="23"/>
                      </a:lnTo>
                      <a:lnTo>
                        <a:pt x="23" y="27"/>
                      </a:lnTo>
                      <a:lnTo>
                        <a:pt x="25" y="27"/>
                      </a:lnTo>
                      <a:lnTo>
                        <a:pt x="29" y="27"/>
                      </a:lnTo>
                      <a:lnTo>
                        <a:pt x="31" y="25"/>
                      </a:lnTo>
                      <a:lnTo>
                        <a:pt x="35" y="27"/>
                      </a:lnTo>
                      <a:lnTo>
                        <a:pt x="37" y="31"/>
                      </a:lnTo>
                      <a:lnTo>
                        <a:pt x="39" y="35"/>
                      </a:lnTo>
                      <a:lnTo>
                        <a:pt x="42" y="41"/>
                      </a:lnTo>
                      <a:close/>
                    </a:path>
                  </a:pathLst>
                </a:custGeom>
                <a:solidFill>
                  <a:srgbClr val="ff6600"/>
                </a:solidFill>
                <a:ln w="0">
                  <a:noFill/>
                </a:ln>
              </p:spPr>
              <p:style>
                <a:lnRef idx="0"/>
                <a:fillRef idx="0"/>
                <a:effectRef idx="0"/>
                <a:fontRef idx="minor"/>
              </p:style>
              <p:txBody>
                <a:bodyPr lIns="90000" rIns="90000" tIns="-36720" bIns="-36720" anchor="t">
                  <a:noAutofit/>
                </a:bodyPr>
                <a:p>
                  <a:endParaRPr b="0" lang="en-US" sz="2400" strike="noStrike" u="none">
                    <a:solidFill>
                      <a:srgbClr val="000000"/>
                    </a:solidFill>
                    <a:effectLst/>
                    <a:uFillTx/>
                    <a:latin typeface="Times New Roman"/>
                  </a:endParaRPr>
                </a:p>
              </p:txBody>
            </p:sp>
            <p:sp>
              <p:nvSpPr>
                <p:cNvPr id="3224" name=""/>
                <p:cNvSpPr/>
                <p:nvPr/>
              </p:nvSpPr>
              <p:spPr>
                <a:xfrm>
                  <a:off x="6139080" y="3472560"/>
                  <a:ext cx="39600" cy="24480"/>
                </a:xfrm>
                <a:custGeom>
                  <a:avLst/>
                  <a:gdLst/>
                  <a:ahLst/>
                  <a:rect l="l" t="t" r="r" b="b"/>
                  <a:pathLst>
                    <a:path w="152" h="92">
                      <a:moveTo>
                        <a:pt x="50" y="75"/>
                      </a:moveTo>
                      <a:lnTo>
                        <a:pt x="56" y="79"/>
                      </a:lnTo>
                      <a:lnTo>
                        <a:pt x="66" y="79"/>
                      </a:lnTo>
                      <a:lnTo>
                        <a:pt x="73" y="79"/>
                      </a:lnTo>
                      <a:lnTo>
                        <a:pt x="79" y="75"/>
                      </a:lnTo>
                      <a:lnTo>
                        <a:pt x="85" y="75"/>
                      </a:lnTo>
                      <a:lnTo>
                        <a:pt x="91" y="77"/>
                      </a:lnTo>
                      <a:lnTo>
                        <a:pt x="96" y="81"/>
                      </a:lnTo>
                      <a:lnTo>
                        <a:pt x="100" y="88"/>
                      </a:lnTo>
                      <a:lnTo>
                        <a:pt x="106" y="92"/>
                      </a:lnTo>
                      <a:lnTo>
                        <a:pt x="108" y="86"/>
                      </a:lnTo>
                      <a:lnTo>
                        <a:pt x="110" y="83"/>
                      </a:lnTo>
                      <a:lnTo>
                        <a:pt x="114" y="81"/>
                      </a:lnTo>
                      <a:lnTo>
                        <a:pt x="118" y="79"/>
                      </a:lnTo>
                      <a:lnTo>
                        <a:pt x="121" y="75"/>
                      </a:lnTo>
                      <a:lnTo>
                        <a:pt x="125" y="71"/>
                      </a:lnTo>
                      <a:lnTo>
                        <a:pt x="125" y="67"/>
                      </a:lnTo>
                      <a:lnTo>
                        <a:pt x="125" y="65"/>
                      </a:lnTo>
                      <a:lnTo>
                        <a:pt x="123" y="63"/>
                      </a:lnTo>
                      <a:lnTo>
                        <a:pt x="123" y="60"/>
                      </a:lnTo>
                      <a:lnTo>
                        <a:pt x="125" y="52"/>
                      </a:lnTo>
                      <a:lnTo>
                        <a:pt x="133" y="40"/>
                      </a:lnTo>
                      <a:lnTo>
                        <a:pt x="137" y="37"/>
                      </a:lnTo>
                      <a:lnTo>
                        <a:pt x="139" y="31"/>
                      </a:lnTo>
                      <a:lnTo>
                        <a:pt x="139" y="25"/>
                      </a:lnTo>
                      <a:lnTo>
                        <a:pt x="142" y="21"/>
                      </a:lnTo>
                      <a:lnTo>
                        <a:pt x="148" y="17"/>
                      </a:lnTo>
                      <a:lnTo>
                        <a:pt x="152" y="10"/>
                      </a:lnTo>
                      <a:lnTo>
                        <a:pt x="148" y="10"/>
                      </a:lnTo>
                      <a:lnTo>
                        <a:pt x="146" y="10"/>
                      </a:lnTo>
                      <a:lnTo>
                        <a:pt x="142" y="10"/>
                      </a:lnTo>
                      <a:lnTo>
                        <a:pt x="139" y="12"/>
                      </a:lnTo>
                      <a:lnTo>
                        <a:pt x="135" y="17"/>
                      </a:lnTo>
                      <a:lnTo>
                        <a:pt x="131" y="15"/>
                      </a:lnTo>
                      <a:lnTo>
                        <a:pt x="127" y="12"/>
                      </a:lnTo>
                      <a:lnTo>
                        <a:pt x="123" y="8"/>
                      </a:lnTo>
                      <a:lnTo>
                        <a:pt x="116" y="4"/>
                      </a:lnTo>
                      <a:lnTo>
                        <a:pt x="106" y="4"/>
                      </a:lnTo>
                      <a:lnTo>
                        <a:pt x="100" y="0"/>
                      </a:lnTo>
                      <a:lnTo>
                        <a:pt x="93" y="0"/>
                      </a:lnTo>
                      <a:lnTo>
                        <a:pt x="89" y="4"/>
                      </a:lnTo>
                      <a:lnTo>
                        <a:pt x="79" y="4"/>
                      </a:lnTo>
                      <a:lnTo>
                        <a:pt x="75" y="0"/>
                      </a:lnTo>
                      <a:lnTo>
                        <a:pt x="70" y="2"/>
                      </a:lnTo>
                      <a:lnTo>
                        <a:pt x="62" y="4"/>
                      </a:lnTo>
                      <a:lnTo>
                        <a:pt x="56" y="10"/>
                      </a:lnTo>
                      <a:lnTo>
                        <a:pt x="50" y="15"/>
                      </a:lnTo>
                      <a:lnTo>
                        <a:pt x="45" y="12"/>
                      </a:lnTo>
                      <a:lnTo>
                        <a:pt x="39" y="12"/>
                      </a:lnTo>
                      <a:lnTo>
                        <a:pt x="33" y="15"/>
                      </a:lnTo>
                      <a:lnTo>
                        <a:pt x="25" y="15"/>
                      </a:lnTo>
                      <a:lnTo>
                        <a:pt x="16" y="19"/>
                      </a:lnTo>
                      <a:lnTo>
                        <a:pt x="12" y="23"/>
                      </a:lnTo>
                      <a:lnTo>
                        <a:pt x="6" y="29"/>
                      </a:lnTo>
                      <a:lnTo>
                        <a:pt x="2" y="35"/>
                      </a:lnTo>
                      <a:lnTo>
                        <a:pt x="0" y="38"/>
                      </a:lnTo>
                      <a:lnTo>
                        <a:pt x="4" y="44"/>
                      </a:lnTo>
                      <a:lnTo>
                        <a:pt x="10" y="48"/>
                      </a:lnTo>
                      <a:lnTo>
                        <a:pt x="16" y="52"/>
                      </a:lnTo>
                      <a:lnTo>
                        <a:pt x="22" y="54"/>
                      </a:lnTo>
                      <a:lnTo>
                        <a:pt x="31" y="52"/>
                      </a:lnTo>
                      <a:lnTo>
                        <a:pt x="41" y="54"/>
                      </a:lnTo>
                      <a:lnTo>
                        <a:pt x="41" y="60"/>
                      </a:lnTo>
                      <a:lnTo>
                        <a:pt x="41" y="65"/>
                      </a:lnTo>
                      <a:lnTo>
                        <a:pt x="43" y="69"/>
                      </a:lnTo>
                      <a:lnTo>
                        <a:pt x="50" y="75"/>
                      </a:lnTo>
                      <a:close/>
                    </a:path>
                  </a:pathLst>
                </a:custGeom>
                <a:solidFill>
                  <a:srgbClr val="ff6600"/>
                </a:solidFill>
                <a:ln w="0">
                  <a:noFill/>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sp>
              <p:nvSpPr>
                <p:cNvPr id="3225" name=""/>
                <p:cNvSpPr/>
                <p:nvPr/>
              </p:nvSpPr>
              <p:spPr>
                <a:xfrm>
                  <a:off x="6146280" y="3377880"/>
                  <a:ext cx="29520" cy="27000"/>
                </a:xfrm>
                <a:custGeom>
                  <a:avLst/>
                  <a:gdLst/>
                  <a:ahLst/>
                  <a:rect l="l" t="t" r="r" b="b"/>
                  <a:pathLst>
                    <a:path w="116" h="103">
                      <a:moveTo>
                        <a:pt x="0" y="88"/>
                      </a:moveTo>
                      <a:lnTo>
                        <a:pt x="0" y="86"/>
                      </a:lnTo>
                      <a:lnTo>
                        <a:pt x="2" y="82"/>
                      </a:lnTo>
                      <a:lnTo>
                        <a:pt x="6" y="80"/>
                      </a:lnTo>
                      <a:lnTo>
                        <a:pt x="10" y="76"/>
                      </a:lnTo>
                      <a:lnTo>
                        <a:pt x="14" y="72"/>
                      </a:lnTo>
                      <a:lnTo>
                        <a:pt x="14" y="72"/>
                      </a:lnTo>
                      <a:lnTo>
                        <a:pt x="18" y="67"/>
                      </a:lnTo>
                      <a:lnTo>
                        <a:pt x="23" y="59"/>
                      </a:lnTo>
                      <a:lnTo>
                        <a:pt x="29" y="57"/>
                      </a:lnTo>
                      <a:lnTo>
                        <a:pt x="35" y="53"/>
                      </a:lnTo>
                      <a:lnTo>
                        <a:pt x="41" y="46"/>
                      </a:lnTo>
                      <a:lnTo>
                        <a:pt x="43" y="40"/>
                      </a:lnTo>
                      <a:lnTo>
                        <a:pt x="46" y="36"/>
                      </a:lnTo>
                      <a:lnTo>
                        <a:pt x="46" y="34"/>
                      </a:lnTo>
                      <a:lnTo>
                        <a:pt x="43" y="34"/>
                      </a:lnTo>
                      <a:lnTo>
                        <a:pt x="41" y="32"/>
                      </a:lnTo>
                      <a:lnTo>
                        <a:pt x="41" y="28"/>
                      </a:lnTo>
                      <a:lnTo>
                        <a:pt x="39" y="26"/>
                      </a:lnTo>
                      <a:lnTo>
                        <a:pt x="41" y="24"/>
                      </a:lnTo>
                      <a:lnTo>
                        <a:pt x="48" y="17"/>
                      </a:lnTo>
                      <a:lnTo>
                        <a:pt x="54" y="9"/>
                      </a:lnTo>
                      <a:lnTo>
                        <a:pt x="60" y="5"/>
                      </a:lnTo>
                      <a:lnTo>
                        <a:pt x="66" y="5"/>
                      </a:lnTo>
                      <a:lnTo>
                        <a:pt x="71" y="7"/>
                      </a:lnTo>
                      <a:lnTo>
                        <a:pt x="77" y="5"/>
                      </a:lnTo>
                      <a:lnTo>
                        <a:pt x="81" y="3"/>
                      </a:lnTo>
                      <a:lnTo>
                        <a:pt x="85" y="3"/>
                      </a:lnTo>
                      <a:lnTo>
                        <a:pt x="89" y="3"/>
                      </a:lnTo>
                      <a:lnTo>
                        <a:pt x="96" y="3"/>
                      </a:lnTo>
                      <a:lnTo>
                        <a:pt x="102" y="5"/>
                      </a:lnTo>
                      <a:lnTo>
                        <a:pt x="106" y="3"/>
                      </a:lnTo>
                      <a:lnTo>
                        <a:pt x="116" y="0"/>
                      </a:lnTo>
                      <a:lnTo>
                        <a:pt x="114" y="1"/>
                      </a:lnTo>
                      <a:lnTo>
                        <a:pt x="114" y="9"/>
                      </a:lnTo>
                      <a:lnTo>
                        <a:pt x="112" y="21"/>
                      </a:lnTo>
                      <a:lnTo>
                        <a:pt x="110" y="30"/>
                      </a:lnTo>
                      <a:lnTo>
                        <a:pt x="106" y="36"/>
                      </a:lnTo>
                      <a:lnTo>
                        <a:pt x="100" y="40"/>
                      </a:lnTo>
                      <a:lnTo>
                        <a:pt x="94" y="42"/>
                      </a:lnTo>
                      <a:lnTo>
                        <a:pt x="87" y="40"/>
                      </a:lnTo>
                      <a:lnTo>
                        <a:pt x="85" y="42"/>
                      </a:lnTo>
                      <a:lnTo>
                        <a:pt x="87" y="51"/>
                      </a:lnTo>
                      <a:lnTo>
                        <a:pt x="85" y="63"/>
                      </a:lnTo>
                      <a:lnTo>
                        <a:pt x="81" y="72"/>
                      </a:lnTo>
                      <a:lnTo>
                        <a:pt x="77" y="78"/>
                      </a:lnTo>
                      <a:lnTo>
                        <a:pt x="71" y="80"/>
                      </a:lnTo>
                      <a:lnTo>
                        <a:pt x="66" y="84"/>
                      </a:lnTo>
                      <a:lnTo>
                        <a:pt x="60" y="90"/>
                      </a:lnTo>
                      <a:lnTo>
                        <a:pt x="52" y="97"/>
                      </a:lnTo>
                      <a:lnTo>
                        <a:pt x="50" y="95"/>
                      </a:lnTo>
                      <a:lnTo>
                        <a:pt x="48" y="97"/>
                      </a:lnTo>
                      <a:lnTo>
                        <a:pt x="43" y="101"/>
                      </a:lnTo>
                      <a:lnTo>
                        <a:pt x="39" y="103"/>
                      </a:lnTo>
                      <a:lnTo>
                        <a:pt x="37" y="103"/>
                      </a:lnTo>
                      <a:lnTo>
                        <a:pt x="35" y="103"/>
                      </a:lnTo>
                      <a:lnTo>
                        <a:pt x="31" y="97"/>
                      </a:lnTo>
                      <a:lnTo>
                        <a:pt x="29" y="92"/>
                      </a:lnTo>
                      <a:lnTo>
                        <a:pt x="25" y="95"/>
                      </a:lnTo>
                      <a:lnTo>
                        <a:pt x="22" y="94"/>
                      </a:lnTo>
                      <a:lnTo>
                        <a:pt x="16" y="92"/>
                      </a:lnTo>
                      <a:lnTo>
                        <a:pt x="12" y="92"/>
                      </a:lnTo>
                      <a:lnTo>
                        <a:pt x="12" y="90"/>
                      </a:lnTo>
                      <a:lnTo>
                        <a:pt x="8" y="88"/>
                      </a:lnTo>
                      <a:lnTo>
                        <a:pt x="4" y="86"/>
                      </a:lnTo>
                      <a:lnTo>
                        <a:pt x="2" y="86"/>
                      </a:lnTo>
                      <a:lnTo>
                        <a:pt x="0" y="88"/>
                      </a:lnTo>
                      <a:close/>
                    </a:path>
                  </a:pathLst>
                </a:custGeom>
                <a:solidFill>
                  <a:srgbClr val="ff660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3226" name=""/>
                <p:cNvSpPr/>
                <p:nvPr/>
              </p:nvSpPr>
              <p:spPr>
                <a:xfrm>
                  <a:off x="6171840" y="3322080"/>
                  <a:ext cx="41040" cy="42840"/>
                </a:xfrm>
                <a:custGeom>
                  <a:avLst/>
                  <a:gdLst/>
                  <a:ahLst/>
                  <a:rect l="l" t="t" r="r" b="b"/>
                  <a:pathLst>
                    <a:path w="154" h="161">
                      <a:moveTo>
                        <a:pt x="33" y="0"/>
                      </a:moveTo>
                      <a:lnTo>
                        <a:pt x="46" y="3"/>
                      </a:lnTo>
                      <a:lnTo>
                        <a:pt x="58" y="3"/>
                      </a:lnTo>
                      <a:lnTo>
                        <a:pt x="71" y="3"/>
                      </a:lnTo>
                      <a:lnTo>
                        <a:pt x="81" y="3"/>
                      </a:lnTo>
                      <a:lnTo>
                        <a:pt x="89" y="3"/>
                      </a:lnTo>
                      <a:lnTo>
                        <a:pt x="100" y="9"/>
                      </a:lnTo>
                      <a:lnTo>
                        <a:pt x="102" y="13"/>
                      </a:lnTo>
                      <a:lnTo>
                        <a:pt x="104" y="17"/>
                      </a:lnTo>
                      <a:lnTo>
                        <a:pt x="104" y="21"/>
                      </a:lnTo>
                      <a:lnTo>
                        <a:pt x="108" y="28"/>
                      </a:lnTo>
                      <a:lnTo>
                        <a:pt x="110" y="34"/>
                      </a:lnTo>
                      <a:lnTo>
                        <a:pt x="108" y="40"/>
                      </a:lnTo>
                      <a:lnTo>
                        <a:pt x="110" y="51"/>
                      </a:lnTo>
                      <a:lnTo>
                        <a:pt x="110" y="59"/>
                      </a:lnTo>
                      <a:lnTo>
                        <a:pt x="110" y="67"/>
                      </a:lnTo>
                      <a:lnTo>
                        <a:pt x="115" y="67"/>
                      </a:lnTo>
                      <a:lnTo>
                        <a:pt x="119" y="65"/>
                      </a:lnTo>
                      <a:lnTo>
                        <a:pt x="125" y="61"/>
                      </a:lnTo>
                      <a:lnTo>
                        <a:pt x="131" y="61"/>
                      </a:lnTo>
                      <a:lnTo>
                        <a:pt x="138" y="67"/>
                      </a:lnTo>
                      <a:lnTo>
                        <a:pt x="142" y="72"/>
                      </a:lnTo>
                      <a:lnTo>
                        <a:pt x="144" y="80"/>
                      </a:lnTo>
                      <a:lnTo>
                        <a:pt x="146" y="82"/>
                      </a:lnTo>
                      <a:lnTo>
                        <a:pt x="152" y="86"/>
                      </a:lnTo>
                      <a:lnTo>
                        <a:pt x="152" y="92"/>
                      </a:lnTo>
                      <a:lnTo>
                        <a:pt x="150" y="97"/>
                      </a:lnTo>
                      <a:lnTo>
                        <a:pt x="150" y="109"/>
                      </a:lnTo>
                      <a:lnTo>
                        <a:pt x="152" y="117"/>
                      </a:lnTo>
                      <a:lnTo>
                        <a:pt x="154" y="126"/>
                      </a:lnTo>
                      <a:lnTo>
                        <a:pt x="154" y="136"/>
                      </a:lnTo>
                      <a:lnTo>
                        <a:pt x="152" y="145"/>
                      </a:lnTo>
                      <a:lnTo>
                        <a:pt x="150" y="153"/>
                      </a:lnTo>
                      <a:lnTo>
                        <a:pt x="146" y="149"/>
                      </a:lnTo>
                      <a:lnTo>
                        <a:pt x="142" y="147"/>
                      </a:lnTo>
                      <a:lnTo>
                        <a:pt x="140" y="149"/>
                      </a:lnTo>
                      <a:lnTo>
                        <a:pt x="137" y="151"/>
                      </a:lnTo>
                      <a:lnTo>
                        <a:pt x="133" y="151"/>
                      </a:lnTo>
                      <a:lnTo>
                        <a:pt x="129" y="151"/>
                      </a:lnTo>
                      <a:lnTo>
                        <a:pt x="115" y="157"/>
                      </a:lnTo>
                      <a:lnTo>
                        <a:pt x="106" y="161"/>
                      </a:lnTo>
                      <a:lnTo>
                        <a:pt x="98" y="161"/>
                      </a:lnTo>
                      <a:lnTo>
                        <a:pt x="96" y="159"/>
                      </a:lnTo>
                      <a:lnTo>
                        <a:pt x="90" y="153"/>
                      </a:lnTo>
                      <a:lnTo>
                        <a:pt x="87" y="147"/>
                      </a:lnTo>
                      <a:lnTo>
                        <a:pt x="83" y="145"/>
                      </a:lnTo>
                      <a:lnTo>
                        <a:pt x="85" y="140"/>
                      </a:lnTo>
                      <a:lnTo>
                        <a:pt x="81" y="140"/>
                      </a:lnTo>
                      <a:lnTo>
                        <a:pt x="77" y="140"/>
                      </a:lnTo>
                      <a:lnTo>
                        <a:pt x="73" y="140"/>
                      </a:lnTo>
                      <a:lnTo>
                        <a:pt x="69" y="144"/>
                      </a:lnTo>
                      <a:lnTo>
                        <a:pt x="64" y="144"/>
                      </a:lnTo>
                      <a:lnTo>
                        <a:pt x="58" y="145"/>
                      </a:lnTo>
                      <a:lnTo>
                        <a:pt x="52" y="145"/>
                      </a:lnTo>
                      <a:lnTo>
                        <a:pt x="48" y="144"/>
                      </a:lnTo>
                      <a:lnTo>
                        <a:pt x="44" y="144"/>
                      </a:lnTo>
                      <a:lnTo>
                        <a:pt x="44" y="140"/>
                      </a:lnTo>
                      <a:lnTo>
                        <a:pt x="44" y="132"/>
                      </a:lnTo>
                      <a:lnTo>
                        <a:pt x="44" y="126"/>
                      </a:lnTo>
                      <a:lnTo>
                        <a:pt x="44" y="119"/>
                      </a:lnTo>
                      <a:lnTo>
                        <a:pt x="44" y="111"/>
                      </a:lnTo>
                      <a:lnTo>
                        <a:pt x="41" y="105"/>
                      </a:lnTo>
                      <a:lnTo>
                        <a:pt x="39" y="99"/>
                      </a:lnTo>
                      <a:lnTo>
                        <a:pt x="39" y="96"/>
                      </a:lnTo>
                      <a:lnTo>
                        <a:pt x="41" y="88"/>
                      </a:lnTo>
                      <a:lnTo>
                        <a:pt x="39" y="86"/>
                      </a:lnTo>
                      <a:lnTo>
                        <a:pt x="37" y="82"/>
                      </a:lnTo>
                      <a:lnTo>
                        <a:pt x="37" y="78"/>
                      </a:lnTo>
                      <a:lnTo>
                        <a:pt x="33" y="78"/>
                      </a:lnTo>
                      <a:lnTo>
                        <a:pt x="27" y="80"/>
                      </a:lnTo>
                      <a:lnTo>
                        <a:pt x="19" y="80"/>
                      </a:lnTo>
                      <a:lnTo>
                        <a:pt x="14" y="76"/>
                      </a:lnTo>
                      <a:lnTo>
                        <a:pt x="12" y="67"/>
                      </a:lnTo>
                      <a:lnTo>
                        <a:pt x="6" y="63"/>
                      </a:lnTo>
                      <a:lnTo>
                        <a:pt x="2" y="63"/>
                      </a:lnTo>
                      <a:lnTo>
                        <a:pt x="0" y="59"/>
                      </a:lnTo>
                      <a:lnTo>
                        <a:pt x="4" y="55"/>
                      </a:lnTo>
                      <a:lnTo>
                        <a:pt x="10" y="51"/>
                      </a:lnTo>
                      <a:lnTo>
                        <a:pt x="16" y="51"/>
                      </a:lnTo>
                      <a:lnTo>
                        <a:pt x="19" y="44"/>
                      </a:lnTo>
                      <a:lnTo>
                        <a:pt x="23" y="38"/>
                      </a:lnTo>
                      <a:lnTo>
                        <a:pt x="27" y="32"/>
                      </a:lnTo>
                      <a:lnTo>
                        <a:pt x="29" y="23"/>
                      </a:lnTo>
                      <a:lnTo>
                        <a:pt x="29" y="13"/>
                      </a:lnTo>
                      <a:lnTo>
                        <a:pt x="33" y="3"/>
                      </a:lnTo>
                      <a:lnTo>
                        <a:pt x="33" y="0"/>
                      </a:lnTo>
                      <a:close/>
                    </a:path>
                  </a:pathLst>
                </a:custGeom>
                <a:solidFill>
                  <a:srgbClr val="ff6600"/>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3227" name=""/>
                <p:cNvSpPr/>
                <p:nvPr/>
              </p:nvSpPr>
              <p:spPr>
                <a:xfrm>
                  <a:off x="6167520" y="3378960"/>
                  <a:ext cx="38160" cy="37440"/>
                </a:xfrm>
                <a:custGeom>
                  <a:avLst/>
                  <a:gdLst/>
                  <a:ahLst/>
                  <a:rect l="l" t="t" r="r" b="b"/>
                  <a:pathLst>
                    <a:path w="148" h="142">
                      <a:moveTo>
                        <a:pt x="17" y="112"/>
                      </a:moveTo>
                      <a:lnTo>
                        <a:pt x="19" y="113"/>
                      </a:lnTo>
                      <a:lnTo>
                        <a:pt x="23" y="112"/>
                      </a:lnTo>
                      <a:lnTo>
                        <a:pt x="27" y="113"/>
                      </a:lnTo>
                      <a:lnTo>
                        <a:pt x="29" y="113"/>
                      </a:lnTo>
                      <a:lnTo>
                        <a:pt x="33" y="113"/>
                      </a:lnTo>
                      <a:lnTo>
                        <a:pt x="35" y="117"/>
                      </a:lnTo>
                      <a:lnTo>
                        <a:pt x="42" y="123"/>
                      </a:lnTo>
                      <a:lnTo>
                        <a:pt x="48" y="123"/>
                      </a:lnTo>
                      <a:lnTo>
                        <a:pt x="54" y="121"/>
                      </a:lnTo>
                      <a:lnTo>
                        <a:pt x="60" y="121"/>
                      </a:lnTo>
                      <a:lnTo>
                        <a:pt x="67" y="123"/>
                      </a:lnTo>
                      <a:lnTo>
                        <a:pt x="75" y="127"/>
                      </a:lnTo>
                      <a:lnTo>
                        <a:pt x="81" y="133"/>
                      </a:lnTo>
                      <a:lnTo>
                        <a:pt x="83" y="138"/>
                      </a:lnTo>
                      <a:lnTo>
                        <a:pt x="86" y="138"/>
                      </a:lnTo>
                      <a:lnTo>
                        <a:pt x="90" y="140"/>
                      </a:lnTo>
                      <a:lnTo>
                        <a:pt x="96" y="142"/>
                      </a:lnTo>
                      <a:lnTo>
                        <a:pt x="102" y="138"/>
                      </a:lnTo>
                      <a:lnTo>
                        <a:pt x="108" y="137"/>
                      </a:lnTo>
                      <a:lnTo>
                        <a:pt x="115" y="137"/>
                      </a:lnTo>
                      <a:lnTo>
                        <a:pt x="113" y="125"/>
                      </a:lnTo>
                      <a:lnTo>
                        <a:pt x="117" y="113"/>
                      </a:lnTo>
                      <a:lnTo>
                        <a:pt x="117" y="104"/>
                      </a:lnTo>
                      <a:lnTo>
                        <a:pt x="121" y="98"/>
                      </a:lnTo>
                      <a:lnTo>
                        <a:pt x="125" y="98"/>
                      </a:lnTo>
                      <a:lnTo>
                        <a:pt x="131" y="96"/>
                      </a:lnTo>
                      <a:lnTo>
                        <a:pt x="134" y="90"/>
                      </a:lnTo>
                      <a:lnTo>
                        <a:pt x="136" y="85"/>
                      </a:lnTo>
                      <a:lnTo>
                        <a:pt x="140" y="81"/>
                      </a:lnTo>
                      <a:lnTo>
                        <a:pt x="144" y="79"/>
                      </a:lnTo>
                      <a:lnTo>
                        <a:pt x="148" y="77"/>
                      </a:lnTo>
                      <a:lnTo>
                        <a:pt x="148" y="71"/>
                      </a:lnTo>
                      <a:lnTo>
                        <a:pt x="148" y="67"/>
                      </a:lnTo>
                      <a:lnTo>
                        <a:pt x="146" y="66"/>
                      </a:lnTo>
                      <a:lnTo>
                        <a:pt x="148" y="62"/>
                      </a:lnTo>
                      <a:lnTo>
                        <a:pt x="148" y="56"/>
                      </a:lnTo>
                      <a:lnTo>
                        <a:pt x="144" y="54"/>
                      </a:lnTo>
                      <a:lnTo>
                        <a:pt x="138" y="52"/>
                      </a:lnTo>
                      <a:lnTo>
                        <a:pt x="129" y="48"/>
                      </a:lnTo>
                      <a:lnTo>
                        <a:pt x="123" y="48"/>
                      </a:lnTo>
                      <a:lnTo>
                        <a:pt x="115" y="44"/>
                      </a:lnTo>
                      <a:lnTo>
                        <a:pt x="106" y="42"/>
                      </a:lnTo>
                      <a:lnTo>
                        <a:pt x="104" y="37"/>
                      </a:lnTo>
                      <a:lnTo>
                        <a:pt x="104" y="31"/>
                      </a:lnTo>
                      <a:lnTo>
                        <a:pt x="100" y="23"/>
                      </a:lnTo>
                      <a:lnTo>
                        <a:pt x="94" y="19"/>
                      </a:lnTo>
                      <a:lnTo>
                        <a:pt x="90" y="16"/>
                      </a:lnTo>
                      <a:lnTo>
                        <a:pt x="83" y="16"/>
                      </a:lnTo>
                      <a:lnTo>
                        <a:pt x="79" y="12"/>
                      </a:lnTo>
                      <a:lnTo>
                        <a:pt x="73" y="8"/>
                      </a:lnTo>
                      <a:lnTo>
                        <a:pt x="71" y="6"/>
                      </a:lnTo>
                      <a:lnTo>
                        <a:pt x="67" y="8"/>
                      </a:lnTo>
                      <a:lnTo>
                        <a:pt x="65" y="4"/>
                      </a:lnTo>
                      <a:lnTo>
                        <a:pt x="63" y="2"/>
                      </a:lnTo>
                      <a:lnTo>
                        <a:pt x="58" y="0"/>
                      </a:lnTo>
                      <a:lnTo>
                        <a:pt x="56" y="4"/>
                      </a:lnTo>
                      <a:lnTo>
                        <a:pt x="52" y="6"/>
                      </a:lnTo>
                      <a:lnTo>
                        <a:pt x="50" y="8"/>
                      </a:lnTo>
                      <a:lnTo>
                        <a:pt x="50" y="14"/>
                      </a:lnTo>
                      <a:lnTo>
                        <a:pt x="52" y="23"/>
                      </a:lnTo>
                      <a:lnTo>
                        <a:pt x="56" y="31"/>
                      </a:lnTo>
                      <a:lnTo>
                        <a:pt x="58" y="42"/>
                      </a:lnTo>
                      <a:lnTo>
                        <a:pt x="58" y="52"/>
                      </a:lnTo>
                      <a:lnTo>
                        <a:pt x="58" y="56"/>
                      </a:lnTo>
                      <a:lnTo>
                        <a:pt x="58" y="58"/>
                      </a:lnTo>
                      <a:lnTo>
                        <a:pt x="56" y="66"/>
                      </a:lnTo>
                      <a:lnTo>
                        <a:pt x="52" y="69"/>
                      </a:lnTo>
                      <a:lnTo>
                        <a:pt x="46" y="73"/>
                      </a:lnTo>
                      <a:lnTo>
                        <a:pt x="37" y="79"/>
                      </a:lnTo>
                      <a:lnTo>
                        <a:pt x="27" y="85"/>
                      </a:lnTo>
                      <a:lnTo>
                        <a:pt x="19" y="89"/>
                      </a:lnTo>
                      <a:lnTo>
                        <a:pt x="10" y="90"/>
                      </a:lnTo>
                      <a:lnTo>
                        <a:pt x="6" y="94"/>
                      </a:lnTo>
                      <a:lnTo>
                        <a:pt x="2" y="96"/>
                      </a:lnTo>
                      <a:lnTo>
                        <a:pt x="0" y="102"/>
                      </a:lnTo>
                      <a:lnTo>
                        <a:pt x="2" y="104"/>
                      </a:lnTo>
                      <a:lnTo>
                        <a:pt x="6" y="106"/>
                      </a:lnTo>
                      <a:lnTo>
                        <a:pt x="6" y="110"/>
                      </a:lnTo>
                      <a:lnTo>
                        <a:pt x="8" y="112"/>
                      </a:lnTo>
                      <a:lnTo>
                        <a:pt x="10" y="110"/>
                      </a:lnTo>
                      <a:lnTo>
                        <a:pt x="12" y="110"/>
                      </a:lnTo>
                      <a:lnTo>
                        <a:pt x="17" y="112"/>
                      </a:lnTo>
                      <a:close/>
                    </a:path>
                  </a:pathLst>
                </a:custGeom>
                <a:solidFill>
                  <a:srgbClr val="ff6600"/>
                </a:solidFill>
                <a:ln w="0">
                  <a:noFill/>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Times New Roman"/>
                  </a:endParaRPr>
                </a:p>
              </p:txBody>
            </p:sp>
            <p:sp>
              <p:nvSpPr>
                <p:cNvPr id="3228" name=""/>
                <p:cNvSpPr/>
                <p:nvPr/>
              </p:nvSpPr>
              <p:spPr>
                <a:xfrm>
                  <a:off x="6183000" y="3358440"/>
                  <a:ext cx="30960" cy="34920"/>
                </a:xfrm>
                <a:custGeom>
                  <a:avLst/>
                  <a:gdLst/>
                  <a:ahLst/>
                  <a:rect l="l" t="t" r="r" b="b"/>
                  <a:pathLst>
                    <a:path w="114" h="136">
                      <a:moveTo>
                        <a:pt x="0" y="4"/>
                      </a:moveTo>
                      <a:lnTo>
                        <a:pt x="4" y="7"/>
                      </a:lnTo>
                      <a:lnTo>
                        <a:pt x="8" y="15"/>
                      </a:lnTo>
                      <a:lnTo>
                        <a:pt x="8" y="23"/>
                      </a:lnTo>
                      <a:lnTo>
                        <a:pt x="8" y="32"/>
                      </a:lnTo>
                      <a:lnTo>
                        <a:pt x="8" y="42"/>
                      </a:lnTo>
                      <a:lnTo>
                        <a:pt x="8" y="51"/>
                      </a:lnTo>
                      <a:lnTo>
                        <a:pt x="12" y="53"/>
                      </a:lnTo>
                      <a:lnTo>
                        <a:pt x="14" y="59"/>
                      </a:lnTo>
                      <a:lnTo>
                        <a:pt x="14" y="67"/>
                      </a:lnTo>
                      <a:lnTo>
                        <a:pt x="14" y="73"/>
                      </a:lnTo>
                      <a:lnTo>
                        <a:pt x="12" y="76"/>
                      </a:lnTo>
                      <a:lnTo>
                        <a:pt x="8" y="82"/>
                      </a:lnTo>
                      <a:lnTo>
                        <a:pt x="8" y="86"/>
                      </a:lnTo>
                      <a:lnTo>
                        <a:pt x="10" y="88"/>
                      </a:lnTo>
                      <a:lnTo>
                        <a:pt x="16" y="92"/>
                      </a:lnTo>
                      <a:lnTo>
                        <a:pt x="20" y="96"/>
                      </a:lnTo>
                      <a:lnTo>
                        <a:pt x="27" y="96"/>
                      </a:lnTo>
                      <a:lnTo>
                        <a:pt x="31" y="99"/>
                      </a:lnTo>
                      <a:lnTo>
                        <a:pt x="37" y="103"/>
                      </a:lnTo>
                      <a:lnTo>
                        <a:pt x="41" y="111"/>
                      </a:lnTo>
                      <a:lnTo>
                        <a:pt x="41" y="117"/>
                      </a:lnTo>
                      <a:lnTo>
                        <a:pt x="43" y="122"/>
                      </a:lnTo>
                      <a:lnTo>
                        <a:pt x="52" y="124"/>
                      </a:lnTo>
                      <a:lnTo>
                        <a:pt x="60" y="128"/>
                      </a:lnTo>
                      <a:lnTo>
                        <a:pt x="66" y="128"/>
                      </a:lnTo>
                      <a:lnTo>
                        <a:pt x="75" y="132"/>
                      </a:lnTo>
                      <a:lnTo>
                        <a:pt x="81" y="134"/>
                      </a:lnTo>
                      <a:lnTo>
                        <a:pt x="85" y="136"/>
                      </a:lnTo>
                      <a:lnTo>
                        <a:pt x="112" y="117"/>
                      </a:lnTo>
                      <a:lnTo>
                        <a:pt x="114" y="109"/>
                      </a:lnTo>
                      <a:lnTo>
                        <a:pt x="106" y="107"/>
                      </a:lnTo>
                      <a:lnTo>
                        <a:pt x="100" y="105"/>
                      </a:lnTo>
                      <a:lnTo>
                        <a:pt x="93" y="103"/>
                      </a:lnTo>
                      <a:lnTo>
                        <a:pt x="89" y="103"/>
                      </a:lnTo>
                      <a:lnTo>
                        <a:pt x="85" y="103"/>
                      </a:lnTo>
                      <a:lnTo>
                        <a:pt x="81" y="103"/>
                      </a:lnTo>
                      <a:lnTo>
                        <a:pt x="83" y="99"/>
                      </a:lnTo>
                      <a:lnTo>
                        <a:pt x="83" y="94"/>
                      </a:lnTo>
                      <a:lnTo>
                        <a:pt x="81" y="88"/>
                      </a:lnTo>
                      <a:lnTo>
                        <a:pt x="85" y="88"/>
                      </a:lnTo>
                      <a:lnTo>
                        <a:pt x="89" y="86"/>
                      </a:lnTo>
                      <a:lnTo>
                        <a:pt x="85" y="80"/>
                      </a:lnTo>
                      <a:lnTo>
                        <a:pt x="81" y="73"/>
                      </a:lnTo>
                      <a:lnTo>
                        <a:pt x="81" y="65"/>
                      </a:lnTo>
                      <a:lnTo>
                        <a:pt x="83" y="55"/>
                      </a:lnTo>
                      <a:lnTo>
                        <a:pt x="85" y="48"/>
                      </a:lnTo>
                      <a:lnTo>
                        <a:pt x="87" y="42"/>
                      </a:lnTo>
                      <a:lnTo>
                        <a:pt x="91" y="32"/>
                      </a:lnTo>
                      <a:lnTo>
                        <a:pt x="91" y="25"/>
                      </a:lnTo>
                      <a:lnTo>
                        <a:pt x="94" y="21"/>
                      </a:lnTo>
                      <a:lnTo>
                        <a:pt x="98" y="19"/>
                      </a:lnTo>
                      <a:lnTo>
                        <a:pt x="102" y="17"/>
                      </a:lnTo>
                      <a:lnTo>
                        <a:pt x="106" y="13"/>
                      </a:lnTo>
                      <a:lnTo>
                        <a:pt x="102" y="9"/>
                      </a:lnTo>
                      <a:lnTo>
                        <a:pt x="98" y="7"/>
                      </a:lnTo>
                      <a:lnTo>
                        <a:pt x="96" y="9"/>
                      </a:lnTo>
                      <a:lnTo>
                        <a:pt x="93" y="11"/>
                      </a:lnTo>
                      <a:lnTo>
                        <a:pt x="89" y="11"/>
                      </a:lnTo>
                      <a:lnTo>
                        <a:pt x="85" y="11"/>
                      </a:lnTo>
                      <a:lnTo>
                        <a:pt x="71" y="17"/>
                      </a:lnTo>
                      <a:lnTo>
                        <a:pt x="62" y="21"/>
                      </a:lnTo>
                      <a:lnTo>
                        <a:pt x="54" y="21"/>
                      </a:lnTo>
                      <a:lnTo>
                        <a:pt x="52" y="19"/>
                      </a:lnTo>
                      <a:lnTo>
                        <a:pt x="46" y="13"/>
                      </a:lnTo>
                      <a:lnTo>
                        <a:pt x="43" y="7"/>
                      </a:lnTo>
                      <a:lnTo>
                        <a:pt x="39" y="5"/>
                      </a:lnTo>
                      <a:lnTo>
                        <a:pt x="41" y="0"/>
                      </a:lnTo>
                      <a:lnTo>
                        <a:pt x="37" y="0"/>
                      </a:lnTo>
                      <a:lnTo>
                        <a:pt x="33" y="0"/>
                      </a:lnTo>
                      <a:lnTo>
                        <a:pt x="29" y="0"/>
                      </a:lnTo>
                      <a:lnTo>
                        <a:pt x="25" y="4"/>
                      </a:lnTo>
                      <a:lnTo>
                        <a:pt x="20" y="4"/>
                      </a:lnTo>
                      <a:lnTo>
                        <a:pt x="14" y="5"/>
                      </a:lnTo>
                      <a:lnTo>
                        <a:pt x="8" y="5"/>
                      </a:lnTo>
                      <a:lnTo>
                        <a:pt x="4" y="4"/>
                      </a:lnTo>
                      <a:lnTo>
                        <a:pt x="0" y="4"/>
                      </a:lnTo>
                      <a:close/>
                    </a:path>
                  </a:pathLst>
                </a:custGeom>
                <a:solidFill>
                  <a:srgbClr val="ff6600"/>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3229" name=""/>
                <p:cNvSpPr/>
                <p:nvPr/>
              </p:nvSpPr>
              <p:spPr>
                <a:xfrm>
                  <a:off x="6176160" y="3359520"/>
                  <a:ext cx="11160" cy="21960"/>
                </a:xfrm>
                <a:custGeom>
                  <a:avLst/>
                  <a:gdLst/>
                  <a:ahLst/>
                  <a:rect l="l" t="t" r="r" b="b"/>
                  <a:pathLst>
                    <a:path w="40" h="84">
                      <a:moveTo>
                        <a:pt x="0" y="71"/>
                      </a:moveTo>
                      <a:lnTo>
                        <a:pt x="0" y="67"/>
                      </a:lnTo>
                      <a:lnTo>
                        <a:pt x="0" y="63"/>
                      </a:lnTo>
                      <a:lnTo>
                        <a:pt x="1" y="59"/>
                      </a:lnTo>
                      <a:lnTo>
                        <a:pt x="3" y="53"/>
                      </a:lnTo>
                      <a:lnTo>
                        <a:pt x="3" y="44"/>
                      </a:lnTo>
                      <a:lnTo>
                        <a:pt x="5" y="34"/>
                      </a:lnTo>
                      <a:lnTo>
                        <a:pt x="9" y="28"/>
                      </a:lnTo>
                      <a:lnTo>
                        <a:pt x="13" y="23"/>
                      </a:lnTo>
                      <a:lnTo>
                        <a:pt x="19" y="15"/>
                      </a:lnTo>
                      <a:lnTo>
                        <a:pt x="23" y="9"/>
                      </a:lnTo>
                      <a:lnTo>
                        <a:pt x="26" y="3"/>
                      </a:lnTo>
                      <a:lnTo>
                        <a:pt x="26" y="0"/>
                      </a:lnTo>
                      <a:lnTo>
                        <a:pt x="30" y="3"/>
                      </a:lnTo>
                      <a:lnTo>
                        <a:pt x="34" y="11"/>
                      </a:lnTo>
                      <a:lnTo>
                        <a:pt x="34" y="19"/>
                      </a:lnTo>
                      <a:lnTo>
                        <a:pt x="34" y="28"/>
                      </a:lnTo>
                      <a:lnTo>
                        <a:pt x="34" y="38"/>
                      </a:lnTo>
                      <a:lnTo>
                        <a:pt x="34" y="47"/>
                      </a:lnTo>
                      <a:lnTo>
                        <a:pt x="38" y="49"/>
                      </a:lnTo>
                      <a:lnTo>
                        <a:pt x="40" y="55"/>
                      </a:lnTo>
                      <a:lnTo>
                        <a:pt x="40" y="63"/>
                      </a:lnTo>
                      <a:lnTo>
                        <a:pt x="40" y="69"/>
                      </a:lnTo>
                      <a:lnTo>
                        <a:pt x="38" y="72"/>
                      </a:lnTo>
                      <a:lnTo>
                        <a:pt x="34" y="78"/>
                      </a:lnTo>
                      <a:lnTo>
                        <a:pt x="34" y="82"/>
                      </a:lnTo>
                      <a:lnTo>
                        <a:pt x="30" y="84"/>
                      </a:lnTo>
                      <a:lnTo>
                        <a:pt x="28" y="80"/>
                      </a:lnTo>
                      <a:lnTo>
                        <a:pt x="26" y="78"/>
                      </a:lnTo>
                      <a:lnTo>
                        <a:pt x="21" y="76"/>
                      </a:lnTo>
                      <a:lnTo>
                        <a:pt x="19" y="80"/>
                      </a:lnTo>
                      <a:lnTo>
                        <a:pt x="15" y="82"/>
                      </a:lnTo>
                      <a:lnTo>
                        <a:pt x="13" y="84"/>
                      </a:lnTo>
                      <a:lnTo>
                        <a:pt x="11" y="80"/>
                      </a:lnTo>
                      <a:lnTo>
                        <a:pt x="7" y="76"/>
                      </a:lnTo>
                      <a:lnTo>
                        <a:pt x="3" y="72"/>
                      </a:lnTo>
                      <a:lnTo>
                        <a:pt x="0" y="71"/>
                      </a:lnTo>
                      <a:close/>
                    </a:path>
                  </a:pathLst>
                </a:custGeom>
                <a:solidFill>
                  <a:srgbClr val="ff6600"/>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3230" name=""/>
                <p:cNvSpPr/>
                <p:nvPr/>
              </p:nvSpPr>
              <p:spPr>
                <a:xfrm>
                  <a:off x="6156000" y="3348000"/>
                  <a:ext cx="26640" cy="30960"/>
                </a:xfrm>
                <a:custGeom>
                  <a:avLst/>
                  <a:gdLst/>
                  <a:ahLst/>
                  <a:rect l="l" t="t" r="r" b="b"/>
                  <a:pathLst>
                    <a:path w="103" h="124">
                      <a:moveTo>
                        <a:pt x="4" y="65"/>
                      </a:moveTo>
                      <a:lnTo>
                        <a:pt x="2" y="67"/>
                      </a:lnTo>
                      <a:lnTo>
                        <a:pt x="0" y="71"/>
                      </a:lnTo>
                      <a:lnTo>
                        <a:pt x="7" y="74"/>
                      </a:lnTo>
                      <a:lnTo>
                        <a:pt x="15" y="78"/>
                      </a:lnTo>
                      <a:lnTo>
                        <a:pt x="25" y="80"/>
                      </a:lnTo>
                      <a:lnTo>
                        <a:pt x="32" y="82"/>
                      </a:lnTo>
                      <a:lnTo>
                        <a:pt x="34" y="84"/>
                      </a:lnTo>
                      <a:lnTo>
                        <a:pt x="34" y="90"/>
                      </a:lnTo>
                      <a:lnTo>
                        <a:pt x="29" y="95"/>
                      </a:lnTo>
                      <a:lnTo>
                        <a:pt x="29" y="99"/>
                      </a:lnTo>
                      <a:lnTo>
                        <a:pt x="32" y="99"/>
                      </a:lnTo>
                      <a:lnTo>
                        <a:pt x="36" y="99"/>
                      </a:lnTo>
                      <a:lnTo>
                        <a:pt x="36" y="99"/>
                      </a:lnTo>
                      <a:lnTo>
                        <a:pt x="38" y="103"/>
                      </a:lnTo>
                      <a:lnTo>
                        <a:pt x="40" y="105"/>
                      </a:lnTo>
                      <a:lnTo>
                        <a:pt x="42" y="109"/>
                      </a:lnTo>
                      <a:lnTo>
                        <a:pt x="42" y="113"/>
                      </a:lnTo>
                      <a:lnTo>
                        <a:pt x="46" y="122"/>
                      </a:lnTo>
                      <a:lnTo>
                        <a:pt x="50" y="122"/>
                      </a:lnTo>
                      <a:lnTo>
                        <a:pt x="57" y="122"/>
                      </a:lnTo>
                      <a:lnTo>
                        <a:pt x="63" y="124"/>
                      </a:lnTo>
                      <a:lnTo>
                        <a:pt x="67" y="122"/>
                      </a:lnTo>
                      <a:lnTo>
                        <a:pt x="77" y="119"/>
                      </a:lnTo>
                      <a:lnTo>
                        <a:pt x="77" y="115"/>
                      </a:lnTo>
                      <a:lnTo>
                        <a:pt x="77" y="111"/>
                      </a:lnTo>
                      <a:lnTo>
                        <a:pt x="78" y="107"/>
                      </a:lnTo>
                      <a:lnTo>
                        <a:pt x="80" y="101"/>
                      </a:lnTo>
                      <a:lnTo>
                        <a:pt x="80" y="92"/>
                      </a:lnTo>
                      <a:lnTo>
                        <a:pt x="82" y="82"/>
                      </a:lnTo>
                      <a:lnTo>
                        <a:pt x="86" y="76"/>
                      </a:lnTo>
                      <a:lnTo>
                        <a:pt x="90" y="71"/>
                      </a:lnTo>
                      <a:lnTo>
                        <a:pt x="96" y="63"/>
                      </a:lnTo>
                      <a:lnTo>
                        <a:pt x="100" y="57"/>
                      </a:lnTo>
                      <a:lnTo>
                        <a:pt x="103" y="51"/>
                      </a:lnTo>
                      <a:lnTo>
                        <a:pt x="103" y="48"/>
                      </a:lnTo>
                      <a:lnTo>
                        <a:pt x="103" y="44"/>
                      </a:lnTo>
                      <a:lnTo>
                        <a:pt x="103" y="36"/>
                      </a:lnTo>
                      <a:lnTo>
                        <a:pt x="103" y="30"/>
                      </a:lnTo>
                      <a:lnTo>
                        <a:pt x="103" y="23"/>
                      </a:lnTo>
                      <a:lnTo>
                        <a:pt x="103" y="15"/>
                      </a:lnTo>
                      <a:lnTo>
                        <a:pt x="100" y="9"/>
                      </a:lnTo>
                      <a:lnTo>
                        <a:pt x="98" y="3"/>
                      </a:lnTo>
                      <a:lnTo>
                        <a:pt x="98" y="0"/>
                      </a:lnTo>
                      <a:lnTo>
                        <a:pt x="94" y="3"/>
                      </a:lnTo>
                      <a:lnTo>
                        <a:pt x="88" y="7"/>
                      </a:lnTo>
                      <a:lnTo>
                        <a:pt x="80" y="11"/>
                      </a:lnTo>
                      <a:lnTo>
                        <a:pt x="71" y="15"/>
                      </a:lnTo>
                      <a:lnTo>
                        <a:pt x="65" y="19"/>
                      </a:lnTo>
                      <a:lnTo>
                        <a:pt x="63" y="28"/>
                      </a:lnTo>
                      <a:lnTo>
                        <a:pt x="59" y="32"/>
                      </a:lnTo>
                      <a:lnTo>
                        <a:pt x="54" y="38"/>
                      </a:lnTo>
                      <a:lnTo>
                        <a:pt x="48" y="38"/>
                      </a:lnTo>
                      <a:lnTo>
                        <a:pt x="42" y="42"/>
                      </a:lnTo>
                      <a:lnTo>
                        <a:pt x="40" y="51"/>
                      </a:lnTo>
                      <a:lnTo>
                        <a:pt x="36" y="55"/>
                      </a:lnTo>
                      <a:lnTo>
                        <a:pt x="29" y="59"/>
                      </a:lnTo>
                      <a:lnTo>
                        <a:pt x="25" y="57"/>
                      </a:lnTo>
                      <a:lnTo>
                        <a:pt x="21" y="55"/>
                      </a:lnTo>
                      <a:lnTo>
                        <a:pt x="15" y="57"/>
                      </a:lnTo>
                      <a:lnTo>
                        <a:pt x="11" y="61"/>
                      </a:lnTo>
                      <a:lnTo>
                        <a:pt x="4" y="65"/>
                      </a:lnTo>
                      <a:close/>
                    </a:path>
                  </a:pathLst>
                </a:custGeom>
                <a:solidFill>
                  <a:srgbClr val="ff6600"/>
                </a:solidFill>
                <a:ln w="0">
                  <a:noFill/>
                </a:ln>
              </p:spPr>
              <p:style>
                <a:lnRef idx="0"/>
                <a:fillRef idx="0"/>
                <a:effectRef idx="0"/>
                <a:fontRef idx="minor"/>
              </p:style>
              <p:txBody>
                <a:bodyPr lIns="90000" rIns="90000" tIns="-15840" bIns="-15840" anchor="t">
                  <a:noAutofit/>
                </a:bodyPr>
                <a:p>
                  <a:endParaRPr b="0" lang="en-US" sz="2400" strike="noStrike" u="none">
                    <a:solidFill>
                      <a:srgbClr val="000000"/>
                    </a:solidFill>
                    <a:effectLst/>
                    <a:uFillTx/>
                    <a:latin typeface="Times New Roman"/>
                  </a:endParaRPr>
                </a:p>
              </p:txBody>
            </p:sp>
            <p:sp>
              <p:nvSpPr>
                <p:cNvPr id="3231" name=""/>
                <p:cNvSpPr/>
                <p:nvPr/>
              </p:nvSpPr>
              <p:spPr>
                <a:xfrm>
                  <a:off x="6158880" y="3377880"/>
                  <a:ext cx="22680" cy="29520"/>
                </a:xfrm>
                <a:custGeom>
                  <a:avLst/>
                  <a:gdLst/>
                  <a:ahLst/>
                  <a:rect l="l" t="t" r="r" b="b"/>
                  <a:pathLst>
                    <a:path w="85" h="113">
                      <a:moveTo>
                        <a:pt x="0" y="97"/>
                      </a:moveTo>
                      <a:lnTo>
                        <a:pt x="8" y="90"/>
                      </a:lnTo>
                      <a:lnTo>
                        <a:pt x="14" y="84"/>
                      </a:lnTo>
                      <a:lnTo>
                        <a:pt x="19" y="80"/>
                      </a:lnTo>
                      <a:lnTo>
                        <a:pt x="25" y="78"/>
                      </a:lnTo>
                      <a:lnTo>
                        <a:pt x="29" y="72"/>
                      </a:lnTo>
                      <a:lnTo>
                        <a:pt x="33" y="63"/>
                      </a:lnTo>
                      <a:lnTo>
                        <a:pt x="35" y="51"/>
                      </a:lnTo>
                      <a:lnTo>
                        <a:pt x="33" y="42"/>
                      </a:lnTo>
                      <a:lnTo>
                        <a:pt x="35" y="40"/>
                      </a:lnTo>
                      <a:lnTo>
                        <a:pt x="42" y="42"/>
                      </a:lnTo>
                      <a:lnTo>
                        <a:pt x="48" y="40"/>
                      </a:lnTo>
                      <a:lnTo>
                        <a:pt x="54" y="36"/>
                      </a:lnTo>
                      <a:lnTo>
                        <a:pt x="58" y="30"/>
                      </a:lnTo>
                      <a:lnTo>
                        <a:pt x="60" y="21"/>
                      </a:lnTo>
                      <a:lnTo>
                        <a:pt x="62" y="9"/>
                      </a:lnTo>
                      <a:lnTo>
                        <a:pt x="62" y="1"/>
                      </a:lnTo>
                      <a:lnTo>
                        <a:pt x="64" y="0"/>
                      </a:lnTo>
                      <a:lnTo>
                        <a:pt x="67" y="1"/>
                      </a:lnTo>
                      <a:lnTo>
                        <a:pt x="71" y="5"/>
                      </a:lnTo>
                      <a:lnTo>
                        <a:pt x="75" y="9"/>
                      </a:lnTo>
                      <a:lnTo>
                        <a:pt x="77" y="13"/>
                      </a:lnTo>
                      <a:lnTo>
                        <a:pt x="77" y="19"/>
                      </a:lnTo>
                      <a:lnTo>
                        <a:pt x="79" y="28"/>
                      </a:lnTo>
                      <a:lnTo>
                        <a:pt x="83" y="36"/>
                      </a:lnTo>
                      <a:lnTo>
                        <a:pt x="85" y="47"/>
                      </a:lnTo>
                      <a:lnTo>
                        <a:pt x="85" y="57"/>
                      </a:lnTo>
                      <a:lnTo>
                        <a:pt x="85" y="61"/>
                      </a:lnTo>
                      <a:lnTo>
                        <a:pt x="85" y="63"/>
                      </a:lnTo>
                      <a:lnTo>
                        <a:pt x="83" y="71"/>
                      </a:lnTo>
                      <a:lnTo>
                        <a:pt x="79" y="74"/>
                      </a:lnTo>
                      <a:lnTo>
                        <a:pt x="73" y="78"/>
                      </a:lnTo>
                      <a:lnTo>
                        <a:pt x="64" y="84"/>
                      </a:lnTo>
                      <a:lnTo>
                        <a:pt x="54" y="90"/>
                      </a:lnTo>
                      <a:lnTo>
                        <a:pt x="46" y="94"/>
                      </a:lnTo>
                      <a:lnTo>
                        <a:pt x="37" y="95"/>
                      </a:lnTo>
                      <a:lnTo>
                        <a:pt x="33" y="99"/>
                      </a:lnTo>
                      <a:lnTo>
                        <a:pt x="29" y="101"/>
                      </a:lnTo>
                      <a:lnTo>
                        <a:pt x="27" y="107"/>
                      </a:lnTo>
                      <a:lnTo>
                        <a:pt x="23" y="111"/>
                      </a:lnTo>
                      <a:lnTo>
                        <a:pt x="23" y="113"/>
                      </a:lnTo>
                      <a:lnTo>
                        <a:pt x="21" y="113"/>
                      </a:lnTo>
                      <a:lnTo>
                        <a:pt x="19" y="111"/>
                      </a:lnTo>
                      <a:lnTo>
                        <a:pt x="19" y="107"/>
                      </a:lnTo>
                      <a:lnTo>
                        <a:pt x="16" y="107"/>
                      </a:lnTo>
                      <a:lnTo>
                        <a:pt x="14" y="105"/>
                      </a:lnTo>
                      <a:lnTo>
                        <a:pt x="12" y="101"/>
                      </a:lnTo>
                      <a:lnTo>
                        <a:pt x="8" y="101"/>
                      </a:lnTo>
                      <a:lnTo>
                        <a:pt x="6" y="97"/>
                      </a:lnTo>
                      <a:lnTo>
                        <a:pt x="4" y="97"/>
                      </a:lnTo>
                      <a:lnTo>
                        <a:pt x="0" y="97"/>
                      </a:lnTo>
                      <a:close/>
                    </a:path>
                  </a:pathLst>
                </a:custGeom>
                <a:solidFill>
                  <a:srgbClr val="ff6600"/>
                </a:solidFill>
                <a:ln w="0">
                  <a:noFill/>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3232" name=""/>
                <p:cNvSpPr/>
                <p:nvPr/>
              </p:nvSpPr>
              <p:spPr>
                <a:xfrm>
                  <a:off x="6135120" y="3348000"/>
                  <a:ext cx="33840" cy="54360"/>
                </a:xfrm>
                <a:custGeom>
                  <a:avLst/>
                  <a:gdLst/>
                  <a:ahLst/>
                  <a:rect l="l" t="t" r="r" b="b"/>
                  <a:pathLst>
                    <a:path w="125" h="213">
                      <a:moveTo>
                        <a:pt x="0" y="10"/>
                      </a:moveTo>
                      <a:lnTo>
                        <a:pt x="0" y="16"/>
                      </a:lnTo>
                      <a:lnTo>
                        <a:pt x="4" y="23"/>
                      </a:lnTo>
                      <a:lnTo>
                        <a:pt x="6" y="33"/>
                      </a:lnTo>
                      <a:lnTo>
                        <a:pt x="8" y="43"/>
                      </a:lnTo>
                      <a:lnTo>
                        <a:pt x="8" y="50"/>
                      </a:lnTo>
                      <a:lnTo>
                        <a:pt x="14" y="58"/>
                      </a:lnTo>
                      <a:lnTo>
                        <a:pt x="15" y="64"/>
                      </a:lnTo>
                      <a:lnTo>
                        <a:pt x="15" y="71"/>
                      </a:lnTo>
                      <a:lnTo>
                        <a:pt x="12" y="77"/>
                      </a:lnTo>
                      <a:lnTo>
                        <a:pt x="10" y="83"/>
                      </a:lnTo>
                      <a:lnTo>
                        <a:pt x="10" y="89"/>
                      </a:lnTo>
                      <a:lnTo>
                        <a:pt x="10" y="96"/>
                      </a:lnTo>
                      <a:lnTo>
                        <a:pt x="17" y="102"/>
                      </a:lnTo>
                      <a:lnTo>
                        <a:pt x="19" y="108"/>
                      </a:lnTo>
                      <a:lnTo>
                        <a:pt x="23" y="112"/>
                      </a:lnTo>
                      <a:lnTo>
                        <a:pt x="27" y="116"/>
                      </a:lnTo>
                      <a:lnTo>
                        <a:pt x="27" y="118"/>
                      </a:lnTo>
                      <a:lnTo>
                        <a:pt x="25" y="125"/>
                      </a:lnTo>
                      <a:lnTo>
                        <a:pt x="25" y="135"/>
                      </a:lnTo>
                      <a:lnTo>
                        <a:pt x="25" y="137"/>
                      </a:lnTo>
                      <a:lnTo>
                        <a:pt x="27" y="144"/>
                      </a:lnTo>
                      <a:lnTo>
                        <a:pt x="31" y="148"/>
                      </a:lnTo>
                      <a:lnTo>
                        <a:pt x="33" y="154"/>
                      </a:lnTo>
                      <a:lnTo>
                        <a:pt x="31" y="160"/>
                      </a:lnTo>
                      <a:lnTo>
                        <a:pt x="31" y="165"/>
                      </a:lnTo>
                      <a:lnTo>
                        <a:pt x="33" y="171"/>
                      </a:lnTo>
                      <a:lnTo>
                        <a:pt x="29" y="177"/>
                      </a:lnTo>
                      <a:lnTo>
                        <a:pt x="27" y="183"/>
                      </a:lnTo>
                      <a:lnTo>
                        <a:pt x="25" y="185"/>
                      </a:lnTo>
                      <a:lnTo>
                        <a:pt x="21" y="185"/>
                      </a:lnTo>
                      <a:lnTo>
                        <a:pt x="15" y="190"/>
                      </a:lnTo>
                      <a:lnTo>
                        <a:pt x="8" y="196"/>
                      </a:lnTo>
                      <a:lnTo>
                        <a:pt x="6" y="202"/>
                      </a:lnTo>
                      <a:lnTo>
                        <a:pt x="6" y="206"/>
                      </a:lnTo>
                      <a:lnTo>
                        <a:pt x="6" y="210"/>
                      </a:lnTo>
                      <a:lnTo>
                        <a:pt x="10" y="212"/>
                      </a:lnTo>
                      <a:lnTo>
                        <a:pt x="12" y="213"/>
                      </a:lnTo>
                      <a:lnTo>
                        <a:pt x="15" y="210"/>
                      </a:lnTo>
                      <a:lnTo>
                        <a:pt x="21" y="210"/>
                      </a:lnTo>
                      <a:lnTo>
                        <a:pt x="25" y="210"/>
                      </a:lnTo>
                      <a:lnTo>
                        <a:pt x="31" y="210"/>
                      </a:lnTo>
                      <a:lnTo>
                        <a:pt x="37" y="210"/>
                      </a:lnTo>
                      <a:lnTo>
                        <a:pt x="40" y="206"/>
                      </a:lnTo>
                      <a:lnTo>
                        <a:pt x="40" y="204"/>
                      </a:lnTo>
                      <a:lnTo>
                        <a:pt x="42" y="200"/>
                      </a:lnTo>
                      <a:lnTo>
                        <a:pt x="46" y="198"/>
                      </a:lnTo>
                      <a:lnTo>
                        <a:pt x="50" y="194"/>
                      </a:lnTo>
                      <a:lnTo>
                        <a:pt x="54" y="190"/>
                      </a:lnTo>
                      <a:lnTo>
                        <a:pt x="54" y="190"/>
                      </a:lnTo>
                      <a:lnTo>
                        <a:pt x="58" y="185"/>
                      </a:lnTo>
                      <a:lnTo>
                        <a:pt x="63" y="177"/>
                      </a:lnTo>
                      <a:lnTo>
                        <a:pt x="69" y="175"/>
                      </a:lnTo>
                      <a:lnTo>
                        <a:pt x="75" y="171"/>
                      </a:lnTo>
                      <a:lnTo>
                        <a:pt x="81" y="164"/>
                      </a:lnTo>
                      <a:lnTo>
                        <a:pt x="83" y="158"/>
                      </a:lnTo>
                      <a:lnTo>
                        <a:pt x="86" y="154"/>
                      </a:lnTo>
                      <a:lnTo>
                        <a:pt x="86" y="152"/>
                      </a:lnTo>
                      <a:lnTo>
                        <a:pt x="83" y="152"/>
                      </a:lnTo>
                      <a:lnTo>
                        <a:pt x="81" y="150"/>
                      </a:lnTo>
                      <a:lnTo>
                        <a:pt x="81" y="146"/>
                      </a:lnTo>
                      <a:lnTo>
                        <a:pt x="79" y="144"/>
                      </a:lnTo>
                      <a:lnTo>
                        <a:pt x="81" y="142"/>
                      </a:lnTo>
                      <a:lnTo>
                        <a:pt x="88" y="135"/>
                      </a:lnTo>
                      <a:lnTo>
                        <a:pt x="94" y="127"/>
                      </a:lnTo>
                      <a:lnTo>
                        <a:pt x="100" y="123"/>
                      </a:lnTo>
                      <a:lnTo>
                        <a:pt x="106" y="123"/>
                      </a:lnTo>
                      <a:lnTo>
                        <a:pt x="111" y="125"/>
                      </a:lnTo>
                      <a:lnTo>
                        <a:pt x="117" y="123"/>
                      </a:lnTo>
                      <a:lnTo>
                        <a:pt x="121" y="121"/>
                      </a:lnTo>
                      <a:lnTo>
                        <a:pt x="125" y="121"/>
                      </a:lnTo>
                      <a:lnTo>
                        <a:pt x="121" y="112"/>
                      </a:lnTo>
                      <a:lnTo>
                        <a:pt x="121" y="108"/>
                      </a:lnTo>
                      <a:lnTo>
                        <a:pt x="119" y="104"/>
                      </a:lnTo>
                      <a:lnTo>
                        <a:pt x="117" y="102"/>
                      </a:lnTo>
                      <a:lnTo>
                        <a:pt x="115" y="98"/>
                      </a:lnTo>
                      <a:lnTo>
                        <a:pt x="115" y="98"/>
                      </a:lnTo>
                      <a:lnTo>
                        <a:pt x="111" y="98"/>
                      </a:lnTo>
                      <a:lnTo>
                        <a:pt x="108" y="98"/>
                      </a:lnTo>
                      <a:lnTo>
                        <a:pt x="108" y="94"/>
                      </a:lnTo>
                      <a:lnTo>
                        <a:pt x="113" y="89"/>
                      </a:lnTo>
                      <a:lnTo>
                        <a:pt x="113" y="83"/>
                      </a:lnTo>
                      <a:lnTo>
                        <a:pt x="111" y="81"/>
                      </a:lnTo>
                      <a:lnTo>
                        <a:pt x="104" y="79"/>
                      </a:lnTo>
                      <a:lnTo>
                        <a:pt x="94" y="77"/>
                      </a:lnTo>
                      <a:lnTo>
                        <a:pt x="86" y="73"/>
                      </a:lnTo>
                      <a:lnTo>
                        <a:pt x="79" y="70"/>
                      </a:lnTo>
                      <a:lnTo>
                        <a:pt x="81" y="66"/>
                      </a:lnTo>
                      <a:lnTo>
                        <a:pt x="83" y="64"/>
                      </a:lnTo>
                      <a:lnTo>
                        <a:pt x="85" y="54"/>
                      </a:lnTo>
                      <a:lnTo>
                        <a:pt x="83" y="50"/>
                      </a:lnTo>
                      <a:lnTo>
                        <a:pt x="81" y="45"/>
                      </a:lnTo>
                      <a:lnTo>
                        <a:pt x="77" y="39"/>
                      </a:lnTo>
                      <a:lnTo>
                        <a:pt x="69" y="35"/>
                      </a:lnTo>
                      <a:lnTo>
                        <a:pt x="62" y="31"/>
                      </a:lnTo>
                      <a:lnTo>
                        <a:pt x="60" y="29"/>
                      </a:lnTo>
                      <a:lnTo>
                        <a:pt x="62" y="23"/>
                      </a:lnTo>
                      <a:lnTo>
                        <a:pt x="63" y="16"/>
                      </a:lnTo>
                      <a:lnTo>
                        <a:pt x="67" y="12"/>
                      </a:lnTo>
                      <a:lnTo>
                        <a:pt x="69" y="10"/>
                      </a:lnTo>
                      <a:lnTo>
                        <a:pt x="63" y="8"/>
                      </a:lnTo>
                      <a:lnTo>
                        <a:pt x="56" y="6"/>
                      </a:lnTo>
                      <a:lnTo>
                        <a:pt x="50" y="8"/>
                      </a:lnTo>
                      <a:lnTo>
                        <a:pt x="44" y="4"/>
                      </a:lnTo>
                      <a:lnTo>
                        <a:pt x="40" y="0"/>
                      </a:lnTo>
                      <a:lnTo>
                        <a:pt x="31" y="6"/>
                      </a:lnTo>
                      <a:lnTo>
                        <a:pt x="25" y="6"/>
                      </a:lnTo>
                      <a:lnTo>
                        <a:pt x="15" y="8"/>
                      </a:lnTo>
                      <a:lnTo>
                        <a:pt x="8" y="8"/>
                      </a:lnTo>
                      <a:lnTo>
                        <a:pt x="0" y="10"/>
                      </a:lnTo>
                      <a:close/>
                    </a:path>
                  </a:pathLst>
                </a:custGeom>
                <a:solidFill>
                  <a:srgbClr val="ff6600"/>
                </a:solidFill>
                <a:ln w="0">
                  <a:noFill/>
                </a:ln>
              </p:spPr>
              <p:style>
                <a:lnRef idx="0"/>
                <a:fillRef idx="0"/>
                <a:effectRef idx="0"/>
                <a:fontRef idx="minor"/>
              </p:style>
              <p:txBody>
                <a:bodyPr lIns="90000" rIns="90000" tIns="7560" bIns="7560" anchor="t">
                  <a:noAutofit/>
                </a:bodyPr>
                <a:p>
                  <a:endParaRPr b="0" lang="en-US" sz="2400" strike="noStrike" u="none">
                    <a:solidFill>
                      <a:srgbClr val="000000"/>
                    </a:solidFill>
                    <a:effectLst/>
                    <a:uFillTx/>
                    <a:latin typeface="Times New Roman"/>
                  </a:endParaRPr>
                </a:p>
              </p:txBody>
            </p:sp>
            <p:sp>
              <p:nvSpPr>
                <p:cNvPr id="3233" name=""/>
                <p:cNvSpPr/>
                <p:nvPr/>
              </p:nvSpPr>
              <p:spPr>
                <a:xfrm>
                  <a:off x="6188760" y="3415320"/>
                  <a:ext cx="19440" cy="20520"/>
                </a:xfrm>
                <a:custGeom>
                  <a:avLst/>
                  <a:gdLst/>
                  <a:ahLst/>
                  <a:rect l="l" t="t" r="r" b="b"/>
                  <a:pathLst>
                    <a:path w="76" h="80">
                      <a:moveTo>
                        <a:pt x="0" y="1"/>
                      </a:moveTo>
                      <a:lnTo>
                        <a:pt x="0" y="5"/>
                      </a:lnTo>
                      <a:lnTo>
                        <a:pt x="0" y="11"/>
                      </a:lnTo>
                      <a:lnTo>
                        <a:pt x="0" y="26"/>
                      </a:lnTo>
                      <a:lnTo>
                        <a:pt x="3" y="36"/>
                      </a:lnTo>
                      <a:lnTo>
                        <a:pt x="7" y="48"/>
                      </a:lnTo>
                      <a:lnTo>
                        <a:pt x="13" y="55"/>
                      </a:lnTo>
                      <a:lnTo>
                        <a:pt x="15" y="61"/>
                      </a:lnTo>
                      <a:lnTo>
                        <a:pt x="15" y="65"/>
                      </a:lnTo>
                      <a:lnTo>
                        <a:pt x="17" y="72"/>
                      </a:lnTo>
                      <a:lnTo>
                        <a:pt x="21" y="76"/>
                      </a:lnTo>
                      <a:lnTo>
                        <a:pt x="21" y="76"/>
                      </a:lnTo>
                      <a:lnTo>
                        <a:pt x="28" y="76"/>
                      </a:lnTo>
                      <a:lnTo>
                        <a:pt x="32" y="76"/>
                      </a:lnTo>
                      <a:lnTo>
                        <a:pt x="36" y="74"/>
                      </a:lnTo>
                      <a:lnTo>
                        <a:pt x="38" y="76"/>
                      </a:lnTo>
                      <a:lnTo>
                        <a:pt x="40" y="80"/>
                      </a:lnTo>
                      <a:lnTo>
                        <a:pt x="40" y="78"/>
                      </a:lnTo>
                      <a:lnTo>
                        <a:pt x="44" y="74"/>
                      </a:lnTo>
                      <a:lnTo>
                        <a:pt x="48" y="69"/>
                      </a:lnTo>
                      <a:lnTo>
                        <a:pt x="53" y="61"/>
                      </a:lnTo>
                      <a:lnTo>
                        <a:pt x="69" y="46"/>
                      </a:lnTo>
                      <a:lnTo>
                        <a:pt x="74" y="40"/>
                      </a:lnTo>
                      <a:lnTo>
                        <a:pt x="76" y="36"/>
                      </a:lnTo>
                      <a:lnTo>
                        <a:pt x="74" y="30"/>
                      </a:lnTo>
                      <a:lnTo>
                        <a:pt x="74" y="26"/>
                      </a:lnTo>
                      <a:lnTo>
                        <a:pt x="67" y="24"/>
                      </a:lnTo>
                      <a:lnTo>
                        <a:pt x="63" y="21"/>
                      </a:lnTo>
                      <a:lnTo>
                        <a:pt x="61" y="17"/>
                      </a:lnTo>
                      <a:lnTo>
                        <a:pt x="59" y="13"/>
                      </a:lnTo>
                      <a:lnTo>
                        <a:pt x="57" y="13"/>
                      </a:lnTo>
                      <a:lnTo>
                        <a:pt x="55" y="9"/>
                      </a:lnTo>
                      <a:lnTo>
                        <a:pt x="51" y="5"/>
                      </a:lnTo>
                      <a:lnTo>
                        <a:pt x="44" y="3"/>
                      </a:lnTo>
                      <a:lnTo>
                        <a:pt x="38" y="3"/>
                      </a:lnTo>
                      <a:lnTo>
                        <a:pt x="34" y="3"/>
                      </a:lnTo>
                      <a:lnTo>
                        <a:pt x="32" y="0"/>
                      </a:lnTo>
                      <a:lnTo>
                        <a:pt x="25" y="0"/>
                      </a:lnTo>
                      <a:lnTo>
                        <a:pt x="19" y="1"/>
                      </a:lnTo>
                      <a:lnTo>
                        <a:pt x="13" y="5"/>
                      </a:lnTo>
                      <a:lnTo>
                        <a:pt x="7" y="3"/>
                      </a:lnTo>
                      <a:lnTo>
                        <a:pt x="3" y="1"/>
                      </a:lnTo>
                      <a:lnTo>
                        <a:pt x="0" y="1"/>
                      </a:lnTo>
                      <a:close/>
                    </a:path>
                  </a:pathLst>
                </a:custGeom>
                <a:solidFill>
                  <a:srgbClr val="ff6600"/>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3234" name=""/>
                <p:cNvSpPr/>
                <p:nvPr/>
              </p:nvSpPr>
              <p:spPr>
                <a:xfrm>
                  <a:off x="6204240" y="3453120"/>
                  <a:ext cx="22680" cy="19080"/>
                </a:xfrm>
                <a:custGeom>
                  <a:avLst/>
                  <a:gdLst/>
                  <a:ahLst/>
                  <a:rect l="l" t="t" r="r" b="b"/>
                  <a:pathLst>
                    <a:path w="85" h="77">
                      <a:moveTo>
                        <a:pt x="19" y="8"/>
                      </a:moveTo>
                      <a:lnTo>
                        <a:pt x="17" y="14"/>
                      </a:lnTo>
                      <a:lnTo>
                        <a:pt x="17" y="18"/>
                      </a:lnTo>
                      <a:lnTo>
                        <a:pt x="17" y="29"/>
                      </a:lnTo>
                      <a:lnTo>
                        <a:pt x="17" y="41"/>
                      </a:lnTo>
                      <a:lnTo>
                        <a:pt x="14" y="50"/>
                      </a:lnTo>
                      <a:lnTo>
                        <a:pt x="12" y="52"/>
                      </a:lnTo>
                      <a:lnTo>
                        <a:pt x="6" y="56"/>
                      </a:lnTo>
                      <a:lnTo>
                        <a:pt x="0" y="62"/>
                      </a:lnTo>
                      <a:lnTo>
                        <a:pt x="2" y="64"/>
                      </a:lnTo>
                      <a:lnTo>
                        <a:pt x="4" y="69"/>
                      </a:lnTo>
                      <a:lnTo>
                        <a:pt x="6" y="69"/>
                      </a:lnTo>
                      <a:lnTo>
                        <a:pt x="10" y="69"/>
                      </a:lnTo>
                      <a:lnTo>
                        <a:pt x="12" y="73"/>
                      </a:lnTo>
                      <a:lnTo>
                        <a:pt x="14" y="77"/>
                      </a:lnTo>
                      <a:lnTo>
                        <a:pt x="17" y="71"/>
                      </a:lnTo>
                      <a:lnTo>
                        <a:pt x="21" y="66"/>
                      </a:lnTo>
                      <a:lnTo>
                        <a:pt x="25" y="60"/>
                      </a:lnTo>
                      <a:lnTo>
                        <a:pt x="35" y="58"/>
                      </a:lnTo>
                      <a:lnTo>
                        <a:pt x="42" y="58"/>
                      </a:lnTo>
                      <a:lnTo>
                        <a:pt x="52" y="58"/>
                      </a:lnTo>
                      <a:lnTo>
                        <a:pt x="58" y="58"/>
                      </a:lnTo>
                      <a:lnTo>
                        <a:pt x="65" y="58"/>
                      </a:lnTo>
                      <a:lnTo>
                        <a:pt x="73" y="56"/>
                      </a:lnTo>
                      <a:lnTo>
                        <a:pt x="73" y="52"/>
                      </a:lnTo>
                      <a:lnTo>
                        <a:pt x="77" y="48"/>
                      </a:lnTo>
                      <a:lnTo>
                        <a:pt x="79" y="43"/>
                      </a:lnTo>
                      <a:lnTo>
                        <a:pt x="81" y="35"/>
                      </a:lnTo>
                      <a:lnTo>
                        <a:pt x="83" y="29"/>
                      </a:lnTo>
                      <a:lnTo>
                        <a:pt x="85" y="20"/>
                      </a:lnTo>
                      <a:lnTo>
                        <a:pt x="85" y="12"/>
                      </a:lnTo>
                      <a:lnTo>
                        <a:pt x="85" y="8"/>
                      </a:lnTo>
                      <a:lnTo>
                        <a:pt x="83" y="8"/>
                      </a:lnTo>
                      <a:lnTo>
                        <a:pt x="79" y="8"/>
                      </a:lnTo>
                      <a:lnTo>
                        <a:pt x="75" y="8"/>
                      </a:lnTo>
                      <a:lnTo>
                        <a:pt x="69" y="8"/>
                      </a:lnTo>
                      <a:lnTo>
                        <a:pt x="65" y="8"/>
                      </a:lnTo>
                      <a:lnTo>
                        <a:pt x="63" y="10"/>
                      </a:lnTo>
                      <a:lnTo>
                        <a:pt x="62" y="10"/>
                      </a:lnTo>
                      <a:lnTo>
                        <a:pt x="58" y="8"/>
                      </a:lnTo>
                      <a:lnTo>
                        <a:pt x="52" y="6"/>
                      </a:lnTo>
                      <a:lnTo>
                        <a:pt x="48" y="10"/>
                      </a:lnTo>
                      <a:lnTo>
                        <a:pt x="46" y="12"/>
                      </a:lnTo>
                      <a:lnTo>
                        <a:pt x="37" y="4"/>
                      </a:lnTo>
                      <a:lnTo>
                        <a:pt x="33" y="2"/>
                      </a:lnTo>
                      <a:lnTo>
                        <a:pt x="29" y="0"/>
                      </a:lnTo>
                      <a:lnTo>
                        <a:pt x="25" y="4"/>
                      </a:lnTo>
                      <a:lnTo>
                        <a:pt x="19" y="8"/>
                      </a:lnTo>
                      <a:close/>
                    </a:path>
                  </a:pathLst>
                </a:custGeom>
                <a:solidFill>
                  <a:srgbClr val="ff6600"/>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3235" name=""/>
                <p:cNvSpPr/>
                <p:nvPr/>
              </p:nvSpPr>
              <p:spPr>
                <a:xfrm>
                  <a:off x="6191280" y="3454200"/>
                  <a:ext cx="16920" cy="14040"/>
                </a:xfrm>
                <a:custGeom>
                  <a:avLst/>
                  <a:gdLst/>
                  <a:ahLst/>
                  <a:rect l="l" t="t" r="r" b="b"/>
                  <a:pathLst>
                    <a:path w="63" h="54">
                      <a:moveTo>
                        <a:pt x="0" y="35"/>
                      </a:moveTo>
                      <a:lnTo>
                        <a:pt x="4" y="29"/>
                      </a:lnTo>
                      <a:lnTo>
                        <a:pt x="12" y="23"/>
                      </a:lnTo>
                      <a:lnTo>
                        <a:pt x="21" y="13"/>
                      </a:lnTo>
                      <a:lnTo>
                        <a:pt x="25" y="8"/>
                      </a:lnTo>
                      <a:lnTo>
                        <a:pt x="33" y="2"/>
                      </a:lnTo>
                      <a:lnTo>
                        <a:pt x="36" y="0"/>
                      </a:lnTo>
                      <a:lnTo>
                        <a:pt x="42" y="0"/>
                      </a:lnTo>
                      <a:lnTo>
                        <a:pt x="48" y="2"/>
                      </a:lnTo>
                      <a:lnTo>
                        <a:pt x="50" y="2"/>
                      </a:lnTo>
                      <a:lnTo>
                        <a:pt x="52" y="0"/>
                      </a:lnTo>
                      <a:lnTo>
                        <a:pt x="54" y="0"/>
                      </a:lnTo>
                      <a:lnTo>
                        <a:pt x="58" y="0"/>
                      </a:lnTo>
                      <a:lnTo>
                        <a:pt x="61" y="0"/>
                      </a:lnTo>
                      <a:lnTo>
                        <a:pt x="63" y="0"/>
                      </a:lnTo>
                      <a:lnTo>
                        <a:pt x="61" y="6"/>
                      </a:lnTo>
                      <a:lnTo>
                        <a:pt x="61" y="10"/>
                      </a:lnTo>
                      <a:lnTo>
                        <a:pt x="61" y="21"/>
                      </a:lnTo>
                      <a:lnTo>
                        <a:pt x="61" y="33"/>
                      </a:lnTo>
                      <a:lnTo>
                        <a:pt x="58" y="42"/>
                      </a:lnTo>
                      <a:lnTo>
                        <a:pt x="56" y="44"/>
                      </a:lnTo>
                      <a:lnTo>
                        <a:pt x="50" y="48"/>
                      </a:lnTo>
                      <a:lnTo>
                        <a:pt x="44" y="54"/>
                      </a:lnTo>
                      <a:lnTo>
                        <a:pt x="42" y="50"/>
                      </a:lnTo>
                      <a:lnTo>
                        <a:pt x="40" y="46"/>
                      </a:lnTo>
                      <a:lnTo>
                        <a:pt x="33" y="42"/>
                      </a:lnTo>
                      <a:lnTo>
                        <a:pt x="27" y="44"/>
                      </a:lnTo>
                      <a:lnTo>
                        <a:pt x="17" y="44"/>
                      </a:lnTo>
                      <a:lnTo>
                        <a:pt x="12" y="48"/>
                      </a:lnTo>
                      <a:lnTo>
                        <a:pt x="10" y="52"/>
                      </a:lnTo>
                      <a:lnTo>
                        <a:pt x="6" y="48"/>
                      </a:lnTo>
                      <a:lnTo>
                        <a:pt x="2" y="44"/>
                      </a:lnTo>
                      <a:lnTo>
                        <a:pt x="2" y="40"/>
                      </a:lnTo>
                      <a:lnTo>
                        <a:pt x="0" y="35"/>
                      </a:lnTo>
                      <a:close/>
                    </a:path>
                  </a:pathLst>
                </a:custGeom>
                <a:solidFill>
                  <a:srgbClr val="ff6600"/>
                </a:solid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3236" name=""/>
                <p:cNvSpPr/>
                <p:nvPr/>
              </p:nvSpPr>
              <p:spPr>
                <a:xfrm>
                  <a:off x="6180120" y="3436200"/>
                  <a:ext cx="19800" cy="37440"/>
                </a:xfrm>
                <a:custGeom>
                  <a:avLst/>
                  <a:gdLst/>
                  <a:ahLst/>
                  <a:rect l="l" t="t" r="r" b="b"/>
                  <a:pathLst>
                    <a:path w="73" h="142">
                      <a:moveTo>
                        <a:pt x="13" y="54"/>
                      </a:moveTo>
                      <a:lnTo>
                        <a:pt x="13" y="50"/>
                      </a:lnTo>
                      <a:lnTo>
                        <a:pt x="13" y="40"/>
                      </a:lnTo>
                      <a:lnTo>
                        <a:pt x="13" y="31"/>
                      </a:lnTo>
                      <a:lnTo>
                        <a:pt x="15" y="25"/>
                      </a:lnTo>
                      <a:lnTo>
                        <a:pt x="19" y="17"/>
                      </a:lnTo>
                      <a:lnTo>
                        <a:pt x="23" y="13"/>
                      </a:lnTo>
                      <a:lnTo>
                        <a:pt x="27" y="11"/>
                      </a:lnTo>
                      <a:lnTo>
                        <a:pt x="31" y="13"/>
                      </a:lnTo>
                      <a:lnTo>
                        <a:pt x="40" y="15"/>
                      </a:lnTo>
                      <a:lnTo>
                        <a:pt x="46" y="15"/>
                      </a:lnTo>
                      <a:lnTo>
                        <a:pt x="52" y="11"/>
                      </a:lnTo>
                      <a:lnTo>
                        <a:pt x="54" y="8"/>
                      </a:lnTo>
                      <a:lnTo>
                        <a:pt x="56" y="4"/>
                      </a:lnTo>
                      <a:lnTo>
                        <a:pt x="61" y="0"/>
                      </a:lnTo>
                      <a:lnTo>
                        <a:pt x="63" y="6"/>
                      </a:lnTo>
                      <a:lnTo>
                        <a:pt x="65" y="15"/>
                      </a:lnTo>
                      <a:lnTo>
                        <a:pt x="71" y="19"/>
                      </a:lnTo>
                      <a:lnTo>
                        <a:pt x="71" y="23"/>
                      </a:lnTo>
                      <a:lnTo>
                        <a:pt x="73" y="40"/>
                      </a:lnTo>
                      <a:lnTo>
                        <a:pt x="73" y="48"/>
                      </a:lnTo>
                      <a:lnTo>
                        <a:pt x="71" y="52"/>
                      </a:lnTo>
                      <a:lnTo>
                        <a:pt x="69" y="56"/>
                      </a:lnTo>
                      <a:lnTo>
                        <a:pt x="69" y="67"/>
                      </a:lnTo>
                      <a:lnTo>
                        <a:pt x="71" y="77"/>
                      </a:lnTo>
                      <a:lnTo>
                        <a:pt x="67" y="82"/>
                      </a:lnTo>
                      <a:lnTo>
                        <a:pt x="58" y="92"/>
                      </a:lnTo>
                      <a:lnTo>
                        <a:pt x="50" y="98"/>
                      </a:lnTo>
                      <a:lnTo>
                        <a:pt x="46" y="104"/>
                      </a:lnTo>
                      <a:lnTo>
                        <a:pt x="38" y="106"/>
                      </a:lnTo>
                      <a:lnTo>
                        <a:pt x="36" y="109"/>
                      </a:lnTo>
                      <a:lnTo>
                        <a:pt x="31" y="119"/>
                      </a:lnTo>
                      <a:lnTo>
                        <a:pt x="25" y="125"/>
                      </a:lnTo>
                      <a:lnTo>
                        <a:pt x="21" y="132"/>
                      </a:lnTo>
                      <a:lnTo>
                        <a:pt x="17" y="134"/>
                      </a:lnTo>
                      <a:lnTo>
                        <a:pt x="15" y="138"/>
                      </a:lnTo>
                      <a:lnTo>
                        <a:pt x="13" y="140"/>
                      </a:lnTo>
                      <a:lnTo>
                        <a:pt x="8" y="142"/>
                      </a:lnTo>
                      <a:lnTo>
                        <a:pt x="10" y="136"/>
                      </a:lnTo>
                      <a:lnTo>
                        <a:pt x="11" y="129"/>
                      </a:lnTo>
                      <a:lnTo>
                        <a:pt x="13" y="123"/>
                      </a:lnTo>
                      <a:lnTo>
                        <a:pt x="15" y="121"/>
                      </a:lnTo>
                      <a:lnTo>
                        <a:pt x="15" y="117"/>
                      </a:lnTo>
                      <a:lnTo>
                        <a:pt x="10" y="113"/>
                      </a:lnTo>
                      <a:lnTo>
                        <a:pt x="8" y="119"/>
                      </a:lnTo>
                      <a:lnTo>
                        <a:pt x="6" y="121"/>
                      </a:lnTo>
                      <a:lnTo>
                        <a:pt x="0" y="115"/>
                      </a:lnTo>
                      <a:lnTo>
                        <a:pt x="0" y="113"/>
                      </a:lnTo>
                      <a:lnTo>
                        <a:pt x="4" y="109"/>
                      </a:lnTo>
                      <a:lnTo>
                        <a:pt x="6" y="102"/>
                      </a:lnTo>
                      <a:lnTo>
                        <a:pt x="8" y="98"/>
                      </a:lnTo>
                      <a:lnTo>
                        <a:pt x="8" y="92"/>
                      </a:lnTo>
                      <a:lnTo>
                        <a:pt x="10" y="88"/>
                      </a:lnTo>
                      <a:lnTo>
                        <a:pt x="10" y="81"/>
                      </a:lnTo>
                      <a:lnTo>
                        <a:pt x="10" y="73"/>
                      </a:lnTo>
                      <a:lnTo>
                        <a:pt x="13" y="69"/>
                      </a:lnTo>
                      <a:lnTo>
                        <a:pt x="13" y="61"/>
                      </a:lnTo>
                      <a:lnTo>
                        <a:pt x="13" y="54"/>
                      </a:lnTo>
                      <a:close/>
                    </a:path>
                  </a:pathLst>
                </a:custGeom>
                <a:solidFill>
                  <a:srgbClr val="ff6600"/>
                </a:solidFill>
                <a:ln w="0">
                  <a:noFill/>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Times New Roman"/>
                  </a:endParaRPr>
                </a:p>
              </p:txBody>
            </p:sp>
            <p:sp>
              <p:nvSpPr>
                <p:cNvPr id="3237" name=""/>
                <p:cNvSpPr/>
                <p:nvPr/>
              </p:nvSpPr>
              <p:spPr>
                <a:xfrm>
                  <a:off x="6204240" y="3362400"/>
                  <a:ext cx="29520" cy="27000"/>
                </a:xfrm>
                <a:custGeom>
                  <a:avLst/>
                  <a:gdLst/>
                  <a:ahLst/>
                  <a:rect l="l" t="t" r="r" b="b"/>
                  <a:pathLst>
                    <a:path w="111" h="104">
                      <a:moveTo>
                        <a:pt x="25" y="0"/>
                      </a:moveTo>
                      <a:lnTo>
                        <a:pt x="21" y="4"/>
                      </a:lnTo>
                      <a:lnTo>
                        <a:pt x="17" y="6"/>
                      </a:lnTo>
                      <a:lnTo>
                        <a:pt x="13" y="8"/>
                      </a:lnTo>
                      <a:lnTo>
                        <a:pt x="10" y="12"/>
                      </a:lnTo>
                      <a:lnTo>
                        <a:pt x="10" y="19"/>
                      </a:lnTo>
                      <a:lnTo>
                        <a:pt x="6" y="29"/>
                      </a:lnTo>
                      <a:lnTo>
                        <a:pt x="4" y="35"/>
                      </a:lnTo>
                      <a:lnTo>
                        <a:pt x="2" y="42"/>
                      </a:lnTo>
                      <a:lnTo>
                        <a:pt x="0" y="52"/>
                      </a:lnTo>
                      <a:lnTo>
                        <a:pt x="0" y="60"/>
                      </a:lnTo>
                      <a:lnTo>
                        <a:pt x="4" y="67"/>
                      </a:lnTo>
                      <a:lnTo>
                        <a:pt x="8" y="73"/>
                      </a:lnTo>
                      <a:lnTo>
                        <a:pt x="4" y="75"/>
                      </a:lnTo>
                      <a:lnTo>
                        <a:pt x="0" y="75"/>
                      </a:lnTo>
                      <a:lnTo>
                        <a:pt x="2" y="81"/>
                      </a:lnTo>
                      <a:lnTo>
                        <a:pt x="2" y="86"/>
                      </a:lnTo>
                      <a:lnTo>
                        <a:pt x="0" y="90"/>
                      </a:lnTo>
                      <a:lnTo>
                        <a:pt x="4" y="90"/>
                      </a:lnTo>
                      <a:lnTo>
                        <a:pt x="8" y="90"/>
                      </a:lnTo>
                      <a:lnTo>
                        <a:pt x="12" y="90"/>
                      </a:lnTo>
                      <a:lnTo>
                        <a:pt x="19" y="92"/>
                      </a:lnTo>
                      <a:lnTo>
                        <a:pt x="25" y="94"/>
                      </a:lnTo>
                      <a:lnTo>
                        <a:pt x="33" y="96"/>
                      </a:lnTo>
                      <a:lnTo>
                        <a:pt x="31" y="104"/>
                      </a:lnTo>
                      <a:lnTo>
                        <a:pt x="36" y="100"/>
                      </a:lnTo>
                      <a:lnTo>
                        <a:pt x="42" y="100"/>
                      </a:lnTo>
                      <a:lnTo>
                        <a:pt x="46" y="100"/>
                      </a:lnTo>
                      <a:lnTo>
                        <a:pt x="48" y="100"/>
                      </a:lnTo>
                      <a:lnTo>
                        <a:pt x="54" y="90"/>
                      </a:lnTo>
                      <a:lnTo>
                        <a:pt x="58" y="86"/>
                      </a:lnTo>
                      <a:lnTo>
                        <a:pt x="63" y="86"/>
                      </a:lnTo>
                      <a:lnTo>
                        <a:pt x="67" y="83"/>
                      </a:lnTo>
                      <a:lnTo>
                        <a:pt x="69" y="77"/>
                      </a:lnTo>
                      <a:lnTo>
                        <a:pt x="71" y="75"/>
                      </a:lnTo>
                      <a:lnTo>
                        <a:pt x="79" y="71"/>
                      </a:lnTo>
                      <a:lnTo>
                        <a:pt x="83" y="67"/>
                      </a:lnTo>
                      <a:lnTo>
                        <a:pt x="92" y="56"/>
                      </a:lnTo>
                      <a:lnTo>
                        <a:pt x="96" y="48"/>
                      </a:lnTo>
                      <a:lnTo>
                        <a:pt x="100" y="44"/>
                      </a:lnTo>
                      <a:lnTo>
                        <a:pt x="102" y="42"/>
                      </a:lnTo>
                      <a:lnTo>
                        <a:pt x="104" y="40"/>
                      </a:lnTo>
                      <a:lnTo>
                        <a:pt x="107" y="38"/>
                      </a:lnTo>
                      <a:lnTo>
                        <a:pt x="111" y="35"/>
                      </a:lnTo>
                      <a:lnTo>
                        <a:pt x="109" y="31"/>
                      </a:lnTo>
                      <a:lnTo>
                        <a:pt x="109" y="27"/>
                      </a:lnTo>
                      <a:lnTo>
                        <a:pt x="107" y="27"/>
                      </a:lnTo>
                      <a:lnTo>
                        <a:pt x="104" y="25"/>
                      </a:lnTo>
                      <a:lnTo>
                        <a:pt x="100" y="25"/>
                      </a:lnTo>
                      <a:lnTo>
                        <a:pt x="96" y="21"/>
                      </a:lnTo>
                      <a:lnTo>
                        <a:pt x="92" y="17"/>
                      </a:lnTo>
                      <a:lnTo>
                        <a:pt x="96" y="15"/>
                      </a:lnTo>
                      <a:lnTo>
                        <a:pt x="98" y="12"/>
                      </a:lnTo>
                      <a:lnTo>
                        <a:pt x="96" y="8"/>
                      </a:lnTo>
                      <a:lnTo>
                        <a:pt x="94" y="4"/>
                      </a:lnTo>
                      <a:lnTo>
                        <a:pt x="90" y="2"/>
                      </a:lnTo>
                      <a:lnTo>
                        <a:pt x="88" y="0"/>
                      </a:lnTo>
                      <a:lnTo>
                        <a:pt x="84" y="2"/>
                      </a:lnTo>
                      <a:lnTo>
                        <a:pt x="81" y="2"/>
                      </a:lnTo>
                      <a:lnTo>
                        <a:pt x="77" y="6"/>
                      </a:lnTo>
                      <a:lnTo>
                        <a:pt x="71" y="8"/>
                      </a:lnTo>
                      <a:lnTo>
                        <a:pt x="69" y="14"/>
                      </a:lnTo>
                      <a:lnTo>
                        <a:pt x="69" y="19"/>
                      </a:lnTo>
                      <a:lnTo>
                        <a:pt x="63" y="25"/>
                      </a:lnTo>
                      <a:lnTo>
                        <a:pt x="59" y="29"/>
                      </a:lnTo>
                      <a:lnTo>
                        <a:pt x="54" y="29"/>
                      </a:lnTo>
                      <a:lnTo>
                        <a:pt x="54" y="33"/>
                      </a:lnTo>
                      <a:lnTo>
                        <a:pt x="52" y="38"/>
                      </a:lnTo>
                      <a:lnTo>
                        <a:pt x="50" y="42"/>
                      </a:lnTo>
                      <a:lnTo>
                        <a:pt x="46" y="42"/>
                      </a:lnTo>
                      <a:lnTo>
                        <a:pt x="40" y="44"/>
                      </a:lnTo>
                      <a:lnTo>
                        <a:pt x="31" y="46"/>
                      </a:lnTo>
                      <a:lnTo>
                        <a:pt x="25" y="50"/>
                      </a:lnTo>
                      <a:lnTo>
                        <a:pt x="21" y="50"/>
                      </a:lnTo>
                      <a:lnTo>
                        <a:pt x="21" y="50"/>
                      </a:lnTo>
                      <a:lnTo>
                        <a:pt x="21" y="46"/>
                      </a:lnTo>
                      <a:lnTo>
                        <a:pt x="19" y="40"/>
                      </a:lnTo>
                      <a:lnTo>
                        <a:pt x="21" y="35"/>
                      </a:lnTo>
                      <a:lnTo>
                        <a:pt x="23" y="33"/>
                      </a:lnTo>
                      <a:lnTo>
                        <a:pt x="25" y="29"/>
                      </a:lnTo>
                      <a:lnTo>
                        <a:pt x="25" y="27"/>
                      </a:lnTo>
                      <a:lnTo>
                        <a:pt x="29" y="23"/>
                      </a:lnTo>
                      <a:lnTo>
                        <a:pt x="31" y="19"/>
                      </a:lnTo>
                      <a:lnTo>
                        <a:pt x="29" y="15"/>
                      </a:lnTo>
                      <a:lnTo>
                        <a:pt x="29" y="12"/>
                      </a:lnTo>
                      <a:lnTo>
                        <a:pt x="29" y="6"/>
                      </a:lnTo>
                      <a:lnTo>
                        <a:pt x="25" y="0"/>
                      </a:lnTo>
                      <a:lnTo>
                        <a:pt x="25" y="0"/>
                      </a:lnTo>
                      <a:close/>
                    </a:path>
                  </a:pathLst>
                </a:custGeom>
                <a:solidFill>
                  <a:srgbClr val="ff660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3238" name=""/>
                <p:cNvSpPr/>
                <p:nvPr/>
              </p:nvSpPr>
              <p:spPr>
                <a:xfrm>
                  <a:off x="6198840" y="3322080"/>
                  <a:ext cx="49320" cy="37440"/>
                </a:xfrm>
                <a:custGeom>
                  <a:avLst/>
                  <a:gdLst/>
                  <a:ahLst/>
                  <a:rect l="l" t="t" r="r" b="b"/>
                  <a:pathLst>
                    <a:path w="186" h="145">
                      <a:moveTo>
                        <a:pt x="0" y="9"/>
                      </a:moveTo>
                      <a:lnTo>
                        <a:pt x="10" y="13"/>
                      </a:lnTo>
                      <a:lnTo>
                        <a:pt x="19" y="13"/>
                      </a:lnTo>
                      <a:lnTo>
                        <a:pt x="29" y="9"/>
                      </a:lnTo>
                      <a:lnTo>
                        <a:pt x="38" y="7"/>
                      </a:lnTo>
                      <a:lnTo>
                        <a:pt x="44" y="9"/>
                      </a:lnTo>
                      <a:lnTo>
                        <a:pt x="54" y="3"/>
                      </a:lnTo>
                      <a:lnTo>
                        <a:pt x="65" y="1"/>
                      </a:lnTo>
                      <a:lnTo>
                        <a:pt x="73" y="1"/>
                      </a:lnTo>
                      <a:lnTo>
                        <a:pt x="77" y="1"/>
                      </a:lnTo>
                      <a:lnTo>
                        <a:pt x="90" y="5"/>
                      </a:lnTo>
                      <a:lnTo>
                        <a:pt x="102" y="9"/>
                      </a:lnTo>
                      <a:lnTo>
                        <a:pt x="115" y="7"/>
                      </a:lnTo>
                      <a:lnTo>
                        <a:pt x="129" y="5"/>
                      </a:lnTo>
                      <a:lnTo>
                        <a:pt x="134" y="5"/>
                      </a:lnTo>
                      <a:lnTo>
                        <a:pt x="142" y="3"/>
                      </a:lnTo>
                      <a:lnTo>
                        <a:pt x="150" y="0"/>
                      </a:lnTo>
                      <a:lnTo>
                        <a:pt x="154" y="5"/>
                      </a:lnTo>
                      <a:lnTo>
                        <a:pt x="159" y="17"/>
                      </a:lnTo>
                      <a:lnTo>
                        <a:pt x="161" y="23"/>
                      </a:lnTo>
                      <a:lnTo>
                        <a:pt x="165" y="28"/>
                      </a:lnTo>
                      <a:lnTo>
                        <a:pt x="171" y="36"/>
                      </a:lnTo>
                      <a:lnTo>
                        <a:pt x="175" y="48"/>
                      </a:lnTo>
                      <a:lnTo>
                        <a:pt x="179" y="53"/>
                      </a:lnTo>
                      <a:lnTo>
                        <a:pt x="184" y="63"/>
                      </a:lnTo>
                      <a:lnTo>
                        <a:pt x="186" y="74"/>
                      </a:lnTo>
                      <a:lnTo>
                        <a:pt x="184" y="82"/>
                      </a:lnTo>
                      <a:lnTo>
                        <a:pt x="180" y="90"/>
                      </a:lnTo>
                      <a:lnTo>
                        <a:pt x="173" y="97"/>
                      </a:lnTo>
                      <a:lnTo>
                        <a:pt x="169" y="103"/>
                      </a:lnTo>
                      <a:lnTo>
                        <a:pt x="163" y="105"/>
                      </a:lnTo>
                      <a:lnTo>
                        <a:pt x="159" y="111"/>
                      </a:lnTo>
                      <a:lnTo>
                        <a:pt x="155" y="120"/>
                      </a:lnTo>
                      <a:lnTo>
                        <a:pt x="152" y="128"/>
                      </a:lnTo>
                      <a:lnTo>
                        <a:pt x="148" y="136"/>
                      </a:lnTo>
                      <a:lnTo>
                        <a:pt x="146" y="145"/>
                      </a:lnTo>
                      <a:lnTo>
                        <a:pt x="144" y="145"/>
                      </a:lnTo>
                      <a:lnTo>
                        <a:pt x="140" y="145"/>
                      </a:lnTo>
                      <a:lnTo>
                        <a:pt x="136" y="144"/>
                      </a:lnTo>
                      <a:lnTo>
                        <a:pt x="134" y="145"/>
                      </a:lnTo>
                      <a:lnTo>
                        <a:pt x="131" y="144"/>
                      </a:lnTo>
                      <a:lnTo>
                        <a:pt x="131" y="140"/>
                      </a:lnTo>
                      <a:lnTo>
                        <a:pt x="129" y="134"/>
                      </a:lnTo>
                      <a:lnTo>
                        <a:pt x="129" y="132"/>
                      </a:lnTo>
                      <a:lnTo>
                        <a:pt x="127" y="132"/>
                      </a:lnTo>
                      <a:lnTo>
                        <a:pt x="119" y="130"/>
                      </a:lnTo>
                      <a:lnTo>
                        <a:pt x="117" y="128"/>
                      </a:lnTo>
                      <a:lnTo>
                        <a:pt x="117" y="122"/>
                      </a:lnTo>
                      <a:lnTo>
                        <a:pt x="115" y="119"/>
                      </a:lnTo>
                      <a:lnTo>
                        <a:pt x="109" y="113"/>
                      </a:lnTo>
                      <a:lnTo>
                        <a:pt x="104" y="109"/>
                      </a:lnTo>
                      <a:lnTo>
                        <a:pt x="100" y="109"/>
                      </a:lnTo>
                      <a:lnTo>
                        <a:pt x="94" y="111"/>
                      </a:lnTo>
                      <a:lnTo>
                        <a:pt x="88" y="107"/>
                      </a:lnTo>
                      <a:lnTo>
                        <a:pt x="83" y="101"/>
                      </a:lnTo>
                      <a:lnTo>
                        <a:pt x="79" y="96"/>
                      </a:lnTo>
                      <a:lnTo>
                        <a:pt x="73" y="90"/>
                      </a:lnTo>
                      <a:lnTo>
                        <a:pt x="67" y="90"/>
                      </a:lnTo>
                      <a:lnTo>
                        <a:pt x="63" y="90"/>
                      </a:lnTo>
                      <a:lnTo>
                        <a:pt x="56" y="88"/>
                      </a:lnTo>
                      <a:lnTo>
                        <a:pt x="52" y="86"/>
                      </a:lnTo>
                      <a:lnTo>
                        <a:pt x="46" y="82"/>
                      </a:lnTo>
                      <a:lnTo>
                        <a:pt x="44" y="80"/>
                      </a:lnTo>
                      <a:lnTo>
                        <a:pt x="42" y="72"/>
                      </a:lnTo>
                      <a:lnTo>
                        <a:pt x="38" y="67"/>
                      </a:lnTo>
                      <a:lnTo>
                        <a:pt x="31" y="61"/>
                      </a:lnTo>
                      <a:lnTo>
                        <a:pt x="25" y="61"/>
                      </a:lnTo>
                      <a:lnTo>
                        <a:pt x="19" y="65"/>
                      </a:lnTo>
                      <a:lnTo>
                        <a:pt x="15" y="67"/>
                      </a:lnTo>
                      <a:lnTo>
                        <a:pt x="10" y="67"/>
                      </a:lnTo>
                      <a:lnTo>
                        <a:pt x="10" y="59"/>
                      </a:lnTo>
                      <a:lnTo>
                        <a:pt x="10" y="51"/>
                      </a:lnTo>
                      <a:lnTo>
                        <a:pt x="8" y="40"/>
                      </a:lnTo>
                      <a:lnTo>
                        <a:pt x="10" y="34"/>
                      </a:lnTo>
                      <a:lnTo>
                        <a:pt x="8" y="28"/>
                      </a:lnTo>
                      <a:lnTo>
                        <a:pt x="4" y="21"/>
                      </a:lnTo>
                      <a:lnTo>
                        <a:pt x="4" y="17"/>
                      </a:lnTo>
                      <a:lnTo>
                        <a:pt x="2" y="13"/>
                      </a:lnTo>
                      <a:lnTo>
                        <a:pt x="0" y="9"/>
                      </a:lnTo>
                      <a:close/>
                    </a:path>
                  </a:pathLst>
                </a:custGeom>
                <a:solidFill>
                  <a:srgbClr val="ff6600"/>
                </a:solidFill>
                <a:ln w="0">
                  <a:noFill/>
                </a:ln>
              </p:spPr>
              <p:style>
                <a:lnRef idx="0"/>
                <a:fillRef idx="0"/>
                <a:effectRef idx="0"/>
                <a:fontRef idx="minor"/>
              </p:style>
              <p:txBody>
                <a:bodyPr lIns="90000" rIns="90000" tIns="-9360" bIns="-9360" anchor="t">
                  <a:noAutofit/>
                </a:bodyPr>
                <a:p>
                  <a:endParaRPr b="0" lang="en-US" sz="2400" strike="noStrike" u="none">
                    <a:solidFill>
                      <a:srgbClr val="000000"/>
                    </a:solidFill>
                    <a:effectLst/>
                    <a:uFillTx/>
                    <a:latin typeface="Times New Roman"/>
                  </a:endParaRPr>
                </a:p>
              </p:txBody>
            </p:sp>
            <p:sp>
              <p:nvSpPr>
                <p:cNvPr id="3239" name=""/>
                <p:cNvSpPr/>
                <p:nvPr/>
              </p:nvSpPr>
              <p:spPr>
                <a:xfrm>
                  <a:off x="6197040" y="3371400"/>
                  <a:ext cx="41040" cy="46440"/>
                </a:xfrm>
                <a:custGeom>
                  <a:avLst/>
                  <a:gdLst/>
                  <a:ahLst/>
                  <a:rect l="l" t="t" r="r" b="b"/>
                  <a:pathLst>
                    <a:path w="158" h="182">
                      <a:moveTo>
                        <a:pt x="2" y="169"/>
                      </a:moveTo>
                      <a:lnTo>
                        <a:pt x="0" y="157"/>
                      </a:lnTo>
                      <a:lnTo>
                        <a:pt x="4" y="145"/>
                      </a:lnTo>
                      <a:lnTo>
                        <a:pt x="4" y="136"/>
                      </a:lnTo>
                      <a:lnTo>
                        <a:pt x="8" y="130"/>
                      </a:lnTo>
                      <a:lnTo>
                        <a:pt x="12" y="130"/>
                      </a:lnTo>
                      <a:lnTo>
                        <a:pt x="18" y="128"/>
                      </a:lnTo>
                      <a:lnTo>
                        <a:pt x="21" y="122"/>
                      </a:lnTo>
                      <a:lnTo>
                        <a:pt x="23" y="117"/>
                      </a:lnTo>
                      <a:lnTo>
                        <a:pt x="27" y="113"/>
                      </a:lnTo>
                      <a:lnTo>
                        <a:pt x="31" y="111"/>
                      </a:lnTo>
                      <a:lnTo>
                        <a:pt x="35" y="109"/>
                      </a:lnTo>
                      <a:lnTo>
                        <a:pt x="35" y="103"/>
                      </a:lnTo>
                      <a:lnTo>
                        <a:pt x="35" y="99"/>
                      </a:lnTo>
                      <a:lnTo>
                        <a:pt x="33" y="98"/>
                      </a:lnTo>
                      <a:lnTo>
                        <a:pt x="35" y="94"/>
                      </a:lnTo>
                      <a:lnTo>
                        <a:pt x="35" y="88"/>
                      </a:lnTo>
                      <a:lnTo>
                        <a:pt x="62" y="69"/>
                      </a:lnTo>
                      <a:lnTo>
                        <a:pt x="67" y="65"/>
                      </a:lnTo>
                      <a:lnTo>
                        <a:pt x="73" y="65"/>
                      </a:lnTo>
                      <a:lnTo>
                        <a:pt x="77" y="65"/>
                      </a:lnTo>
                      <a:lnTo>
                        <a:pt x="79" y="65"/>
                      </a:lnTo>
                      <a:lnTo>
                        <a:pt x="85" y="55"/>
                      </a:lnTo>
                      <a:lnTo>
                        <a:pt x="89" y="51"/>
                      </a:lnTo>
                      <a:lnTo>
                        <a:pt x="94" y="51"/>
                      </a:lnTo>
                      <a:lnTo>
                        <a:pt x="98" y="48"/>
                      </a:lnTo>
                      <a:lnTo>
                        <a:pt x="100" y="42"/>
                      </a:lnTo>
                      <a:lnTo>
                        <a:pt x="102" y="40"/>
                      </a:lnTo>
                      <a:lnTo>
                        <a:pt x="110" y="36"/>
                      </a:lnTo>
                      <a:lnTo>
                        <a:pt x="114" y="32"/>
                      </a:lnTo>
                      <a:lnTo>
                        <a:pt x="123" y="21"/>
                      </a:lnTo>
                      <a:lnTo>
                        <a:pt x="127" y="13"/>
                      </a:lnTo>
                      <a:lnTo>
                        <a:pt x="131" y="9"/>
                      </a:lnTo>
                      <a:lnTo>
                        <a:pt x="133" y="7"/>
                      </a:lnTo>
                      <a:lnTo>
                        <a:pt x="135" y="5"/>
                      </a:lnTo>
                      <a:lnTo>
                        <a:pt x="138" y="3"/>
                      </a:lnTo>
                      <a:lnTo>
                        <a:pt x="142" y="0"/>
                      </a:lnTo>
                      <a:lnTo>
                        <a:pt x="144" y="0"/>
                      </a:lnTo>
                      <a:lnTo>
                        <a:pt x="144" y="5"/>
                      </a:lnTo>
                      <a:lnTo>
                        <a:pt x="146" y="15"/>
                      </a:lnTo>
                      <a:lnTo>
                        <a:pt x="148" y="21"/>
                      </a:lnTo>
                      <a:lnTo>
                        <a:pt x="150" y="25"/>
                      </a:lnTo>
                      <a:lnTo>
                        <a:pt x="152" y="23"/>
                      </a:lnTo>
                      <a:lnTo>
                        <a:pt x="154" y="28"/>
                      </a:lnTo>
                      <a:lnTo>
                        <a:pt x="158" y="32"/>
                      </a:lnTo>
                      <a:lnTo>
                        <a:pt x="156" y="34"/>
                      </a:lnTo>
                      <a:lnTo>
                        <a:pt x="156" y="34"/>
                      </a:lnTo>
                      <a:lnTo>
                        <a:pt x="148" y="40"/>
                      </a:lnTo>
                      <a:lnTo>
                        <a:pt x="142" y="46"/>
                      </a:lnTo>
                      <a:lnTo>
                        <a:pt x="129" y="63"/>
                      </a:lnTo>
                      <a:lnTo>
                        <a:pt x="125" y="76"/>
                      </a:lnTo>
                      <a:lnTo>
                        <a:pt x="123" y="86"/>
                      </a:lnTo>
                      <a:lnTo>
                        <a:pt x="123" y="94"/>
                      </a:lnTo>
                      <a:lnTo>
                        <a:pt x="121" y="101"/>
                      </a:lnTo>
                      <a:lnTo>
                        <a:pt x="117" y="111"/>
                      </a:lnTo>
                      <a:lnTo>
                        <a:pt x="112" y="124"/>
                      </a:lnTo>
                      <a:lnTo>
                        <a:pt x="108" y="130"/>
                      </a:lnTo>
                      <a:lnTo>
                        <a:pt x="100" y="136"/>
                      </a:lnTo>
                      <a:lnTo>
                        <a:pt x="96" y="140"/>
                      </a:lnTo>
                      <a:lnTo>
                        <a:pt x="94" y="147"/>
                      </a:lnTo>
                      <a:lnTo>
                        <a:pt x="92" y="151"/>
                      </a:lnTo>
                      <a:lnTo>
                        <a:pt x="89" y="149"/>
                      </a:lnTo>
                      <a:lnTo>
                        <a:pt x="83" y="147"/>
                      </a:lnTo>
                      <a:lnTo>
                        <a:pt x="77" y="151"/>
                      </a:lnTo>
                      <a:lnTo>
                        <a:pt x="73" y="151"/>
                      </a:lnTo>
                      <a:lnTo>
                        <a:pt x="67" y="151"/>
                      </a:lnTo>
                      <a:lnTo>
                        <a:pt x="64" y="153"/>
                      </a:lnTo>
                      <a:lnTo>
                        <a:pt x="56" y="159"/>
                      </a:lnTo>
                      <a:lnTo>
                        <a:pt x="50" y="165"/>
                      </a:lnTo>
                      <a:lnTo>
                        <a:pt x="44" y="172"/>
                      </a:lnTo>
                      <a:lnTo>
                        <a:pt x="39" y="176"/>
                      </a:lnTo>
                      <a:lnTo>
                        <a:pt x="33" y="178"/>
                      </a:lnTo>
                      <a:lnTo>
                        <a:pt x="27" y="182"/>
                      </a:lnTo>
                      <a:lnTo>
                        <a:pt x="25" y="178"/>
                      </a:lnTo>
                      <a:lnTo>
                        <a:pt x="21" y="174"/>
                      </a:lnTo>
                      <a:lnTo>
                        <a:pt x="14" y="172"/>
                      </a:lnTo>
                      <a:lnTo>
                        <a:pt x="8" y="172"/>
                      </a:lnTo>
                      <a:lnTo>
                        <a:pt x="4" y="172"/>
                      </a:lnTo>
                      <a:lnTo>
                        <a:pt x="2" y="169"/>
                      </a:lnTo>
                      <a:close/>
                    </a:path>
                  </a:pathLst>
                </a:custGeom>
                <a:solidFill>
                  <a:srgbClr val="ff6600"/>
                </a:solidFill>
                <a:ln w="0">
                  <a:noFill/>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3240" name=""/>
                <p:cNvSpPr/>
                <p:nvPr/>
              </p:nvSpPr>
              <p:spPr>
                <a:xfrm>
                  <a:off x="6210000" y="3345480"/>
                  <a:ext cx="22320" cy="29520"/>
                </a:xfrm>
                <a:custGeom>
                  <a:avLst/>
                  <a:gdLst/>
                  <a:ahLst/>
                  <a:rect l="l" t="t" r="r" b="b"/>
                  <a:pathLst>
                    <a:path w="87" h="117">
                      <a:moveTo>
                        <a:pt x="69" y="67"/>
                      </a:moveTo>
                      <a:lnTo>
                        <a:pt x="65" y="69"/>
                      </a:lnTo>
                      <a:lnTo>
                        <a:pt x="62" y="69"/>
                      </a:lnTo>
                      <a:lnTo>
                        <a:pt x="58" y="73"/>
                      </a:lnTo>
                      <a:lnTo>
                        <a:pt x="52" y="75"/>
                      </a:lnTo>
                      <a:lnTo>
                        <a:pt x="50" y="81"/>
                      </a:lnTo>
                      <a:lnTo>
                        <a:pt x="50" y="86"/>
                      </a:lnTo>
                      <a:lnTo>
                        <a:pt x="44" y="92"/>
                      </a:lnTo>
                      <a:lnTo>
                        <a:pt x="40" y="96"/>
                      </a:lnTo>
                      <a:lnTo>
                        <a:pt x="35" y="96"/>
                      </a:lnTo>
                      <a:lnTo>
                        <a:pt x="35" y="100"/>
                      </a:lnTo>
                      <a:lnTo>
                        <a:pt x="33" y="105"/>
                      </a:lnTo>
                      <a:lnTo>
                        <a:pt x="31" y="109"/>
                      </a:lnTo>
                      <a:lnTo>
                        <a:pt x="27" y="109"/>
                      </a:lnTo>
                      <a:lnTo>
                        <a:pt x="21" y="111"/>
                      </a:lnTo>
                      <a:lnTo>
                        <a:pt x="12" y="113"/>
                      </a:lnTo>
                      <a:lnTo>
                        <a:pt x="6" y="117"/>
                      </a:lnTo>
                      <a:lnTo>
                        <a:pt x="2" y="117"/>
                      </a:lnTo>
                      <a:lnTo>
                        <a:pt x="2" y="117"/>
                      </a:lnTo>
                      <a:lnTo>
                        <a:pt x="2" y="113"/>
                      </a:lnTo>
                      <a:lnTo>
                        <a:pt x="0" y="107"/>
                      </a:lnTo>
                      <a:lnTo>
                        <a:pt x="2" y="102"/>
                      </a:lnTo>
                      <a:lnTo>
                        <a:pt x="4" y="100"/>
                      </a:lnTo>
                      <a:lnTo>
                        <a:pt x="6" y="96"/>
                      </a:lnTo>
                      <a:lnTo>
                        <a:pt x="6" y="94"/>
                      </a:lnTo>
                      <a:lnTo>
                        <a:pt x="10" y="90"/>
                      </a:lnTo>
                      <a:lnTo>
                        <a:pt x="12" y="86"/>
                      </a:lnTo>
                      <a:lnTo>
                        <a:pt x="10" y="82"/>
                      </a:lnTo>
                      <a:lnTo>
                        <a:pt x="10" y="79"/>
                      </a:lnTo>
                      <a:lnTo>
                        <a:pt x="10" y="73"/>
                      </a:lnTo>
                      <a:lnTo>
                        <a:pt x="6" y="67"/>
                      </a:lnTo>
                      <a:lnTo>
                        <a:pt x="6" y="67"/>
                      </a:lnTo>
                      <a:lnTo>
                        <a:pt x="8" y="59"/>
                      </a:lnTo>
                      <a:lnTo>
                        <a:pt x="10" y="50"/>
                      </a:lnTo>
                      <a:lnTo>
                        <a:pt x="10" y="40"/>
                      </a:lnTo>
                      <a:lnTo>
                        <a:pt x="8" y="31"/>
                      </a:lnTo>
                      <a:lnTo>
                        <a:pt x="6" y="23"/>
                      </a:lnTo>
                      <a:lnTo>
                        <a:pt x="6" y="11"/>
                      </a:lnTo>
                      <a:lnTo>
                        <a:pt x="8" y="6"/>
                      </a:lnTo>
                      <a:lnTo>
                        <a:pt x="8" y="0"/>
                      </a:lnTo>
                      <a:lnTo>
                        <a:pt x="12" y="2"/>
                      </a:lnTo>
                      <a:lnTo>
                        <a:pt x="19" y="4"/>
                      </a:lnTo>
                      <a:lnTo>
                        <a:pt x="23" y="4"/>
                      </a:lnTo>
                      <a:lnTo>
                        <a:pt x="29" y="4"/>
                      </a:lnTo>
                      <a:lnTo>
                        <a:pt x="35" y="10"/>
                      </a:lnTo>
                      <a:lnTo>
                        <a:pt x="39" y="15"/>
                      </a:lnTo>
                      <a:lnTo>
                        <a:pt x="44" y="21"/>
                      </a:lnTo>
                      <a:lnTo>
                        <a:pt x="50" y="25"/>
                      </a:lnTo>
                      <a:lnTo>
                        <a:pt x="56" y="23"/>
                      </a:lnTo>
                      <a:lnTo>
                        <a:pt x="60" y="23"/>
                      </a:lnTo>
                      <a:lnTo>
                        <a:pt x="65" y="27"/>
                      </a:lnTo>
                      <a:lnTo>
                        <a:pt x="71" y="33"/>
                      </a:lnTo>
                      <a:lnTo>
                        <a:pt x="73" y="36"/>
                      </a:lnTo>
                      <a:lnTo>
                        <a:pt x="73" y="42"/>
                      </a:lnTo>
                      <a:lnTo>
                        <a:pt x="75" y="44"/>
                      </a:lnTo>
                      <a:lnTo>
                        <a:pt x="83" y="46"/>
                      </a:lnTo>
                      <a:lnTo>
                        <a:pt x="85" y="46"/>
                      </a:lnTo>
                      <a:lnTo>
                        <a:pt x="85" y="48"/>
                      </a:lnTo>
                      <a:lnTo>
                        <a:pt x="87" y="54"/>
                      </a:lnTo>
                      <a:lnTo>
                        <a:pt x="83" y="58"/>
                      </a:lnTo>
                      <a:lnTo>
                        <a:pt x="83" y="58"/>
                      </a:lnTo>
                      <a:lnTo>
                        <a:pt x="79" y="59"/>
                      </a:lnTo>
                      <a:lnTo>
                        <a:pt x="77" y="59"/>
                      </a:lnTo>
                      <a:lnTo>
                        <a:pt x="75" y="63"/>
                      </a:lnTo>
                      <a:lnTo>
                        <a:pt x="73" y="65"/>
                      </a:lnTo>
                      <a:lnTo>
                        <a:pt x="71" y="65"/>
                      </a:lnTo>
                      <a:lnTo>
                        <a:pt x="69" y="67"/>
                      </a:lnTo>
                      <a:close/>
                    </a:path>
                  </a:pathLst>
                </a:custGeom>
                <a:solidFill>
                  <a:srgbClr val="ff6600"/>
                </a:solidFill>
                <a:ln w="0">
                  <a:noFill/>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3241" name=""/>
                <p:cNvSpPr/>
                <p:nvPr/>
              </p:nvSpPr>
              <p:spPr>
                <a:xfrm>
                  <a:off x="6179040" y="3463560"/>
                  <a:ext cx="28080" cy="30960"/>
                </a:xfrm>
                <a:custGeom>
                  <a:avLst/>
                  <a:gdLst/>
                  <a:ahLst/>
                  <a:rect l="l" t="t" r="r" b="b"/>
                  <a:pathLst>
                    <a:path w="106" h="121">
                      <a:moveTo>
                        <a:pt x="0" y="46"/>
                      </a:moveTo>
                      <a:lnTo>
                        <a:pt x="10" y="53"/>
                      </a:lnTo>
                      <a:lnTo>
                        <a:pt x="17" y="57"/>
                      </a:lnTo>
                      <a:lnTo>
                        <a:pt x="23" y="63"/>
                      </a:lnTo>
                      <a:lnTo>
                        <a:pt x="29" y="67"/>
                      </a:lnTo>
                      <a:lnTo>
                        <a:pt x="33" y="69"/>
                      </a:lnTo>
                      <a:lnTo>
                        <a:pt x="35" y="74"/>
                      </a:lnTo>
                      <a:lnTo>
                        <a:pt x="38" y="82"/>
                      </a:lnTo>
                      <a:lnTo>
                        <a:pt x="38" y="88"/>
                      </a:lnTo>
                      <a:lnTo>
                        <a:pt x="35" y="97"/>
                      </a:lnTo>
                      <a:lnTo>
                        <a:pt x="31" y="103"/>
                      </a:lnTo>
                      <a:lnTo>
                        <a:pt x="35" y="107"/>
                      </a:lnTo>
                      <a:lnTo>
                        <a:pt x="42" y="115"/>
                      </a:lnTo>
                      <a:lnTo>
                        <a:pt x="48" y="121"/>
                      </a:lnTo>
                      <a:lnTo>
                        <a:pt x="52" y="115"/>
                      </a:lnTo>
                      <a:lnTo>
                        <a:pt x="56" y="107"/>
                      </a:lnTo>
                      <a:lnTo>
                        <a:pt x="67" y="90"/>
                      </a:lnTo>
                      <a:lnTo>
                        <a:pt x="73" y="88"/>
                      </a:lnTo>
                      <a:lnTo>
                        <a:pt x="77" y="88"/>
                      </a:lnTo>
                      <a:lnTo>
                        <a:pt x="81" y="82"/>
                      </a:lnTo>
                      <a:lnTo>
                        <a:pt x="84" y="80"/>
                      </a:lnTo>
                      <a:lnTo>
                        <a:pt x="92" y="69"/>
                      </a:lnTo>
                      <a:lnTo>
                        <a:pt x="98" y="61"/>
                      </a:lnTo>
                      <a:lnTo>
                        <a:pt x="100" y="57"/>
                      </a:lnTo>
                      <a:lnTo>
                        <a:pt x="102" y="53"/>
                      </a:lnTo>
                      <a:lnTo>
                        <a:pt x="102" y="48"/>
                      </a:lnTo>
                      <a:lnTo>
                        <a:pt x="104" y="38"/>
                      </a:lnTo>
                      <a:lnTo>
                        <a:pt x="106" y="34"/>
                      </a:lnTo>
                      <a:lnTo>
                        <a:pt x="104" y="30"/>
                      </a:lnTo>
                      <a:lnTo>
                        <a:pt x="102" y="26"/>
                      </a:lnTo>
                      <a:lnTo>
                        <a:pt x="98" y="26"/>
                      </a:lnTo>
                      <a:lnTo>
                        <a:pt x="96" y="26"/>
                      </a:lnTo>
                      <a:lnTo>
                        <a:pt x="94" y="21"/>
                      </a:lnTo>
                      <a:lnTo>
                        <a:pt x="92" y="19"/>
                      </a:lnTo>
                      <a:lnTo>
                        <a:pt x="90" y="15"/>
                      </a:lnTo>
                      <a:lnTo>
                        <a:pt x="88" y="11"/>
                      </a:lnTo>
                      <a:lnTo>
                        <a:pt x="81" y="7"/>
                      </a:lnTo>
                      <a:lnTo>
                        <a:pt x="75" y="9"/>
                      </a:lnTo>
                      <a:lnTo>
                        <a:pt x="65" y="9"/>
                      </a:lnTo>
                      <a:lnTo>
                        <a:pt x="60" y="13"/>
                      </a:lnTo>
                      <a:lnTo>
                        <a:pt x="58" y="17"/>
                      </a:lnTo>
                      <a:lnTo>
                        <a:pt x="54" y="13"/>
                      </a:lnTo>
                      <a:lnTo>
                        <a:pt x="50" y="9"/>
                      </a:lnTo>
                      <a:lnTo>
                        <a:pt x="50" y="5"/>
                      </a:lnTo>
                      <a:lnTo>
                        <a:pt x="48" y="0"/>
                      </a:lnTo>
                      <a:lnTo>
                        <a:pt x="40" y="2"/>
                      </a:lnTo>
                      <a:lnTo>
                        <a:pt x="38" y="5"/>
                      </a:lnTo>
                      <a:lnTo>
                        <a:pt x="33" y="15"/>
                      </a:lnTo>
                      <a:lnTo>
                        <a:pt x="27" y="21"/>
                      </a:lnTo>
                      <a:lnTo>
                        <a:pt x="23" y="28"/>
                      </a:lnTo>
                      <a:lnTo>
                        <a:pt x="19" y="30"/>
                      </a:lnTo>
                      <a:lnTo>
                        <a:pt x="17" y="34"/>
                      </a:lnTo>
                      <a:lnTo>
                        <a:pt x="15" y="36"/>
                      </a:lnTo>
                      <a:lnTo>
                        <a:pt x="10" y="38"/>
                      </a:lnTo>
                      <a:lnTo>
                        <a:pt x="6" y="42"/>
                      </a:lnTo>
                      <a:lnTo>
                        <a:pt x="2" y="44"/>
                      </a:lnTo>
                      <a:lnTo>
                        <a:pt x="0" y="46"/>
                      </a:lnTo>
                      <a:close/>
                    </a:path>
                  </a:pathLst>
                </a:custGeom>
                <a:solidFill>
                  <a:srgbClr val="ff6600"/>
                </a:solidFill>
                <a:ln w="0">
                  <a:noFill/>
                </a:ln>
              </p:spPr>
              <p:style>
                <a:lnRef idx="0"/>
                <a:fillRef idx="0"/>
                <a:effectRef idx="0"/>
                <a:fontRef idx="minor"/>
              </p:style>
              <p:txBody>
                <a:bodyPr lIns="90000" rIns="90000" tIns="-15840" bIns="-15840" anchor="t">
                  <a:noAutofit/>
                </a:bodyPr>
                <a:p>
                  <a:endParaRPr b="0" lang="en-US" sz="2400" strike="noStrike" u="none">
                    <a:solidFill>
                      <a:srgbClr val="000000"/>
                    </a:solidFill>
                    <a:effectLst/>
                    <a:uFillTx/>
                    <a:latin typeface="Times New Roman"/>
                  </a:endParaRPr>
                </a:p>
              </p:txBody>
            </p:sp>
            <p:sp>
              <p:nvSpPr>
                <p:cNvPr id="3242" name=""/>
                <p:cNvSpPr/>
                <p:nvPr/>
              </p:nvSpPr>
              <p:spPr>
                <a:xfrm>
                  <a:off x="6167520" y="3475080"/>
                  <a:ext cx="23400" cy="33480"/>
                </a:xfrm>
                <a:custGeom>
                  <a:avLst/>
                  <a:gdLst/>
                  <a:ahLst/>
                  <a:rect l="l" t="t" r="r" b="b"/>
                  <a:pathLst>
                    <a:path w="96" h="126">
                      <a:moveTo>
                        <a:pt x="2" y="82"/>
                      </a:moveTo>
                      <a:lnTo>
                        <a:pt x="4" y="76"/>
                      </a:lnTo>
                      <a:lnTo>
                        <a:pt x="6" y="73"/>
                      </a:lnTo>
                      <a:lnTo>
                        <a:pt x="10" y="71"/>
                      </a:lnTo>
                      <a:lnTo>
                        <a:pt x="14" y="69"/>
                      </a:lnTo>
                      <a:lnTo>
                        <a:pt x="17" y="65"/>
                      </a:lnTo>
                      <a:lnTo>
                        <a:pt x="21" y="61"/>
                      </a:lnTo>
                      <a:lnTo>
                        <a:pt x="21" y="57"/>
                      </a:lnTo>
                      <a:lnTo>
                        <a:pt x="21" y="55"/>
                      </a:lnTo>
                      <a:lnTo>
                        <a:pt x="19" y="53"/>
                      </a:lnTo>
                      <a:lnTo>
                        <a:pt x="19" y="50"/>
                      </a:lnTo>
                      <a:lnTo>
                        <a:pt x="21" y="42"/>
                      </a:lnTo>
                      <a:lnTo>
                        <a:pt x="29" y="30"/>
                      </a:lnTo>
                      <a:lnTo>
                        <a:pt x="33" y="27"/>
                      </a:lnTo>
                      <a:lnTo>
                        <a:pt x="35" y="21"/>
                      </a:lnTo>
                      <a:lnTo>
                        <a:pt x="35" y="15"/>
                      </a:lnTo>
                      <a:lnTo>
                        <a:pt x="38" y="11"/>
                      </a:lnTo>
                      <a:lnTo>
                        <a:pt x="44" y="7"/>
                      </a:lnTo>
                      <a:lnTo>
                        <a:pt x="48" y="0"/>
                      </a:lnTo>
                      <a:lnTo>
                        <a:pt x="58" y="7"/>
                      </a:lnTo>
                      <a:lnTo>
                        <a:pt x="65" y="11"/>
                      </a:lnTo>
                      <a:lnTo>
                        <a:pt x="71" y="17"/>
                      </a:lnTo>
                      <a:lnTo>
                        <a:pt x="77" y="21"/>
                      </a:lnTo>
                      <a:lnTo>
                        <a:pt x="81" y="23"/>
                      </a:lnTo>
                      <a:lnTo>
                        <a:pt x="83" y="28"/>
                      </a:lnTo>
                      <a:lnTo>
                        <a:pt x="86" y="36"/>
                      </a:lnTo>
                      <a:lnTo>
                        <a:pt x="86" y="42"/>
                      </a:lnTo>
                      <a:lnTo>
                        <a:pt x="83" y="51"/>
                      </a:lnTo>
                      <a:lnTo>
                        <a:pt x="79" y="57"/>
                      </a:lnTo>
                      <a:lnTo>
                        <a:pt x="83" y="61"/>
                      </a:lnTo>
                      <a:lnTo>
                        <a:pt x="90" y="69"/>
                      </a:lnTo>
                      <a:lnTo>
                        <a:pt x="96" y="75"/>
                      </a:lnTo>
                      <a:lnTo>
                        <a:pt x="92" y="84"/>
                      </a:lnTo>
                      <a:lnTo>
                        <a:pt x="88" y="99"/>
                      </a:lnTo>
                      <a:lnTo>
                        <a:pt x="86" y="111"/>
                      </a:lnTo>
                      <a:lnTo>
                        <a:pt x="83" y="121"/>
                      </a:lnTo>
                      <a:lnTo>
                        <a:pt x="81" y="126"/>
                      </a:lnTo>
                      <a:lnTo>
                        <a:pt x="75" y="124"/>
                      </a:lnTo>
                      <a:lnTo>
                        <a:pt x="67" y="121"/>
                      </a:lnTo>
                      <a:lnTo>
                        <a:pt x="63" y="117"/>
                      </a:lnTo>
                      <a:lnTo>
                        <a:pt x="56" y="117"/>
                      </a:lnTo>
                      <a:lnTo>
                        <a:pt x="44" y="119"/>
                      </a:lnTo>
                      <a:lnTo>
                        <a:pt x="33" y="119"/>
                      </a:lnTo>
                      <a:lnTo>
                        <a:pt x="25" y="121"/>
                      </a:lnTo>
                      <a:lnTo>
                        <a:pt x="19" y="119"/>
                      </a:lnTo>
                      <a:lnTo>
                        <a:pt x="8" y="109"/>
                      </a:lnTo>
                      <a:lnTo>
                        <a:pt x="8" y="107"/>
                      </a:lnTo>
                      <a:lnTo>
                        <a:pt x="4" y="101"/>
                      </a:lnTo>
                      <a:lnTo>
                        <a:pt x="2" y="92"/>
                      </a:lnTo>
                      <a:lnTo>
                        <a:pt x="0" y="84"/>
                      </a:lnTo>
                      <a:lnTo>
                        <a:pt x="2" y="82"/>
                      </a:lnTo>
                      <a:close/>
                    </a:path>
                  </a:pathLst>
                </a:custGeom>
                <a:solidFill>
                  <a:srgbClr val="ff6600"/>
                </a:solidFill>
                <a:ln w="0">
                  <a:noFill/>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Times New Roman"/>
                  </a:endParaRPr>
                </a:p>
              </p:txBody>
            </p:sp>
            <p:sp>
              <p:nvSpPr>
                <p:cNvPr id="3243" name=""/>
                <p:cNvSpPr/>
                <p:nvPr/>
              </p:nvSpPr>
              <p:spPr>
                <a:xfrm>
                  <a:off x="6237000" y="3321000"/>
                  <a:ext cx="50400" cy="47880"/>
                </a:xfrm>
                <a:custGeom>
                  <a:avLst/>
                  <a:gdLst/>
                  <a:ahLst/>
                  <a:rect l="l" t="t" r="r" b="b"/>
                  <a:pathLst>
                    <a:path w="192" h="186">
                      <a:moveTo>
                        <a:pt x="186" y="34"/>
                      </a:moveTo>
                      <a:lnTo>
                        <a:pt x="184" y="34"/>
                      </a:lnTo>
                      <a:lnTo>
                        <a:pt x="176" y="31"/>
                      </a:lnTo>
                      <a:lnTo>
                        <a:pt x="167" y="29"/>
                      </a:lnTo>
                      <a:lnTo>
                        <a:pt x="157" y="33"/>
                      </a:lnTo>
                      <a:lnTo>
                        <a:pt x="146" y="38"/>
                      </a:lnTo>
                      <a:lnTo>
                        <a:pt x="138" y="44"/>
                      </a:lnTo>
                      <a:lnTo>
                        <a:pt x="136" y="44"/>
                      </a:lnTo>
                      <a:lnTo>
                        <a:pt x="132" y="44"/>
                      </a:lnTo>
                      <a:lnTo>
                        <a:pt x="121" y="42"/>
                      </a:lnTo>
                      <a:lnTo>
                        <a:pt x="105" y="40"/>
                      </a:lnTo>
                      <a:lnTo>
                        <a:pt x="90" y="38"/>
                      </a:lnTo>
                      <a:lnTo>
                        <a:pt x="75" y="33"/>
                      </a:lnTo>
                      <a:lnTo>
                        <a:pt x="73" y="29"/>
                      </a:lnTo>
                      <a:lnTo>
                        <a:pt x="65" y="21"/>
                      </a:lnTo>
                      <a:lnTo>
                        <a:pt x="59" y="9"/>
                      </a:lnTo>
                      <a:lnTo>
                        <a:pt x="52" y="2"/>
                      </a:lnTo>
                      <a:lnTo>
                        <a:pt x="44" y="0"/>
                      </a:lnTo>
                      <a:lnTo>
                        <a:pt x="34" y="0"/>
                      </a:lnTo>
                      <a:lnTo>
                        <a:pt x="25" y="2"/>
                      </a:lnTo>
                      <a:lnTo>
                        <a:pt x="15" y="6"/>
                      </a:lnTo>
                      <a:lnTo>
                        <a:pt x="4" y="8"/>
                      </a:lnTo>
                      <a:lnTo>
                        <a:pt x="8" y="13"/>
                      </a:lnTo>
                      <a:lnTo>
                        <a:pt x="13" y="25"/>
                      </a:lnTo>
                      <a:lnTo>
                        <a:pt x="15" y="31"/>
                      </a:lnTo>
                      <a:lnTo>
                        <a:pt x="19" y="36"/>
                      </a:lnTo>
                      <a:lnTo>
                        <a:pt x="25" y="44"/>
                      </a:lnTo>
                      <a:lnTo>
                        <a:pt x="29" y="56"/>
                      </a:lnTo>
                      <a:lnTo>
                        <a:pt x="33" y="61"/>
                      </a:lnTo>
                      <a:lnTo>
                        <a:pt x="38" y="71"/>
                      </a:lnTo>
                      <a:lnTo>
                        <a:pt x="40" y="82"/>
                      </a:lnTo>
                      <a:lnTo>
                        <a:pt x="38" y="90"/>
                      </a:lnTo>
                      <a:lnTo>
                        <a:pt x="34" y="98"/>
                      </a:lnTo>
                      <a:lnTo>
                        <a:pt x="27" y="105"/>
                      </a:lnTo>
                      <a:lnTo>
                        <a:pt x="23" y="111"/>
                      </a:lnTo>
                      <a:lnTo>
                        <a:pt x="17" y="113"/>
                      </a:lnTo>
                      <a:lnTo>
                        <a:pt x="13" y="119"/>
                      </a:lnTo>
                      <a:lnTo>
                        <a:pt x="9" y="128"/>
                      </a:lnTo>
                      <a:lnTo>
                        <a:pt x="6" y="136"/>
                      </a:lnTo>
                      <a:lnTo>
                        <a:pt x="2" y="144"/>
                      </a:lnTo>
                      <a:lnTo>
                        <a:pt x="0" y="153"/>
                      </a:lnTo>
                      <a:lnTo>
                        <a:pt x="4" y="155"/>
                      </a:lnTo>
                      <a:lnTo>
                        <a:pt x="11" y="161"/>
                      </a:lnTo>
                      <a:lnTo>
                        <a:pt x="21" y="165"/>
                      </a:lnTo>
                      <a:lnTo>
                        <a:pt x="29" y="169"/>
                      </a:lnTo>
                      <a:lnTo>
                        <a:pt x="36" y="171"/>
                      </a:lnTo>
                      <a:lnTo>
                        <a:pt x="42" y="175"/>
                      </a:lnTo>
                      <a:lnTo>
                        <a:pt x="48" y="176"/>
                      </a:lnTo>
                      <a:lnTo>
                        <a:pt x="54" y="175"/>
                      </a:lnTo>
                      <a:lnTo>
                        <a:pt x="57" y="175"/>
                      </a:lnTo>
                      <a:lnTo>
                        <a:pt x="59" y="175"/>
                      </a:lnTo>
                      <a:lnTo>
                        <a:pt x="61" y="178"/>
                      </a:lnTo>
                      <a:lnTo>
                        <a:pt x="63" y="184"/>
                      </a:lnTo>
                      <a:lnTo>
                        <a:pt x="65" y="186"/>
                      </a:lnTo>
                      <a:lnTo>
                        <a:pt x="67" y="184"/>
                      </a:lnTo>
                      <a:lnTo>
                        <a:pt x="71" y="180"/>
                      </a:lnTo>
                      <a:lnTo>
                        <a:pt x="73" y="176"/>
                      </a:lnTo>
                      <a:lnTo>
                        <a:pt x="79" y="176"/>
                      </a:lnTo>
                      <a:lnTo>
                        <a:pt x="84" y="175"/>
                      </a:lnTo>
                      <a:lnTo>
                        <a:pt x="82" y="165"/>
                      </a:lnTo>
                      <a:lnTo>
                        <a:pt x="82" y="155"/>
                      </a:lnTo>
                      <a:lnTo>
                        <a:pt x="84" y="148"/>
                      </a:lnTo>
                      <a:lnTo>
                        <a:pt x="88" y="142"/>
                      </a:lnTo>
                      <a:lnTo>
                        <a:pt x="90" y="136"/>
                      </a:lnTo>
                      <a:lnTo>
                        <a:pt x="88" y="132"/>
                      </a:lnTo>
                      <a:lnTo>
                        <a:pt x="84" y="127"/>
                      </a:lnTo>
                      <a:lnTo>
                        <a:pt x="88" y="123"/>
                      </a:lnTo>
                      <a:lnTo>
                        <a:pt x="90" y="125"/>
                      </a:lnTo>
                      <a:lnTo>
                        <a:pt x="94" y="127"/>
                      </a:lnTo>
                      <a:lnTo>
                        <a:pt x="96" y="127"/>
                      </a:lnTo>
                      <a:lnTo>
                        <a:pt x="102" y="127"/>
                      </a:lnTo>
                      <a:lnTo>
                        <a:pt x="109" y="130"/>
                      </a:lnTo>
                      <a:lnTo>
                        <a:pt x="117" y="132"/>
                      </a:lnTo>
                      <a:lnTo>
                        <a:pt x="125" y="132"/>
                      </a:lnTo>
                      <a:lnTo>
                        <a:pt x="130" y="130"/>
                      </a:lnTo>
                      <a:lnTo>
                        <a:pt x="134" y="128"/>
                      </a:lnTo>
                      <a:lnTo>
                        <a:pt x="138" y="127"/>
                      </a:lnTo>
                      <a:lnTo>
                        <a:pt x="142" y="123"/>
                      </a:lnTo>
                      <a:lnTo>
                        <a:pt x="150" y="119"/>
                      </a:lnTo>
                      <a:lnTo>
                        <a:pt x="157" y="119"/>
                      </a:lnTo>
                      <a:lnTo>
                        <a:pt x="161" y="117"/>
                      </a:lnTo>
                      <a:lnTo>
                        <a:pt x="159" y="111"/>
                      </a:lnTo>
                      <a:lnTo>
                        <a:pt x="159" y="105"/>
                      </a:lnTo>
                      <a:lnTo>
                        <a:pt x="159" y="94"/>
                      </a:lnTo>
                      <a:lnTo>
                        <a:pt x="159" y="82"/>
                      </a:lnTo>
                      <a:lnTo>
                        <a:pt x="163" y="73"/>
                      </a:lnTo>
                      <a:lnTo>
                        <a:pt x="165" y="65"/>
                      </a:lnTo>
                      <a:lnTo>
                        <a:pt x="169" y="59"/>
                      </a:lnTo>
                      <a:lnTo>
                        <a:pt x="176" y="56"/>
                      </a:lnTo>
                      <a:lnTo>
                        <a:pt x="182" y="56"/>
                      </a:lnTo>
                      <a:lnTo>
                        <a:pt x="188" y="52"/>
                      </a:lnTo>
                      <a:lnTo>
                        <a:pt x="192" y="48"/>
                      </a:lnTo>
                      <a:lnTo>
                        <a:pt x="190" y="40"/>
                      </a:lnTo>
                      <a:lnTo>
                        <a:pt x="186" y="34"/>
                      </a:lnTo>
                      <a:close/>
                    </a:path>
                  </a:pathLst>
                </a:custGeom>
                <a:solidFill>
                  <a:srgbClr val="ff6600"/>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3244" name=""/>
                <p:cNvSpPr/>
                <p:nvPr/>
              </p:nvSpPr>
              <p:spPr>
                <a:xfrm>
                  <a:off x="6258240" y="3350520"/>
                  <a:ext cx="28080" cy="28440"/>
                </a:xfrm>
                <a:custGeom>
                  <a:avLst/>
                  <a:gdLst/>
                  <a:ahLst/>
                  <a:rect l="l" t="t" r="r" b="b"/>
                  <a:pathLst>
                    <a:path w="102" h="107">
                      <a:moveTo>
                        <a:pt x="96" y="58"/>
                      </a:moveTo>
                      <a:lnTo>
                        <a:pt x="91" y="48"/>
                      </a:lnTo>
                      <a:lnTo>
                        <a:pt x="87" y="40"/>
                      </a:lnTo>
                      <a:lnTo>
                        <a:pt x="83" y="29"/>
                      </a:lnTo>
                      <a:lnTo>
                        <a:pt x="81" y="13"/>
                      </a:lnTo>
                      <a:lnTo>
                        <a:pt x="79" y="0"/>
                      </a:lnTo>
                      <a:lnTo>
                        <a:pt x="75" y="2"/>
                      </a:lnTo>
                      <a:lnTo>
                        <a:pt x="68" y="2"/>
                      </a:lnTo>
                      <a:lnTo>
                        <a:pt x="60" y="6"/>
                      </a:lnTo>
                      <a:lnTo>
                        <a:pt x="56" y="10"/>
                      </a:lnTo>
                      <a:lnTo>
                        <a:pt x="52" y="11"/>
                      </a:lnTo>
                      <a:lnTo>
                        <a:pt x="48" y="13"/>
                      </a:lnTo>
                      <a:lnTo>
                        <a:pt x="43" y="15"/>
                      </a:lnTo>
                      <a:lnTo>
                        <a:pt x="35" y="15"/>
                      </a:lnTo>
                      <a:lnTo>
                        <a:pt x="27" y="13"/>
                      </a:lnTo>
                      <a:lnTo>
                        <a:pt x="20" y="10"/>
                      </a:lnTo>
                      <a:lnTo>
                        <a:pt x="14" y="10"/>
                      </a:lnTo>
                      <a:lnTo>
                        <a:pt x="12" y="10"/>
                      </a:lnTo>
                      <a:lnTo>
                        <a:pt x="8" y="8"/>
                      </a:lnTo>
                      <a:lnTo>
                        <a:pt x="6" y="6"/>
                      </a:lnTo>
                      <a:lnTo>
                        <a:pt x="2" y="10"/>
                      </a:lnTo>
                      <a:lnTo>
                        <a:pt x="6" y="15"/>
                      </a:lnTo>
                      <a:lnTo>
                        <a:pt x="8" y="19"/>
                      </a:lnTo>
                      <a:lnTo>
                        <a:pt x="6" y="25"/>
                      </a:lnTo>
                      <a:lnTo>
                        <a:pt x="2" y="31"/>
                      </a:lnTo>
                      <a:lnTo>
                        <a:pt x="0" y="38"/>
                      </a:lnTo>
                      <a:lnTo>
                        <a:pt x="0" y="48"/>
                      </a:lnTo>
                      <a:lnTo>
                        <a:pt x="2" y="58"/>
                      </a:lnTo>
                      <a:lnTo>
                        <a:pt x="2" y="59"/>
                      </a:lnTo>
                      <a:lnTo>
                        <a:pt x="6" y="63"/>
                      </a:lnTo>
                      <a:lnTo>
                        <a:pt x="10" y="67"/>
                      </a:lnTo>
                      <a:lnTo>
                        <a:pt x="12" y="61"/>
                      </a:lnTo>
                      <a:lnTo>
                        <a:pt x="18" y="59"/>
                      </a:lnTo>
                      <a:lnTo>
                        <a:pt x="25" y="61"/>
                      </a:lnTo>
                      <a:lnTo>
                        <a:pt x="31" y="67"/>
                      </a:lnTo>
                      <a:lnTo>
                        <a:pt x="35" y="69"/>
                      </a:lnTo>
                      <a:lnTo>
                        <a:pt x="37" y="69"/>
                      </a:lnTo>
                      <a:lnTo>
                        <a:pt x="39" y="73"/>
                      </a:lnTo>
                      <a:lnTo>
                        <a:pt x="43" y="75"/>
                      </a:lnTo>
                      <a:lnTo>
                        <a:pt x="45" y="71"/>
                      </a:lnTo>
                      <a:lnTo>
                        <a:pt x="50" y="73"/>
                      </a:lnTo>
                      <a:lnTo>
                        <a:pt x="56" y="75"/>
                      </a:lnTo>
                      <a:lnTo>
                        <a:pt x="56" y="81"/>
                      </a:lnTo>
                      <a:lnTo>
                        <a:pt x="56" y="84"/>
                      </a:lnTo>
                      <a:lnTo>
                        <a:pt x="56" y="84"/>
                      </a:lnTo>
                      <a:lnTo>
                        <a:pt x="58" y="88"/>
                      </a:lnTo>
                      <a:lnTo>
                        <a:pt x="62" y="88"/>
                      </a:lnTo>
                      <a:lnTo>
                        <a:pt x="66" y="90"/>
                      </a:lnTo>
                      <a:lnTo>
                        <a:pt x="71" y="96"/>
                      </a:lnTo>
                      <a:lnTo>
                        <a:pt x="73" y="98"/>
                      </a:lnTo>
                      <a:lnTo>
                        <a:pt x="79" y="107"/>
                      </a:lnTo>
                      <a:lnTo>
                        <a:pt x="83" y="104"/>
                      </a:lnTo>
                      <a:lnTo>
                        <a:pt x="85" y="98"/>
                      </a:lnTo>
                      <a:lnTo>
                        <a:pt x="87" y="90"/>
                      </a:lnTo>
                      <a:lnTo>
                        <a:pt x="91" y="84"/>
                      </a:lnTo>
                      <a:lnTo>
                        <a:pt x="94" y="81"/>
                      </a:lnTo>
                      <a:lnTo>
                        <a:pt x="100" y="77"/>
                      </a:lnTo>
                      <a:lnTo>
                        <a:pt x="102" y="75"/>
                      </a:lnTo>
                      <a:lnTo>
                        <a:pt x="100" y="65"/>
                      </a:lnTo>
                      <a:lnTo>
                        <a:pt x="96" y="58"/>
                      </a:lnTo>
                      <a:close/>
                    </a:path>
                  </a:pathLst>
                </a:custGeom>
                <a:solidFill>
                  <a:srgbClr val="ff6600"/>
                </a:solid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grpSp>
          <p:sp>
            <p:nvSpPr>
              <p:cNvPr id="3245" name=""/>
              <p:cNvSpPr/>
              <p:nvPr/>
            </p:nvSpPr>
            <p:spPr>
              <a:xfrm>
                <a:off x="4340160" y="3014640"/>
                <a:ext cx="2169720" cy="747720"/>
              </a:xfrm>
              <a:custGeom>
                <a:avLst/>
                <a:gdLst/>
                <a:ahLst/>
                <a:rect l="l" t="t" r="r" b="b"/>
                <a:pathLst>
                  <a:path w="2943" h="1031">
                    <a:moveTo>
                      <a:pt x="0" y="0"/>
                    </a:moveTo>
                    <a:lnTo>
                      <a:pt x="766" y="189"/>
                    </a:lnTo>
                    <a:lnTo>
                      <a:pt x="1005" y="249"/>
                    </a:lnTo>
                    <a:lnTo>
                      <a:pt x="1423" y="518"/>
                    </a:lnTo>
                    <a:lnTo>
                      <a:pt x="1546" y="558"/>
                    </a:lnTo>
                    <a:lnTo>
                      <a:pt x="2009" y="607"/>
                    </a:lnTo>
                    <a:lnTo>
                      <a:pt x="2094" y="643"/>
                    </a:lnTo>
                    <a:lnTo>
                      <a:pt x="2388" y="722"/>
                    </a:lnTo>
                    <a:lnTo>
                      <a:pt x="2562" y="797"/>
                    </a:lnTo>
                    <a:lnTo>
                      <a:pt x="2618" y="783"/>
                    </a:lnTo>
                    <a:lnTo>
                      <a:pt x="2684" y="803"/>
                    </a:lnTo>
                    <a:lnTo>
                      <a:pt x="2749" y="840"/>
                    </a:lnTo>
                    <a:lnTo>
                      <a:pt x="2789" y="861"/>
                    </a:lnTo>
                    <a:lnTo>
                      <a:pt x="2827" y="852"/>
                    </a:lnTo>
                    <a:lnTo>
                      <a:pt x="2882" y="881"/>
                    </a:lnTo>
                    <a:lnTo>
                      <a:pt x="2908" y="901"/>
                    </a:lnTo>
                    <a:lnTo>
                      <a:pt x="2931" y="953"/>
                    </a:lnTo>
                    <a:lnTo>
                      <a:pt x="2923" y="982"/>
                    </a:lnTo>
                    <a:lnTo>
                      <a:pt x="2943" y="1031"/>
                    </a:lnTo>
                  </a:path>
                </a:pathLst>
              </a:custGeom>
              <a:noFill/>
              <a:ln w="6228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46" name=""/>
              <p:cNvSpPr/>
              <p:nvPr/>
            </p:nvSpPr>
            <p:spPr>
              <a:xfrm>
                <a:off x="6581520" y="3762360"/>
                <a:ext cx="44280" cy="96840"/>
              </a:xfrm>
              <a:prstGeom prst="line">
                <a:avLst/>
              </a:prstGeom>
              <a:ln w="57240">
                <a:solidFill>
                  <a:srgbClr val="ff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47" name=""/>
              <p:cNvSpPr/>
              <p:nvPr/>
            </p:nvSpPr>
            <p:spPr>
              <a:xfrm>
                <a:off x="5485320" y="3257280"/>
                <a:ext cx="619200" cy="164880"/>
              </a:xfrm>
              <a:prstGeom prst="rect">
                <a:avLst/>
              </a:prstGeom>
              <a:noFill/>
              <a:ln w="0">
                <a:noFill/>
              </a:ln>
            </p:spPr>
            <p:style>
              <a:lnRef idx="0"/>
              <a:fillRef idx="0"/>
              <a:effectRef idx="0"/>
              <a:fontRef idx="minor"/>
            </p:style>
            <p:txBody>
              <a:bodyPr wrap="none" lIns="90360" rIns="90360" tIns="44280" bIns="442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Arial"/>
                  </a:rPr>
                  <a:t>Campo Grande</a:t>
                </a:r>
                <a:endParaRPr b="0" lang="en-US" sz="500" strike="noStrike" u="none">
                  <a:solidFill>
                    <a:srgbClr val="000000"/>
                  </a:solidFill>
                  <a:effectLst/>
                  <a:uFillTx/>
                  <a:latin typeface="Times New Roman"/>
                </a:endParaRPr>
              </a:p>
            </p:txBody>
          </p:sp>
          <p:sp>
            <p:nvSpPr>
              <p:cNvPr id="3248" name=""/>
              <p:cNvSpPr/>
              <p:nvPr/>
            </p:nvSpPr>
            <p:spPr>
              <a:xfrm>
                <a:off x="6435000" y="3716280"/>
                <a:ext cx="477000" cy="149760"/>
              </a:xfrm>
              <a:prstGeom prst="rect">
                <a:avLst/>
              </a:prstGeom>
              <a:noFill/>
              <a:ln w="0">
                <a:noFill/>
              </a:ln>
            </p:spPr>
            <p:style>
              <a:lnRef idx="0"/>
              <a:fillRef idx="0"/>
              <a:effectRef idx="0"/>
              <a:fontRef idx="minor"/>
            </p:style>
            <p:txBody>
              <a:bodyPr wrap="none" lIns="90360" rIns="90360" tIns="44280" bIns="44280" anchor="t">
                <a:spAutoFit/>
              </a:bodyPr>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Arial"/>
                  </a:rPr>
                  <a:t>São Paulo</a:t>
                </a:r>
                <a:endParaRPr b="0" lang="en-US" sz="500" strike="noStrike" u="none">
                  <a:solidFill>
                    <a:srgbClr val="000000"/>
                  </a:solidFill>
                  <a:effectLst/>
                  <a:uFillTx/>
                  <a:latin typeface="Times New Roman"/>
                </a:endParaRPr>
              </a:p>
            </p:txBody>
          </p:sp>
          <p:sp>
            <p:nvSpPr>
              <p:cNvPr id="3249" name=""/>
              <p:cNvSpPr/>
              <p:nvPr/>
            </p:nvSpPr>
            <p:spPr>
              <a:xfrm flipV="1">
                <a:off x="6606720" y="3854520"/>
                <a:ext cx="11160" cy="12240"/>
              </a:xfrm>
              <a:prstGeom prst="line">
                <a:avLst/>
              </a:prstGeom>
              <a:ln w="50760">
                <a:solidFill>
                  <a:srgbClr val="ff0000"/>
                </a:solidFill>
                <a:miter/>
              </a:ln>
            </p:spPr>
            <p:style>
              <a:lnRef idx="0"/>
              <a:fillRef idx="0"/>
              <a:effectRef idx="0"/>
              <a:fontRef idx="minor"/>
            </p:style>
            <p:txBody>
              <a:bodyPr lIns="90000" rIns="90000" tIns="-34560" bIns="-34560" anchor="ctr">
                <a:noAutofit/>
              </a:bodyPr>
              <a:p>
                <a:endParaRPr b="0" lang="en-US" sz="2400" strike="noStrike" u="none">
                  <a:solidFill>
                    <a:srgbClr val="000000"/>
                  </a:solidFill>
                  <a:effectLst/>
                  <a:uFillTx/>
                  <a:latin typeface="Times New Roman"/>
                </a:endParaRPr>
              </a:p>
            </p:txBody>
          </p:sp>
          <p:sp>
            <p:nvSpPr>
              <p:cNvPr id="3250" name=""/>
              <p:cNvSpPr/>
              <p:nvPr/>
            </p:nvSpPr>
            <p:spPr>
              <a:xfrm>
                <a:off x="6234120" y="5286240"/>
                <a:ext cx="442440" cy="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251" name=""/>
              <p:cNvSpPr/>
              <p:nvPr/>
            </p:nvSpPr>
            <p:spPr>
              <a:xfrm>
                <a:off x="6104880" y="3404880"/>
                <a:ext cx="538920" cy="16488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SÃO PAULO</a:t>
                </a:r>
                <a:endParaRPr b="0" lang="en-US" sz="500" strike="noStrike" u="none">
                  <a:solidFill>
                    <a:srgbClr val="000000"/>
                  </a:solidFill>
                  <a:effectLst/>
                  <a:uFillTx/>
                  <a:latin typeface="Times New Roman"/>
                </a:endParaRPr>
              </a:p>
            </p:txBody>
          </p:sp>
          <p:sp>
            <p:nvSpPr>
              <p:cNvPr id="3252" name=""/>
              <p:cNvSpPr/>
              <p:nvPr/>
            </p:nvSpPr>
            <p:spPr>
              <a:xfrm>
                <a:off x="6314760" y="4348080"/>
                <a:ext cx="544320" cy="149760"/>
              </a:xfrm>
              <a:prstGeom prst="rect">
                <a:avLst/>
              </a:prstGeom>
              <a:noFill/>
              <a:ln w="0">
                <a:noFill/>
              </a:ln>
            </p:spPr>
            <p:style>
              <a:lnRef idx="0"/>
              <a:fillRef idx="0"/>
              <a:effectRef idx="0"/>
              <a:fontRef idx="minor"/>
            </p:style>
            <p:txBody>
              <a:bodyPr wrap="none" lIns="90360" rIns="90360" tIns="44280" bIns="44280" anchor="t">
                <a:spAutoFit/>
              </a:bodyPr>
              <a:p>
                <a:pPr algn="ctr">
                  <a:lnSpc>
                    <a:spcPct val="8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Arial"/>
                  </a:rPr>
                  <a:t>Florianópolis</a:t>
                </a:r>
                <a:endParaRPr b="0" lang="en-US" sz="500" strike="noStrike" u="none">
                  <a:solidFill>
                    <a:srgbClr val="000000"/>
                  </a:solidFill>
                  <a:effectLst/>
                  <a:uFillTx/>
                  <a:latin typeface="Times New Roman"/>
                </a:endParaRPr>
              </a:p>
            </p:txBody>
          </p:sp>
          <p:sp>
            <p:nvSpPr>
              <p:cNvPr id="3253" name=""/>
              <p:cNvSpPr/>
              <p:nvPr/>
            </p:nvSpPr>
            <p:spPr>
              <a:xfrm>
                <a:off x="6337080" y="4379760"/>
                <a:ext cx="47520" cy="50760"/>
              </a:xfrm>
              <a:custGeom>
                <a:avLst/>
                <a:gdLst/>
                <a:ahLst/>
                <a:rect l="l" t="t" r="r" b="b"/>
                <a:pathLst>
                  <a:path w="64" h="68">
                    <a:moveTo>
                      <a:pt x="59" y="15"/>
                    </a:moveTo>
                    <a:lnTo>
                      <a:pt x="56" y="10"/>
                    </a:lnTo>
                    <a:lnTo>
                      <a:pt x="49" y="5"/>
                    </a:lnTo>
                    <a:lnTo>
                      <a:pt x="44" y="3"/>
                    </a:lnTo>
                    <a:lnTo>
                      <a:pt x="41" y="1"/>
                    </a:lnTo>
                    <a:lnTo>
                      <a:pt x="36" y="0"/>
                    </a:lnTo>
                    <a:lnTo>
                      <a:pt x="30" y="0"/>
                    </a:lnTo>
                    <a:lnTo>
                      <a:pt x="24" y="1"/>
                    </a:lnTo>
                    <a:lnTo>
                      <a:pt x="20" y="3"/>
                    </a:lnTo>
                    <a:lnTo>
                      <a:pt x="15" y="5"/>
                    </a:lnTo>
                    <a:lnTo>
                      <a:pt x="9" y="10"/>
                    </a:lnTo>
                    <a:lnTo>
                      <a:pt x="5" y="15"/>
                    </a:lnTo>
                    <a:lnTo>
                      <a:pt x="2" y="20"/>
                    </a:lnTo>
                    <a:lnTo>
                      <a:pt x="2" y="25"/>
                    </a:lnTo>
                    <a:lnTo>
                      <a:pt x="0" y="31"/>
                    </a:lnTo>
                    <a:lnTo>
                      <a:pt x="0" y="36"/>
                    </a:lnTo>
                    <a:lnTo>
                      <a:pt x="2" y="43"/>
                    </a:lnTo>
                    <a:lnTo>
                      <a:pt x="2" y="48"/>
                    </a:lnTo>
                    <a:lnTo>
                      <a:pt x="5" y="53"/>
                    </a:lnTo>
                    <a:lnTo>
                      <a:pt x="10" y="58"/>
                    </a:lnTo>
                    <a:lnTo>
                      <a:pt x="15" y="63"/>
                    </a:lnTo>
                    <a:lnTo>
                      <a:pt x="20" y="65"/>
                    </a:lnTo>
                    <a:lnTo>
                      <a:pt x="24" y="67"/>
                    </a:lnTo>
                    <a:lnTo>
                      <a:pt x="30" y="68"/>
                    </a:lnTo>
                    <a:lnTo>
                      <a:pt x="36" y="68"/>
                    </a:lnTo>
                    <a:lnTo>
                      <a:pt x="41" y="67"/>
                    </a:lnTo>
                    <a:lnTo>
                      <a:pt x="44" y="65"/>
                    </a:lnTo>
                    <a:lnTo>
                      <a:pt x="49" y="63"/>
                    </a:lnTo>
                    <a:lnTo>
                      <a:pt x="56" y="58"/>
                    </a:lnTo>
                    <a:lnTo>
                      <a:pt x="59" y="53"/>
                    </a:lnTo>
                    <a:lnTo>
                      <a:pt x="63" y="48"/>
                    </a:lnTo>
                    <a:lnTo>
                      <a:pt x="64" y="43"/>
                    </a:lnTo>
                    <a:lnTo>
                      <a:pt x="64" y="36"/>
                    </a:lnTo>
                    <a:lnTo>
                      <a:pt x="64" y="31"/>
                    </a:lnTo>
                    <a:lnTo>
                      <a:pt x="64" y="25"/>
                    </a:lnTo>
                    <a:lnTo>
                      <a:pt x="63" y="20"/>
                    </a:lnTo>
                    <a:lnTo>
                      <a:pt x="59" y="15"/>
                    </a:lnTo>
                    <a:close/>
                  </a:path>
                </a:pathLst>
              </a:custGeom>
              <a:solidFill>
                <a:srgbClr val="ff0000"/>
              </a:solidFill>
              <a:ln w="0">
                <a:solidFill>
                  <a:srgbClr val="000000"/>
                </a:solid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3254" name=""/>
              <p:cNvSpPr/>
              <p:nvPr/>
            </p:nvSpPr>
            <p:spPr>
              <a:xfrm>
                <a:off x="6345000" y="4387680"/>
                <a:ext cx="44280" cy="46080"/>
              </a:xfrm>
              <a:custGeom>
                <a:avLst/>
                <a:gdLst/>
                <a:ahLst/>
                <a:rect l="l" t="t" r="r" b="b"/>
                <a:pathLst>
                  <a:path w="63" h="65">
                    <a:moveTo>
                      <a:pt x="0" y="48"/>
                    </a:moveTo>
                    <a:lnTo>
                      <a:pt x="5" y="53"/>
                    </a:lnTo>
                    <a:lnTo>
                      <a:pt x="10" y="55"/>
                    </a:lnTo>
                    <a:lnTo>
                      <a:pt x="14" y="57"/>
                    </a:lnTo>
                    <a:lnTo>
                      <a:pt x="20" y="58"/>
                    </a:lnTo>
                    <a:lnTo>
                      <a:pt x="26" y="58"/>
                    </a:lnTo>
                    <a:lnTo>
                      <a:pt x="31" y="57"/>
                    </a:lnTo>
                    <a:lnTo>
                      <a:pt x="34" y="55"/>
                    </a:lnTo>
                    <a:lnTo>
                      <a:pt x="39" y="53"/>
                    </a:lnTo>
                    <a:lnTo>
                      <a:pt x="46" y="48"/>
                    </a:lnTo>
                    <a:lnTo>
                      <a:pt x="49" y="43"/>
                    </a:lnTo>
                    <a:lnTo>
                      <a:pt x="53" y="38"/>
                    </a:lnTo>
                    <a:lnTo>
                      <a:pt x="54" y="33"/>
                    </a:lnTo>
                    <a:lnTo>
                      <a:pt x="54" y="26"/>
                    </a:lnTo>
                    <a:lnTo>
                      <a:pt x="54" y="21"/>
                    </a:lnTo>
                    <a:lnTo>
                      <a:pt x="54" y="15"/>
                    </a:lnTo>
                    <a:lnTo>
                      <a:pt x="53" y="10"/>
                    </a:lnTo>
                    <a:lnTo>
                      <a:pt x="49" y="5"/>
                    </a:lnTo>
                    <a:lnTo>
                      <a:pt x="46" y="0"/>
                    </a:lnTo>
                    <a:lnTo>
                      <a:pt x="54" y="9"/>
                    </a:lnTo>
                    <a:lnTo>
                      <a:pt x="58" y="14"/>
                    </a:lnTo>
                    <a:lnTo>
                      <a:pt x="59" y="19"/>
                    </a:lnTo>
                    <a:lnTo>
                      <a:pt x="61" y="22"/>
                    </a:lnTo>
                    <a:lnTo>
                      <a:pt x="63" y="29"/>
                    </a:lnTo>
                    <a:lnTo>
                      <a:pt x="63" y="34"/>
                    </a:lnTo>
                    <a:lnTo>
                      <a:pt x="61" y="41"/>
                    </a:lnTo>
                    <a:lnTo>
                      <a:pt x="59" y="45"/>
                    </a:lnTo>
                    <a:lnTo>
                      <a:pt x="58" y="50"/>
                    </a:lnTo>
                    <a:lnTo>
                      <a:pt x="54" y="55"/>
                    </a:lnTo>
                    <a:lnTo>
                      <a:pt x="47" y="60"/>
                    </a:lnTo>
                    <a:lnTo>
                      <a:pt x="42" y="63"/>
                    </a:lnTo>
                    <a:lnTo>
                      <a:pt x="39" y="63"/>
                    </a:lnTo>
                    <a:lnTo>
                      <a:pt x="32" y="65"/>
                    </a:lnTo>
                    <a:lnTo>
                      <a:pt x="27" y="65"/>
                    </a:lnTo>
                    <a:lnTo>
                      <a:pt x="20" y="63"/>
                    </a:lnTo>
                    <a:lnTo>
                      <a:pt x="17" y="63"/>
                    </a:lnTo>
                    <a:lnTo>
                      <a:pt x="12" y="60"/>
                    </a:lnTo>
                    <a:lnTo>
                      <a:pt x="7" y="57"/>
                    </a:lnTo>
                    <a:lnTo>
                      <a:pt x="0" y="48"/>
                    </a:lnTo>
                    <a:close/>
                  </a:path>
                </a:pathLst>
              </a:custGeom>
              <a:solidFill>
                <a:srgbClr val="000000"/>
              </a:solidFill>
              <a:ln w="0">
                <a:solidFill>
                  <a:srgbClr val="000000"/>
                </a:solid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255" name=""/>
              <p:cNvSpPr/>
              <p:nvPr/>
            </p:nvSpPr>
            <p:spPr>
              <a:xfrm>
                <a:off x="6600600" y="3816360"/>
                <a:ext cx="47520" cy="48960"/>
              </a:xfrm>
              <a:custGeom>
                <a:avLst/>
                <a:gdLst/>
                <a:ahLst/>
                <a:rect l="l" t="t" r="r" b="b"/>
                <a:pathLst>
                  <a:path w="64" h="68">
                    <a:moveTo>
                      <a:pt x="59" y="15"/>
                    </a:moveTo>
                    <a:lnTo>
                      <a:pt x="56" y="10"/>
                    </a:lnTo>
                    <a:lnTo>
                      <a:pt x="49" y="5"/>
                    </a:lnTo>
                    <a:lnTo>
                      <a:pt x="44" y="3"/>
                    </a:lnTo>
                    <a:lnTo>
                      <a:pt x="41" y="1"/>
                    </a:lnTo>
                    <a:lnTo>
                      <a:pt x="36" y="0"/>
                    </a:lnTo>
                    <a:lnTo>
                      <a:pt x="30" y="0"/>
                    </a:lnTo>
                    <a:lnTo>
                      <a:pt x="24" y="1"/>
                    </a:lnTo>
                    <a:lnTo>
                      <a:pt x="20" y="3"/>
                    </a:lnTo>
                    <a:lnTo>
                      <a:pt x="15" y="5"/>
                    </a:lnTo>
                    <a:lnTo>
                      <a:pt x="9" y="10"/>
                    </a:lnTo>
                    <a:lnTo>
                      <a:pt x="5" y="15"/>
                    </a:lnTo>
                    <a:lnTo>
                      <a:pt x="2" y="20"/>
                    </a:lnTo>
                    <a:lnTo>
                      <a:pt x="2" y="25"/>
                    </a:lnTo>
                    <a:lnTo>
                      <a:pt x="0" y="31"/>
                    </a:lnTo>
                    <a:lnTo>
                      <a:pt x="0" y="36"/>
                    </a:lnTo>
                    <a:lnTo>
                      <a:pt x="2" y="43"/>
                    </a:lnTo>
                    <a:lnTo>
                      <a:pt x="2" y="48"/>
                    </a:lnTo>
                    <a:lnTo>
                      <a:pt x="5" y="53"/>
                    </a:lnTo>
                    <a:lnTo>
                      <a:pt x="10" y="58"/>
                    </a:lnTo>
                    <a:lnTo>
                      <a:pt x="15" y="63"/>
                    </a:lnTo>
                    <a:lnTo>
                      <a:pt x="20" y="65"/>
                    </a:lnTo>
                    <a:lnTo>
                      <a:pt x="24" y="67"/>
                    </a:lnTo>
                    <a:lnTo>
                      <a:pt x="30" y="68"/>
                    </a:lnTo>
                    <a:lnTo>
                      <a:pt x="36" y="68"/>
                    </a:lnTo>
                    <a:lnTo>
                      <a:pt x="41" y="67"/>
                    </a:lnTo>
                    <a:lnTo>
                      <a:pt x="44" y="65"/>
                    </a:lnTo>
                    <a:lnTo>
                      <a:pt x="49" y="63"/>
                    </a:lnTo>
                    <a:lnTo>
                      <a:pt x="56" y="58"/>
                    </a:lnTo>
                    <a:lnTo>
                      <a:pt x="59" y="53"/>
                    </a:lnTo>
                    <a:lnTo>
                      <a:pt x="62" y="48"/>
                    </a:lnTo>
                    <a:lnTo>
                      <a:pt x="64" y="43"/>
                    </a:lnTo>
                    <a:lnTo>
                      <a:pt x="64" y="36"/>
                    </a:lnTo>
                    <a:lnTo>
                      <a:pt x="64" y="31"/>
                    </a:lnTo>
                    <a:lnTo>
                      <a:pt x="64" y="25"/>
                    </a:lnTo>
                    <a:lnTo>
                      <a:pt x="62" y="20"/>
                    </a:lnTo>
                    <a:lnTo>
                      <a:pt x="59" y="15"/>
                    </a:lnTo>
                    <a:close/>
                  </a:path>
                </a:pathLst>
              </a:custGeom>
              <a:solidFill>
                <a:srgbClr val="ff0000"/>
              </a:solidFill>
              <a:ln w="0">
                <a:solidFill>
                  <a:srgbClr val="000000"/>
                </a:solidFill>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3256" name=""/>
              <p:cNvSpPr/>
              <p:nvPr/>
            </p:nvSpPr>
            <p:spPr>
              <a:xfrm>
                <a:off x="6608520" y="3822480"/>
                <a:ext cx="45720" cy="47880"/>
              </a:xfrm>
              <a:custGeom>
                <a:avLst/>
                <a:gdLst/>
                <a:ahLst/>
                <a:rect l="l" t="t" r="r" b="b"/>
                <a:pathLst>
                  <a:path w="63" h="65">
                    <a:moveTo>
                      <a:pt x="0" y="48"/>
                    </a:moveTo>
                    <a:lnTo>
                      <a:pt x="5" y="53"/>
                    </a:lnTo>
                    <a:lnTo>
                      <a:pt x="10" y="55"/>
                    </a:lnTo>
                    <a:lnTo>
                      <a:pt x="14" y="57"/>
                    </a:lnTo>
                    <a:lnTo>
                      <a:pt x="20" y="58"/>
                    </a:lnTo>
                    <a:lnTo>
                      <a:pt x="26" y="58"/>
                    </a:lnTo>
                    <a:lnTo>
                      <a:pt x="31" y="57"/>
                    </a:lnTo>
                    <a:lnTo>
                      <a:pt x="34" y="55"/>
                    </a:lnTo>
                    <a:lnTo>
                      <a:pt x="39" y="53"/>
                    </a:lnTo>
                    <a:lnTo>
                      <a:pt x="46" y="48"/>
                    </a:lnTo>
                    <a:lnTo>
                      <a:pt x="49" y="43"/>
                    </a:lnTo>
                    <a:lnTo>
                      <a:pt x="52" y="38"/>
                    </a:lnTo>
                    <a:lnTo>
                      <a:pt x="54" y="33"/>
                    </a:lnTo>
                    <a:lnTo>
                      <a:pt x="54" y="26"/>
                    </a:lnTo>
                    <a:lnTo>
                      <a:pt x="54" y="21"/>
                    </a:lnTo>
                    <a:lnTo>
                      <a:pt x="54" y="15"/>
                    </a:lnTo>
                    <a:lnTo>
                      <a:pt x="52" y="10"/>
                    </a:lnTo>
                    <a:lnTo>
                      <a:pt x="49" y="5"/>
                    </a:lnTo>
                    <a:lnTo>
                      <a:pt x="46" y="0"/>
                    </a:lnTo>
                    <a:lnTo>
                      <a:pt x="54" y="9"/>
                    </a:lnTo>
                    <a:lnTo>
                      <a:pt x="58" y="14"/>
                    </a:lnTo>
                    <a:lnTo>
                      <a:pt x="59" y="19"/>
                    </a:lnTo>
                    <a:lnTo>
                      <a:pt x="61" y="22"/>
                    </a:lnTo>
                    <a:lnTo>
                      <a:pt x="63" y="29"/>
                    </a:lnTo>
                    <a:lnTo>
                      <a:pt x="63" y="34"/>
                    </a:lnTo>
                    <a:lnTo>
                      <a:pt x="61" y="41"/>
                    </a:lnTo>
                    <a:lnTo>
                      <a:pt x="59" y="45"/>
                    </a:lnTo>
                    <a:lnTo>
                      <a:pt x="58" y="50"/>
                    </a:lnTo>
                    <a:lnTo>
                      <a:pt x="54" y="55"/>
                    </a:lnTo>
                    <a:lnTo>
                      <a:pt x="47" y="60"/>
                    </a:lnTo>
                    <a:lnTo>
                      <a:pt x="42" y="63"/>
                    </a:lnTo>
                    <a:lnTo>
                      <a:pt x="39" y="63"/>
                    </a:lnTo>
                    <a:lnTo>
                      <a:pt x="32" y="65"/>
                    </a:lnTo>
                    <a:lnTo>
                      <a:pt x="27" y="65"/>
                    </a:lnTo>
                    <a:lnTo>
                      <a:pt x="20" y="63"/>
                    </a:lnTo>
                    <a:lnTo>
                      <a:pt x="17" y="63"/>
                    </a:lnTo>
                    <a:lnTo>
                      <a:pt x="12" y="60"/>
                    </a:lnTo>
                    <a:lnTo>
                      <a:pt x="7" y="57"/>
                    </a:lnTo>
                    <a:lnTo>
                      <a:pt x="0" y="48"/>
                    </a:lnTo>
                    <a:close/>
                  </a:path>
                </a:pathLst>
              </a:custGeom>
              <a:solidFill>
                <a:srgbClr val="000000"/>
              </a:solidFill>
              <a:ln w="0">
                <a:solidFill>
                  <a:srgbClr val="000000"/>
                </a:solid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3257" name=""/>
              <p:cNvSpPr/>
              <p:nvPr/>
            </p:nvSpPr>
            <p:spPr>
              <a:xfrm>
                <a:off x="5543280" y="3371760"/>
                <a:ext cx="47520" cy="50760"/>
              </a:xfrm>
              <a:custGeom>
                <a:avLst/>
                <a:gdLst/>
                <a:ahLst/>
                <a:rect l="l" t="t" r="r" b="b"/>
                <a:pathLst>
                  <a:path w="64" h="68">
                    <a:moveTo>
                      <a:pt x="59" y="15"/>
                    </a:moveTo>
                    <a:lnTo>
                      <a:pt x="56" y="10"/>
                    </a:lnTo>
                    <a:lnTo>
                      <a:pt x="49" y="5"/>
                    </a:lnTo>
                    <a:lnTo>
                      <a:pt x="44" y="3"/>
                    </a:lnTo>
                    <a:lnTo>
                      <a:pt x="41" y="1"/>
                    </a:lnTo>
                    <a:lnTo>
                      <a:pt x="36" y="0"/>
                    </a:lnTo>
                    <a:lnTo>
                      <a:pt x="30" y="0"/>
                    </a:lnTo>
                    <a:lnTo>
                      <a:pt x="24" y="1"/>
                    </a:lnTo>
                    <a:lnTo>
                      <a:pt x="20" y="3"/>
                    </a:lnTo>
                    <a:lnTo>
                      <a:pt x="15" y="5"/>
                    </a:lnTo>
                    <a:lnTo>
                      <a:pt x="9" y="10"/>
                    </a:lnTo>
                    <a:lnTo>
                      <a:pt x="5" y="15"/>
                    </a:lnTo>
                    <a:lnTo>
                      <a:pt x="2" y="20"/>
                    </a:lnTo>
                    <a:lnTo>
                      <a:pt x="2" y="25"/>
                    </a:lnTo>
                    <a:lnTo>
                      <a:pt x="0" y="30"/>
                    </a:lnTo>
                    <a:lnTo>
                      <a:pt x="0" y="36"/>
                    </a:lnTo>
                    <a:lnTo>
                      <a:pt x="2" y="42"/>
                    </a:lnTo>
                    <a:lnTo>
                      <a:pt x="2" y="47"/>
                    </a:lnTo>
                    <a:lnTo>
                      <a:pt x="5" y="53"/>
                    </a:lnTo>
                    <a:lnTo>
                      <a:pt x="10" y="58"/>
                    </a:lnTo>
                    <a:lnTo>
                      <a:pt x="15" y="63"/>
                    </a:lnTo>
                    <a:lnTo>
                      <a:pt x="20" y="65"/>
                    </a:lnTo>
                    <a:lnTo>
                      <a:pt x="24" y="66"/>
                    </a:lnTo>
                    <a:lnTo>
                      <a:pt x="30" y="68"/>
                    </a:lnTo>
                    <a:lnTo>
                      <a:pt x="36" y="68"/>
                    </a:lnTo>
                    <a:lnTo>
                      <a:pt x="41" y="66"/>
                    </a:lnTo>
                    <a:lnTo>
                      <a:pt x="44" y="65"/>
                    </a:lnTo>
                    <a:lnTo>
                      <a:pt x="49" y="63"/>
                    </a:lnTo>
                    <a:lnTo>
                      <a:pt x="56" y="58"/>
                    </a:lnTo>
                    <a:lnTo>
                      <a:pt x="59" y="53"/>
                    </a:lnTo>
                    <a:lnTo>
                      <a:pt x="62" y="47"/>
                    </a:lnTo>
                    <a:lnTo>
                      <a:pt x="64" y="42"/>
                    </a:lnTo>
                    <a:lnTo>
                      <a:pt x="64" y="36"/>
                    </a:lnTo>
                    <a:lnTo>
                      <a:pt x="64" y="30"/>
                    </a:lnTo>
                    <a:lnTo>
                      <a:pt x="64" y="25"/>
                    </a:lnTo>
                    <a:lnTo>
                      <a:pt x="62" y="20"/>
                    </a:lnTo>
                    <a:lnTo>
                      <a:pt x="59" y="15"/>
                    </a:lnTo>
                    <a:close/>
                  </a:path>
                </a:pathLst>
              </a:custGeom>
              <a:solidFill>
                <a:srgbClr val="ff0000"/>
              </a:solidFill>
              <a:ln w="0">
                <a:solidFill>
                  <a:srgbClr val="000000"/>
                </a:solid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3258" name=""/>
              <p:cNvSpPr/>
              <p:nvPr/>
            </p:nvSpPr>
            <p:spPr>
              <a:xfrm>
                <a:off x="5546520" y="3379680"/>
                <a:ext cx="45720" cy="47520"/>
              </a:xfrm>
              <a:custGeom>
                <a:avLst/>
                <a:gdLst/>
                <a:ahLst/>
                <a:rect l="l" t="t" r="r" b="b"/>
                <a:pathLst>
                  <a:path w="63" h="65">
                    <a:moveTo>
                      <a:pt x="0" y="48"/>
                    </a:moveTo>
                    <a:lnTo>
                      <a:pt x="5" y="53"/>
                    </a:lnTo>
                    <a:lnTo>
                      <a:pt x="10" y="55"/>
                    </a:lnTo>
                    <a:lnTo>
                      <a:pt x="14" y="56"/>
                    </a:lnTo>
                    <a:lnTo>
                      <a:pt x="20" y="58"/>
                    </a:lnTo>
                    <a:lnTo>
                      <a:pt x="26" y="58"/>
                    </a:lnTo>
                    <a:lnTo>
                      <a:pt x="31" y="56"/>
                    </a:lnTo>
                    <a:lnTo>
                      <a:pt x="34" y="55"/>
                    </a:lnTo>
                    <a:lnTo>
                      <a:pt x="39" y="53"/>
                    </a:lnTo>
                    <a:lnTo>
                      <a:pt x="46" y="48"/>
                    </a:lnTo>
                    <a:lnTo>
                      <a:pt x="49" y="43"/>
                    </a:lnTo>
                    <a:lnTo>
                      <a:pt x="52" y="37"/>
                    </a:lnTo>
                    <a:lnTo>
                      <a:pt x="54" y="32"/>
                    </a:lnTo>
                    <a:lnTo>
                      <a:pt x="54" y="26"/>
                    </a:lnTo>
                    <a:lnTo>
                      <a:pt x="54" y="20"/>
                    </a:lnTo>
                    <a:lnTo>
                      <a:pt x="54" y="15"/>
                    </a:lnTo>
                    <a:lnTo>
                      <a:pt x="52" y="10"/>
                    </a:lnTo>
                    <a:lnTo>
                      <a:pt x="49" y="5"/>
                    </a:lnTo>
                    <a:lnTo>
                      <a:pt x="46" y="0"/>
                    </a:lnTo>
                    <a:lnTo>
                      <a:pt x="54" y="8"/>
                    </a:lnTo>
                    <a:lnTo>
                      <a:pt x="58" y="14"/>
                    </a:lnTo>
                    <a:lnTo>
                      <a:pt x="59" y="19"/>
                    </a:lnTo>
                    <a:lnTo>
                      <a:pt x="61" y="22"/>
                    </a:lnTo>
                    <a:lnTo>
                      <a:pt x="63" y="29"/>
                    </a:lnTo>
                    <a:lnTo>
                      <a:pt x="63" y="34"/>
                    </a:lnTo>
                    <a:lnTo>
                      <a:pt x="61" y="41"/>
                    </a:lnTo>
                    <a:lnTo>
                      <a:pt x="59" y="44"/>
                    </a:lnTo>
                    <a:lnTo>
                      <a:pt x="58" y="49"/>
                    </a:lnTo>
                    <a:lnTo>
                      <a:pt x="54" y="55"/>
                    </a:lnTo>
                    <a:lnTo>
                      <a:pt x="47" y="60"/>
                    </a:lnTo>
                    <a:lnTo>
                      <a:pt x="42" y="63"/>
                    </a:lnTo>
                    <a:lnTo>
                      <a:pt x="39" y="63"/>
                    </a:lnTo>
                    <a:lnTo>
                      <a:pt x="32" y="65"/>
                    </a:lnTo>
                    <a:lnTo>
                      <a:pt x="27" y="65"/>
                    </a:lnTo>
                    <a:lnTo>
                      <a:pt x="20" y="63"/>
                    </a:lnTo>
                    <a:lnTo>
                      <a:pt x="17" y="63"/>
                    </a:lnTo>
                    <a:lnTo>
                      <a:pt x="12" y="60"/>
                    </a:lnTo>
                    <a:lnTo>
                      <a:pt x="7" y="56"/>
                    </a:lnTo>
                    <a:lnTo>
                      <a:pt x="0" y="48"/>
                    </a:lnTo>
                    <a:close/>
                  </a:path>
                </a:pathLst>
              </a:custGeom>
              <a:solidFill>
                <a:srgbClr val="000000"/>
              </a:solidFill>
              <a:ln w="0">
                <a:solidFill>
                  <a:srgbClr val="000000"/>
                </a:solid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259" name=""/>
              <p:cNvSpPr/>
              <p:nvPr/>
            </p:nvSpPr>
            <p:spPr>
              <a:xfrm>
                <a:off x="5341680" y="2673360"/>
                <a:ext cx="45720" cy="50760"/>
              </a:xfrm>
              <a:custGeom>
                <a:avLst/>
                <a:gdLst/>
                <a:ahLst/>
                <a:rect l="l" t="t" r="r" b="b"/>
                <a:pathLst>
                  <a:path w="64" h="68">
                    <a:moveTo>
                      <a:pt x="59" y="15"/>
                    </a:moveTo>
                    <a:lnTo>
                      <a:pt x="55" y="10"/>
                    </a:lnTo>
                    <a:lnTo>
                      <a:pt x="49" y="5"/>
                    </a:lnTo>
                    <a:lnTo>
                      <a:pt x="44" y="3"/>
                    </a:lnTo>
                    <a:lnTo>
                      <a:pt x="40" y="2"/>
                    </a:lnTo>
                    <a:lnTo>
                      <a:pt x="35" y="0"/>
                    </a:lnTo>
                    <a:lnTo>
                      <a:pt x="30" y="0"/>
                    </a:lnTo>
                    <a:lnTo>
                      <a:pt x="23" y="2"/>
                    </a:lnTo>
                    <a:lnTo>
                      <a:pt x="20" y="3"/>
                    </a:lnTo>
                    <a:lnTo>
                      <a:pt x="15" y="5"/>
                    </a:lnTo>
                    <a:lnTo>
                      <a:pt x="8" y="10"/>
                    </a:lnTo>
                    <a:lnTo>
                      <a:pt x="5" y="15"/>
                    </a:lnTo>
                    <a:lnTo>
                      <a:pt x="2" y="20"/>
                    </a:lnTo>
                    <a:lnTo>
                      <a:pt x="2" y="26"/>
                    </a:lnTo>
                    <a:lnTo>
                      <a:pt x="0" y="31"/>
                    </a:lnTo>
                    <a:lnTo>
                      <a:pt x="0" y="36"/>
                    </a:lnTo>
                    <a:lnTo>
                      <a:pt x="2" y="43"/>
                    </a:lnTo>
                    <a:lnTo>
                      <a:pt x="2" y="48"/>
                    </a:lnTo>
                    <a:lnTo>
                      <a:pt x="5" y="53"/>
                    </a:lnTo>
                    <a:lnTo>
                      <a:pt x="10" y="58"/>
                    </a:lnTo>
                    <a:lnTo>
                      <a:pt x="15" y="63"/>
                    </a:lnTo>
                    <a:lnTo>
                      <a:pt x="20" y="65"/>
                    </a:lnTo>
                    <a:lnTo>
                      <a:pt x="23" y="67"/>
                    </a:lnTo>
                    <a:lnTo>
                      <a:pt x="30" y="68"/>
                    </a:lnTo>
                    <a:lnTo>
                      <a:pt x="35" y="68"/>
                    </a:lnTo>
                    <a:lnTo>
                      <a:pt x="40" y="67"/>
                    </a:lnTo>
                    <a:lnTo>
                      <a:pt x="44" y="65"/>
                    </a:lnTo>
                    <a:lnTo>
                      <a:pt x="49" y="63"/>
                    </a:lnTo>
                    <a:lnTo>
                      <a:pt x="55" y="58"/>
                    </a:lnTo>
                    <a:lnTo>
                      <a:pt x="59" y="53"/>
                    </a:lnTo>
                    <a:lnTo>
                      <a:pt x="62" y="48"/>
                    </a:lnTo>
                    <a:lnTo>
                      <a:pt x="64" y="43"/>
                    </a:lnTo>
                    <a:lnTo>
                      <a:pt x="64" y="36"/>
                    </a:lnTo>
                    <a:lnTo>
                      <a:pt x="64" y="31"/>
                    </a:lnTo>
                    <a:lnTo>
                      <a:pt x="64" y="26"/>
                    </a:lnTo>
                    <a:lnTo>
                      <a:pt x="62" y="20"/>
                    </a:lnTo>
                    <a:lnTo>
                      <a:pt x="59" y="15"/>
                    </a:lnTo>
                    <a:close/>
                  </a:path>
                </a:pathLst>
              </a:custGeom>
              <a:solidFill>
                <a:srgbClr val="ff0000"/>
              </a:solidFill>
              <a:ln w="0">
                <a:solidFill>
                  <a:srgbClr val="000000"/>
                </a:solid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3260" name=""/>
              <p:cNvSpPr/>
              <p:nvPr/>
            </p:nvSpPr>
            <p:spPr>
              <a:xfrm>
                <a:off x="5348160" y="2682720"/>
                <a:ext cx="47160" cy="46080"/>
              </a:xfrm>
              <a:custGeom>
                <a:avLst/>
                <a:gdLst/>
                <a:ahLst/>
                <a:rect l="l" t="t" r="r" b="b"/>
                <a:pathLst>
                  <a:path w="62" h="65">
                    <a:moveTo>
                      <a:pt x="0" y="48"/>
                    </a:moveTo>
                    <a:lnTo>
                      <a:pt x="5" y="53"/>
                    </a:lnTo>
                    <a:lnTo>
                      <a:pt x="10" y="55"/>
                    </a:lnTo>
                    <a:lnTo>
                      <a:pt x="13" y="57"/>
                    </a:lnTo>
                    <a:lnTo>
                      <a:pt x="20" y="58"/>
                    </a:lnTo>
                    <a:lnTo>
                      <a:pt x="25" y="58"/>
                    </a:lnTo>
                    <a:lnTo>
                      <a:pt x="30" y="57"/>
                    </a:lnTo>
                    <a:lnTo>
                      <a:pt x="34" y="55"/>
                    </a:lnTo>
                    <a:lnTo>
                      <a:pt x="39" y="53"/>
                    </a:lnTo>
                    <a:lnTo>
                      <a:pt x="45" y="48"/>
                    </a:lnTo>
                    <a:lnTo>
                      <a:pt x="49" y="43"/>
                    </a:lnTo>
                    <a:lnTo>
                      <a:pt x="52" y="38"/>
                    </a:lnTo>
                    <a:lnTo>
                      <a:pt x="54" y="33"/>
                    </a:lnTo>
                    <a:lnTo>
                      <a:pt x="54" y="26"/>
                    </a:lnTo>
                    <a:lnTo>
                      <a:pt x="54" y="21"/>
                    </a:lnTo>
                    <a:lnTo>
                      <a:pt x="54" y="16"/>
                    </a:lnTo>
                    <a:lnTo>
                      <a:pt x="52" y="10"/>
                    </a:lnTo>
                    <a:lnTo>
                      <a:pt x="49" y="5"/>
                    </a:lnTo>
                    <a:lnTo>
                      <a:pt x="45" y="0"/>
                    </a:lnTo>
                    <a:lnTo>
                      <a:pt x="54" y="9"/>
                    </a:lnTo>
                    <a:lnTo>
                      <a:pt x="57" y="14"/>
                    </a:lnTo>
                    <a:lnTo>
                      <a:pt x="59" y="19"/>
                    </a:lnTo>
                    <a:lnTo>
                      <a:pt x="61" y="22"/>
                    </a:lnTo>
                    <a:lnTo>
                      <a:pt x="62" y="29"/>
                    </a:lnTo>
                    <a:lnTo>
                      <a:pt x="62" y="34"/>
                    </a:lnTo>
                    <a:lnTo>
                      <a:pt x="61" y="41"/>
                    </a:lnTo>
                    <a:lnTo>
                      <a:pt x="59" y="45"/>
                    </a:lnTo>
                    <a:lnTo>
                      <a:pt x="57" y="50"/>
                    </a:lnTo>
                    <a:lnTo>
                      <a:pt x="54" y="55"/>
                    </a:lnTo>
                    <a:lnTo>
                      <a:pt x="47" y="60"/>
                    </a:lnTo>
                    <a:lnTo>
                      <a:pt x="42" y="64"/>
                    </a:lnTo>
                    <a:lnTo>
                      <a:pt x="39" y="64"/>
                    </a:lnTo>
                    <a:lnTo>
                      <a:pt x="32" y="65"/>
                    </a:lnTo>
                    <a:lnTo>
                      <a:pt x="27" y="65"/>
                    </a:lnTo>
                    <a:lnTo>
                      <a:pt x="20" y="64"/>
                    </a:lnTo>
                    <a:lnTo>
                      <a:pt x="17" y="64"/>
                    </a:lnTo>
                    <a:lnTo>
                      <a:pt x="12" y="60"/>
                    </a:lnTo>
                    <a:lnTo>
                      <a:pt x="7" y="57"/>
                    </a:lnTo>
                    <a:lnTo>
                      <a:pt x="0" y="48"/>
                    </a:lnTo>
                    <a:close/>
                  </a:path>
                </a:pathLst>
              </a:custGeom>
              <a:solidFill>
                <a:srgbClr val="000000"/>
              </a:solidFill>
              <a:ln w="0">
                <a:solidFill>
                  <a:srgbClr val="000000"/>
                </a:solid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261" name=""/>
              <p:cNvSpPr/>
              <p:nvPr/>
            </p:nvSpPr>
            <p:spPr>
              <a:xfrm>
                <a:off x="6605280" y="3300120"/>
                <a:ext cx="284040" cy="277920"/>
              </a:xfrm>
              <a:prstGeom prst="line">
                <a:avLst/>
              </a:prstGeom>
              <a:ln w="1908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nvGrpSpPr>
              <p:cNvPr id="3262" name=""/>
              <p:cNvGrpSpPr/>
              <p:nvPr/>
            </p:nvGrpSpPr>
            <p:grpSpPr>
              <a:xfrm>
                <a:off x="6818040" y="3508200"/>
                <a:ext cx="307440" cy="185400"/>
                <a:chOff x="6818040" y="3508200"/>
                <a:chExt cx="307440" cy="185400"/>
              </a:xfrm>
            </p:grpSpPr>
            <p:sp>
              <p:nvSpPr>
                <p:cNvPr id="3263" name=""/>
                <p:cNvSpPr/>
                <p:nvPr/>
              </p:nvSpPr>
              <p:spPr>
                <a:xfrm>
                  <a:off x="7053480" y="3508200"/>
                  <a:ext cx="58680" cy="134640"/>
                </a:xfrm>
                <a:prstGeom prst="rect">
                  <a:avLst/>
                </a:prstGeom>
                <a:solidFill>
                  <a:srgbClr val="00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64" name=""/>
                <p:cNvSpPr/>
                <p:nvPr/>
              </p:nvSpPr>
              <p:spPr>
                <a:xfrm>
                  <a:off x="6974280" y="3508200"/>
                  <a:ext cx="55440" cy="134640"/>
                </a:xfrm>
                <a:prstGeom prst="rect">
                  <a:avLst/>
                </a:prstGeom>
                <a:solidFill>
                  <a:srgbClr val="00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65" name=""/>
                <p:cNvSpPr/>
                <p:nvPr/>
              </p:nvSpPr>
              <p:spPr>
                <a:xfrm>
                  <a:off x="6919560" y="3622680"/>
                  <a:ext cx="205920" cy="70920"/>
                </a:xfrm>
                <a:prstGeom prst="rect">
                  <a:avLst/>
                </a:prstGeom>
                <a:blipFill rotWithShape="0">
                  <a:blip r:embed="rId6"/>
                  <a:srcRect/>
                  <a:tile tx="0" ty="0" sx="100000" sy="100000" algn="ctr"/>
                </a:blipFill>
                <a:ln w="12600">
                  <a:solidFill>
                    <a:srgbClr val="000000"/>
                  </a:solidFill>
                  <a:miter/>
                </a:ln>
              </p:spPr>
              <p:style>
                <a:lnRef idx="0"/>
                <a:fillRef idx="0"/>
                <a:effectRef idx="0"/>
                <a:fontRef idx="minor"/>
              </p:style>
              <p:txBody>
                <a:bodyPr wrap="none" lIns="90000" rIns="90000" tIns="24120" bIns="24120" anchor="ctr">
                  <a:noAutofit/>
                </a:bodyPr>
                <a:p>
                  <a:endParaRPr b="0" lang="en-US" sz="2400" strike="noStrike" u="none">
                    <a:solidFill>
                      <a:srgbClr val="000000"/>
                    </a:solidFill>
                    <a:effectLst/>
                    <a:uFillTx/>
                    <a:latin typeface="Times New Roman"/>
                  </a:endParaRPr>
                </a:p>
              </p:txBody>
            </p:sp>
            <p:grpSp>
              <p:nvGrpSpPr>
                <p:cNvPr id="3266" name=""/>
                <p:cNvGrpSpPr/>
                <p:nvPr/>
              </p:nvGrpSpPr>
              <p:grpSpPr>
                <a:xfrm>
                  <a:off x="6850080" y="3573360"/>
                  <a:ext cx="142200" cy="110880"/>
                  <a:chOff x="6850080" y="3573360"/>
                  <a:chExt cx="142200" cy="110880"/>
                </a:xfrm>
              </p:grpSpPr>
              <p:sp>
                <p:nvSpPr>
                  <p:cNvPr id="3267" name=""/>
                  <p:cNvSpPr/>
                  <p:nvPr/>
                </p:nvSpPr>
                <p:spPr>
                  <a:xfrm>
                    <a:off x="6850080" y="3573360"/>
                    <a:ext cx="119880" cy="51840"/>
                  </a:xfrm>
                  <a:prstGeom prst="rtTriangle">
                    <a:avLst/>
                  </a:prstGeom>
                  <a:blipFill rotWithShape="0">
                    <a:blip r:embed="rId7"/>
                    <a:srcRect/>
                    <a:tile tx="0" ty="0" sx="100000" sy="100000" algn="ctr"/>
                  </a:blipFill>
                  <a:ln w="12600">
                    <a:solidFill>
                      <a:srgbClr val="000000"/>
                    </a:solidFill>
                    <a:miter/>
                  </a:ln>
                </p:spPr>
                <p:style>
                  <a:lnRef idx="0"/>
                  <a:fillRef idx="0"/>
                  <a:effectRef idx="0"/>
                  <a:fontRef idx="minor"/>
                </p:style>
                <p:txBody>
                  <a:bodyPr wrap="none" lIns="90000" rIns="90000" tIns="-29880" bIns="-29880" anchor="ctr">
                    <a:noAutofit/>
                  </a:bodyPr>
                  <a:p>
                    <a:endParaRPr b="0" lang="en-US" sz="2400" strike="noStrike" u="none">
                      <a:solidFill>
                        <a:srgbClr val="000000"/>
                      </a:solidFill>
                      <a:effectLst/>
                      <a:uFillTx/>
                      <a:latin typeface="Times New Roman"/>
                    </a:endParaRPr>
                  </a:p>
                </p:txBody>
              </p:sp>
              <p:sp>
                <p:nvSpPr>
                  <p:cNvPr id="3268" name=""/>
                  <p:cNvSpPr/>
                  <p:nvPr/>
                </p:nvSpPr>
                <p:spPr>
                  <a:xfrm>
                    <a:off x="6850080" y="3618720"/>
                    <a:ext cx="142200" cy="65520"/>
                  </a:xfrm>
                  <a:prstGeom prst="rect">
                    <a:avLst/>
                  </a:prstGeom>
                  <a:blipFill rotWithShape="0">
                    <a:blip r:embed="rId8"/>
                    <a:srcRect/>
                    <a:tile tx="0" ty="0" sx="100000" sy="100000" algn="ctr"/>
                  </a:blipFill>
                  <a:ln w="12600">
                    <a:solidFill>
                      <a:srgbClr val="000000"/>
                    </a:solidFill>
                    <a:miter/>
                  </a:ln>
                </p:spPr>
                <p:style>
                  <a:lnRef idx="0"/>
                  <a:fillRef idx="0"/>
                  <a:effectRef idx="0"/>
                  <a:fontRef idx="minor"/>
                </p:style>
                <p:txBody>
                  <a:bodyPr wrap="none" lIns="90000" rIns="90000" tIns="18720" bIns="18720" anchor="ctr">
                    <a:noAutofit/>
                  </a:bodyPr>
                  <a:p>
                    <a:endParaRPr b="0" lang="en-US" sz="2400" strike="noStrike" u="none">
                      <a:solidFill>
                        <a:srgbClr val="000000"/>
                      </a:solidFill>
                      <a:effectLst/>
                      <a:uFillTx/>
                      <a:latin typeface="Times New Roman"/>
                    </a:endParaRPr>
                  </a:p>
                </p:txBody>
              </p:sp>
            </p:grpSp>
            <p:sp>
              <p:nvSpPr>
                <p:cNvPr id="3269" name=""/>
                <p:cNvSpPr/>
                <p:nvPr/>
              </p:nvSpPr>
              <p:spPr>
                <a:xfrm>
                  <a:off x="6818040" y="3573360"/>
                  <a:ext cx="88200" cy="120240"/>
                </a:xfrm>
                <a:prstGeom prst="rect">
                  <a:avLst/>
                </a:prstGeom>
                <a:blipFill rotWithShape="0">
                  <a:blip r:embed="rId9"/>
                  <a:srcRect/>
                  <a:tile tx="0" ty="0" sx="100000" sy="100000" algn="ctr"/>
                </a:blip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grpSp>
            <p:nvGrpSpPr>
              <p:cNvPr id="3270" name=""/>
              <p:cNvGrpSpPr/>
              <p:nvPr/>
            </p:nvGrpSpPr>
            <p:grpSpPr>
              <a:xfrm>
                <a:off x="4976640" y="3020760"/>
                <a:ext cx="307440" cy="185400"/>
                <a:chOff x="4976640" y="3020760"/>
                <a:chExt cx="307440" cy="185400"/>
              </a:xfrm>
            </p:grpSpPr>
            <p:sp>
              <p:nvSpPr>
                <p:cNvPr id="3271" name=""/>
                <p:cNvSpPr/>
                <p:nvPr/>
              </p:nvSpPr>
              <p:spPr>
                <a:xfrm>
                  <a:off x="5212080" y="3020760"/>
                  <a:ext cx="58680" cy="134640"/>
                </a:xfrm>
                <a:prstGeom prst="rect">
                  <a:avLst/>
                </a:prstGeom>
                <a:solidFill>
                  <a:srgbClr val="00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72" name=""/>
                <p:cNvSpPr/>
                <p:nvPr/>
              </p:nvSpPr>
              <p:spPr>
                <a:xfrm>
                  <a:off x="5132880" y="3020760"/>
                  <a:ext cx="55440" cy="134640"/>
                </a:xfrm>
                <a:prstGeom prst="rect">
                  <a:avLst/>
                </a:prstGeom>
                <a:solidFill>
                  <a:srgbClr val="00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73" name=""/>
                <p:cNvSpPr/>
                <p:nvPr/>
              </p:nvSpPr>
              <p:spPr>
                <a:xfrm>
                  <a:off x="5078160" y="3135240"/>
                  <a:ext cx="205920" cy="70920"/>
                </a:xfrm>
                <a:prstGeom prst="rect">
                  <a:avLst/>
                </a:prstGeom>
                <a:blipFill rotWithShape="0">
                  <a:blip r:embed="rId10"/>
                  <a:srcRect/>
                  <a:tile tx="0" ty="0" sx="100000" sy="100000" algn="ctr"/>
                </a:blipFill>
                <a:ln w="12600">
                  <a:solidFill>
                    <a:srgbClr val="000000"/>
                  </a:solidFill>
                  <a:miter/>
                </a:ln>
              </p:spPr>
              <p:style>
                <a:lnRef idx="0"/>
                <a:fillRef idx="0"/>
                <a:effectRef idx="0"/>
                <a:fontRef idx="minor"/>
              </p:style>
              <p:txBody>
                <a:bodyPr wrap="none" lIns="90000" rIns="90000" tIns="24120" bIns="24120" anchor="ctr">
                  <a:noAutofit/>
                </a:bodyPr>
                <a:p>
                  <a:endParaRPr b="0" lang="en-US" sz="2400" strike="noStrike" u="none">
                    <a:solidFill>
                      <a:srgbClr val="000000"/>
                    </a:solidFill>
                    <a:effectLst/>
                    <a:uFillTx/>
                    <a:latin typeface="Times New Roman"/>
                  </a:endParaRPr>
                </a:p>
              </p:txBody>
            </p:sp>
            <p:grpSp>
              <p:nvGrpSpPr>
                <p:cNvPr id="3274" name=""/>
                <p:cNvGrpSpPr/>
                <p:nvPr/>
              </p:nvGrpSpPr>
              <p:grpSpPr>
                <a:xfrm>
                  <a:off x="5008680" y="3085920"/>
                  <a:ext cx="142200" cy="110880"/>
                  <a:chOff x="5008680" y="3085920"/>
                  <a:chExt cx="142200" cy="110880"/>
                </a:xfrm>
              </p:grpSpPr>
              <p:sp>
                <p:nvSpPr>
                  <p:cNvPr id="3275" name=""/>
                  <p:cNvSpPr/>
                  <p:nvPr/>
                </p:nvSpPr>
                <p:spPr>
                  <a:xfrm>
                    <a:off x="5008680" y="3085920"/>
                    <a:ext cx="119880" cy="51840"/>
                  </a:xfrm>
                  <a:prstGeom prst="rtTriangle">
                    <a:avLst/>
                  </a:prstGeom>
                  <a:blipFill rotWithShape="0">
                    <a:blip r:embed="rId11"/>
                    <a:srcRect/>
                    <a:tile tx="0" ty="0" sx="100000" sy="100000" algn="ctr"/>
                  </a:blipFill>
                  <a:ln w="12600">
                    <a:solidFill>
                      <a:srgbClr val="000000"/>
                    </a:solidFill>
                    <a:miter/>
                  </a:ln>
                </p:spPr>
                <p:style>
                  <a:lnRef idx="0"/>
                  <a:fillRef idx="0"/>
                  <a:effectRef idx="0"/>
                  <a:fontRef idx="minor"/>
                </p:style>
                <p:txBody>
                  <a:bodyPr wrap="none" lIns="90000" rIns="90000" tIns="-29880" bIns="-29880" anchor="ctr">
                    <a:noAutofit/>
                  </a:bodyPr>
                  <a:p>
                    <a:endParaRPr b="0" lang="en-US" sz="2400" strike="noStrike" u="none">
                      <a:solidFill>
                        <a:srgbClr val="000000"/>
                      </a:solidFill>
                      <a:effectLst/>
                      <a:uFillTx/>
                      <a:latin typeface="Times New Roman"/>
                    </a:endParaRPr>
                  </a:p>
                </p:txBody>
              </p:sp>
              <p:sp>
                <p:nvSpPr>
                  <p:cNvPr id="3276" name=""/>
                  <p:cNvSpPr/>
                  <p:nvPr/>
                </p:nvSpPr>
                <p:spPr>
                  <a:xfrm>
                    <a:off x="5008680" y="3131280"/>
                    <a:ext cx="142200" cy="65520"/>
                  </a:xfrm>
                  <a:prstGeom prst="rect">
                    <a:avLst/>
                  </a:prstGeom>
                  <a:blipFill rotWithShape="0">
                    <a:blip r:embed="rId12"/>
                    <a:srcRect/>
                    <a:tile tx="0" ty="0" sx="100000" sy="100000" algn="ctr"/>
                  </a:blipFill>
                  <a:ln w="12600">
                    <a:solidFill>
                      <a:srgbClr val="000000"/>
                    </a:solidFill>
                    <a:miter/>
                  </a:ln>
                </p:spPr>
                <p:style>
                  <a:lnRef idx="0"/>
                  <a:fillRef idx="0"/>
                  <a:effectRef idx="0"/>
                  <a:fontRef idx="minor"/>
                </p:style>
                <p:txBody>
                  <a:bodyPr wrap="none" lIns="90000" rIns="90000" tIns="18720" bIns="18720" anchor="ctr">
                    <a:noAutofit/>
                  </a:bodyPr>
                  <a:p>
                    <a:endParaRPr b="0" lang="en-US" sz="2400" strike="noStrike" u="none">
                      <a:solidFill>
                        <a:srgbClr val="000000"/>
                      </a:solidFill>
                      <a:effectLst/>
                      <a:uFillTx/>
                      <a:latin typeface="Times New Roman"/>
                    </a:endParaRPr>
                  </a:p>
                </p:txBody>
              </p:sp>
            </p:grpSp>
            <p:sp>
              <p:nvSpPr>
                <p:cNvPr id="3277" name=""/>
                <p:cNvSpPr/>
                <p:nvPr/>
              </p:nvSpPr>
              <p:spPr>
                <a:xfrm>
                  <a:off x="4976640" y="3085920"/>
                  <a:ext cx="88200" cy="120240"/>
                </a:xfrm>
                <a:prstGeom prst="rect">
                  <a:avLst/>
                </a:prstGeom>
                <a:blipFill rotWithShape="0">
                  <a:blip r:embed="rId13"/>
                  <a:srcRect/>
                  <a:tile tx="0" ty="0" sx="100000" sy="100000" algn="ctr"/>
                </a:blip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sp>
            <p:nvSpPr>
              <p:cNvPr id="3278" name=""/>
              <p:cNvSpPr/>
              <p:nvPr/>
            </p:nvSpPr>
            <p:spPr>
              <a:xfrm>
                <a:off x="4622760" y="2882880"/>
                <a:ext cx="353520" cy="207720"/>
              </a:xfrm>
              <a:prstGeom prst="line">
                <a:avLst/>
              </a:prstGeom>
              <a:ln w="1908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279" name=""/>
              <p:cNvSpPr/>
              <p:nvPr/>
            </p:nvSpPr>
            <p:spPr>
              <a:xfrm>
                <a:off x="5330520" y="2395440"/>
                <a:ext cx="141120" cy="277920"/>
              </a:xfrm>
              <a:prstGeom prst="line">
                <a:avLst/>
              </a:prstGeom>
              <a:ln w="1908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280" name=""/>
              <p:cNvSpPr/>
              <p:nvPr/>
            </p:nvSpPr>
            <p:spPr>
              <a:xfrm>
                <a:off x="6038640" y="2936880"/>
                <a:ext cx="779040" cy="399240"/>
              </a:xfrm>
              <a:prstGeom prst="rect">
                <a:avLst/>
              </a:prstGeom>
              <a:solidFill>
                <a:srgbClr val="ffff99"/>
              </a:solidFill>
              <a:ln w="12600">
                <a:solidFill>
                  <a:srgbClr val="000099"/>
                </a:solidFill>
                <a:miter/>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99"/>
                    </a:solidFill>
                    <a:effectLst/>
                    <a:uFillTx/>
                    <a:latin typeface="Arial"/>
                  </a:rPr>
                  <a:t>RioGen </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99"/>
                    </a:solidFill>
                    <a:effectLst/>
                    <a:uFillTx/>
                    <a:latin typeface="Arial"/>
                  </a:rPr>
                  <a:t>960 MW</a:t>
                </a:r>
                <a:endParaRPr b="0" lang="en-US" sz="1000" strike="noStrike" u="none">
                  <a:solidFill>
                    <a:srgbClr val="000000"/>
                  </a:solidFill>
                  <a:effectLst/>
                  <a:uFillTx/>
                  <a:latin typeface="Times New Roman"/>
                </a:endParaRPr>
              </a:p>
            </p:txBody>
          </p:sp>
          <p:sp>
            <p:nvSpPr>
              <p:cNvPr id="3281" name=""/>
              <p:cNvSpPr/>
              <p:nvPr/>
            </p:nvSpPr>
            <p:spPr>
              <a:xfrm>
                <a:off x="3843360" y="2538720"/>
                <a:ext cx="1204560" cy="399240"/>
              </a:xfrm>
              <a:prstGeom prst="rect">
                <a:avLst/>
              </a:prstGeom>
              <a:solidFill>
                <a:srgbClr val="ffff99"/>
              </a:solidFill>
              <a:ln w="12600">
                <a:solidFill>
                  <a:srgbClr val="000099"/>
                </a:solidFill>
                <a:miter/>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99"/>
                    </a:solidFill>
                    <a:effectLst/>
                    <a:uFillTx/>
                    <a:latin typeface="Arial"/>
                  </a:rPr>
                  <a:t>Puerto Suarez</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99"/>
                    </a:solidFill>
                    <a:effectLst/>
                    <a:uFillTx/>
                    <a:latin typeface="Arial"/>
                  </a:rPr>
                  <a:t> 150 MW</a:t>
                </a:r>
                <a:endParaRPr b="0" lang="en-US" sz="1000" strike="noStrike" u="none">
                  <a:solidFill>
                    <a:srgbClr val="000000"/>
                  </a:solidFill>
                  <a:effectLst/>
                  <a:uFillTx/>
                  <a:latin typeface="Times New Roman"/>
                </a:endParaRPr>
              </a:p>
            </p:txBody>
          </p:sp>
          <p:sp>
            <p:nvSpPr>
              <p:cNvPr id="3282" name=""/>
              <p:cNvSpPr/>
              <p:nvPr/>
            </p:nvSpPr>
            <p:spPr>
              <a:xfrm>
                <a:off x="5118120" y="2062440"/>
                <a:ext cx="850320" cy="399240"/>
              </a:xfrm>
              <a:prstGeom prst="rect">
                <a:avLst/>
              </a:prstGeom>
              <a:solidFill>
                <a:srgbClr val="ffff99"/>
              </a:solidFill>
              <a:ln w="12600">
                <a:solidFill>
                  <a:srgbClr val="000099"/>
                </a:solidFill>
                <a:miter/>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99"/>
                    </a:solidFill>
                    <a:effectLst/>
                    <a:uFillTx/>
                    <a:latin typeface="Arial"/>
                  </a:rPr>
                  <a:t>Cuiabá II</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99"/>
                    </a:solidFill>
                    <a:effectLst/>
                    <a:uFillTx/>
                    <a:latin typeface="Arial"/>
                  </a:rPr>
                  <a:t> 480 MW</a:t>
                </a:r>
                <a:endParaRPr b="0" lang="en-US" sz="1000" strike="noStrike" u="none">
                  <a:solidFill>
                    <a:srgbClr val="000000"/>
                  </a:solidFill>
                  <a:effectLst/>
                  <a:uFillTx/>
                  <a:latin typeface="Times New Roman"/>
                </a:endParaRPr>
              </a:p>
            </p:txBody>
          </p:sp>
        </p:grpSp>
        <p:sp>
          <p:nvSpPr>
            <p:cNvPr id="3283" name=""/>
            <p:cNvSpPr/>
            <p:nvPr/>
          </p:nvSpPr>
          <p:spPr>
            <a:xfrm>
              <a:off x="1098360" y="457200"/>
              <a:ext cx="7238880" cy="5331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333399"/>
                  </a:solidFill>
                  <a:effectLst/>
                  <a:uFillTx/>
                  <a:latin typeface="Arial"/>
                </a:rPr>
                <a:t>PROJECTS  IN DEVELOPMENT</a:t>
              </a:r>
              <a:endParaRPr b="0" lang="en-US" sz="2800" strike="noStrike" u="none">
                <a:solidFill>
                  <a:srgbClr val="000000"/>
                </a:solidFill>
                <a:effectLst/>
                <a:uFillTx/>
                <a:latin typeface="Times New Roman"/>
              </a:endParaRPr>
            </a:p>
          </p:txBody>
        </p:sp>
      </p:grpSp>
      <p:sp>
        <p:nvSpPr>
          <p:cNvPr id="3284" name=""/>
          <p:cNvSpPr/>
          <p:nvPr/>
        </p:nvSpPr>
        <p:spPr>
          <a:xfrm>
            <a:off x="8319960" y="6434280"/>
            <a:ext cx="381240" cy="24660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333399"/>
                </a:solidFill>
                <a:effectLst/>
                <a:uFillTx/>
                <a:latin typeface="Arial"/>
              </a:rPr>
              <a:t>18</a:t>
            </a: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85" name="PlaceHolder 1"/>
          <p:cNvSpPr>
            <a:spLocks noGrp="1"/>
          </p:cNvSpPr>
          <p:nvPr>
            <p:ph/>
          </p:nvPr>
        </p:nvSpPr>
        <p:spPr>
          <a:xfrm>
            <a:off x="4838760" y="1765080"/>
            <a:ext cx="3238560" cy="3492360"/>
          </a:xfrm>
          <a:prstGeom prst="rect">
            <a:avLst/>
          </a:prstGeom>
          <a:noFill/>
          <a:ln w="0">
            <a:noFill/>
          </a:ln>
        </p:spPr>
        <p:txBody>
          <a:bodyPr lIns="90000" rIns="90000" tIns="46800" bIns="46800" anchor="t">
            <a:normAutofit/>
          </a:bodyPr>
          <a:p>
            <a:pPr marL="343080" indent="-343080">
              <a:lnSpc>
                <a:spcPct val="80000"/>
              </a:lnSpc>
              <a:spcBef>
                <a:spcPts val="349"/>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s-ES_tradnl" sz="1400" strike="noStrike" u="none">
                <a:solidFill>
                  <a:srgbClr val="333399"/>
                </a:solidFill>
                <a:effectLst/>
                <a:uFillTx/>
                <a:latin typeface="Arial"/>
              </a:rPr>
              <a:t>Enron’s Presence in Argentina</a:t>
            </a:r>
            <a:endParaRPr b="0" lang="en-US" sz="1400" strike="noStrike" u="none">
              <a:solidFill>
                <a:srgbClr val="000000"/>
              </a:solidFill>
              <a:effectLst/>
              <a:uFillTx/>
              <a:latin typeface="Arial"/>
            </a:endParaRPr>
          </a:p>
          <a:p>
            <a:pPr marL="343080" indent="0">
              <a:lnSpc>
                <a:spcPct val="8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lnSpc>
                <a:spcPct val="80000"/>
              </a:lnSpc>
              <a:spcBef>
                <a:spcPts val="349"/>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s-ES_tradnl" sz="1400" strike="noStrike" u="none">
                <a:solidFill>
                  <a:srgbClr val="333399"/>
                </a:solidFill>
                <a:effectLst/>
                <a:uFillTx/>
                <a:latin typeface="Arial"/>
              </a:rPr>
              <a:t>Natural Gas Marketing in Argentina</a:t>
            </a:r>
            <a:endParaRPr b="0" lang="en-US" sz="1400" strike="noStrike" u="none">
              <a:solidFill>
                <a:srgbClr val="000000"/>
              </a:solidFill>
              <a:effectLst/>
              <a:uFillTx/>
              <a:latin typeface="Arial"/>
            </a:endParaRPr>
          </a:p>
          <a:p>
            <a:pPr marL="343080" indent="0">
              <a:lnSpc>
                <a:spcPct val="8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lnSpc>
                <a:spcPct val="80000"/>
              </a:lnSpc>
              <a:spcBef>
                <a:spcPts val="349"/>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s-ES_tradnl" sz="1400" strike="noStrike" u="none">
                <a:solidFill>
                  <a:srgbClr val="333399"/>
                </a:solidFill>
                <a:effectLst/>
                <a:uFillTx/>
                <a:latin typeface="Arial"/>
              </a:rPr>
              <a:t>Eletric Energy Marketing in Argentina.</a:t>
            </a:r>
            <a:endParaRPr b="0" lang="en-US" sz="1400" strike="noStrike" u="none">
              <a:solidFill>
                <a:srgbClr val="000000"/>
              </a:solidFill>
              <a:effectLst/>
              <a:uFillTx/>
              <a:latin typeface="Arial"/>
            </a:endParaRPr>
          </a:p>
          <a:p>
            <a:pPr marL="343080" indent="0">
              <a:lnSpc>
                <a:spcPct val="8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0">
              <a:lnSpc>
                <a:spcPct val="8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3286" name=""/>
          <p:cNvSpPr/>
          <p:nvPr/>
        </p:nvSpPr>
        <p:spPr>
          <a:xfrm>
            <a:off x="4724280" y="1809720"/>
            <a:ext cx="0" cy="3352680"/>
          </a:xfrm>
          <a:prstGeom prst="line">
            <a:avLst/>
          </a:prstGeom>
          <a:ln w="38160">
            <a:solidFill>
              <a:srgbClr val="0066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87" name=""/>
          <p:cNvSpPr/>
          <p:nvPr/>
        </p:nvSpPr>
        <p:spPr>
          <a:xfrm>
            <a:off x="8396280" y="6434280"/>
            <a:ext cx="304920" cy="24660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333399"/>
                </a:solidFill>
                <a:effectLst/>
                <a:uFillTx/>
                <a:latin typeface="Arial"/>
              </a:rPr>
              <a:t>2</a:t>
            </a:r>
            <a:endParaRPr b="0" lang="en-US" sz="1000" strike="noStrike" u="none">
              <a:solidFill>
                <a:srgbClr val="000000"/>
              </a:solidFill>
              <a:effectLst/>
              <a:uFillTx/>
              <a:latin typeface="Times New Roman"/>
            </a:endParaRPr>
          </a:p>
        </p:txBody>
      </p:sp>
      <p:sp>
        <p:nvSpPr>
          <p:cNvPr id="3288" name=""/>
          <p:cNvSpPr/>
          <p:nvPr/>
        </p:nvSpPr>
        <p:spPr>
          <a:xfrm>
            <a:off x="380880" y="1752480"/>
            <a:ext cx="4572000" cy="906120"/>
          </a:xfrm>
          <a:prstGeom prst="rect">
            <a:avLst/>
          </a:prstGeom>
          <a:noFill/>
          <a:ln w="0">
            <a:noFill/>
          </a:ln>
        </p:spPr>
        <p:style>
          <a:lnRef idx="0"/>
          <a:fillRef idx="0"/>
          <a:effectRef idx="0"/>
          <a:fontRef idx="minor"/>
        </p:style>
        <p:txBody>
          <a:bodyPr lIns="90000" rIns="90000" tIns="46800" bIns="46800" anchor="t">
            <a:spAutoFit/>
          </a:bodyPr>
          <a:p>
            <a:pPr>
              <a:lnSpc>
                <a:spcPct val="7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lnSpc>
                <a:spcPct val="7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s-ES_tradnl" sz="2400" strike="noStrike" u="none">
                <a:solidFill>
                  <a:srgbClr val="333399"/>
                </a:solidFill>
                <a:effectLst/>
                <a:uFillTx/>
                <a:latin typeface="Arial"/>
              </a:rPr>
              <a:t>ENRON IN ARGENTINA</a:t>
            </a: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89" name="PlaceHolder 1"/>
          <p:cNvSpPr>
            <a:spLocks noGrp="1"/>
          </p:cNvSpPr>
          <p:nvPr>
            <p:ph type="title"/>
          </p:nvPr>
        </p:nvSpPr>
        <p:spPr>
          <a:xfrm>
            <a:off x="762120" y="462960"/>
            <a:ext cx="7772400" cy="52092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99"/>
                </a:solidFill>
                <a:effectLst/>
                <a:uFillTx/>
                <a:latin typeface="Arial"/>
              </a:rPr>
              <a:t>Enron’s Presence in Argentina</a:t>
            </a:r>
            <a:endParaRPr b="1" i="1" lang="en-US" sz="2800" strike="noStrike" u="none">
              <a:solidFill>
                <a:srgbClr val="000099"/>
              </a:solidFill>
              <a:effectLst/>
              <a:uFillTx/>
              <a:latin typeface="Arial"/>
            </a:endParaRPr>
          </a:p>
        </p:txBody>
      </p:sp>
      <p:pic>
        <p:nvPicPr>
          <p:cNvPr id="3290" name="TGS2" descr=""/>
          <p:cNvPicPr/>
          <p:nvPr/>
        </p:nvPicPr>
        <p:blipFill>
          <a:blip r:embed="rId1"/>
          <a:stretch/>
        </p:blipFill>
        <p:spPr>
          <a:xfrm>
            <a:off x="1187280" y="4297320"/>
            <a:ext cx="2451240" cy="1657440"/>
          </a:xfrm>
          <a:prstGeom prst="rect">
            <a:avLst/>
          </a:prstGeom>
          <a:noFill/>
          <a:ln w="0">
            <a:noFill/>
          </a:ln>
        </p:spPr>
      </p:pic>
      <p:sp>
        <p:nvSpPr>
          <p:cNvPr id="3291" name=""/>
          <p:cNvSpPr/>
          <p:nvPr/>
        </p:nvSpPr>
        <p:spPr>
          <a:xfrm>
            <a:off x="4578480" y="3067200"/>
            <a:ext cx="3921120" cy="5209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6600"/>
                </a:solidFill>
                <a:effectLst/>
                <a:uFillTx/>
                <a:latin typeface="Arial"/>
              </a:rPr>
              <a:t>Enron Pipeline Co. Arg. S.A. </a:t>
            </a: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6600"/>
                </a:solidFill>
                <a:effectLst/>
                <a:uFillTx/>
                <a:latin typeface="Arial"/>
              </a:rPr>
              <a:t>Transportadora de Gas del Sur S.A.</a:t>
            </a:r>
            <a:endParaRPr b="0" lang="en-US" sz="1400" strike="noStrike" u="none">
              <a:solidFill>
                <a:srgbClr val="000000"/>
              </a:solidFill>
              <a:effectLst/>
              <a:uFillTx/>
              <a:latin typeface="Times New Roman"/>
            </a:endParaRPr>
          </a:p>
        </p:txBody>
      </p:sp>
      <p:sp>
        <p:nvSpPr>
          <p:cNvPr id="3292" name=""/>
          <p:cNvSpPr/>
          <p:nvPr/>
        </p:nvSpPr>
        <p:spPr>
          <a:xfrm>
            <a:off x="5043600" y="3619440"/>
            <a:ext cx="288108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3333cc"/>
                </a:solidFill>
                <a:effectLst/>
                <a:uFillTx/>
                <a:latin typeface="Arial"/>
              </a:rPr>
              <a:t>Water Services and Treatment</a:t>
            </a:r>
            <a:endParaRPr b="0" lang="en-US" sz="1800" strike="noStrike" u="none">
              <a:solidFill>
                <a:srgbClr val="000000"/>
              </a:solidFill>
              <a:effectLst/>
              <a:uFillTx/>
              <a:latin typeface="Times New Roman"/>
            </a:endParaRPr>
          </a:p>
        </p:txBody>
      </p:sp>
      <p:sp>
        <p:nvSpPr>
          <p:cNvPr id="3293" name=""/>
          <p:cNvSpPr/>
          <p:nvPr/>
        </p:nvSpPr>
        <p:spPr>
          <a:xfrm>
            <a:off x="652320" y="3611520"/>
            <a:ext cx="336888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3333cc"/>
                </a:solidFill>
                <a:effectLst/>
                <a:uFillTx/>
                <a:latin typeface="Arial"/>
              </a:rPr>
              <a:t>Engineering Services and Project Management</a:t>
            </a:r>
            <a:endParaRPr b="0" lang="en-US" sz="1800" strike="noStrike" u="none">
              <a:solidFill>
                <a:srgbClr val="000000"/>
              </a:solidFill>
              <a:effectLst/>
              <a:uFillTx/>
              <a:latin typeface="Times New Roman"/>
            </a:endParaRPr>
          </a:p>
        </p:txBody>
      </p:sp>
      <p:sp>
        <p:nvSpPr>
          <p:cNvPr id="3294" name=""/>
          <p:cNvSpPr/>
          <p:nvPr/>
        </p:nvSpPr>
        <p:spPr>
          <a:xfrm>
            <a:off x="331920" y="932040"/>
            <a:ext cx="418752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3333cc"/>
                </a:solidFill>
                <a:effectLst/>
                <a:uFillTx/>
                <a:latin typeface="Arial"/>
              </a:rPr>
              <a:t>Marketing and Trading of Natural Gas and Power</a:t>
            </a:r>
            <a:endParaRPr b="0" lang="en-US" sz="1800" strike="noStrike" u="none">
              <a:solidFill>
                <a:srgbClr val="000000"/>
              </a:solidFill>
              <a:effectLst/>
              <a:uFillTx/>
              <a:latin typeface="Times New Roman"/>
            </a:endParaRPr>
          </a:p>
        </p:txBody>
      </p:sp>
      <p:sp>
        <p:nvSpPr>
          <p:cNvPr id="3295" name=""/>
          <p:cNvSpPr/>
          <p:nvPr/>
        </p:nvSpPr>
        <p:spPr>
          <a:xfrm>
            <a:off x="4619520" y="5929200"/>
            <a:ext cx="3921120" cy="482400"/>
          </a:xfrm>
          <a:prstGeom prst="rect">
            <a:avLst/>
          </a:prstGeom>
          <a:noFill/>
          <a:ln w="0">
            <a:noFill/>
          </a:ln>
        </p:spPr>
        <p:style>
          <a:lnRef idx="0"/>
          <a:fillRef idx="0"/>
          <a:effectRef idx="0"/>
          <a:fontRef idx="minor"/>
        </p:style>
        <p:txBody>
          <a:bodyPr lIns="90000" rIns="90000" tIns="46800" bIns="46800" anchor="t">
            <a:spAutoFit/>
          </a:bodyPr>
          <a:p>
            <a:pPr algn="ctr">
              <a:lnSpc>
                <a:spcPct val="6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6600"/>
                </a:solidFill>
                <a:effectLst/>
                <a:uFillTx/>
                <a:latin typeface="Arial"/>
              </a:rPr>
              <a:t>Obras Sanitarias de Mendoza S.A.</a:t>
            </a:r>
            <a:endParaRPr b="0" lang="en-US" sz="1400" strike="noStrike" u="none">
              <a:solidFill>
                <a:srgbClr val="000000"/>
              </a:solidFill>
              <a:effectLst/>
              <a:uFillTx/>
              <a:latin typeface="Times New Roman"/>
            </a:endParaRPr>
          </a:p>
          <a:p>
            <a:pPr algn="ctr">
              <a:lnSpc>
                <a:spcPct val="65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6600"/>
                </a:solidFill>
                <a:effectLst/>
                <a:uFillTx/>
                <a:latin typeface="Arial"/>
              </a:rPr>
              <a:t>Azurix S.A.</a:t>
            </a:r>
            <a:endParaRPr b="0" lang="en-US" sz="1400" strike="noStrike" u="none">
              <a:solidFill>
                <a:srgbClr val="000000"/>
              </a:solidFill>
              <a:effectLst/>
              <a:uFillTx/>
              <a:latin typeface="Times New Roman"/>
            </a:endParaRPr>
          </a:p>
        </p:txBody>
      </p:sp>
      <p:sp>
        <p:nvSpPr>
          <p:cNvPr id="3296" name=""/>
          <p:cNvSpPr/>
          <p:nvPr/>
        </p:nvSpPr>
        <p:spPr>
          <a:xfrm>
            <a:off x="324000" y="3084480"/>
            <a:ext cx="4124160" cy="5209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6600"/>
                </a:solidFill>
                <a:effectLst/>
                <a:uFillTx/>
                <a:latin typeface="Arial"/>
              </a:rPr>
              <a:t>Enron International Argentina S.A.</a:t>
            </a:r>
            <a:endParaRPr b="0" lang="en-US" sz="14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6600"/>
                </a:solidFill>
                <a:effectLst/>
                <a:uFillTx/>
                <a:latin typeface="Arial"/>
              </a:rPr>
              <a:t>Enron Comercializadora de Energía Arg. S.A.</a:t>
            </a:r>
            <a:endParaRPr b="0" lang="en-US" sz="1400" strike="noStrike" u="none">
              <a:solidFill>
                <a:srgbClr val="000000"/>
              </a:solidFill>
              <a:effectLst/>
              <a:uFillTx/>
              <a:latin typeface="Times New Roman"/>
            </a:endParaRPr>
          </a:p>
        </p:txBody>
      </p:sp>
      <p:sp>
        <p:nvSpPr>
          <p:cNvPr id="3297" name=""/>
          <p:cNvSpPr/>
          <p:nvPr/>
        </p:nvSpPr>
        <p:spPr>
          <a:xfrm>
            <a:off x="495360" y="5945040"/>
            <a:ext cx="3921120" cy="3074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6600"/>
                </a:solidFill>
                <a:effectLst/>
                <a:uFillTx/>
                <a:latin typeface="Arial"/>
              </a:rPr>
              <a:t>Enron Engineering &amp; Construction Div.</a:t>
            </a:r>
            <a:endParaRPr b="0" lang="en-US" sz="1400" strike="noStrike" u="none">
              <a:solidFill>
                <a:srgbClr val="000000"/>
              </a:solidFill>
              <a:effectLst/>
              <a:uFillTx/>
              <a:latin typeface="Times New Roman"/>
            </a:endParaRPr>
          </a:p>
        </p:txBody>
      </p:sp>
      <p:pic>
        <p:nvPicPr>
          <p:cNvPr id="3298" name="ENRON" descr=""/>
          <p:cNvPicPr/>
          <p:nvPr/>
        </p:nvPicPr>
        <p:blipFill>
          <a:blip r:embed="rId2"/>
          <a:stretch/>
        </p:blipFill>
        <p:spPr>
          <a:xfrm>
            <a:off x="5322960" y="1609560"/>
            <a:ext cx="2152440" cy="1390680"/>
          </a:xfrm>
          <a:prstGeom prst="rect">
            <a:avLst/>
          </a:prstGeom>
          <a:noFill/>
          <a:ln w="0">
            <a:noFill/>
          </a:ln>
        </p:spPr>
      </p:pic>
      <p:pic>
        <p:nvPicPr>
          <p:cNvPr id="3299" name="TRADING" descr=""/>
          <p:cNvPicPr/>
          <p:nvPr/>
        </p:nvPicPr>
        <p:blipFill>
          <a:blip r:embed="rId3"/>
          <a:srcRect l="0" t="1656" r="42515" b="0"/>
          <a:stretch/>
        </p:blipFill>
        <p:spPr>
          <a:xfrm>
            <a:off x="1611360" y="1606680"/>
            <a:ext cx="1542960" cy="1463400"/>
          </a:xfrm>
          <a:prstGeom prst="rect">
            <a:avLst/>
          </a:prstGeom>
          <a:noFill/>
          <a:ln w="28440">
            <a:solidFill>
              <a:srgbClr val="000000"/>
            </a:solidFill>
            <a:miter/>
          </a:ln>
        </p:spPr>
      </p:pic>
      <p:pic>
        <p:nvPicPr>
          <p:cNvPr id="3300" name="WATER" descr=""/>
          <p:cNvPicPr/>
          <p:nvPr/>
        </p:nvPicPr>
        <p:blipFill>
          <a:blip r:embed="rId4"/>
          <a:stretch/>
        </p:blipFill>
        <p:spPr>
          <a:xfrm>
            <a:off x="5757840" y="4253040"/>
            <a:ext cx="1447920" cy="1641240"/>
          </a:xfrm>
          <a:prstGeom prst="rect">
            <a:avLst/>
          </a:prstGeom>
          <a:noFill/>
          <a:ln w="0">
            <a:noFill/>
          </a:ln>
        </p:spPr>
      </p:pic>
      <p:sp>
        <p:nvSpPr>
          <p:cNvPr id="3301" name=""/>
          <p:cNvSpPr/>
          <p:nvPr/>
        </p:nvSpPr>
        <p:spPr>
          <a:xfrm>
            <a:off x="4692600" y="1208160"/>
            <a:ext cx="3433680" cy="3682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3333cc"/>
                </a:solidFill>
                <a:effectLst/>
                <a:uFillTx/>
                <a:latin typeface="Arial"/>
              </a:rPr>
              <a:t>Transportation of Natural Gas </a:t>
            </a:r>
            <a:endParaRPr b="0" lang="en-US" sz="1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21" name=""/>
          <p:cNvGrpSpPr/>
          <p:nvPr/>
        </p:nvGrpSpPr>
        <p:grpSpPr>
          <a:xfrm>
            <a:off x="1546200" y="586440"/>
            <a:ext cx="6607080" cy="4594680"/>
            <a:chOff x="1546200" y="586440"/>
            <a:chExt cx="6607080" cy="4594680"/>
          </a:xfrm>
        </p:grpSpPr>
        <p:sp>
          <p:nvSpPr>
            <p:cNvPr id="22" name=""/>
            <p:cNvSpPr/>
            <p:nvPr/>
          </p:nvSpPr>
          <p:spPr>
            <a:xfrm>
              <a:off x="1546200" y="586440"/>
              <a:ext cx="6607080" cy="52092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s-ES_tradnl" sz="2800" strike="noStrike" u="none">
                  <a:solidFill>
                    <a:srgbClr val="333399"/>
                  </a:solidFill>
                  <a:effectLst/>
                  <a:uFillTx/>
                  <a:latin typeface="Arial"/>
                </a:rPr>
                <a:t>Summary</a:t>
              </a:r>
              <a:endParaRPr b="0" lang="en-US" sz="2800" strike="noStrike" u="none">
                <a:solidFill>
                  <a:srgbClr val="000000"/>
                </a:solidFill>
                <a:effectLst/>
                <a:uFillTx/>
                <a:latin typeface="Times New Roman"/>
              </a:endParaRPr>
            </a:p>
          </p:txBody>
        </p:sp>
        <p:grpSp>
          <p:nvGrpSpPr>
            <p:cNvPr id="23" name=""/>
            <p:cNvGrpSpPr/>
            <p:nvPr/>
          </p:nvGrpSpPr>
          <p:grpSpPr>
            <a:xfrm>
              <a:off x="2206800" y="2095560"/>
              <a:ext cx="5284080" cy="3085560"/>
              <a:chOff x="2206800" y="2095560"/>
              <a:chExt cx="5284080" cy="3085560"/>
            </a:xfrm>
          </p:grpSpPr>
          <p:sp>
            <p:nvSpPr>
              <p:cNvPr id="24" name=""/>
              <p:cNvSpPr/>
              <p:nvPr/>
            </p:nvSpPr>
            <p:spPr>
              <a:xfrm>
                <a:off x="2358720" y="2095560"/>
                <a:ext cx="5132160" cy="308556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80000"/>
                  </a:lnSpc>
                  <a:spcBef>
                    <a:spcPts val="499"/>
                  </a:spcBef>
                  <a:buClr>
                    <a:srgbClr val="ff0000"/>
                  </a:buClr>
                  <a:buFont typeface="Wingdings" charset="2"/>
                  <a:buChar char=""/>
                  <a:tabLst>
                    <a:tab algn="l" pos="577800"/>
                    <a:tab algn="l" pos="914400"/>
                    <a:tab algn="l" pos="1828800"/>
                    <a:tab algn="l" pos="2743200"/>
                    <a:tab algn="l" pos="3657600"/>
                    <a:tab algn="l" pos="4572000"/>
                    <a:tab algn="l" pos="5486400"/>
                    <a:tab algn="l" pos="6400800"/>
                    <a:tab algn="l" pos="7315200"/>
                    <a:tab algn="l" pos="8229600"/>
                    <a:tab algn="l" pos="9144000"/>
                    <a:tab algn="l" pos="10058400"/>
                  </a:tabLst>
                </a:pPr>
                <a:r>
                  <a:rPr b="0" i="1" lang="es-ES_tradnl" sz="2000" strike="noStrike" u="none">
                    <a:solidFill>
                      <a:srgbClr val="333399"/>
                    </a:solidFill>
                    <a:effectLst/>
                    <a:uFillTx/>
                    <a:latin typeface="Arial"/>
                  </a:rPr>
                  <a:t>Presentation about Enron</a:t>
                </a:r>
                <a:endParaRPr b="0" lang="en-US" sz="2000" strike="noStrike" u="none">
                  <a:solidFill>
                    <a:srgbClr val="000000"/>
                  </a:solidFill>
                  <a:effectLst/>
                  <a:uFillTx/>
                  <a:latin typeface="Times New Roman"/>
                </a:endParaRPr>
              </a:p>
              <a:p>
                <a:pPr marL="343080" indent="-343080">
                  <a:lnSpc>
                    <a:spcPct val="80000"/>
                  </a:lnSpc>
                  <a:spcBef>
                    <a:spcPts val="499"/>
                  </a:spcBef>
                  <a:buClr>
                    <a:srgbClr val="ff0000"/>
                  </a:buClr>
                  <a:buFont typeface="Wingdings" charset="2"/>
                  <a:buChar char=""/>
                  <a:tabLst>
                    <a:tab algn="l" pos="57780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marL="343080" indent="-343080">
                  <a:lnSpc>
                    <a:spcPct val="80000"/>
                  </a:lnSpc>
                  <a:spcBef>
                    <a:spcPts val="499"/>
                  </a:spcBef>
                  <a:buClr>
                    <a:srgbClr val="ff0000"/>
                  </a:buClr>
                  <a:buFont typeface="Wingdings" charset="2"/>
                  <a:buChar char=""/>
                  <a:tabLst>
                    <a:tab algn="l" pos="577800"/>
                    <a:tab algn="l" pos="914400"/>
                    <a:tab algn="l" pos="1828800"/>
                    <a:tab algn="l" pos="2743200"/>
                    <a:tab algn="l" pos="3657600"/>
                    <a:tab algn="l" pos="4572000"/>
                    <a:tab algn="l" pos="5486400"/>
                    <a:tab algn="l" pos="6400800"/>
                    <a:tab algn="l" pos="7315200"/>
                    <a:tab algn="l" pos="8229600"/>
                    <a:tab algn="l" pos="9144000"/>
                    <a:tab algn="l" pos="10058400"/>
                  </a:tabLst>
                </a:pPr>
                <a:r>
                  <a:rPr b="0" i="1" lang="es-ES_tradnl" sz="2000" strike="noStrike" u="none">
                    <a:solidFill>
                      <a:srgbClr val="333399"/>
                    </a:solidFill>
                    <a:effectLst/>
                    <a:uFillTx/>
                    <a:latin typeface="Arial"/>
                  </a:rPr>
                  <a:t>Enron’s Investments</a:t>
                </a:r>
                <a:endParaRPr b="0" lang="en-US" sz="2000" strike="noStrike" u="none">
                  <a:solidFill>
                    <a:srgbClr val="000000"/>
                  </a:solidFill>
                  <a:effectLst/>
                  <a:uFillTx/>
                  <a:latin typeface="Times New Roman"/>
                </a:endParaRPr>
              </a:p>
              <a:p>
                <a:pPr marL="343080" indent="-343080">
                  <a:lnSpc>
                    <a:spcPct val="80000"/>
                  </a:lnSpc>
                  <a:spcBef>
                    <a:spcPts val="499"/>
                  </a:spcBef>
                  <a:buClr>
                    <a:srgbClr val="ff0000"/>
                  </a:buClr>
                  <a:buFont typeface="Wingdings" charset="2"/>
                  <a:buChar char=""/>
                  <a:tabLst>
                    <a:tab algn="l" pos="57780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marL="343080" indent="-343080">
                  <a:lnSpc>
                    <a:spcPct val="80000"/>
                  </a:lnSpc>
                  <a:spcBef>
                    <a:spcPts val="499"/>
                  </a:spcBef>
                  <a:buClr>
                    <a:srgbClr val="ff0000"/>
                  </a:buClr>
                  <a:buFont typeface="Wingdings" charset="2"/>
                  <a:buChar char=""/>
                  <a:tabLst>
                    <a:tab algn="l" pos="577800"/>
                    <a:tab algn="l" pos="914400"/>
                    <a:tab algn="l" pos="1828800"/>
                    <a:tab algn="l" pos="2743200"/>
                    <a:tab algn="l" pos="3657600"/>
                    <a:tab algn="l" pos="4572000"/>
                    <a:tab algn="l" pos="5486400"/>
                    <a:tab algn="l" pos="6400800"/>
                    <a:tab algn="l" pos="7315200"/>
                    <a:tab algn="l" pos="8229600"/>
                    <a:tab algn="l" pos="9144000"/>
                    <a:tab algn="l" pos="10058400"/>
                  </a:tabLst>
                </a:pPr>
                <a:r>
                  <a:rPr b="0" i="1" lang="es-ES_tradnl" sz="2000" strike="noStrike" u="none">
                    <a:solidFill>
                      <a:srgbClr val="000099"/>
                    </a:solidFill>
                    <a:effectLst/>
                    <a:uFillTx/>
                    <a:latin typeface="Arial"/>
                  </a:rPr>
                  <a:t> Enron in Argentina</a:t>
                </a:r>
                <a:endParaRPr b="0" lang="en-US" sz="2000" strike="noStrike" u="none">
                  <a:solidFill>
                    <a:srgbClr val="000000"/>
                  </a:solidFill>
                  <a:effectLst/>
                  <a:uFillTx/>
                  <a:latin typeface="Times New Roman"/>
                </a:endParaRPr>
              </a:p>
              <a:p>
                <a:pPr marL="343080" indent="-343080">
                  <a:lnSpc>
                    <a:spcPct val="80000"/>
                  </a:lnSpc>
                  <a:spcBef>
                    <a:spcPts val="499"/>
                  </a:spcBef>
                  <a:buClr>
                    <a:srgbClr val="ff0000"/>
                  </a:buClr>
                  <a:buFont typeface="Wingdings" charset="2"/>
                  <a:buChar char=""/>
                  <a:tabLst>
                    <a:tab algn="l" pos="57780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a:p>
                <a:pPr marL="343080" indent="-343080">
                  <a:lnSpc>
                    <a:spcPct val="80000"/>
                  </a:lnSpc>
                  <a:spcBef>
                    <a:spcPts val="499"/>
                  </a:spcBef>
                  <a:buClr>
                    <a:srgbClr val="ff0000"/>
                  </a:buClr>
                  <a:buFont typeface="Wingdings" charset="2"/>
                  <a:buChar char=""/>
                  <a:tabLst>
                    <a:tab algn="l" pos="577800"/>
                    <a:tab algn="l" pos="914400"/>
                    <a:tab algn="l" pos="1828800"/>
                    <a:tab algn="l" pos="2743200"/>
                    <a:tab algn="l" pos="3657600"/>
                    <a:tab algn="l" pos="4572000"/>
                    <a:tab algn="l" pos="5486400"/>
                    <a:tab algn="l" pos="6400800"/>
                    <a:tab algn="l" pos="7315200"/>
                    <a:tab algn="l" pos="8229600"/>
                    <a:tab algn="l" pos="9144000"/>
                    <a:tab algn="l" pos="10058400"/>
                  </a:tabLst>
                </a:pPr>
                <a:r>
                  <a:rPr b="0" i="1" lang="es-ES_tradnl" sz="2000" strike="noStrike" u="none">
                    <a:solidFill>
                      <a:srgbClr val="000099"/>
                    </a:solidFill>
                    <a:effectLst/>
                    <a:uFillTx/>
                    <a:latin typeface="Arial"/>
                  </a:rPr>
                  <a:t>Proposal to ENAP</a:t>
                </a:r>
                <a:endParaRPr b="0" lang="en-US" sz="2000" strike="noStrike" u="none">
                  <a:solidFill>
                    <a:srgbClr val="000000"/>
                  </a:solidFill>
                  <a:effectLst/>
                  <a:uFillTx/>
                  <a:latin typeface="Times New Roman"/>
                </a:endParaRPr>
              </a:p>
            </p:txBody>
          </p:sp>
          <p:sp>
            <p:nvSpPr>
              <p:cNvPr id="25" name=""/>
              <p:cNvSpPr/>
              <p:nvPr/>
            </p:nvSpPr>
            <p:spPr>
              <a:xfrm>
                <a:off x="2206800" y="2142720"/>
                <a:ext cx="1080" cy="2971440"/>
              </a:xfrm>
              <a:prstGeom prst="line">
                <a:avLst/>
              </a:prstGeom>
              <a:ln w="38160">
                <a:solidFill>
                  <a:srgbClr val="00808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26" name=""/>
          <p:cNvSpPr/>
          <p:nvPr/>
        </p:nvSpPr>
        <p:spPr>
          <a:xfrm>
            <a:off x="8396280" y="6434280"/>
            <a:ext cx="304920" cy="24660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333399"/>
                </a:solidFill>
                <a:effectLst/>
                <a:uFillTx/>
                <a:latin typeface="Arial"/>
              </a:rPr>
              <a:t>1</a:t>
            </a: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02" name="PlaceHolder 1"/>
          <p:cNvSpPr>
            <a:spLocks noGrp="1"/>
          </p:cNvSpPr>
          <p:nvPr>
            <p:ph type="title"/>
          </p:nvPr>
        </p:nvSpPr>
        <p:spPr>
          <a:xfrm>
            <a:off x="762120" y="462960"/>
            <a:ext cx="7772400" cy="52092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99"/>
                </a:solidFill>
                <a:effectLst/>
                <a:uFillTx/>
                <a:latin typeface="Arial"/>
              </a:rPr>
              <a:t>Enron’s Presence in Argentina</a:t>
            </a:r>
            <a:endParaRPr b="1" i="1" lang="en-US" sz="2800" strike="noStrike" u="none">
              <a:solidFill>
                <a:srgbClr val="000099"/>
              </a:solidFill>
              <a:effectLst/>
              <a:uFillTx/>
              <a:latin typeface="Arial"/>
            </a:endParaRPr>
          </a:p>
        </p:txBody>
      </p:sp>
      <p:sp>
        <p:nvSpPr>
          <p:cNvPr id="3303" name="PlaceHolder 2"/>
          <p:cNvSpPr>
            <a:spLocks noGrp="1"/>
          </p:cNvSpPr>
          <p:nvPr>
            <p:ph/>
          </p:nvPr>
        </p:nvSpPr>
        <p:spPr>
          <a:xfrm>
            <a:off x="604440" y="1401840"/>
            <a:ext cx="8164440" cy="5075280"/>
          </a:xfrm>
          <a:prstGeom prst="rect">
            <a:avLst/>
          </a:prstGeom>
          <a:noFill/>
          <a:ln w="0">
            <a:noFill/>
          </a:ln>
        </p:spPr>
        <p:txBody>
          <a:bodyPr lIns="90000" rIns="90000" tIns="46800" bIns="46800" anchor="t">
            <a:normAutofit/>
          </a:bodyPr>
          <a:p>
            <a:pPr marL="343080" indent="-343080">
              <a:spcBef>
                <a:spcPts val="675"/>
              </a:spcBef>
              <a:buClr>
                <a:srgbClr val="ff0000"/>
              </a:buClr>
              <a:buSzPct val="8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Enron holds 35% of Transportadora de Gas del Sur common stock since 1992. Also, Enron is the Technical Operator.</a:t>
            </a:r>
            <a:endParaRPr b="0" lang="en-US" sz="1800" strike="noStrike" u="none">
              <a:solidFill>
                <a:srgbClr val="000000"/>
              </a:solidFill>
              <a:effectLst/>
              <a:uFillTx/>
              <a:latin typeface="Arial"/>
            </a:endParaRPr>
          </a:p>
          <a:p>
            <a:pPr marL="343080" indent="-343080">
              <a:spcBef>
                <a:spcPts val="675"/>
              </a:spcBef>
              <a:buClr>
                <a:srgbClr val="ff0000"/>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Enron was registered as Marketer of Natural Gas in ENARGAS in 1995 and in the Energy Secretary in 1996.</a:t>
            </a:r>
            <a:endParaRPr b="0" lang="en-US" sz="1800" strike="noStrike" u="none">
              <a:solidFill>
                <a:srgbClr val="000000"/>
              </a:solidFill>
              <a:effectLst/>
              <a:uFillTx/>
              <a:latin typeface="Arial"/>
            </a:endParaRPr>
          </a:p>
          <a:p>
            <a:pPr marL="343080" indent="-343080">
              <a:spcBef>
                <a:spcPts val="675"/>
              </a:spcBef>
              <a:buClr>
                <a:srgbClr val="ff0000"/>
              </a:buClr>
              <a:buSzPct val="8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Enron belongs to the consortium of Aguas de Mendoza since 1998 and Azurix (Obras Sanitarias de Buenos Aires since 2000).</a:t>
            </a:r>
            <a:endParaRPr b="0" lang="en-US" sz="1800" strike="noStrike" u="none">
              <a:solidFill>
                <a:srgbClr val="000000"/>
              </a:solidFill>
              <a:effectLst/>
              <a:uFillTx/>
              <a:latin typeface="Arial"/>
            </a:endParaRPr>
          </a:p>
          <a:p>
            <a:pPr marL="343080" indent="-343080">
              <a:spcBef>
                <a:spcPts val="675"/>
              </a:spcBef>
              <a:buClr>
                <a:srgbClr val="ff0000"/>
              </a:buClr>
              <a:buSzPct val="8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Enron participates in the project management of the General Cerri gas plant expansion since 1996.</a:t>
            </a:r>
            <a:endParaRPr b="0" lang="en-US" sz="1800" strike="noStrike" u="none">
              <a:solidFill>
                <a:srgbClr val="000000"/>
              </a:solidFill>
              <a:effectLst/>
              <a:uFillTx/>
              <a:latin typeface="Arial"/>
            </a:endParaRPr>
          </a:p>
          <a:p>
            <a:pPr marL="343080" indent="-343080">
              <a:spcBef>
                <a:spcPts val="675"/>
              </a:spcBef>
              <a:buClr>
                <a:srgbClr val="ff0000"/>
              </a:buClr>
              <a:buSzPct val="85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Enron participates in the project management of Entrerriano pipeline construction since 1998.</a:t>
            </a:r>
            <a:endParaRPr b="0" lang="en-US" sz="1800" strike="noStrike" u="none">
              <a:solidFill>
                <a:srgbClr val="000000"/>
              </a:solidFill>
              <a:effectLst/>
              <a:uFillTx/>
              <a:latin typeface="Arial"/>
            </a:endParaRPr>
          </a:p>
          <a:p>
            <a:pPr marL="343080" indent="0">
              <a:spcBef>
                <a:spcPts val="675"/>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04" name="PlaceHolder 1"/>
          <p:cNvSpPr>
            <a:spLocks noGrp="1"/>
          </p:cNvSpPr>
          <p:nvPr>
            <p:ph type="title"/>
          </p:nvPr>
        </p:nvSpPr>
        <p:spPr>
          <a:xfrm>
            <a:off x="762120" y="348480"/>
            <a:ext cx="7772400" cy="94788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99"/>
                </a:solidFill>
                <a:effectLst/>
                <a:uFillTx/>
                <a:latin typeface="Arial"/>
              </a:rPr>
              <a:t>Natural Gas Marketing Activities in Argentina</a:t>
            </a:r>
            <a:endParaRPr b="1" i="1" lang="en-US" sz="2800" strike="noStrike" u="none">
              <a:solidFill>
                <a:srgbClr val="000099"/>
              </a:solidFill>
              <a:effectLst/>
              <a:uFillTx/>
              <a:latin typeface="Arial"/>
            </a:endParaRPr>
          </a:p>
        </p:txBody>
      </p:sp>
      <p:sp>
        <p:nvSpPr>
          <p:cNvPr id="3305" name="PlaceHolder 2"/>
          <p:cNvSpPr>
            <a:spLocks noGrp="1"/>
          </p:cNvSpPr>
          <p:nvPr>
            <p:ph/>
          </p:nvPr>
        </p:nvSpPr>
        <p:spPr>
          <a:xfrm>
            <a:off x="309240" y="1447560"/>
            <a:ext cx="8288280" cy="4267080"/>
          </a:xfrm>
          <a:prstGeom prst="rect">
            <a:avLst/>
          </a:prstGeom>
          <a:noFill/>
          <a:ln w="0">
            <a:noFill/>
          </a:ln>
        </p:spPr>
        <p:txBody>
          <a:bodyPr lIns="90000" rIns="90000" tIns="46800" bIns="46800" anchor="t">
            <a:normAutofit fontScale="92500" lnSpcReduction="9999"/>
          </a:bodyPr>
          <a:p>
            <a:pPr marL="343080" indent="-343080" algn="just">
              <a:spcBef>
                <a:spcPts val="451"/>
              </a:spcBef>
              <a:buClr>
                <a:srgbClr val="ff0000"/>
              </a:buClr>
              <a:buSzPct val="85000"/>
              <a:buFont typeface="Monotype Sorts" charset="2"/>
              <a:buChar char=""/>
              <a:tabLst>
                <a:tab algn="l" pos="3430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Out of the total natural gas volumes, 32% are marketed and sold through physical and commercial bypass. This volume is composed of around 90 industrial companies and power plants.</a:t>
            </a:r>
            <a:endParaRPr b="0" lang="en-US" sz="1800" strike="noStrike" u="none">
              <a:solidFill>
                <a:srgbClr val="000000"/>
              </a:solidFill>
              <a:effectLst/>
              <a:uFillTx/>
              <a:latin typeface="Arial"/>
            </a:endParaRPr>
          </a:p>
          <a:p>
            <a:pPr marL="343080" indent="-343080" algn="just">
              <a:spcBef>
                <a:spcPts val="451"/>
              </a:spcBef>
              <a:buClr>
                <a:srgbClr val="ff0000"/>
              </a:buClr>
              <a:buSzPct val="85000"/>
              <a:buFont typeface="Monotype Sorts" charset="2"/>
              <a:buChar char=""/>
              <a:tabLst>
                <a:tab algn="l" pos="3430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Enron participates in 5% of this market.</a:t>
            </a:r>
            <a:endParaRPr b="0" lang="en-US" sz="1800" strike="noStrike" u="none">
              <a:solidFill>
                <a:srgbClr val="000000"/>
              </a:solidFill>
              <a:effectLst/>
              <a:uFillTx/>
              <a:latin typeface="Arial"/>
            </a:endParaRPr>
          </a:p>
          <a:p>
            <a:pPr marL="343080" indent="-343080" algn="just">
              <a:spcBef>
                <a:spcPts val="451"/>
              </a:spcBef>
              <a:buClr>
                <a:srgbClr val="ff0000"/>
              </a:buClr>
              <a:buSzPct val="85000"/>
              <a:buFont typeface="Monotype Sorts" charset="2"/>
              <a:buChar char=""/>
              <a:tabLst>
                <a:tab algn="l" pos="3430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Enron has firm transportation capacity contracts with TGS for a period of 10 years.</a:t>
            </a:r>
            <a:endParaRPr b="0" lang="en-US" sz="1800" strike="noStrike" u="none">
              <a:solidFill>
                <a:srgbClr val="000000"/>
              </a:solidFill>
              <a:effectLst/>
              <a:uFillTx/>
              <a:latin typeface="Arial"/>
            </a:endParaRPr>
          </a:p>
          <a:p>
            <a:pPr marL="343080" indent="-343080" algn="just">
              <a:spcBef>
                <a:spcPts val="451"/>
              </a:spcBef>
              <a:buClr>
                <a:srgbClr val="ff0000"/>
              </a:buClr>
              <a:buSzPct val="85000"/>
              <a:buFont typeface="Monotype Sorts" charset="2"/>
              <a:buChar char=""/>
              <a:tabLst>
                <a:tab algn="l" pos="3430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Enron manages and provides services of natural gas and firm and interruptible transportation to customers from the following industrial sectors:</a:t>
            </a:r>
            <a:endParaRPr b="0" lang="en-US" sz="1800" strike="noStrike" u="none">
              <a:solidFill>
                <a:srgbClr val="000000"/>
              </a:solidFill>
              <a:effectLst/>
              <a:uFillTx/>
              <a:latin typeface="Arial"/>
            </a:endParaRPr>
          </a:p>
          <a:p>
            <a:pPr lvl="1" marL="743040" indent="-285840">
              <a:spcBef>
                <a:spcPts val="451"/>
              </a:spcBef>
              <a:buClr>
                <a:srgbClr val="3333cc"/>
              </a:buClr>
              <a:buFont typeface="Arial"/>
              <a:buChar char="–"/>
              <a:tabLst>
                <a:tab algn="l" pos="3430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Aluminum</a:t>
            </a:r>
            <a:endParaRPr b="0" lang="en-US" sz="1800" strike="noStrike" u="none">
              <a:solidFill>
                <a:srgbClr val="000000"/>
              </a:solidFill>
              <a:effectLst/>
              <a:uFillTx/>
              <a:latin typeface="Arial"/>
            </a:endParaRPr>
          </a:p>
          <a:p>
            <a:pPr lvl="1" marL="743040" indent="-285840">
              <a:spcBef>
                <a:spcPts val="451"/>
              </a:spcBef>
              <a:buClr>
                <a:srgbClr val="3333cc"/>
              </a:buClr>
              <a:buFont typeface="Arial"/>
              <a:buChar char="–"/>
              <a:tabLst>
                <a:tab algn="l" pos="3430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Eatable Oils</a:t>
            </a:r>
            <a:endParaRPr b="0" lang="en-US" sz="1800" strike="noStrike" u="none">
              <a:solidFill>
                <a:srgbClr val="000000"/>
              </a:solidFill>
              <a:effectLst/>
              <a:uFillTx/>
              <a:latin typeface="Arial"/>
            </a:endParaRPr>
          </a:p>
          <a:p>
            <a:pPr lvl="1" marL="743040" indent="-285840">
              <a:spcBef>
                <a:spcPts val="451"/>
              </a:spcBef>
              <a:buClr>
                <a:srgbClr val="3333cc"/>
              </a:buClr>
              <a:buFont typeface="Arial"/>
              <a:buChar char="–"/>
              <a:tabLst>
                <a:tab algn="l" pos="3430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Textiles</a:t>
            </a:r>
            <a:endParaRPr b="0" lang="en-US" sz="1800" strike="noStrike" u="none">
              <a:solidFill>
                <a:srgbClr val="000000"/>
              </a:solidFill>
              <a:effectLst/>
              <a:uFillTx/>
              <a:latin typeface="Arial"/>
            </a:endParaRPr>
          </a:p>
          <a:p>
            <a:pPr lvl="1" marL="743040" indent="-285840">
              <a:spcBef>
                <a:spcPts val="451"/>
              </a:spcBef>
              <a:buClr>
                <a:srgbClr val="3333cc"/>
              </a:buClr>
              <a:buFont typeface="Arial"/>
              <a:buChar char="–"/>
              <a:tabLst>
                <a:tab algn="l" pos="3430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Mining</a:t>
            </a:r>
            <a:endParaRPr b="0" lang="en-US" sz="1800" strike="noStrike" u="none">
              <a:solidFill>
                <a:srgbClr val="000000"/>
              </a:solidFill>
              <a:effectLst/>
              <a:uFillTx/>
              <a:latin typeface="Arial"/>
            </a:endParaRPr>
          </a:p>
          <a:p>
            <a:pPr lvl="1" marL="743040" indent="-285840">
              <a:spcBef>
                <a:spcPts val="451"/>
              </a:spcBef>
              <a:buClr>
                <a:srgbClr val="3333cc"/>
              </a:buClr>
              <a:buFont typeface="Arial"/>
              <a:buChar char="–"/>
              <a:tabLst>
                <a:tab algn="l" pos="3430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Electric Power Generation </a:t>
            </a:r>
            <a:endParaRPr b="0" lang="en-US" sz="1800" strike="noStrike" u="none">
              <a:solidFill>
                <a:srgbClr val="000000"/>
              </a:solidFill>
              <a:effectLst/>
              <a:uFillTx/>
              <a:latin typeface="Arial"/>
            </a:endParaRPr>
          </a:p>
          <a:p>
            <a:pPr marL="343080" indent="-343080">
              <a:spcBef>
                <a:spcPts val="451"/>
              </a:spcBef>
              <a:buNone/>
              <a:tabLst>
                <a:tab algn="l" pos="0"/>
                <a:tab algn="l" pos="34308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Total volume equals 855.000 m3/day</a:t>
            </a:r>
            <a:endParaRPr b="0" lang="en-US"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06" name="PlaceHolder 1"/>
          <p:cNvSpPr>
            <a:spLocks noGrp="1"/>
          </p:cNvSpPr>
          <p:nvPr>
            <p:ph/>
          </p:nvPr>
        </p:nvSpPr>
        <p:spPr>
          <a:xfrm>
            <a:off x="614520" y="1676520"/>
            <a:ext cx="8053200" cy="4495680"/>
          </a:xfrm>
          <a:prstGeom prst="rect">
            <a:avLst/>
          </a:prstGeom>
          <a:noFill/>
          <a:ln w="0">
            <a:noFill/>
          </a:ln>
        </p:spPr>
        <p:txBody>
          <a:bodyPr lIns="90000" rIns="90000" tIns="46800" bIns="46800" anchor="t">
            <a:normAutofit/>
          </a:bodyPr>
          <a:p>
            <a:pPr marL="343080" indent="-343080" algn="just">
              <a:spcBef>
                <a:spcPts val="451"/>
              </a:spcBef>
              <a:buClr>
                <a:srgbClr val="ff0000"/>
              </a:buClr>
              <a:buSzPct val="85000"/>
              <a:buFont typeface="Monotype Sorts" charset="2"/>
              <a:buChar char=""/>
              <a:tabLst>
                <a:tab algn="r" pos="6400800"/>
                <a:tab algn="l" pos="7315200"/>
                <a:tab algn="l" pos="8229600"/>
                <a:tab algn="l" pos="9144000"/>
                <a:tab algn="l" pos="10058400"/>
              </a:tabLst>
            </a:pPr>
            <a:r>
              <a:rPr b="0" lang="en-US" sz="1800" strike="noStrike" u="none">
                <a:solidFill>
                  <a:srgbClr val="000000"/>
                </a:solidFill>
                <a:effectLst/>
                <a:uFillTx/>
                <a:latin typeface="Arial"/>
              </a:rPr>
              <a:t>Enron registered as a Power Marketer in April 1998.</a:t>
            </a:r>
            <a:endParaRPr b="0" lang="en-US" sz="1800" strike="noStrike" u="none">
              <a:solidFill>
                <a:srgbClr val="000000"/>
              </a:solidFill>
              <a:effectLst/>
              <a:uFillTx/>
              <a:latin typeface="Arial"/>
            </a:endParaRPr>
          </a:p>
          <a:p>
            <a:pPr marL="343080" indent="-343080" algn="just">
              <a:spcBef>
                <a:spcPts val="451"/>
              </a:spcBef>
              <a:buClr>
                <a:srgbClr val="ff0000"/>
              </a:buClr>
              <a:buSzPct val="85000"/>
              <a:buFont typeface="Monotype Sorts" charset="2"/>
              <a:buChar char=""/>
              <a:tabLst>
                <a:tab algn="r" pos="6400800"/>
                <a:tab algn="l" pos="7315200"/>
                <a:tab algn="l" pos="8229600"/>
                <a:tab algn="l" pos="9144000"/>
                <a:tab algn="l" pos="10058400"/>
              </a:tabLst>
            </a:pPr>
            <a:r>
              <a:rPr b="0" lang="en-US" sz="1800" strike="noStrike" u="none">
                <a:solidFill>
                  <a:srgbClr val="000000"/>
                </a:solidFill>
                <a:effectLst/>
                <a:uFillTx/>
                <a:latin typeface="Arial"/>
              </a:rPr>
              <a:t>Enron is the first independent Power Marketer in Argentina.</a:t>
            </a:r>
            <a:endParaRPr b="0" lang="en-US" sz="1800" strike="noStrike" u="none">
              <a:solidFill>
                <a:srgbClr val="000000"/>
              </a:solidFill>
              <a:effectLst/>
              <a:uFillTx/>
              <a:latin typeface="Arial"/>
            </a:endParaRPr>
          </a:p>
          <a:p>
            <a:pPr marL="343080" indent="-343080" algn="just">
              <a:spcBef>
                <a:spcPts val="451"/>
              </a:spcBef>
              <a:buClr>
                <a:srgbClr val="ff0000"/>
              </a:buClr>
              <a:buSzPct val="85000"/>
              <a:buFont typeface="Monotype Sorts" charset="2"/>
              <a:buChar char=""/>
              <a:tabLst>
                <a:tab algn="r" pos="6400800"/>
                <a:tab algn="l" pos="7315200"/>
                <a:tab algn="l" pos="8229600"/>
                <a:tab algn="l" pos="9144000"/>
                <a:tab algn="l" pos="10058400"/>
              </a:tabLst>
            </a:pPr>
            <a:r>
              <a:rPr b="0" lang="en-US" sz="1800" strike="noStrike" u="none">
                <a:solidFill>
                  <a:srgbClr val="000000"/>
                </a:solidFill>
                <a:effectLst/>
                <a:uFillTx/>
                <a:latin typeface="Arial"/>
              </a:rPr>
              <a:t>Enron signed a marketing agreement to provide 33 MWs.</a:t>
            </a:r>
            <a:endParaRPr b="0" lang="en-US" sz="1800" strike="noStrike" u="none">
              <a:solidFill>
                <a:srgbClr val="000000"/>
              </a:solidFill>
              <a:effectLst/>
              <a:uFillTx/>
              <a:latin typeface="Arial"/>
            </a:endParaRPr>
          </a:p>
          <a:p>
            <a:pPr marL="343080" indent="-343080" algn="just">
              <a:spcBef>
                <a:spcPts val="451"/>
              </a:spcBef>
              <a:buClr>
                <a:srgbClr val="ff0000"/>
              </a:buClr>
              <a:buSzPct val="85000"/>
              <a:buFont typeface="Monotype Sorts" charset="2"/>
              <a:buChar char=""/>
              <a:tabLst>
                <a:tab algn="r" pos="6400800"/>
                <a:tab algn="l" pos="7315200"/>
                <a:tab algn="l" pos="8229600"/>
                <a:tab algn="l" pos="9144000"/>
                <a:tab algn="l" pos="10058400"/>
              </a:tabLst>
            </a:pPr>
            <a:r>
              <a:rPr b="0" lang="en-US" sz="1800" strike="noStrike" u="none">
                <a:solidFill>
                  <a:srgbClr val="000000"/>
                </a:solidFill>
                <a:effectLst/>
                <a:uFillTx/>
                <a:latin typeface="Arial"/>
              </a:rPr>
              <a:t>Enron created the first financial swap for 10-MW, the first one in Argentina.</a:t>
            </a:r>
            <a:endParaRPr b="0" lang="en-US" sz="1800" strike="noStrike" u="none">
              <a:solidFill>
                <a:srgbClr val="000000"/>
              </a:solidFill>
              <a:effectLst/>
              <a:uFillTx/>
              <a:latin typeface="Arial"/>
            </a:endParaRPr>
          </a:p>
          <a:p>
            <a:pPr marL="343080" indent="-343080" algn="just">
              <a:spcBef>
                <a:spcPts val="451"/>
              </a:spcBef>
              <a:buClr>
                <a:srgbClr val="ff0000"/>
              </a:buClr>
              <a:buSzPct val="85000"/>
              <a:buFont typeface="Monotype Sorts" charset="2"/>
              <a:buChar char=""/>
              <a:tabLst>
                <a:tab algn="r" pos="6400800"/>
                <a:tab algn="l" pos="7315200"/>
                <a:tab algn="l" pos="8229600"/>
                <a:tab algn="l" pos="9144000"/>
                <a:tab algn="l" pos="10058400"/>
              </a:tabLst>
            </a:pPr>
            <a:r>
              <a:rPr b="0" lang="en-US" sz="1800" strike="noStrike" u="none">
                <a:solidFill>
                  <a:srgbClr val="000000"/>
                </a:solidFill>
                <a:effectLst/>
                <a:uFillTx/>
                <a:latin typeface="Arial"/>
              </a:rPr>
              <a:t>Today, Enron markets approximately 110 MW of capacity.</a:t>
            </a:r>
            <a:endParaRPr b="0" lang="en-US" sz="1800" strike="noStrike" u="none">
              <a:solidFill>
                <a:srgbClr val="000000"/>
              </a:solidFill>
              <a:effectLst/>
              <a:uFillTx/>
              <a:latin typeface="Arial"/>
            </a:endParaRPr>
          </a:p>
          <a:p>
            <a:pPr marL="343080" indent="-343080" algn="just">
              <a:spcBef>
                <a:spcPts val="601"/>
              </a:spcBef>
              <a:buClr>
                <a:srgbClr val="ff0000"/>
              </a:buClr>
              <a:buSzPct val="85000"/>
              <a:buFont typeface="Monotype Sorts" charset="2"/>
              <a:buChar char=""/>
              <a:tabLst>
                <a:tab algn="r" pos="6400800"/>
                <a:tab algn="l" pos="7315200"/>
                <a:tab algn="l" pos="8229600"/>
                <a:tab algn="l" pos="9144000"/>
                <a:tab algn="l" pos="10058400"/>
              </a:tabLst>
            </a:pPr>
            <a:r>
              <a:rPr b="0" lang="en-US" sz="1800" strike="noStrike" u="none">
                <a:solidFill>
                  <a:srgbClr val="000000"/>
                </a:solidFill>
                <a:effectLst/>
                <a:uFillTx/>
                <a:latin typeface="Arial"/>
              </a:rPr>
              <a:t>Enron acquired a 70 MW generating power plant in Córdoba Province to increase power marketing activities in the region.</a:t>
            </a:r>
            <a:r>
              <a:rPr b="0" lang="en-US" sz="2400" strike="noStrike" u="none">
                <a:solidFill>
                  <a:srgbClr val="000000"/>
                </a:solidFill>
                <a:effectLst/>
                <a:uFillTx/>
                <a:latin typeface="Arial"/>
              </a:rPr>
              <a:t> </a:t>
            </a:r>
            <a:endParaRPr b="0" lang="en-US" sz="2400" strike="noStrike" u="none">
              <a:solidFill>
                <a:srgbClr val="000000"/>
              </a:solidFill>
              <a:effectLst/>
              <a:uFillTx/>
              <a:latin typeface="Arial"/>
            </a:endParaRPr>
          </a:p>
        </p:txBody>
      </p:sp>
      <p:sp>
        <p:nvSpPr>
          <p:cNvPr id="3307" name=""/>
          <p:cNvSpPr/>
          <p:nvPr/>
        </p:nvSpPr>
        <p:spPr>
          <a:xfrm>
            <a:off x="838080" y="457200"/>
            <a:ext cx="7772400" cy="76212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99"/>
                </a:solidFill>
                <a:effectLst/>
                <a:uFillTx/>
                <a:latin typeface="Arial"/>
              </a:rPr>
              <a:t>Electric Energy Marketing Activities in Argentina</a:t>
            </a:r>
            <a:endParaRPr b="0" lang="en-US" sz="2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08" name="PlaceHolder 1"/>
          <p:cNvSpPr>
            <a:spLocks noGrp="1"/>
          </p:cNvSpPr>
          <p:nvPr>
            <p:ph/>
          </p:nvPr>
        </p:nvSpPr>
        <p:spPr>
          <a:xfrm>
            <a:off x="4762440" y="1765080"/>
            <a:ext cx="4229280" cy="3492360"/>
          </a:xfrm>
          <a:prstGeom prst="rect">
            <a:avLst/>
          </a:prstGeom>
          <a:noFill/>
          <a:ln w="0">
            <a:noFill/>
          </a:ln>
        </p:spPr>
        <p:txBody>
          <a:bodyPr lIns="90000" rIns="90000" tIns="46800" bIns="46800" anchor="t">
            <a:normAutofit/>
          </a:bodyPr>
          <a:p>
            <a:pPr marL="343080" indent="-343080">
              <a:lnSpc>
                <a:spcPct val="80000"/>
              </a:lnSpc>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lnSpc>
                <a:spcPct val="80000"/>
              </a:lnSpc>
              <a:spcBef>
                <a:spcPts val="349"/>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s-ES_tradnl" sz="1400" strike="noStrike" u="none">
                <a:solidFill>
                  <a:srgbClr val="333399"/>
                </a:solidFill>
                <a:effectLst/>
                <a:uFillTx/>
                <a:latin typeface="Arial"/>
              </a:rPr>
              <a:t>Main Characteristics of the Natural Gas Marketing Agreement</a:t>
            </a:r>
            <a:endParaRPr b="0" lang="en-US" sz="1400" strike="noStrike" u="none">
              <a:solidFill>
                <a:srgbClr val="000000"/>
              </a:solidFill>
              <a:effectLst/>
              <a:uFillTx/>
              <a:latin typeface="Arial"/>
            </a:endParaRPr>
          </a:p>
        </p:txBody>
      </p:sp>
      <p:sp>
        <p:nvSpPr>
          <p:cNvPr id="3309" name=""/>
          <p:cNvSpPr/>
          <p:nvPr/>
        </p:nvSpPr>
        <p:spPr>
          <a:xfrm>
            <a:off x="4648320" y="1809720"/>
            <a:ext cx="0" cy="3352680"/>
          </a:xfrm>
          <a:prstGeom prst="line">
            <a:avLst/>
          </a:prstGeom>
          <a:ln w="38160">
            <a:solidFill>
              <a:srgbClr val="0066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10" name=""/>
          <p:cNvSpPr/>
          <p:nvPr/>
        </p:nvSpPr>
        <p:spPr>
          <a:xfrm>
            <a:off x="8396280" y="6434280"/>
            <a:ext cx="304920" cy="24660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333399"/>
                </a:solidFill>
                <a:effectLst/>
                <a:uFillTx/>
                <a:latin typeface="Arial"/>
              </a:rPr>
              <a:t>2</a:t>
            </a:r>
            <a:endParaRPr b="0" lang="en-US" sz="1000" strike="noStrike" u="none">
              <a:solidFill>
                <a:srgbClr val="000000"/>
              </a:solidFill>
              <a:effectLst/>
              <a:uFillTx/>
              <a:latin typeface="Times New Roman"/>
            </a:endParaRPr>
          </a:p>
        </p:txBody>
      </p:sp>
      <p:sp>
        <p:nvSpPr>
          <p:cNvPr id="3311" name=""/>
          <p:cNvSpPr/>
          <p:nvPr/>
        </p:nvSpPr>
        <p:spPr>
          <a:xfrm>
            <a:off x="609480" y="2057400"/>
            <a:ext cx="4876920" cy="349920"/>
          </a:xfrm>
          <a:prstGeom prst="rect">
            <a:avLst/>
          </a:prstGeom>
          <a:noFill/>
          <a:ln w="0">
            <a:noFill/>
          </a:ln>
        </p:spPr>
        <p:style>
          <a:lnRef idx="0"/>
          <a:fillRef idx="0"/>
          <a:effectRef idx="0"/>
          <a:fontRef idx="minor"/>
        </p:style>
        <p:txBody>
          <a:bodyPr lIns="90000" rIns="90000" tIns="46800" bIns="46800" anchor="t">
            <a:spAutoFit/>
          </a:bodyPr>
          <a:p>
            <a:pPr>
              <a:lnSpc>
                <a:spcPct val="7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s-ES_tradnl" sz="2400" strike="noStrike" u="none">
                <a:solidFill>
                  <a:srgbClr val="333399"/>
                </a:solidFill>
                <a:effectLst/>
                <a:uFillTx/>
                <a:latin typeface="Arial"/>
              </a:rPr>
              <a:t>PROPOSAL TO ENAP </a:t>
            </a: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12" name=""/>
          <p:cNvSpPr/>
          <p:nvPr/>
        </p:nvSpPr>
        <p:spPr>
          <a:xfrm>
            <a:off x="685800" y="361800"/>
            <a:ext cx="7924680" cy="99072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99"/>
                </a:solidFill>
                <a:effectLst/>
                <a:uFillTx/>
                <a:latin typeface="Arial"/>
              </a:rPr>
              <a:t>Field Development</a:t>
            </a:r>
            <a:br>
              <a:rPr sz="2800"/>
            </a:br>
            <a:r>
              <a:rPr b="1" i="1" lang="en-US" sz="2800" strike="noStrike" u="none">
                <a:solidFill>
                  <a:srgbClr val="000099"/>
                </a:solidFill>
                <a:effectLst/>
                <a:uFillTx/>
                <a:latin typeface="Arial"/>
              </a:rPr>
              <a:t>Gas Supply Agreement</a:t>
            </a:r>
            <a:endParaRPr b="0" lang="en-US" sz="2800" strike="noStrike" u="none">
              <a:solidFill>
                <a:srgbClr val="000000"/>
              </a:solidFill>
              <a:effectLst/>
              <a:uFillTx/>
              <a:latin typeface="Times New Roman"/>
            </a:endParaRPr>
          </a:p>
        </p:txBody>
      </p:sp>
      <p:sp>
        <p:nvSpPr>
          <p:cNvPr id="3313" name=""/>
          <p:cNvSpPr/>
          <p:nvPr/>
        </p:nvSpPr>
        <p:spPr>
          <a:xfrm>
            <a:off x="343080" y="1324080"/>
            <a:ext cx="8534160" cy="498132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1125"/>
              </a:spcBef>
              <a:buClr>
                <a:srgbClr val="ff0000"/>
              </a:buClr>
              <a:buFont typeface="Wingdings" charset="2"/>
              <a:buChar char=""/>
              <a:tabLst>
                <a:tab algn="r" pos="1828800"/>
                <a:tab algn="r" pos="4114800"/>
                <a:tab algn="r" pos="537228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Field:</a:t>
            </a:r>
            <a:r>
              <a:rPr b="0" lang="en-US" sz="1800" strike="noStrike" u="none">
                <a:solidFill>
                  <a:srgbClr val="000000"/>
                </a:solidFill>
                <a:effectLst/>
                <a:uFillTx/>
                <a:latin typeface="Arial"/>
              </a:rPr>
              <a:t> To be defined.</a:t>
            </a:r>
            <a:endParaRPr b="0" lang="en-US" sz="1800" strike="noStrike" u="none">
              <a:solidFill>
                <a:srgbClr val="000000"/>
              </a:solidFill>
              <a:effectLst/>
              <a:uFillTx/>
              <a:latin typeface="Times New Roman"/>
            </a:endParaRPr>
          </a:p>
          <a:p>
            <a:pPr marL="343080" indent="-343080">
              <a:lnSpc>
                <a:spcPct val="100000"/>
              </a:lnSpc>
              <a:spcBef>
                <a:spcPts val="1125"/>
              </a:spcBef>
              <a:buClr>
                <a:srgbClr val="ff0000"/>
              </a:buClr>
              <a:buFont typeface="Wingdings" charset="2"/>
              <a:buChar char=""/>
              <a:tabLst>
                <a:tab algn="r" pos="1828800"/>
                <a:tab algn="r" pos="4114800"/>
                <a:tab algn="r" pos="537228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Buyer: </a:t>
            </a:r>
            <a:r>
              <a:rPr b="0" lang="en-US" sz="1800" strike="noStrike" u="none">
                <a:solidFill>
                  <a:srgbClr val="000000"/>
                </a:solidFill>
                <a:effectLst/>
                <a:uFillTx/>
                <a:latin typeface="Arial"/>
              </a:rPr>
              <a:t>Enron</a:t>
            </a:r>
            <a:endParaRPr b="0" lang="en-US" sz="1800" strike="noStrike" u="none">
              <a:solidFill>
                <a:srgbClr val="000000"/>
              </a:solidFill>
              <a:effectLst/>
              <a:uFillTx/>
              <a:latin typeface="Times New Roman"/>
            </a:endParaRPr>
          </a:p>
          <a:p>
            <a:pPr marL="343080" indent="-343080">
              <a:lnSpc>
                <a:spcPct val="100000"/>
              </a:lnSpc>
              <a:spcBef>
                <a:spcPts val="1125"/>
              </a:spcBef>
              <a:buClr>
                <a:srgbClr val="ff0000"/>
              </a:buClr>
              <a:buFont typeface="Wingdings" charset="2"/>
              <a:buChar char=""/>
              <a:tabLst>
                <a:tab algn="r" pos="1828800"/>
                <a:tab algn="r" pos="4114800"/>
                <a:tab algn="r" pos="537228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Seller: </a:t>
            </a:r>
            <a:r>
              <a:rPr b="0" lang="en-US" sz="1800" strike="noStrike" u="none">
                <a:solidFill>
                  <a:srgbClr val="000000"/>
                </a:solidFill>
                <a:effectLst/>
                <a:uFillTx/>
                <a:latin typeface="Arial"/>
              </a:rPr>
              <a:t>Enap</a:t>
            </a:r>
            <a:endParaRPr b="0" lang="en-US" sz="1800" strike="noStrike" u="none">
              <a:solidFill>
                <a:srgbClr val="000000"/>
              </a:solidFill>
              <a:effectLst/>
              <a:uFillTx/>
              <a:latin typeface="Times New Roman"/>
            </a:endParaRPr>
          </a:p>
          <a:p>
            <a:pPr marL="343080" indent="-343080">
              <a:lnSpc>
                <a:spcPct val="100000"/>
              </a:lnSpc>
              <a:spcBef>
                <a:spcPts val="1125"/>
              </a:spcBef>
              <a:buClr>
                <a:srgbClr val="ff0000"/>
              </a:buClr>
              <a:buFont typeface="Wingdings" charset="2"/>
              <a:buChar char=""/>
              <a:tabLst>
                <a:tab algn="r" pos="1828800"/>
                <a:tab algn="r" pos="4114800"/>
                <a:tab algn="r" pos="537228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Term:</a:t>
            </a:r>
            <a:r>
              <a:rPr b="0" lang="en-US" sz="1800" strike="noStrike" u="none">
                <a:solidFill>
                  <a:srgbClr val="000000"/>
                </a:solidFill>
                <a:effectLst/>
                <a:uFillTx/>
                <a:latin typeface="Arial"/>
              </a:rPr>
              <a:t> 10 years.</a:t>
            </a:r>
            <a:endParaRPr b="0" lang="en-US" sz="1800" strike="noStrike" u="none">
              <a:solidFill>
                <a:srgbClr val="000000"/>
              </a:solidFill>
              <a:effectLst/>
              <a:uFillTx/>
              <a:latin typeface="Times New Roman"/>
            </a:endParaRPr>
          </a:p>
          <a:p>
            <a:pPr marL="343080" indent="-343080">
              <a:lnSpc>
                <a:spcPct val="100000"/>
              </a:lnSpc>
              <a:spcBef>
                <a:spcPts val="1125"/>
              </a:spcBef>
              <a:buClr>
                <a:srgbClr val="ff0000"/>
              </a:buClr>
              <a:buFont typeface="Wingdings" charset="2"/>
              <a:buChar char=""/>
              <a:tabLst>
                <a:tab algn="r" pos="1828800"/>
                <a:tab algn="r" pos="4114800"/>
                <a:tab algn="r" pos="537228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Start Date:</a:t>
            </a:r>
            <a:r>
              <a:rPr b="0" lang="en-US" sz="1800" strike="noStrike" u="none">
                <a:solidFill>
                  <a:srgbClr val="000000"/>
                </a:solidFill>
                <a:effectLst/>
                <a:uFillTx/>
                <a:latin typeface="Arial"/>
              </a:rPr>
              <a:t> 2002 subject to Enap deliverability.</a:t>
            </a:r>
            <a:endParaRPr b="0" lang="en-US" sz="1800" strike="noStrike" u="none">
              <a:solidFill>
                <a:srgbClr val="000000"/>
              </a:solidFill>
              <a:effectLst/>
              <a:uFillTx/>
              <a:latin typeface="Times New Roman"/>
            </a:endParaRPr>
          </a:p>
          <a:p>
            <a:pPr marL="343080" indent="-343080">
              <a:lnSpc>
                <a:spcPct val="100000"/>
              </a:lnSpc>
              <a:spcBef>
                <a:spcPts val="1125"/>
              </a:spcBef>
              <a:buClr>
                <a:srgbClr val="ff0000"/>
              </a:buClr>
              <a:buFont typeface="Wingdings" charset="2"/>
              <a:buChar char=""/>
              <a:tabLst>
                <a:tab algn="r" pos="1828800"/>
                <a:tab algn="r" pos="4114800"/>
                <a:tab algn="r" pos="537228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Daily Contractual Quantity (DCQ):</a:t>
            </a:r>
            <a:r>
              <a:rPr b="0" lang="en-US" sz="1800" strike="noStrike" u="none">
                <a:solidFill>
                  <a:srgbClr val="000000"/>
                </a:solidFill>
                <a:effectLst/>
                <a:uFillTx/>
                <a:latin typeface="Arial"/>
              </a:rPr>
              <a:t> On incremental basis.</a:t>
            </a:r>
            <a:endParaRPr b="0" lang="en-US" sz="1800" strike="noStrike" u="none">
              <a:solidFill>
                <a:srgbClr val="000000"/>
              </a:solidFill>
              <a:effectLst/>
              <a:uFillTx/>
              <a:latin typeface="Times New Roman"/>
            </a:endParaRPr>
          </a:p>
          <a:p>
            <a:pPr marL="343080" indent="-343080">
              <a:lnSpc>
                <a:spcPct val="100000"/>
              </a:lnSpc>
              <a:spcBef>
                <a:spcPts val="1125"/>
              </a:spcBef>
              <a:buClr>
                <a:srgbClr val="ff0000"/>
              </a:buClr>
              <a:buFont typeface="Wingdings" charset="2"/>
              <a:buChar char=""/>
              <a:tabLst>
                <a:tab algn="r" pos="1828800"/>
                <a:tab algn="r" pos="4114800"/>
                <a:tab algn="r" pos="537228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Delivery Point:</a:t>
            </a:r>
            <a:r>
              <a:rPr b="0" lang="en-US" sz="1800" strike="noStrike" u="none">
                <a:solidFill>
                  <a:srgbClr val="000000"/>
                </a:solidFill>
                <a:effectLst/>
                <a:uFillTx/>
                <a:latin typeface="Arial"/>
              </a:rPr>
              <a:t> TGS system or any other to be defined by the parties.</a:t>
            </a:r>
            <a:endParaRPr b="0" lang="en-US" sz="1800" strike="noStrike" u="none">
              <a:solidFill>
                <a:srgbClr val="000000"/>
              </a:solidFill>
              <a:effectLst/>
              <a:uFillTx/>
              <a:latin typeface="Times New Roman"/>
            </a:endParaRPr>
          </a:p>
          <a:p>
            <a:pPr marL="343080" indent="-343080">
              <a:lnSpc>
                <a:spcPct val="100000"/>
              </a:lnSpc>
              <a:spcBef>
                <a:spcPts val="1125"/>
              </a:spcBef>
              <a:buClr>
                <a:srgbClr val="ff0000"/>
              </a:buClr>
              <a:buFont typeface="Wingdings" charset="2"/>
              <a:buChar char=""/>
              <a:tabLst>
                <a:tab algn="r" pos="1828800"/>
                <a:tab algn="r" pos="4114800"/>
                <a:tab algn="r" pos="537228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Liquids:</a:t>
            </a:r>
            <a:r>
              <a:rPr b="0" lang="en-US" sz="1800" strike="noStrike" u="none">
                <a:solidFill>
                  <a:srgbClr val="000000"/>
                </a:solidFill>
                <a:effectLst/>
                <a:uFillTx/>
                <a:latin typeface="Arial"/>
              </a:rPr>
              <a:t> Buyer will process all available liquids .</a:t>
            </a:r>
            <a:endParaRPr b="0" lang="en-US" sz="1800" strike="noStrike" u="none">
              <a:solidFill>
                <a:srgbClr val="000000"/>
              </a:solidFill>
              <a:effectLst/>
              <a:uFillTx/>
              <a:latin typeface="Times New Roman"/>
            </a:endParaRPr>
          </a:p>
          <a:p>
            <a:pPr marL="343080" indent="-343080">
              <a:lnSpc>
                <a:spcPct val="100000"/>
              </a:lnSpc>
              <a:spcBef>
                <a:spcPts val="1125"/>
              </a:spcBef>
              <a:buClr>
                <a:srgbClr val="ff0000"/>
              </a:buClr>
              <a:buFont typeface="Wingdings" charset="2"/>
              <a:buChar char=""/>
              <a:tabLst>
                <a:tab algn="r" pos="1828800"/>
                <a:tab algn="r" pos="4114800"/>
                <a:tab algn="r" pos="537228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Transport Risk:</a:t>
            </a:r>
            <a:r>
              <a:rPr b="0" lang="en-US" sz="1800" strike="noStrike" u="none">
                <a:solidFill>
                  <a:srgbClr val="000000"/>
                </a:solidFill>
                <a:effectLst/>
                <a:uFillTx/>
                <a:latin typeface="Arial"/>
              </a:rPr>
              <a:t> Seller will bear the risk up to Delivery Point and Buyer will bear the risk after Delivery Point.</a:t>
            </a:r>
            <a:endParaRPr b="0" lang="en-US" sz="1800" strike="noStrike" u="none">
              <a:solidFill>
                <a:srgbClr val="000000"/>
              </a:solidFill>
              <a:effectLst/>
              <a:uFillTx/>
              <a:latin typeface="Times New Roman"/>
            </a:endParaRPr>
          </a:p>
          <a:p>
            <a:pPr marL="343080" indent="-343080">
              <a:lnSpc>
                <a:spcPct val="100000"/>
              </a:lnSpc>
              <a:spcBef>
                <a:spcPts val="1125"/>
              </a:spcBef>
              <a:tabLst>
                <a:tab algn="l" pos="0"/>
                <a:tab algn="r" pos="1828800"/>
                <a:tab algn="r" pos="4114800"/>
                <a:tab algn="r" pos="537228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	</a:t>
            </a:r>
            <a:endParaRPr b="0" lang="en-US" sz="1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14" name=""/>
          <p:cNvSpPr/>
          <p:nvPr/>
        </p:nvSpPr>
        <p:spPr>
          <a:xfrm>
            <a:off x="590400" y="1295280"/>
            <a:ext cx="8401320" cy="4942080"/>
          </a:xfrm>
          <a:prstGeom prst="rect">
            <a:avLst/>
          </a:prstGeom>
          <a:noFill/>
          <a:ln w="0">
            <a:noFill/>
          </a:ln>
        </p:spPr>
        <p:style>
          <a:lnRef idx="0"/>
          <a:fillRef idx="0"/>
          <a:effectRef idx="0"/>
          <a:fontRef idx="minor"/>
        </p:style>
        <p:txBody>
          <a:bodyPr lIns="90000" rIns="90000" tIns="46800" bIns="46800" anchor="t">
            <a:spAutoFit/>
          </a:bodyPr>
          <a:p>
            <a:pPr marL="114480" indent="-114480">
              <a:lnSpc>
                <a:spcPct val="100000"/>
              </a:lnSpc>
              <a:spcBef>
                <a:spcPts val="1125"/>
              </a:spcBef>
              <a:buClr>
                <a:srgbClr val="ff6600"/>
              </a:buClr>
              <a:buSzPct val="85000"/>
              <a:buFont typeface="Monotype Sorts" charset="2"/>
              <a:buChar char=""/>
              <a:tabLst>
                <a:tab algn="l" pos="857160"/>
                <a:tab algn="l" pos="1714680"/>
                <a:tab algn="l" pos="2571840"/>
                <a:tab algn="l" pos="3429000"/>
                <a:tab algn="l" pos="4286160"/>
                <a:tab algn="l" pos="5143680"/>
                <a:tab algn="l" pos="6000840"/>
                <a:tab algn="l" pos="6858000"/>
                <a:tab algn="l" pos="7715160"/>
                <a:tab algn="l" pos="8572680"/>
                <a:tab algn="l" pos="9429840"/>
                <a:tab algn="l" pos="10287000"/>
              </a:tabLst>
            </a:pPr>
            <a:r>
              <a:rPr b="1" lang="en-US" sz="1800" strike="noStrike" u="none">
                <a:solidFill>
                  <a:srgbClr val="000000"/>
                </a:solidFill>
                <a:effectLst/>
                <a:uFillTx/>
                <a:latin typeface="Arial"/>
              </a:rPr>
              <a:t> Price:</a:t>
            </a:r>
            <a:r>
              <a:rPr b="0" lang="en-US" sz="1800" strike="noStrike" u="none">
                <a:solidFill>
                  <a:srgbClr val="000000"/>
                </a:solidFill>
                <a:effectLst/>
                <a:uFillTx/>
                <a:latin typeface="Arial"/>
              </a:rPr>
              <a:t> The price will be fixed on a yearly basis.</a:t>
            </a:r>
            <a:r>
              <a:rPr b="1" lang="en-US" sz="1800" strike="noStrike" u="none">
                <a:solidFill>
                  <a:srgbClr val="000000"/>
                </a:solidFill>
                <a:effectLst/>
                <a:uFillTx/>
                <a:latin typeface="Arial"/>
              </a:rPr>
              <a:t>	</a:t>
            </a:r>
            <a:endParaRPr b="0" lang="en-US" sz="1800" strike="noStrike" u="none">
              <a:solidFill>
                <a:srgbClr val="000000"/>
              </a:solidFill>
              <a:effectLst/>
              <a:uFillTx/>
              <a:latin typeface="Times New Roman"/>
            </a:endParaRPr>
          </a:p>
          <a:p>
            <a:pPr marL="114480" indent="-114480">
              <a:lnSpc>
                <a:spcPct val="100000"/>
              </a:lnSpc>
              <a:spcBef>
                <a:spcPts val="1001"/>
              </a:spcBef>
              <a:tabLst>
                <a:tab algn="l" pos="0"/>
                <a:tab algn="l" pos="857160"/>
                <a:tab algn="l" pos="1714680"/>
                <a:tab algn="l" pos="2571840"/>
                <a:tab algn="l" pos="3429000"/>
                <a:tab algn="l" pos="4286160"/>
                <a:tab algn="l" pos="5143680"/>
                <a:tab algn="l" pos="6000840"/>
                <a:tab algn="l" pos="6858000"/>
                <a:tab algn="l" pos="7715160"/>
                <a:tab algn="l" pos="8572680"/>
                <a:tab algn="l" pos="9429840"/>
                <a:tab algn="l" pos="10287000"/>
              </a:tabLst>
            </a:pP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600" strike="noStrike" u="sng">
                <a:solidFill>
                  <a:srgbClr val="000000"/>
                </a:solidFill>
                <a:effectLst/>
                <a:uFillTx/>
                <a:latin typeface="Arial"/>
              </a:rPr>
              <a:t>DCQ (MM m3/d)</a:t>
            </a:r>
            <a:r>
              <a:rPr b="1" lang="en-US" sz="1600" strike="noStrike" u="none">
                <a:solidFill>
                  <a:srgbClr val="000000"/>
                </a:solidFill>
                <a:effectLst/>
                <a:uFillTx/>
                <a:latin typeface="Arial"/>
              </a:rPr>
              <a:t>	</a:t>
            </a:r>
            <a:r>
              <a:rPr b="1" lang="en-US" sz="1600" strike="noStrike" u="sng">
                <a:solidFill>
                  <a:srgbClr val="000000"/>
                </a:solidFill>
                <a:effectLst/>
                <a:uFillTx/>
                <a:latin typeface="Arial"/>
              </a:rPr>
              <a:t>TOP(MM m3/day)</a:t>
            </a:r>
            <a:r>
              <a:rPr b="1" lang="en-US" sz="1600" strike="noStrike" u="sng">
                <a:solidFill>
                  <a:srgbClr val="000000"/>
                </a:solidFill>
                <a:effectLst/>
                <a:uFillTx/>
                <a:latin typeface="Arial"/>
              </a:rPr>
              <a:t>	</a:t>
            </a:r>
            <a:r>
              <a:rPr b="1" lang="en-US" sz="1600" strike="noStrike" u="none">
                <a:solidFill>
                  <a:srgbClr val="000000"/>
                </a:solidFill>
                <a:effectLst/>
                <a:uFillTx/>
                <a:latin typeface="Arial"/>
              </a:rPr>
              <a:t>        </a:t>
            </a:r>
            <a:r>
              <a:rPr b="1" lang="en-US" sz="1600" strike="noStrike" u="sng">
                <a:solidFill>
                  <a:srgbClr val="000000"/>
                </a:solidFill>
                <a:effectLst/>
                <a:uFillTx/>
                <a:latin typeface="Arial"/>
              </a:rPr>
              <a:t>Annual Price ($/MM Btu) </a:t>
            </a:r>
            <a:endParaRPr b="0" lang="en-US" sz="1600" strike="noStrike" u="none">
              <a:solidFill>
                <a:srgbClr val="000000"/>
              </a:solidFill>
              <a:effectLst/>
              <a:uFillTx/>
              <a:latin typeface="Times New Roman"/>
            </a:endParaRPr>
          </a:p>
          <a:p>
            <a:pPr marL="114480" indent="-114480">
              <a:lnSpc>
                <a:spcPct val="100000"/>
              </a:lnSpc>
              <a:spcBef>
                <a:spcPts val="1125"/>
              </a:spcBef>
              <a:tabLst>
                <a:tab algn="l" pos="0"/>
                <a:tab algn="l" pos="857160"/>
                <a:tab algn="l" pos="1714680"/>
                <a:tab algn="l" pos="2571840"/>
                <a:tab algn="l" pos="3429000"/>
                <a:tab algn="l" pos="4286160"/>
                <a:tab algn="l" pos="5143680"/>
                <a:tab algn="l" pos="6000840"/>
                <a:tab algn="l" pos="6858000"/>
                <a:tab algn="l" pos="7715160"/>
                <a:tab algn="l" pos="8572680"/>
                <a:tab algn="l" pos="9429840"/>
                <a:tab algn="l" pos="10287000"/>
              </a:tabLst>
            </a:pPr>
            <a:r>
              <a:rPr b="1" lang="en-US" sz="1800" strike="noStrike" u="none">
                <a:solidFill>
                  <a:srgbClr val="000000"/>
                </a:solidFill>
                <a:effectLst/>
                <a:uFillTx/>
                <a:latin typeface="Arial"/>
              </a:rPr>
              <a:t>2002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1.0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0.6</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0.60</a:t>
            </a:r>
            <a:endParaRPr b="0" lang="en-US" sz="1800" strike="noStrike" u="none">
              <a:solidFill>
                <a:srgbClr val="000000"/>
              </a:solidFill>
              <a:effectLst/>
              <a:uFillTx/>
              <a:latin typeface="Times New Roman"/>
            </a:endParaRPr>
          </a:p>
          <a:p>
            <a:pPr marL="114480" indent="-114480">
              <a:lnSpc>
                <a:spcPct val="100000"/>
              </a:lnSpc>
              <a:spcBef>
                <a:spcPts val="1125"/>
              </a:spcBef>
              <a:tabLst>
                <a:tab algn="l" pos="0"/>
                <a:tab algn="l" pos="857160"/>
                <a:tab algn="l" pos="1714680"/>
                <a:tab algn="l" pos="2571840"/>
                <a:tab algn="l" pos="3429000"/>
                <a:tab algn="l" pos="4286160"/>
                <a:tab algn="l" pos="5143680"/>
                <a:tab algn="l" pos="6000840"/>
                <a:tab algn="l" pos="6858000"/>
                <a:tab algn="l" pos="7715160"/>
                <a:tab algn="l" pos="8572680"/>
                <a:tab algn="l" pos="9429840"/>
                <a:tab algn="l" pos="10287000"/>
              </a:tabLst>
            </a:pPr>
            <a:r>
              <a:rPr b="1" lang="en-US" sz="1800" strike="noStrike" u="none">
                <a:solidFill>
                  <a:srgbClr val="000000"/>
                </a:solidFill>
                <a:effectLst/>
                <a:uFillTx/>
                <a:latin typeface="Arial"/>
              </a:rPr>
              <a:t>2003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1.2</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0.7</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0.62</a:t>
            </a:r>
            <a:r>
              <a:rPr b="1" lang="en-US" sz="1800" strike="noStrike" u="none">
                <a:solidFill>
                  <a:srgbClr val="000000"/>
                </a:solidFill>
                <a:effectLst/>
                <a:uFillTx/>
                <a:latin typeface="Arial"/>
              </a:rPr>
              <a:t>	</a:t>
            </a:r>
            <a:endParaRPr b="0" lang="en-US" sz="1800" strike="noStrike" u="none">
              <a:solidFill>
                <a:srgbClr val="000000"/>
              </a:solidFill>
              <a:effectLst/>
              <a:uFillTx/>
              <a:latin typeface="Times New Roman"/>
            </a:endParaRPr>
          </a:p>
          <a:p>
            <a:pPr marL="114480" indent="-114480">
              <a:lnSpc>
                <a:spcPct val="100000"/>
              </a:lnSpc>
              <a:spcBef>
                <a:spcPts val="1125"/>
              </a:spcBef>
              <a:tabLst>
                <a:tab algn="l" pos="0"/>
                <a:tab algn="l" pos="857160"/>
                <a:tab algn="l" pos="1714680"/>
                <a:tab algn="l" pos="2571840"/>
                <a:tab algn="l" pos="3429000"/>
                <a:tab algn="l" pos="4286160"/>
                <a:tab algn="l" pos="5143680"/>
                <a:tab algn="l" pos="6000840"/>
                <a:tab algn="l" pos="6858000"/>
                <a:tab algn="l" pos="7715160"/>
                <a:tab algn="l" pos="8572680"/>
                <a:tab algn="l" pos="9429840"/>
                <a:tab algn="l" pos="10287000"/>
              </a:tabLst>
            </a:pPr>
            <a:r>
              <a:rPr b="1" lang="en-US" sz="1800" strike="noStrike" u="none">
                <a:solidFill>
                  <a:srgbClr val="000000"/>
                </a:solidFill>
                <a:effectLst/>
                <a:uFillTx/>
                <a:latin typeface="Arial"/>
              </a:rPr>
              <a:t>2004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1.5</a:t>
            </a:r>
            <a:r>
              <a:rPr b="0"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0.9</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0.64</a:t>
            </a:r>
            <a:endParaRPr b="0" lang="en-US" sz="1800" strike="noStrike" u="none">
              <a:solidFill>
                <a:srgbClr val="000000"/>
              </a:solidFill>
              <a:effectLst/>
              <a:uFillTx/>
              <a:latin typeface="Times New Roman"/>
            </a:endParaRPr>
          </a:p>
          <a:p>
            <a:pPr marL="114480" indent="-114480">
              <a:lnSpc>
                <a:spcPct val="100000"/>
              </a:lnSpc>
              <a:spcBef>
                <a:spcPts val="1125"/>
              </a:spcBef>
              <a:tabLst>
                <a:tab algn="l" pos="0"/>
                <a:tab algn="l" pos="857160"/>
                <a:tab algn="l" pos="1714680"/>
                <a:tab algn="l" pos="2571840"/>
                <a:tab algn="l" pos="3429000"/>
                <a:tab algn="l" pos="4286160"/>
                <a:tab algn="l" pos="5143680"/>
                <a:tab algn="l" pos="6000840"/>
                <a:tab algn="l" pos="6858000"/>
                <a:tab algn="l" pos="7715160"/>
                <a:tab algn="l" pos="8572680"/>
                <a:tab algn="l" pos="9429840"/>
                <a:tab algn="l" pos="10287000"/>
              </a:tabLst>
            </a:pPr>
            <a:r>
              <a:rPr b="1" lang="en-US" sz="1800" strike="noStrike" u="none">
                <a:solidFill>
                  <a:srgbClr val="000000"/>
                </a:solidFill>
                <a:effectLst/>
                <a:uFillTx/>
                <a:latin typeface="Arial"/>
              </a:rPr>
              <a:t>2005</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1.8</a:t>
            </a:r>
            <a:r>
              <a:rPr b="0"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1.0</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0.66</a:t>
            </a:r>
            <a:r>
              <a:rPr b="1" lang="en-US" sz="1800" strike="noStrike" u="none">
                <a:solidFill>
                  <a:srgbClr val="000000"/>
                </a:solidFill>
                <a:effectLst/>
                <a:uFillTx/>
                <a:latin typeface="Arial"/>
              </a:rPr>
              <a:t>	</a:t>
            </a:r>
            <a:endParaRPr b="0" lang="en-US" sz="1800" strike="noStrike" u="none">
              <a:solidFill>
                <a:srgbClr val="000000"/>
              </a:solidFill>
              <a:effectLst/>
              <a:uFillTx/>
              <a:latin typeface="Times New Roman"/>
            </a:endParaRPr>
          </a:p>
          <a:p>
            <a:pPr marL="114480" indent="-114480">
              <a:lnSpc>
                <a:spcPct val="100000"/>
              </a:lnSpc>
              <a:spcBef>
                <a:spcPts val="1125"/>
              </a:spcBef>
              <a:tabLst>
                <a:tab algn="l" pos="0"/>
                <a:tab algn="l" pos="857160"/>
                <a:tab algn="l" pos="1714680"/>
                <a:tab algn="l" pos="2571840"/>
                <a:tab algn="l" pos="3429000"/>
                <a:tab algn="l" pos="4286160"/>
                <a:tab algn="l" pos="5143680"/>
                <a:tab algn="l" pos="6000840"/>
                <a:tab algn="l" pos="6858000"/>
                <a:tab algn="l" pos="7715160"/>
                <a:tab algn="l" pos="8572680"/>
                <a:tab algn="l" pos="9429840"/>
                <a:tab algn="l" pos="10287000"/>
              </a:tabLst>
            </a:pPr>
            <a:r>
              <a:rPr b="1" lang="en-US" sz="1800" strike="noStrike" u="none">
                <a:solidFill>
                  <a:srgbClr val="000000"/>
                </a:solidFill>
                <a:effectLst/>
                <a:uFillTx/>
                <a:latin typeface="Arial"/>
              </a:rPr>
              <a:t>2006</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2.0</a:t>
            </a:r>
            <a:r>
              <a:rPr b="0"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         1.2</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0.68</a:t>
            </a:r>
            <a:endParaRPr b="0" lang="en-US" sz="1800" strike="noStrike" u="none">
              <a:solidFill>
                <a:srgbClr val="000000"/>
              </a:solidFill>
              <a:effectLst/>
              <a:uFillTx/>
              <a:latin typeface="Times New Roman"/>
            </a:endParaRPr>
          </a:p>
          <a:p>
            <a:pPr marL="114480" indent="-114480">
              <a:lnSpc>
                <a:spcPct val="100000"/>
              </a:lnSpc>
              <a:spcBef>
                <a:spcPts val="1125"/>
              </a:spcBef>
              <a:tabLst>
                <a:tab algn="l" pos="0"/>
                <a:tab algn="l" pos="857160"/>
                <a:tab algn="l" pos="1714680"/>
                <a:tab algn="l" pos="2571840"/>
                <a:tab algn="l" pos="3429000"/>
                <a:tab algn="l" pos="4286160"/>
                <a:tab algn="l" pos="5143680"/>
                <a:tab algn="l" pos="6000840"/>
                <a:tab algn="l" pos="6858000"/>
                <a:tab algn="l" pos="7715160"/>
                <a:tab algn="l" pos="8572680"/>
                <a:tab algn="l" pos="9429840"/>
                <a:tab algn="l" pos="10287000"/>
              </a:tabLst>
            </a:pPr>
            <a:r>
              <a:rPr b="1" lang="en-US" sz="1800" strike="noStrike" u="none">
                <a:solidFill>
                  <a:srgbClr val="000000"/>
                </a:solidFill>
                <a:effectLst/>
                <a:uFillTx/>
                <a:latin typeface="Arial"/>
              </a:rPr>
              <a:t>2007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2.0</a:t>
            </a:r>
            <a:r>
              <a:rPr b="0"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1.5</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0.70</a:t>
            </a:r>
            <a:endParaRPr b="0" lang="en-US" sz="1800" strike="noStrike" u="none">
              <a:solidFill>
                <a:srgbClr val="000000"/>
              </a:solidFill>
              <a:effectLst/>
              <a:uFillTx/>
              <a:latin typeface="Times New Roman"/>
            </a:endParaRPr>
          </a:p>
          <a:p>
            <a:pPr marL="114480" indent="-114480">
              <a:lnSpc>
                <a:spcPct val="100000"/>
              </a:lnSpc>
              <a:spcBef>
                <a:spcPts val="1125"/>
              </a:spcBef>
              <a:tabLst>
                <a:tab algn="l" pos="0"/>
                <a:tab algn="l" pos="857160"/>
                <a:tab algn="l" pos="1714680"/>
                <a:tab algn="l" pos="2571840"/>
                <a:tab algn="l" pos="3429000"/>
                <a:tab algn="l" pos="4286160"/>
                <a:tab algn="l" pos="5143680"/>
                <a:tab algn="l" pos="6000840"/>
                <a:tab algn="l" pos="6858000"/>
                <a:tab algn="l" pos="7715160"/>
                <a:tab algn="l" pos="8572680"/>
                <a:tab algn="l" pos="9429840"/>
                <a:tab algn="l" pos="10287000"/>
              </a:tabLst>
            </a:pPr>
            <a:r>
              <a:rPr b="1" lang="en-US" sz="1800" strike="noStrike" u="none">
                <a:solidFill>
                  <a:srgbClr val="000000"/>
                </a:solidFill>
                <a:effectLst/>
                <a:uFillTx/>
                <a:latin typeface="Arial"/>
              </a:rPr>
              <a:t>2008</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2.0</a:t>
            </a:r>
            <a:r>
              <a:rPr b="0"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1.5</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0.72</a:t>
            </a:r>
            <a:endParaRPr b="0" lang="en-US" sz="1800" strike="noStrike" u="none">
              <a:solidFill>
                <a:srgbClr val="000000"/>
              </a:solidFill>
              <a:effectLst/>
              <a:uFillTx/>
              <a:latin typeface="Times New Roman"/>
            </a:endParaRPr>
          </a:p>
          <a:p>
            <a:pPr marL="114480" indent="-114480">
              <a:lnSpc>
                <a:spcPct val="100000"/>
              </a:lnSpc>
              <a:spcBef>
                <a:spcPts val="1125"/>
              </a:spcBef>
              <a:tabLst>
                <a:tab algn="l" pos="0"/>
                <a:tab algn="l" pos="857160"/>
                <a:tab algn="l" pos="1714680"/>
                <a:tab algn="l" pos="2571840"/>
                <a:tab algn="l" pos="3429000"/>
                <a:tab algn="l" pos="4286160"/>
                <a:tab algn="l" pos="5143680"/>
                <a:tab algn="l" pos="6000840"/>
                <a:tab algn="l" pos="6858000"/>
                <a:tab algn="l" pos="7715160"/>
                <a:tab algn="l" pos="8572680"/>
                <a:tab algn="l" pos="9429840"/>
                <a:tab algn="l" pos="10287000"/>
              </a:tabLst>
            </a:pPr>
            <a:r>
              <a:rPr b="1" lang="en-US" sz="1800" strike="noStrike" u="none">
                <a:solidFill>
                  <a:srgbClr val="000000"/>
                </a:solidFill>
                <a:effectLst/>
                <a:uFillTx/>
                <a:latin typeface="Arial"/>
              </a:rPr>
              <a:t>2009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2.0</a:t>
            </a:r>
            <a:r>
              <a:rPr b="0"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1.5</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0.74</a:t>
            </a:r>
            <a:r>
              <a:rPr b="1" lang="en-US" sz="1800" strike="noStrike" u="none">
                <a:solidFill>
                  <a:srgbClr val="000000"/>
                </a:solidFill>
                <a:effectLst/>
                <a:uFillTx/>
                <a:latin typeface="Arial"/>
              </a:rPr>
              <a:t> </a:t>
            </a:r>
            <a:endParaRPr b="0" lang="en-US" sz="1800" strike="noStrike" u="none">
              <a:solidFill>
                <a:srgbClr val="000000"/>
              </a:solidFill>
              <a:effectLst/>
              <a:uFillTx/>
              <a:latin typeface="Times New Roman"/>
            </a:endParaRPr>
          </a:p>
          <a:p>
            <a:pPr marL="114480" indent="-114480">
              <a:lnSpc>
                <a:spcPct val="100000"/>
              </a:lnSpc>
              <a:spcBef>
                <a:spcPts val="1125"/>
              </a:spcBef>
              <a:tabLst>
                <a:tab algn="l" pos="0"/>
                <a:tab algn="l" pos="857160"/>
                <a:tab algn="l" pos="1714680"/>
                <a:tab algn="l" pos="2571840"/>
                <a:tab algn="l" pos="3429000"/>
                <a:tab algn="l" pos="4286160"/>
                <a:tab algn="l" pos="5143680"/>
                <a:tab algn="l" pos="6000840"/>
                <a:tab algn="l" pos="6858000"/>
                <a:tab algn="l" pos="7715160"/>
                <a:tab algn="l" pos="8572680"/>
                <a:tab algn="l" pos="9429840"/>
                <a:tab algn="l" pos="10287000"/>
              </a:tabLst>
            </a:pPr>
            <a:r>
              <a:rPr b="1" lang="en-US" sz="1800" strike="noStrike" u="none">
                <a:solidFill>
                  <a:srgbClr val="000000"/>
                </a:solidFill>
                <a:effectLst/>
                <a:uFillTx/>
                <a:latin typeface="Arial"/>
              </a:rPr>
              <a:t>2010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2.0</a:t>
            </a:r>
            <a:r>
              <a:rPr b="0"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         1.5</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0.76</a:t>
            </a:r>
            <a:endParaRPr b="0" lang="en-US" sz="1800" strike="noStrike" u="none">
              <a:solidFill>
                <a:srgbClr val="000000"/>
              </a:solidFill>
              <a:effectLst/>
              <a:uFillTx/>
              <a:latin typeface="Times New Roman"/>
            </a:endParaRPr>
          </a:p>
          <a:p>
            <a:pPr marL="114480" indent="-114480">
              <a:lnSpc>
                <a:spcPct val="100000"/>
              </a:lnSpc>
              <a:spcBef>
                <a:spcPts val="1125"/>
              </a:spcBef>
              <a:tabLst>
                <a:tab algn="l" pos="0"/>
                <a:tab algn="l" pos="857160"/>
                <a:tab algn="l" pos="1714680"/>
                <a:tab algn="l" pos="2571840"/>
                <a:tab algn="l" pos="3429000"/>
                <a:tab algn="l" pos="4286160"/>
                <a:tab algn="l" pos="5143680"/>
                <a:tab algn="l" pos="6000840"/>
                <a:tab algn="l" pos="6858000"/>
                <a:tab algn="l" pos="7715160"/>
                <a:tab algn="l" pos="8572680"/>
                <a:tab algn="l" pos="9429840"/>
                <a:tab algn="l" pos="10287000"/>
              </a:tabLst>
            </a:pPr>
            <a:r>
              <a:rPr b="1" lang="en-US" sz="1800" strike="noStrike" u="none">
                <a:solidFill>
                  <a:srgbClr val="000000"/>
                </a:solidFill>
                <a:effectLst/>
                <a:uFillTx/>
                <a:latin typeface="Arial"/>
              </a:rPr>
              <a:t>2011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2.5</a:t>
            </a:r>
            <a:r>
              <a:rPr b="0" lang="en-US" sz="1800" strike="noStrike" u="none">
                <a:solidFill>
                  <a:srgbClr val="000000"/>
                </a:solidFill>
                <a:effectLst/>
                <a:uFillTx/>
                <a:latin typeface="Arial"/>
              </a:rPr>
              <a:t>	</a:t>
            </a:r>
            <a:r>
              <a:rPr b="1" lang="en-US" sz="1800" strike="noStrike" u="none">
                <a:solidFill>
                  <a:srgbClr val="000000"/>
                </a:solidFill>
                <a:effectLst/>
                <a:uFillTx/>
                <a:latin typeface="Arial"/>
              </a:rPr>
              <a:t>	</a:t>
            </a:r>
            <a:r>
              <a:rPr b="0" lang="en-US" sz="1800" strike="noStrike" u="none">
                <a:solidFill>
                  <a:srgbClr val="000000"/>
                </a:solidFill>
                <a:effectLst/>
                <a:uFillTx/>
                <a:latin typeface="Arial"/>
              </a:rPr>
              <a:t>         1.5</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a:t>
            </a:r>
            <a:r>
              <a:rPr b="0" lang="en-US" sz="1800" strike="noStrike" u="none">
                <a:solidFill>
                  <a:srgbClr val="000000"/>
                </a:solidFill>
                <a:effectLst/>
                <a:uFillTx/>
                <a:latin typeface="Arial"/>
              </a:rPr>
              <a:t>      0.78</a:t>
            </a:r>
            <a:endParaRPr b="0" lang="en-US" sz="1800" strike="noStrike" u="none">
              <a:solidFill>
                <a:srgbClr val="000000"/>
              </a:solidFill>
              <a:effectLst/>
              <a:uFillTx/>
              <a:latin typeface="Times New Roman"/>
            </a:endParaRPr>
          </a:p>
        </p:txBody>
      </p:sp>
      <p:sp>
        <p:nvSpPr>
          <p:cNvPr id="3315" name=""/>
          <p:cNvSpPr/>
          <p:nvPr/>
        </p:nvSpPr>
        <p:spPr>
          <a:xfrm>
            <a:off x="685800" y="266760"/>
            <a:ext cx="7772400" cy="11430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99"/>
                </a:solidFill>
                <a:effectLst/>
                <a:uFillTx/>
                <a:latin typeface="Arial"/>
              </a:rPr>
              <a:t>Field Development</a:t>
            </a:r>
            <a:br>
              <a:rPr sz="2800"/>
            </a:br>
            <a:r>
              <a:rPr b="1" i="1" lang="en-US" sz="2800" strike="noStrike" u="none">
                <a:solidFill>
                  <a:srgbClr val="000099"/>
                </a:solidFill>
                <a:effectLst/>
                <a:uFillTx/>
                <a:latin typeface="Arial"/>
              </a:rPr>
              <a:t>Gas Supply Agreement </a:t>
            </a:r>
            <a:endParaRPr b="0" lang="en-US" sz="2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16" name=""/>
          <p:cNvSpPr/>
          <p:nvPr/>
        </p:nvSpPr>
        <p:spPr>
          <a:xfrm>
            <a:off x="343080" y="1380960"/>
            <a:ext cx="8534160" cy="423864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1125"/>
              </a:spcBef>
              <a:tabLst>
                <a:tab algn="l" pos="0"/>
                <a:tab algn="r" pos="2571840"/>
                <a:tab algn="r" pos="5086440"/>
                <a:tab algn="r" pos="537228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343080">
              <a:lnSpc>
                <a:spcPct val="100000"/>
              </a:lnSpc>
              <a:spcBef>
                <a:spcPts val="1125"/>
              </a:spcBef>
              <a:buClr>
                <a:srgbClr val="ff0000"/>
              </a:buClr>
              <a:buFont typeface="Wingdings" charset="2"/>
              <a:buChar char=""/>
              <a:tabLst>
                <a:tab algn="r" pos="2571840"/>
                <a:tab algn="r" pos="5086440"/>
                <a:tab algn="r" pos="537228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Make-Up:</a:t>
            </a:r>
            <a:r>
              <a:rPr b="0" lang="en-US" sz="1800" strike="noStrike" u="none">
                <a:solidFill>
                  <a:srgbClr val="000000"/>
                </a:solidFill>
                <a:effectLst/>
                <a:uFillTx/>
                <a:latin typeface="Arial"/>
              </a:rPr>
              <a:t> 2 years. Buyer will have the right to recover volumes not taken during those 2 years.</a:t>
            </a:r>
            <a:endParaRPr b="0" lang="en-US" sz="1800" strike="noStrike" u="none">
              <a:solidFill>
                <a:srgbClr val="000000"/>
              </a:solidFill>
              <a:effectLst/>
              <a:uFillTx/>
              <a:latin typeface="Times New Roman"/>
            </a:endParaRPr>
          </a:p>
          <a:p>
            <a:pPr marL="343080" indent="-343080">
              <a:lnSpc>
                <a:spcPct val="100000"/>
              </a:lnSpc>
              <a:spcBef>
                <a:spcPts val="1125"/>
              </a:spcBef>
              <a:buClr>
                <a:srgbClr val="ff0000"/>
              </a:buClr>
              <a:buFont typeface="Wingdings" charset="2"/>
              <a:buChar char=""/>
              <a:tabLst>
                <a:tab algn="r" pos="2571840"/>
                <a:tab algn="r" pos="5086440"/>
                <a:tab algn="r" pos="537228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Take or Pay (TOP): </a:t>
            </a:r>
            <a:r>
              <a:rPr b="0" lang="en-US" sz="1800" strike="noStrike" u="none">
                <a:solidFill>
                  <a:srgbClr val="000000"/>
                </a:solidFill>
                <a:effectLst/>
                <a:uFillTx/>
                <a:latin typeface="Arial"/>
              </a:rPr>
              <a:t>the TOP will be calculated on an annual basis. </a:t>
            </a:r>
            <a:endParaRPr b="0" lang="en-US" sz="1800" strike="noStrike" u="none">
              <a:solidFill>
                <a:srgbClr val="000000"/>
              </a:solidFill>
              <a:effectLst/>
              <a:uFillTx/>
              <a:latin typeface="Times New Roman"/>
            </a:endParaRPr>
          </a:p>
          <a:p>
            <a:pPr marL="343080" indent="-343080">
              <a:lnSpc>
                <a:spcPct val="100000"/>
              </a:lnSpc>
              <a:spcBef>
                <a:spcPts val="1125"/>
              </a:spcBef>
              <a:buClr>
                <a:srgbClr val="ff0000"/>
              </a:buClr>
              <a:buFont typeface="Wingdings" charset="2"/>
              <a:buChar char=""/>
              <a:tabLst>
                <a:tab algn="r" pos="2571840"/>
                <a:tab algn="r" pos="5086440"/>
                <a:tab algn="r" pos="537228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Seasonal Structures:</a:t>
            </a:r>
            <a:r>
              <a:rPr b="0" lang="en-US" sz="1800" strike="noStrike" u="none">
                <a:solidFill>
                  <a:srgbClr val="000000"/>
                </a:solidFill>
                <a:effectLst/>
                <a:uFillTx/>
                <a:latin typeface="Arial"/>
              </a:rPr>
              <a:t> Buyer will accommodate seasonal structures based upon demand and Enap´s deliverability.</a:t>
            </a:r>
            <a:endParaRPr b="0" lang="en-US" sz="1800" strike="noStrike" u="none">
              <a:solidFill>
                <a:srgbClr val="000000"/>
              </a:solidFill>
              <a:effectLst/>
              <a:uFillTx/>
              <a:latin typeface="Times New Roman"/>
            </a:endParaRPr>
          </a:p>
          <a:p>
            <a:pPr marL="343080" indent="-343080">
              <a:lnSpc>
                <a:spcPct val="100000"/>
              </a:lnSpc>
              <a:spcBef>
                <a:spcPts val="1125"/>
              </a:spcBef>
              <a:buClr>
                <a:srgbClr val="ff0000"/>
              </a:buClr>
              <a:buFont typeface="Wingdings" charset="2"/>
              <a:buChar char=""/>
              <a:tabLst>
                <a:tab algn="r" pos="2571840"/>
                <a:tab algn="r" pos="5086440"/>
                <a:tab algn="r" pos="537228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Incremental on annual DCQ : </a:t>
            </a:r>
            <a:r>
              <a:rPr b="0" lang="en-US" sz="1800" strike="noStrike" u="none">
                <a:solidFill>
                  <a:srgbClr val="000000"/>
                </a:solidFill>
                <a:effectLst/>
                <a:uFillTx/>
                <a:latin typeface="Arial"/>
              </a:rPr>
              <a:t>Buyer will have an option to increase annual DCQ upon Enap´s deliverability. </a:t>
            </a:r>
            <a:endParaRPr b="0" lang="en-US" sz="1800" strike="noStrike" u="none">
              <a:solidFill>
                <a:srgbClr val="000000"/>
              </a:solidFill>
              <a:effectLst/>
              <a:uFillTx/>
              <a:latin typeface="Times New Roman"/>
            </a:endParaRPr>
          </a:p>
          <a:p>
            <a:pPr marL="343080" indent="-343080">
              <a:lnSpc>
                <a:spcPct val="100000"/>
              </a:lnSpc>
              <a:spcBef>
                <a:spcPts val="1125"/>
              </a:spcBef>
              <a:buClr>
                <a:srgbClr val="ff0000"/>
              </a:buClr>
              <a:buFont typeface="Wingdings" charset="2"/>
              <a:buChar char=""/>
              <a:tabLst>
                <a:tab algn="r" pos="2571840"/>
                <a:tab algn="r" pos="5086440"/>
                <a:tab algn="r" pos="5372280"/>
                <a:tab algn="l" pos="5486400"/>
                <a:tab algn="l" pos="6400800"/>
                <a:tab algn="l" pos="7315200"/>
                <a:tab algn="l" pos="8229600"/>
                <a:tab algn="l" pos="9144000"/>
                <a:tab algn="l" pos="10058400"/>
              </a:tabLst>
            </a:pPr>
            <a:r>
              <a:rPr b="1" lang="en-US" sz="1800" strike="noStrike" u="none">
                <a:solidFill>
                  <a:srgbClr val="000000"/>
                </a:solidFill>
                <a:effectLst/>
                <a:uFillTx/>
                <a:latin typeface="Arial"/>
              </a:rPr>
              <a:t>Notification:</a:t>
            </a:r>
            <a:r>
              <a:rPr b="0" lang="en-US" sz="1800" strike="noStrike" u="none">
                <a:solidFill>
                  <a:srgbClr val="000000"/>
                </a:solidFill>
                <a:effectLst/>
                <a:uFillTx/>
                <a:latin typeface="Arial"/>
              </a:rPr>
              <a:t> Seller will notify Buyer with 60 days in advance to increase annual DCQ.</a:t>
            </a:r>
            <a:endParaRPr b="0" lang="en-US" sz="1800" strike="noStrike" u="none">
              <a:solidFill>
                <a:srgbClr val="000000"/>
              </a:solidFill>
              <a:effectLst/>
              <a:uFillTx/>
              <a:latin typeface="Times New Roman"/>
            </a:endParaRPr>
          </a:p>
        </p:txBody>
      </p:sp>
      <p:sp>
        <p:nvSpPr>
          <p:cNvPr id="3317" name=""/>
          <p:cNvSpPr/>
          <p:nvPr/>
        </p:nvSpPr>
        <p:spPr>
          <a:xfrm>
            <a:off x="685800" y="228600"/>
            <a:ext cx="7772400" cy="114300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800" strike="noStrike" u="none">
                <a:solidFill>
                  <a:srgbClr val="000099"/>
                </a:solidFill>
                <a:effectLst/>
                <a:uFillTx/>
                <a:latin typeface="Arial"/>
              </a:rPr>
              <a:t>Field Development</a:t>
            </a:r>
            <a:br>
              <a:rPr sz="2800"/>
            </a:br>
            <a:r>
              <a:rPr b="1" i="1" lang="en-US" sz="2800" strike="noStrike" u="none">
                <a:solidFill>
                  <a:srgbClr val="000099"/>
                </a:solidFill>
                <a:effectLst/>
                <a:uFillTx/>
                <a:latin typeface="Arial"/>
              </a:rPr>
              <a:t>Gas Supply Agreement </a:t>
            </a:r>
            <a:endParaRPr b="0" lang="en-US" sz="28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 name="PlaceHolder 1"/>
          <p:cNvSpPr>
            <a:spLocks noGrp="1"/>
          </p:cNvSpPr>
          <p:nvPr>
            <p:ph/>
          </p:nvPr>
        </p:nvSpPr>
        <p:spPr>
          <a:xfrm>
            <a:off x="4533840" y="1765080"/>
            <a:ext cx="3238560" cy="3492360"/>
          </a:xfrm>
          <a:prstGeom prst="rect">
            <a:avLst/>
          </a:prstGeom>
          <a:noFill/>
          <a:ln w="0">
            <a:noFill/>
          </a:ln>
        </p:spPr>
        <p:txBody>
          <a:bodyPr lIns="90000" rIns="90000" tIns="46800" bIns="46800" anchor="t">
            <a:normAutofit/>
          </a:bodyPr>
          <a:p>
            <a:pPr marL="343080" indent="-343080">
              <a:lnSpc>
                <a:spcPct val="80000"/>
              </a:lnSpc>
              <a:spcBef>
                <a:spcPts val="349"/>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s-ES_tradnl" sz="1400" strike="noStrike" u="none">
                <a:solidFill>
                  <a:srgbClr val="333399"/>
                </a:solidFill>
                <a:effectLst/>
                <a:uFillTx/>
                <a:latin typeface="Arial"/>
              </a:rPr>
              <a:t>Enron’s Global Presence</a:t>
            </a:r>
            <a:endParaRPr b="0" lang="en-US" sz="1400" strike="noStrike" u="none">
              <a:solidFill>
                <a:srgbClr val="000000"/>
              </a:solidFill>
              <a:effectLst/>
              <a:uFillTx/>
              <a:latin typeface="Arial"/>
            </a:endParaRPr>
          </a:p>
          <a:p>
            <a:pPr marL="343080" indent="0">
              <a:lnSpc>
                <a:spcPct val="8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lnSpc>
                <a:spcPct val="80000"/>
              </a:lnSpc>
              <a:spcBef>
                <a:spcPts val="349"/>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s-ES_tradnl" sz="1400" strike="noStrike" u="none">
                <a:solidFill>
                  <a:srgbClr val="333399"/>
                </a:solidFill>
                <a:effectLst/>
                <a:uFillTx/>
                <a:latin typeface="Arial"/>
              </a:rPr>
              <a:t>Enron around the World</a:t>
            </a:r>
            <a:endParaRPr b="0" lang="en-US" sz="1400" strike="noStrike" u="none">
              <a:solidFill>
                <a:srgbClr val="000000"/>
              </a:solidFill>
              <a:effectLst/>
              <a:uFillTx/>
              <a:latin typeface="Arial"/>
            </a:endParaRPr>
          </a:p>
          <a:p>
            <a:pPr marL="343080" indent="-343080">
              <a:lnSpc>
                <a:spcPct val="80000"/>
              </a:lnSpc>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s-ES_tradnl" sz="1400" strike="noStrike" u="none">
                <a:solidFill>
                  <a:srgbClr val="333399"/>
                </a:solidFill>
                <a:effectLst/>
                <a:uFillTx/>
                <a:latin typeface="Arial"/>
              </a:rPr>
              <a:t> </a:t>
            </a:r>
            <a:endParaRPr b="0" lang="en-US" sz="1400" strike="noStrike" u="none">
              <a:solidFill>
                <a:srgbClr val="000000"/>
              </a:solidFill>
              <a:effectLst/>
              <a:uFillTx/>
              <a:latin typeface="Arial"/>
            </a:endParaRPr>
          </a:p>
          <a:p>
            <a:pPr marL="343080" indent="-343080">
              <a:lnSpc>
                <a:spcPct val="80000"/>
              </a:lnSpc>
              <a:spcBef>
                <a:spcPts val="349"/>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s-ES_tradnl" sz="1400" strike="noStrike" u="none">
                <a:solidFill>
                  <a:srgbClr val="333399"/>
                </a:solidFill>
                <a:effectLst/>
                <a:uFillTx/>
                <a:latin typeface="Arial"/>
              </a:rPr>
              <a:t>Enron’s Presence in Latin America</a:t>
            </a:r>
            <a:endParaRPr b="0" lang="en-US" sz="1400" strike="noStrike" u="none">
              <a:solidFill>
                <a:srgbClr val="000000"/>
              </a:solidFill>
              <a:effectLst/>
              <a:uFillTx/>
              <a:latin typeface="Arial"/>
            </a:endParaRPr>
          </a:p>
          <a:p>
            <a:pPr marL="343080" indent="-343080">
              <a:lnSpc>
                <a:spcPct val="80000"/>
              </a:lnSpc>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s-ES_tradnl" sz="1400" strike="noStrike" u="none">
                <a:solidFill>
                  <a:srgbClr val="333399"/>
                </a:solidFill>
                <a:effectLst/>
                <a:uFillTx/>
                <a:latin typeface="Arial"/>
              </a:rPr>
              <a:t> </a:t>
            </a:r>
            <a:endParaRPr b="0" lang="en-US" sz="1400" strike="noStrike" u="none">
              <a:solidFill>
                <a:srgbClr val="000000"/>
              </a:solidFill>
              <a:effectLst/>
              <a:uFillTx/>
              <a:latin typeface="Arial"/>
            </a:endParaRPr>
          </a:p>
          <a:p>
            <a:pPr marL="343080" indent="-343080">
              <a:lnSpc>
                <a:spcPct val="80000"/>
              </a:lnSpc>
              <a:spcBef>
                <a:spcPts val="349"/>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s-ES_tradnl" sz="1400" strike="noStrike" u="none">
                <a:solidFill>
                  <a:srgbClr val="333399"/>
                </a:solidFill>
                <a:effectLst/>
                <a:uFillTx/>
                <a:latin typeface="Arial"/>
              </a:rPr>
              <a:t>Enron in Latin America</a:t>
            </a:r>
            <a:endParaRPr b="0" lang="en-US" sz="1400" strike="noStrike" u="none">
              <a:solidFill>
                <a:srgbClr val="000000"/>
              </a:solidFill>
              <a:effectLst/>
              <a:uFillTx/>
              <a:latin typeface="Arial"/>
            </a:endParaRPr>
          </a:p>
          <a:p>
            <a:pPr marL="343080" indent="-343080">
              <a:lnSpc>
                <a:spcPct val="80000"/>
              </a:lnSpc>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lnSpc>
                <a:spcPct val="80000"/>
              </a:lnSpc>
              <a:spcBef>
                <a:spcPts val="349"/>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s-ES_tradnl" sz="1400" strike="noStrike" u="none">
                <a:solidFill>
                  <a:srgbClr val="333399"/>
                </a:solidFill>
                <a:effectLst/>
                <a:uFillTx/>
                <a:latin typeface="Arial"/>
              </a:rPr>
              <a:t>Enron’s Presence in the South Cone</a:t>
            </a:r>
            <a:endParaRPr b="0" lang="en-US" sz="1400" strike="noStrike" u="none">
              <a:solidFill>
                <a:srgbClr val="000000"/>
              </a:solidFill>
              <a:effectLst/>
              <a:uFillTx/>
              <a:latin typeface="Arial"/>
            </a:endParaRPr>
          </a:p>
          <a:p>
            <a:pPr marL="343080" indent="-343080">
              <a:lnSpc>
                <a:spcPct val="80000"/>
              </a:lnSpc>
              <a:spcBef>
                <a:spcPts val="34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lnSpc>
                <a:spcPct val="80000"/>
              </a:lnSpc>
              <a:spcBef>
                <a:spcPts val="349"/>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s-ES_tradnl" sz="1400" strike="noStrike" u="none">
                <a:solidFill>
                  <a:srgbClr val="333399"/>
                </a:solidFill>
                <a:effectLst/>
                <a:uFillTx/>
                <a:latin typeface="Arial"/>
              </a:rPr>
              <a:t>Enron in the South Cone</a:t>
            </a:r>
            <a:endParaRPr b="0" lang="en-US" sz="1400" strike="noStrike" u="none">
              <a:solidFill>
                <a:srgbClr val="000000"/>
              </a:solidFill>
              <a:effectLst/>
              <a:uFillTx/>
              <a:latin typeface="Arial"/>
            </a:endParaRPr>
          </a:p>
          <a:p>
            <a:pPr marL="343080" indent="0">
              <a:lnSpc>
                <a:spcPct val="8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28" name=""/>
          <p:cNvSpPr/>
          <p:nvPr/>
        </p:nvSpPr>
        <p:spPr>
          <a:xfrm>
            <a:off x="4419720" y="1809720"/>
            <a:ext cx="0" cy="3352680"/>
          </a:xfrm>
          <a:prstGeom prst="line">
            <a:avLst/>
          </a:prstGeom>
          <a:ln w="38160">
            <a:solidFill>
              <a:srgbClr val="006666"/>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 name=""/>
          <p:cNvSpPr/>
          <p:nvPr/>
        </p:nvSpPr>
        <p:spPr>
          <a:xfrm>
            <a:off x="8396280" y="6434280"/>
            <a:ext cx="304920" cy="24660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333399"/>
                </a:solidFill>
                <a:effectLst/>
                <a:uFillTx/>
                <a:latin typeface="Arial"/>
              </a:rPr>
              <a:t>2</a:t>
            </a:r>
            <a:endParaRPr b="0" lang="en-US" sz="1000" strike="noStrike" u="none">
              <a:solidFill>
                <a:srgbClr val="000000"/>
              </a:solidFill>
              <a:effectLst/>
              <a:uFillTx/>
              <a:latin typeface="Times New Roman"/>
            </a:endParaRPr>
          </a:p>
        </p:txBody>
      </p:sp>
      <p:sp>
        <p:nvSpPr>
          <p:cNvPr id="30" name=""/>
          <p:cNvSpPr/>
          <p:nvPr/>
        </p:nvSpPr>
        <p:spPr>
          <a:xfrm>
            <a:off x="1219320" y="2971800"/>
            <a:ext cx="2895480" cy="349920"/>
          </a:xfrm>
          <a:prstGeom prst="rect">
            <a:avLst/>
          </a:prstGeom>
          <a:noFill/>
          <a:ln w="0">
            <a:noFill/>
          </a:ln>
        </p:spPr>
        <p:style>
          <a:lnRef idx="0"/>
          <a:fillRef idx="0"/>
          <a:effectRef idx="0"/>
          <a:fontRef idx="minor"/>
        </p:style>
        <p:txBody>
          <a:bodyPr lIns="90000" rIns="90000" tIns="46800" bIns="46800" anchor="t">
            <a:spAutoFit/>
          </a:bodyPr>
          <a:p>
            <a:pPr algn="r">
              <a:lnSpc>
                <a:spcPct val="70000"/>
              </a:lnSpc>
              <a:spcBef>
                <a:spcPts val="15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s-ES_tradnl" sz="2400" strike="noStrike" u="none">
                <a:solidFill>
                  <a:srgbClr val="333399"/>
                </a:solidFill>
                <a:effectLst/>
                <a:uFillTx/>
                <a:latin typeface="Arial"/>
              </a:rPr>
              <a:t>PRESENTATION</a:t>
            </a:r>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31" name=""/>
          <p:cNvGrpSpPr/>
          <p:nvPr/>
        </p:nvGrpSpPr>
        <p:grpSpPr>
          <a:xfrm>
            <a:off x="1257480" y="396000"/>
            <a:ext cx="7200720" cy="5319000"/>
            <a:chOff x="1257480" y="396000"/>
            <a:chExt cx="7200720" cy="5319000"/>
          </a:xfrm>
        </p:grpSpPr>
        <p:graphicFrame>
          <p:nvGraphicFramePr>
            <p:cNvPr id="32" name=""/>
            <p:cNvGraphicFramePr/>
            <p:nvPr/>
          </p:nvGraphicFramePr>
          <p:xfrm>
            <a:off x="4057560" y="1066680"/>
            <a:ext cx="1600200" cy="1371600"/>
          </p:xfrm>
          <a:graphic>
            <a:graphicData uri="http://schemas.openxmlformats.org/presentationml/2006/ole">
              <p:oleObj r:id="rId1" spid="">
                <p:embed/>
                <p:pic>
                  <p:nvPicPr>
                    <p:cNvPr id="33" name="" descr=""/>
                    <p:cNvPicPr/>
                    <p:nvPr/>
                  </p:nvPicPr>
                  <p:blipFill>
                    <a:blip r:embed="rId2"/>
                    <a:stretch/>
                  </p:blipFill>
                  <p:spPr>
                    <a:xfrm>
                      <a:off x="4057560" y="1066680"/>
                      <a:ext cx="1600200" cy="1371600"/>
                    </a:xfrm>
                    <a:prstGeom prst="rect">
                      <a:avLst/>
                    </a:prstGeom>
                    <a:noFill/>
                    <a:ln w="0">
                      <a:noFill/>
                    </a:ln>
                  </p:spPr>
                </p:pic>
              </p:oleObj>
            </a:graphicData>
          </a:graphic>
        </p:graphicFrame>
        <p:sp>
          <p:nvSpPr>
            <p:cNvPr id="34" name=""/>
            <p:cNvSpPr/>
            <p:nvPr/>
          </p:nvSpPr>
          <p:spPr>
            <a:xfrm>
              <a:off x="1257480" y="2705040"/>
              <a:ext cx="7200720" cy="300996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80000"/>
                </a:lnSpc>
                <a:spcBef>
                  <a:spcPts val="400"/>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s-ES_tradnl" sz="1600" strike="noStrike" u="none">
                  <a:solidFill>
                    <a:srgbClr val="000000"/>
                  </a:solidFill>
                  <a:effectLst/>
                  <a:uFillTx/>
                  <a:latin typeface="Arial"/>
                </a:rPr>
                <a:t>Enron is one of the leading natural gas companies in the world, present in more than 30 countries, whose total assets exceed US$23 Billion. </a:t>
              </a:r>
              <a:endParaRPr b="0" lang="en-US" sz="1600" strike="noStrike" u="none">
                <a:solidFill>
                  <a:srgbClr val="000000"/>
                </a:solidFill>
                <a:effectLst/>
                <a:uFillTx/>
                <a:latin typeface="Times New Roman"/>
              </a:endParaRPr>
            </a:p>
            <a:p>
              <a:pPr marL="343080" indent="-343080">
                <a:lnSpc>
                  <a:spcPct val="80000"/>
                </a:lnSpc>
                <a:spcBef>
                  <a:spcPts val="400"/>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80000"/>
                </a:lnSpc>
                <a:spcBef>
                  <a:spcPts val="400"/>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s-ES_tradnl" sz="1600" strike="noStrike" u="none">
                  <a:solidFill>
                    <a:srgbClr val="000000"/>
                  </a:solidFill>
                  <a:effectLst/>
                  <a:uFillTx/>
                  <a:latin typeface="Arial"/>
                </a:rPr>
                <a:t>Enron has broad experience in all energy sectors and is well known as a first mover in creating and expanding markets.</a:t>
              </a:r>
              <a:endParaRPr b="0" lang="en-US" sz="1600" strike="noStrike" u="none">
                <a:solidFill>
                  <a:srgbClr val="000000"/>
                </a:solidFill>
                <a:effectLst/>
                <a:uFillTx/>
                <a:latin typeface="Times New Roman"/>
              </a:endParaRPr>
            </a:p>
            <a:p>
              <a:pPr marL="343080" indent="-343080">
                <a:lnSpc>
                  <a:spcPct val="8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80000"/>
                </a:lnSpc>
                <a:spcBef>
                  <a:spcPts val="400"/>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Enron’s worldwide services include exploration, production, and distribution of natural gas, as well as construction, operation, and financing of energy facilities, such as pipelines and power plants.  In addition to these services, Enron also manages energy commodities and provides risk management in emerging markets.</a:t>
              </a:r>
              <a:endParaRPr b="0" lang="en-US" sz="1600" strike="noStrike" u="none">
                <a:solidFill>
                  <a:srgbClr val="000000"/>
                </a:solidFill>
                <a:effectLst/>
                <a:uFillTx/>
                <a:latin typeface="Times New Roman"/>
              </a:endParaRPr>
            </a:p>
          </p:txBody>
        </p:sp>
        <p:sp>
          <p:nvSpPr>
            <p:cNvPr id="35" name=""/>
            <p:cNvSpPr/>
            <p:nvPr/>
          </p:nvSpPr>
          <p:spPr>
            <a:xfrm>
              <a:off x="2752560" y="396000"/>
              <a:ext cx="4210200" cy="52092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s-ES_tradnl" sz="2800" strike="noStrike" u="none">
                  <a:solidFill>
                    <a:srgbClr val="333399"/>
                  </a:solidFill>
                  <a:effectLst/>
                  <a:uFillTx/>
                  <a:latin typeface="Arial"/>
                </a:rPr>
                <a:t>GLOBAL PRESENCE</a:t>
              </a:r>
              <a:endParaRPr b="0" lang="en-US" sz="2800" strike="noStrike" u="none">
                <a:solidFill>
                  <a:srgbClr val="000000"/>
                </a:solidFill>
                <a:effectLst/>
                <a:uFillTx/>
                <a:latin typeface="Times New Roman"/>
              </a:endParaRPr>
            </a:p>
          </p:txBody>
        </p:sp>
      </p:grpSp>
      <p:sp>
        <p:nvSpPr>
          <p:cNvPr id="36" name=""/>
          <p:cNvSpPr/>
          <p:nvPr/>
        </p:nvSpPr>
        <p:spPr>
          <a:xfrm>
            <a:off x="8396280" y="6434280"/>
            <a:ext cx="304920" cy="24660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333399"/>
                </a:solidFill>
                <a:effectLst/>
                <a:uFillTx/>
                <a:latin typeface="Arial"/>
              </a:rPr>
              <a:t>3</a:t>
            </a: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 name=""/>
          <p:cNvSpPr/>
          <p:nvPr/>
        </p:nvSpPr>
        <p:spPr>
          <a:xfrm>
            <a:off x="2971800" y="4495680"/>
            <a:ext cx="152280" cy="1800"/>
          </a:xfrm>
          <a:custGeom>
            <a:avLst/>
            <a:gdLst/>
            <a:ahLst/>
            <a:rect l="l" t="t" r="r" b="b"/>
            <a:pathLst>
              <a:path w="96" h="1">
                <a:moveTo>
                  <a:pt x="0" y="0"/>
                </a:moveTo>
                <a:cubicBezTo>
                  <a:pt x="40" y="0"/>
                  <a:pt x="80" y="0"/>
                  <a:pt x="96" y="0"/>
                </a:cubicBezTo>
              </a:path>
            </a:pathLst>
          </a:custGeom>
          <a:noFill/>
          <a:ln w="0">
            <a:noFill/>
          </a:ln>
        </p:spPr>
        <p:style>
          <a:lnRef idx="0"/>
          <a:fillRef idx="0"/>
          <a:effectRef idx="0"/>
          <a:fontRef idx="minor"/>
        </p:style>
        <p:txBody>
          <a:bodyPr wrap="none" tIns="-43920" bIns="-43920" anchor="t">
            <a:spAutoFit/>
          </a:bodyPr>
          <a:p>
            <a:endParaRPr b="0" lang="en-US" sz="2400" strike="noStrike" u="none">
              <a:solidFill>
                <a:srgbClr val="000000"/>
              </a:solidFill>
              <a:effectLst/>
              <a:uFillTx/>
              <a:latin typeface="Times New Roman"/>
            </a:endParaRPr>
          </a:p>
        </p:txBody>
      </p:sp>
      <p:sp>
        <p:nvSpPr>
          <p:cNvPr id="38" name=""/>
          <p:cNvSpPr/>
          <p:nvPr/>
        </p:nvSpPr>
        <p:spPr>
          <a:xfrm>
            <a:off x="2708280" y="2173320"/>
            <a:ext cx="3240" cy="7920"/>
          </a:xfrm>
          <a:prstGeom prst="rect">
            <a:avLst/>
          </a:prstGeom>
          <a:solidFill>
            <a:srgbClr val="ccffcc"/>
          </a:solidFill>
          <a:ln w="0">
            <a:noFill/>
          </a:ln>
        </p:spPr>
        <p:style>
          <a:lnRef idx="0"/>
          <a:fillRef idx="0"/>
          <a:effectRef idx="0"/>
          <a:fontRef idx="minor"/>
        </p:style>
        <p:txBody>
          <a:bodyPr wrap="none" lIns="90000" rIns="90000" tIns="-38880" bIns="-38880" anchor="ctr">
            <a:noAutofit/>
          </a:bodyPr>
          <a:p>
            <a:endParaRPr b="0" lang="en-US" sz="2400" strike="noStrike" u="none">
              <a:solidFill>
                <a:srgbClr val="000000"/>
              </a:solidFill>
              <a:effectLst/>
              <a:uFillTx/>
              <a:latin typeface="Times New Roman"/>
            </a:endParaRPr>
          </a:p>
        </p:txBody>
      </p:sp>
      <p:grpSp>
        <p:nvGrpSpPr>
          <p:cNvPr id="39" name=""/>
          <p:cNvGrpSpPr/>
          <p:nvPr/>
        </p:nvGrpSpPr>
        <p:grpSpPr>
          <a:xfrm>
            <a:off x="914400" y="532440"/>
            <a:ext cx="7659720" cy="5812920"/>
            <a:chOff x="914400" y="532440"/>
            <a:chExt cx="7659720" cy="5812920"/>
          </a:xfrm>
        </p:grpSpPr>
        <p:sp>
          <p:nvSpPr>
            <p:cNvPr id="40" name=""/>
            <p:cNvSpPr/>
            <p:nvPr/>
          </p:nvSpPr>
          <p:spPr>
            <a:xfrm>
              <a:off x="1620720" y="532440"/>
              <a:ext cx="6248520" cy="52092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s-ES_tradnl" sz="2800" strike="noStrike" u="none">
                  <a:solidFill>
                    <a:srgbClr val="333399"/>
                  </a:solidFill>
                  <a:effectLst/>
                  <a:uFillTx/>
                  <a:latin typeface="Arial"/>
                </a:rPr>
                <a:t>ENRON AROUND THE WORLD</a:t>
              </a:r>
              <a:endParaRPr b="0" lang="en-US" sz="2800" strike="noStrike" u="none">
                <a:solidFill>
                  <a:srgbClr val="000000"/>
                </a:solidFill>
                <a:effectLst/>
                <a:uFillTx/>
                <a:latin typeface="Times New Roman"/>
              </a:endParaRPr>
            </a:p>
          </p:txBody>
        </p:sp>
        <p:grpSp>
          <p:nvGrpSpPr>
            <p:cNvPr id="41" name=""/>
            <p:cNvGrpSpPr/>
            <p:nvPr/>
          </p:nvGrpSpPr>
          <p:grpSpPr>
            <a:xfrm>
              <a:off x="914400" y="1195200"/>
              <a:ext cx="7659720" cy="5150160"/>
              <a:chOff x="914400" y="1195200"/>
              <a:chExt cx="7659720" cy="5150160"/>
            </a:xfrm>
          </p:grpSpPr>
          <p:grpSp>
            <p:nvGrpSpPr>
              <p:cNvPr id="42" name=""/>
              <p:cNvGrpSpPr/>
              <p:nvPr/>
            </p:nvGrpSpPr>
            <p:grpSpPr>
              <a:xfrm>
                <a:off x="914400" y="1195200"/>
                <a:ext cx="7659720" cy="4155840"/>
                <a:chOff x="914400" y="1195200"/>
                <a:chExt cx="7659720" cy="4155840"/>
              </a:xfrm>
            </p:grpSpPr>
            <p:sp>
              <p:nvSpPr>
                <p:cNvPr id="43" name=""/>
                <p:cNvSpPr/>
                <p:nvPr/>
              </p:nvSpPr>
              <p:spPr>
                <a:xfrm>
                  <a:off x="1494000" y="1719000"/>
                  <a:ext cx="1274760" cy="682560"/>
                </a:xfrm>
                <a:custGeom>
                  <a:avLst/>
                  <a:gdLst/>
                  <a:ahLst/>
                  <a:rect l="l" t="t" r="r" b="b"/>
                  <a:pathLst>
                    <a:path w="912" h="493">
                      <a:moveTo>
                        <a:pt x="709" y="492"/>
                      </a:moveTo>
                      <a:lnTo>
                        <a:pt x="701" y="485"/>
                      </a:lnTo>
                      <a:lnTo>
                        <a:pt x="704" y="481"/>
                      </a:lnTo>
                      <a:lnTo>
                        <a:pt x="706" y="441"/>
                      </a:lnTo>
                      <a:lnTo>
                        <a:pt x="715" y="421"/>
                      </a:lnTo>
                      <a:lnTo>
                        <a:pt x="707" y="414"/>
                      </a:lnTo>
                      <a:lnTo>
                        <a:pt x="723" y="407"/>
                      </a:lnTo>
                      <a:lnTo>
                        <a:pt x="727" y="401"/>
                      </a:lnTo>
                      <a:lnTo>
                        <a:pt x="725" y="397"/>
                      </a:lnTo>
                      <a:lnTo>
                        <a:pt x="727" y="397"/>
                      </a:lnTo>
                      <a:lnTo>
                        <a:pt x="732" y="388"/>
                      </a:lnTo>
                      <a:lnTo>
                        <a:pt x="738" y="392"/>
                      </a:lnTo>
                      <a:lnTo>
                        <a:pt x="738" y="376"/>
                      </a:lnTo>
                      <a:lnTo>
                        <a:pt x="749" y="376"/>
                      </a:lnTo>
                      <a:lnTo>
                        <a:pt x="742" y="374"/>
                      </a:lnTo>
                      <a:lnTo>
                        <a:pt x="742" y="366"/>
                      </a:lnTo>
                      <a:lnTo>
                        <a:pt x="756" y="366"/>
                      </a:lnTo>
                      <a:lnTo>
                        <a:pt x="769" y="361"/>
                      </a:lnTo>
                      <a:lnTo>
                        <a:pt x="763" y="345"/>
                      </a:lnTo>
                      <a:lnTo>
                        <a:pt x="751" y="337"/>
                      </a:lnTo>
                      <a:lnTo>
                        <a:pt x="744" y="343"/>
                      </a:lnTo>
                      <a:lnTo>
                        <a:pt x="746" y="337"/>
                      </a:lnTo>
                      <a:lnTo>
                        <a:pt x="727" y="328"/>
                      </a:lnTo>
                      <a:lnTo>
                        <a:pt x="727" y="334"/>
                      </a:lnTo>
                      <a:lnTo>
                        <a:pt x="722" y="328"/>
                      </a:lnTo>
                      <a:lnTo>
                        <a:pt x="725" y="326"/>
                      </a:lnTo>
                      <a:lnTo>
                        <a:pt x="746" y="335"/>
                      </a:lnTo>
                      <a:lnTo>
                        <a:pt x="755" y="334"/>
                      </a:lnTo>
                      <a:lnTo>
                        <a:pt x="769" y="345"/>
                      </a:lnTo>
                      <a:lnTo>
                        <a:pt x="777" y="337"/>
                      </a:lnTo>
                      <a:lnTo>
                        <a:pt x="779" y="328"/>
                      </a:lnTo>
                      <a:lnTo>
                        <a:pt x="780" y="328"/>
                      </a:lnTo>
                      <a:lnTo>
                        <a:pt x="780" y="323"/>
                      </a:lnTo>
                      <a:lnTo>
                        <a:pt x="791" y="326"/>
                      </a:lnTo>
                      <a:lnTo>
                        <a:pt x="807" y="321"/>
                      </a:lnTo>
                      <a:lnTo>
                        <a:pt x="826" y="284"/>
                      </a:lnTo>
                      <a:lnTo>
                        <a:pt x="793" y="279"/>
                      </a:lnTo>
                      <a:lnTo>
                        <a:pt x="774" y="261"/>
                      </a:lnTo>
                      <a:lnTo>
                        <a:pt x="777" y="259"/>
                      </a:lnTo>
                      <a:lnTo>
                        <a:pt x="798" y="266"/>
                      </a:lnTo>
                      <a:lnTo>
                        <a:pt x="809" y="279"/>
                      </a:lnTo>
                      <a:lnTo>
                        <a:pt x="820" y="277"/>
                      </a:lnTo>
                      <a:lnTo>
                        <a:pt x="838" y="252"/>
                      </a:lnTo>
                      <a:lnTo>
                        <a:pt x="838" y="243"/>
                      </a:lnTo>
                      <a:lnTo>
                        <a:pt x="829" y="241"/>
                      </a:lnTo>
                      <a:lnTo>
                        <a:pt x="831" y="233"/>
                      </a:lnTo>
                      <a:lnTo>
                        <a:pt x="849" y="233"/>
                      </a:lnTo>
                      <a:lnTo>
                        <a:pt x="851" y="244"/>
                      </a:lnTo>
                      <a:lnTo>
                        <a:pt x="862" y="246"/>
                      </a:lnTo>
                      <a:lnTo>
                        <a:pt x="862" y="241"/>
                      </a:lnTo>
                      <a:lnTo>
                        <a:pt x="873" y="248"/>
                      </a:lnTo>
                      <a:lnTo>
                        <a:pt x="867" y="233"/>
                      </a:lnTo>
                      <a:lnTo>
                        <a:pt x="869" y="228"/>
                      </a:lnTo>
                      <a:lnTo>
                        <a:pt x="880" y="241"/>
                      </a:lnTo>
                      <a:lnTo>
                        <a:pt x="891" y="232"/>
                      </a:lnTo>
                      <a:lnTo>
                        <a:pt x="911" y="208"/>
                      </a:lnTo>
                      <a:lnTo>
                        <a:pt x="911" y="197"/>
                      </a:lnTo>
                      <a:lnTo>
                        <a:pt x="899" y="181"/>
                      </a:lnTo>
                      <a:lnTo>
                        <a:pt x="900" y="168"/>
                      </a:lnTo>
                      <a:lnTo>
                        <a:pt x="897" y="171"/>
                      </a:lnTo>
                      <a:lnTo>
                        <a:pt x="897" y="164"/>
                      </a:lnTo>
                      <a:lnTo>
                        <a:pt x="891" y="157"/>
                      </a:lnTo>
                      <a:lnTo>
                        <a:pt x="899" y="155"/>
                      </a:lnTo>
                      <a:lnTo>
                        <a:pt x="902" y="161"/>
                      </a:lnTo>
                      <a:lnTo>
                        <a:pt x="909" y="153"/>
                      </a:lnTo>
                      <a:lnTo>
                        <a:pt x="911" y="142"/>
                      </a:lnTo>
                      <a:lnTo>
                        <a:pt x="900" y="142"/>
                      </a:lnTo>
                      <a:lnTo>
                        <a:pt x="911" y="131"/>
                      </a:lnTo>
                      <a:lnTo>
                        <a:pt x="897" y="126"/>
                      </a:lnTo>
                      <a:lnTo>
                        <a:pt x="890" y="117"/>
                      </a:lnTo>
                      <a:lnTo>
                        <a:pt x="893" y="115"/>
                      </a:lnTo>
                      <a:lnTo>
                        <a:pt x="890" y="106"/>
                      </a:lnTo>
                      <a:lnTo>
                        <a:pt x="847" y="100"/>
                      </a:lnTo>
                      <a:lnTo>
                        <a:pt x="847" y="122"/>
                      </a:lnTo>
                      <a:lnTo>
                        <a:pt x="859" y="133"/>
                      </a:lnTo>
                      <a:lnTo>
                        <a:pt x="851" y="142"/>
                      </a:lnTo>
                      <a:lnTo>
                        <a:pt x="859" y="146"/>
                      </a:lnTo>
                      <a:lnTo>
                        <a:pt x="842" y="150"/>
                      </a:lnTo>
                      <a:lnTo>
                        <a:pt x="842" y="162"/>
                      </a:lnTo>
                      <a:lnTo>
                        <a:pt x="831" y="188"/>
                      </a:lnTo>
                      <a:lnTo>
                        <a:pt x="831" y="201"/>
                      </a:lnTo>
                      <a:lnTo>
                        <a:pt x="819" y="208"/>
                      </a:lnTo>
                      <a:lnTo>
                        <a:pt x="802" y="179"/>
                      </a:lnTo>
                      <a:lnTo>
                        <a:pt x="803" y="161"/>
                      </a:lnTo>
                      <a:lnTo>
                        <a:pt x="805" y="166"/>
                      </a:lnTo>
                      <a:lnTo>
                        <a:pt x="811" y="164"/>
                      </a:lnTo>
                      <a:lnTo>
                        <a:pt x="803" y="140"/>
                      </a:lnTo>
                      <a:lnTo>
                        <a:pt x="793" y="124"/>
                      </a:lnTo>
                      <a:lnTo>
                        <a:pt x="786" y="126"/>
                      </a:lnTo>
                      <a:lnTo>
                        <a:pt x="780" y="133"/>
                      </a:lnTo>
                      <a:lnTo>
                        <a:pt x="780" y="148"/>
                      </a:lnTo>
                      <a:lnTo>
                        <a:pt x="772" y="164"/>
                      </a:lnTo>
                      <a:lnTo>
                        <a:pt x="769" y="155"/>
                      </a:lnTo>
                      <a:lnTo>
                        <a:pt x="771" y="142"/>
                      </a:lnTo>
                      <a:lnTo>
                        <a:pt x="756" y="120"/>
                      </a:lnTo>
                      <a:lnTo>
                        <a:pt x="763" y="122"/>
                      </a:lnTo>
                      <a:lnTo>
                        <a:pt x="763" y="113"/>
                      </a:lnTo>
                      <a:lnTo>
                        <a:pt x="736" y="106"/>
                      </a:lnTo>
                      <a:lnTo>
                        <a:pt x="749" y="93"/>
                      </a:lnTo>
                      <a:lnTo>
                        <a:pt x="742" y="84"/>
                      </a:lnTo>
                      <a:lnTo>
                        <a:pt x="755" y="86"/>
                      </a:lnTo>
                      <a:lnTo>
                        <a:pt x="732" y="57"/>
                      </a:lnTo>
                      <a:lnTo>
                        <a:pt x="731" y="33"/>
                      </a:lnTo>
                      <a:lnTo>
                        <a:pt x="722" y="20"/>
                      </a:lnTo>
                      <a:lnTo>
                        <a:pt x="720" y="9"/>
                      </a:lnTo>
                      <a:lnTo>
                        <a:pt x="711" y="13"/>
                      </a:lnTo>
                      <a:lnTo>
                        <a:pt x="707" y="9"/>
                      </a:lnTo>
                      <a:lnTo>
                        <a:pt x="709" y="4"/>
                      </a:lnTo>
                      <a:lnTo>
                        <a:pt x="701" y="0"/>
                      </a:lnTo>
                      <a:lnTo>
                        <a:pt x="689" y="18"/>
                      </a:lnTo>
                      <a:lnTo>
                        <a:pt x="694" y="24"/>
                      </a:lnTo>
                      <a:lnTo>
                        <a:pt x="692" y="35"/>
                      </a:lnTo>
                      <a:lnTo>
                        <a:pt x="687" y="29"/>
                      </a:lnTo>
                      <a:lnTo>
                        <a:pt x="682" y="35"/>
                      </a:lnTo>
                      <a:lnTo>
                        <a:pt x="680" y="55"/>
                      </a:lnTo>
                      <a:lnTo>
                        <a:pt x="687" y="62"/>
                      </a:lnTo>
                      <a:lnTo>
                        <a:pt x="678" y="75"/>
                      </a:lnTo>
                      <a:lnTo>
                        <a:pt x="678" y="88"/>
                      </a:lnTo>
                      <a:lnTo>
                        <a:pt x="711" y="117"/>
                      </a:lnTo>
                      <a:lnTo>
                        <a:pt x="720" y="113"/>
                      </a:lnTo>
                      <a:lnTo>
                        <a:pt x="722" y="124"/>
                      </a:lnTo>
                      <a:lnTo>
                        <a:pt x="718" y="126"/>
                      </a:lnTo>
                      <a:lnTo>
                        <a:pt x="720" y="117"/>
                      </a:lnTo>
                      <a:lnTo>
                        <a:pt x="715" y="120"/>
                      </a:lnTo>
                      <a:lnTo>
                        <a:pt x="706" y="146"/>
                      </a:lnTo>
                      <a:lnTo>
                        <a:pt x="715" y="146"/>
                      </a:lnTo>
                      <a:lnTo>
                        <a:pt x="718" y="140"/>
                      </a:lnTo>
                      <a:lnTo>
                        <a:pt x="715" y="142"/>
                      </a:lnTo>
                      <a:lnTo>
                        <a:pt x="716" y="135"/>
                      </a:lnTo>
                      <a:lnTo>
                        <a:pt x="723" y="151"/>
                      </a:lnTo>
                      <a:lnTo>
                        <a:pt x="706" y="173"/>
                      </a:lnTo>
                      <a:lnTo>
                        <a:pt x="692" y="171"/>
                      </a:lnTo>
                      <a:lnTo>
                        <a:pt x="694" y="177"/>
                      </a:lnTo>
                      <a:lnTo>
                        <a:pt x="692" y="188"/>
                      </a:lnTo>
                      <a:lnTo>
                        <a:pt x="696" y="193"/>
                      </a:lnTo>
                      <a:lnTo>
                        <a:pt x="696" y="208"/>
                      </a:lnTo>
                      <a:lnTo>
                        <a:pt x="692" y="204"/>
                      </a:lnTo>
                      <a:lnTo>
                        <a:pt x="694" y="201"/>
                      </a:lnTo>
                      <a:lnTo>
                        <a:pt x="687" y="204"/>
                      </a:lnTo>
                      <a:lnTo>
                        <a:pt x="687" y="197"/>
                      </a:lnTo>
                      <a:lnTo>
                        <a:pt x="680" y="193"/>
                      </a:lnTo>
                      <a:lnTo>
                        <a:pt x="687" y="190"/>
                      </a:lnTo>
                      <a:lnTo>
                        <a:pt x="683" y="186"/>
                      </a:lnTo>
                      <a:lnTo>
                        <a:pt x="687" y="166"/>
                      </a:lnTo>
                      <a:lnTo>
                        <a:pt x="676" y="175"/>
                      </a:lnTo>
                      <a:lnTo>
                        <a:pt x="678" y="164"/>
                      </a:lnTo>
                      <a:lnTo>
                        <a:pt x="673" y="164"/>
                      </a:lnTo>
                      <a:lnTo>
                        <a:pt x="667" y="155"/>
                      </a:lnTo>
                      <a:lnTo>
                        <a:pt x="645" y="161"/>
                      </a:lnTo>
                      <a:lnTo>
                        <a:pt x="656" y="182"/>
                      </a:lnTo>
                      <a:lnTo>
                        <a:pt x="669" y="179"/>
                      </a:lnTo>
                      <a:lnTo>
                        <a:pt x="669" y="188"/>
                      </a:lnTo>
                      <a:lnTo>
                        <a:pt x="667" y="192"/>
                      </a:lnTo>
                      <a:lnTo>
                        <a:pt x="652" y="186"/>
                      </a:lnTo>
                      <a:lnTo>
                        <a:pt x="647" y="173"/>
                      </a:lnTo>
                      <a:lnTo>
                        <a:pt x="645" y="175"/>
                      </a:lnTo>
                      <a:lnTo>
                        <a:pt x="651" y="186"/>
                      </a:lnTo>
                      <a:lnTo>
                        <a:pt x="619" y="182"/>
                      </a:lnTo>
                      <a:lnTo>
                        <a:pt x="590" y="188"/>
                      </a:lnTo>
                      <a:lnTo>
                        <a:pt x="574" y="171"/>
                      </a:lnTo>
                      <a:lnTo>
                        <a:pt x="554" y="171"/>
                      </a:lnTo>
                      <a:lnTo>
                        <a:pt x="554" y="166"/>
                      </a:lnTo>
                      <a:lnTo>
                        <a:pt x="539" y="157"/>
                      </a:lnTo>
                      <a:lnTo>
                        <a:pt x="543" y="155"/>
                      </a:lnTo>
                      <a:lnTo>
                        <a:pt x="538" y="148"/>
                      </a:lnTo>
                      <a:lnTo>
                        <a:pt x="539" y="146"/>
                      </a:lnTo>
                      <a:lnTo>
                        <a:pt x="531" y="135"/>
                      </a:lnTo>
                      <a:lnTo>
                        <a:pt x="498" y="150"/>
                      </a:lnTo>
                      <a:lnTo>
                        <a:pt x="491" y="161"/>
                      </a:lnTo>
                      <a:lnTo>
                        <a:pt x="503" y="171"/>
                      </a:lnTo>
                      <a:lnTo>
                        <a:pt x="508" y="168"/>
                      </a:lnTo>
                      <a:lnTo>
                        <a:pt x="503" y="164"/>
                      </a:lnTo>
                      <a:lnTo>
                        <a:pt x="508" y="161"/>
                      </a:lnTo>
                      <a:lnTo>
                        <a:pt x="523" y="164"/>
                      </a:lnTo>
                      <a:lnTo>
                        <a:pt x="523" y="157"/>
                      </a:lnTo>
                      <a:lnTo>
                        <a:pt x="522" y="155"/>
                      </a:lnTo>
                      <a:lnTo>
                        <a:pt x="525" y="155"/>
                      </a:lnTo>
                      <a:lnTo>
                        <a:pt x="523" y="151"/>
                      </a:lnTo>
                      <a:lnTo>
                        <a:pt x="534" y="148"/>
                      </a:lnTo>
                      <a:lnTo>
                        <a:pt x="527" y="166"/>
                      </a:lnTo>
                      <a:lnTo>
                        <a:pt x="508" y="173"/>
                      </a:lnTo>
                      <a:lnTo>
                        <a:pt x="507" y="177"/>
                      </a:lnTo>
                      <a:lnTo>
                        <a:pt x="508" y="179"/>
                      </a:lnTo>
                      <a:lnTo>
                        <a:pt x="501" y="186"/>
                      </a:lnTo>
                      <a:lnTo>
                        <a:pt x="514" y="212"/>
                      </a:lnTo>
                      <a:lnTo>
                        <a:pt x="512" y="213"/>
                      </a:lnTo>
                      <a:lnTo>
                        <a:pt x="514" y="219"/>
                      </a:lnTo>
                      <a:lnTo>
                        <a:pt x="507" y="219"/>
                      </a:lnTo>
                      <a:lnTo>
                        <a:pt x="507" y="226"/>
                      </a:lnTo>
                      <a:lnTo>
                        <a:pt x="496" y="213"/>
                      </a:lnTo>
                      <a:lnTo>
                        <a:pt x="505" y="210"/>
                      </a:lnTo>
                      <a:lnTo>
                        <a:pt x="501" y="202"/>
                      </a:lnTo>
                      <a:lnTo>
                        <a:pt x="494" y="199"/>
                      </a:lnTo>
                      <a:lnTo>
                        <a:pt x="492" y="190"/>
                      </a:lnTo>
                      <a:lnTo>
                        <a:pt x="491" y="199"/>
                      </a:lnTo>
                      <a:lnTo>
                        <a:pt x="489" y="186"/>
                      </a:lnTo>
                      <a:lnTo>
                        <a:pt x="475" y="186"/>
                      </a:lnTo>
                      <a:lnTo>
                        <a:pt x="472" y="173"/>
                      </a:lnTo>
                      <a:lnTo>
                        <a:pt x="445" y="188"/>
                      </a:lnTo>
                      <a:lnTo>
                        <a:pt x="401" y="186"/>
                      </a:lnTo>
                      <a:lnTo>
                        <a:pt x="387" y="179"/>
                      </a:lnTo>
                      <a:lnTo>
                        <a:pt x="392" y="175"/>
                      </a:lnTo>
                      <a:lnTo>
                        <a:pt x="392" y="168"/>
                      </a:lnTo>
                      <a:lnTo>
                        <a:pt x="401" y="166"/>
                      </a:lnTo>
                      <a:lnTo>
                        <a:pt x="396" y="164"/>
                      </a:lnTo>
                      <a:lnTo>
                        <a:pt x="412" y="164"/>
                      </a:lnTo>
                      <a:lnTo>
                        <a:pt x="409" y="153"/>
                      </a:lnTo>
                      <a:lnTo>
                        <a:pt x="394" y="137"/>
                      </a:lnTo>
                      <a:lnTo>
                        <a:pt x="378" y="135"/>
                      </a:lnTo>
                      <a:lnTo>
                        <a:pt x="381" y="142"/>
                      </a:lnTo>
                      <a:lnTo>
                        <a:pt x="366" y="139"/>
                      </a:lnTo>
                      <a:lnTo>
                        <a:pt x="319" y="119"/>
                      </a:lnTo>
                      <a:lnTo>
                        <a:pt x="293" y="100"/>
                      </a:lnTo>
                      <a:lnTo>
                        <a:pt x="274" y="100"/>
                      </a:lnTo>
                      <a:lnTo>
                        <a:pt x="268" y="119"/>
                      </a:lnTo>
                      <a:lnTo>
                        <a:pt x="252" y="120"/>
                      </a:lnTo>
                      <a:lnTo>
                        <a:pt x="259" y="104"/>
                      </a:lnTo>
                      <a:lnTo>
                        <a:pt x="252" y="104"/>
                      </a:lnTo>
                      <a:lnTo>
                        <a:pt x="252" y="86"/>
                      </a:lnTo>
                      <a:lnTo>
                        <a:pt x="248" y="86"/>
                      </a:lnTo>
                      <a:lnTo>
                        <a:pt x="250" y="89"/>
                      </a:lnTo>
                      <a:lnTo>
                        <a:pt x="248" y="93"/>
                      </a:lnTo>
                      <a:lnTo>
                        <a:pt x="246" y="91"/>
                      </a:lnTo>
                      <a:lnTo>
                        <a:pt x="237" y="110"/>
                      </a:lnTo>
                      <a:lnTo>
                        <a:pt x="241" y="111"/>
                      </a:lnTo>
                      <a:lnTo>
                        <a:pt x="234" y="117"/>
                      </a:lnTo>
                      <a:lnTo>
                        <a:pt x="228" y="119"/>
                      </a:lnTo>
                      <a:lnTo>
                        <a:pt x="217" y="104"/>
                      </a:lnTo>
                      <a:lnTo>
                        <a:pt x="208" y="79"/>
                      </a:lnTo>
                      <a:lnTo>
                        <a:pt x="197" y="68"/>
                      </a:lnTo>
                      <a:lnTo>
                        <a:pt x="194" y="73"/>
                      </a:lnTo>
                      <a:lnTo>
                        <a:pt x="203" y="80"/>
                      </a:lnTo>
                      <a:lnTo>
                        <a:pt x="180" y="104"/>
                      </a:lnTo>
                      <a:lnTo>
                        <a:pt x="184" y="93"/>
                      </a:lnTo>
                      <a:lnTo>
                        <a:pt x="163" y="106"/>
                      </a:lnTo>
                      <a:lnTo>
                        <a:pt x="152" y="128"/>
                      </a:lnTo>
                      <a:lnTo>
                        <a:pt x="152" y="115"/>
                      </a:lnTo>
                      <a:lnTo>
                        <a:pt x="123" y="131"/>
                      </a:lnTo>
                      <a:lnTo>
                        <a:pt x="139" y="111"/>
                      </a:lnTo>
                      <a:lnTo>
                        <a:pt x="154" y="111"/>
                      </a:lnTo>
                      <a:lnTo>
                        <a:pt x="173" y="93"/>
                      </a:lnTo>
                      <a:lnTo>
                        <a:pt x="177" y="89"/>
                      </a:lnTo>
                      <a:lnTo>
                        <a:pt x="173" y="80"/>
                      </a:lnTo>
                      <a:lnTo>
                        <a:pt x="108" y="122"/>
                      </a:lnTo>
                      <a:lnTo>
                        <a:pt x="97" y="133"/>
                      </a:lnTo>
                      <a:lnTo>
                        <a:pt x="104" y="148"/>
                      </a:lnTo>
                      <a:lnTo>
                        <a:pt x="104" y="153"/>
                      </a:lnTo>
                      <a:lnTo>
                        <a:pt x="95" y="140"/>
                      </a:lnTo>
                      <a:lnTo>
                        <a:pt x="84" y="140"/>
                      </a:lnTo>
                      <a:lnTo>
                        <a:pt x="90" y="150"/>
                      </a:lnTo>
                      <a:lnTo>
                        <a:pt x="86" y="150"/>
                      </a:lnTo>
                      <a:lnTo>
                        <a:pt x="68" y="137"/>
                      </a:lnTo>
                      <a:lnTo>
                        <a:pt x="53" y="137"/>
                      </a:lnTo>
                      <a:lnTo>
                        <a:pt x="26" y="110"/>
                      </a:lnTo>
                      <a:lnTo>
                        <a:pt x="0" y="104"/>
                      </a:lnTo>
                      <a:lnTo>
                        <a:pt x="0" y="447"/>
                      </a:lnTo>
                      <a:lnTo>
                        <a:pt x="15" y="452"/>
                      </a:lnTo>
                      <a:lnTo>
                        <a:pt x="28" y="447"/>
                      </a:lnTo>
                      <a:lnTo>
                        <a:pt x="28" y="456"/>
                      </a:lnTo>
                      <a:lnTo>
                        <a:pt x="50" y="479"/>
                      </a:lnTo>
                      <a:lnTo>
                        <a:pt x="53" y="489"/>
                      </a:lnTo>
                      <a:lnTo>
                        <a:pt x="66" y="483"/>
                      </a:lnTo>
                      <a:lnTo>
                        <a:pt x="71" y="470"/>
                      </a:lnTo>
                      <a:lnTo>
                        <a:pt x="84" y="463"/>
                      </a:lnTo>
                      <a:lnTo>
                        <a:pt x="100" y="490"/>
                      </a:lnTo>
                      <a:lnTo>
                        <a:pt x="709" y="492"/>
                      </a:lnTo>
                    </a:path>
                  </a:pathLst>
                </a:custGeom>
                <a:solidFill>
                  <a:srgbClr val="0070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 name=""/>
                <p:cNvSpPr/>
                <p:nvPr/>
              </p:nvSpPr>
              <p:spPr>
                <a:xfrm>
                  <a:off x="1633680" y="2239560"/>
                  <a:ext cx="1684080" cy="727200"/>
                </a:xfrm>
                <a:custGeom>
                  <a:avLst/>
                  <a:gdLst/>
                  <a:ahLst/>
                  <a:rect l="l" t="t" r="r" b="b"/>
                  <a:pathLst>
                    <a:path w="1204" h="525">
                      <a:moveTo>
                        <a:pt x="0" y="114"/>
                      </a:moveTo>
                      <a:lnTo>
                        <a:pt x="9" y="122"/>
                      </a:lnTo>
                      <a:lnTo>
                        <a:pt x="38" y="180"/>
                      </a:lnTo>
                      <a:lnTo>
                        <a:pt x="66" y="195"/>
                      </a:lnTo>
                      <a:lnTo>
                        <a:pt x="66" y="222"/>
                      </a:lnTo>
                      <a:lnTo>
                        <a:pt x="66" y="231"/>
                      </a:lnTo>
                      <a:lnTo>
                        <a:pt x="62" y="231"/>
                      </a:lnTo>
                      <a:lnTo>
                        <a:pt x="60" y="238"/>
                      </a:lnTo>
                      <a:lnTo>
                        <a:pt x="69" y="244"/>
                      </a:lnTo>
                      <a:lnTo>
                        <a:pt x="66" y="249"/>
                      </a:lnTo>
                      <a:lnTo>
                        <a:pt x="78" y="264"/>
                      </a:lnTo>
                      <a:lnTo>
                        <a:pt x="82" y="262"/>
                      </a:lnTo>
                      <a:lnTo>
                        <a:pt x="82" y="273"/>
                      </a:lnTo>
                      <a:lnTo>
                        <a:pt x="88" y="286"/>
                      </a:lnTo>
                      <a:lnTo>
                        <a:pt x="93" y="284"/>
                      </a:lnTo>
                      <a:lnTo>
                        <a:pt x="93" y="289"/>
                      </a:lnTo>
                      <a:lnTo>
                        <a:pt x="100" y="287"/>
                      </a:lnTo>
                      <a:lnTo>
                        <a:pt x="102" y="308"/>
                      </a:lnTo>
                      <a:lnTo>
                        <a:pt x="108" y="306"/>
                      </a:lnTo>
                      <a:lnTo>
                        <a:pt x="108" y="311"/>
                      </a:lnTo>
                      <a:lnTo>
                        <a:pt x="109" y="311"/>
                      </a:lnTo>
                      <a:lnTo>
                        <a:pt x="102" y="313"/>
                      </a:lnTo>
                      <a:lnTo>
                        <a:pt x="108" y="317"/>
                      </a:lnTo>
                      <a:lnTo>
                        <a:pt x="102" y="318"/>
                      </a:lnTo>
                      <a:lnTo>
                        <a:pt x="104" y="322"/>
                      </a:lnTo>
                      <a:lnTo>
                        <a:pt x="111" y="326"/>
                      </a:lnTo>
                      <a:lnTo>
                        <a:pt x="124" y="324"/>
                      </a:lnTo>
                      <a:lnTo>
                        <a:pt x="122" y="328"/>
                      </a:lnTo>
                      <a:lnTo>
                        <a:pt x="130" y="331"/>
                      </a:lnTo>
                      <a:lnTo>
                        <a:pt x="126" y="335"/>
                      </a:lnTo>
                      <a:lnTo>
                        <a:pt x="149" y="337"/>
                      </a:lnTo>
                      <a:lnTo>
                        <a:pt x="148" y="346"/>
                      </a:lnTo>
                      <a:lnTo>
                        <a:pt x="149" y="349"/>
                      </a:lnTo>
                      <a:lnTo>
                        <a:pt x="156" y="351"/>
                      </a:lnTo>
                      <a:lnTo>
                        <a:pt x="161" y="351"/>
                      </a:lnTo>
                      <a:lnTo>
                        <a:pt x="161" y="346"/>
                      </a:lnTo>
                      <a:lnTo>
                        <a:pt x="166" y="355"/>
                      </a:lnTo>
                      <a:lnTo>
                        <a:pt x="166" y="360"/>
                      </a:lnTo>
                      <a:lnTo>
                        <a:pt x="172" y="355"/>
                      </a:lnTo>
                      <a:lnTo>
                        <a:pt x="172" y="364"/>
                      </a:lnTo>
                      <a:lnTo>
                        <a:pt x="180" y="366"/>
                      </a:lnTo>
                      <a:lnTo>
                        <a:pt x="175" y="368"/>
                      </a:lnTo>
                      <a:lnTo>
                        <a:pt x="179" y="371"/>
                      </a:lnTo>
                      <a:lnTo>
                        <a:pt x="599" y="373"/>
                      </a:lnTo>
                      <a:lnTo>
                        <a:pt x="599" y="362"/>
                      </a:lnTo>
                      <a:lnTo>
                        <a:pt x="607" y="379"/>
                      </a:lnTo>
                      <a:lnTo>
                        <a:pt x="634" y="380"/>
                      </a:lnTo>
                      <a:lnTo>
                        <a:pt x="656" y="393"/>
                      </a:lnTo>
                      <a:lnTo>
                        <a:pt x="665" y="391"/>
                      </a:lnTo>
                      <a:lnTo>
                        <a:pt x="682" y="395"/>
                      </a:lnTo>
                      <a:lnTo>
                        <a:pt x="687" y="391"/>
                      </a:lnTo>
                      <a:lnTo>
                        <a:pt x="694" y="380"/>
                      </a:lnTo>
                      <a:lnTo>
                        <a:pt x="696" y="386"/>
                      </a:lnTo>
                      <a:lnTo>
                        <a:pt x="702" y="375"/>
                      </a:lnTo>
                      <a:lnTo>
                        <a:pt x="702" y="384"/>
                      </a:lnTo>
                      <a:lnTo>
                        <a:pt x="707" y="371"/>
                      </a:lnTo>
                      <a:lnTo>
                        <a:pt x="718" y="375"/>
                      </a:lnTo>
                      <a:lnTo>
                        <a:pt x="722" y="388"/>
                      </a:lnTo>
                      <a:lnTo>
                        <a:pt x="722" y="377"/>
                      </a:lnTo>
                      <a:lnTo>
                        <a:pt x="733" y="377"/>
                      </a:lnTo>
                      <a:lnTo>
                        <a:pt x="742" y="395"/>
                      </a:lnTo>
                      <a:lnTo>
                        <a:pt x="755" y="395"/>
                      </a:lnTo>
                      <a:lnTo>
                        <a:pt x="755" y="402"/>
                      </a:lnTo>
                      <a:lnTo>
                        <a:pt x="758" y="408"/>
                      </a:lnTo>
                      <a:lnTo>
                        <a:pt x="758" y="417"/>
                      </a:lnTo>
                      <a:lnTo>
                        <a:pt x="762" y="419"/>
                      </a:lnTo>
                      <a:lnTo>
                        <a:pt x="762" y="428"/>
                      </a:lnTo>
                      <a:lnTo>
                        <a:pt x="764" y="428"/>
                      </a:lnTo>
                      <a:lnTo>
                        <a:pt x="766" y="426"/>
                      </a:lnTo>
                      <a:lnTo>
                        <a:pt x="767" y="431"/>
                      </a:lnTo>
                      <a:lnTo>
                        <a:pt x="818" y="441"/>
                      </a:lnTo>
                      <a:lnTo>
                        <a:pt x="830" y="453"/>
                      </a:lnTo>
                      <a:lnTo>
                        <a:pt x="830" y="457"/>
                      </a:lnTo>
                      <a:lnTo>
                        <a:pt x="835" y="464"/>
                      </a:lnTo>
                      <a:lnTo>
                        <a:pt x="830" y="462"/>
                      </a:lnTo>
                      <a:lnTo>
                        <a:pt x="830" y="470"/>
                      </a:lnTo>
                      <a:lnTo>
                        <a:pt x="818" y="466"/>
                      </a:lnTo>
                      <a:lnTo>
                        <a:pt x="814" y="470"/>
                      </a:lnTo>
                      <a:lnTo>
                        <a:pt x="814" y="461"/>
                      </a:lnTo>
                      <a:lnTo>
                        <a:pt x="811" y="462"/>
                      </a:lnTo>
                      <a:lnTo>
                        <a:pt x="811" y="455"/>
                      </a:lnTo>
                      <a:lnTo>
                        <a:pt x="806" y="455"/>
                      </a:lnTo>
                      <a:lnTo>
                        <a:pt x="809" y="466"/>
                      </a:lnTo>
                      <a:lnTo>
                        <a:pt x="804" y="479"/>
                      </a:lnTo>
                      <a:lnTo>
                        <a:pt x="802" y="495"/>
                      </a:lnTo>
                      <a:lnTo>
                        <a:pt x="793" y="501"/>
                      </a:lnTo>
                      <a:lnTo>
                        <a:pt x="791" y="510"/>
                      </a:lnTo>
                      <a:lnTo>
                        <a:pt x="793" y="515"/>
                      </a:lnTo>
                      <a:lnTo>
                        <a:pt x="785" y="515"/>
                      </a:lnTo>
                      <a:lnTo>
                        <a:pt x="782" y="523"/>
                      </a:lnTo>
                      <a:lnTo>
                        <a:pt x="793" y="524"/>
                      </a:lnTo>
                      <a:lnTo>
                        <a:pt x="813" y="510"/>
                      </a:lnTo>
                      <a:lnTo>
                        <a:pt x="820" y="512"/>
                      </a:lnTo>
                      <a:lnTo>
                        <a:pt x="830" y="506"/>
                      </a:lnTo>
                      <a:lnTo>
                        <a:pt x="847" y="506"/>
                      </a:lnTo>
                      <a:lnTo>
                        <a:pt x="844" y="499"/>
                      </a:lnTo>
                      <a:lnTo>
                        <a:pt x="833" y="497"/>
                      </a:lnTo>
                      <a:lnTo>
                        <a:pt x="842" y="488"/>
                      </a:lnTo>
                      <a:lnTo>
                        <a:pt x="858" y="482"/>
                      </a:lnTo>
                      <a:lnTo>
                        <a:pt x="875" y="482"/>
                      </a:lnTo>
                      <a:lnTo>
                        <a:pt x="873" y="479"/>
                      </a:lnTo>
                      <a:lnTo>
                        <a:pt x="877" y="479"/>
                      </a:lnTo>
                      <a:lnTo>
                        <a:pt x="894" y="470"/>
                      </a:lnTo>
                      <a:lnTo>
                        <a:pt x="908" y="461"/>
                      </a:lnTo>
                      <a:lnTo>
                        <a:pt x="958" y="461"/>
                      </a:lnTo>
                      <a:lnTo>
                        <a:pt x="962" y="455"/>
                      </a:lnTo>
                      <a:lnTo>
                        <a:pt x="974" y="453"/>
                      </a:lnTo>
                      <a:lnTo>
                        <a:pt x="982" y="421"/>
                      </a:lnTo>
                      <a:lnTo>
                        <a:pt x="991" y="408"/>
                      </a:lnTo>
                      <a:lnTo>
                        <a:pt x="1000" y="413"/>
                      </a:lnTo>
                      <a:lnTo>
                        <a:pt x="1010" y="408"/>
                      </a:lnTo>
                      <a:lnTo>
                        <a:pt x="1017" y="417"/>
                      </a:lnTo>
                      <a:lnTo>
                        <a:pt x="1017" y="446"/>
                      </a:lnTo>
                      <a:lnTo>
                        <a:pt x="1021" y="448"/>
                      </a:lnTo>
                      <a:lnTo>
                        <a:pt x="1021" y="455"/>
                      </a:lnTo>
                      <a:lnTo>
                        <a:pt x="1028" y="457"/>
                      </a:lnTo>
                      <a:lnTo>
                        <a:pt x="1050" y="455"/>
                      </a:lnTo>
                      <a:lnTo>
                        <a:pt x="1068" y="439"/>
                      </a:lnTo>
                      <a:lnTo>
                        <a:pt x="1070" y="442"/>
                      </a:lnTo>
                      <a:lnTo>
                        <a:pt x="1063" y="450"/>
                      </a:lnTo>
                      <a:lnTo>
                        <a:pt x="1063" y="453"/>
                      </a:lnTo>
                      <a:lnTo>
                        <a:pt x="1087" y="452"/>
                      </a:lnTo>
                      <a:lnTo>
                        <a:pt x="1073" y="459"/>
                      </a:lnTo>
                      <a:lnTo>
                        <a:pt x="1070" y="453"/>
                      </a:lnTo>
                      <a:lnTo>
                        <a:pt x="1042" y="470"/>
                      </a:lnTo>
                      <a:lnTo>
                        <a:pt x="1047" y="470"/>
                      </a:lnTo>
                      <a:lnTo>
                        <a:pt x="1042" y="477"/>
                      </a:lnTo>
                      <a:lnTo>
                        <a:pt x="1045" y="484"/>
                      </a:lnTo>
                      <a:lnTo>
                        <a:pt x="1054" y="492"/>
                      </a:lnTo>
                      <a:lnTo>
                        <a:pt x="1071" y="475"/>
                      </a:lnTo>
                      <a:lnTo>
                        <a:pt x="1073" y="470"/>
                      </a:lnTo>
                      <a:lnTo>
                        <a:pt x="1083" y="470"/>
                      </a:lnTo>
                      <a:lnTo>
                        <a:pt x="1083" y="466"/>
                      </a:lnTo>
                      <a:lnTo>
                        <a:pt x="1092" y="466"/>
                      </a:lnTo>
                      <a:lnTo>
                        <a:pt x="1121" y="453"/>
                      </a:lnTo>
                      <a:lnTo>
                        <a:pt x="1115" y="452"/>
                      </a:lnTo>
                      <a:lnTo>
                        <a:pt x="1117" y="448"/>
                      </a:lnTo>
                      <a:lnTo>
                        <a:pt x="1108" y="446"/>
                      </a:lnTo>
                      <a:lnTo>
                        <a:pt x="1106" y="441"/>
                      </a:lnTo>
                      <a:lnTo>
                        <a:pt x="1095" y="446"/>
                      </a:lnTo>
                      <a:lnTo>
                        <a:pt x="1075" y="439"/>
                      </a:lnTo>
                      <a:lnTo>
                        <a:pt x="1079" y="437"/>
                      </a:lnTo>
                      <a:lnTo>
                        <a:pt x="1068" y="431"/>
                      </a:lnTo>
                      <a:lnTo>
                        <a:pt x="1064" y="428"/>
                      </a:lnTo>
                      <a:lnTo>
                        <a:pt x="1063" y="415"/>
                      </a:lnTo>
                      <a:lnTo>
                        <a:pt x="1055" y="413"/>
                      </a:lnTo>
                      <a:lnTo>
                        <a:pt x="1063" y="399"/>
                      </a:lnTo>
                      <a:lnTo>
                        <a:pt x="1059" y="397"/>
                      </a:lnTo>
                      <a:lnTo>
                        <a:pt x="1050" y="400"/>
                      </a:lnTo>
                      <a:lnTo>
                        <a:pt x="1048" y="395"/>
                      </a:lnTo>
                      <a:lnTo>
                        <a:pt x="1035" y="393"/>
                      </a:lnTo>
                      <a:lnTo>
                        <a:pt x="1047" y="390"/>
                      </a:lnTo>
                      <a:lnTo>
                        <a:pt x="1057" y="393"/>
                      </a:lnTo>
                      <a:lnTo>
                        <a:pt x="1071" y="380"/>
                      </a:lnTo>
                      <a:lnTo>
                        <a:pt x="1070" y="371"/>
                      </a:lnTo>
                      <a:lnTo>
                        <a:pt x="1059" y="366"/>
                      </a:lnTo>
                      <a:lnTo>
                        <a:pt x="1035" y="368"/>
                      </a:lnTo>
                      <a:lnTo>
                        <a:pt x="1008" y="380"/>
                      </a:lnTo>
                      <a:lnTo>
                        <a:pt x="990" y="395"/>
                      </a:lnTo>
                      <a:lnTo>
                        <a:pt x="974" y="417"/>
                      </a:lnTo>
                      <a:lnTo>
                        <a:pt x="966" y="419"/>
                      </a:lnTo>
                      <a:lnTo>
                        <a:pt x="979" y="406"/>
                      </a:lnTo>
                      <a:lnTo>
                        <a:pt x="986" y="390"/>
                      </a:lnTo>
                      <a:lnTo>
                        <a:pt x="993" y="388"/>
                      </a:lnTo>
                      <a:lnTo>
                        <a:pt x="1000" y="375"/>
                      </a:lnTo>
                      <a:lnTo>
                        <a:pt x="1014" y="364"/>
                      </a:lnTo>
                      <a:lnTo>
                        <a:pt x="1024" y="362"/>
                      </a:lnTo>
                      <a:lnTo>
                        <a:pt x="1031" y="348"/>
                      </a:lnTo>
                      <a:lnTo>
                        <a:pt x="1040" y="340"/>
                      </a:lnTo>
                      <a:lnTo>
                        <a:pt x="1103" y="340"/>
                      </a:lnTo>
                      <a:lnTo>
                        <a:pt x="1111" y="346"/>
                      </a:lnTo>
                      <a:lnTo>
                        <a:pt x="1134" y="337"/>
                      </a:lnTo>
                      <a:lnTo>
                        <a:pt x="1134" y="340"/>
                      </a:lnTo>
                      <a:lnTo>
                        <a:pt x="1135" y="340"/>
                      </a:lnTo>
                      <a:lnTo>
                        <a:pt x="1161" y="317"/>
                      </a:lnTo>
                      <a:lnTo>
                        <a:pt x="1188" y="311"/>
                      </a:lnTo>
                      <a:lnTo>
                        <a:pt x="1203" y="295"/>
                      </a:lnTo>
                      <a:lnTo>
                        <a:pt x="1198" y="289"/>
                      </a:lnTo>
                      <a:lnTo>
                        <a:pt x="1203" y="289"/>
                      </a:lnTo>
                      <a:lnTo>
                        <a:pt x="1198" y="284"/>
                      </a:lnTo>
                      <a:lnTo>
                        <a:pt x="1201" y="284"/>
                      </a:lnTo>
                      <a:lnTo>
                        <a:pt x="1199" y="273"/>
                      </a:lnTo>
                      <a:lnTo>
                        <a:pt x="1192" y="269"/>
                      </a:lnTo>
                      <a:lnTo>
                        <a:pt x="1201" y="269"/>
                      </a:lnTo>
                      <a:lnTo>
                        <a:pt x="1198" y="262"/>
                      </a:lnTo>
                      <a:lnTo>
                        <a:pt x="1199" y="260"/>
                      </a:lnTo>
                      <a:lnTo>
                        <a:pt x="1183" y="255"/>
                      </a:lnTo>
                      <a:lnTo>
                        <a:pt x="1177" y="264"/>
                      </a:lnTo>
                      <a:lnTo>
                        <a:pt x="1177" y="244"/>
                      </a:lnTo>
                      <a:lnTo>
                        <a:pt x="1165" y="246"/>
                      </a:lnTo>
                      <a:lnTo>
                        <a:pt x="1170" y="246"/>
                      </a:lnTo>
                      <a:lnTo>
                        <a:pt x="1156" y="249"/>
                      </a:lnTo>
                      <a:lnTo>
                        <a:pt x="1132" y="267"/>
                      </a:lnTo>
                      <a:lnTo>
                        <a:pt x="1132" y="260"/>
                      </a:lnTo>
                      <a:lnTo>
                        <a:pt x="1119" y="257"/>
                      </a:lnTo>
                      <a:lnTo>
                        <a:pt x="1123" y="253"/>
                      </a:lnTo>
                      <a:lnTo>
                        <a:pt x="1134" y="258"/>
                      </a:lnTo>
                      <a:lnTo>
                        <a:pt x="1137" y="251"/>
                      </a:lnTo>
                      <a:lnTo>
                        <a:pt x="1156" y="246"/>
                      </a:lnTo>
                      <a:lnTo>
                        <a:pt x="1144" y="246"/>
                      </a:lnTo>
                      <a:lnTo>
                        <a:pt x="1175" y="235"/>
                      </a:lnTo>
                      <a:lnTo>
                        <a:pt x="1167" y="224"/>
                      </a:lnTo>
                      <a:lnTo>
                        <a:pt x="1161" y="229"/>
                      </a:lnTo>
                      <a:lnTo>
                        <a:pt x="1156" y="226"/>
                      </a:lnTo>
                      <a:lnTo>
                        <a:pt x="1148" y="216"/>
                      </a:lnTo>
                      <a:lnTo>
                        <a:pt x="1141" y="226"/>
                      </a:lnTo>
                      <a:lnTo>
                        <a:pt x="1144" y="216"/>
                      </a:lnTo>
                      <a:lnTo>
                        <a:pt x="1141" y="213"/>
                      </a:lnTo>
                      <a:lnTo>
                        <a:pt x="1128" y="215"/>
                      </a:lnTo>
                      <a:lnTo>
                        <a:pt x="1132" y="211"/>
                      </a:lnTo>
                      <a:lnTo>
                        <a:pt x="1132" y="202"/>
                      </a:lnTo>
                      <a:lnTo>
                        <a:pt x="1117" y="198"/>
                      </a:lnTo>
                      <a:lnTo>
                        <a:pt x="1115" y="189"/>
                      </a:lnTo>
                      <a:lnTo>
                        <a:pt x="1106" y="191"/>
                      </a:lnTo>
                      <a:lnTo>
                        <a:pt x="1110" y="187"/>
                      </a:lnTo>
                      <a:lnTo>
                        <a:pt x="1106" y="184"/>
                      </a:lnTo>
                      <a:lnTo>
                        <a:pt x="1108" y="180"/>
                      </a:lnTo>
                      <a:lnTo>
                        <a:pt x="1092" y="178"/>
                      </a:lnTo>
                      <a:lnTo>
                        <a:pt x="1103" y="176"/>
                      </a:lnTo>
                      <a:lnTo>
                        <a:pt x="1101" y="175"/>
                      </a:lnTo>
                      <a:lnTo>
                        <a:pt x="1110" y="176"/>
                      </a:lnTo>
                      <a:lnTo>
                        <a:pt x="1108" y="175"/>
                      </a:lnTo>
                      <a:lnTo>
                        <a:pt x="1113" y="167"/>
                      </a:lnTo>
                      <a:lnTo>
                        <a:pt x="1106" y="156"/>
                      </a:lnTo>
                      <a:lnTo>
                        <a:pt x="1099" y="156"/>
                      </a:lnTo>
                      <a:lnTo>
                        <a:pt x="1108" y="151"/>
                      </a:lnTo>
                      <a:lnTo>
                        <a:pt x="1101" y="142"/>
                      </a:lnTo>
                      <a:lnTo>
                        <a:pt x="1097" y="144"/>
                      </a:lnTo>
                      <a:lnTo>
                        <a:pt x="1101" y="140"/>
                      </a:lnTo>
                      <a:lnTo>
                        <a:pt x="1097" y="136"/>
                      </a:lnTo>
                      <a:lnTo>
                        <a:pt x="1088" y="138"/>
                      </a:lnTo>
                      <a:lnTo>
                        <a:pt x="1097" y="129"/>
                      </a:lnTo>
                      <a:lnTo>
                        <a:pt x="1083" y="125"/>
                      </a:lnTo>
                      <a:lnTo>
                        <a:pt x="1092" y="122"/>
                      </a:lnTo>
                      <a:lnTo>
                        <a:pt x="1087" y="116"/>
                      </a:lnTo>
                      <a:lnTo>
                        <a:pt x="1088" y="109"/>
                      </a:lnTo>
                      <a:lnTo>
                        <a:pt x="1071" y="113"/>
                      </a:lnTo>
                      <a:lnTo>
                        <a:pt x="1085" y="103"/>
                      </a:lnTo>
                      <a:lnTo>
                        <a:pt x="1075" y="98"/>
                      </a:lnTo>
                      <a:lnTo>
                        <a:pt x="1079" y="94"/>
                      </a:lnTo>
                      <a:lnTo>
                        <a:pt x="1073" y="94"/>
                      </a:lnTo>
                      <a:lnTo>
                        <a:pt x="1071" y="83"/>
                      </a:lnTo>
                      <a:lnTo>
                        <a:pt x="1068" y="83"/>
                      </a:lnTo>
                      <a:lnTo>
                        <a:pt x="1070" y="80"/>
                      </a:lnTo>
                      <a:lnTo>
                        <a:pt x="1066" y="71"/>
                      </a:lnTo>
                      <a:lnTo>
                        <a:pt x="1063" y="71"/>
                      </a:lnTo>
                      <a:lnTo>
                        <a:pt x="1052" y="89"/>
                      </a:lnTo>
                      <a:lnTo>
                        <a:pt x="1055" y="98"/>
                      </a:lnTo>
                      <a:lnTo>
                        <a:pt x="1048" y="102"/>
                      </a:lnTo>
                      <a:lnTo>
                        <a:pt x="1050" y="105"/>
                      </a:lnTo>
                      <a:lnTo>
                        <a:pt x="1048" y="113"/>
                      </a:lnTo>
                      <a:lnTo>
                        <a:pt x="1042" y="113"/>
                      </a:lnTo>
                      <a:lnTo>
                        <a:pt x="1047" y="120"/>
                      </a:lnTo>
                      <a:lnTo>
                        <a:pt x="1042" y="127"/>
                      </a:lnTo>
                      <a:lnTo>
                        <a:pt x="1042" y="120"/>
                      </a:lnTo>
                      <a:lnTo>
                        <a:pt x="1037" y="114"/>
                      </a:lnTo>
                      <a:lnTo>
                        <a:pt x="1033" y="125"/>
                      </a:lnTo>
                      <a:lnTo>
                        <a:pt x="1017" y="136"/>
                      </a:lnTo>
                      <a:lnTo>
                        <a:pt x="1017" y="127"/>
                      </a:lnTo>
                      <a:lnTo>
                        <a:pt x="1014" y="129"/>
                      </a:lnTo>
                      <a:lnTo>
                        <a:pt x="1015" y="122"/>
                      </a:lnTo>
                      <a:lnTo>
                        <a:pt x="1010" y="136"/>
                      </a:lnTo>
                      <a:lnTo>
                        <a:pt x="998" y="138"/>
                      </a:lnTo>
                      <a:lnTo>
                        <a:pt x="1010" y="136"/>
                      </a:lnTo>
                      <a:lnTo>
                        <a:pt x="1010" y="127"/>
                      </a:lnTo>
                      <a:lnTo>
                        <a:pt x="1006" y="114"/>
                      </a:lnTo>
                      <a:lnTo>
                        <a:pt x="977" y="120"/>
                      </a:lnTo>
                      <a:lnTo>
                        <a:pt x="984" y="116"/>
                      </a:lnTo>
                      <a:lnTo>
                        <a:pt x="982" y="113"/>
                      </a:lnTo>
                      <a:lnTo>
                        <a:pt x="988" y="114"/>
                      </a:lnTo>
                      <a:lnTo>
                        <a:pt x="995" y="113"/>
                      </a:lnTo>
                      <a:lnTo>
                        <a:pt x="991" y="105"/>
                      </a:lnTo>
                      <a:lnTo>
                        <a:pt x="995" y="102"/>
                      </a:lnTo>
                      <a:lnTo>
                        <a:pt x="988" y="102"/>
                      </a:lnTo>
                      <a:lnTo>
                        <a:pt x="991" y="93"/>
                      </a:lnTo>
                      <a:lnTo>
                        <a:pt x="988" y="83"/>
                      </a:lnTo>
                      <a:lnTo>
                        <a:pt x="962" y="80"/>
                      </a:lnTo>
                      <a:lnTo>
                        <a:pt x="991" y="78"/>
                      </a:lnTo>
                      <a:lnTo>
                        <a:pt x="986" y="65"/>
                      </a:lnTo>
                      <a:lnTo>
                        <a:pt x="991" y="52"/>
                      </a:lnTo>
                      <a:lnTo>
                        <a:pt x="988" y="47"/>
                      </a:lnTo>
                      <a:lnTo>
                        <a:pt x="981" y="54"/>
                      </a:lnTo>
                      <a:lnTo>
                        <a:pt x="979" y="47"/>
                      </a:lnTo>
                      <a:lnTo>
                        <a:pt x="958" y="45"/>
                      </a:lnTo>
                      <a:lnTo>
                        <a:pt x="953" y="36"/>
                      </a:lnTo>
                      <a:lnTo>
                        <a:pt x="958" y="32"/>
                      </a:lnTo>
                      <a:lnTo>
                        <a:pt x="948" y="32"/>
                      </a:lnTo>
                      <a:lnTo>
                        <a:pt x="950" y="29"/>
                      </a:lnTo>
                      <a:lnTo>
                        <a:pt x="948" y="21"/>
                      </a:lnTo>
                      <a:lnTo>
                        <a:pt x="941" y="25"/>
                      </a:lnTo>
                      <a:lnTo>
                        <a:pt x="942" y="12"/>
                      </a:lnTo>
                      <a:lnTo>
                        <a:pt x="924" y="1"/>
                      </a:lnTo>
                      <a:lnTo>
                        <a:pt x="904" y="12"/>
                      </a:lnTo>
                      <a:lnTo>
                        <a:pt x="868" y="0"/>
                      </a:lnTo>
                      <a:lnTo>
                        <a:pt x="858" y="10"/>
                      </a:lnTo>
                      <a:lnTo>
                        <a:pt x="858" y="25"/>
                      </a:lnTo>
                      <a:lnTo>
                        <a:pt x="870" y="27"/>
                      </a:lnTo>
                      <a:lnTo>
                        <a:pt x="858" y="54"/>
                      </a:lnTo>
                      <a:lnTo>
                        <a:pt x="868" y="58"/>
                      </a:lnTo>
                      <a:lnTo>
                        <a:pt x="864" y="60"/>
                      </a:lnTo>
                      <a:lnTo>
                        <a:pt x="864" y="67"/>
                      </a:lnTo>
                      <a:lnTo>
                        <a:pt x="868" y="76"/>
                      </a:lnTo>
                      <a:lnTo>
                        <a:pt x="866" y="82"/>
                      </a:lnTo>
                      <a:lnTo>
                        <a:pt x="873" y="82"/>
                      </a:lnTo>
                      <a:lnTo>
                        <a:pt x="870" y="91"/>
                      </a:lnTo>
                      <a:lnTo>
                        <a:pt x="875" y="93"/>
                      </a:lnTo>
                      <a:lnTo>
                        <a:pt x="866" y="93"/>
                      </a:lnTo>
                      <a:lnTo>
                        <a:pt x="866" y="103"/>
                      </a:lnTo>
                      <a:lnTo>
                        <a:pt x="849" y="109"/>
                      </a:lnTo>
                      <a:lnTo>
                        <a:pt x="849" y="116"/>
                      </a:lnTo>
                      <a:lnTo>
                        <a:pt x="868" y="131"/>
                      </a:lnTo>
                      <a:lnTo>
                        <a:pt x="878" y="169"/>
                      </a:lnTo>
                      <a:lnTo>
                        <a:pt x="880" y="187"/>
                      </a:lnTo>
                      <a:lnTo>
                        <a:pt x="884" y="180"/>
                      </a:lnTo>
                      <a:lnTo>
                        <a:pt x="887" y="189"/>
                      </a:lnTo>
                      <a:lnTo>
                        <a:pt x="880" y="191"/>
                      </a:lnTo>
                      <a:lnTo>
                        <a:pt x="866" y="213"/>
                      </a:lnTo>
                      <a:lnTo>
                        <a:pt x="837" y="235"/>
                      </a:lnTo>
                      <a:lnTo>
                        <a:pt x="846" y="251"/>
                      </a:lnTo>
                      <a:lnTo>
                        <a:pt x="849" y="287"/>
                      </a:lnTo>
                      <a:lnTo>
                        <a:pt x="854" y="293"/>
                      </a:lnTo>
                      <a:lnTo>
                        <a:pt x="862" y="295"/>
                      </a:lnTo>
                      <a:lnTo>
                        <a:pt x="854" y="295"/>
                      </a:lnTo>
                      <a:lnTo>
                        <a:pt x="844" y="304"/>
                      </a:lnTo>
                      <a:lnTo>
                        <a:pt x="851" y="311"/>
                      </a:lnTo>
                      <a:lnTo>
                        <a:pt x="847" y="318"/>
                      </a:lnTo>
                      <a:lnTo>
                        <a:pt x="838" y="311"/>
                      </a:lnTo>
                      <a:lnTo>
                        <a:pt x="837" y="313"/>
                      </a:lnTo>
                      <a:lnTo>
                        <a:pt x="835" y="315"/>
                      </a:lnTo>
                      <a:lnTo>
                        <a:pt x="835" y="322"/>
                      </a:lnTo>
                      <a:lnTo>
                        <a:pt x="824" y="317"/>
                      </a:lnTo>
                      <a:lnTo>
                        <a:pt x="813" y="324"/>
                      </a:lnTo>
                      <a:lnTo>
                        <a:pt x="820" y="313"/>
                      </a:lnTo>
                      <a:lnTo>
                        <a:pt x="820" y="306"/>
                      </a:lnTo>
                      <a:lnTo>
                        <a:pt x="811" y="298"/>
                      </a:lnTo>
                      <a:lnTo>
                        <a:pt x="798" y="298"/>
                      </a:lnTo>
                      <a:lnTo>
                        <a:pt x="807" y="291"/>
                      </a:lnTo>
                      <a:lnTo>
                        <a:pt x="795" y="275"/>
                      </a:lnTo>
                      <a:lnTo>
                        <a:pt x="797" y="267"/>
                      </a:lnTo>
                      <a:lnTo>
                        <a:pt x="793" y="246"/>
                      </a:lnTo>
                      <a:lnTo>
                        <a:pt x="795" y="220"/>
                      </a:lnTo>
                      <a:lnTo>
                        <a:pt x="749" y="215"/>
                      </a:lnTo>
                      <a:lnTo>
                        <a:pt x="743" y="227"/>
                      </a:lnTo>
                      <a:lnTo>
                        <a:pt x="749" y="213"/>
                      </a:lnTo>
                      <a:lnTo>
                        <a:pt x="740" y="205"/>
                      </a:lnTo>
                      <a:lnTo>
                        <a:pt x="715" y="198"/>
                      </a:lnTo>
                      <a:lnTo>
                        <a:pt x="705" y="184"/>
                      </a:lnTo>
                      <a:lnTo>
                        <a:pt x="689" y="175"/>
                      </a:lnTo>
                      <a:lnTo>
                        <a:pt x="660" y="160"/>
                      </a:lnTo>
                      <a:lnTo>
                        <a:pt x="634" y="171"/>
                      </a:lnTo>
                      <a:lnTo>
                        <a:pt x="640" y="164"/>
                      </a:lnTo>
                      <a:lnTo>
                        <a:pt x="640" y="154"/>
                      </a:lnTo>
                      <a:lnTo>
                        <a:pt x="627" y="120"/>
                      </a:lnTo>
                      <a:lnTo>
                        <a:pt x="614" y="118"/>
                      </a:lnTo>
                      <a:lnTo>
                        <a:pt x="611" y="125"/>
                      </a:lnTo>
                      <a:lnTo>
                        <a:pt x="609" y="116"/>
                      </a:lnTo>
                      <a:lnTo>
                        <a:pt x="0" y="114"/>
                      </a:lnTo>
                    </a:path>
                  </a:pathLst>
                </a:custGeom>
                <a:solidFill>
                  <a:srgbClr val="0070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 name=""/>
                <p:cNvSpPr/>
                <p:nvPr/>
              </p:nvSpPr>
              <p:spPr>
                <a:xfrm>
                  <a:off x="2668680" y="3681000"/>
                  <a:ext cx="25200" cy="22320"/>
                </a:xfrm>
                <a:custGeom>
                  <a:avLst/>
                  <a:gdLst/>
                  <a:ahLst/>
                  <a:rect l="l" t="t" r="r" b="b"/>
                  <a:pathLst>
                    <a:path w="18" h="16">
                      <a:moveTo>
                        <a:pt x="4" y="0"/>
                      </a:moveTo>
                      <a:lnTo>
                        <a:pt x="13" y="5"/>
                      </a:lnTo>
                      <a:lnTo>
                        <a:pt x="17" y="15"/>
                      </a:lnTo>
                      <a:lnTo>
                        <a:pt x="4" y="11"/>
                      </a:lnTo>
                      <a:lnTo>
                        <a:pt x="0" y="0"/>
                      </a:lnTo>
                      <a:lnTo>
                        <a:pt x="4" y="0"/>
                      </a:lnTo>
                    </a:path>
                  </a:pathLst>
                </a:custGeom>
                <a:solidFill>
                  <a:srgbClr val="6bb8ff"/>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46" name=""/>
                <p:cNvSpPr/>
                <p:nvPr/>
              </p:nvSpPr>
              <p:spPr>
                <a:xfrm>
                  <a:off x="2538360" y="2752560"/>
                  <a:ext cx="346320" cy="223560"/>
                </a:xfrm>
                <a:custGeom>
                  <a:avLst/>
                  <a:gdLst/>
                  <a:ahLst/>
                  <a:rect l="l" t="t" r="r" b="b"/>
                  <a:pathLst>
                    <a:path w="248" h="162">
                      <a:moveTo>
                        <a:pt x="115" y="57"/>
                      </a:moveTo>
                      <a:lnTo>
                        <a:pt x="106" y="55"/>
                      </a:lnTo>
                      <a:lnTo>
                        <a:pt x="104" y="51"/>
                      </a:lnTo>
                      <a:lnTo>
                        <a:pt x="89" y="51"/>
                      </a:lnTo>
                      <a:lnTo>
                        <a:pt x="80" y="59"/>
                      </a:lnTo>
                      <a:lnTo>
                        <a:pt x="71" y="57"/>
                      </a:lnTo>
                      <a:lnTo>
                        <a:pt x="61" y="48"/>
                      </a:lnTo>
                      <a:lnTo>
                        <a:pt x="52" y="51"/>
                      </a:lnTo>
                      <a:lnTo>
                        <a:pt x="52" y="46"/>
                      </a:lnTo>
                      <a:lnTo>
                        <a:pt x="63" y="35"/>
                      </a:lnTo>
                      <a:lnTo>
                        <a:pt x="27" y="55"/>
                      </a:lnTo>
                      <a:lnTo>
                        <a:pt x="16" y="55"/>
                      </a:lnTo>
                      <a:lnTo>
                        <a:pt x="16" y="48"/>
                      </a:lnTo>
                      <a:lnTo>
                        <a:pt x="0" y="55"/>
                      </a:lnTo>
                      <a:lnTo>
                        <a:pt x="11" y="40"/>
                      </a:lnTo>
                      <a:lnTo>
                        <a:pt x="35" y="24"/>
                      </a:lnTo>
                      <a:lnTo>
                        <a:pt x="40" y="20"/>
                      </a:lnTo>
                      <a:lnTo>
                        <a:pt x="47" y="9"/>
                      </a:lnTo>
                      <a:lnTo>
                        <a:pt x="49" y="15"/>
                      </a:lnTo>
                      <a:lnTo>
                        <a:pt x="54" y="4"/>
                      </a:lnTo>
                      <a:lnTo>
                        <a:pt x="54" y="13"/>
                      </a:lnTo>
                      <a:lnTo>
                        <a:pt x="60" y="0"/>
                      </a:lnTo>
                      <a:lnTo>
                        <a:pt x="71" y="4"/>
                      </a:lnTo>
                      <a:lnTo>
                        <a:pt x="75" y="17"/>
                      </a:lnTo>
                      <a:lnTo>
                        <a:pt x="75" y="6"/>
                      </a:lnTo>
                      <a:lnTo>
                        <a:pt x="85" y="6"/>
                      </a:lnTo>
                      <a:lnTo>
                        <a:pt x="94" y="24"/>
                      </a:lnTo>
                      <a:lnTo>
                        <a:pt x="108" y="24"/>
                      </a:lnTo>
                      <a:lnTo>
                        <a:pt x="108" y="31"/>
                      </a:lnTo>
                      <a:lnTo>
                        <a:pt x="111" y="37"/>
                      </a:lnTo>
                      <a:lnTo>
                        <a:pt x="111" y="46"/>
                      </a:lnTo>
                      <a:lnTo>
                        <a:pt x="115" y="48"/>
                      </a:lnTo>
                      <a:lnTo>
                        <a:pt x="115" y="57"/>
                      </a:lnTo>
                      <a:lnTo>
                        <a:pt x="116" y="57"/>
                      </a:lnTo>
                      <a:lnTo>
                        <a:pt x="118" y="55"/>
                      </a:lnTo>
                      <a:lnTo>
                        <a:pt x="120" y="60"/>
                      </a:lnTo>
                      <a:lnTo>
                        <a:pt x="171" y="70"/>
                      </a:lnTo>
                      <a:lnTo>
                        <a:pt x="182" y="82"/>
                      </a:lnTo>
                      <a:lnTo>
                        <a:pt x="182" y="86"/>
                      </a:lnTo>
                      <a:lnTo>
                        <a:pt x="187" y="93"/>
                      </a:lnTo>
                      <a:lnTo>
                        <a:pt x="182" y="91"/>
                      </a:lnTo>
                      <a:lnTo>
                        <a:pt x="182" y="99"/>
                      </a:lnTo>
                      <a:lnTo>
                        <a:pt x="171" y="95"/>
                      </a:lnTo>
                      <a:lnTo>
                        <a:pt x="167" y="99"/>
                      </a:lnTo>
                      <a:lnTo>
                        <a:pt x="167" y="90"/>
                      </a:lnTo>
                      <a:lnTo>
                        <a:pt x="163" y="91"/>
                      </a:lnTo>
                      <a:lnTo>
                        <a:pt x="163" y="84"/>
                      </a:lnTo>
                      <a:lnTo>
                        <a:pt x="158" y="84"/>
                      </a:lnTo>
                      <a:lnTo>
                        <a:pt x="162" y="95"/>
                      </a:lnTo>
                      <a:lnTo>
                        <a:pt x="156" y="108"/>
                      </a:lnTo>
                      <a:lnTo>
                        <a:pt x="155" y="124"/>
                      </a:lnTo>
                      <a:lnTo>
                        <a:pt x="146" y="130"/>
                      </a:lnTo>
                      <a:lnTo>
                        <a:pt x="144" y="139"/>
                      </a:lnTo>
                      <a:lnTo>
                        <a:pt x="146" y="144"/>
                      </a:lnTo>
                      <a:lnTo>
                        <a:pt x="138" y="144"/>
                      </a:lnTo>
                      <a:lnTo>
                        <a:pt x="134" y="152"/>
                      </a:lnTo>
                      <a:lnTo>
                        <a:pt x="146" y="153"/>
                      </a:lnTo>
                      <a:lnTo>
                        <a:pt x="165" y="139"/>
                      </a:lnTo>
                      <a:lnTo>
                        <a:pt x="172" y="141"/>
                      </a:lnTo>
                      <a:lnTo>
                        <a:pt x="182" y="135"/>
                      </a:lnTo>
                      <a:lnTo>
                        <a:pt x="200" y="135"/>
                      </a:lnTo>
                      <a:lnTo>
                        <a:pt x="196" y="128"/>
                      </a:lnTo>
                      <a:lnTo>
                        <a:pt x="186" y="126"/>
                      </a:lnTo>
                      <a:lnTo>
                        <a:pt x="195" y="117"/>
                      </a:lnTo>
                      <a:lnTo>
                        <a:pt x="211" y="111"/>
                      </a:lnTo>
                      <a:lnTo>
                        <a:pt x="227" y="111"/>
                      </a:lnTo>
                      <a:lnTo>
                        <a:pt x="226" y="108"/>
                      </a:lnTo>
                      <a:lnTo>
                        <a:pt x="229" y="108"/>
                      </a:lnTo>
                      <a:lnTo>
                        <a:pt x="247" y="99"/>
                      </a:lnTo>
                      <a:lnTo>
                        <a:pt x="238" y="108"/>
                      </a:lnTo>
                      <a:lnTo>
                        <a:pt x="242" y="110"/>
                      </a:lnTo>
                      <a:lnTo>
                        <a:pt x="240" y="113"/>
                      </a:lnTo>
                      <a:lnTo>
                        <a:pt x="242" y="121"/>
                      </a:lnTo>
                      <a:lnTo>
                        <a:pt x="229" y="124"/>
                      </a:lnTo>
                      <a:lnTo>
                        <a:pt x="211" y="122"/>
                      </a:lnTo>
                      <a:lnTo>
                        <a:pt x="196" y="128"/>
                      </a:lnTo>
                      <a:lnTo>
                        <a:pt x="200" y="135"/>
                      </a:lnTo>
                      <a:lnTo>
                        <a:pt x="184" y="148"/>
                      </a:lnTo>
                      <a:lnTo>
                        <a:pt x="155" y="161"/>
                      </a:lnTo>
                      <a:lnTo>
                        <a:pt x="136" y="161"/>
                      </a:lnTo>
                      <a:lnTo>
                        <a:pt x="131" y="159"/>
                      </a:lnTo>
                      <a:lnTo>
                        <a:pt x="134" y="152"/>
                      </a:lnTo>
                      <a:lnTo>
                        <a:pt x="138" y="144"/>
                      </a:lnTo>
                      <a:lnTo>
                        <a:pt x="140" y="139"/>
                      </a:lnTo>
                      <a:lnTo>
                        <a:pt x="144" y="139"/>
                      </a:lnTo>
                      <a:lnTo>
                        <a:pt x="146" y="130"/>
                      </a:lnTo>
                      <a:lnTo>
                        <a:pt x="138" y="110"/>
                      </a:lnTo>
                      <a:lnTo>
                        <a:pt x="132" y="111"/>
                      </a:lnTo>
                      <a:lnTo>
                        <a:pt x="127" y="117"/>
                      </a:lnTo>
                      <a:lnTo>
                        <a:pt x="124" y="117"/>
                      </a:lnTo>
                      <a:lnTo>
                        <a:pt x="132" y="102"/>
                      </a:lnTo>
                      <a:lnTo>
                        <a:pt x="129" y="84"/>
                      </a:lnTo>
                      <a:lnTo>
                        <a:pt x="115" y="75"/>
                      </a:lnTo>
                      <a:lnTo>
                        <a:pt x="108" y="75"/>
                      </a:lnTo>
                      <a:lnTo>
                        <a:pt x="108" y="82"/>
                      </a:lnTo>
                      <a:lnTo>
                        <a:pt x="100" y="84"/>
                      </a:lnTo>
                      <a:lnTo>
                        <a:pt x="100" y="91"/>
                      </a:lnTo>
                      <a:lnTo>
                        <a:pt x="96" y="93"/>
                      </a:lnTo>
                      <a:lnTo>
                        <a:pt x="96" y="88"/>
                      </a:lnTo>
                      <a:lnTo>
                        <a:pt x="87" y="97"/>
                      </a:lnTo>
                      <a:lnTo>
                        <a:pt x="84" y="117"/>
                      </a:lnTo>
                      <a:lnTo>
                        <a:pt x="87" y="130"/>
                      </a:lnTo>
                      <a:lnTo>
                        <a:pt x="87" y="139"/>
                      </a:lnTo>
                      <a:lnTo>
                        <a:pt x="80" y="153"/>
                      </a:lnTo>
                      <a:lnTo>
                        <a:pt x="73" y="161"/>
                      </a:lnTo>
                      <a:lnTo>
                        <a:pt x="68" y="155"/>
                      </a:lnTo>
                      <a:lnTo>
                        <a:pt x="63" y="146"/>
                      </a:lnTo>
                      <a:lnTo>
                        <a:pt x="61" y="128"/>
                      </a:lnTo>
                      <a:lnTo>
                        <a:pt x="69" y="99"/>
                      </a:lnTo>
                      <a:lnTo>
                        <a:pt x="75" y="86"/>
                      </a:lnTo>
                      <a:lnTo>
                        <a:pt x="73" y="84"/>
                      </a:lnTo>
                      <a:lnTo>
                        <a:pt x="71" y="93"/>
                      </a:lnTo>
                      <a:lnTo>
                        <a:pt x="61" y="99"/>
                      </a:lnTo>
                      <a:lnTo>
                        <a:pt x="63" y="93"/>
                      </a:lnTo>
                      <a:lnTo>
                        <a:pt x="73" y="77"/>
                      </a:lnTo>
                      <a:lnTo>
                        <a:pt x="82" y="71"/>
                      </a:lnTo>
                      <a:lnTo>
                        <a:pt x="82" y="75"/>
                      </a:lnTo>
                      <a:lnTo>
                        <a:pt x="101" y="66"/>
                      </a:lnTo>
                      <a:lnTo>
                        <a:pt x="109" y="71"/>
                      </a:lnTo>
                      <a:lnTo>
                        <a:pt x="113" y="68"/>
                      </a:lnTo>
                      <a:lnTo>
                        <a:pt x="122" y="68"/>
                      </a:lnTo>
                      <a:lnTo>
                        <a:pt x="116" y="57"/>
                      </a:lnTo>
                      <a:lnTo>
                        <a:pt x="115" y="57"/>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 name=""/>
                <p:cNvSpPr/>
                <p:nvPr/>
              </p:nvSpPr>
              <p:spPr>
                <a:xfrm>
                  <a:off x="1494000" y="1719000"/>
                  <a:ext cx="1274760" cy="682560"/>
                </a:xfrm>
                <a:custGeom>
                  <a:avLst/>
                  <a:gdLst/>
                  <a:ahLst/>
                  <a:rect l="l" t="t" r="r" b="b"/>
                  <a:pathLst>
                    <a:path w="912" h="493">
                      <a:moveTo>
                        <a:pt x="709" y="492"/>
                      </a:moveTo>
                      <a:lnTo>
                        <a:pt x="701" y="485"/>
                      </a:lnTo>
                      <a:lnTo>
                        <a:pt x="704" y="481"/>
                      </a:lnTo>
                      <a:lnTo>
                        <a:pt x="706" y="441"/>
                      </a:lnTo>
                      <a:lnTo>
                        <a:pt x="715" y="421"/>
                      </a:lnTo>
                      <a:lnTo>
                        <a:pt x="707" y="414"/>
                      </a:lnTo>
                      <a:lnTo>
                        <a:pt x="723" y="407"/>
                      </a:lnTo>
                      <a:lnTo>
                        <a:pt x="727" y="401"/>
                      </a:lnTo>
                      <a:lnTo>
                        <a:pt x="725" y="397"/>
                      </a:lnTo>
                      <a:lnTo>
                        <a:pt x="727" y="397"/>
                      </a:lnTo>
                      <a:lnTo>
                        <a:pt x="732" y="388"/>
                      </a:lnTo>
                      <a:lnTo>
                        <a:pt x="738" y="392"/>
                      </a:lnTo>
                      <a:lnTo>
                        <a:pt x="738" y="376"/>
                      </a:lnTo>
                      <a:lnTo>
                        <a:pt x="749" y="376"/>
                      </a:lnTo>
                      <a:lnTo>
                        <a:pt x="742" y="374"/>
                      </a:lnTo>
                      <a:lnTo>
                        <a:pt x="742" y="366"/>
                      </a:lnTo>
                      <a:lnTo>
                        <a:pt x="756" y="366"/>
                      </a:lnTo>
                      <a:lnTo>
                        <a:pt x="769" y="361"/>
                      </a:lnTo>
                      <a:lnTo>
                        <a:pt x="763" y="345"/>
                      </a:lnTo>
                      <a:lnTo>
                        <a:pt x="751" y="337"/>
                      </a:lnTo>
                      <a:lnTo>
                        <a:pt x="744" y="343"/>
                      </a:lnTo>
                      <a:lnTo>
                        <a:pt x="746" y="337"/>
                      </a:lnTo>
                      <a:lnTo>
                        <a:pt x="727" y="328"/>
                      </a:lnTo>
                      <a:lnTo>
                        <a:pt x="727" y="334"/>
                      </a:lnTo>
                      <a:lnTo>
                        <a:pt x="722" y="328"/>
                      </a:lnTo>
                      <a:lnTo>
                        <a:pt x="725" y="326"/>
                      </a:lnTo>
                      <a:lnTo>
                        <a:pt x="746" y="335"/>
                      </a:lnTo>
                      <a:lnTo>
                        <a:pt x="755" y="334"/>
                      </a:lnTo>
                      <a:lnTo>
                        <a:pt x="769" y="345"/>
                      </a:lnTo>
                      <a:lnTo>
                        <a:pt x="777" y="337"/>
                      </a:lnTo>
                      <a:lnTo>
                        <a:pt x="779" y="328"/>
                      </a:lnTo>
                      <a:lnTo>
                        <a:pt x="780" y="328"/>
                      </a:lnTo>
                      <a:lnTo>
                        <a:pt x="780" y="323"/>
                      </a:lnTo>
                      <a:lnTo>
                        <a:pt x="791" y="326"/>
                      </a:lnTo>
                      <a:lnTo>
                        <a:pt x="807" y="321"/>
                      </a:lnTo>
                      <a:lnTo>
                        <a:pt x="826" y="284"/>
                      </a:lnTo>
                      <a:lnTo>
                        <a:pt x="793" y="279"/>
                      </a:lnTo>
                      <a:lnTo>
                        <a:pt x="774" y="261"/>
                      </a:lnTo>
                      <a:lnTo>
                        <a:pt x="777" y="259"/>
                      </a:lnTo>
                      <a:lnTo>
                        <a:pt x="798" y="266"/>
                      </a:lnTo>
                      <a:lnTo>
                        <a:pt x="809" y="279"/>
                      </a:lnTo>
                      <a:lnTo>
                        <a:pt x="820" y="277"/>
                      </a:lnTo>
                      <a:lnTo>
                        <a:pt x="838" y="252"/>
                      </a:lnTo>
                      <a:lnTo>
                        <a:pt x="838" y="243"/>
                      </a:lnTo>
                      <a:lnTo>
                        <a:pt x="829" y="241"/>
                      </a:lnTo>
                      <a:lnTo>
                        <a:pt x="831" y="233"/>
                      </a:lnTo>
                      <a:lnTo>
                        <a:pt x="849" y="233"/>
                      </a:lnTo>
                      <a:lnTo>
                        <a:pt x="851" y="244"/>
                      </a:lnTo>
                      <a:lnTo>
                        <a:pt x="862" y="246"/>
                      </a:lnTo>
                      <a:lnTo>
                        <a:pt x="862" y="241"/>
                      </a:lnTo>
                      <a:lnTo>
                        <a:pt x="873" y="248"/>
                      </a:lnTo>
                      <a:lnTo>
                        <a:pt x="867" y="233"/>
                      </a:lnTo>
                      <a:lnTo>
                        <a:pt x="869" y="228"/>
                      </a:lnTo>
                      <a:lnTo>
                        <a:pt x="880" y="241"/>
                      </a:lnTo>
                      <a:lnTo>
                        <a:pt x="891" y="232"/>
                      </a:lnTo>
                      <a:lnTo>
                        <a:pt x="911" y="208"/>
                      </a:lnTo>
                      <a:lnTo>
                        <a:pt x="911" y="197"/>
                      </a:lnTo>
                      <a:lnTo>
                        <a:pt x="899" y="181"/>
                      </a:lnTo>
                      <a:lnTo>
                        <a:pt x="900" y="168"/>
                      </a:lnTo>
                      <a:lnTo>
                        <a:pt x="897" y="171"/>
                      </a:lnTo>
                      <a:lnTo>
                        <a:pt x="897" y="164"/>
                      </a:lnTo>
                      <a:lnTo>
                        <a:pt x="891" y="157"/>
                      </a:lnTo>
                      <a:lnTo>
                        <a:pt x="899" y="155"/>
                      </a:lnTo>
                      <a:lnTo>
                        <a:pt x="902" y="161"/>
                      </a:lnTo>
                      <a:lnTo>
                        <a:pt x="909" y="153"/>
                      </a:lnTo>
                      <a:lnTo>
                        <a:pt x="911" y="142"/>
                      </a:lnTo>
                      <a:lnTo>
                        <a:pt x="900" y="142"/>
                      </a:lnTo>
                      <a:lnTo>
                        <a:pt x="911" y="131"/>
                      </a:lnTo>
                      <a:lnTo>
                        <a:pt x="897" y="126"/>
                      </a:lnTo>
                      <a:lnTo>
                        <a:pt x="890" y="117"/>
                      </a:lnTo>
                      <a:lnTo>
                        <a:pt x="893" y="115"/>
                      </a:lnTo>
                      <a:lnTo>
                        <a:pt x="890" y="106"/>
                      </a:lnTo>
                      <a:lnTo>
                        <a:pt x="847" y="100"/>
                      </a:lnTo>
                      <a:lnTo>
                        <a:pt x="847" y="122"/>
                      </a:lnTo>
                      <a:lnTo>
                        <a:pt x="859" y="133"/>
                      </a:lnTo>
                      <a:lnTo>
                        <a:pt x="851" y="142"/>
                      </a:lnTo>
                      <a:lnTo>
                        <a:pt x="859" y="146"/>
                      </a:lnTo>
                      <a:lnTo>
                        <a:pt x="842" y="150"/>
                      </a:lnTo>
                      <a:lnTo>
                        <a:pt x="842" y="162"/>
                      </a:lnTo>
                      <a:lnTo>
                        <a:pt x="831" y="188"/>
                      </a:lnTo>
                      <a:lnTo>
                        <a:pt x="831" y="201"/>
                      </a:lnTo>
                      <a:lnTo>
                        <a:pt x="819" y="208"/>
                      </a:lnTo>
                      <a:lnTo>
                        <a:pt x="802" y="179"/>
                      </a:lnTo>
                      <a:lnTo>
                        <a:pt x="803" y="161"/>
                      </a:lnTo>
                      <a:lnTo>
                        <a:pt x="805" y="166"/>
                      </a:lnTo>
                      <a:lnTo>
                        <a:pt x="811" y="164"/>
                      </a:lnTo>
                      <a:lnTo>
                        <a:pt x="803" y="140"/>
                      </a:lnTo>
                      <a:lnTo>
                        <a:pt x="793" y="124"/>
                      </a:lnTo>
                      <a:lnTo>
                        <a:pt x="786" y="126"/>
                      </a:lnTo>
                      <a:lnTo>
                        <a:pt x="780" y="133"/>
                      </a:lnTo>
                      <a:lnTo>
                        <a:pt x="780" y="148"/>
                      </a:lnTo>
                      <a:lnTo>
                        <a:pt x="772" y="164"/>
                      </a:lnTo>
                      <a:lnTo>
                        <a:pt x="769" y="155"/>
                      </a:lnTo>
                      <a:lnTo>
                        <a:pt x="771" y="142"/>
                      </a:lnTo>
                      <a:lnTo>
                        <a:pt x="756" y="120"/>
                      </a:lnTo>
                      <a:lnTo>
                        <a:pt x="763" y="122"/>
                      </a:lnTo>
                      <a:lnTo>
                        <a:pt x="763" y="113"/>
                      </a:lnTo>
                      <a:lnTo>
                        <a:pt x="736" y="106"/>
                      </a:lnTo>
                      <a:lnTo>
                        <a:pt x="749" y="93"/>
                      </a:lnTo>
                      <a:lnTo>
                        <a:pt x="742" y="84"/>
                      </a:lnTo>
                      <a:lnTo>
                        <a:pt x="755" y="86"/>
                      </a:lnTo>
                      <a:lnTo>
                        <a:pt x="732" y="57"/>
                      </a:lnTo>
                      <a:lnTo>
                        <a:pt x="731" y="33"/>
                      </a:lnTo>
                      <a:lnTo>
                        <a:pt x="722" y="20"/>
                      </a:lnTo>
                      <a:lnTo>
                        <a:pt x="720" y="9"/>
                      </a:lnTo>
                      <a:lnTo>
                        <a:pt x="711" y="13"/>
                      </a:lnTo>
                      <a:lnTo>
                        <a:pt x="707" y="9"/>
                      </a:lnTo>
                      <a:lnTo>
                        <a:pt x="709" y="4"/>
                      </a:lnTo>
                      <a:lnTo>
                        <a:pt x="701" y="0"/>
                      </a:lnTo>
                      <a:lnTo>
                        <a:pt x="689" y="18"/>
                      </a:lnTo>
                      <a:lnTo>
                        <a:pt x="694" y="24"/>
                      </a:lnTo>
                      <a:lnTo>
                        <a:pt x="692" y="35"/>
                      </a:lnTo>
                      <a:lnTo>
                        <a:pt x="687" y="29"/>
                      </a:lnTo>
                      <a:lnTo>
                        <a:pt x="682" y="35"/>
                      </a:lnTo>
                      <a:lnTo>
                        <a:pt x="680" y="55"/>
                      </a:lnTo>
                      <a:lnTo>
                        <a:pt x="687" y="62"/>
                      </a:lnTo>
                      <a:lnTo>
                        <a:pt x="678" y="75"/>
                      </a:lnTo>
                      <a:lnTo>
                        <a:pt x="678" y="88"/>
                      </a:lnTo>
                      <a:lnTo>
                        <a:pt x="711" y="117"/>
                      </a:lnTo>
                      <a:lnTo>
                        <a:pt x="720" y="113"/>
                      </a:lnTo>
                      <a:lnTo>
                        <a:pt x="722" y="124"/>
                      </a:lnTo>
                      <a:lnTo>
                        <a:pt x="718" y="126"/>
                      </a:lnTo>
                      <a:lnTo>
                        <a:pt x="720" y="117"/>
                      </a:lnTo>
                      <a:lnTo>
                        <a:pt x="715" y="120"/>
                      </a:lnTo>
                      <a:lnTo>
                        <a:pt x="706" y="146"/>
                      </a:lnTo>
                      <a:lnTo>
                        <a:pt x="715" y="146"/>
                      </a:lnTo>
                      <a:lnTo>
                        <a:pt x="718" y="140"/>
                      </a:lnTo>
                      <a:lnTo>
                        <a:pt x="715" y="142"/>
                      </a:lnTo>
                      <a:lnTo>
                        <a:pt x="716" y="135"/>
                      </a:lnTo>
                      <a:lnTo>
                        <a:pt x="723" y="151"/>
                      </a:lnTo>
                      <a:lnTo>
                        <a:pt x="706" y="173"/>
                      </a:lnTo>
                      <a:lnTo>
                        <a:pt x="692" y="171"/>
                      </a:lnTo>
                      <a:lnTo>
                        <a:pt x="694" y="177"/>
                      </a:lnTo>
                      <a:lnTo>
                        <a:pt x="692" y="188"/>
                      </a:lnTo>
                      <a:lnTo>
                        <a:pt x="696" y="193"/>
                      </a:lnTo>
                      <a:lnTo>
                        <a:pt x="696" y="208"/>
                      </a:lnTo>
                      <a:lnTo>
                        <a:pt x="692" y="204"/>
                      </a:lnTo>
                      <a:lnTo>
                        <a:pt x="694" y="201"/>
                      </a:lnTo>
                      <a:lnTo>
                        <a:pt x="687" y="204"/>
                      </a:lnTo>
                      <a:lnTo>
                        <a:pt x="687" y="197"/>
                      </a:lnTo>
                      <a:lnTo>
                        <a:pt x="680" y="193"/>
                      </a:lnTo>
                      <a:lnTo>
                        <a:pt x="687" y="190"/>
                      </a:lnTo>
                      <a:lnTo>
                        <a:pt x="683" y="186"/>
                      </a:lnTo>
                      <a:lnTo>
                        <a:pt x="687" y="166"/>
                      </a:lnTo>
                      <a:lnTo>
                        <a:pt x="676" y="175"/>
                      </a:lnTo>
                      <a:lnTo>
                        <a:pt x="678" y="164"/>
                      </a:lnTo>
                      <a:lnTo>
                        <a:pt x="673" y="164"/>
                      </a:lnTo>
                      <a:lnTo>
                        <a:pt x="667" y="155"/>
                      </a:lnTo>
                      <a:lnTo>
                        <a:pt x="645" y="161"/>
                      </a:lnTo>
                      <a:lnTo>
                        <a:pt x="656" y="182"/>
                      </a:lnTo>
                      <a:lnTo>
                        <a:pt x="669" y="179"/>
                      </a:lnTo>
                      <a:lnTo>
                        <a:pt x="669" y="188"/>
                      </a:lnTo>
                      <a:lnTo>
                        <a:pt x="667" y="192"/>
                      </a:lnTo>
                      <a:lnTo>
                        <a:pt x="652" y="186"/>
                      </a:lnTo>
                      <a:lnTo>
                        <a:pt x="647" y="173"/>
                      </a:lnTo>
                      <a:lnTo>
                        <a:pt x="645" y="175"/>
                      </a:lnTo>
                      <a:lnTo>
                        <a:pt x="651" y="186"/>
                      </a:lnTo>
                      <a:lnTo>
                        <a:pt x="619" y="182"/>
                      </a:lnTo>
                      <a:lnTo>
                        <a:pt x="590" y="188"/>
                      </a:lnTo>
                      <a:lnTo>
                        <a:pt x="574" y="171"/>
                      </a:lnTo>
                      <a:lnTo>
                        <a:pt x="554" y="171"/>
                      </a:lnTo>
                      <a:lnTo>
                        <a:pt x="554" y="166"/>
                      </a:lnTo>
                      <a:lnTo>
                        <a:pt x="539" y="157"/>
                      </a:lnTo>
                      <a:lnTo>
                        <a:pt x="543" y="155"/>
                      </a:lnTo>
                      <a:lnTo>
                        <a:pt x="538" y="148"/>
                      </a:lnTo>
                      <a:lnTo>
                        <a:pt x="539" y="146"/>
                      </a:lnTo>
                      <a:lnTo>
                        <a:pt x="531" y="135"/>
                      </a:lnTo>
                      <a:lnTo>
                        <a:pt x="498" y="150"/>
                      </a:lnTo>
                      <a:lnTo>
                        <a:pt x="491" y="161"/>
                      </a:lnTo>
                      <a:lnTo>
                        <a:pt x="503" y="171"/>
                      </a:lnTo>
                      <a:lnTo>
                        <a:pt x="508" y="168"/>
                      </a:lnTo>
                      <a:lnTo>
                        <a:pt x="503" y="164"/>
                      </a:lnTo>
                      <a:lnTo>
                        <a:pt x="508" y="161"/>
                      </a:lnTo>
                      <a:lnTo>
                        <a:pt x="523" y="164"/>
                      </a:lnTo>
                      <a:lnTo>
                        <a:pt x="523" y="157"/>
                      </a:lnTo>
                      <a:lnTo>
                        <a:pt x="522" y="155"/>
                      </a:lnTo>
                      <a:lnTo>
                        <a:pt x="525" y="155"/>
                      </a:lnTo>
                      <a:lnTo>
                        <a:pt x="523" y="151"/>
                      </a:lnTo>
                      <a:lnTo>
                        <a:pt x="534" y="148"/>
                      </a:lnTo>
                      <a:lnTo>
                        <a:pt x="527" y="166"/>
                      </a:lnTo>
                      <a:lnTo>
                        <a:pt x="508" y="173"/>
                      </a:lnTo>
                      <a:lnTo>
                        <a:pt x="507" y="177"/>
                      </a:lnTo>
                      <a:lnTo>
                        <a:pt x="508" y="179"/>
                      </a:lnTo>
                      <a:lnTo>
                        <a:pt x="501" y="186"/>
                      </a:lnTo>
                      <a:lnTo>
                        <a:pt x="514" y="212"/>
                      </a:lnTo>
                      <a:lnTo>
                        <a:pt x="512" y="213"/>
                      </a:lnTo>
                      <a:lnTo>
                        <a:pt x="514" y="219"/>
                      </a:lnTo>
                      <a:lnTo>
                        <a:pt x="507" y="219"/>
                      </a:lnTo>
                      <a:lnTo>
                        <a:pt x="507" y="226"/>
                      </a:lnTo>
                      <a:lnTo>
                        <a:pt x="496" y="213"/>
                      </a:lnTo>
                      <a:lnTo>
                        <a:pt x="505" y="210"/>
                      </a:lnTo>
                      <a:lnTo>
                        <a:pt x="501" y="202"/>
                      </a:lnTo>
                      <a:lnTo>
                        <a:pt x="494" y="199"/>
                      </a:lnTo>
                      <a:lnTo>
                        <a:pt x="492" y="190"/>
                      </a:lnTo>
                      <a:lnTo>
                        <a:pt x="491" y="199"/>
                      </a:lnTo>
                      <a:lnTo>
                        <a:pt x="489" y="186"/>
                      </a:lnTo>
                      <a:lnTo>
                        <a:pt x="475" y="186"/>
                      </a:lnTo>
                      <a:lnTo>
                        <a:pt x="472" y="173"/>
                      </a:lnTo>
                      <a:lnTo>
                        <a:pt x="445" y="188"/>
                      </a:lnTo>
                      <a:lnTo>
                        <a:pt x="401" y="186"/>
                      </a:lnTo>
                      <a:lnTo>
                        <a:pt x="387" y="179"/>
                      </a:lnTo>
                      <a:lnTo>
                        <a:pt x="392" y="175"/>
                      </a:lnTo>
                      <a:lnTo>
                        <a:pt x="392" y="168"/>
                      </a:lnTo>
                      <a:lnTo>
                        <a:pt x="401" y="166"/>
                      </a:lnTo>
                      <a:lnTo>
                        <a:pt x="396" y="164"/>
                      </a:lnTo>
                      <a:lnTo>
                        <a:pt x="412" y="164"/>
                      </a:lnTo>
                      <a:lnTo>
                        <a:pt x="409" y="153"/>
                      </a:lnTo>
                      <a:lnTo>
                        <a:pt x="394" y="137"/>
                      </a:lnTo>
                      <a:lnTo>
                        <a:pt x="378" y="135"/>
                      </a:lnTo>
                      <a:lnTo>
                        <a:pt x="381" y="142"/>
                      </a:lnTo>
                      <a:lnTo>
                        <a:pt x="366" y="139"/>
                      </a:lnTo>
                      <a:lnTo>
                        <a:pt x="319" y="119"/>
                      </a:lnTo>
                      <a:lnTo>
                        <a:pt x="293" y="100"/>
                      </a:lnTo>
                      <a:lnTo>
                        <a:pt x="274" y="100"/>
                      </a:lnTo>
                      <a:lnTo>
                        <a:pt x="268" y="119"/>
                      </a:lnTo>
                      <a:lnTo>
                        <a:pt x="252" y="120"/>
                      </a:lnTo>
                      <a:lnTo>
                        <a:pt x="259" y="104"/>
                      </a:lnTo>
                      <a:lnTo>
                        <a:pt x="252" y="104"/>
                      </a:lnTo>
                      <a:lnTo>
                        <a:pt x="252" y="86"/>
                      </a:lnTo>
                      <a:lnTo>
                        <a:pt x="248" y="86"/>
                      </a:lnTo>
                      <a:lnTo>
                        <a:pt x="250" y="89"/>
                      </a:lnTo>
                      <a:lnTo>
                        <a:pt x="248" y="93"/>
                      </a:lnTo>
                      <a:lnTo>
                        <a:pt x="246" y="91"/>
                      </a:lnTo>
                      <a:lnTo>
                        <a:pt x="237" y="110"/>
                      </a:lnTo>
                      <a:lnTo>
                        <a:pt x="241" y="111"/>
                      </a:lnTo>
                      <a:lnTo>
                        <a:pt x="234" y="117"/>
                      </a:lnTo>
                      <a:lnTo>
                        <a:pt x="228" y="119"/>
                      </a:lnTo>
                      <a:lnTo>
                        <a:pt x="217" y="104"/>
                      </a:lnTo>
                      <a:lnTo>
                        <a:pt x="208" y="79"/>
                      </a:lnTo>
                      <a:lnTo>
                        <a:pt x="197" y="68"/>
                      </a:lnTo>
                      <a:lnTo>
                        <a:pt x="194" y="73"/>
                      </a:lnTo>
                      <a:lnTo>
                        <a:pt x="203" y="80"/>
                      </a:lnTo>
                      <a:lnTo>
                        <a:pt x="180" y="104"/>
                      </a:lnTo>
                      <a:lnTo>
                        <a:pt x="184" y="93"/>
                      </a:lnTo>
                      <a:lnTo>
                        <a:pt x="163" y="106"/>
                      </a:lnTo>
                      <a:lnTo>
                        <a:pt x="152" y="128"/>
                      </a:lnTo>
                      <a:lnTo>
                        <a:pt x="152" y="115"/>
                      </a:lnTo>
                      <a:lnTo>
                        <a:pt x="123" y="131"/>
                      </a:lnTo>
                      <a:lnTo>
                        <a:pt x="139" y="111"/>
                      </a:lnTo>
                      <a:lnTo>
                        <a:pt x="154" y="111"/>
                      </a:lnTo>
                      <a:lnTo>
                        <a:pt x="173" y="93"/>
                      </a:lnTo>
                      <a:lnTo>
                        <a:pt x="177" y="89"/>
                      </a:lnTo>
                      <a:lnTo>
                        <a:pt x="173" y="80"/>
                      </a:lnTo>
                      <a:lnTo>
                        <a:pt x="108" y="122"/>
                      </a:lnTo>
                      <a:lnTo>
                        <a:pt x="97" y="133"/>
                      </a:lnTo>
                      <a:lnTo>
                        <a:pt x="104" y="148"/>
                      </a:lnTo>
                      <a:lnTo>
                        <a:pt x="104" y="153"/>
                      </a:lnTo>
                      <a:lnTo>
                        <a:pt x="95" y="140"/>
                      </a:lnTo>
                      <a:lnTo>
                        <a:pt x="84" y="140"/>
                      </a:lnTo>
                      <a:lnTo>
                        <a:pt x="90" y="150"/>
                      </a:lnTo>
                      <a:lnTo>
                        <a:pt x="86" y="150"/>
                      </a:lnTo>
                      <a:lnTo>
                        <a:pt x="68" y="137"/>
                      </a:lnTo>
                      <a:lnTo>
                        <a:pt x="53" y="137"/>
                      </a:lnTo>
                      <a:lnTo>
                        <a:pt x="26" y="110"/>
                      </a:lnTo>
                      <a:lnTo>
                        <a:pt x="0" y="104"/>
                      </a:lnTo>
                      <a:lnTo>
                        <a:pt x="0" y="447"/>
                      </a:lnTo>
                      <a:lnTo>
                        <a:pt x="15" y="452"/>
                      </a:lnTo>
                      <a:lnTo>
                        <a:pt x="28" y="447"/>
                      </a:lnTo>
                      <a:lnTo>
                        <a:pt x="28" y="456"/>
                      </a:lnTo>
                      <a:lnTo>
                        <a:pt x="50" y="479"/>
                      </a:lnTo>
                      <a:lnTo>
                        <a:pt x="53" y="489"/>
                      </a:lnTo>
                      <a:lnTo>
                        <a:pt x="66" y="483"/>
                      </a:lnTo>
                      <a:lnTo>
                        <a:pt x="71" y="470"/>
                      </a:lnTo>
                      <a:lnTo>
                        <a:pt x="84" y="463"/>
                      </a:lnTo>
                      <a:lnTo>
                        <a:pt x="100" y="490"/>
                      </a:lnTo>
                      <a:lnTo>
                        <a:pt x="709" y="492"/>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 name=""/>
                <p:cNvSpPr/>
                <p:nvPr/>
              </p:nvSpPr>
              <p:spPr>
                <a:xfrm>
                  <a:off x="1494000" y="1719000"/>
                  <a:ext cx="1274760" cy="682560"/>
                </a:xfrm>
                <a:custGeom>
                  <a:avLst/>
                  <a:gdLst/>
                  <a:ahLst/>
                  <a:rect l="l" t="t" r="r" b="b"/>
                  <a:pathLst>
                    <a:path w="912" h="493">
                      <a:moveTo>
                        <a:pt x="709" y="492"/>
                      </a:moveTo>
                      <a:lnTo>
                        <a:pt x="701" y="485"/>
                      </a:lnTo>
                      <a:lnTo>
                        <a:pt x="704" y="481"/>
                      </a:lnTo>
                      <a:lnTo>
                        <a:pt x="706" y="441"/>
                      </a:lnTo>
                      <a:lnTo>
                        <a:pt x="715" y="421"/>
                      </a:lnTo>
                      <a:lnTo>
                        <a:pt x="707" y="414"/>
                      </a:lnTo>
                      <a:lnTo>
                        <a:pt x="723" y="407"/>
                      </a:lnTo>
                      <a:lnTo>
                        <a:pt x="727" y="401"/>
                      </a:lnTo>
                      <a:lnTo>
                        <a:pt x="725" y="397"/>
                      </a:lnTo>
                      <a:lnTo>
                        <a:pt x="727" y="397"/>
                      </a:lnTo>
                      <a:lnTo>
                        <a:pt x="732" y="388"/>
                      </a:lnTo>
                      <a:lnTo>
                        <a:pt x="738" y="392"/>
                      </a:lnTo>
                      <a:lnTo>
                        <a:pt x="738" y="376"/>
                      </a:lnTo>
                      <a:lnTo>
                        <a:pt x="749" y="376"/>
                      </a:lnTo>
                      <a:lnTo>
                        <a:pt x="742" y="374"/>
                      </a:lnTo>
                      <a:lnTo>
                        <a:pt x="742" y="366"/>
                      </a:lnTo>
                      <a:lnTo>
                        <a:pt x="756" y="366"/>
                      </a:lnTo>
                      <a:lnTo>
                        <a:pt x="769" y="361"/>
                      </a:lnTo>
                      <a:lnTo>
                        <a:pt x="763" y="345"/>
                      </a:lnTo>
                      <a:lnTo>
                        <a:pt x="751" y="337"/>
                      </a:lnTo>
                      <a:lnTo>
                        <a:pt x="744" y="343"/>
                      </a:lnTo>
                      <a:lnTo>
                        <a:pt x="746" y="337"/>
                      </a:lnTo>
                      <a:lnTo>
                        <a:pt x="727" y="328"/>
                      </a:lnTo>
                      <a:lnTo>
                        <a:pt x="727" y="334"/>
                      </a:lnTo>
                      <a:lnTo>
                        <a:pt x="722" y="328"/>
                      </a:lnTo>
                      <a:lnTo>
                        <a:pt x="725" y="326"/>
                      </a:lnTo>
                      <a:lnTo>
                        <a:pt x="746" y="335"/>
                      </a:lnTo>
                      <a:lnTo>
                        <a:pt x="755" y="334"/>
                      </a:lnTo>
                      <a:lnTo>
                        <a:pt x="769" y="345"/>
                      </a:lnTo>
                      <a:lnTo>
                        <a:pt x="777" y="337"/>
                      </a:lnTo>
                      <a:lnTo>
                        <a:pt x="779" y="328"/>
                      </a:lnTo>
                      <a:lnTo>
                        <a:pt x="780" y="328"/>
                      </a:lnTo>
                      <a:lnTo>
                        <a:pt x="780" y="323"/>
                      </a:lnTo>
                      <a:lnTo>
                        <a:pt x="791" y="326"/>
                      </a:lnTo>
                      <a:lnTo>
                        <a:pt x="807" y="321"/>
                      </a:lnTo>
                      <a:lnTo>
                        <a:pt x="826" y="284"/>
                      </a:lnTo>
                      <a:lnTo>
                        <a:pt x="793" y="279"/>
                      </a:lnTo>
                      <a:lnTo>
                        <a:pt x="774" y="261"/>
                      </a:lnTo>
                      <a:lnTo>
                        <a:pt x="777" y="259"/>
                      </a:lnTo>
                      <a:lnTo>
                        <a:pt x="798" y="266"/>
                      </a:lnTo>
                      <a:lnTo>
                        <a:pt x="809" y="279"/>
                      </a:lnTo>
                      <a:lnTo>
                        <a:pt x="820" y="277"/>
                      </a:lnTo>
                      <a:lnTo>
                        <a:pt x="838" y="252"/>
                      </a:lnTo>
                      <a:lnTo>
                        <a:pt x="838" y="243"/>
                      </a:lnTo>
                      <a:lnTo>
                        <a:pt x="829" y="241"/>
                      </a:lnTo>
                      <a:lnTo>
                        <a:pt x="831" y="233"/>
                      </a:lnTo>
                      <a:lnTo>
                        <a:pt x="849" y="233"/>
                      </a:lnTo>
                      <a:lnTo>
                        <a:pt x="851" y="244"/>
                      </a:lnTo>
                      <a:lnTo>
                        <a:pt x="862" y="246"/>
                      </a:lnTo>
                      <a:lnTo>
                        <a:pt x="862" y="241"/>
                      </a:lnTo>
                      <a:lnTo>
                        <a:pt x="873" y="248"/>
                      </a:lnTo>
                      <a:lnTo>
                        <a:pt x="867" y="233"/>
                      </a:lnTo>
                      <a:lnTo>
                        <a:pt x="869" y="228"/>
                      </a:lnTo>
                      <a:lnTo>
                        <a:pt x="880" y="241"/>
                      </a:lnTo>
                      <a:lnTo>
                        <a:pt x="891" y="232"/>
                      </a:lnTo>
                      <a:lnTo>
                        <a:pt x="911" y="208"/>
                      </a:lnTo>
                      <a:lnTo>
                        <a:pt x="911" y="197"/>
                      </a:lnTo>
                      <a:lnTo>
                        <a:pt x="899" y="181"/>
                      </a:lnTo>
                      <a:lnTo>
                        <a:pt x="900" y="168"/>
                      </a:lnTo>
                      <a:lnTo>
                        <a:pt x="897" y="171"/>
                      </a:lnTo>
                      <a:lnTo>
                        <a:pt x="897" y="164"/>
                      </a:lnTo>
                      <a:lnTo>
                        <a:pt x="891" y="157"/>
                      </a:lnTo>
                      <a:lnTo>
                        <a:pt x="899" y="155"/>
                      </a:lnTo>
                      <a:lnTo>
                        <a:pt x="902" y="161"/>
                      </a:lnTo>
                      <a:lnTo>
                        <a:pt x="909" y="153"/>
                      </a:lnTo>
                      <a:lnTo>
                        <a:pt x="911" y="142"/>
                      </a:lnTo>
                      <a:lnTo>
                        <a:pt x="900" y="142"/>
                      </a:lnTo>
                      <a:lnTo>
                        <a:pt x="911" y="131"/>
                      </a:lnTo>
                      <a:lnTo>
                        <a:pt x="897" y="126"/>
                      </a:lnTo>
                      <a:lnTo>
                        <a:pt x="890" y="117"/>
                      </a:lnTo>
                      <a:lnTo>
                        <a:pt x="893" y="115"/>
                      </a:lnTo>
                      <a:lnTo>
                        <a:pt x="890" y="106"/>
                      </a:lnTo>
                      <a:lnTo>
                        <a:pt x="847" y="100"/>
                      </a:lnTo>
                      <a:lnTo>
                        <a:pt x="847" y="122"/>
                      </a:lnTo>
                      <a:lnTo>
                        <a:pt x="859" y="133"/>
                      </a:lnTo>
                      <a:lnTo>
                        <a:pt x="851" y="142"/>
                      </a:lnTo>
                      <a:lnTo>
                        <a:pt x="859" y="146"/>
                      </a:lnTo>
                      <a:lnTo>
                        <a:pt x="842" y="150"/>
                      </a:lnTo>
                      <a:lnTo>
                        <a:pt x="842" y="162"/>
                      </a:lnTo>
                      <a:lnTo>
                        <a:pt x="831" y="188"/>
                      </a:lnTo>
                      <a:lnTo>
                        <a:pt x="831" y="201"/>
                      </a:lnTo>
                      <a:lnTo>
                        <a:pt x="819" y="208"/>
                      </a:lnTo>
                      <a:lnTo>
                        <a:pt x="802" y="179"/>
                      </a:lnTo>
                      <a:lnTo>
                        <a:pt x="803" y="161"/>
                      </a:lnTo>
                      <a:lnTo>
                        <a:pt x="805" y="166"/>
                      </a:lnTo>
                      <a:lnTo>
                        <a:pt x="811" y="164"/>
                      </a:lnTo>
                      <a:lnTo>
                        <a:pt x="803" y="140"/>
                      </a:lnTo>
                      <a:lnTo>
                        <a:pt x="793" y="124"/>
                      </a:lnTo>
                      <a:lnTo>
                        <a:pt x="786" y="126"/>
                      </a:lnTo>
                      <a:lnTo>
                        <a:pt x="780" y="133"/>
                      </a:lnTo>
                      <a:lnTo>
                        <a:pt x="780" y="148"/>
                      </a:lnTo>
                      <a:lnTo>
                        <a:pt x="772" y="164"/>
                      </a:lnTo>
                      <a:lnTo>
                        <a:pt x="769" y="155"/>
                      </a:lnTo>
                      <a:lnTo>
                        <a:pt x="771" y="142"/>
                      </a:lnTo>
                      <a:lnTo>
                        <a:pt x="756" y="120"/>
                      </a:lnTo>
                      <a:lnTo>
                        <a:pt x="763" y="122"/>
                      </a:lnTo>
                      <a:lnTo>
                        <a:pt x="763" y="113"/>
                      </a:lnTo>
                      <a:lnTo>
                        <a:pt x="736" y="106"/>
                      </a:lnTo>
                      <a:lnTo>
                        <a:pt x="749" y="93"/>
                      </a:lnTo>
                      <a:lnTo>
                        <a:pt x="742" y="84"/>
                      </a:lnTo>
                      <a:lnTo>
                        <a:pt x="755" y="86"/>
                      </a:lnTo>
                      <a:lnTo>
                        <a:pt x="732" y="57"/>
                      </a:lnTo>
                      <a:lnTo>
                        <a:pt x="731" y="33"/>
                      </a:lnTo>
                      <a:lnTo>
                        <a:pt x="722" y="20"/>
                      </a:lnTo>
                      <a:lnTo>
                        <a:pt x="720" y="9"/>
                      </a:lnTo>
                      <a:lnTo>
                        <a:pt x="711" y="13"/>
                      </a:lnTo>
                      <a:lnTo>
                        <a:pt x="707" y="9"/>
                      </a:lnTo>
                      <a:lnTo>
                        <a:pt x="709" y="4"/>
                      </a:lnTo>
                      <a:lnTo>
                        <a:pt x="701" y="0"/>
                      </a:lnTo>
                      <a:lnTo>
                        <a:pt x="689" y="18"/>
                      </a:lnTo>
                      <a:lnTo>
                        <a:pt x="694" y="24"/>
                      </a:lnTo>
                      <a:lnTo>
                        <a:pt x="692" y="35"/>
                      </a:lnTo>
                      <a:lnTo>
                        <a:pt x="687" y="29"/>
                      </a:lnTo>
                      <a:lnTo>
                        <a:pt x="682" y="35"/>
                      </a:lnTo>
                      <a:lnTo>
                        <a:pt x="680" y="55"/>
                      </a:lnTo>
                      <a:lnTo>
                        <a:pt x="687" y="62"/>
                      </a:lnTo>
                      <a:lnTo>
                        <a:pt x="678" y="75"/>
                      </a:lnTo>
                      <a:lnTo>
                        <a:pt x="678" y="88"/>
                      </a:lnTo>
                      <a:lnTo>
                        <a:pt x="711" y="117"/>
                      </a:lnTo>
                      <a:lnTo>
                        <a:pt x="720" y="113"/>
                      </a:lnTo>
                      <a:lnTo>
                        <a:pt x="722" y="124"/>
                      </a:lnTo>
                      <a:lnTo>
                        <a:pt x="718" y="126"/>
                      </a:lnTo>
                      <a:lnTo>
                        <a:pt x="720" y="117"/>
                      </a:lnTo>
                      <a:lnTo>
                        <a:pt x="715" y="120"/>
                      </a:lnTo>
                      <a:lnTo>
                        <a:pt x="706" y="146"/>
                      </a:lnTo>
                      <a:lnTo>
                        <a:pt x="715" y="146"/>
                      </a:lnTo>
                      <a:lnTo>
                        <a:pt x="718" y="140"/>
                      </a:lnTo>
                      <a:lnTo>
                        <a:pt x="715" y="142"/>
                      </a:lnTo>
                      <a:lnTo>
                        <a:pt x="716" y="135"/>
                      </a:lnTo>
                      <a:lnTo>
                        <a:pt x="723" y="151"/>
                      </a:lnTo>
                      <a:lnTo>
                        <a:pt x="706" y="173"/>
                      </a:lnTo>
                      <a:lnTo>
                        <a:pt x="692" y="171"/>
                      </a:lnTo>
                      <a:lnTo>
                        <a:pt x="694" y="177"/>
                      </a:lnTo>
                      <a:lnTo>
                        <a:pt x="692" y="188"/>
                      </a:lnTo>
                      <a:lnTo>
                        <a:pt x="696" y="193"/>
                      </a:lnTo>
                      <a:lnTo>
                        <a:pt x="696" y="208"/>
                      </a:lnTo>
                      <a:lnTo>
                        <a:pt x="692" y="204"/>
                      </a:lnTo>
                      <a:lnTo>
                        <a:pt x="694" y="201"/>
                      </a:lnTo>
                      <a:lnTo>
                        <a:pt x="687" y="204"/>
                      </a:lnTo>
                      <a:lnTo>
                        <a:pt x="687" y="197"/>
                      </a:lnTo>
                      <a:lnTo>
                        <a:pt x="680" y="193"/>
                      </a:lnTo>
                      <a:lnTo>
                        <a:pt x="687" y="190"/>
                      </a:lnTo>
                      <a:lnTo>
                        <a:pt x="683" y="186"/>
                      </a:lnTo>
                      <a:lnTo>
                        <a:pt x="687" y="166"/>
                      </a:lnTo>
                      <a:lnTo>
                        <a:pt x="676" y="175"/>
                      </a:lnTo>
                      <a:lnTo>
                        <a:pt x="678" y="164"/>
                      </a:lnTo>
                      <a:lnTo>
                        <a:pt x="673" y="164"/>
                      </a:lnTo>
                      <a:lnTo>
                        <a:pt x="667" y="155"/>
                      </a:lnTo>
                      <a:lnTo>
                        <a:pt x="645" y="161"/>
                      </a:lnTo>
                      <a:lnTo>
                        <a:pt x="656" y="182"/>
                      </a:lnTo>
                      <a:lnTo>
                        <a:pt x="669" y="179"/>
                      </a:lnTo>
                      <a:lnTo>
                        <a:pt x="669" y="188"/>
                      </a:lnTo>
                      <a:lnTo>
                        <a:pt x="667" y="192"/>
                      </a:lnTo>
                      <a:lnTo>
                        <a:pt x="652" y="186"/>
                      </a:lnTo>
                      <a:lnTo>
                        <a:pt x="647" y="173"/>
                      </a:lnTo>
                      <a:lnTo>
                        <a:pt x="645" y="175"/>
                      </a:lnTo>
                      <a:lnTo>
                        <a:pt x="651" y="186"/>
                      </a:lnTo>
                      <a:lnTo>
                        <a:pt x="619" y="182"/>
                      </a:lnTo>
                      <a:lnTo>
                        <a:pt x="590" y="188"/>
                      </a:lnTo>
                      <a:lnTo>
                        <a:pt x="574" y="171"/>
                      </a:lnTo>
                      <a:lnTo>
                        <a:pt x="554" y="171"/>
                      </a:lnTo>
                      <a:lnTo>
                        <a:pt x="554" y="166"/>
                      </a:lnTo>
                      <a:lnTo>
                        <a:pt x="539" y="157"/>
                      </a:lnTo>
                      <a:lnTo>
                        <a:pt x="543" y="155"/>
                      </a:lnTo>
                      <a:lnTo>
                        <a:pt x="538" y="148"/>
                      </a:lnTo>
                      <a:lnTo>
                        <a:pt x="539" y="146"/>
                      </a:lnTo>
                      <a:lnTo>
                        <a:pt x="531" y="135"/>
                      </a:lnTo>
                      <a:lnTo>
                        <a:pt x="498" y="150"/>
                      </a:lnTo>
                      <a:lnTo>
                        <a:pt x="491" y="161"/>
                      </a:lnTo>
                      <a:lnTo>
                        <a:pt x="503" y="171"/>
                      </a:lnTo>
                      <a:lnTo>
                        <a:pt x="508" y="168"/>
                      </a:lnTo>
                      <a:lnTo>
                        <a:pt x="503" y="164"/>
                      </a:lnTo>
                      <a:lnTo>
                        <a:pt x="508" y="161"/>
                      </a:lnTo>
                      <a:lnTo>
                        <a:pt x="523" y="164"/>
                      </a:lnTo>
                      <a:lnTo>
                        <a:pt x="523" y="157"/>
                      </a:lnTo>
                      <a:lnTo>
                        <a:pt x="522" y="155"/>
                      </a:lnTo>
                      <a:lnTo>
                        <a:pt x="525" y="155"/>
                      </a:lnTo>
                      <a:lnTo>
                        <a:pt x="523" y="151"/>
                      </a:lnTo>
                      <a:lnTo>
                        <a:pt x="534" y="148"/>
                      </a:lnTo>
                      <a:lnTo>
                        <a:pt x="527" y="166"/>
                      </a:lnTo>
                      <a:lnTo>
                        <a:pt x="508" y="173"/>
                      </a:lnTo>
                      <a:lnTo>
                        <a:pt x="507" y="177"/>
                      </a:lnTo>
                      <a:lnTo>
                        <a:pt x="508" y="179"/>
                      </a:lnTo>
                      <a:lnTo>
                        <a:pt x="501" y="186"/>
                      </a:lnTo>
                      <a:lnTo>
                        <a:pt x="514" y="212"/>
                      </a:lnTo>
                      <a:lnTo>
                        <a:pt x="512" y="213"/>
                      </a:lnTo>
                      <a:lnTo>
                        <a:pt x="514" y="219"/>
                      </a:lnTo>
                      <a:lnTo>
                        <a:pt x="507" y="219"/>
                      </a:lnTo>
                      <a:lnTo>
                        <a:pt x="507" y="226"/>
                      </a:lnTo>
                      <a:lnTo>
                        <a:pt x="496" y="213"/>
                      </a:lnTo>
                      <a:lnTo>
                        <a:pt x="505" y="210"/>
                      </a:lnTo>
                      <a:lnTo>
                        <a:pt x="501" y="202"/>
                      </a:lnTo>
                      <a:lnTo>
                        <a:pt x="494" y="199"/>
                      </a:lnTo>
                      <a:lnTo>
                        <a:pt x="492" y="190"/>
                      </a:lnTo>
                      <a:lnTo>
                        <a:pt x="491" y="199"/>
                      </a:lnTo>
                      <a:lnTo>
                        <a:pt x="489" y="186"/>
                      </a:lnTo>
                      <a:lnTo>
                        <a:pt x="475" y="186"/>
                      </a:lnTo>
                      <a:lnTo>
                        <a:pt x="472" y="173"/>
                      </a:lnTo>
                      <a:lnTo>
                        <a:pt x="445" y="188"/>
                      </a:lnTo>
                      <a:lnTo>
                        <a:pt x="401" y="186"/>
                      </a:lnTo>
                      <a:lnTo>
                        <a:pt x="387" y="179"/>
                      </a:lnTo>
                      <a:lnTo>
                        <a:pt x="392" y="175"/>
                      </a:lnTo>
                      <a:lnTo>
                        <a:pt x="392" y="168"/>
                      </a:lnTo>
                      <a:lnTo>
                        <a:pt x="401" y="166"/>
                      </a:lnTo>
                      <a:lnTo>
                        <a:pt x="396" y="164"/>
                      </a:lnTo>
                      <a:lnTo>
                        <a:pt x="412" y="164"/>
                      </a:lnTo>
                      <a:lnTo>
                        <a:pt x="409" y="153"/>
                      </a:lnTo>
                      <a:lnTo>
                        <a:pt x="394" y="137"/>
                      </a:lnTo>
                      <a:lnTo>
                        <a:pt x="378" y="135"/>
                      </a:lnTo>
                      <a:lnTo>
                        <a:pt x="381" y="142"/>
                      </a:lnTo>
                      <a:lnTo>
                        <a:pt x="366" y="139"/>
                      </a:lnTo>
                      <a:lnTo>
                        <a:pt x="319" y="119"/>
                      </a:lnTo>
                      <a:lnTo>
                        <a:pt x="293" y="100"/>
                      </a:lnTo>
                      <a:lnTo>
                        <a:pt x="274" y="100"/>
                      </a:lnTo>
                      <a:lnTo>
                        <a:pt x="268" y="119"/>
                      </a:lnTo>
                      <a:lnTo>
                        <a:pt x="252" y="120"/>
                      </a:lnTo>
                      <a:lnTo>
                        <a:pt x="259" y="104"/>
                      </a:lnTo>
                      <a:lnTo>
                        <a:pt x="252" y="104"/>
                      </a:lnTo>
                      <a:lnTo>
                        <a:pt x="252" y="86"/>
                      </a:lnTo>
                      <a:lnTo>
                        <a:pt x="248" y="86"/>
                      </a:lnTo>
                      <a:lnTo>
                        <a:pt x="250" y="89"/>
                      </a:lnTo>
                      <a:lnTo>
                        <a:pt x="248" y="93"/>
                      </a:lnTo>
                      <a:lnTo>
                        <a:pt x="246" y="91"/>
                      </a:lnTo>
                      <a:lnTo>
                        <a:pt x="237" y="110"/>
                      </a:lnTo>
                      <a:lnTo>
                        <a:pt x="241" y="111"/>
                      </a:lnTo>
                      <a:lnTo>
                        <a:pt x="234" y="117"/>
                      </a:lnTo>
                      <a:lnTo>
                        <a:pt x="228" y="119"/>
                      </a:lnTo>
                      <a:lnTo>
                        <a:pt x="217" y="104"/>
                      </a:lnTo>
                      <a:lnTo>
                        <a:pt x="208" y="79"/>
                      </a:lnTo>
                      <a:lnTo>
                        <a:pt x="197" y="68"/>
                      </a:lnTo>
                      <a:lnTo>
                        <a:pt x="194" y="73"/>
                      </a:lnTo>
                      <a:lnTo>
                        <a:pt x="203" y="80"/>
                      </a:lnTo>
                      <a:lnTo>
                        <a:pt x="180" y="104"/>
                      </a:lnTo>
                      <a:lnTo>
                        <a:pt x="184" y="93"/>
                      </a:lnTo>
                      <a:lnTo>
                        <a:pt x="163" y="106"/>
                      </a:lnTo>
                      <a:lnTo>
                        <a:pt x="152" y="128"/>
                      </a:lnTo>
                      <a:lnTo>
                        <a:pt x="152" y="115"/>
                      </a:lnTo>
                      <a:lnTo>
                        <a:pt x="123" y="131"/>
                      </a:lnTo>
                      <a:lnTo>
                        <a:pt x="139" y="111"/>
                      </a:lnTo>
                      <a:lnTo>
                        <a:pt x="154" y="111"/>
                      </a:lnTo>
                      <a:lnTo>
                        <a:pt x="173" y="93"/>
                      </a:lnTo>
                      <a:lnTo>
                        <a:pt x="177" y="89"/>
                      </a:lnTo>
                      <a:lnTo>
                        <a:pt x="173" y="80"/>
                      </a:lnTo>
                      <a:lnTo>
                        <a:pt x="108" y="122"/>
                      </a:lnTo>
                      <a:lnTo>
                        <a:pt x="97" y="133"/>
                      </a:lnTo>
                      <a:lnTo>
                        <a:pt x="104" y="148"/>
                      </a:lnTo>
                      <a:lnTo>
                        <a:pt x="104" y="153"/>
                      </a:lnTo>
                      <a:lnTo>
                        <a:pt x="95" y="140"/>
                      </a:lnTo>
                      <a:lnTo>
                        <a:pt x="84" y="140"/>
                      </a:lnTo>
                      <a:lnTo>
                        <a:pt x="90" y="150"/>
                      </a:lnTo>
                      <a:lnTo>
                        <a:pt x="86" y="150"/>
                      </a:lnTo>
                      <a:lnTo>
                        <a:pt x="68" y="137"/>
                      </a:lnTo>
                      <a:lnTo>
                        <a:pt x="53" y="137"/>
                      </a:lnTo>
                      <a:lnTo>
                        <a:pt x="26" y="110"/>
                      </a:lnTo>
                      <a:lnTo>
                        <a:pt x="0" y="104"/>
                      </a:lnTo>
                      <a:lnTo>
                        <a:pt x="0" y="447"/>
                      </a:lnTo>
                      <a:lnTo>
                        <a:pt x="15" y="452"/>
                      </a:lnTo>
                      <a:lnTo>
                        <a:pt x="28" y="447"/>
                      </a:lnTo>
                      <a:lnTo>
                        <a:pt x="28" y="456"/>
                      </a:lnTo>
                      <a:lnTo>
                        <a:pt x="50" y="479"/>
                      </a:lnTo>
                      <a:lnTo>
                        <a:pt x="53" y="489"/>
                      </a:lnTo>
                      <a:lnTo>
                        <a:pt x="66" y="483"/>
                      </a:lnTo>
                      <a:lnTo>
                        <a:pt x="71" y="470"/>
                      </a:lnTo>
                      <a:lnTo>
                        <a:pt x="84" y="463"/>
                      </a:lnTo>
                      <a:lnTo>
                        <a:pt x="100" y="490"/>
                      </a:lnTo>
                      <a:lnTo>
                        <a:pt x="709" y="492"/>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 name=""/>
                <p:cNvSpPr/>
                <p:nvPr/>
              </p:nvSpPr>
              <p:spPr>
                <a:xfrm>
                  <a:off x="1633680" y="2239560"/>
                  <a:ext cx="1684080" cy="727200"/>
                </a:xfrm>
                <a:custGeom>
                  <a:avLst/>
                  <a:gdLst/>
                  <a:ahLst/>
                  <a:rect l="l" t="t" r="r" b="b"/>
                  <a:pathLst>
                    <a:path w="1204" h="525">
                      <a:moveTo>
                        <a:pt x="0" y="114"/>
                      </a:moveTo>
                      <a:lnTo>
                        <a:pt x="9" y="122"/>
                      </a:lnTo>
                      <a:lnTo>
                        <a:pt x="38" y="180"/>
                      </a:lnTo>
                      <a:lnTo>
                        <a:pt x="66" y="195"/>
                      </a:lnTo>
                      <a:lnTo>
                        <a:pt x="66" y="222"/>
                      </a:lnTo>
                      <a:lnTo>
                        <a:pt x="66" y="231"/>
                      </a:lnTo>
                      <a:lnTo>
                        <a:pt x="62" y="231"/>
                      </a:lnTo>
                      <a:lnTo>
                        <a:pt x="60" y="238"/>
                      </a:lnTo>
                      <a:lnTo>
                        <a:pt x="69" y="244"/>
                      </a:lnTo>
                      <a:lnTo>
                        <a:pt x="66" y="249"/>
                      </a:lnTo>
                      <a:lnTo>
                        <a:pt x="78" y="264"/>
                      </a:lnTo>
                      <a:lnTo>
                        <a:pt x="82" y="262"/>
                      </a:lnTo>
                      <a:lnTo>
                        <a:pt x="82" y="273"/>
                      </a:lnTo>
                      <a:lnTo>
                        <a:pt x="88" y="286"/>
                      </a:lnTo>
                      <a:lnTo>
                        <a:pt x="93" y="284"/>
                      </a:lnTo>
                      <a:lnTo>
                        <a:pt x="93" y="289"/>
                      </a:lnTo>
                      <a:lnTo>
                        <a:pt x="100" y="287"/>
                      </a:lnTo>
                      <a:lnTo>
                        <a:pt x="102" y="308"/>
                      </a:lnTo>
                      <a:lnTo>
                        <a:pt x="108" y="306"/>
                      </a:lnTo>
                      <a:lnTo>
                        <a:pt x="108" y="311"/>
                      </a:lnTo>
                      <a:lnTo>
                        <a:pt x="109" y="311"/>
                      </a:lnTo>
                      <a:lnTo>
                        <a:pt x="102" y="313"/>
                      </a:lnTo>
                      <a:lnTo>
                        <a:pt x="108" y="317"/>
                      </a:lnTo>
                      <a:lnTo>
                        <a:pt x="102" y="318"/>
                      </a:lnTo>
                      <a:lnTo>
                        <a:pt x="104" y="322"/>
                      </a:lnTo>
                      <a:lnTo>
                        <a:pt x="111" y="326"/>
                      </a:lnTo>
                      <a:lnTo>
                        <a:pt x="124" y="324"/>
                      </a:lnTo>
                      <a:lnTo>
                        <a:pt x="122" y="328"/>
                      </a:lnTo>
                      <a:lnTo>
                        <a:pt x="130" y="331"/>
                      </a:lnTo>
                      <a:lnTo>
                        <a:pt x="126" y="335"/>
                      </a:lnTo>
                      <a:lnTo>
                        <a:pt x="149" y="337"/>
                      </a:lnTo>
                      <a:lnTo>
                        <a:pt x="148" y="346"/>
                      </a:lnTo>
                      <a:lnTo>
                        <a:pt x="149" y="349"/>
                      </a:lnTo>
                      <a:lnTo>
                        <a:pt x="156" y="351"/>
                      </a:lnTo>
                      <a:lnTo>
                        <a:pt x="161" y="351"/>
                      </a:lnTo>
                      <a:lnTo>
                        <a:pt x="161" y="346"/>
                      </a:lnTo>
                      <a:lnTo>
                        <a:pt x="166" y="355"/>
                      </a:lnTo>
                      <a:lnTo>
                        <a:pt x="166" y="360"/>
                      </a:lnTo>
                      <a:lnTo>
                        <a:pt x="172" y="355"/>
                      </a:lnTo>
                      <a:lnTo>
                        <a:pt x="172" y="364"/>
                      </a:lnTo>
                      <a:lnTo>
                        <a:pt x="180" y="366"/>
                      </a:lnTo>
                      <a:lnTo>
                        <a:pt x="175" y="368"/>
                      </a:lnTo>
                      <a:lnTo>
                        <a:pt x="179" y="371"/>
                      </a:lnTo>
                      <a:lnTo>
                        <a:pt x="599" y="373"/>
                      </a:lnTo>
                      <a:lnTo>
                        <a:pt x="599" y="362"/>
                      </a:lnTo>
                      <a:lnTo>
                        <a:pt x="607" y="379"/>
                      </a:lnTo>
                      <a:lnTo>
                        <a:pt x="634" y="380"/>
                      </a:lnTo>
                      <a:lnTo>
                        <a:pt x="656" y="393"/>
                      </a:lnTo>
                      <a:lnTo>
                        <a:pt x="665" y="391"/>
                      </a:lnTo>
                      <a:lnTo>
                        <a:pt x="682" y="395"/>
                      </a:lnTo>
                      <a:lnTo>
                        <a:pt x="687" y="391"/>
                      </a:lnTo>
                      <a:lnTo>
                        <a:pt x="694" y="380"/>
                      </a:lnTo>
                      <a:lnTo>
                        <a:pt x="696" y="386"/>
                      </a:lnTo>
                      <a:lnTo>
                        <a:pt x="702" y="375"/>
                      </a:lnTo>
                      <a:lnTo>
                        <a:pt x="702" y="384"/>
                      </a:lnTo>
                      <a:lnTo>
                        <a:pt x="707" y="371"/>
                      </a:lnTo>
                      <a:lnTo>
                        <a:pt x="718" y="375"/>
                      </a:lnTo>
                      <a:lnTo>
                        <a:pt x="722" y="388"/>
                      </a:lnTo>
                      <a:lnTo>
                        <a:pt x="722" y="377"/>
                      </a:lnTo>
                      <a:lnTo>
                        <a:pt x="733" y="377"/>
                      </a:lnTo>
                      <a:lnTo>
                        <a:pt x="742" y="395"/>
                      </a:lnTo>
                      <a:lnTo>
                        <a:pt x="755" y="395"/>
                      </a:lnTo>
                      <a:lnTo>
                        <a:pt x="755" y="402"/>
                      </a:lnTo>
                      <a:lnTo>
                        <a:pt x="758" y="408"/>
                      </a:lnTo>
                      <a:lnTo>
                        <a:pt x="758" y="417"/>
                      </a:lnTo>
                      <a:lnTo>
                        <a:pt x="762" y="419"/>
                      </a:lnTo>
                      <a:lnTo>
                        <a:pt x="762" y="428"/>
                      </a:lnTo>
                      <a:lnTo>
                        <a:pt x="764" y="428"/>
                      </a:lnTo>
                      <a:lnTo>
                        <a:pt x="766" y="426"/>
                      </a:lnTo>
                      <a:lnTo>
                        <a:pt x="767" y="431"/>
                      </a:lnTo>
                      <a:lnTo>
                        <a:pt x="818" y="441"/>
                      </a:lnTo>
                      <a:lnTo>
                        <a:pt x="830" y="453"/>
                      </a:lnTo>
                      <a:lnTo>
                        <a:pt x="830" y="457"/>
                      </a:lnTo>
                      <a:lnTo>
                        <a:pt x="835" y="464"/>
                      </a:lnTo>
                      <a:lnTo>
                        <a:pt x="830" y="462"/>
                      </a:lnTo>
                      <a:lnTo>
                        <a:pt x="830" y="470"/>
                      </a:lnTo>
                      <a:lnTo>
                        <a:pt x="818" y="466"/>
                      </a:lnTo>
                      <a:lnTo>
                        <a:pt x="814" y="470"/>
                      </a:lnTo>
                      <a:lnTo>
                        <a:pt x="814" y="461"/>
                      </a:lnTo>
                      <a:lnTo>
                        <a:pt x="811" y="462"/>
                      </a:lnTo>
                      <a:lnTo>
                        <a:pt x="811" y="455"/>
                      </a:lnTo>
                      <a:lnTo>
                        <a:pt x="806" y="455"/>
                      </a:lnTo>
                      <a:lnTo>
                        <a:pt x="809" y="466"/>
                      </a:lnTo>
                      <a:lnTo>
                        <a:pt x="804" y="479"/>
                      </a:lnTo>
                      <a:lnTo>
                        <a:pt x="802" y="495"/>
                      </a:lnTo>
                      <a:lnTo>
                        <a:pt x="793" y="501"/>
                      </a:lnTo>
                      <a:lnTo>
                        <a:pt x="791" y="510"/>
                      </a:lnTo>
                      <a:lnTo>
                        <a:pt x="793" y="515"/>
                      </a:lnTo>
                      <a:lnTo>
                        <a:pt x="785" y="515"/>
                      </a:lnTo>
                      <a:lnTo>
                        <a:pt x="782" y="523"/>
                      </a:lnTo>
                      <a:lnTo>
                        <a:pt x="793" y="524"/>
                      </a:lnTo>
                      <a:lnTo>
                        <a:pt x="813" y="510"/>
                      </a:lnTo>
                      <a:lnTo>
                        <a:pt x="820" y="512"/>
                      </a:lnTo>
                      <a:lnTo>
                        <a:pt x="830" y="506"/>
                      </a:lnTo>
                      <a:lnTo>
                        <a:pt x="847" y="506"/>
                      </a:lnTo>
                      <a:lnTo>
                        <a:pt x="844" y="499"/>
                      </a:lnTo>
                      <a:lnTo>
                        <a:pt x="833" y="497"/>
                      </a:lnTo>
                      <a:lnTo>
                        <a:pt x="842" y="488"/>
                      </a:lnTo>
                      <a:lnTo>
                        <a:pt x="858" y="482"/>
                      </a:lnTo>
                      <a:lnTo>
                        <a:pt x="875" y="482"/>
                      </a:lnTo>
                      <a:lnTo>
                        <a:pt x="873" y="479"/>
                      </a:lnTo>
                      <a:lnTo>
                        <a:pt x="877" y="479"/>
                      </a:lnTo>
                      <a:lnTo>
                        <a:pt x="894" y="470"/>
                      </a:lnTo>
                      <a:lnTo>
                        <a:pt x="908" y="461"/>
                      </a:lnTo>
                      <a:lnTo>
                        <a:pt x="958" y="461"/>
                      </a:lnTo>
                      <a:lnTo>
                        <a:pt x="962" y="455"/>
                      </a:lnTo>
                      <a:lnTo>
                        <a:pt x="974" y="453"/>
                      </a:lnTo>
                      <a:lnTo>
                        <a:pt x="982" y="421"/>
                      </a:lnTo>
                      <a:lnTo>
                        <a:pt x="991" y="408"/>
                      </a:lnTo>
                      <a:lnTo>
                        <a:pt x="1000" y="413"/>
                      </a:lnTo>
                      <a:lnTo>
                        <a:pt x="1010" y="408"/>
                      </a:lnTo>
                      <a:lnTo>
                        <a:pt x="1017" y="417"/>
                      </a:lnTo>
                      <a:lnTo>
                        <a:pt x="1017" y="446"/>
                      </a:lnTo>
                      <a:lnTo>
                        <a:pt x="1021" y="448"/>
                      </a:lnTo>
                      <a:lnTo>
                        <a:pt x="1021" y="455"/>
                      </a:lnTo>
                      <a:lnTo>
                        <a:pt x="1028" y="457"/>
                      </a:lnTo>
                      <a:lnTo>
                        <a:pt x="1050" y="455"/>
                      </a:lnTo>
                      <a:lnTo>
                        <a:pt x="1068" y="439"/>
                      </a:lnTo>
                      <a:lnTo>
                        <a:pt x="1070" y="442"/>
                      </a:lnTo>
                      <a:lnTo>
                        <a:pt x="1063" y="450"/>
                      </a:lnTo>
                      <a:lnTo>
                        <a:pt x="1063" y="453"/>
                      </a:lnTo>
                      <a:lnTo>
                        <a:pt x="1087" y="452"/>
                      </a:lnTo>
                      <a:lnTo>
                        <a:pt x="1073" y="459"/>
                      </a:lnTo>
                      <a:lnTo>
                        <a:pt x="1070" y="453"/>
                      </a:lnTo>
                      <a:lnTo>
                        <a:pt x="1042" y="470"/>
                      </a:lnTo>
                      <a:lnTo>
                        <a:pt x="1047" y="470"/>
                      </a:lnTo>
                      <a:lnTo>
                        <a:pt x="1042" y="477"/>
                      </a:lnTo>
                      <a:lnTo>
                        <a:pt x="1045" y="484"/>
                      </a:lnTo>
                      <a:lnTo>
                        <a:pt x="1054" y="492"/>
                      </a:lnTo>
                      <a:lnTo>
                        <a:pt x="1071" y="475"/>
                      </a:lnTo>
                      <a:lnTo>
                        <a:pt x="1073" y="470"/>
                      </a:lnTo>
                      <a:lnTo>
                        <a:pt x="1083" y="470"/>
                      </a:lnTo>
                      <a:lnTo>
                        <a:pt x="1083" y="466"/>
                      </a:lnTo>
                      <a:lnTo>
                        <a:pt x="1092" y="466"/>
                      </a:lnTo>
                      <a:lnTo>
                        <a:pt x="1121" y="453"/>
                      </a:lnTo>
                      <a:lnTo>
                        <a:pt x="1115" y="452"/>
                      </a:lnTo>
                      <a:lnTo>
                        <a:pt x="1117" y="448"/>
                      </a:lnTo>
                      <a:lnTo>
                        <a:pt x="1108" y="446"/>
                      </a:lnTo>
                      <a:lnTo>
                        <a:pt x="1106" y="441"/>
                      </a:lnTo>
                      <a:lnTo>
                        <a:pt x="1095" y="446"/>
                      </a:lnTo>
                      <a:lnTo>
                        <a:pt x="1075" y="439"/>
                      </a:lnTo>
                      <a:lnTo>
                        <a:pt x="1079" y="437"/>
                      </a:lnTo>
                      <a:lnTo>
                        <a:pt x="1068" y="431"/>
                      </a:lnTo>
                      <a:lnTo>
                        <a:pt x="1064" y="428"/>
                      </a:lnTo>
                      <a:lnTo>
                        <a:pt x="1063" y="415"/>
                      </a:lnTo>
                      <a:lnTo>
                        <a:pt x="1055" y="413"/>
                      </a:lnTo>
                      <a:lnTo>
                        <a:pt x="1063" y="399"/>
                      </a:lnTo>
                      <a:lnTo>
                        <a:pt x="1059" y="397"/>
                      </a:lnTo>
                      <a:lnTo>
                        <a:pt x="1050" y="400"/>
                      </a:lnTo>
                      <a:lnTo>
                        <a:pt x="1048" y="395"/>
                      </a:lnTo>
                      <a:lnTo>
                        <a:pt x="1035" y="393"/>
                      </a:lnTo>
                      <a:lnTo>
                        <a:pt x="1047" y="390"/>
                      </a:lnTo>
                      <a:lnTo>
                        <a:pt x="1057" y="393"/>
                      </a:lnTo>
                      <a:lnTo>
                        <a:pt x="1071" y="380"/>
                      </a:lnTo>
                      <a:lnTo>
                        <a:pt x="1070" y="371"/>
                      </a:lnTo>
                      <a:lnTo>
                        <a:pt x="1059" y="366"/>
                      </a:lnTo>
                      <a:lnTo>
                        <a:pt x="1035" y="368"/>
                      </a:lnTo>
                      <a:lnTo>
                        <a:pt x="1008" y="380"/>
                      </a:lnTo>
                      <a:lnTo>
                        <a:pt x="990" y="395"/>
                      </a:lnTo>
                      <a:lnTo>
                        <a:pt x="974" y="417"/>
                      </a:lnTo>
                      <a:lnTo>
                        <a:pt x="966" y="419"/>
                      </a:lnTo>
                      <a:lnTo>
                        <a:pt x="979" y="406"/>
                      </a:lnTo>
                      <a:lnTo>
                        <a:pt x="986" y="390"/>
                      </a:lnTo>
                      <a:lnTo>
                        <a:pt x="993" y="388"/>
                      </a:lnTo>
                      <a:lnTo>
                        <a:pt x="1000" y="375"/>
                      </a:lnTo>
                      <a:lnTo>
                        <a:pt x="1014" y="364"/>
                      </a:lnTo>
                      <a:lnTo>
                        <a:pt x="1024" y="362"/>
                      </a:lnTo>
                      <a:lnTo>
                        <a:pt x="1031" y="348"/>
                      </a:lnTo>
                      <a:lnTo>
                        <a:pt x="1040" y="340"/>
                      </a:lnTo>
                      <a:lnTo>
                        <a:pt x="1103" y="340"/>
                      </a:lnTo>
                      <a:lnTo>
                        <a:pt x="1111" y="346"/>
                      </a:lnTo>
                      <a:lnTo>
                        <a:pt x="1134" y="337"/>
                      </a:lnTo>
                      <a:lnTo>
                        <a:pt x="1134" y="340"/>
                      </a:lnTo>
                      <a:lnTo>
                        <a:pt x="1135" y="340"/>
                      </a:lnTo>
                      <a:lnTo>
                        <a:pt x="1161" y="317"/>
                      </a:lnTo>
                      <a:lnTo>
                        <a:pt x="1188" y="311"/>
                      </a:lnTo>
                      <a:lnTo>
                        <a:pt x="1203" y="295"/>
                      </a:lnTo>
                      <a:lnTo>
                        <a:pt x="1198" y="289"/>
                      </a:lnTo>
                      <a:lnTo>
                        <a:pt x="1203" y="289"/>
                      </a:lnTo>
                      <a:lnTo>
                        <a:pt x="1198" y="284"/>
                      </a:lnTo>
                      <a:lnTo>
                        <a:pt x="1201" y="284"/>
                      </a:lnTo>
                      <a:lnTo>
                        <a:pt x="1199" y="273"/>
                      </a:lnTo>
                      <a:lnTo>
                        <a:pt x="1192" y="269"/>
                      </a:lnTo>
                      <a:lnTo>
                        <a:pt x="1201" y="269"/>
                      </a:lnTo>
                      <a:lnTo>
                        <a:pt x="1198" y="262"/>
                      </a:lnTo>
                      <a:lnTo>
                        <a:pt x="1199" y="260"/>
                      </a:lnTo>
                      <a:lnTo>
                        <a:pt x="1183" y="255"/>
                      </a:lnTo>
                      <a:lnTo>
                        <a:pt x="1177" y="264"/>
                      </a:lnTo>
                      <a:lnTo>
                        <a:pt x="1177" y="244"/>
                      </a:lnTo>
                      <a:lnTo>
                        <a:pt x="1165" y="246"/>
                      </a:lnTo>
                      <a:lnTo>
                        <a:pt x="1170" y="246"/>
                      </a:lnTo>
                      <a:lnTo>
                        <a:pt x="1156" y="249"/>
                      </a:lnTo>
                      <a:lnTo>
                        <a:pt x="1132" y="267"/>
                      </a:lnTo>
                      <a:lnTo>
                        <a:pt x="1132" y="260"/>
                      </a:lnTo>
                      <a:lnTo>
                        <a:pt x="1119" y="257"/>
                      </a:lnTo>
                      <a:lnTo>
                        <a:pt x="1123" y="253"/>
                      </a:lnTo>
                      <a:lnTo>
                        <a:pt x="1134" y="258"/>
                      </a:lnTo>
                      <a:lnTo>
                        <a:pt x="1137" y="251"/>
                      </a:lnTo>
                      <a:lnTo>
                        <a:pt x="1156" y="246"/>
                      </a:lnTo>
                      <a:lnTo>
                        <a:pt x="1144" y="246"/>
                      </a:lnTo>
                      <a:lnTo>
                        <a:pt x="1175" y="235"/>
                      </a:lnTo>
                      <a:lnTo>
                        <a:pt x="1167" y="224"/>
                      </a:lnTo>
                      <a:lnTo>
                        <a:pt x="1161" y="229"/>
                      </a:lnTo>
                      <a:lnTo>
                        <a:pt x="1156" y="226"/>
                      </a:lnTo>
                      <a:lnTo>
                        <a:pt x="1148" y="216"/>
                      </a:lnTo>
                      <a:lnTo>
                        <a:pt x="1141" y="226"/>
                      </a:lnTo>
                      <a:lnTo>
                        <a:pt x="1144" y="216"/>
                      </a:lnTo>
                      <a:lnTo>
                        <a:pt x="1141" y="213"/>
                      </a:lnTo>
                      <a:lnTo>
                        <a:pt x="1128" y="215"/>
                      </a:lnTo>
                      <a:lnTo>
                        <a:pt x="1132" y="211"/>
                      </a:lnTo>
                      <a:lnTo>
                        <a:pt x="1132" y="202"/>
                      </a:lnTo>
                      <a:lnTo>
                        <a:pt x="1117" y="198"/>
                      </a:lnTo>
                      <a:lnTo>
                        <a:pt x="1115" y="189"/>
                      </a:lnTo>
                      <a:lnTo>
                        <a:pt x="1106" y="191"/>
                      </a:lnTo>
                      <a:lnTo>
                        <a:pt x="1110" y="187"/>
                      </a:lnTo>
                      <a:lnTo>
                        <a:pt x="1106" y="184"/>
                      </a:lnTo>
                      <a:lnTo>
                        <a:pt x="1108" y="180"/>
                      </a:lnTo>
                      <a:lnTo>
                        <a:pt x="1092" y="178"/>
                      </a:lnTo>
                      <a:lnTo>
                        <a:pt x="1103" y="176"/>
                      </a:lnTo>
                      <a:lnTo>
                        <a:pt x="1101" y="175"/>
                      </a:lnTo>
                      <a:lnTo>
                        <a:pt x="1110" y="176"/>
                      </a:lnTo>
                      <a:lnTo>
                        <a:pt x="1108" y="175"/>
                      </a:lnTo>
                      <a:lnTo>
                        <a:pt x="1113" y="167"/>
                      </a:lnTo>
                      <a:lnTo>
                        <a:pt x="1106" y="156"/>
                      </a:lnTo>
                      <a:lnTo>
                        <a:pt x="1099" y="156"/>
                      </a:lnTo>
                      <a:lnTo>
                        <a:pt x="1108" y="151"/>
                      </a:lnTo>
                      <a:lnTo>
                        <a:pt x="1101" y="142"/>
                      </a:lnTo>
                      <a:lnTo>
                        <a:pt x="1097" y="144"/>
                      </a:lnTo>
                      <a:lnTo>
                        <a:pt x="1101" y="140"/>
                      </a:lnTo>
                      <a:lnTo>
                        <a:pt x="1097" y="136"/>
                      </a:lnTo>
                      <a:lnTo>
                        <a:pt x="1088" y="138"/>
                      </a:lnTo>
                      <a:lnTo>
                        <a:pt x="1097" y="129"/>
                      </a:lnTo>
                      <a:lnTo>
                        <a:pt x="1083" y="125"/>
                      </a:lnTo>
                      <a:lnTo>
                        <a:pt x="1092" y="122"/>
                      </a:lnTo>
                      <a:lnTo>
                        <a:pt x="1087" y="116"/>
                      </a:lnTo>
                      <a:lnTo>
                        <a:pt x="1088" y="109"/>
                      </a:lnTo>
                      <a:lnTo>
                        <a:pt x="1071" y="113"/>
                      </a:lnTo>
                      <a:lnTo>
                        <a:pt x="1085" y="103"/>
                      </a:lnTo>
                      <a:lnTo>
                        <a:pt x="1075" y="98"/>
                      </a:lnTo>
                      <a:lnTo>
                        <a:pt x="1079" y="94"/>
                      </a:lnTo>
                      <a:lnTo>
                        <a:pt x="1073" y="94"/>
                      </a:lnTo>
                      <a:lnTo>
                        <a:pt x="1071" y="83"/>
                      </a:lnTo>
                      <a:lnTo>
                        <a:pt x="1068" y="83"/>
                      </a:lnTo>
                      <a:lnTo>
                        <a:pt x="1070" y="80"/>
                      </a:lnTo>
                      <a:lnTo>
                        <a:pt x="1066" y="71"/>
                      </a:lnTo>
                      <a:lnTo>
                        <a:pt x="1063" y="71"/>
                      </a:lnTo>
                      <a:lnTo>
                        <a:pt x="1052" y="89"/>
                      </a:lnTo>
                      <a:lnTo>
                        <a:pt x="1055" y="98"/>
                      </a:lnTo>
                      <a:lnTo>
                        <a:pt x="1048" y="102"/>
                      </a:lnTo>
                      <a:lnTo>
                        <a:pt x="1050" y="105"/>
                      </a:lnTo>
                      <a:lnTo>
                        <a:pt x="1048" y="113"/>
                      </a:lnTo>
                      <a:lnTo>
                        <a:pt x="1042" y="113"/>
                      </a:lnTo>
                      <a:lnTo>
                        <a:pt x="1047" y="120"/>
                      </a:lnTo>
                      <a:lnTo>
                        <a:pt x="1042" y="127"/>
                      </a:lnTo>
                      <a:lnTo>
                        <a:pt x="1042" y="120"/>
                      </a:lnTo>
                      <a:lnTo>
                        <a:pt x="1037" y="114"/>
                      </a:lnTo>
                      <a:lnTo>
                        <a:pt x="1033" y="125"/>
                      </a:lnTo>
                      <a:lnTo>
                        <a:pt x="1017" y="136"/>
                      </a:lnTo>
                      <a:lnTo>
                        <a:pt x="1017" y="127"/>
                      </a:lnTo>
                      <a:lnTo>
                        <a:pt x="1014" y="129"/>
                      </a:lnTo>
                      <a:lnTo>
                        <a:pt x="1015" y="122"/>
                      </a:lnTo>
                      <a:lnTo>
                        <a:pt x="1010" y="136"/>
                      </a:lnTo>
                      <a:lnTo>
                        <a:pt x="998" y="138"/>
                      </a:lnTo>
                      <a:lnTo>
                        <a:pt x="1010" y="136"/>
                      </a:lnTo>
                      <a:lnTo>
                        <a:pt x="1010" y="127"/>
                      </a:lnTo>
                      <a:lnTo>
                        <a:pt x="1006" y="114"/>
                      </a:lnTo>
                      <a:lnTo>
                        <a:pt x="977" y="120"/>
                      </a:lnTo>
                      <a:lnTo>
                        <a:pt x="984" y="116"/>
                      </a:lnTo>
                      <a:lnTo>
                        <a:pt x="982" y="113"/>
                      </a:lnTo>
                      <a:lnTo>
                        <a:pt x="988" y="114"/>
                      </a:lnTo>
                      <a:lnTo>
                        <a:pt x="995" y="113"/>
                      </a:lnTo>
                      <a:lnTo>
                        <a:pt x="991" y="105"/>
                      </a:lnTo>
                      <a:lnTo>
                        <a:pt x="995" y="102"/>
                      </a:lnTo>
                      <a:lnTo>
                        <a:pt x="988" y="102"/>
                      </a:lnTo>
                      <a:lnTo>
                        <a:pt x="991" y="93"/>
                      </a:lnTo>
                      <a:lnTo>
                        <a:pt x="988" y="83"/>
                      </a:lnTo>
                      <a:lnTo>
                        <a:pt x="962" y="80"/>
                      </a:lnTo>
                      <a:lnTo>
                        <a:pt x="991" y="78"/>
                      </a:lnTo>
                      <a:lnTo>
                        <a:pt x="986" y="65"/>
                      </a:lnTo>
                      <a:lnTo>
                        <a:pt x="991" y="52"/>
                      </a:lnTo>
                      <a:lnTo>
                        <a:pt x="988" y="47"/>
                      </a:lnTo>
                      <a:lnTo>
                        <a:pt x="981" y="54"/>
                      </a:lnTo>
                      <a:lnTo>
                        <a:pt x="979" y="47"/>
                      </a:lnTo>
                      <a:lnTo>
                        <a:pt x="958" y="45"/>
                      </a:lnTo>
                      <a:lnTo>
                        <a:pt x="953" y="36"/>
                      </a:lnTo>
                      <a:lnTo>
                        <a:pt x="958" y="32"/>
                      </a:lnTo>
                      <a:lnTo>
                        <a:pt x="948" y="32"/>
                      </a:lnTo>
                      <a:lnTo>
                        <a:pt x="950" y="29"/>
                      </a:lnTo>
                      <a:lnTo>
                        <a:pt x="948" y="21"/>
                      </a:lnTo>
                      <a:lnTo>
                        <a:pt x="941" y="25"/>
                      </a:lnTo>
                      <a:lnTo>
                        <a:pt x="942" y="12"/>
                      </a:lnTo>
                      <a:lnTo>
                        <a:pt x="924" y="1"/>
                      </a:lnTo>
                      <a:lnTo>
                        <a:pt x="904" y="12"/>
                      </a:lnTo>
                      <a:lnTo>
                        <a:pt x="868" y="0"/>
                      </a:lnTo>
                      <a:lnTo>
                        <a:pt x="858" y="10"/>
                      </a:lnTo>
                      <a:lnTo>
                        <a:pt x="858" y="25"/>
                      </a:lnTo>
                      <a:lnTo>
                        <a:pt x="870" y="27"/>
                      </a:lnTo>
                      <a:lnTo>
                        <a:pt x="858" y="54"/>
                      </a:lnTo>
                      <a:lnTo>
                        <a:pt x="868" y="58"/>
                      </a:lnTo>
                      <a:lnTo>
                        <a:pt x="864" y="60"/>
                      </a:lnTo>
                      <a:lnTo>
                        <a:pt x="864" y="67"/>
                      </a:lnTo>
                      <a:lnTo>
                        <a:pt x="868" y="76"/>
                      </a:lnTo>
                      <a:lnTo>
                        <a:pt x="866" y="82"/>
                      </a:lnTo>
                      <a:lnTo>
                        <a:pt x="873" y="82"/>
                      </a:lnTo>
                      <a:lnTo>
                        <a:pt x="870" y="91"/>
                      </a:lnTo>
                      <a:lnTo>
                        <a:pt x="875" y="93"/>
                      </a:lnTo>
                      <a:lnTo>
                        <a:pt x="866" y="93"/>
                      </a:lnTo>
                      <a:lnTo>
                        <a:pt x="866" y="103"/>
                      </a:lnTo>
                      <a:lnTo>
                        <a:pt x="849" y="109"/>
                      </a:lnTo>
                      <a:lnTo>
                        <a:pt x="849" y="116"/>
                      </a:lnTo>
                      <a:lnTo>
                        <a:pt x="868" y="131"/>
                      </a:lnTo>
                      <a:lnTo>
                        <a:pt x="878" y="169"/>
                      </a:lnTo>
                      <a:lnTo>
                        <a:pt x="880" y="187"/>
                      </a:lnTo>
                      <a:lnTo>
                        <a:pt x="884" y="180"/>
                      </a:lnTo>
                      <a:lnTo>
                        <a:pt x="887" y="189"/>
                      </a:lnTo>
                      <a:lnTo>
                        <a:pt x="880" y="191"/>
                      </a:lnTo>
                      <a:lnTo>
                        <a:pt x="866" y="213"/>
                      </a:lnTo>
                      <a:lnTo>
                        <a:pt x="837" y="235"/>
                      </a:lnTo>
                      <a:lnTo>
                        <a:pt x="846" y="251"/>
                      </a:lnTo>
                      <a:lnTo>
                        <a:pt x="849" y="287"/>
                      </a:lnTo>
                      <a:lnTo>
                        <a:pt x="854" y="293"/>
                      </a:lnTo>
                      <a:lnTo>
                        <a:pt x="862" y="295"/>
                      </a:lnTo>
                      <a:lnTo>
                        <a:pt x="854" y="295"/>
                      </a:lnTo>
                      <a:lnTo>
                        <a:pt x="844" y="304"/>
                      </a:lnTo>
                      <a:lnTo>
                        <a:pt x="851" y="311"/>
                      </a:lnTo>
                      <a:lnTo>
                        <a:pt x="847" y="318"/>
                      </a:lnTo>
                      <a:lnTo>
                        <a:pt x="838" y="311"/>
                      </a:lnTo>
                      <a:lnTo>
                        <a:pt x="837" y="313"/>
                      </a:lnTo>
                      <a:lnTo>
                        <a:pt x="835" y="315"/>
                      </a:lnTo>
                      <a:lnTo>
                        <a:pt x="835" y="322"/>
                      </a:lnTo>
                      <a:lnTo>
                        <a:pt x="824" y="317"/>
                      </a:lnTo>
                      <a:lnTo>
                        <a:pt x="813" y="324"/>
                      </a:lnTo>
                      <a:lnTo>
                        <a:pt x="820" y="313"/>
                      </a:lnTo>
                      <a:lnTo>
                        <a:pt x="820" y="306"/>
                      </a:lnTo>
                      <a:lnTo>
                        <a:pt x="811" y="298"/>
                      </a:lnTo>
                      <a:lnTo>
                        <a:pt x="798" y="298"/>
                      </a:lnTo>
                      <a:lnTo>
                        <a:pt x="807" y="291"/>
                      </a:lnTo>
                      <a:lnTo>
                        <a:pt x="795" y="275"/>
                      </a:lnTo>
                      <a:lnTo>
                        <a:pt x="797" y="267"/>
                      </a:lnTo>
                      <a:lnTo>
                        <a:pt x="793" y="246"/>
                      </a:lnTo>
                      <a:lnTo>
                        <a:pt x="795" y="220"/>
                      </a:lnTo>
                      <a:lnTo>
                        <a:pt x="749" y="215"/>
                      </a:lnTo>
                      <a:lnTo>
                        <a:pt x="743" y="227"/>
                      </a:lnTo>
                      <a:lnTo>
                        <a:pt x="749" y="213"/>
                      </a:lnTo>
                      <a:lnTo>
                        <a:pt x="740" y="205"/>
                      </a:lnTo>
                      <a:lnTo>
                        <a:pt x="715" y="198"/>
                      </a:lnTo>
                      <a:lnTo>
                        <a:pt x="705" y="184"/>
                      </a:lnTo>
                      <a:lnTo>
                        <a:pt x="689" y="175"/>
                      </a:lnTo>
                      <a:lnTo>
                        <a:pt x="660" y="160"/>
                      </a:lnTo>
                      <a:lnTo>
                        <a:pt x="634" y="171"/>
                      </a:lnTo>
                      <a:lnTo>
                        <a:pt x="640" y="164"/>
                      </a:lnTo>
                      <a:lnTo>
                        <a:pt x="640" y="154"/>
                      </a:lnTo>
                      <a:lnTo>
                        <a:pt x="627" y="120"/>
                      </a:lnTo>
                      <a:lnTo>
                        <a:pt x="614" y="118"/>
                      </a:lnTo>
                      <a:lnTo>
                        <a:pt x="611" y="125"/>
                      </a:lnTo>
                      <a:lnTo>
                        <a:pt x="609" y="116"/>
                      </a:lnTo>
                      <a:lnTo>
                        <a:pt x="0" y="114"/>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 name=""/>
                <p:cNvSpPr/>
                <p:nvPr/>
              </p:nvSpPr>
              <p:spPr>
                <a:xfrm>
                  <a:off x="1633680" y="2239560"/>
                  <a:ext cx="1684080" cy="727200"/>
                </a:xfrm>
                <a:custGeom>
                  <a:avLst/>
                  <a:gdLst/>
                  <a:ahLst/>
                  <a:rect l="l" t="t" r="r" b="b"/>
                  <a:pathLst>
                    <a:path w="1204" h="525">
                      <a:moveTo>
                        <a:pt x="0" y="114"/>
                      </a:moveTo>
                      <a:lnTo>
                        <a:pt x="9" y="122"/>
                      </a:lnTo>
                      <a:lnTo>
                        <a:pt x="38" y="180"/>
                      </a:lnTo>
                      <a:lnTo>
                        <a:pt x="66" y="195"/>
                      </a:lnTo>
                      <a:lnTo>
                        <a:pt x="66" y="222"/>
                      </a:lnTo>
                      <a:lnTo>
                        <a:pt x="66" y="231"/>
                      </a:lnTo>
                      <a:lnTo>
                        <a:pt x="62" y="231"/>
                      </a:lnTo>
                      <a:lnTo>
                        <a:pt x="60" y="238"/>
                      </a:lnTo>
                      <a:lnTo>
                        <a:pt x="69" y="244"/>
                      </a:lnTo>
                      <a:lnTo>
                        <a:pt x="66" y="249"/>
                      </a:lnTo>
                      <a:lnTo>
                        <a:pt x="78" y="264"/>
                      </a:lnTo>
                      <a:lnTo>
                        <a:pt x="82" y="262"/>
                      </a:lnTo>
                      <a:lnTo>
                        <a:pt x="82" y="273"/>
                      </a:lnTo>
                      <a:lnTo>
                        <a:pt x="88" y="286"/>
                      </a:lnTo>
                      <a:lnTo>
                        <a:pt x="93" y="284"/>
                      </a:lnTo>
                      <a:lnTo>
                        <a:pt x="93" y="289"/>
                      </a:lnTo>
                      <a:lnTo>
                        <a:pt x="100" y="287"/>
                      </a:lnTo>
                      <a:lnTo>
                        <a:pt x="102" y="308"/>
                      </a:lnTo>
                      <a:lnTo>
                        <a:pt x="108" y="306"/>
                      </a:lnTo>
                      <a:lnTo>
                        <a:pt x="108" y="311"/>
                      </a:lnTo>
                      <a:lnTo>
                        <a:pt x="109" y="311"/>
                      </a:lnTo>
                      <a:lnTo>
                        <a:pt x="102" y="313"/>
                      </a:lnTo>
                      <a:lnTo>
                        <a:pt x="108" y="317"/>
                      </a:lnTo>
                      <a:lnTo>
                        <a:pt x="102" y="318"/>
                      </a:lnTo>
                      <a:lnTo>
                        <a:pt x="104" y="322"/>
                      </a:lnTo>
                      <a:lnTo>
                        <a:pt x="111" y="326"/>
                      </a:lnTo>
                      <a:lnTo>
                        <a:pt x="124" y="324"/>
                      </a:lnTo>
                      <a:lnTo>
                        <a:pt x="122" y="328"/>
                      </a:lnTo>
                      <a:lnTo>
                        <a:pt x="130" y="331"/>
                      </a:lnTo>
                      <a:lnTo>
                        <a:pt x="126" y="335"/>
                      </a:lnTo>
                      <a:lnTo>
                        <a:pt x="149" y="337"/>
                      </a:lnTo>
                      <a:lnTo>
                        <a:pt x="148" y="346"/>
                      </a:lnTo>
                      <a:lnTo>
                        <a:pt x="149" y="349"/>
                      </a:lnTo>
                      <a:lnTo>
                        <a:pt x="156" y="351"/>
                      </a:lnTo>
                      <a:lnTo>
                        <a:pt x="161" y="351"/>
                      </a:lnTo>
                      <a:lnTo>
                        <a:pt x="161" y="346"/>
                      </a:lnTo>
                      <a:lnTo>
                        <a:pt x="166" y="355"/>
                      </a:lnTo>
                      <a:lnTo>
                        <a:pt x="166" y="360"/>
                      </a:lnTo>
                      <a:lnTo>
                        <a:pt x="172" y="355"/>
                      </a:lnTo>
                      <a:lnTo>
                        <a:pt x="172" y="364"/>
                      </a:lnTo>
                      <a:lnTo>
                        <a:pt x="180" y="366"/>
                      </a:lnTo>
                      <a:lnTo>
                        <a:pt x="175" y="368"/>
                      </a:lnTo>
                      <a:lnTo>
                        <a:pt x="179" y="371"/>
                      </a:lnTo>
                      <a:lnTo>
                        <a:pt x="599" y="373"/>
                      </a:lnTo>
                      <a:lnTo>
                        <a:pt x="599" y="362"/>
                      </a:lnTo>
                      <a:lnTo>
                        <a:pt x="607" y="379"/>
                      </a:lnTo>
                      <a:lnTo>
                        <a:pt x="634" y="380"/>
                      </a:lnTo>
                      <a:lnTo>
                        <a:pt x="656" y="393"/>
                      </a:lnTo>
                      <a:lnTo>
                        <a:pt x="665" y="391"/>
                      </a:lnTo>
                      <a:lnTo>
                        <a:pt x="682" y="395"/>
                      </a:lnTo>
                      <a:lnTo>
                        <a:pt x="687" y="391"/>
                      </a:lnTo>
                      <a:lnTo>
                        <a:pt x="694" y="380"/>
                      </a:lnTo>
                      <a:lnTo>
                        <a:pt x="696" y="386"/>
                      </a:lnTo>
                      <a:lnTo>
                        <a:pt x="702" y="375"/>
                      </a:lnTo>
                      <a:lnTo>
                        <a:pt x="702" y="384"/>
                      </a:lnTo>
                      <a:lnTo>
                        <a:pt x="707" y="371"/>
                      </a:lnTo>
                      <a:lnTo>
                        <a:pt x="718" y="375"/>
                      </a:lnTo>
                      <a:lnTo>
                        <a:pt x="722" y="388"/>
                      </a:lnTo>
                      <a:lnTo>
                        <a:pt x="722" y="377"/>
                      </a:lnTo>
                      <a:lnTo>
                        <a:pt x="733" y="377"/>
                      </a:lnTo>
                      <a:lnTo>
                        <a:pt x="742" y="395"/>
                      </a:lnTo>
                      <a:lnTo>
                        <a:pt x="755" y="395"/>
                      </a:lnTo>
                      <a:lnTo>
                        <a:pt x="755" y="402"/>
                      </a:lnTo>
                      <a:lnTo>
                        <a:pt x="758" y="408"/>
                      </a:lnTo>
                      <a:lnTo>
                        <a:pt x="758" y="417"/>
                      </a:lnTo>
                      <a:lnTo>
                        <a:pt x="762" y="419"/>
                      </a:lnTo>
                      <a:lnTo>
                        <a:pt x="762" y="428"/>
                      </a:lnTo>
                      <a:lnTo>
                        <a:pt x="764" y="428"/>
                      </a:lnTo>
                      <a:lnTo>
                        <a:pt x="766" y="426"/>
                      </a:lnTo>
                      <a:lnTo>
                        <a:pt x="767" y="431"/>
                      </a:lnTo>
                      <a:lnTo>
                        <a:pt x="818" y="441"/>
                      </a:lnTo>
                      <a:lnTo>
                        <a:pt x="830" y="453"/>
                      </a:lnTo>
                      <a:lnTo>
                        <a:pt x="830" y="457"/>
                      </a:lnTo>
                      <a:lnTo>
                        <a:pt x="835" y="464"/>
                      </a:lnTo>
                      <a:lnTo>
                        <a:pt x="830" y="462"/>
                      </a:lnTo>
                      <a:lnTo>
                        <a:pt x="830" y="470"/>
                      </a:lnTo>
                      <a:lnTo>
                        <a:pt x="818" y="466"/>
                      </a:lnTo>
                      <a:lnTo>
                        <a:pt x="814" y="470"/>
                      </a:lnTo>
                      <a:lnTo>
                        <a:pt x="814" y="461"/>
                      </a:lnTo>
                      <a:lnTo>
                        <a:pt x="811" y="462"/>
                      </a:lnTo>
                      <a:lnTo>
                        <a:pt x="811" y="455"/>
                      </a:lnTo>
                      <a:lnTo>
                        <a:pt x="806" y="455"/>
                      </a:lnTo>
                      <a:lnTo>
                        <a:pt x="809" y="466"/>
                      </a:lnTo>
                      <a:lnTo>
                        <a:pt x="804" y="479"/>
                      </a:lnTo>
                      <a:lnTo>
                        <a:pt x="802" y="495"/>
                      </a:lnTo>
                      <a:lnTo>
                        <a:pt x="793" y="501"/>
                      </a:lnTo>
                      <a:lnTo>
                        <a:pt x="791" y="510"/>
                      </a:lnTo>
                      <a:lnTo>
                        <a:pt x="793" y="515"/>
                      </a:lnTo>
                      <a:lnTo>
                        <a:pt x="785" y="515"/>
                      </a:lnTo>
                      <a:lnTo>
                        <a:pt x="782" y="523"/>
                      </a:lnTo>
                      <a:lnTo>
                        <a:pt x="793" y="524"/>
                      </a:lnTo>
                      <a:lnTo>
                        <a:pt x="813" y="510"/>
                      </a:lnTo>
                      <a:lnTo>
                        <a:pt x="820" y="512"/>
                      </a:lnTo>
                      <a:lnTo>
                        <a:pt x="830" y="506"/>
                      </a:lnTo>
                      <a:lnTo>
                        <a:pt x="847" y="506"/>
                      </a:lnTo>
                      <a:lnTo>
                        <a:pt x="844" y="499"/>
                      </a:lnTo>
                      <a:lnTo>
                        <a:pt x="833" y="497"/>
                      </a:lnTo>
                      <a:lnTo>
                        <a:pt x="842" y="488"/>
                      </a:lnTo>
                      <a:lnTo>
                        <a:pt x="858" y="482"/>
                      </a:lnTo>
                      <a:lnTo>
                        <a:pt x="875" y="482"/>
                      </a:lnTo>
                      <a:lnTo>
                        <a:pt x="873" y="479"/>
                      </a:lnTo>
                      <a:lnTo>
                        <a:pt x="877" y="479"/>
                      </a:lnTo>
                      <a:lnTo>
                        <a:pt x="894" y="470"/>
                      </a:lnTo>
                      <a:lnTo>
                        <a:pt x="908" y="461"/>
                      </a:lnTo>
                      <a:lnTo>
                        <a:pt x="958" y="461"/>
                      </a:lnTo>
                      <a:lnTo>
                        <a:pt x="962" y="455"/>
                      </a:lnTo>
                      <a:lnTo>
                        <a:pt x="974" y="453"/>
                      </a:lnTo>
                      <a:lnTo>
                        <a:pt x="982" y="421"/>
                      </a:lnTo>
                      <a:lnTo>
                        <a:pt x="991" y="408"/>
                      </a:lnTo>
                      <a:lnTo>
                        <a:pt x="1000" y="413"/>
                      </a:lnTo>
                      <a:lnTo>
                        <a:pt x="1010" y="408"/>
                      </a:lnTo>
                      <a:lnTo>
                        <a:pt x="1017" y="417"/>
                      </a:lnTo>
                      <a:lnTo>
                        <a:pt x="1017" y="446"/>
                      </a:lnTo>
                      <a:lnTo>
                        <a:pt x="1021" y="448"/>
                      </a:lnTo>
                      <a:lnTo>
                        <a:pt x="1021" y="455"/>
                      </a:lnTo>
                      <a:lnTo>
                        <a:pt x="1028" y="457"/>
                      </a:lnTo>
                      <a:lnTo>
                        <a:pt x="1050" y="455"/>
                      </a:lnTo>
                      <a:lnTo>
                        <a:pt x="1068" y="439"/>
                      </a:lnTo>
                      <a:lnTo>
                        <a:pt x="1070" y="442"/>
                      </a:lnTo>
                      <a:lnTo>
                        <a:pt x="1063" y="450"/>
                      </a:lnTo>
                      <a:lnTo>
                        <a:pt x="1063" y="453"/>
                      </a:lnTo>
                      <a:lnTo>
                        <a:pt x="1087" y="452"/>
                      </a:lnTo>
                      <a:lnTo>
                        <a:pt x="1073" y="459"/>
                      </a:lnTo>
                      <a:lnTo>
                        <a:pt x="1070" y="453"/>
                      </a:lnTo>
                      <a:lnTo>
                        <a:pt x="1042" y="470"/>
                      </a:lnTo>
                      <a:lnTo>
                        <a:pt x="1047" y="470"/>
                      </a:lnTo>
                      <a:lnTo>
                        <a:pt x="1042" y="477"/>
                      </a:lnTo>
                      <a:lnTo>
                        <a:pt x="1045" y="484"/>
                      </a:lnTo>
                      <a:lnTo>
                        <a:pt x="1054" y="492"/>
                      </a:lnTo>
                      <a:lnTo>
                        <a:pt x="1071" y="475"/>
                      </a:lnTo>
                      <a:lnTo>
                        <a:pt x="1073" y="470"/>
                      </a:lnTo>
                      <a:lnTo>
                        <a:pt x="1083" y="470"/>
                      </a:lnTo>
                      <a:lnTo>
                        <a:pt x="1083" y="466"/>
                      </a:lnTo>
                      <a:lnTo>
                        <a:pt x="1092" y="466"/>
                      </a:lnTo>
                      <a:lnTo>
                        <a:pt x="1121" y="453"/>
                      </a:lnTo>
                      <a:lnTo>
                        <a:pt x="1115" y="452"/>
                      </a:lnTo>
                      <a:lnTo>
                        <a:pt x="1117" y="448"/>
                      </a:lnTo>
                      <a:lnTo>
                        <a:pt x="1108" y="446"/>
                      </a:lnTo>
                      <a:lnTo>
                        <a:pt x="1106" y="441"/>
                      </a:lnTo>
                      <a:lnTo>
                        <a:pt x="1095" y="446"/>
                      </a:lnTo>
                      <a:lnTo>
                        <a:pt x="1075" y="439"/>
                      </a:lnTo>
                      <a:lnTo>
                        <a:pt x="1079" y="437"/>
                      </a:lnTo>
                      <a:lnTo>
                        <a:pt x="1068" y="431"/>
                      </a:lnTo>
                      <a:lnTo>
                        <a:pt x="1064" y="428"/>
                      </a:lnTo>
                      <a:lnTo>
                        <a:pt x="1063" y="415"/>
                      </a:lnTo>
                      <a:lnTo>
                        <a:pt x="1055" y="413"/>
                      </a:lnTo>
                      <a:lnTo>
                        <a:pt x="1063" y="399"/>
                      </a:lnTo>
                      <a:lnTo>
                        <a:pt x="1059" y="397"/>
                      </a:lnTo>
                      <a:lnTo>
                        <a:pt x="1050" y="400"/>
                      </a:lnTo>
                      <a:lnTo>
                        <a:pt x="1048" y="395"/>
                      </a:lnTo>
                      <a:lnTo>
                        <a:pt x="1035" y="393"/>
                      </a:lnTo>
                      <a:lnTo>
                        <a:pt x="1047" y="390"/>
                      </a:lnTo>
                      <a:lnTo>
                        <a:pt x="1057" y="393"/>
                      </a:lnTo>
                      <a:lnTo>
                        <a:pt x="1071" y="380"/>
                      </a:lnTo>
                      <a:lnTo>
                        <a:pt x="1070" y="371"/>
                      </a:lnTo>
                      <a:lnTo>
                        <a:pt x="1059" y="366"/>
                      </a:lnTo>
                      <a:lnTo>
                        <a:pt x="1035" y="368"/>
                      </a:lnTo>
                      <a:lnTo>
                        <a:pt x="1008" y="380"/>
                      </a:lnTo>
                      <a:lnTo>
                        <a:pt x="990" y="395"/>
                      </a:lnTo>
                      <a:lnTo>
                        <a:pt x="974" y="417"/>
                      </a:lnTo>
                      <a:lnTo>
                        <a:pt x="966" y="419"/>
                      </a:lnTo>
                      <a:lnTo>
                        <a:pt x="979" y="406"/>
                      </a:lnTo>
                      <a:lnTo>
                        <a:pt x="986" y="390"/>
                      </a:lnTo>
                      <a:lnTo>
                        <a:pt x="993" y="388"/>
                      </a:lnTo>
                      <a:lnTo>
                        <a:pt x="1000" y="375"/>
                      </a:lnTo>
                      <a:lnTo>
                        <a:pt x="1014" y="364"/>
                      </a:lnTo>
                      <a:lnTo>
                        <a:pt x="1024" y="362"/>
                      </a:lnTo>
                      <a:lnTo>
                        <a:pt x="1031" y="348"/>
                      </a:lnTo>
                      <a:lnTo>
                        <a:pt x="1040" y="340"/>
                      </a:lnTo>
                      <a:lnTo>
                        <a:pt x="1103" y="340"/>
                      </a:lnTo>
                      <a:lnTo>
                        <a:pt x="1111" y="346"/>
                      </a:lnTo>
                      <a:lnTo>
                        <a:pt x="1134" y="337"/>
                      </a:lnTo>
                      <a:lnTo>
                        <a:pt x="1134" y="340"/>
                      </a:lnTo>
                      <a:lnTo>
                        <a:pt x="1135" y="340"/>
                      </a:lnTo>
                      <a:lnTo>
                        <a:pt x="1161" y="317"/>
                      </a:lnTo>
                      <a:lnTo>
                        <a:pt x="1188" y="311"/>
                      </a:lnTo>
                      <a:lnTo>
                        <a:pt x="1203" y="295"/>
                      </a:lnTo>
                      <a:lnTo>
                        <a:pt x="1198" y="289"/>
                      </a:lnTo>
                      <a:lnTo>
                        <a:pt x="1203" y="289"/>
                      </a:lnTo>
                      <a:lnTo>
                        <a:pt x="1198" y="284"/>
                      </a:lnTo>
                      <a:lnTo>
                        <a:pt x="1201" y="284"/>
                      </a:lnTo>
                      <a:lnTo>
                        <a:pt x="1199" y="273"/>
                      </a:lnTo>
                      <a:lnTo>
                        <a:pt x="1192" y="269"/>
                      </a:lnTo>
                      <a:lnTo>
                        <a:pt x="1201" y="269"/>
                      </a:lnTo>
                      <a:lnTo>
                        <a:pt x="1198" y="262"/>
                      </a:lnTo>
                      <a:lnTo>
                        <a:pt x="1199" y="260"/>
                      </a:lnTo>
                      <a:lnTo>
                        <a:pt x="1183" y="255"/>
                      </a:lnTo>
                      <a:lnTo>
                        <a:pt x="1177" y="264"/>
                      </a:lnTo>
                      <a:lnTo>
                        <a:pt x="1177" y="244"/>
                      </a:lnTo>
                      <a:lnTo>
                        <a:pt x="1165" y="246"/>
                      </a:lnTo>
                      <a:lnTo>
                        <a:pt x="1170" y="246"/>
                      </a:lnTo>
                      <a:lnTo>
                        <a:pt x="1156" y="249"/>
                      </a:lnTo>
                      <a:lnTo>
                        <a:pt x="1132" y="267"/>
                      </a:lnTo>
                      <a:lnTo>
                        <a:pt x="1132" y="260"/>
                      </a:lnTo>
                      <a:lnTo>
                        <a:pt x="1119" y="257"/>
                      </a:lnTo>
                      <a:lnTo>
                        <a:pt x="1123" y="253"/>
                      </a:lnTo>
                      <a:lnTo>
                        <a:pt x="1134" y="258"/>
                      </a:lnTo>
                      <a:lnTo>
                        <a:pt x="1137" y="251"/>
                      </a:lnTo>
                      <a:lnTo>
                        <a:pt x="1156" y="246"/>
                      </a:lnTo>
                      <a:lnTo>
                        <a:pt x="1144" y="246"/>
                      </a:lnTo>
                      <a:lnTo>
                        <a:pt x="1175" y="235"/>
                      </a:lnTo>
                      <a:lnTo>
                        <a:pt x="1167" y="224"/>
                      </a:lnTo>
                      <a:lnTo>
                        <a:pt x="1161" y="229"/>
                      </a:lnTo>
                      <a:lnTo>
                        <a:pt x="1156" y="226"/>
                      </a:lnTo>
                      <a:lnTo>
                        <a:pt x="1148" y="216"/>
                      </a:lnTo>
                      <a:lnTo>
                        <a:pt x="1141" y="226"/>
                      </a:lnTo>
                      <a:lnTo>
                        <a:pt x="1144" y="216"/>
                      </a:lnTo>
                      <a:lnTo>
                        <a:pt x="1141" y="213"/>
                      </a:lnTo>
                      <a:lnTo>
                        <a:pt x="1128" y="215"/>
                      </a:lnTo>
                      <a:lnTo>
                        <a:pt x="1132" y="211"/>
                      </a:lnTo>
                      <a:lnTo>
                        <a:pt x="1132" y="202"/>
                      </a:lnTo>
                      <a:lnTo>
                        <a:pt x="1117" y="198"/>
                      </a:lnTo>
                      <a:lnTo>
                        <a:pt x="1115" y="189"/>
                      </a:lnTo>
                      <a:lnTo>
                        <a:pt x="1106" y="191"/>
                      </a:lnTo>
                      <a:lnTo>
                        <a:pt x="1110" y="187"/>
                      </a:lnTo>
                      <a:lnTo>
                        <a:pt x="1106" y="184"/>
                      </a:lnTo>
                      <a:lnTo>
                        <a:pt x="1108" y="180"/>
                      </a:lnTo>
                      <a:lnTo>
                        <a:pt x="1092" y="178"/>
                      </a:lnTo>
                      <a:lnTo>
                        <a:pt x="1103" y="176"/>
                      </a:lnTo>
                      <a:lnTo>
                        <a:pt x="1101" y="175"/>
                      </a:lnTo>
                      <a:lnTo>
                        <a:pt x="1110" y="176"/>
                      </a:lnTo>
                      <a:lnTo>
                        <a:pt x="1108" y="175"/>
                      </a:lnTo>
                      <a:lnTo>
                        <a:pt x="1113" y="167"/>
                      </a:lnTo>
                      <a:lnTo>
                        <a:pt x="1106" y="156"/>
                      </a:lnTo>
                      <a:lnTo>
                        <a:pt x="1099" y="156"/>
                      </a:lnTo>
                      <a:lnTo>
                        <a:pt x="1108" y="151"/>
                      </a:lnTo>
                      <a:lnTo>
                        <a:pt x="1101" y="142"/>
                      </a:lnTo>
                      <a:lnTo>
                        <a:pt x="1097" y="144"/>
                      </a:lnTo>
                      <a:lnTo>
                        <a:pt x="1101" y="140"/>
                      </a:lnTo>
                      <a:lnTo>
                        <a:pt x="1097" y="136"/>
                      </a:lnTo>
                      <a:lnTo>
                        <a:pt x="1088" y="138"/>
                      </a:lnTo>
                      <a:lnTo>
                        <a:pt x="1097" y="129"/>
                      </a:lnTo>
                      <a:lnTo>
                        <a:pt x="1083" y="125"/>
                      </a:lnTo>
                      <a:lnTo>
                        <a:pt x="1092" y="122"/>
                      </a:lnTo>
                      <a:lnTo>
                        <a:pt x="1087" y="116"/>
                      </a:lnTo>
                      <a:lnTo>
                        <a:pt x="1088" y="109"/>
                      </a:lnTo>
                      <a:lnTo>
                        <a:pt x="1071" y="113"/>
                      </a:lnTo>
                      <a:lnTo>
                        <a:pt x="1085" y="103"/>
                      </a:lnTo>
                      <a:lnTo>
                        <a:pt x="1075" y="98"/>
                      </a:lnTo>
                      <a:lnTo>
                        <a:pt x="1079" y="94"/>
                      </a:lnTo>
                      <a:lnTo>
                        <a:pt x="1073" y="94"/>
                      </a:lnTo>
                      <a:lnTo>
                        <a:pt x="1071" y="83"/>
                      </a:lnTo>
                      <a:lnTo>
                        <a:pt x="1068" y="83"/>
                      </a:lnTo>
                      <a:lnTo>
                        <a:pt x="1070" y="80"/>
                      </a:lnTo>
                      <a:lnTo>
                        <a:pt x="1066" y="71"/>
                      </a:lnTo>
                      <a:lnTo>
                        <a:pt x="1063" y="71"/>
                      </a:lnTo>
                      <a:lnTo>
                        <a:pt x="1052" y="89"/>
                      </a:lnTo>
                      <a:lnTo>
                        <a:pt x="1055" y="98"/>
                      </a:lnTo>
                      <a:lnTo>
                        <a:pt x="1048" y="102"/>
                      </a:lnTo>
                      <a:lnTo>
                        <a:pt x="1050" y="105"/>
                      </a:lnTo>
                      <a:lnTo>
                        <a:pt x="1048" y="113"/>
                      </a:lnTo>
                      <a:lnTo>
                        <a:pt x="1042" y="113"/>
                      </a:lnTo>
                      <a:lnTo>
                        <a:pt x="1047" y="120"/>
                      </a:lnTo>
                      <a:lnTo>
                        <a:pt x="1042" y="127"/>
                      </a:lnTo>
                      <a:lnTo>
                        <a:pt x="1042" y="120"/>
                      </a:lnTo>
                      <a:lnTo>
                        <a:pt x="1037" y="114"/>
                      </a:lnTo>
                      <a:lnTo>
                        <a:pt x="1033" y="125"/>
                      </a:lnTo>
                      <a:lnTo>
                        <a:pt x="1017" y="136"/>
                      </a:lnTo>
                      <a:lnTo>
                        <a:pt x="1017" y="127"/>
                      </a:lnTo>
                      <a:lnTo>
                        <a:pt x="1014" y="129"/>
                      </a:lnTo>
                      <a:lnTo>
                        <a:pt x="1015" y="122"/>
                      </a:lnTo>
                      <a:lnTo>
                        <a:pt x="1010" y="136"/>
                      </a:lnTo>
                      <a:lnTo>
                        <a:pt x="998" y="138"/>
                      </a:lnTo>
                      <a:lnTo>
                        <a:pt x="1010" y="136"/>
                      </a:lnTo>
                      <a:lnTo>
                        <a:pt x="1010" y="127"/>
                      </a:lnTo>
                      <a:lnTo>
                        <a:pt x="1006" y="114"/>
                      </a:lnTo>
                      <a:lnTo>
                        <a:pt x="977" y="120"/>
                      </a:lnTo>
                      <a:lnTo>
                        <a:pt x="984" y="116"/>
                      </a:lnTo>
                      <a:lnTo>
                        <a:pt x="982" y="113"/>
                      </a:lnTo>
                      <a:lnTo>
                        <a:pt x="988" y="114"/>
                      </a:lnTo>
                      <a:lnTo>
                        <a:pt x="995" y="113"/>
                      </a:lnTo>
                      <a:lnTo>
                        <a:pt x="991" y="105"/>
                      </a:lnTo>
                      <a:lnTo>
                        <a:pt x="995" y="102"/>
                      </a:lnTo>
                      <a:lnTo>
                        <a:pt x="988" y="102"/>
                      </a:lnTo>
                      <a:lnTo>
                        <a:pt x="991" y="93"/>
                      </a:lnTo>
                      <a:lnTo>
                        <a:pt x="988" y="83"/>
                      </a:lnTo>
                      <a:lnTo>
                        <a:pt x="962" y="80"/>
                      </a:lnTo>
                      <a:lnTo>
                        <a:pt x="991" y="78"/>
                      </a:lnTo>
                      <a:lnTo>
                        <a:pt x="986" y="65"/>
                      </a:lnTo>
                      <a:lnTo>
                        <a:pt x="991" y="52"/>
                      </a:lnTo>
                      <a:lnTo>
                        <a:pt x="988" y="47"/>
                      </a:lnTo>
                      <a:lnTo>
                        <a:pt x="981" y="54"/>
                      </a:lnTo>
                      <a:lnTo>
                        <a:pt x="979" y="47"/>
                      </a:lnTo>
                      <a:lnTo>
                        <a:pt x="958" y="45"/>
                      </a:lnTo>
                      <a:lnTo>
                        <a:pt x="953" y="36"/>
                      </a:lnTo>
                      <a:lnTo>
                        <a:pt x="958" y="32"/>
                      </a:lnTo>
                      <a:lnTo>
                        <a:pt x="948" y="32"/>
                      </a:lnTo>
                      <a:lnTo>
                        <a:pt x="950" y="29"/>
                      </a:lnTo>
                      <a:lnTo>
                        <a:pt x="948" y="21"/>
                      </a:lnTo>
                      <a:lnTo>
                        <a:pt x="941" y="25"/>
                      </a:lnTo>
                      <a:lnTo>
                        <a:pt x="942" y="12"/>
                      </a:lnTo>
                      <a:lnTo>
                        <a:pt x="924" y="1"/>
                      </a:lnTo>
                      <a:lnTo>
                        <a:pt x="904" y="12"/>
                      </a:lnTo>
                      <a:lnTo>
                        <a:pt x="868" y="0"/>
                      </a:lnTo>
                      <a:lnTo>
                        <a:pt x="858" y="10"/>
                      </a:lnTo>
                      <a:lnTo>
                        <a:pt x="858" y="25"/>
                      </a:lnTo>
                      <a:lnTo>
                        <a:pt x="870" y="27"/>
                      </a:lnTo>
                      <a:lnTo>
                        <a:pt x="858" y="54"/>
                      </a:lnTo>
                      <a:lnTo>
                        <a:pt x="868" y="58"/>
                      </a:lnTo>
                      <a:lnTo>
                        <a:pt x="864" y="60"/>
                      </a:lnTo>
                      <a:lnTo>
                        <a:pt x="864" y="67"/>
                      </a:lnTo>
                      <a:lnTo>
                        <a:pt x="868" y="76"/>
                      </a:lnTo>
                      <a:lnTo>
                        <a:pt x="866" y="82"/>
                      </a:lnTo>
                      <a:lnTo>
                        <a:pt x="873" y="82"/>
                      </a:lnTo>
                      <a:lnTo>
                        <a:pt x="870" y="91"/>
                      </a:lnTo>
                      <a:lnTo>
                        <a:pt x="875" y="93"/>
                      </a:lnTo>
                      <a:lnTo>
                        <a:pt x="866" y="93"/>
                      </a:lnTo>
                      <a:lnTo>
                        <a:pt x="866" y="103"/>
                      </a:lnTo>
                      <a:lnTo>
                        <a:pt x="849" y="109"/>
                      </a:lnTo>
                      <a:lnTo>
                        <a:pt x="849" y="116"/>
                      </a:lnTo>
                      <a:lnTo>
                        <a:pt x="868" y="131"/>
                      </a:lnTo>
                      <a:lnTo>
                        <a:pt x="878" y="169"/>
                      </a:lnTo>
                      <a:lnTo>
                        <a:pt x="880" y="187"/>
                      </a:lnTo>
                      <a:lnTo>
                        <a:pt x="884" y="180"/>
                      </a:lnTo>
                      <a:lnTo>
                        <a:pt x="887" y="189"/>
                      </a:lnTo>
                      <a:lnTo>
                        <a:pt x="880" y="191"/>
                      </a:lnTo>
                      <a:lnTo>
                        <a:pt x="866" y="213"/>
                      </a:lnTo>
                      <a:lnTo>
                        <a:pt x="837" y="235"/>
                      </a:lnTo>
                      <a:lnTo>
                        <a:pt x="846" y="251"/>
                      </a:lnTo>
                      <a:lnTo>
                        <a:pt x="849" y="287"/>
                      </a:lnTo>
                      <a:lnTo>
                        <a:pt x="854" y="293"/>
                      </a:lnTo>
                      <a:lnTo>
                        <a:pt x="862" y="295"/>
                      </a:lnTo>
                      <a:lnTo>
                        <a:pt x="854" y="295"/>
                      </a:lnTo>
                      <a:lnTo>
                        <a:pt x="844" y="304"/>
                      </a:lnTo>
                      <a:lnTo>
                        <a:pt x="851" y="311"/>
                      </a:lnTo>
                      <a:lnTo>
                        <a:pt x="847" y="318"/>
                      </a:lnTo>
                      <a:lnTo>
                        <a:pt x="838" y="311"/>
                      </a:lnTo>
                      <a:lnTo>
                        <a:pt x="837" y="313"/>
                      </a:lnTo>
                      <a:lnTo>
                        <a:pt x="835" y="315"/>
                      </a:lnTo>
                      <a:lnTo>
                        <a:pt x="835" y="322"/>
                      </a:lnTo>
                      <a:lnTo>
                        <a:pt x="824" y="317"/>
                      </a:lnTo>
                      <a:lnTo>
                        <a:pt x="813" y="324"/>
                      </a:lnTo>
                      <a:lnTo>
                        <a:pt x="820" y="313"/>
                      </a:lnTo>
                      <a:lnTo>
                        <a:pt x="820" y="306"/>
                      </a:lnTo>
                      <a:lnTo>
                        <a:pt x="811" y="298"/>
                      </a:lnTo>
                      <a:lnTo>
                        <a:pt x="798" y="298"/>
                      </a:lnTo>
                      <a:lnTo>
                        <a:pt x="807" y="291"/>
                      </a:lnTo>
                      <a:lnTo>
                        <a:pt x="795" y="275"/>
                      </a:lnTo>
                      <a:lnTo>
                        <a:pt x="797" y="267"/>
                      </a:lnTo>
                      <a:lnTo>
                        <a:pt x="793" y="246"/>
                      </a:lnTo>
                      <a:lnTo>
                        <a:pt x="795" y="220"/>
                      </a:lnTo>
                      <a:lnTo>
                        <a:pt x="749" y="215"/>
                      </a:lnTo>
                      <a:lnTo>
                        <a:pt x="743" y="227"/>
                      </a:lnTo>
                      <a:lnTo>
                        <a:pt x="749" y="213"/>
                      </a:lnTo>
                      <a:lnTo>
                        <a:pt x="740" y="205"/>
                      </a:lnTo>
                      <a:lnTo>
                        <a:pt x="715" y="198"/>
                      </a:lnTo>
                      <a:lnTo>
                        <a:pt x="705" y="184"/>
                      </a:lnTo>
                      <a:lnTo>
                        <a:pt x="689" y="175"/>
                      </a:lnTo>
                      <a:lnTo>
                        <a:pt x="660" y="160"/>
                      </a:lnTo>
                      <a:lnTo>
                        <a:pt x="634" y="171"/>
                      </a:lnTo>
                      <a:lnTo>
                        <a:pt x="640" y="164"/>
                      </a:lnTo>
                      <a:lnTo>
                        <a:pt x="640" y="154"/>
                      </a:lnTo>
                      <a:lnTo>
                        <a:pt x="627" y="120"/>
                      </a:lnTo>
                      <a:lnTo>
                        <a:pt x="614" y="118"/>
                      </a:lnTo>
                      <a:lnTo>
                        <a:pt x="611" y="125"/>
                      </a:lnTo>
                      <a:lnTo>
                        <a:pt x="609" y="116"/>
                      </a:lnTo>
                      <a:lnTo>
                        <a:pt x="0" y="114"/>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 name=""/>
                <p:cNvSpPr/>
                <p:nvPr/>
              </p:nvSpPr>
              <p:spPr>
                <a:xfrm>
                  <a:off x="5075280" y="1250640"/>
                  <a:ext cx="3481200" cy="1733400"/>
                </a:xfrm>
                <a:custGeom>
                  <a:avLst/>
                  <a:gdLst/>
                  <a:ahLst/>
                  <a:rect l="l" t="t" r="r" b="b"/>
                  <a:pathLst>
                    <a:path w="2489" h="1253">
                      <a:moveTo>
                        <a:pt x="1100" y="1010"/>
                      </a:moveTo>
                      <a:lnTo>
                        <a:pt x="1078" y="1028"/>
                      </a:lnTo>
                      <a:lnTo>
                        <a:pt x="1082" y="1046"/>
                      </a:lnTo>
                      <a:lnTo>
                        <a:pt x="1080" y="1050"/>
                      </a:lnTo>
                      <a:lnTo>
                        <a:pt x="1082" y="1061"/>
                      </a:lnTo>
                      <a:lnTo>
                        <a:pt x="1078" y="1061"/>
                      </a:lnTo>
                      <a:lnTo>
                        <a:pt x="1033" y="1061"/>
                      </a:lnTo>
                      <a:lnTo>
                        <a:pt x="1024" y="1052"/>
                      </a:lnTo>
                      <a:lnTo>
                        <a:pt x="988" y="1048"/>
                      </a:lnTo>
                      <a:lnTo>
                        <a:pt x="969" y="1054"/>
                      </a:lnTo>
                      <a:lnTo>
                        <a:pt x="932" y="1075"/>
                      </a:lnTo>
                      <a:lnTo>
                        <a:pt x="925" y="1086"/>
                      </a:lnTo>
                      <a:lnTo>
                        <a:pt x="920" y="1090"/>
                      </a:lnTo>
                      <a:lnTo>
                        <a:pt x="913" y="1088"/>
                      </a:lnTo>
                      <a:lnTo>
                        <a:pt x="918" y="1081"/>
                      </a:lnTo>
                      <a:lnTo>
                        <a:pt x="909" y="1068"/>
                      </a:lnTo>
                      <a:lnTo>
                        <a:pt x="906" y="1070"/>
                      </a:lnTo>
                      <a:lnTo>
                        <a:pt x="903" y="1074"/>
                      </a:lnTo>
                      <a:lnTo>
                        <a:pt x="889" y="1070"/>
                      </a:lnTo>
                      <a:lnTo>
                        <a:pt x="884" y="1063"/>
                      </a:lnTo>
                      <a:lnTo>
                        <a:pt x="882" y="1059"/>
                      </a:lnTo>
                      <a:lnTo>
                        <a:pt x="875" y="1055"/>
                      </a:lnTo>
                      <a:lnTo>
                        <a:pt x="873" y="1046"/>
                      </a:lnTo>
                      <a:lnTo>
                        <a:pt x="861" y="1039"/>
                      </a:lnTo>
                      <a:lnTo>
                        <a:pt x="858" y="1037"/>
                      </a:lnTo>
                      <a:lnTo>
                        <a:pt x="854" y="1041"/>
                      </a:lnTo>
                      <a:lnTo>
                        <a:pt x="851" y="1041"/>
                      </a:lnTo>
                      <a:lnTo>
                        <a:pt x="849" y="1044"/>
                      </a:lnTo>
                      <a:lnTo>
                        <a:pt x="830" y="1044"/>
                      </a:lnTo>
                      <a:lnTo>
                        <a:pt x="827" y="1037"/>
                      </a:lnTo>
                      <a:lnTo>
                        <a:pt x="827" y="1035"/>
                      </a:lnTo>
                      <a:lnTo>
                        <a:pt x="820" y="1032"/>
                      </a:lnTo>
                      <a:lnTo>
                        <a:pt x="818" y="1032"/>
                      </a:lnTo>
                      <a:lnTo>
                        <a:pt x="814" y="1039"/>
                      </a:lnTo>
                      <a:lnTo>
                        <a:pt x="811" y="1043"/>
                      </a:lnTo>
                      <a:lnTo>
                        <a:pt x="776" y="981"/>
                      </a:lnTo>
                      <a:lnTo>
                        <a:pt x="756" y="962"/>
                      </a:lnTo>
                      <a:lnTo>
                        <a:pt x="756" y="959"/>
                      </a:lnTo>
                      <a:lnTo>
                        <a:pt x="760" y="955"/>
                      </a:lnTo>
                      <a:lnTo>
                        <a:pt x="760" y="951"/>
                      </a:lnTo>
                      <a:lnTo>
                        <a:pt x="747" y="957"/>
                      </a:lnTo>
                      <a:lnTo>
                        <a:pt x="741" y="959"/>
                      </a:lnTo>
                      <a:lnTo>
                        <a:pt x="734" y="966"/>
                      </a:lnTo>
                      <a:lnTo>
                        <a:pt x="725" y="972"/>
                      </a:lnTo>
                      <a:lnTo>
                        <a:pt x="725" y="975"/>
                      </a:lnTo>
                      <a:lnTo>
                        <a:pt x="716" y="972"/>
                      </a:lnTo>
                      <a:lnTo>
                        <a:pt x="708" y="975"/>
                      </a:lnTo>
                      <a:lnTo>
                        <a:pt x="707" y="972"/>
                      </a:lnTo>
                      <a:lnTo>
                        <a:pt x="708" y="968"/>
                      </a:lnTo>
                      <a:lnTo>
                        <a:pt x="712" y="966"/>
                      </a:lnTo>
                      <a:lnTo>
                        <a:pt x="712" y="961"/>
                      </a:lnTo>
                      <a:lnTo>
                        <a:pt x="707" y="964"/>
                      </a:lnTo>
                      <a:lnTo>
                        <a:pt x="696" y="961"/>
                      </a:lnTo>
                      <a:lnTo>
                        <a:pt x="694" y="961"/>
                      </a:lnTo>
                      <a:lnTo>
                        <a:pt x="696" y="964"/>
                      </a:lnTo>
                      <a:lnTo>
                        <a:pt x="692" y="964"/>
                      </a:lnTo>
                      <a:lnTo>
                        <a:pt x="692" y="959"/>
                      </a:lnTo>
                      <a:lnTo>
                        <a:pt x="691" y="953"/>
                      </a:lnTo>
                      <a:lnTo>
                        <a:pt x="689" y="953"/>
                      </a:lnTo>
                      <a:lnTo>
                        <a:pt x="687" y="957"/>
                      </a:lnTo>
                      <a:lnTo>
                        <a:pt x="674" y="959"/>
                      </a:lnTo>
                      <a:lnTo>
                        <a:pt x="672" y="955"/>
                      </a:lnTo>
                      <a:lnTo>
                        <a:pt x="676" y="951"/>
                      </a:lnTo>
                      <a:lnTo>
                        <a:pt x="676" y="944"/>
                      </a:lnTo>
                      <a:lnTo>
                        <a:pt x="672" y="942"/>
                      </a:lnTo>
                      <a:lnTo>
                        <a:pt x="670" y="931"/>
                      </a:lnTo>
                      <a:lnTo>
                        <a:pt x="667" y="928"/>
                      </a:lnTo>
                      <a:lnTo>
                        <a:pt x="660" y="931"/>
                      </a:lnTo>
                      <a:lnTo>
                        <a:pt x="651" y="928"/>
                      </a:lnTo>
                      <a:lnTo>
                        <a:pt x="641" y="926"/>
                      </a:lnTo>
                      <a:lnTo>
                        <a:pt x="634" y="930"/>
                      </a:lnTo>
                      <a:lnTo>
                        <a:pt x="630" y="931"/>
                      </a:lnTo>
                      <a:lnTo>
                        <a:pt x="628" y="937"/>
                      </a:lnTo>
                      <a:lnTo>
                        <a:pt x="596" y="944"/>
                      </a:lnTo>
                      <a:lnTo>
                        <a:pt x="583" y="948"/>
                      </a:lnTo>
                      <a:lnTo>
                        <a:pt x="581" y="953"/>
                      </a:lnTo>
                      <a:lnTo>
                        <a:pt x="572" y="953"/>
                      </a:lnTo>
                      <a:lnTo>
                        <a:pt x="566" y="955"/>
                      </a:lnTo>
                      <a:lnTo>
                        <a:pt x="564" y="959"/>
                      </a:lnTo>
                      <a:lnTo>
                        <a:pt x="559" y="955"/>
                      </a:lnTo>
                      <a:lnTo>
                        <a:pt x="552" y="961"/>
                      </a:lnTo>
                      <a:lnTo>
                        <a:pt x="545" y="961"/>
                      </a:lnTo>
                      <a:lnTo>
                        <a:pt x="543" y="966"/>
                      </a:lnTo>
                      <a:lnTo>
                        <a:pt x="541" y="962"/>
                      </a:lnTo>
                      <a:lnTo>
                        <a:pt x="528" y="964"/>
                      </a:lnTo>
                      <a:lnTo>
                        <a:pt x="526" y="961"/>
                      </a:lnTo>
                      <a:lnTo>
                        <a:pt x="519" y="964"/>
                      </a:lnTo>
                      <a:lnTo>
                        <a:pt x="521" y="966"/>
                      </a:lnTo>
                      <a:lnTo>
                        <a:pt x="519" y="973"/>
                      </a:lnTo>
                      <a:lnTo>
                        <a:pt x="526" y="972"/>
                      </a:lnTo>
                      <a:lnTo>
                        <a:pt x="526" y="973"/>
                      </a:lnTo>
                      <a:lnTo>
                        <a:pt x="521" y="975"/>
                      </a:lnTo>
                      <a:lnTo>
                        <a:pt x="523" y="981"/>
                      </a:lnTo>
                      <a:lnTo>
                        <a:pt x="532" y="981"/>
                      </a:lnTo>
                      <a:lnTo>
                        <a:pt x="538" y="986"/>
                      </a:lnTo>
                      <a:lnTo>
                        <a:pt x="533" y="988"/>
                      </a:lnTo>
                      <a:lnTo>
                        <a:pt x="521" y="988"/>
                      </a:lnTo>
                      <a:lnTo>
                        <a:pt x="514" y="993"/>
                      </a:lnTo>
                      <a:lnTo>
                        <a:pt x="519" y="1001"/>
                      </a:lnTo>
                      <a:lnTo>
                        <a:pt x="517" y="1006"/>
                      </a:lnTo>
                      <a:lnTo>
                        <a:pt x="505" y="1013"/>
                      </a:lnTo>
                      <a:lnTo>
                        <a:pt x="505" y="1015"/>
                      </a:lnTo>
                      <a:lnTo>
                        <a:pt x="508" y="1017"/>
                      </a:lnTo>
                      <a:lnTo>
                        <a:pt x="510" y="1021"/>
                      </a:lnTo>
                      <a:lnTo>
                        <a:pt x="516" y="1023"/>
                      </a:lnTo>
                      <a:lnTo>
                        <a:pt x="519" y="1026"/>
                      </a:lnTo>
                      <a:lnTo>
                        <a:pt x="530" y="1030"/>
                      </a:lnTo>
                      <a:lnTo>
                        <a:pt x="524" y="1043"/>
                      </a:lnTo>
                      <a:lnTo>
                        <a:pt x="512" y="1046"/>
                      </a:lnTo>
                      <a:lnTo>
                        <a:pt x="505" y="1041"/>
                      </a:lnTo>
                      <a:lnTo>
                        <a:pt x="499" y="1048"/>
                      </a:lnTo>
                      <a:lnTo>
                        <a:pt x="495" y="1048"/>
                      </a:lnTo>
                      <a:lnTo>
                        <a:pt x="493" y="1046"/>
                      </a:lnTo>
                      <a:lnTo>
                        <a:pt x="484" y="1046"/>
                      </a:lnTo>
                      <a:lnTo>
                        <a:pt x="481" y="1035"/>
                      </a:lnTo>
                      <a:lnTo>
                        <a:pt x="477" y="1035"/>
                      </a:lnTo>
                      <a:lnTo>
                        <a:pt x="470" y="1035"/>
                      </a:lnTo>
                      <a:lnTo>
                        <a:pt x="467" y="1041"/>
                      </a:lnTo>
                      <a:lnTo>
                        <a:pt x="460" y="1035"/>
                      </a:lnTo>
                      <a:lnTo>
                        <a:pt x="453" y="1037"/>
                      </a:lnTo>
                      <a:lnTo>
                        <a:pt x="453" y="1039"/>
                      </a:lnTo>
                      <a:lnTo>
                        <a:pt x="450" y="1037"/>
                      </a:lnTo>
                      <a:lnTo>
                        <a:pt x="439" y="1046"/>
                      </a:lnTo>
                      <a:lnTo>
                        <a:pt x="430" y="1043"/>
                      </a:lnTo>
                      <a:lnTo>
                        <a:pt x="424" y="1037"/>
                      </a:lnTo>
                      <a:lnTo>
                        <a:pt x="422" y="1037"/>
                      </a:lnTo>
                      <a:lnTo>
                        <a:pt x="422" y="1046"/>
                      </a:lnTo>
                      <a:lnTo>
                        <a:pt x="420" y="1048"/>
                      </a:lnTo>
                      <a:lnTo>
                        <a:pt x="419" y="1041"/>
                      </a:lnTo>
                      <a:lnTo>
                        <a:pt x="404" y="1024"/>
                      </a:lnTo>
                      <a:lnTo>
                        <a:pt x="390" y="1024"/>
                      </a:lnTo>
                      <a:lnTo>
                        <a:pt x="388" y="1019"/>
                      </a:lnTo>
                      <a:lnTo>
                        <a:pt x="384" y="1019"/>
                      </a:lnTo>
                      <a:lnTo>
                        <a:pt x="380" y="1019"/>
                      </a:lnTo>
                      <a:lnTo>
                        <a:pt x="377" y="1026"/>
                      </a:lnTo>
                      <a:lnTo>
                        <a:pt x="375" y="1024"/>
                      </a:lnTo>
                      <a:lnTo>
                        <a:pt x="372" y="1024"/>
                      </a:lnTo>
                      <a:lnTo>
                        <a:pt x="370" y="1021"/>
                      </a:lnTo>
                      <a:lnTo>
                        <a:pt x="361" y="1023"/>
                      </a:lnTo>
                      <a:lnTo>
                        <a:pt x="356" y="1030"/>
                      </a:lnTo>
                      <a:lnTo>
                        <a:pt x="342" y="1035"/>
                      </a:lnTo>
                      <a:lnTo>
                        <a:pt x="340" y="1041"/>
                      </a:lnTo>
                      <a:lnTo>
                        <a:pt x="333" y="1046"/>
                      </a:lnTo>
                      <a:lnTo>
                        <a:pt x="330" y="1046"/>
                      </a:lnTo>
                      <a:lnTo>
                        <a:pt x="333" y="1061"/>
                      </a:lnTo>
                      <a:lnTo>
                        <a:pt x="328" y="1066"/>
                      </a:lnTo>
                      <a:lnTo>
                        <a:pt x="313" y="1048"/>
                      </a:lnTo>
                      <a:lnTo>
                        <a:pt x="311" y="1059"/>
                      </a:lnTo>
                      <a:lnTo>
                        <a:pt x="306" y="1063"/>
                      </a:lnTo>
                      <a:lnTo>
                        <a:pt x="302" y="1077"/>
                      </a:lnTo>
                      <a:lnTo>
                        <a:pt x="306" y="1081"/>
                      </a:lnTo>
                      <a:lnTo>
                        <a:pt x="300" y="1086"/>
                      </a:lnTo>
                      <a:lnTo>
                        <a:pt x="299" y="1097"/>
                      </a:lnTo>
                      <a:lnTo>
                        <a:pt x="306" y="1101"/>
                      </a:lnTo>
                      <a:lnTo>
                        <a:pt x="308" y="1110"/>
                      </a:lnTo>
                      <a:lnTo>
                        <a:pt x="311" y="1114"/>
                      </a:lnTo>
                      <a:lnTo>
                        <a:pt x="311" y="1112"/>
                      </a:lnTo>
                      <a:lnTo>
                        <a:pt x="324" y="1114"/>
                      </a:lnTo>
                      <a:lnTo>
                        <a:pt x="330" y="1119"/>
                      </a:lnTo>
                      <a:lnTo>
                        <a:pt x="335" y="1136"/>
                      </a:lnTo>
                      <a:lnTo>
                        <a:pt x="328" y="1136"/>
                      </a:lnTo>
                      <a:lnTo>
                        <a:pt x="326" y="1139"/>
                      </a:lnTo>
                      <a:lnTo>
                        <a:pt x="328" y="1139"/>
                      </a:lnTo>
                      <a:lnTo>
                        <a:pt x="335" y="1145"/>
                      </a:lnTo>
                      <a:lnTo>
                        <a:pt x="328" y="1146"/>
                      </a:lnTo>
                      <a:lnTo>
                        <a:pt x="323" y="1156"/>
                      </a:lnTo>
                      <a:lnTo>
                        <a:pt x="317" y="1146"/>
                      </a:lnTo>
                      <a:lnTo>
                        <a:pt x="311" y="1145"/>
                      </a:lnTo>
                      <a:lnTo>
                        <a:pt x="313" y="1148"/>
                      </a:lnTo>
                      <a:lnTo>
                        <a:pt x="311" y="1159"/>
                      </a:lnTo>
                      <a:lnTo>
                        <a:pt x="309" y="1157"/>
                      </a:lnTo>
                      <a:lnTo>
                        <a:pt x="308" y="1168"/>
                      </a:lnTo>
                      <a:lnTo>
                        <a:pt x="299" y="1183"/>
                      </a:lnTo>
                      <a:lnTo>
                        <a:pt x="306" y="1192"/>
                      </a:lnTo>
                      <a:lnTo>
                        <a:pt x="311" y="1203"/>
                      </a:lnTo>
                      <a:lnTo>
                        <a:pt x="313" y="1197"/>
                      </a:lnTo>
                      <a:lnTo>
                        <a:pt x="311" y="1214"/>
                      </a:lnTo>
                      <a:lnTo>
                        <a:pt x="324" y="1238"/>
                      </a:lnTo>
                      <a:lnTo>
                        <a:pt x="326" y="1241"/>
                      </a:lnTo>
                      <a:lnTo>
                        <a:pt x="319" y="1252"/>
                      </a:lnTo>
                      <a:lnTo>
                        <a:pt x="309" y="1250"/>
                      </a:lnTo>
                      <a:lnTo>
                        <a:pt x="306" y="1245"/>
                      </a:lnTo>
                      <a:lnTo>
                        <a:pt x="295" y="1238"/>
                      </a:lnTo>
                      <a:lnTo>
                        <a:pt x="284" y="1230"/>
                      </a:lnTo>
                      <a:lnTo>
                        <a:pt x="284" y="1225"/>
                      </a:lnTo>
                      <a:lnTo>
                        <a:pt x="276" y="1221"/>
                      </a:lnTo>
                      <a:lnTo>
                        <a:pt x="269" y="1219"/>
                      </a:lnTo>
                      <a:lnTo>
                        <a:pt x="259" y="1223"/>
                      </a:lnTo>
                      <a:lnTo>
                        <a:pt x="243" y="1210"/>
                      </a:lnTo>
                      <a:lnTo>
                        <a:pt x="224" y="1210"/>
                      </a:lnTo>
                      <a:lnTo>
                        <a:pt x="208" y="1203"/>
                      </a:lnTo>
                      <a:lnTo>
                        <a:pt x="195" y="1205"/>
                      </a:lnTo>
                      <a:lnTo>
                        <a:pt x="179" y="1190"/>
                      </a:lnTo>
                      <a:lnTo>
                        <a:pt x="162" y="1181"/>
                      </a:lnTo>
                      <a:lnTo>
                        <a:pt x="158" y="1181"/>
                      </a:lnTo>
                      <a:lnTo>
                        <a:pt x="148" y="1170"/>
                      </a:lnTo>
                      <a:lnTo>
                        <a:pt x="149" y="1165"/>
                      </a:lnTo>
                      <a:lnTo>
                        <a:pt x="158" y="1165"/>
                      </a:lnTo>
                      <a:lnTo>
                        <a:pt x="165" y="1152"/>
                      </a:lnTo>
                      <a:lnTo>
                        <a:pt x="175" y="1150"/>
                      </a:lnTo>
                      <a:lnTo>
                        <a:pt x="164" y="1141"/>
                      </a:lnTo>
                      <a:lnTo>
                        <a:pt x="164" y="1137"/>
                      </a:lnTo>
                      <a:lnTo>
                        <a:pt x="175" y="1137"/>
                      </a:lnTo>
                      <a:lnTo>
                        <a:pt x="175" y="1134"/>
                      </a:lnTo>
                      <a:lnTo>
                        <a:pt x="188" y="1128"/>
                      </a:lnTo>
                      <a:lnTo>
                        <a:pt x="186" y="1125"/>
                      </a:lnTo>
                      <a:lnTo>
                        <a:pt x="173" y="1128"/>
                      </a:lnTo>
                      <a:lnTo>
                        <a:pt x="172" y="1119"/>
                      </a:lnTo>
                      <a:lnTo>
                        <a:pt x="175" y="1115"/>
                      </a:lnTo>
                      <a:lnTo>
                        <a:pt x="179" y="1114"/>
                      </a:lnTo>
                      <a:lnTo>
                        <a:pt x="182" y="1108"/>
                      </a:lnTo>
                      <a:lnTo>
                        <a:pt x="186" y="1112"/>
                      </a:lnTo>
                      <a:lnTo>
                        <a:pt x="195" y="1112"/>
                      </a:lnTo>
                      <a:lnTo>
                        <a:pt x="198" y="1099"/>
                      </a:lnTo>
                      <a:lnTo>
                        <a:pt x="195" y="1099"/>
                      </a:lnTo>
                      <a:lnTo>
                        <a:pt x="195" y="1090"/>
                      </a:lnTo>
                      <a:lnTo>
                        <a:pt x="200" y="1088"/>
                      </a:lnTo>
                      <a:lnTo>
                        <a:pt x="195" y="1083"/>
                      </a:lnTo>
                      <a:lnTo>
                        <a:pt x="198" y="1083"/>
                      </a:lnTo>
                      <a:lnTo>
                        <a:pt x="202" y="1077"/>
                      </a:lnTo>
                      <a:lnTo>
                        <a:pt x="198" y="1072"/>
                      </a:lnTo>
                      <a:lnTo>
                        <a:pt x="200" y="1070"/>
                      </a:lnTo>
                      <a:lnTo>
                        <a:pt x="186" y="1063"/>
                      </a:lnTo>
                      <a:lnTo>
                        <a:pt x="180" y="1064"/>
                      </a:lnTo>
                      <a:lnTo>
                        <a:pt x="175" y="1059"/>
                      </a:lnTo>
                      <a:lnTo>
                        <a:pt x="170" y="1061"/>
                      </a:lnTo>
                      <a:lnTo>
                        <a:pt x="158" y="1050"/>
                      </a:lnTo>
                      <a:lnTo>
                        <a:pt x="148" y="1054"/>
                      </a:lnTo>
                      <a:lnTo>
                        <a:pt x="144" y="1054"/>
                      </a:lnTo>
                      <a:lnTo>
                        <a:pt x="140" y="1050"/>
                      </a:lnTo>
                      <a:lnTo>
                        <a:pt x="132" y="1050"/>
                      </a:lnTo>
                      <a:lnTo>
                        <a:pt x="129" y="1046"/>
                      </a:lnTo>
                      <a:lnTo>
                        <a:pt x="127" y="1037"/>
                      </a:lnTo>
                      <a:lnTo>
                        <a:pt x="124" y="1032"/>
                      </a:lnTo>
                      <a:lnTo>
                        <a:pt x="120" y="1032"/>
                      </a:lnTo>
                      <a:lnTo>
                        <a:pt x="113" y="1028"/>
                      </a:lnTo>
                      <a:lnTo>
                        <a:pt x="109" y="1021"/>
                      </a:lnTo>
                      <a:lnTo>
                        <a:pt x="115" y="1019"/>
                      </a:lnTo>
                      <a:lnTo>
                        <a:pt x="115" y="1017"/>
                      </a:lnTo>
                      <a:lnTo>
                        <a:pt x="104" y="1004"/>
                      </a:lnTo>
                      <a:lnTo>
                        <a:pt x="84" y="1004"/>
                      </a:lnTo>
                      <a:lnTo>
                        <a:pt x="78" y="1012"/>
                      </a:lnTo>
                      <a:lnTo>
                        <a:pt x="75" y="1010"/>
                      </a:lnTo>
                      <a:lnTo>
                        <a:pt x="69" y="988"/>
                      </a:lnTo>
                      <a:lnTo>
                        <a:pt x="66" y="984"/>
                      </a:lnTo>
                      <a:lnTo>
                        <a:pt x="71" y="981"/>
                      </a:lnTo>
                      <a:lnTo>
                        <a:pt x="80" y="984"/>
                      </a:lnTo>
                      <a:lnTo>
                        <a:pt x="89" y="977"/>
                      </a:lnTo>
                      <a:lnTo>
                        <a:pt x="89" y="973"/>
                      </a:lnTo>
                      <a:lnTo>
                        <a:pt x="87" y="972"/>
                      </a:lnTo>
                      <a:lnTo>
                        <a:pt x="85" y="968"/>
                      </a:lnTo>
                      <a:lnTo>
                        <a:pt x="82" y="966"/>
                      </a:lnTo>
                      <a:lnTo>
                        <a:pt x="75" y="968"/>
                      </a:lnTo>
                      <a:lnTo>
                        <a:pt x="75" y="961"/>
                      </a:lnTo>
                      <a:lnTo>
                        <a:pt x="69" y="957"/>
                      </a:lnTo>
                      <a:lnTo>
                        <a:pt x="60" y="941"/>
                      </a:lnTo>
                      <a:lnTo>
                        <a:pt x="62" y="931"/>
                      </a:lnTo>
                      <a:lnTo>
                        <a:pt x="60" y="928"/>
                      </a:lnTo>
                      <a:lnTo>
                        <a:pt x="60" y="920"/>
                      </a:lnTo>
                      <a:lnTo>
                        <a:pt x="51" y="913"/>
                      </a:lnTo>
                      <a:lnTo>
                        <a:pt x="38" y="917"/>
                      </a:lnTo>
                      <a:lnTo>
                        <a:pt x="38" y="911"/>
                      </a:lnTo>
                      <a:lnTo>
                        <a:pt x="36" y="910"/>
                      </a:lnTo>
                      <a:lnTo>
                        <a:pt x="20" y="908"/>
                      </a:lnTo>
                      <a:lnTo>
                        <a:pt x="20" y="906"/>
                      </a:lnTo>
                      <a:lnTo>
                        <a:pt x="20" y="895"/>
                      </a:lnTo>
                      <a:lnTo>
                        <a:pt x="14" y="886"/>
                      </a:lnTo>
                      <a:lnTo>
                        <a:pt x="11" y="884"/>
                      </a:lnTo>
                      <a:lnTo>
                        <a:pt x="12" y="873"/>
                      </a:lnTo>
                      <a:lnTo>
                        <a:pt x="7" y="866"/>
                      </a:lnTo>
                      <a:lnTo>
                        <a:pt x="7" y="864"/>
                      </a:lnTo>
                      <a:lnTo>
                        <a:pt x="12" y="857"/>
                      </a:lnTo>
                      <a:lnTo>
                        <a:pt x="11" y="853"/>
                      </a:lnTo>
                      <a:lnTo>
                        <a:pt x="9" y="849"/>
                      </a:lnTo>
                      <a:lnTo>
                        <a:pt x="7" y="844"/>
                      </a:lnTo>
                      <a:lnTo>
                        <a:pt x="4" y="842"/>
                      </a:lnTo>
                      <a:lnTo>
                        <a:pt x="0" y="828"/>
                      </a:lnTo>
                      <a:lnTo>
                        <a:pt x="12" y="824"/>
                      </a:lnTo>
                      <a:lnTo>
                        <a:pt x="20" y="813"/>
                      </a:lnTo>
                      <a:lnTo>
                        <a:pt x="18" y="806"/>
                      </a:lnTo>
                      <a:lnTo>
                        <a:pt x="31" y="797"/>
                      </a:lnTo>
                      <a:lnTo>
                        <a:pt x="49" y="797"/>
                      </a:lnTo>
                      <a:lnTo>
                        <a:pt x="42" y="789"/>
                      </a:lnTo>
                      <a:lnTo>
                        <a:pt x="22" y="786"/>
                      </a:lnTo>
                      <a:lnTo>
                        <a:pt x="20" y="778"/>
                      </a:lnTo>
                      <a:lnTo>
                        <a:pt x="24" y="780"/>
                      </a:lnTo>
                      <a:lnTo>
                        <a:pt x="24" y="773"/>
                      </a:lnTo>
                      <a:lnTo>
                        <a:pt x="9" y="775"/>
                      </a:lnTo>
                      <a:lnTo>
                        <a:pt x="44" y="744"/>
                      </a:lnTo>
                      <a:lnTo>
                        <a:pt x="66" y="709"/>
                      </a:lnTo>
                      <a:lnTo>
                        <a:pt x="66" y="696"/>
                      </a:lnTo>
                      <a:lnTo>
                        <a:pt x="56" y="685"/>
                      </a:lnTo>
                      <a:lnTo>
                        <a:pt x="49" y="674"/>
                      </a:lnTo>
                      <a:lnTo>
                        <a:pt x="54" y="654"/>
                      </a:lnTo>
                      <a:lnTo>
                        <a:pt x="47" y="647"/>
                      </a:lnTo>
                      <a:lnTo>
                        <a:pt x="47" y="636"/>
                      </a:lnTo>
                      <a:lnTo>
                        <a:pt x="42" y="634"/>
                      </a:lnTo>
                      <a:lnTo>
                        <a:pt x="42" y="618"/>
                      </a:lnTo>
                      <a:lnTo>
                        <a:pt x="47" y="600"/>
                      </a:lnTo>
                      <a:lnTo>
                        <a:pt x="33" y="556"/>
                      </a:lnTo>
                      <a:lnTo>
                        <a:pt x="45" y="532"/>
                      </a:lnTo>
                      <a:lnTo>
                        <a:pt x="36" y="510"/>
                      </a:lnTo>
                      <a:lnTo>
                        <a:pt x="24" y="500"/>
                      </a:lnTo>
                      <a:lnTo>
                        <a:pt x="26" y="481"/>
                      </a:lnTo>
                      <a:lnTo>
                        <a:pt x="24" y="479"/>
                      </a:lnTo>
                      <a:lnTo>
                        <a:pt x="31" y="472"/>
                      </a:lnTo>
                      <a:lnTo>
                        <a:pt x="47" y="456"/>
                      </a:lnTo>
                      <a:lnTo>
                        <a:pt x="49" y="447"/>
                      </a:lnTo>
                      <a:lnTo>
                        <a:pt x="59" y="450"/>
                      </a:lnTo>
                      <a:lnTo>
                        <a:pt x="59" y="441"/>
                      </a:lnTo>
                      <a:lnTo>
                        <a:pt x="69" y="447"/>
                      </a:lnTo>
                      <a:lnTo>
                        <a:pt x="71" y="439"/>
                      </a:lnTo>
                      <a:lnTo>
                        <a:pt x="75" y="441"/>
                      </a:lnTo>
                      <a:lnTo>
                        <a:pt x="73" y="434"/>
                      </a:lnTo>
                      <a:lnTo>
                        <a:pt x="92" y="443"/>
                      </a:lnTo>
                      <a:lnTo>
                        <a:pt x="89" y="450"/>
                      </a:lnTo>
                      <a:lnTo>
                        <a:pt x="76" y="443"/>
                      </a:lnTo>
                      <a:lnTo>
                        <a:pt x="75" y="450"/>
                      </a:lnTo>
                      <a:lnTo>
                        <a:pt x="89" y="456"/>
                      </a:lnTo>
                      <a:lnTo>
                        <a:pt x="89" y="461"/>
                      </a:lnTo>
                      <a:lnTo>
                        <a:pt x="92" y="458"/>
                      </a:lnTo>
                      <a:lnTo>
                        <a:pt x="97" y="465"/>
                      </a:lnTo>
                      <a:lnTo>
                        <a:pt x="135" y="467"/>
                      </a:lnTo>
                      <a:lnTo>
                        <a:pt x="175" y="505"/>
                      </a:lnTo>
                      <a:lnTo>
                        <a:pt x="196" y="512"/>
                      </a:lnTo>
                      <a:lnTo>
                        <a:pt x="213" y="531"/>
                      </a:lnTo>
                      <a:lnTo>
                        <a:pt x="213" y="547"/>
                      </a:lnTo>
                      <a:lnTo>
                        <a:pt x="219" y="551"/>
                      </a:lnTo>
                      <a:lnTo>
                        <a:pt x="215" y="563"/>
                      </a:lnTo>
                      <a:lnTo>
                        <a:pt x="198" y="582"/>
                      </a:lnTo>
                      <a:lnTo>
                        <a:pt x="180" y="591"/>
                      </a:lnTo>
                      <a:lnTo>
                        <a:pt x="113" y="572"/>
                      </a:lnTo>
                      <a:lnTo>
                        <a:pt x="113" y="565"/>
                      </a:lnTo>
                      <a:lnTo>
                        <a:pt x="99" y="565"/>
                      </a:lnTo>
                      <a:lnTo>
                        <a:pt x="82" y="551"/>
                      </a:lnTo>
                      <a:lnTo>
                        <a:pt x="75" y="552"/>
                      </a:lnTo>
                      <a:lnTo>
                        <a:pt x="118" y="598"/>
                      </a:lnTo>
                      <a:lnTo>
                        <a:pt x="116" y="614"/>
                      </a:lnTo>
                      <a:lnTo>
                        <a:pt x="111" y="618"/>
                      </a:lnTo>
                      <a:lnTo>
                        <a:pt x="118" y="634"/>
                      </a:lnTo>
                      <a:lnTo>
                        <a:pt x="120" y="643"/>
                      </a:lnTo>
                      <a:lnTo>
                        <a:pt x="116" y="651"/>
                      </a:lnTo>
                      <a:lnTo>
                        <a:pt x="132" y="654"/>
                      </a:lnTo>
                      <a:lnTo>
                        <a:pt x="140" y="665"/>
                      </a:lnTo>
                      <a:lnTo>
                        <a:pt x="160" y="674"/>
                      </a:lnTo>
                      <a:lnTo>
                        <a:pt x="172" y="671"/>
                      </a:lnTo>
                      <a:lnTo>
                        <a:pt x="165" y="651"/>
                      </a:lnTo>
                      <a:lnTo>
                        <a:pt x="156" y="654"/>
                      </a:lnTo>
                      <a:lnTo>
                        <a:pt x="148" y="642"/>
                      </a:lnTo>
                      <a:lnTo>
                        <a:pt x="144" y="634"/>
                      </a:lnTo>
                      <a:lnTo>
                        <a:pt x="151" y="623"/>
                      </a:lnTo>
                      <a:lnTo>
                        <a:pt x="173" y="636"/>
                      </a:lnTo>
                      <a:lnTo>
                        <a:pt x="167" y="638"/>
                      </a:lnTo>
                      <a:lnTo>
                        <a:pt x="170" y="643"/>
                      </a:lnTo>
                      <a:lnTo>
                        <a:pt x="175" y="638"/>
                      </a:lnTo>
                      <a:lnTo>
                        <a:pt x="212" y="649"/>
                      </a:lnTo>
                      <a:lnTo>
                        <a:pt x="196" y="618"/>
                      </a:lnTo>
                      <a:lnTo>
                        <a:pt x="195" y="609"/>
                      </a:lnTo>
                      <a:lnTo>
                        <a:pt x="219" y="592"/>
                      </a:lnTo>
                      <a:lnTo>
                        <a:pt x="233" y="574"/>
                      </a:lnTo>
                      <a:lnTo>
                        <a:pt x="252" y="583"/>
                      </a:lnTo>
                      <a:lnTo>
                        <a:pt x="250" y="592"/>
                      </a:lnTo>
                      <a:lnTo>
                        <a:pt x="255" y="589"/>
                      </a:lnTo>
                      <a:lnTo>
                        <a:pt x="260" y="598"/>
                      </a:lnTo>
                      <a:lnTo>
                        <a:pt x="260" y="582"/>
                      </a:lnTo>
                      <a:lnTo>
                        <a:pt x="266" y="556"/>
                      </a:lnTo>
                      <a:lnTo>
                        <a:pt x="257" y="543"/>
                      </a:lnTo>
                      <a:lnTo>
                        <a:pt x="260" y="527"/>
                      </a:lnTo>
                      <a:lnTo>
                        <a:pt x="260" y="503"/>
                      </a:lnTo>
                      <a:lnTo>
                        <a:pt x="248" y="489"/>
                      </a:lnTo>
                      <a:lnTo>
                        <a:pt x="284" y="496"/>
                      </a:lnTo>
                      <a:lnTo>
                        <a:pt x="295" y="509"/>
                      </a:lnTo>
                      <a:lnTo>
                        <a:pt x="299" y="523"/>
                      </a:lnTo>
                      <a:lnTo>
                        <a:pt x="279" y="527"/>
                      </a:lnTo>
                      <a:lnTo>
                        <a:pt x="273" y="538"/>
                      </a:lnTo>
                      <a:lnTo>
                        <a:pt x="288" y="561"/>
                      </a:lnTo>
                      <a:lnTo>
                        <a:pt x="297" y="560"/>
                      </a:lnTo>
                      <a:lnTo>
                        <a:pt x="299" y="569"/>
                      </a:lnTo>
                      <a:lnTo>
                        <a:pt x="315" y="556"/>
                      </a:lnTo>
                      <a:lnTo>
                        <a:pt x="315" y="549"/>
                      </a:lnTo>
                      <a:lnTo>
                        <a:pt x="321" y="532"/>
                      </a:lnTo>
                      <a:lnTo>
                        <a:pt x="375" y="496"/>
                      </a:lnTo>
                      <a:lnTo>
                        <a:pt x="382" y="494"/>
                      </a:lnTo>
                      <a:lnTo>
                        <a:pt x="386" y="501"/>
                      </a:lnTo>
                      <a:lnTo>
                        <a:pt x="390" y="494"/>
                      </a:lnTo>
                      <a:lnTo>
                        <a:pt x="386" y="492"/>
                      </a:lnTo>
                      <a:lnTo>
                        <a:pt x="392" y="485"/>
                      </a:lnTo>
                      <a:lnTo>
                        <a:pt x="397" y="490"/>
                      </a:lnTo>
                      <a:lnTo>
                        <a:pt x="399" y="489"/>
                      </a:lnTo>
                      <a:lnTo>
                        <a:pt x="399" y="485"/>
                      </a:lnTo>
                      <a:lnTo>
                        <a:pt x="401" y="479"/>
                      </a:lnTo>
                      <a:lnTo>
                        <a:pt x="417" y="476"/>
                      </a:lnTo>
                      <a:lnTo>
                        <a:pt x="406" y="481"/>
                      </a:lnTo>
                      <a:lnTo>
                        <a:pt x="412" y="483"/>
                      </a:lnTo>
                      <a:lnTo>
                        <a:pt x="408" y="492"/>
                      </a:lnTo>
                      <a:lnTo>
                        <a:pt x="410" y="503"/>
                      </a:lnTo>
                      <a:lnTo>
                        <a:pt x="420" y="510"/>
                      </a:lnTo>
                      <a:lnTo>
                        <a:pt x="434" y="492"/>
                      </a:lnTo>
                      <a:lnTo>
                        <a:pt x="460" y="494"/>
                      </a:lnTo>
                      <a:lnTo>
                        <a:pt x="484" y="474"/>
                      </a:lnTo>
                      <a:lnTo>
                        <a:pt x="493" y="487"/>
                      </a:lnTo>
                      <a:lnTo>
                        <a:pt x="488" y="498"/>
                      </a:lnTo>
                      <a:lnTo>
                        <a:pt x="495" y="503"/>
                      </a:lnTo>
                      <a:lnTo>
                        <a:pt x="501" y="496"/>
                      </a:lnTo>
                      <a:lnTo>
                        <a:pt x="499" y="487"/>
                      </a:lnTo>
                      <a:lnTo>
                        <a:pt x="516" y="479"/>
                      </a:lnTo>
                      <a:lnTo>
                        <a:pt x="517" y="469"/>
                      </a:lnTo>
                      <a:lnTo>
                        <a:pt x="507" y="449"/>
                      </a:lnTo>
                      <a:lnTo>
                        <a:pt x="521" y="438"/>
                      </a:lnTo>
                      <a:lnTo>
                        <a:pt x="564" y="450"/>
                      </a:lnTo>
                      <a:lnTo>
                        <a:pt x="611" y="481"/>
                      </a:lnTo>
                      <a:lnTo>
                        <a:pt x="628" y="507"/>
                      </a:lnTo>
                      <a:lnTo>
                        <a:pt x="641" y="481"/>
                      </a:lnTo>
                      <a:lnTo>
                        <a:pt x="632" y="474"/>
                      </a:lnTo>
                      <a:lnTo>
                        <a:pt x="625" y="458"/>
                      </a:lnTo>
                      <a:lnTo>
                        <a:pt x="627" y="452"/>
                      </a:lnTo>
                      <a:lnTo>
                        <a:pt x="606" y="449"/>
                      </a:lnTo>
                      <a:lnTo>
                        <a:pt x="608" y="428"/>
                      </a:lnTo>
                      <a:lnTo>
                        <a:pt x="614" y="427"/>
                      </a:lnTo>
                      <a:lnTo>
                        <a:pt x="612" y="418"/>
                      </a:lnTo>
                      <a:lnTo>
                        <a:pt x="616" y="399"/>
                      </a:lnTo>
                      <a:lnTo>
                        <a:pt x="603" y="396"/>
                      </a:lnTo>
                      <a:lnTo>
                        <a:pt x="611" y="383"/>
                      </a:lnTo>
                      <a:lnTo>
                        <a:pt x="604" y="383"/>
                      </a:lnTo>
                      <a:lnTo>
                        <a:pt x="606" y="372"/>
                      </a:lnTo>
                      <a:lnTo>
                        <a:pt x="630" y="346"/>
                      </a:lnTo>
                      <a:lnTo>
                        <a:pt x="637" y="308"/>
                      </a:lnTo>
                      <a:lnTo>
                        <a:pt x="644" y="290"/>
                      </a:lnTo>
                      <a:lnTo>
                        <a:pt x="692" y="301"/>
                      </a:lnTo>
                      <a:lnTo>
                        <a:pt x="694" y="326"/>
                      </a:lnTo>
                      <a:lnTo>
                        <a:pt x="681" y="361"/>
                      </a:lnTo>
                      <a:lnTo>
                        <a:pt x="692" y="376"/>
                      </a:lnTo>
                      <a:lnTo>
                        <a:pt x="696" y="392"/>
                      </a:lnTo>
                      <a:lnTo>
                        <a:pt x="696" y="412"/>
                      </a:lnTo>
                      <a:lnTo>
                        <a:pt x="691" y="418"/>
                      </a:lnTo>
                      <a:lnTo>
                        <a:pt x="694" y="438"/>
                      </a:lnTo>
                      <a:lnTo>
                        <a:pt x="692" y="474"/>
                      </a:lnTo>
                      <a:lnTo>
                        <a:pt x="707" y="490"/>
                      </a:lnTo>
                      <a:lnTo>
                        <a:pt x="707" y="500"/>
                      </a:lnTo>
                      <a:lnTo>
                        <a:pt x="701" y="510"/>
                      </a:lnTo>
                      <a:lnTo>
                        <a:pt x="701" y="527"/>
                      </a:lnTo>
                      <a:lnTo>
                        <a:pt x="694" y="532"/>
                      </a:lnTo>
                      <a:lnTo>
                        <a:pt x="687" y="551"/>
                      </a:lnTo>
                      <a:lnTo>
                        <a:pt x="676" y="549"/>
                      </a:lnTo>
                      <a:lnTo>
                        <a:pt x="683" y="556"/>
                      </a:lnTo>
                      <a:lnTo>
                        <a:pt x="661" y="565"/>
                      </a:lnTo>
                      <a:lnTo>
                        <a:pt x="652" y="563"/>
                      </a:lnTo>
                      <a:lnTo>
                        <a:pt x="654" y="567"/>
                      </a:lnTo>
                      <a:lnTo>
                        <a:pt x="656" y="580"/>
                      </a:lnTo>
                      <a:lnTo>
                        <a:pt x="685" y="585"/>
                      </a:lnTo>
                      <a:lnTo>
                        <a:pt x="689" y="583"/>
                      </a:lnTo>
                      <a:lnTo>
                        <a:pt x="691" y="571"/>
                      </a:lnTo>
                      <a:lnTo>
                        <a:pt x="707" y="560"/>
                      </a:lnTo>
                      <a:lnTo>
                        <a:pt x="714" y="543"/>
                      </a:lnTo>
                      <a:lnTo>
                        <a:pt x="725" y="529"/>
                      </a:lnTo>
                      <a:lnTo>
                        <a:pt x="727" y="516"/>
                      </a:lnTo>
                      <a:lnTo>
                        <a:pt x="719" y="500"/>
                      </a:lnTo>
                      <a:lnTo>
                        <a:pt x="724" y="485"/>
                      </a:lnTo>
                      <a:lnTo>
                        <a:pt x="754" y="476"/>
                      </a:lnTo>
                      <a:lnTo>
                        <a:pt x="758" y="487"/>
                      </a:lnTo>
                      <a:lnTo>
                        <a:pt x="765" y="496"/>
                      </a:lnTo>
                      <a:lnTo>
                        <a:pt x="764" y="505"/>
                      </a:lnTo>
                      <a:lnTo>
                        <a:pt x="767" y="509"/>
                      </a:lnTo>
                      <a:lnTo>
                        <a:pt x="764" y="527"/>
                      </a:lnTo>
                      <a:lnTo>
                        <a:pt x="772" y="534"/>
                      </a:lnTo>
                      <a:lnTo>
                        <a:pt x="788" y="532"/>
                      </a:lnTo>
                      <a:lnTo>
                        <a:pt x="769" y="525"/>
                      </a:lnTo>
                      <a:lnTo>
                        <a:pt x="769" y="510"/>
                      </a:lnTo>
                      <a:lnTo>
                        <a:pt x="778" y="505"/>
                      </a:lnTo>
                      <a:lnTo>
                        <a:pt x="771" y="481"/>
                      </a:lnTo>
                      <a:lnTo>
                        <a:pt x="747" y="465"/>
                      </a:lnTo>
                      <a:lnTo>
                        <a:pt x="732" y="472"/>
                      </a:lnTo>
                      <a:lnTo>
                        <a:pt x="712" y="467"/>
                      </a:lnTo>
                      <a:lnTo>
                        <a:pt x="714" y="454"/>
                      </a:lnTo>
                      <a:lnTo>
                        <a:pt x="708" y="438"/>
                      </a:lnTo>
                      <a:lnTo>
                        <a:pt x="719" y="401"/>
                      </a:lnTo>
                      <a:lnTo>
                        <a:pt x="700" y="359"/>
                      </a:lnTo>
                      <a:lnTo>
                        <a:pt x="705" y="345"/>
                      </a:lnTo>
                      <a:lnTo>
                        <a:pt x="731" y="325"/>
                      </a:lnTo>
                      <a:lnTo>
                        <a:pt x="727" y="295"/>
                      </a:lnTo>
                      <a:lnTo>
                        <a:pt x="731" y="294"/>
                      </a:lnTo>
                      <a:lnTo>
                        <a:pt x="740" y="310"/>
                      </a:lnTo>
                      <a:lnTo>
                        <a:pt x="738" y="312"/>
                      </a:lnTo>
                      <a:lnTo>
                        <a:pt x="740" y="325"/>
                      </a:lnTo>
                      <a:lnTo>
                        <a:pt x="734" y="337"/>
                      </a:lnTo>
                      <a:lnTo>
                        <a:pt x="738" y="356"/>
                      </a:lnTo>
                      <a:lnTo>
                        <a:pt x="738" y="363"/>
                      </a:lnTo>
                      <a:lnTo>
                        <a:pt x="734" y="365"/>
                      </a:lnTo>
                      <a:lnTo>
                        <a:pt x="736" y="368"/>
                      </a:lnTo>
                      <a:lnTo>
                        <a:pt x="783" y="388"/>
                      </a:lnTo>
                      <a:lnTo>
                        <a:pt x="774" y="368"/>
                      </a:lnTo>
                      <a:lnTo>
                        <a:pt x="769" y="372"/>
                      </a:lnTo>
                      <a:lnTo>
                        <a:pt x="750" y="357"/>
                      </a:lnTo>
                      <a:lnTo>
                        <a:pt x="747" y="343"/>
                      </a:lnTo>
                      <a:lnTo>
                        <a:pt x="752" y="339"/>
                      </a:lnTo>
                      <a:lnTo>
                        <a:pt x="758" y="352"/>
                      </a:lnTo>
                      <a:lnTo>
                        <a:pt x="764" y="350"/>
                      </a:lnTo>
                      <a:lnTo>
                        <a:pt x="778" y="337"/>
                      </a:lnTo>
                      <a:lnTo>
                        <a:pt x="767" y="334"/>
                      </a:lnTo>
                      <a:lnTo>
                        <a:pt x="769" y="330"/>
                      </a:lnTo>
                      <a:lnTo>
                        <a:pt x="796" y="319"/>
                      </a:lnTo>
                      <a:lnTo>
                        <a:pt x="820" y="336"/>
                      </a:lnTo>
                      <a:lnTo>
                        <a:pt x="830" y="350"/>
                      </a:lnTo>
                      <a:lnTo>
                        <a:pt x="858" y="354"/>
                      </a:lnTo>
                      <a:lnTo>
                        <a:pt x="852" y="368"/>
                      </a:lnTo>
                      <a:lnTo>
                        <a:pt x="842" y="377"/>
                      </a:lnTo>
                      <a:lnTo>
                        <a:pt x="844" y="399"/>
                      </a:lnTo>
                      <a:lnTo>
                        <a:pt x="842" y="418"/>
                      </a:lnTo>
                      <a:lnTo>
                        <a:pt x="856" y="428"/>
                      </a:lnTo>
                      <a:lnTo>
                        <a:pt x="854" y="418"/>
                      </a:lnTo>
                      <a:lnTo>
                        <a:pt x="863" y="414"/>
                      </a:lnTo>
                      <a:lnTo>
                        <a:pt x="863" y="401"/>
                      </a:lnTo>
                      <a:lnTo>
                        <a:pt x="858" y="374"/>
                      </a:lnTo>
                      <a:lnTo>
                        <a:pt x="863" y="357"/>
                      </a:lnTo>
                      <a:lnTo>
                        <a:pt x="860" y="345"/>
                      </a:lnTo>
                      <a:lnTo>
                        <a:pt x="842" y="334"/>
                      </a:lnTo>
                      <a:lnTo>
                        <a:pt x="844" y="330"/>
                      </a:lnTo>
                      <a:lnTo>
                        <a:pt x="842" y="326"/>
                      </a:lnTo>
                      <a:lnTo>
                        <a:pt x="821" y="315"/>
                      </a:lnTo>
                      <a:lnTo>
                        <a:pt x="820" y="303"/>
                      </a:lnTo>
                      <a:lnTo>
                        <a:pt x="821" y="292"/>
                      </a:lnTo>
                      <a:lnTo>
                        <a:pt x="812" y="277"/>
                      </a:lnTo>
                      <a:lnTo>
                        <a:pt x="816" y="272"/>
                      </a:lnTo>
                      <a:lnTo>
                        <a:pt x="812" y="270"/>
                      </a:lnTo>
                      <a:lnTo>
                        <a:pt x="820" y="263"/>
                      </a:lnTo>
                      <a:lnTo>
                        <a:pt x="816" y="257"/>
                      </a:lnTo>
                      <a:lnTo>
                        <a:pt x="821" y="255"/>
                      </a:lnTo>
                      <a:lnTo>
                        <a:pt x="908" y="239"/>
                      </a:lnTo>
                      <a:lnTo>
                        <a:pt x="908" y="232"/>
                      </a:lnTo>
                      <a:lnTo>
                        <a:pt x="913" y="230"/>
                      </a:lnTo>
                      <a:lnTo>
                        <a:pt x="908" y="219"/>
                      </a:lnTo>
                      <a:lnTo>
                        <a:pt x="896" y="213"/>
                      </a:lnTo>
                      <a:lnTo>
                        <a:pt x="908" y="202"/>
                      </a:lnTo>
                      <a:lnTo>
                        <a:pt x="892" y="195"/>
                      </a:lnTo>
                      <a:lnTo>
                        <a:pt x="896" y="186"/>
                      </a:lnTo>
                      <a:lnTo>
                        <a:pt x="909" y="195"/>
                      </a:lnTo>
                      <a:lnTo>
                        <a:pt x="915" y="179"/>
                      </a:lnTo>
                      <a:lnTo>
                        <a:pt x="924" y="175"/>
                      </a:lnTo>
                      <a:lnTo>
                        <a:pt x="913" y="170"/>
                      </a:lnTo>
                      <a:lnTo>
                        <a:pt x="929" y="170"/>
                      </a:lnTo>
                      <a:lnTo>
                        <a:pt x="948" y="148"/>
                      </a:lnTo>
                      <a:lnTo>
                        <a:pt x="1011" y="124"/>
                      </a:lnTo>
                      <a:lnTo>
                        <a:pt x="1011" y="119"/>
                      </a:lnTo>
                      <a:lnTo>
                        <a:pt x="1002" y="119"/>
                      </a:lnTo>
                      <a:lnTo>
                        <a:pt x="1002" y="113"/>
                      </a:lnTo>
                      <a:lnTo>
                        <a:pt x="1045" y="106"/>
                      </a:lnTo>
                      <a:lnTo>
                        <a:pt x="1051" y="110"/>
                      </a:lnTo>
                      <a:lnTo>
                        <a:pt x="1045" y="124"/>
                      </a:lnTo>
                      <a:lnTo>
                        <a:pt x="1055" y="115"/>
                      </a:lnTo>
                      <a:lnTo>
                        <a:pt x="1060" y="117"/>
                      </a:lnTo>
                      <a:lnTo>
                        <a:pt x="1059" y="124"/>
                      </a:lnTo>
                      <a:lnTo>
                        <a:pt x="1076" y="117"/>
                      </a:lnTo>
                      <a:lnTo>
                        <a:pt x="1075" y="110"/>
                      </a:lnTo>
                      <a:lnTo>
                        <a:pt x="1092" y="99"/>
                      </a:lnTo>
                      <a:lnTo>
                        <a:pt x="1100" y="108"/>
                      </a:lnTo>
                      <a:lnTo>
                        <a:pt x="1106" y="115"/>
                      </a:lnTo>
                      <a:lnTo>
                        <a:pt x="1108" y="100"/>
                      </a:lnTo>
                      <a:lnTo>
                        <a:pt x="1095" y="86"/>
                      </a:lnTo>
                      <a:lnTo>
                        <a:pt x="1128" y="80"/>
                      </a:lnTo>
                      <a:lnTo>
                        <a:pt x="1128" y="71"/>
                      </a:lnTo>
                      <a:lnTo>
                        <a:pt x="1133" y="73"/>
                      </a:lnTo>
                      <a:lnTo>
                        <a:pt x="1124" y="62"/>
                      </a:lnTo>
                      <a:lnTo>
                        <a:pt x="1132" y="44"/>
                      </a:lnTo>
                      <a:lnTo>
                        <a:pt x="1156" y="7"/>
                      </a:lnTo>
                      <a:lnTo>
                        <a:pt x="1175" y="0"/>
                      </a:lnTo>
                      <a:lnTo>
                        <a:pt x="1198" y="13"/>
                      </a:lnTo>
                      <a:lnTo>
                        <a:pt x="1204" y="28"/>
                      </a:lnTo>
                      <a:lnTo>
                        <a:pt x="1177" y="53"/>
                      </a:lnTo>
                      <a:lnTo>
                        <a:pt x="1198" y="40"/>
                      </a:lnTo>
                      <a:lnTo>
                        <a:pt x="1198" y="48"/>
                      </a:lnTo>
                      <a:lnTo>
                        <a:pt x="1222" y="51"/>
                      </a:lnTo>
                      <a:lnTo>
                        <a:pt x="1224" y="57"/>
                      </a:lnTo>
                      <a:lnTo>
                        <a:pt x="1220" y="66"/>
                      </a:lnTo>
                      <a:lnTo>
                        <a:pt x="1204" y="86"/>
                      </a:lnTo>
                      <a:lnTo>
                        <a:pt x="1224" y="86"/>
                      </a:lnTo>
                      <a:lnTo>
                        <a:pt x="1237" y="66"/>
                      </a:lnTo>
                      <a:lnTo>
                        <a:pt x="1281" y="69"/>
                      </a:lnTo>
                      <a:lnTo>
                        <a:pt x="1306" y="95"/>
                      </a:lnTo>
                      <a:lnTo>
                        <a:pt x="1302" y="102"/>
                      </a:lnTo>
                      <a:lnTo>
                        <a:pt x="1308" y="110"/>
                      </a:lnTo>
                      <a:lnTo>
                        <a:pt x="1312" y="100"/>
                      </a:lnTo>
                      <a:lnTo>
                        <a:pt x="1317" y="120"/>
                      </a:lnTo>
                      <a:lnTo>
                        <a:pt x="1321" y="120"/>
                      </a:lnTo>
                      <a:lnTo>
                        <a:pt x="1323" y="128"/>
                      </a:lnTo>
                      <a:lnTo>
                        <a:pt x="1317" y="141"/>
                      </a:lnTo>
                      <a:lnTo>
                        <a:pt x="1302" y="126"/>
                      </a:lnTo>
                      <a:lnTo>
                        <a:pt x="1308" y="141"/>
                      </a:lnTo>
                      <a:lnTo>
                        <a:pt x="1321" y="144"/>
                      </a:lnTo>
                      <a:lnTo>
                        <a:pt x="1319" y="148"/>
                      </a:lnTo>
                      <a:lnTo>
                        <a:pt x="1321" y="159"/>
                      </a:lnTo>
                      <a:lnTo>
                        <a:pt x="1312" y="175"/>
                      </a:lnTo>
                      <a:lnTo>
                        <a:pt x="1297" y="182"/>
                      </a:lnTo>
                      <a:lnTo>
                        <a:pt x="1300" y="186"/>
                      </a:lnTo>
                      <a:lnTo>
                        <a:pt x="1292" y="188"/>
                      </a:lnTo>
                      <a:lnTo>
                        <a:pt x="1292" y="195"/>
                      </a:lnTo>
                      <a:lnTo>
                        <a:pt x="1269" y="204"/>
                      </a:lnTo>
                      <a:lnTo>
                        <a:pt x="1237" y="255"/>
                      </a:lnTo>
                      <a:lnTo>
                        <a:pt x="1220" y="255"/>
                      </a:lnTo>
                      <a:lnTo>
                        <a:pt x="1195" y="294"/>
                      </a:lnTo>
                      <a:lnTo>
                        <a:pt x="1204" y="288"/>
                      </a:lnTo>
                      <a:lnTo>
                        <a:pt x="1215" y="294"/>
                      </a:lnTo>
                      <a:lnTo>
                        <a:pt x="1208" y="288"/>
                      </a:lnTo>
                      <a:lnTo>
                        <a:pt x="1208" y="281"/>
                      </a:lnTo>
                      <a:lnTo>
                        <a:pt x="1210" y="277"/>
                      </a:lnTo>
                      <a:lnTo>
                        <a:pt x="1226" y="279"/>
                      </a:lnTo>
                      <a:lnTo>
                        <a:pt x="1252" y="268"/>
                      </a:lnTo>
                      <a:lnTo>
                        <a:pt x="1253" y="264"/>
                      </a:lnTo>
                      <a:lnTo>
                        <a:pt x="1250" y="257"/>
                      </a:lnTo>
                      <a:lnTo>
                        <a:pt x="1259" y="264"/>
                      </a:lnTo>
                      <a:lnTo>
                        <a:pt x="1277" y="252"/>
                      </a:lnTo>
                      <a:lnTo>
                        <a:pt x="1271" y="244"/>
                      </a:lnTo>
                      <a:lnTo>
                        <a:pt x="1259" y="255"/>
                      </a:lnTo>
                      <a:lnTo>
                        <a:pt x="1255" y="244"/>
                      </a:lnTo>
                      <a:lnTo>
                        <a:pt x="1264" y="232"/>
                      </a:lnTo>
                      <a:lnTo>
                        <a:pt x="1276" y="239"/>
                      </a:lnTo>
                      <a:lnTo>
                        <a:pt x="1286" y="232"/>
                      </a:lnTo>
                      <a:lnTo>
                        <a:pt x="1283" y="237"/>
                      </a:lnTo>
                      <a:lnTo>
                        <a:pt x="1284" y="244"/>
                      </a:lnTo>
                      <a:lnTo>
                        <a:pt x="1302" y="250"/>
                      </a:lnTo>
                      <a:lnTo>
                        <a:pt x="1308" y="244"/>
                      </a:lnTo>
                      <a:lnTo>
                        <a:pt x="1306" y="232"/>
                      </a:lnTo>
                      <a:lnTo>
                        <a:pt x="1316" y="254"/>
                      </a:lnTo>
                      <a:lnTo>
                        <a:pt x="1314" y="268"/>
                      </a:lnTo>
                      <a:lnTo>
                        <a:pt x="1317" y="270"/>
                      </a:lnTo>
                      <a:lnTo>
                        <a:pt x="1312" y="275"/>
                      </a:lnTo>
                      <a:lnTo>
                        <a:pt x="1317" y="275"/>
                      </a:lnTo>
                      <a:lnTo>
                        <a:pt x="1330" y="270"/>
                      </a:lnTo>
                      <a:lnTo>
                        <a:pt x="1317" y="261"/>
                      </a:lnTo>
                      <a:lnTo>
                        <a:pt x="1350" y="250"/>
                      </a:lnTo>
                      <a:lnTo>
                        <a:pt x="1399" y="261"/>
                      </a:lnTo>
                      <a:lnTo>
                        <a:pt x="1392" y="264"/>
                      </a:lnTo>
                      <a:lnTo>
                        <a:pt x="1394" y="277"/>
                      </a:lnTo>
                      <a:lnTo>
                        <a:pt x="1434" y="290"/>
                      </a:lnTo>
                      <a:lnTo>
                        <a:pt x="1465" y="284"/>
                      </a:lnTo>
                      <a:lnTo>
                        <a:pt x="1468" y="279"/>
                      </a:lnTo>
                      <a:lnTo>
                        <a:pt x="1465" y="263"/>
                      </a:lnTo>
                      <a:lnTo>
                        <a:pt x="1468" y="248"/>
                      </a:lnTo>
                      <a:lnTo>
                        <a:pt x="1474" y="250"/>
                      </a:lnTo>
                      <a:lnTo>
                        <a:pt x="1476" y="243"/>
                      </a:lnTo>
                      <a:lnTo>
                        <a:pt x="1517" y="264"/>
                      </a:lnTo>
                      <a:lnTo>
                        <a:pt x="1523" y="257"/>
                      </a:lnTo>
                      <a:lnTo>
                        <a:pt x="1541" y="263"/>
                      </a:lnTo>
                      <a:lnTo>
                        <a:pt x="1561" y="286"/>
                      </a:lnTo>
                      <a:lnTo>
                        <a:pt x="1557" y="308"/>
                      </a:lnTo>
                      <a:lnTo>
                        <a:pt x="1563" y="319"/>
                      </a:lnTo>
                      <a:lnTo>
                        <a:pt x="1561" y="328"/>
                      </a:lnTo>
                      <a:lnTo>
                        <a:pt x="1561" y="330"/>
                      </a:lnTo>
                      <a:lnTo>
                        <a:pt x="1550" y="343"/>
                      </a:lnTo>
                      <a:lnTo>
                        <a:pt x="1550" y="356"/>
                      </a:lnTo>
                      <a:lnTo>
                        <a:pt x="1556" y="354"/>
                      </a:lnTo>
                      <a:lnTo>
                        <a:pt x="1568" y="383"/>
                      </a:lnTo>
                      <a:lnTo>
                        <a:pt x="1583" y="388"/>
                      </a:lnTo>
                      <a:lnTo>
                        <a:pt x="1588" y="399"/>
                      </a:lnTo>
                      <a:lnTo>
                        <a:pt x="1599" y="377"/>
                      </a:lnTo>
                      <a:lnTo>
                        <a:pt x="1601" y="359"/>
                      </a:lnTo>
                      <a:lnTo>
                        <a:pt x="1611" y="337"/>
                      </a:lnTo>
                      <a:lnTo>
                        <a:pt x="1625" y="365"/>
                      </a:lnTo>
                      <a:lnTo>
                        <a:pt x="1644" y="368"/>
                      </a:lnTo>
                      <a:lnTo>
                        <a:pt x="1645" y="356"/>
                      </a:lnTo>
                      <a:lnTo>
                        <a:pt x="1654" y="356"/>
                      </a:lnTo>
                      <a:lnTo>
                        <a:pt x="1691" y="379"/>
                      </a:lnTo>
                      <a:lnTo>
                        <a:pt x="1712" y="361"/>
                      </a:lnTo>
                      <a:lnTo>
                        <a:pt x="1722" y="363"/>
                      </a:lnTo>
                      <a:lnTo>
                        <a:pt x="1716" y="350"/>
                      </a:lnTo>
                      <a:lnTo>
                        <a:pt x="1720" y="345"/>
                      </a:lnTo>
                      <a:lnTo>
                        <a:pt x="1718" y="336"/>
                      </a:lnTo>
                      <a:lnTo>
                        <a:pt x="1740" y="308"/>
                      </a:lnTo>
                      <a:lnTo>
                        <a:pt x="1734" y="299"/>
                      </a:lnTo>
                      <a:lnTo>
                        <a:pt x="1738" y="295"/>
                      </a:lnTo>
                      <a:lnTo>
                        <a:pt x="1866" y="326"/>
                      </a:lnTo>
                      <a:lnTo>
                        <a:pt x="1871" y="330"/>
                      </a:lnTo>
                      <a:lnTo>
                        <a:pt x="1875" y="345"/>
                      </a:lnTo>
                      <a:lnTo>
                        <a:pt x="1866" y="343"/>
                      </a:lnTo>
                      <a:lnTo>
                        <a:pt x="1858" y="352"/>
                      </a:lnTo>
                      <a:lnTo>
                        <a:pt x="1878" y="356"/>
                      </a:lnTo>
                      <a:lnTo>
                        <a:pt x="1885" y="366"/>
                      </a:lnTo>
                      <a:lnTo>
                        <a:pt x="1898" y="365"/>
                      </a:lnTo>
                      <a:lnTo>
                        <a:pt x="1909" y="377"/>
                      </a:lnTo>
                      <a:lnTo>
                        <a:pt x="1902" y="387"/>
                      </a:lnTo>
                      <a:lnTo>
                        <a:pt x="1913" y="396"/>
                      </a:lnTo>
                      <a:lnTo>
                        <a:pt x="1946" y="387"/>
                      </a:lnTo>
                      <a:lnTo>
                        <a:pt x="2009" y="388"/>
                      </a:lnTo>
                      <a:lnTo>
                        <a:pt x="2026" y="412"/>
                      </a:lnTo>
                      <a:lnTo>
                        <a:pt x="2026" y="419"/>
                      </a:lnTo>
                      <a:lnTo>
                        <a:pt x="2020" y="439"/>
                      </a:lnTo>
                      <a:lnTo>
                        <a:pt x="2045" y="450"/>
                      </a:lnTo>
                      <a:lnTo>
                        <a:pt x="2045" y="458"/>
                      </a:lnTo>
                      <a:lnTo>
                        <a:pt x="2062" y="443"/>
                      </a:lnTo>
                      <a:lnTo>
                        <a:pt x="2088" y="439"/>
                      </a:lnTo>
                      <a:lnTo>
                        <a:pt x="2102" y="450"/>
                      </a:lnTo>
                      <a:lnTo>
                        <a:pt x="2130" y="454"/>
                      </a:lnTo>
                      <a:lnTo>
                        <a:pt x="2146" y="441"/>
                      </a:lnTo>
                      <a:lnTo>
                        <a:pt x="2149" y="450"/>
                      </a:lnTo>
                      <a:lnTo>
                        <a:pt x="2153" y="465"/>
                      </a:lnTo>
                      <a:lnTo>
                        <a:pt x="2177" y="485"/>
                      </a:lnTo>
                      <a:lnTo>
                        <a:pt x="2195" y="470"/>
                      </a:lnTo>
                      <a:lnTo>
                        <a:pt x="2188" y="450"/>
                      </a:lnTo>
                      <a:lnTo>
                        <a:pt x="2179" y="449"/>
                      </a:lnTo>
                      <a:lnTo>
                        <a:pt x="2184" y="443"/>
                      </a:lnTo>
                      <a:lnTo>
                        <a:pt x="2184" y="430"/>
                      </a:lnTo>
                      <a:lnTo>
                        <a:pt x="2191" y="428"/>
                      </a:lnTo>
                      <a:lnTo>
                        <a:pt x="2228" y="438"/>
                      </a:lnTo>
                      <a:lnTo>
                        <a:pt x="2272" y="438"/>
                      </a:lnTo>
                      <a:lnTo>
                        <a:pt x="2307" y="456"/>
                      </a:lnTo>
                      <a:lnTo>
                        <a:pt x="2330" y="478"/>
                      </a:lnTo>
                      <a:lnTo>
                        <a:pt x="2335" y="479"/>
                      </a:lnTo>
                      <a:lnTo>
                        <a:pt x="2348" y="485"/>
                      </a:lnTo>
                      <a:lnTo>
                        <a:pt x="2350" y="494"/>
                      </a:lnTo>
                      <a:lnTo>
                        <a:pt x="2359" y="498"/>
                      </a:lnTo>
                      <a:lnTo>
                        <a:pt x="2361" y="505"/>
                      </a:lnTo>
                      <a:lnTo>
                        <a:pt x="2370" y="507"/>
                      </a:lnTo>
                      <a:lnTo>
                        <a:pt x="2377" y="510"/>
                      </a:lnTo>
                      <a:lnTo>
                        <a:pt x="2377" y="516"/>
                      </a:lnTo>
                      <a:lnTo>
                        <a:pt x="2375" y="518"/>
                      </a:lnTo>
                      <a:lnTo>
                        <a:pt x="2390" y="521"/>
                      </a:lnTo>
                      <a:lnTo>
                        <a:pt x="2385" y="527"/>
                      </a:lnTo>
                      <a:lnTo>
                        <a:pt x="2401" y="538"/>
                      </a:lnTo>
                      <a:lnTo>
                        <a:pt x="2394" y="527"/>
                      </a:lnTo>
                      <a:lnTo>
                        <a:pt x="2401" y="527"/>
                      </a:lnTo>
                      <a:lnTo>
                        <a:pt x="2410" y="540"/>
                      </a:lnTo>
                      <a:lnTo>
                        <a:pt x="2406" y="541"/>
                      </a:lnTo>
                      <a:lnTo>
                        <a:pt x="2412" y="565"/>
                      </a:lnTo>
                      <a:lnTo>
                        <a:pt x="2423" y="574"/>
                      </a:lnTo>
                      <a:lnTo>
                        <a:pt x="2423" y="582"/>
                      </a:lnTo>
                      <a:lnTo>
                        <a:pt x="2427" y="572"/>
                      </a:lnTo>
                      <a:lnTo>
                        <a:pt x="2421" y="569"/>
                      </a:lnTo>
                      <a:lnTo>
                        <a:pt x="2421" y="556"/>
                      </a:lnTo>
                      <a:lnTo>
                        <a:pt x="2415" y="552"/>
                      </a:lnTo>
                      <a:lnTo>
                        <a:pt x="2425" y="554"/>
                      </a:lnTo>
                      <a:lnTo>
                        <a:pt x="2427" y="551"/>
                      </a:lnTo>
                      <a:lnTo>
                        <a:pt x="2434" y="554"/>
                      </a:lnTo>
                      <a:lnTo>
                        <a:pt x="2430" y="558"/>
                      </a:lnTo>
                      <a:lnTo>
                        <a:pt x="2432" y="561"/>
                      </a:lnTo>
                      <a:lnTo>
                        <a:pt x="2436" y="556"/>
                      </a:lnTo>
                      <a:lnTo>
                        <a:pt x="2458" y="558"/>
                      </a:lnTo>
                      <a:lnTo>
                        <a:pt x="2476" y="582"/>
                      </a:lnTo>
                      <a:lnTo>
                        <a:pt x="2476" y="585"/>
                      </a:lnTo>
                      <a:lnTo>
                        <a:pt x="2488" y="589"/>
                      </a:lnTo>
                      <a:lnTo>
                        <a:pt x="2476" y="596"/>
                      </a:lnTo>
                      <a:lnTo>
                        <a:pt x="2474" y="609"/>
                      </a:lnTo>
                      <a:lnTo>
                        <a:pt x="2463" y="600"/>
                      </a:lnTo>
                      <a:lnTo>
                        <a:pt x="2463" y="605"/>
                      </a:lnTo>
                      <a:lnTo>
                        <a:pt x="2467" y="613"/>
                      </a:lnTo>
                      <a:lnTo>
                        <a:pt x="2454" y="613"/>
                      </a:lnTo>
                      <a:lnTo>
                        <a:pt x="2450" y="622"/>
                      </a:lnTo>
                      <a:lnTo>
                        <a:pt x="2443" y="622"/>
                      </a:lnTo>
                      <a:lnTo>
                        <a:pt x="2452" y="627"/>
                      </a:lnTo>
                      <a:lnTo>
                        <a:pt x="2436" y="638"/>
                      </a:lnTo>
                      <a:lnTo>
                        <a:pt x="2443" y="638"/>
                      </a:lnTo>
                      <a:lnTo>
                        <a:pt x="2439" y="642"/>
                      </a:lnTo>
                      <a:lnTo>
                        <a:pt x="2448" y="651"/>
                      </a:lnTo>
                      <a:lnTo>
                        <a:pt x="2436" y="649"/>
                      </a:lnTo>
                      <a:lnTo>
                        <a:pt x="2439" y="651"/>
                      </a:lnTo>
                      <a:lnTo>
                        <a:pt x="2437" y="656"/>
                      </a:lnTo>
                      <a:lnTo>
                        <a:pt x="2432" y="654"/>
                      </a:lnTo>
                      <a:lnTo>
                        <a:pt x="2432" y="643"/>
                      </a:lnTo>
                      <a:lnTo>
                        <a:pt x="2428" y="654"/>
                      </a:lnTo>
                      <a:lnTo>
                        <a:pt x="2427" y="649"/>
                      </a:lnTo>
                      <a:lnTo>
                        <a:pt x="2423" y="651"/>
                      </a:lnTo>
                      <a:lnTo>
                        <a:pt x="2421" y="643"/>
                      </a:lnTo>
                      <a:lnTo>
                        <a:pt x="2410" y="638"/>
                      </a:lnTo>
                      <a:lnTo>
                        <a:pt x="2412" y="636"/>
                      </a:lnTo>
                      <a:lnTo>
                        <a:pt x="2406" y="638"/>
                      </a:lnTo>
                      <a:lnTo>
                        <a:pt x="2408" y="640"/>
                      </a:lnTo>
                      <a:lnTo>
                        <a:pt x="2401" y="638"/>
                      </a:lnTo>
                      <a:lnTo>
                        <a:pt x="2394" y="629"/>
                      </a:lnTo>
                      <a:lnTo>
                        <a:pt x="2394" y="614"/>
                      </a:lnTo>
                      <a:lnTo>
                        <a:pt x="2385" y="609"/>
                      </a:lnTo>
                      <a:lnTo>
                        <a:pt x="2354" y="611"/>
                      </a:lnTo>
                      <a:lnTo>
                        <a:pt x="2347" y="591"/>
                      </a:lnTo>
                      <a:lnTo>
                        <a:pt x="2354" y="589"/>
                      </a:lnTo>
                      <a:lnTo>
                        <a:pt x="2354" y="580"/>
                      </a:lnTo>
                      <a:lnTo>
                        <a:pt x="2348" y="587"/>
                      </a:lnTo>
                      <a:lnTo>
                        <a:pt x="2343" y="582"/>
                      </a:lnTo>
                      <a:lnTo>
                        <a:pt x="2340" y="582"/>
                      </a:lnTo>
                      <a:lnTo>
                        <a:pt x="2340" y="587"/>
                      </a:lnTo>
                      <a:lnTo>
                        <a:pt x="2332" y="589"/>
                      </a:lnTo>
                      <a:lnTo>
                        <a:pt x="2333" y="598"/>
                      </a:lnTo>
                      <a:lnTo>
                        <a:pt x="2343" y="611"/>
                      </a:lnTo>
                      <a:lnTo>
                        <a:pt x="2332" y="627"/>
                      </a:lnTo>
                      <a:lnTo>
                        <a:pt x="2328" y="631"/>
                      </a:lnTo>
                      <a:lnTo>
                        <a:pt x="2308" y="645"/>
                      </a:lnTo>
                      <a:lnTo>
                        <a:pt x="2304" y="640"/>
                      </a:lnTo>
                      <a:lnTo>
                        <a:pt x="2292" y="640"/>
                      </a:lnTo>
                      <a:lnTo>
                        <a:pt x="2293" y="653"/>
                      </a:lnTo>
                      <a:lnTo>
                        <a:pt x="2302" y="658"/>
                      </a:lnTo>
                      <a:lnTo>
                        <a:pt x="2304" y="654"/>
                      </a:lnTo>
                      <a:lnTo>
                        <a:pt x="2308" y="664"/>
                      </a:lnTo>
                      <a:lnTo>
                        <a:pt x="2304" y="665"/>
                      </a:lnTo>
                      <a:lnTo>
                        <a:pt x="2310" y="667"/>
                      </a:lnTo>
                      <a:lnTo>
                        <a:pt x="2314" y="684"/>
                      </a:lnTo>
                      <a:lnTo>
                        <a:pt x="2321" y="698"/>
                      </a:lnTo>
                      <a:lnTo>
                        <a:pt x="2316" y="698"/>
                      </a:lnTo>
                      <a:lnTo>
                        <a:pt x="2323" y="709"/>
                      </a:lnTo>
                      <a:lnTo>
                        <a:pt x="2316" y="722"/>
                      </a:lnTo>
                      <a:lnTo>
                        <a:pt x="2295" y="711"/>
                      </a:lnTo>
                      <a:lnTo>
                        <a:pt x="2292" y="715"/>
                      </a:lnTo>
                      <a:lnTo>
                        <a:pt x="2284" y="704"/>
                      </a:lnTo>
                      <a:lnTo>
                        <a:pt x="2288" y="715"/>
                      </a:lnTo>
                      <a:lnTo>
                        <a:pt x="2255" y="727"/>
                      </a:lnTo>
                      <a:lnTo>
                        <a:pt x="2255" y="735"/>
                      </a:lnTo>
                      <a:lnTo>
                        <a:pt x="2237" y="744"/>
                      </a:lnTo>
                      <a:lnTo>
                        <a:pt x="2231" y="742"/>
                      </a:lnTo>
                      <a:lnTo>
                        <a:pt x="2226" y="753"/>
                      </a:lnTo>
                      <a:lnTo>
                        <a:pt x="2215" y="758"/>
                      </a:lnTo>
                      <a:lnTo>
                        <a:pt x="2215" y="764"/>
                      </a:lnTo>
                      <a:lnTo>
                        <a:pt x="2210" y="762"/>
                      </a:lnTo>
                      <a:lnTo>
                        <a:pt x="2212" y="767"/>
                      </a:lnTo>
                      <a:lnTo>
                        <a:pt x="2186" y="782"/>
                      </a:lnTo>
                      <a:lnTo>
                        <a:pt x="2184" y="797"/>
                      </a:lnTo>
                      <a:lnTo>
                        <a:pt x="2168" y="780"/>
                      </a:lnTo>
                      <a:lnTo>
                        <a:pt x="2149" y="775"/>
                      </a:lnTo>
                      <a:lnTo>
                        <a:pt x="2133" y="782"/>
                      </a:lnTo>
                      <a:lnTo>
                        <a:pt x="2120" y="802"/>
                      </a:lnTo>
                      <a:lnTo>
                        <a:pt x="2123" y="782"/>
                      </a:lnTo>
                      <a:lnTo>
                        <a:pt x="2118" y="780"/>
                      </a:lnTo>
                      <a:lnTo>
                        <a:pt x="2106" y="789"/>
                      </a:lnTo>
                      <a:lnTo>
                        <a:pt x="2102" y="802"/>
                      </a:lnTo>
                      <a:lnTo>
                        <a:pt x="2095" y="795"/>
                      </a:lnTo>
                      <a:lnTo>
                        <a:pt x="2090" y="800"/>
                      </a:lnTo>
                      <a:lnTo>
                        <a:pt x="2088" y="797"/>
                      </a:lnTo>
                      <a:lnTo>
                        <a:pt x="2080" y="800"/>
                      </a:lnTo>
                      <a:lnTo>
                        <a:pt x="2075" y="824"/>
                      </a:lnTo>
                      <a:lnTo>
                        <a:pt x="2071" y="824"/>
                      </a:lnTo>
                      <a:lnTo>
                        <a:pt x="2057" y="848"/>
                      </a:lnTo>
                      <a:lnTo>
                        <a:pt x="2057" y="857"/>
                      </a:lnTo>
                      <a:lnTo>
                        <a:pt x="2060" y="862"/>
                      </a:lnTo>
                      <a:lnTo>
                        <a:pt x="2068" y="857"/>
                      </a:lnTo>
                      <a:lnTo>
                        <a:pt x="2075" y="860"/>
                      </a:lnTo>
                      <a:lnTo>
                        <a:pt x="2068" y="879"/>
                      </a:lnTo>
                      <a:lnTo>
                        <a:pt x="2068" y="891"/>
                      </a:lnTo>
                      <a:lnTo>
                        <a:pt x="2075" y="895"/>
                      </a:lnTo>
                      <a:lnTo>
                        <a:pt x="2076" y="904"/>
                      </a:lnTo>
                      <a:lnTo>
                        <a:pt x="2071" y="911"/>
                      </a:lnTo>
                      <a:lnTo>
                        <a:pt x="2068" y="904"/>
                      </a:lnTo>
                      <a:lnTo>
                        <a:pt x="2071" y="897"/>
                      </a:lnTo>
                      <a:lnTo>
                        <a:pt x="2060" y="900"/>
                      </a:lnTo>
                      <a:lnTo>
                        <a:pt x="2062" y="906"/>
                      </a:lnTo>
                      <a:lnTo>
                        <a:pt x="2055" y="913"/>
                      </a:lnTo>
                      <a:lnTo>
                        <a:pt x="2052" y="924"/>
                      </a:lnTo>
                      <a:lnTo>
                        <a:pt x="2057" y="944"/>
                      </a:lnTo>
                      <a:lnTo>
                        <a:pt x="2050" y="951"/>
                      </a:lnTo>
                      <a:lnTo>
                        <a:pt x="2040" y="950"/>
                      </a:lnTo>
                      <a:lnTo>
                        <a:pt x="2026" y="964"/>
                      </a:lnTo>
                      <a:lnTo>
                        <a:pt x="2026" y="986"/>
                      </a:lnTo>
                      <a:lnTo>
                        <a:pt x="2022" y="984"/>
                      </a:lnTo>
                      <a:lnTo>
                        <a:pt x="2005" y="990"/>
                      </a:lnTo>
                      <a:lnTo>
                        <a:pt x="2000" y="1017"/>
                      </a:lnTo>
                      <a:lnTo>
                        <a:pt x="1979" y="1041"/>
                      </a:lnTo>
                      <a:lnTo>
                        <a:pt x="1960" y="948"/>
                      </a:lnTo>
                      <a:lnTo>
                        <a:pt x="1958" y="926"/>
                      </a:lnTo>
                      <a:lnTo>
                        <a:pt x="1964" y="891"/>
                      </a:lnTo>
                      <a:lnTo>
                        <a:pt x="1979" y="880"/>
                      </a:lnTo>
                      <a:lnTo>
                        <a:pt x="1982" y="868"/>
                      </a:lnTo>
                      <a:lnTo>
                        <a:pt x="1979" y="860"/>
                      </a:lnTo>
                      <a:lnTo>
                        <a:pt x="1988" y="860"/>
                      </a:lnTo>
                      <a:lnTo>
                        <a:pt x="2002" y="851"/>
                      </a:lnTo>
                      <a:lnTo>
                        <a:pt x="2033" y="809"/>
                      </a:lnTo>
                      <a:lnTo>
                        <a:pt x="2053" y="789"/>
                      </a:lnTo>
                      <a:lnTo>
                        <a:pt x="2057" y="782"/>
                      </a:lnTo>
                      <a:lnTo>
                        <a:pt x="2084" y="767"/>
                      </a:lnTo>
                      <a:lnTo>
                        <a:pt x="2080" y="762"/>
                      </a:lnTo>
                      <a:lnTo>
                        <a:pt x="2084" y="756"/>
                      </a:lnTo>
                      <a:lnTo>
                        <a:pt x="2084" y="747"/>
                      </a:lnTo>
                      <a:lnTo>
                        <a:pt x="2088" y="744"/>
                      </a:lnTo>
                      <a:lnTo>
                        <a:pt x="2090" y="725"/>
                      </a:lnTo>
                      <a:lnTo>
                        <a:pt x="2100" y="720"/>
                      </a:lnTo>
                      <a:lnTo>
                        <a:pt x="2102" y="716"/>
                      </a:lnTo>
                      <a:lnTo>
                        <a:pt x="2093" y="711"/>
                      </a:lnTo>
                      <a:lnTo>
                        <a:pt x="2080" y="715"/>
                      </a:lnTo>
                      <a:lnTo>
                        <a:pt x="2073" y="729"/>
                      </a:lnTo>
                      <a:lnTo>
                        <a:pt x="2073" y="740"/>
                      </a:lnTo>
                      <a:lnTo>
                        <a:pt x="2076" y="744"/>
                      </a:lnTo>
                      <a:lnTo>
                        <a:pt x="2073" y="747"/>
                      </a:lnTo>
                      <a:lnTo>
                        <a:pt x="2069" y="742"/>
                      </a:lnTo>
                      <a:lnTo>
                        <a:pt x="2062" y="746"/>
                      </a:lnTo>
                      <a:lnTo>
                        <a:pt x="2029" y="778"/>
                      </a:lnTo>
                      <a:lnTo>
                        <a:pt x="2033" y="766"/>
                      </a:lnTo>
                      <a:lnTo>
                        <a:pt x="2024" y="766"/>
                      </a:lnTo>
                      <a:lnTo>
                        <a:pt x="2026" y="760"/>
                      </a:lnTo>
                      <a:lnTo>
                        <a:pt x="2026" y="755"/>
                      </a:lnTo>
                      <a:lnTo>
                        <a:pt x="2029" y="747"/>
                      </a:lnTo>
                      <a:lnTo>
                        <a:pt x="2033" y="735"/>
                      </a:lnTo>
                      <a:lnTo>
                        <a:pt x="2024" y="744"/>
                      </a:lnTo>
                      <a:lnTo>
                        <a:pt x="2012" y="736"/>
                      </a:lnTo>
                      <a:lnTo>
                        <a:pt x="1984" y="744"/>
                      </a:lnTo>
                      <a:lnTo>
                        <a:pt x="1964" y="773"/>
                      </a:lnTo>
                      <a:lnTo>
                        <a:pt x="1948" y="786"/>
                      </a:lnTo>
                      <a:lnTo>
                        <a:pt x="1940" y="802"/>
                      </a:lnTo>
                      <a:lnTo>
                        <a:pt x="1939" y="802"/>
                      </a:lnTo>
                      <a:lnTo>
                        <a:pt x="1940" y="808"/>
                      </a:lnTo>
                      <a:lnTo>
                        <a:pt x="1939" y="813"/>
                      </a:lnTo>
                      <a:lnTo>
                        <a:pt x="1951" y="817"/>
                      </a:lnTo>
                      <a:lnTo>
                        <a:pt x="1953" y="820"/>
                      </a:lnTo>
                      <a:lnTo>
                        <a:pt x="1949" y="822"/>
                      </a:lnTo>
                      <a:lnTo>
                        <a:pt x="1929" y="820"/>
                      </a:lnTo>
                      <a:lnTo>
                        <a:pt x="1918" y="828"/>
                      </a:lnTo>
                      <a:lnTo>
                        <a:pt x="1913" y="826"/>
                      </a:lnTo>
                      <a:lnTo>
                        <a:pt x="1894" y="829"/>
                      </a:lnTo>
                      <a:lnTo>
                        <a:pt x="1891" y="824"/>
                      </a:lnTo>
                      <a:lnTo>
                        <a:pt x="1908" y="818"/>
                      </a:lnTo>
                      <a:lnTo>
                        <a:pt x="1894" y="809"/>
                      </a:lnTo>
                      <a:lnTo>
                        <a:pt x="1887" y="813"/>
                      </a:lnTo>
                      <a:lnTo>
                        <a:pt x="1864" y="804"/>
                      </a:lnTo>
                      <a:lnTo>
                        <a:pt x="1860" y="806"/>
                      </a:lnTo>
                      <a:lnTo>
                        <a:pt x="1860" y="813"/>
                      </a:lnTo>
                      <a:lnTo>
                        <a:pt x="1854" y="813"/>
                      </a:lnTo>
                      <a:lnTo>
                        <a:pt x="1856" y="818"/>
                      </a:lnTo>
                      <a:lnTo>
                        <a:pt x="1852" y="820"/>
                      </a:lnTo>
                      <a:lnTo>
                        <a:pt x="1849" y="815"/>
                      </a:lnTo>
                      <a:lnTo>
                        <a:pt x="1836" y="818"/>
                      </a:lnTo>
                      <a:lnTo>
                        <a:pt x="1820" y="813"/>
                      </a:lnTo>
                      <a:lnTo>
                        <a:pt x="1814" y="822"/>
                      </a:lnTo>
                      <a:lnTo>
                        <a:pt x="1805" y="813"/>
                      </a:lnTo>
                      <a:lnTo>
                        <a:pt x="1771" y="817"/>
                      </a:lnTo>
                      <a:lnTo>
                        <a:pt x="1756" y="824"/>
                      </a:lnTo>
                      <a:lnTo>
                        <a:pt x="1734" y="846"/>
                      </a:lnTo>
                      <a:lnTo>
                        <a:pt x="1727" y="860"/>
                      </a:lnTo>
                      <a:lnTo>
                        <a:pt x="1710" y="875"/>
                      </a:lnTo>
                      <a:lnTo>
                        <a:pt x="1687" y="906"/>
                      </a:lnTo>
                      <a:lnTo>
                        <a:pt x="1651" y="939"/>
                      </a:lnTo>
                      <a:lnTo>
                        <a:pt x="1651" y="944"/>
                      </a:lnTo>
                      <a:lnTo>
                        <a:pt x="1658" y="950"/>
                      </a:lnTo>
                      <a:lnTo>
                        <a:pt x="1672" y="948"/>
                      </a:lnTo>
                      <a:lnTo>
                        <a:pt x="1672" y="972"/>
                      </a:lnTo>
                      <a:lnTo>
                        <a:pt x="1677" y="966"/>
                      </a:lnTo>
                      <a:lnTo>
                        <a:pt x="1677" y="959"/>
                      </a:lnTo>
                      <a:lnTo>
                        <a:pt x="1685" y="955"/>
                      </a:lnTo>
                      <a:lnTo>
                        <a:pt x="1682" y="961"/>
                      </a:lnTo>
                      <a:lnTo>
                        <a:pt x="1685" y="968"/>
                      </a:lnTo>
                      <a:lnTo>
                        <a:pt x="1680" y="975"/>
                      </a:lnTo>
                      <a:lnTo>
                        <a:pt x="1694" y="972"/>
                      </a:lnTo>
                      <a:lnTo>
                        <a:pt x="1698" y="970"/>
                      </a:lnTo>
                      <a:lnTo>
                        <a:pt x="1696" y="975"/>
                      </a:lnTo>
                      <a:lnTo>
                        <a:pt x="1701" y="970"/>
                      </a:lnTo>
                      <a:lnTo>
                        <a:pt x="1701" y="955"/>
                      </a:lnTo>
                      <a:lnTo>
                        <a:pt x="1720" y="957"/>
                      </a:lnTo>
                      <a:lnTo>
                        <a:pt x="1727" y="972"/>
                      </a:lnTo>
                      <a:lnTo>
                        <a:pt x="1743" y="982"/>
                      </a:lnTo>
                      <a:lnTo>
                        <a:pt x="1740" y="992"/>
                      </a:lnTo>
                      <a:lnTo>
                        <a:pt x="1740" y="999"/>
                      </a:lnTo>
                      <a:lnTo>
                        <a:pt x="1740" y="1004"/>
                      </a:lnTo>
                      <a:lnTo>
                        <a:pt x="1743" y="1010"/>
                      </a:lnTo>
                      <a:lnTo>
                        <a:pt x="1734" y="1028"/>
                      </a:lnTo>
                      <a:lnTo>
                        <a:pt x="1729" y="1046"/>
                      </a:lnTo>
                      <a:lnTo>
                        <a:pt x="1732" y="1061"/>
                      </a:lnTo>
                      <a:lnTo>
                        <a:pt x="1727" y="1099"/>
                      </a:lnTo>
                      <a:lnTo>
                        <a:pt x="1712" y="1114"/>
                      </a:lnTo>
                      <a:lnTo>
                        <a:pt x="1700" y="1132"/>
                      </a:lnTo>
                      <a:lnTo>
                        <a:pt x="1692" y="1150"/>
                      </a:lnTo>
                      <a:lnTo>
                        <a:pt x="1647" y="1208"/>
                      </a:lnTo>
                      <a:lnTo>
                        <a:pt x="1630" y="1221"/>
                      </a:lnTo>
                      <a:lnTo>
                        <a:pt x="1620" y="1225"/>
                      </a:lnTo>
                      <a:lnTo>
                        <a:pt x="1604" y="1221"/>
                      </a:lnTo>
                      <a:lnTo>
                        <a:pt x="1604" y="1212"/>
                      </a:lnTo>
                      <a:lnTo>
                        <a:pt x="1601" y="1216"/>
                      </a:lnTo>
                      <a:lnTo>
                        <a:pt x="1597" y="1208"/>
                      </a:lnTo>
                      <a:lnTo>
                        <a:pt x="1588" y="1225"/>
                      </a:lnTo>
                      <a:lnTo>
                        <a:pt x="1581" y="1225"/>
                      </a:lnTo>
                      <a:lnTo>
                        <a:pt x="1581" y="1230"/>
                      </a:lnTo>
                      <a:lnTo>
                        <a:pt x="1580" y="1230"/>
                      </a:lnTo>
                      <a:lnTo>
                        <a:pt x="1578" y="1227"/>
                      </a:lnTo>
                      <a:lnTo>
                        <a:pt x="1578" y="1221"/>
                      </a:lnTo>
                      <a:lnTo>
                        <a:pt x="1588" y="1210"/>
                      </a:lnTo>
                      <a:lnTo>
                        <a:pt x="1588" y="1194"/>
                      </a:lnTo>
                      <a:lnTo>
                        <a:pt x="1585" y="1183"/>
                      </a:lnTo>
                      <a:lnTo>
                        <a:pt x="1597" y="1170"/>
                      </a:lnTo>
                      <a:lnTo>
                        <a:pt x="1612" y="1176"/>
                      </a:lnTo>
                      <a:lnTo>
                        <a:pt x="1618" y="1172"/>
                      </a:lnTo>
                      <a:lnTo>
                        <a:pt x="1627" y="1152"/>
                      </a:lnTo>
                      <a:lnTo>
                        <a:pt x="1634" y="1125"/>
                      </a:lnTo>
                      <a:lnTo>
                        <a:pt x="1641" y="1117"/>
                      </a:lnTo>
                      <a:lnTo>
                        <a:pt x="1639" y="1103"/>
                      </a:lnTo>
                      <a:lnTo>
                        <a:pt x="1644" y="1099"/>
                      </a:lnTo>
                      <a:lnTo>
                        <a:pt x="1601" y="1115"/>
                      </a:lnTo>
                      <a:lnTo>
                        <a:pt x="1587" y="1115"/>
                      </a:lnTo>
                      <a:lnTo>
                        <a:pt x="1581" y="1108"/>
                      </a:lnTo>
                      <a:lnTo>
                        <a:pt x="1581" y="1099"/>
                      </a:lnTo>
                      <a:lnTo>
                        <a:pt x="1578" y="1088"/>
                      </a:lnTo>
                      <a:lnTo>
                        <a:pt x="1556" y="1075"/>
                      </a:lnTo>
                      <a:lnTo>
                        <a:pt x="1530" y="1072"/>
                      </a:lnTo>
                      <a:lnTo>
                        <a:pt x="1526" y="1043"/>
                      </a:lnTo>
                      <a:lnTo>
                        <a:pt x="1517" y="1021"/>
                      </a:lnTo>
                      <a:lnTo>
                        <a:pt x="1514" y="1006"/>
                      </a:lnTo>
                      <a:lnTo>
                        <a:pt x="1503" y="990"/>
                      </a:lnTo>
                      <a:lnTo>
                        <a:pt x="1484" y="986"/>
                      </a:lnTo>
                      <a:lnTo>
                        <a:pt x="1472" y="979"/>
                      </a:lnTo>
                      <a:lnTo>
                        <a:pt x="1430" y="984"/>
                      </a:lnTo>
                      <a:lnTo>
                        <a:pt x="1417" y="999"/>
                      </a:lnTo>
                      <a:lnTo>
                        <a:pt x="1415" y="1002"/>
                      </a:lnTo>
                      <a:lnTo>
                        <a:pt x="1427" y="1002"/>
                      </a:lnTo>
                      <a:lnTo>
                        <a:pt x="1428" y="1015"/>
                      </a:lnTo>
                      <a:lnTo>
                        <a:pt x="1415" y="1026"/>
                      </a:lnTo>
                      <a:lnTo>
                        <a:pt x="1406" y="1052"/>
                      </a:lnTo>
                      <a:lnTo>
                        <a:pt x="1404" y="1061"/>
                      </a:lnTo>
                      <a:lnTo>
                        <a:pt x="1385" y="1072"/>
                      </a:lnTo>
                      <a:lnTo>
                        <a:pt x="1361" y="1063"/>
                      </a:lnTo>
                      <a:lnTo>
                        <a:pt x="1350" y="1064"/>
                      </a:lnTo>
                      <a:lnTo>
                        <a:pt x="1333" y="1057"/>
                      </a:lnTo>
                      <a:lnTo>
                        <a:pt x="1309" y="1072"/>
                      </a:lnTo>
                      <a:lnTo>
                        <a:pt x="1277" y="1083"/>
                      </a:lnTo>
                      <a:lnTo>
                        <a:pt x="1264" y="1079"/>
                      </a:lnTo>
                      <a:lnTo>
                        <a:pt x="1244" y="1075"/>
                      </a:lnTo>
                      <a:lnTo>
                        <a:pt x="1233" y="1066"/>
                      </a:lnTo>
                      <a:lnTo>
                        <a:pt x="1196" y="1048"/>
                      </a:lnTo>
                      <a:lnTo>
                        <a:pt x="1188" y="1046"/>
                      </a:lnTo>
                      <a:lnTo>
                        <a:pt x="1166" y="1055"/>
                      </a:lnTo>
                      <a:lnTo>
                        <a:pt x="1156" y="1054"/>
                      </a:lnTo>
                      <a:lnTo>
                        <a:pt x="1144" y="1044"/>
                      </a:lnTo>
                      <a:lnTo>
                        <a:pt x="1140" y="1026"/>
                      </a:lnTo>
                      <a:lnTo>
                        <a:pt x="1100" y="1010"/>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 name=""/>
                <p:cNvSpPr/>
                <p:nvPr/>
              </p:nvSpPr>
              <p:spPr>
                <a:xfrm>
                  <a:off x="5075280" y="1250640"/>
                  <a:ext cx="3481200" cy="1733400"/>
                </a:xfrm>
                <a:custGeom>
                  <a:avLst/>
                  <a:gdLst/>
                  <a:ahLst/>
                  <a:rect l="l" t="t" r="r" b="b"/>
                  <a:pathLst>
                    <a:path w="2489" h="1253">
                      <a:moveTo>
                        <a:pt x="1100" y="1010"/>
                      </a:moveTo>
                      <a:lnTo>
                        <a:pt x="1078" y="1028"/>
                      </a:lnTo>
                      <a:lnTo>
                        <a:pt x="1082" y="1046"/>
                      </a:lnTo>
                      <a:lnTo>
                        <a:pt x="1080" y="1050"/>
                      </a:lnTo>
                      <a:lnTo>
                        <a:pt x="1082" y="1061"/>
                      </a:lnTo>
                      <a:lnTo>
                        <a:pt x="1078" y="1061"/>
                      </a:lnTo>
                      <a:lnTo>
                        <a:pt x="1033" y="1061"/>
                      </a:lnTo>
                      <a:lnTo>
                        <a:pt x="1024" y="1052"/>
                      </a:lnTo>
                      <a:lnTo>
                        <a:pt x="988" y="1048"/>
                      </a:lnTo>
                      <a:lnTo>
                        <a:pt x="969" y="1054"/>
                      </a:lnTo>
                      <a:lnTo>
                        <a:pt x="932" y="1075"/>
                      </a:lnTo>
                      <a:lnTo>
                        <a:pt x="925" y="1086"/>
                      </a:lnTo>
                      <a:lnTo>
                        <a:pt x="920" y="1090"/>
                      </a:lnTo>
                      <a:lnTo>
                        <a:pt x="913" y="1088"/>
                      </a:lnTo>
                      <a:lnTo>
                        <a:pt x="918" y="1081"/>
                      </a:lnTo>
                      <a:lnTo>
                        <a:pt x="909" y="1068"/>
                      </a:lnTo>
                      <a:lnTo>
                        <a:pt x="906" y="1070"/>
                      </a:lnTo>
                      <a:lnTo>
                        <a:pt x="903" y="1074"/>
                      </a:lnTo>
                      <a:lnTo>
                        <a:pt x="889" y="1070"/>
                      </a:lnTo>
                      <a:lnTo>
                        <a:pt x="884" y="1063"/>
                      </a:lnTo>
                      <a:lnTo>
                        <a:pt x="882" y="1059"/>
                      </a:lnTo>
                      <a:lnTo>
                        <a:pt x="875" y="1055"/>
                      </a:lnTo>
                      <a:lnTo>
                        <a:pt x="873" y="1046"/>
                      </a:lnTo>
                      <a:lnTo>
                        <a:pt x="861" y="1039"/>
                      </a:lnTo>
                      <a:lnTo>
                        <a:pt x="858" y="1037"/>
                      </a:lnTo>
                      <a:lnTo>
                        <a:pt x="854" y="1041"/>
                      </a:lnTo>
                      <a:lnTo>
                        <a:pt x="851" y="1041"/>
                      </a:lnTo>
                      <a:lnTo>
                        <a:pt x="849" y="1044"/>
                      </a:lnTo>
                      <a:lnTo>
                        <a:pt x="830" y="1044"/>
                      </a:lnTo>
                      <a:lnTo>
                        <a:pt x="827" y="1037"/>
                      </a:lnTo>
                      <a:lnTo>
                        <a:pt x="827" y="1035"/>
                      </a:lnTo>
                      <a:lnTo>
                        <a:pt x="820" y="1032"/>
                      </a:lnTo>
                      <a:lnTo>
                        <a:pt x="818" y="1032"/>
                      </a:lnTo>
                      <a:lnTo>
                        <a:pt x="814" y="1039"/>
                      </a:lnTo>
                      <a:lnTo>
                        <a:pt x="811" y="1043"/>
                      </a:lnTo>
                      <a:lnTo>
                        <a:pt x="776" y="981"/>
                      </a:lnTo>
                      <a:lnTo>
                        <a:pt x="756" y="962"/>
                      </a:lnTo>
                      <a:lnTo>
                        <a:pt x="756" y="959"/>
                      </a:lnTo>
                      <a:lnTo>
                        <a:pt x="760" y="955"/>
                      </a:lnTo>
                      <a:lnTo>
                        <a:pt x="760" y="951"/>
                      </a:lnTo>
                      <a:lnTo>
                        <a:pt x="747" y="957"/>
                      </a:lnTo>
                      <a:lnTo>
                        <a:pt x="741" y="959"/>
                      </a:lnTo>
                      <a:lnTo>
                        <a:pt x="734" y="966"/>
                      </a:lnTo>
                      <a:lnTo>
                        <a:pt x="725" y="972"/>
                      </a:lnTo>
                      <a:lnTo>
                        <a:pt x="725" y="975"/>
                      </a:lnTo>
                      <a:lnTo>
                        <a:pt x="716" y="972"/>
                      </a:lnTo>
                      <a:lnTo>
                        <a:pt x="708" y="975"/>
                      </a:lnTo>
                      <a:lnTo>
                        <a:pt x="707" y="972"/>
                      </a:lnTo>
                      <a:lnTo>
                        <a:pt x="708" y="968"/>
                      </a:lnTo>
                      <a:lnTo>
                        <a:pt x="712" y="966"/>
                      </a:lnTo>
                      <a:lnTo>
                        <a:pt x="712" y="961"/>
                      </a:lnTo>
                      <a:lnTo>
                        <a:pt x="707" y="964"/>
                      </a:lnTo>
                      <a:lnTo>
                        <a:pt x="696" y="961"/>
                      </a:lnTo>
                      <a:lnTo>
                        <a:pt x="694" y="961"/>
                      </a:lnTo>
                      <a:lnTo>
                        <a:pt x="696" y="964"/>
                      </a:lnTo>
                      <a:lnTo>
                        <a:pt x="692" y="964"/>
                      </a:lnTo>
                      <a:lnTo>
                        <a:pt x="692" y="959"/>
                      </a:lnTo>
                      <a:lnTo>
                        <a:pt x="691" y="953"/>
                      </a:lnTo>
                      <a:lnTo>
                        <a:pt x="689" y="953"/>
                      </a:lnTo>
                      <a:lnTo>
                        <a:pt x="687" y="957"/>
                      </a:lnTo>
                      <a:lnTo>
                        <a:pt x="674" y="959"/>
                      </a:lnTo>
                      <a:lnTo>
                        <a:pt x="672" y="955"/>
                      </a:lnTo>
                      <a:lnTo>
                        <a:pt x="676" y="951"/>
                      </a:lnTo>
                      <a:lnTo>
                        <a:pt x="676" y="944"/>
                      </a:lnTo>
                      <a:lnTo>
                        <a:pt x="672" y="942"/>
                      </a:lnTo>
                      <a:lnTo>
                        <a:pt x="670" y="931"/>
                      </a:lnTo>
                      <a:lnTo>
                        <a:pt x="667" y="928"/>
                      </a:lnTo>
                      <a:lnTo>
                        <a:pt x="660" y="931"/>
                      </a:lnTo>
                      <a:lnTo>
                        <a:pt x="651" y="928"/>
                      </a:lnTo>
                      <a:lnTo>
                        <a:pt x="641" y="926"/>
                      </a:lnTo>
                      <a:lnTo>
                        <a:pt x="634" y="930"/>
                      </a:lnTo>
                      <a:lnTo>
                        <a:pt x="630" y="931"/>
                      </a:lnTo>
                      <a:lnTo>
                        <a:pt x="628" y="937"/>
                      </a:lnTo>
                      <a:lnTo>
                        <a:pt x="596" y="944"/>
                      </a:lnTo>
                      <a:lnTo>
                        <a:pt x="583" y="948"/>
                      </a:lnTo>
                      <a:lnTo>
                        <a:pt x="581" y="953"/>
                      </a:lnTo>
                      <a:lnTo>
                        <a:pt x="572" y="953"/>
                      </a:lnTo>
                      <a:lnTo>
                        <a:pt x="566" y="955"/>
                      </a:lnTo>
                      <a:lnTo>
                        <a:pt x="564" y="959"/>
                      </a:lnTo>
                      <a:lnTo>
                        <a:pt x="559" y="955"/>
                      </a:lnTo>
                      <a:lnTo>
                        <a:pt x="552" y="961"/>
                      </a:lnTo>
                      <a:lnTo>
                        <a:pt x="545" y="961"/>
                      </a:lnTo>
                      <a:lnTo>
                        <a:pt x="543" y="966"/>
                      </a:lnTo>
                      <a:lnTo>
                        <a:pt x="541" y="962"/>
                      </a:lnTo>
                      <a:lnTo>
                        <a:pt x="528" y="964"/>
                      </a:lnTo>
                      <a:lnTo>
                        <a:pt x="526" y="961"/>
                      </a:lnTo>
                      <a:lnTo>
                        <a:pt x="519" y="964"/>
                      </a:lnTo>
                      <a:lnTo>
                        <a:pt x="521" y="966"/>
                      </a:lnTo>
                      <a:lnTo>
                        <a:pt x="519" y="973"/>
                      </a:lnTo>
                      <a:lnTo>
                        <a:pt x="526" y="972"/>
                      </a:lnTo>
                      <a:lnTo>
                        <a:pt x="526" y="973"/>
                      </a:lnTo>
                      <a:lnTo>
                        <a:pt x="521" y="975"/>
                      </a:lnTo>
                      <a:lnTo>
                        <a:pt x="523" y="981"/>
                      </a:lnTo>
                      <a:lnTo>
                        <a:pt x="532" y="981"/>
                      </a:lnTo>
                      <a:lnTo>
                        <a:pt x="538" y="986"/>
                      </a:lnTo>
                      <a:lnTo>
                        <a:pt x="533" y="988"/>
                      </a:lnTo>
                      <a:lnTo>
                        <a:pt x="521" y="988"/>
                      </a:lnTo>
                      <a:lnTo>
                        <a:pt x="514" y="993"/>
                      </a:lnTo>
                      <a:lnTo>
                        <a:pt x="519" y="1001"/>
                      </a:lnTo>
                      <a:lnTo>
                        <a:pt x="517" y="1006"/>
                      </a:lnTo>
                      <a:lnTo>
                        <a:pt x="505" y="1013"/>
                      </a:lnTo>
                      <a:lnTo>
                        <a:pt x="505" y="1015"/>
                      </a:lnTo>
                      <a:lnTo>
                        <a:pt x="508" y="1017"/>
                      </a:lnTo>
                      <a:lnTo>
                        <a:pt x="510" y="1021"/>
                      </a:lnTo>
                      <a:lnTo>
                        <a:pt x="516" y="1023"/>
                      </a:lnTo>
                      <a:lnTo>
                        <a:pt x="519" y="1026"/>
                      </a:lnTo>
                      <a:lnTo>
                        <a:pt x="530" y="1030"/>
                      </a:lnTo>
                      <a:lnTo>
                        <a:pt x="524" y="1043"/>
                      </a:lnTo>
                      <a:lnTo>
                        <a:pt x="512" y="1046"/>
                      </a:lnTo>
                      <a:lnTo>
                        <a:pt x="505" y="1041"/>
                      </a:lnTo>
                      <a:lnTo>
                        <a:pt x="499" y="1048"/>
                      </a:lnTo>
                      <a:lnTo>
                        <a:pt x="495" y="1048"/>
                      </a:lnTo>
                      <a:lnTo>
                        <a:pt x="493" y="1046"/>
                      </a:lnTo>
                      <a:lnTo>
                        <a:pt x="484" y="1046"/>
                      </a:lnTo>
                      <a:lnTo>
                        <a:pt x="481" y="1035"/>
                      </a:lnTo>
                      <a:lnTo>
                        <a:pt x="477" y="1035"/>
                      </a:lnTo>
                      <a:lnTo>
                        <a:pt x="470" y="1035"/>
                      </a:lnTo>
                      <a:lnTo>
                        <a:pt x="467" y="1041"/>
                      </a:lnTo>
                      <a:lnTo>
                        <a:pt x="460" y="1035"/>
                      </a:lnTo>
                      <a:lnTo>
                        <a:pt x="453" y="1037"/>
                      </a:lnTo>
                      <a:lnTo>
                        <a:pt x="453" y="1039"/>
                      </a:lnTo>
                      <a:lnTo>
                        <a:pt x="450" y="1037"/>
                      </a:lnTo>
                      <a:lnTo>
                        <a:pt x="439" y="1046"/>
                      </a:lnTo>
                      <a:lnTo>
                        <a:pt x="430" y="1043"/>
                      </a:lnTo>
                      <a:lnTo>
                        <a:pt x="424" y="1037"/>
                      </a:lnTo>
                      <a:lnTo>
                        <a:pt x="422" y="1037"/>
                      </a:lnTo>
                      <a:lnTo>
                        <a:pt x="422" y="1046"/>
                      </a:lnTo>
                      <a:lnTo>
                        <a:pt x="420" y="1048"/>
                      </a:lnTo>
                      <a:lnTo>
                        <a:pt x="419" y="1041"/>
                      </a:lnTo>
                      <a:lnTo>
                        <a:pt x="404" y="1024"/>
                      </a:lnTo>
                      <a:lnTo>
                        <a:pt x="390" y="1024"/>
                      </a:lnTo>
                      <a:lnTo>
                        <a:pt x="388" y="1019"/>
                      </a:lnTo>
                      <a:lnTo>
                        <a:pt x="384" y="1019"/>
                      </a:lnTo>
                      <a:lnTo>
                        <a:pt x="380" y="1019"/>
                      </a:lnTo>
                      <a:lnTo>
                        <a:pt x="377" y="1026"/>
                      </a:lnTo>
                      <a:lnTo>
                        <a:pt x="375" y="1024"/>
                      </a:lnTo>
                      <a:lnTo>
                        <a:pt x="372" y="1024"/>
                      </a:lnTo>
                      <a:lnTo>
                        <a:pt x="370" y="1021"/>
                      </a:lnTo>
                      <a:lnTo>
                        <a:pt x="361" y="1023"/>
                      </a:lnTo>
                      <a:lnTo>
                        <a:pt x="356" y="1030"/>
                      </a:lnTo>
                      <a:lnTo>
                        <a:pt x="342" y="1035"/>
                      </a:lnTo>
                      <a:lnTo>
                        <a:pt x="340" y="1041"/>
                      </a:lnTo>
                      <a:lnTo>
                        <a:pt x="333" y="1046"/>
                      </a:lnTo>
                      <a:lnTo>
                        <a:pt x="330" y="1046"/>
                      </a:lnTo>
                      <a:lnTo>
                        <a:pt x="333" y="1061"/>
                      </a:lnTo>
                      <a:lnTo>
                        <a:pt x="328" y="1066"/>
                      </a:lnTo>
                      <a:lnTo>
                        <a:pt x="313" y="1048"/>
                      </a:lnTo>
                      <a:lnTo>
                        <a:pt x="311" y="1059"/>
                      </a:lnTo>
                      <a:lnTo>
                        <a:pt x="306" y="1063"/>
                      </a:lnTo>
                      <a:lnTo>
                        <a:pt x="302" y="1077"/>
                      </a:lnTo>
                      <a:lnTo>
                        <a:pt x="306" y="1081"/>
                      </a:lnTo>
                      <a:lnTo>
                        <a:pt x="300" y="1086"/>
                      </a:lnTo>
                      <a:lnTo>
                        <a:pt x="299" y="1097"/>
                      </a:lnTo>
                      <a:lnTo>
                        <a:pt x="306" y="1101"/>
                      </a:lnTo>
                      <a:lnTo>
                        <a:pt x="308" y="1110"/>
                      </a:lnTo>
                      <a:lnTo>
                        <a:pt x="311" y="1114"/>
                      </a:lnTo>
                      <a:lnTo>
                        <a:pt x="311" y="1112"/>
                      </a:lnTo>
                      <a:lnTo>
                        <a:pt x="324" y="1114"/>
                      </a:lnTo>
                      <a:lnTo>
                        <a:pt x="330" y="1119"/>
                      </a:lnTo>
                      <a:lnTo>
                        <a:pt x="335" y="1136"/>
                      </a:lnTo>
                      <a:lnTo>
                        <a:pt x="328" y="1136"/>
                      </a:lnTo>
                      <a:lnTo>
                        <a:pt x="326" y="1139"/>
                      </a:lnTo>
                      <a:lnTo>
                        <a:pt x="328" y="1139"/>
                      </a:lnTo>
                      <a:lnTo>
                        <a:pt x="335" y="1145"/>
                      </a:lnTo>
                      <a:lnTo>
                        <a:pt x="328" y="1146"/>
                      </a:lnTo>
                      <a:lnTo>
                        <a:pt x="323" y="1156"/>
                      </a:lnTo>
                      <a:lnTo>
                        <a:pt x="317" y="1146"/>
                      </a:lnTo>
                      <a:lnTo>
                        <a:pt x="311" y="1145"/>
                      </a:lnTo>
                      <a:lnTo>
                        <a:pt x="313" y="1148"/>
                      </a:lnTo>
                      <a:lnTo>
                        <a:pt x="311" y="1159"/>
                      </a:lnTo>
                      <a:lnTo>
                        <a:pt x="309" y="1157"/>
                      </a:lnTo>
                      <a:lnTo>
                        <a:pt x="308" y="1168"/>
                      </a:lnTo>
                      <a:lnTo>
                        <a:pt x="299" y="1183"/>
                      </a:lnTo>
                      <a:lnTo>
                        <a:pt x="306" y="1192"/>
                      </a:lnTo>
                      <a:lnTo>
                        <a:pt x="311" y="1203"/>
                      </a:lnTo>
                      <a:lnTo>
                        <a:pt x="313" y="1197"/>
                      </a:lnTo>
                      <a:lnTo>
                        <a:pt x="311" y="1214"/>
                      </a:lnTo>
                      <a:lnTo>
                        <a:pt x="324" y="1238"/>
                      </a:lnTo>
                      <a:lnTo>
                        <a:pt x="326" y="1241"/>
                      </a:lnTo>
                      <a:lnTo>
                        <a:pt x="319" y="1252"/>
                      </a:lnTo>
                      <a:lnTo>
                        <a:pt x="309" y="1250"/>
                      </a:lnTo>
                      <a:lnTo>
                        <a:pt x="306" y="1245"/>
                      </a:lnTo>
                      <a:lnTo>
                        <a:pt x="295" y="1238"/>
                      </a:lnTo>
                      <a:lnTo>
                        <a:pt x="284" y="1230"/>
                      </a:lnTo>
                      <a:lnTo>
                        <a:pt x="284" y="1225"/>
                      </a:lnTo>
                      <a:lnTo>
                        <a:pt x="276" y="1221"/>
                      </a:lnTo>
                      <a:lnTo>
                        <a:pt x="269" y="1219"/>
                      </a:lnTo>
                      <a:lnTo>
                        <a:pt x="259" y="1223"/>
                      </a:lnTo>
                      <a:lnTo>
                        <a:pt x="243" y="1210"/>
                      </a:lnTo>
                      <a:lnTo>
                        <a:pt x="224" y="1210"/>
                      </a:lnTo>
                      <a:lnTo>
                        <a:pt x="208" y="1203"/>
                      </a:lnTo>
                      <a:lnTo>
                        <a:pt x="195" y="1205"/>
                      </a:lnTo>
                      <a:lnTo>
                        <a:pt x="179" y="1190"/>
                      </a:lnTo>
                      <a:lnTo>
                        <a:pt x="162" y="1181"/>
                      </a:lnTo>
                      <a:lnTo>
                        <a:pt x="158" y="1181"/>
                      </a:lnTo>
                      <a:lnTo>
                        <a:pt x="148" y="1170"/>
                      </a:lnTo>
                      <a:lnTo>
                        <a:pt x="149" y="1165"/>
                      </a:lnTo>
                      <a:lnTo>
                        <a:pt x="158" y="1165"/>
                      </a:lnTo>
                      <a:lnTo>
                        <a:pt x="165" y="1152"/>
                      </a:lnTo>
                      <a:lnTo>
                        <a:pt x="175" y="1150"/>
                      </a:lnTo>
                      <a:lnTo>
                        <a:pt x="164" y="1141"/>
                      </a:lnTo>
                      <a:lnTo>
                        <a:pt x="164" y="1137"/>
                      </a:lnTo>
                      <a:lnTo>
                        <a:pt x="175" y="1137"/>
                      </a:lnTo>
                      <a:lnTo>
                        <a:pt x="175" y="1134"/>
                      </a:lnTo>
                      <a:lnTo>
                        <a:pt x="188" y="1128"/>
                      </a:lnTo>
                      <a:lnTo>
                        <a:pt x="186" y="1125"/>
                      </a:lnTo>
                      <a:lnTo>
                        <a:pt x="173" y="1128"/>
                      </a:lnTo>
                      <a:lnTo>
                        <a:pt x="172" y="1119"/>
                      </a:lnTo>
                      <a:lnTo>
                        <a:pt x="175" y="1115"/>
                      </a:lnTo>
                      <a:lnTo>
                        <a:pt x="179" y="1114"/>
                      </a:lnTo>
                      <a:lnTo>
                        <a:pt x="182" y="1108"/>
                      </a:lnTo>
                      <a:lnTo>
                        <a:pt x="186" y="1112"/>
                      </a:lnTo>
                      <a:lnTo>
                        <a:pt x="195" y="1112"/>
                      </a:lnTo>
                      <a:lnTo>
                        <a:pt x="198" y="1099"/>
                      </a:lnTo>
                      <a:lnTo>
                        <a:pt x="195" y="1099"/>
                      </a:lnTo>
                      <a:lnTo>
                        <a:pt x="195" y="1090"/>
                      </a:lnTo>
                      <a:lnTo>
                        <a:pt x="200" y="1088"/>
                      </a:lnTo>
                      <a:lnTo>
                        <a:pt x="195" y="1083"/>
                      </a:lnTo>
                      <a:lnTo>
                        <a:pt x="198" y="1083"/>
                      </a:lnTo>
                      <a:lnTo>
                        <a:pt x="202" y="1077"/>
                      </a:lnTo>
                      <a:lnTo>
                        <a:pt x="198" y="1072"/>
                      </a:lnTo>
                      <a:lnTo>
                        <a:pt x="200" y="1070"/>
                      </a:lnTo>
                      <a:lnTo>
                        <a:pt x="186" y="1063"/>
                      </a:lnTo>
                      <a:lnTo>
                        <a:pt x="180" y="1064"/>
                      </a:lnTo>
                      <a:lnTo>
                        <a:pt x="175" y="1059"/>
                      </a:lnTo>
                      <a:lnTo>
                        <a:pt x="170" y="1061"/>
                      </a:lnTo>
                      <a:lnTo>
                        <a:pt x="158" y="1050"/>
                      </a:lnTo>
                      <a:lnTo>
                        <a:pt x="148" y="1054"/>
                      </a:lnTo>
                      <a:lnTo>
                        <a:pt x="144" y="1054"/>
                      </a:lnTo>
                      <a:lnTo>
                        <a:pt x="140" y="1050"/>
                      </a:lnTo>
                      <a:lnTo>
                        <a:pt x="132" y="1050"/>
                      </a:lnTo>
                      <a:lnTo>
                        <a:pt x="129" y="1046"/>
                      </a:lnTo>
                      <a:lnTo>
                        <a:pt x="127" y="1037"/>
                      </a:lnTo>
                      <a:lnTo>
                        <a:pt x="124" y="1032"/>
                      </a:lnTo>
                      <a:lnTo>
                        <a:pt x="120" y="1032"/>
                      </a:lnTo>
                      <a:lnTo>
                        <a:pt x="113" y="1028"/>
                      </a:lnTo>
                      <a:lnTo>
                        <a:pt x="109" y="1021"/>
                      </a:lnTo>
                      <a:lnTo>
                        <a:pt x="115" y="1019"/>
                      </a:lnTo>
                      <a:lnTo>
                        <a:pt x="115" y="1017"/>
                      </a:lnTo>
                      <a:lnTo>
                        <a:pt x="104" y="1004"/>
                      </a:lnTo>
                      <a:lnTo>
                        <a:pt x="84" y="1004"/>
                      </a:lnTo>
                      <a:lnTo>
                        <a:pt x="78" y="1012"/>
                      </a:lnTo>
                      <a:lnTo>
                        <a:pt x="75" y="1010"/>
                      </a:lnTo>
                      <a:lnTo>
                        <a:pt x="69" y="988"/>
                      </a:lnTo>
                      <a:lnTo>
                        <a:pt x="66" y="984"/>
                      </a:lnTo>
                      <a:lnTo>
                        <a:pt x="71" y="981"/>
                      </a:lnTo>
                      <a:lnTo>
                        <a:pt x="80" y="984"/>
                      </a:lnTo>
                      <a:lnTo>
                        <a:pt x="89" y="977"/>
                      </a:lnTo>
                      <a:lnTo>
                        <a:pt x="89" y="973"/>
                      </a:lnTo>
                      <a:lnTo>
                        <a:pt x="87" y="972"/>
                      </a:lnTo>
                      <a:lnTo>
                        <a:pt x="85" y="968"/>
                      </a:lnTo>
                      <a:lnTo>
                        <a:pt x="82" y="966"/>
                      </a:lnTo>
                      <a:lnTo>
                        <a:pt x="75" y="968"/>
                      </a:lnTo>
                      <a:lnTo>
                        <a:pt x="75" y="961"/>
                      </a:lnTo>
                      <a:lnTo>
                        <a:pt x="69" y="957"/>
                      </a:lnTo>
                      <a:lnTo>
                        <a:pt x="60" y="941"/>
                      </a:lnTo>
                      <a:lnTo>
                        <a:pt x="62" y="931"/>
                      </a:lnTo>
                      <a:lnTo>
                        <a:pt x="60" y="928"/>
                      </a:lnTo>
                      <a:lnTo>
                        <a:pt x="60" y="920"/>
                      </a:lnTo>
                      <a:lnTo>
                        <a:pt x="51" y="913"/>
                      </a:lnTo>
                      <a:lnTo>
                        <a:pt x="38" y="917"/>
                      </a:lnTo>
                      <a:lnTo>
                        <a:pt x="38" y="911"/>
                      </a:lnTo>
                      <a:lnTo>
                        <a:pt x="36" y="910"/>
                      </a:lnTo>
                      <a:lnTo>
                        <a:pt x="20" y="908"/>
                      </a:lnTo>
                      <a:lnTo>
                        <a:pt x="20" y="906"/>
                      </a:lnTo>
                      <a:lnTo>
                        <a:pt x="20" y="895"/>
                      </a:lnTo>
                      <a:lnTo>
                        <a:pt x="14" y="886"/>
                      </a:lnTo>
                      <a:lnTo>
                        <a:pt x="11" y="884"/>
                      </a:lnTo>
                      <a:lnTo>
                        <a:pt x="12" y="873"/>
                      </a:lnTo>
                      <a:lnTo>
                        <a:pt x="7" y="866"/>
                      </a:lnTo>
                      <a:lnTo>
                        <a:pt x="7" y="864"/>
                      </a:lnTo>
                      <a:lnTo>
                        <a:pt x="12" y="857"/>
                      </a:lnTo>
                      <a:lnTo>
                        <a:pt x="11" y="853"/>
                      </a:lnTo>
                      <a:lnTo>
                        <a:pt x="9" y="849"/>
                      </a:lnTo>
                      <a:lnTo>
                        <a:pt x="7" y="844"/>
                      </a:lnTo>
                      <a:lnTo>
                        <a:pt x="4" y="842"/>
                      </a:lnTo>
                      <a:lnTo>
                        <a:pt x="0" y="828"/>
                      </a:lnTo>
                      <a:lnTo>
                        <a:pt x="12" y="824"/>
                      </a:lnTo>
                      <a:lnTo>
                        <a:pt x="20" y="813"/>
                      </a:lnTo>
                      <a:lnTo>
                        <a:pt x="18" y="806"/>
                      </a:lnTo>
                      <a:lnTo>
                        <a:pt x="31" y="797"/>
                      </a:lnTo>
                      <a:lnTo>
                        <a:pt x="49" y="797"/>
                      </a:lnTo>
                      <a:lnTo>
                        <a:pt x="42" y="789"/>
                      </a:lnTo>
                      <a:lnTo>
                        <a:pt x="22" y="786"/>
                      </a:lnTo>
                      <a:lnTo>
                        <a:pt x="20" y="778"/>
                      </a:lnTo>
                      <a:lnTo>
                        <a:pt x="24" y="780"/>
                      </a:lnTo>
                      <a:lnTo>
                        <a:pt x="24" y="773"/>
                      </a:lnTo>
                      <a:lnTo>
                        <a:pt x="9" y="775"/>
                      </a:lnTo>
                      <a:lnTo>
                        <a:pt x="44" y="744"/>
                      </a:lnTo>
                      <a:lnTo>
                        <a:pt x="66" y="709"/>
                      </a:lnTo>
                      <a:lnTo>
                        <a:pt x="66" y="696"/>
                      </a:lnTo>
                      <a:lnTo>
                        <a:pt x="56" y="685"/>
                      </a:lnTo>
                      <a:lnTo>
                        <a:pt x="49" y="674"/>
                      </a:lnTo>
                      <a:lnTo>
                        <a:pt x="54" y="654"/>
                      </a:lnTo>
                      <a:lnTo>
                        <a:pt x="47" y="647"/>
                      </a:lnTo>
                      <a:lnTo>
                        <a:pt x="47" y="636"/>
                      </a:lnTo>
                      <a:lnTo>
                        <a:pt x="42" y="634"/>
                      </a:lnTo>
                      <a:lnTo>
                        <a:pt x="42" y="618"/>
                      </a:lnTo>
                      <a:lnTo>
                        <a:pt x="47" y="600"/>
                      </a:lnTo>
                      <a:lnTo>
                        <a:pt x="33" y="556"/>
                      </a:lnTo>
                      <a:lnTo>
                        <a:pt x="45" y="532"/>
                      </a:lnTo>
                      <a:lnTo>
                        <a:pt x="36" y="510"/>
                      </a:lnTo>
                      <a:lnTo>
                        <a:pt x="24" y="500"/>
                      </a:lnTo>
                      <a:lnTo>
                        <a:pt x="26" y="481"/>
                      </a:lnTo>
                      <a:lnTo>
                        <a:pt x="24" y="479"/>
                      </a:lnTo>
                      <a:lnTo>
                        <a:pt x="31" y="472"/>
                      </a:lnTo>
                      <a:lnTo>
                        <a:pt x="47" y="456"/>
                      </a:lnTo>
                      <a:lnTo>
                        <a:pt x="49" y="447"/>
                      </a:lnTo>
                      <a:lnTo>
                        <a:pt x="59" y="450"/>
                      </a:lnTo>
                      <a:lnTo>
                        <a:pt x="59" y="441"/>
                      </a:lnTo>
                      <a:lnTo>
                        <a:pt x="69" y="447"/>
                      </a:lnTo>
                      <a:lnTo>
                        <a:pt x="71" y="439"/>
                      </a:lnTo>
                      <a:lnTo>
                        <a:pt x="75" y="441"/>
                      </a:lnTo>
                      <a:lnTo>
                        <a:pt x="73" y="434"/>
                      </a:lnTo>
                      <a:lnTo>
                        <a:pt x="92" y="443"/>
                      </a:lnTo>
                      <a:lnTo>
                        <a:pt x="89" y="450"/>
                      </a:lnTo>
                      <a:lnTo>
                        <a:pt x="76" y="443"/>
                      </a:lnTo>
                      <a:lnTo>
                        <a:pt x="75" y="450"/>
                      </a:lnTo>
                      <a:lnTo>
                        <a:pt x="89" y="456"/>
                      </a:lnTo>
                      <a:lnTo>
                        <a:pt x="89" y="461"/>
                      </a:lnTo>
                      <a:lnTo>
                        <a:pt x="92" y="458"/>
                      </a:lnTo>
                      <a:lnTo>
                        <a:pt x="97" y="465"/>
                      </a:lnTo>
                      <a:lnTo>
                        <a:pt x="135" y="467"/>
                      </a:lnTo>
                      <a:lnTo>
                        <a:pt x="175" y="505"/>
                      </a:lnTo>
                      <a:lnTo>
                        <a:pt x="196" y="512"/>
                      </a:lnTo>
                      <a:lnTo>
                        <a:pt x="213" y="531"/>
                      </a:lnTo>
                      <a:lnTo>
                        <a:pt x="213" y="547"/>
                      </a:lnTo>
                      <a:lnTo>
                        <a:pt x="219" y="551"/>
                      </a:lnTo>
                      <a:lnTo>
                        <a:pt x="215" y="563"/>
                      </a:lnTo>
                      <a:lnTo>
                        <a:pt x="198" y="582"/>
                      </a:lnTo>
                      <a:lnTo>
                        <a:pt x="180" y="591"/>
                      </a:lnTo>
                      <a:lnTo>
                        <a:pt x="113" y="572"/>
                      </a:lnTo>
                      <a:lnTo>
                        <a:pt x="113" y="565"/>
                      </a:lnTo>
                      <a:lnTo>
                        <a:pt x="99" y="565"/>
                      </a:lnTo>
                      <a:lnTo>
                        <a:pt x="82" y="551"/>
                      </a:lnTo>
                      <a:lnTo>
                        <a:pt x="75" y="552"/>
                      </a:lnTo>
                      <a:lnTo>
                        <a:pt x="118" y="598"/>
                      </a:lnTo>
                      <a:lnTo>
                        <a:pt x="116" y="614"/>
                      </a:lnTo>
                      <a:lnTo>
                        <a:pt x="111" y="618"/>
                      </a:lnTo>
                      <a:lnTo>
                        <a:pt x="118" y="634"/>
                      </a:lnTo>
                      <a:lnTo>
                        <a:pt x="120" y="643"/>
                      </a:lnTo>
                      <a:lnTo>
                        <a:pt x="116" y="651"/>
                      </a:lnTo>
                      <a:lnTo>
                        <a:pt x="132" y="654"/>
                      </a:lnTo>
                      <a:lnTo>
                        <a:pt x="140" y="665"/>
                      </a:lnTo>
                      <a:lnTo>
                        <a:pt x="160" y="674"/>
                      </a:lnTo>
                      <a:lnTo>
                        <a:pt x="172" y="671"/>
                      </a:lnTo>
                      <a:lnTo>
                        <a:pt x="165" y="651"/>
                      </a:lnTo>
                      <a:lnTo>
                        <a:pt x="156" y="654"/>
                      </a:lnTo>
                      <a:lnTo>
                        <a:pt x="148" y="642"/>
                      </a:lnTo>
                      <a:lnTo>
                        <a:pt x="144" y="634"/>
                      </a:lnTo>
                      <a:lnTo>
                        <a:pt x="151" y="623"/>
                      </a:lnTo>
                      <a:lnTo>
                        <a:pt x="173" y="636"/>
                      </a:lnTo>
                      <a:lnTo>
                        <a:pt x="167" y="638"/>
                      </a:lnTo>
                      <a:lnTo>
                        <a:pt x="170" y="643"/>
                      </a:lnTo>
                      <a:lnTo>
                        <a:pt x="175" y="638"/>
                      </a:lnTo>
                      <a:lnTo>
                        <a:pt x="212" y="649"/>
                      </a:lnTo>
                      <a:lnTo>
                        <a:pt x="196" y="618"/>
                      </a:lnTo>
                      <a:lnTo>
                        <a:pt x="195" y="609"/>
                      </a:lnTo>
                      <a:lnTo>
                        <a:pt x="219" y="592"/>
                      </a:lnTo>
                      <a:lnTo>
                        <a:pt x="233" y="574"/>
                      </a:lnTo>
                      <a:lnTo>
                        <a:pt x="252" y="583"/>
                      </a:lnTo>
                      <a:lnTo>
                        <a:pt x="250" y="592"/>
                      </a:lnTo>
                      <a:lnTo>
                        <a:pt x="255" y="589"/>
                      </a:lnTo>
                      <a:lnTo>
                        <a:pt x="260" y="598"/>
                      </a:lnTo>
                      <a:lnTo>
                        <a:pt x="260" y="582"/>
                      </a:lnTo>
                      <a:lnTo>
                        <a:pt x="266" y="556"/>
                      </a:lnTo>
                      <a:lnTo>
                        <a:pt x="257" y="543"/>
                      </a:lnTo>
                      <a:lnTo>
                        <a:pt x="260" y="527"/>
                      </a:lnTo>
                      <a:lnTo>
                        <a:pt x="260" y="503"/>
                      </a:lnTo>
                      <a:lnTo>
                        <a:pt x="248" y="489"/>
                      </a:lnTo>
                      <a:lnTo>
                        <a:pt x="284" y="496"/>
                      </a:lnTo>
                      <a:lnTo>
                        <a:pt x="295" y="509"/>
                      </a:lnTo>
                      <a:lnTo>
                        <a:pt x="299" y="523"/>
                      </a:lnTo>
                      <a:lnTo>
                        <a:pt x="279" y="527"/>
                      </a:lnTo>
                      <a:lnTo>
                        <a:pt x="273" y="538"/>
                      </a:lnTo>
                      <a:lnTo>
                        <a:pt x="288" y="561"/>
                      </a:lnTo>
                      <a:lnTo>
                        <a:pt x="297" y="560"/>
                      </a:lnTo>
                      <a:lnTo>
                        <a:pt x="299" y="569"/>
                      </a:lnTo>
                      <a:lnTo>
                        <a:pt x="315" y="556"/>
                      </a:lnTo>
                      <a:lnTo>
                        <a:pt x="315" y="549"/>
                      </a:lnTo>
                      <a:lnTo>
                        <a:pt x="321" y="532"/>
                      </a:lnTo>
                      <a:lnTo>
                        <a:pt x="375" y="496"/>
                      </a:lnTo>
                      <a:lnTo>
                        <a:pt x="382" y="494"/>
                      </a:lnTo>
                      <a:lnTo>
                        <a:pt x="386" y="501"/>
                      </a:lnTo>
                      <a:lnTo>
                        <a:pt x="390" y="494"/>
                      </a:lnTo>
                      <a:lnTo>
                        <a:pt x="386" y="492"/>
                      </a:lnTo>
                      <a:lnTo>
                        <a:pt x="392" y="485"/>
                      </a:lnTo>
                      <a:lnTo>
                        <a:pt x="397" y="490"/>
                      </a:lnTo>
                      <a:lnTo>
                        <a:pt x="399" y="489"/>
                      </a:lnTo>
                      <a:lnTo>
                        <a:pt x="399" y="485"/>
                      </a:lnTo>
                      <a:lnTo>
                        <a:pt x="401" y="479"/>
                      </a:lnTo>
                      <a:lnTo>
                        <a:pt x="417" y="476"/>
                      </a:lnTo>
                      <a:lnTo>
                        <a:pt x="406" y="481"/>
                      </a:lnTo>
                      <a:lnTo>
                        <a:pt x="412" y="483"/>
                      </a:lnTo>
                      <a:lnTo>
                        <a:pt x="408" y="492"/>
                      </a:lnTo>
                      <a:lnTo>
                        <a:pt x="410" y="503"/>
                      </a:lnTo>
                      <a:lnTo>
                        <a:pt x="420" y="510"/>
                      </a:lnTo>
                      <a:lnTo>
                        <a:pt x="434" y="492"/>
                      </a:lnTo>
                      <a:lnTo>
                        <a:pt x="460" y="494"/>
                      </a:lnTo>
                      <a:lnTo>
                        <a:pt x="484" y="474"/>
                      </a:lnTo>
                      <a:lnTo>
                        <a:pt x="493" y="487"/>
                      </a:lnTo>
                      <a:lnTo>
                        <a:pt x="488" y="498"/>
                      </a:lnTo>
                      <a:lnTo>
                        <a:pt x="495" y="503"/>
                      </a:lnTo>
                      <a:lnTo>
                        <a:pt x="501" y="496"/>
                      </a:lnTo>
                      <a:lnTo>
                        <a:pt x="499" y="487"/>
                      </a:lnTo>
                      <a:lnTo>
                        <a:pt x="516" y="479"/>
                      </a:lnTo>
                      <a:lnTo>
                        <a:pt x="517" y="469"/>
                      </a:lnTo>
                      <a:lnTo>
                        <a:pt x="507" y="449"/>
                      </a:lnTo>
                      <a:lnTo>
                        <a:pt x="521" y="438"/>
                      </a:lnTo>
                      <a:lnTo>
                        <a:pt x="564" y="450"/>
                      </a:lnTo>
                      <a:lnTo>
                        <a:pt x="611" y="481"/>
                      </a:lnTo>
                      <a:lnTo>
                        <a:pt x="628" y="507"/>
                      </a:lnTo>
                      <a:lnTo>
                        <a:pt x="641" y="481"/>
                      </a:lnTo>
                      <a:lnTo>
                        <a:pt x="632" y="474"/>
                      </a:lnTo>
                      <a:lnTo>
                        <a:pt x="625" y="458"/>
                      </a:lnTo>
                      <a:lnTo>
                        <a:pt x="627" y="452"/>
                      </a:lnTo>
                      <a:lnTo>
                        <a:pt x="606" y="449"/>
                      </a:lnTo>
                      <a:lnTo>
                        <a:pt x="608" y="428"/>
                      </a:lnTo>
                      <a:lnTo>
                        <a:pt x="614" y="427"/>
                      </a:lnTo>
                      <a:lnTo>
                        <a:pt x="612" y="418"/>
                      </a:lnTo>
                      <a:lnTo>
                        <a:pt x="616" y="399"/>
                      </a:lnTo>
                      <a:lnTo>
                        <a:pt x="603" y="396"/>
                      </a:lnTo>
                      <a:lnTo>
                        <a:pt x="611" y="383"/>
                      </a:lnTo>
                      <a:lnTo>
                        <a:pt x="604" y="383"/>
                      </a:lnTo>
                      <a:lnTo>
                        <a:pt x="606" y="372"/>
                      </a:lnTo>
                      <a:lnTo>
                        <a:pt x="630" y="346"/>
                      </a:lnTo>
                      <a:lnTo>
                        <a:pt x="637" y="308"/>
                      </a:lnTo>
                      <a:lnTo>
                        <a:pt x="644" y="290"/>
                      </a:lnTo>
                      <a:lnTo>
                        <a:pt x="692" y="301"/>
                      </a:lnTo>
                      <a:lnTo>
                        <a:pt x="694" y="326"/>
                      </a:lnTo>
                      <a:lnTo>
                        <a:pt x="681" y="361"/>
                      </a:lnTo>
                      <a:lnTo>
                        <a:pt x="692" y="376"/>
                      </a:lnTo>
                      <a:lnTo>
                        <a:pt x="696" y="392"/>
                      </a:lnTo>
                      <a:lnTo>
                        <a:pt x="696" y="412"/>
                      </a:lnTo>
                      <a:lnTo>
                        <a:pt x="691" y="418"/>
                      </a:lnTo>
                      <a:lnTo>
                        <a:pt x="694" y="438"/>
                      </a:lnTo>
                      <a:lnTo>
                        <a:pt x="692" y="474"/>
                      </a:lnTo>
                      <a:lnTo>
                        <a:pt x="707" y="490"/>
                      </a:lnTo>
                      <a:lnTo>
                        <a:pt x="707" y="500"/>
                      </a:lnTo>
                      <a:lnTo>
                        <a:pt x="701" y="510"/>
                      </a:lnTo>
                      <a:lnTo>
                        <a:pt x="701" y="527"/>
                      </a:lnTo>
                      <a:lnTo>
                        <a:pt x="694" y="532"/>
                      </a:lnTo>
                      <a:lnTo>
                        <a:pt x="687" y="551"/>
                      </a:lnTo>
                      <a:lnTo>
                        <a:pt x="676" y="549"/>
                      </a:lnTo>
                      <a:lnTo>
                        <a:pt x="683" y="556"/>
                      </a:lnTo>
                      <a:lnTo>
                        <a:pt x="661" y="565"/>
                      </a:lnTo>
                      <a:lnTo>
                        <a:pt x="652" y="563"/>
                      </a:lnTo>
                      <a:lnTo>
                        <a:pt x="654" y="567"/>
                      </a:lnTo>
                      <a:lnTo>
                        <a:pt x="656" y="580"/>
                      </a:lnTo>
                      <a:lnTo>
                        <a:pt x="685" y="585"/>
                      </a:lnTo>
                      <a:lnTo>
                        <a:pt x="689" y="583"/>
                      </a:lnTo>
                      <a:lnTo>
                        <a:pt x="691" y="571"/>
                      </a:lnTo>
                      <a:lnTo>
                        <a:pt x="707" y="560"/>
                      </a:lnTo>
                      <a:lnTo>
                        <a:pt x="714" y="543"/>
                      </a:lnTo>
                      <a:lnTo>
                        <a:pt x="725" y="529"/>
                      </a:lnTo>
                      <a:lnTo>
                        <a:pt x="727" y="516"/>
                      </a:lnTo>
                      <a:lnTo>
                        <a:pt x="719" y="500"/>
                      </a:lnTo>
                      <a:lnTo>
                        <a:pt x="724" y="485"/>
                      </a:lnTo>
                      <a:lnTo>
                        <a:pt x="754" y="476"/>
                      </a:lnTo>
                      <a:lnTo>
                        <a:pt x="758" y="487"/>
                      </a:lnTo>
                      <a:lnTo>
                        <a:pt x="765" y="496"/>
                      </a:lnTo>
                      <a:lnTo>
                        <a:pt x="764" y="505"/>
                      </a:lnTo>
                      <a:lnTo>
                        <a:pt x="767" y="509"/>
                      </a:lnTo>
                      <a:lnTo>
                        <a:pt x="764" y="527"/>
                      </a:lnTo>
                      <a:lnTo>
                        <a:pt x="772" y="534"/>
                      </a:lnTo>
                      <a:lnTo>
                        <a:pt x="788" y="532"/>
                      </a:lnTo>
                      <a:lnTo>
                        <a:pt x="769" y="525"/>
                      </a:lnTo>
                      <a:lnTo>
                        <a:pt x="769" y="510"/>
                      </a:lnTo>
                      <a:lnTo>
                        <a:pt x="778" y="505"/>
                      </a:lnTo>
                      <a:lnTo>
                        <a:pt x="771" y="481"/>
                      </a:lnTo>
                      <a:lnTo>
                        <a:pt x="747" y="465"/>
                      </a:lnTo>
                      <a:lnTo>
                        <a:pt x="732" y="472"/>
                      </a:lnTo>
                      <a:lnTo>
                        <a:pt x="712" y="467"/>
                      </a:lnTo>
                      <a:lnTo>
                        <a:pt x="714" y="454"/>
                      </a:lnTo>
                      <a:lnTo>
                        <a:pt x="708" y="438"/>
                      </a:lnTo>
                      <a:lnTo>
                        <a:pt x="719" y="401"/>
                      </a:lnTo>
                      <a:lnTo>
                        <a:pt x="700" y="359"/>
                      </a:lnTo>
                      <a:lnTo>
                        <a:pt x="705" y="345"/>
                      </a:lnTo>
                      <a:lnTo>
                        <a:pt x="731" y="325"/>
                      </a:lnTo>
                      <a:lnTo>
                        <a:pt x="727" y="295"/>
                      </a:lnTo>
                      <a:lnTo>
                        <a:pt x="731" y="294"/>
                      </a:lnTo>
                      <a:lnTo>
                        <a:pt x="740" y="310"/>
                      </a:lnTo>
                      <a:lnTo>
                        <a:pt x="738" y="312"/>
                      </a:lnTo>
                      <a:lnTo>
                        <a:pt x="740" y="325"/>
                      </a:lnTo>
                      <a:lnTo>
                        <a:pt x="734" y="337"/>
                      </a:lnTo>
                      <a:lnTo>
                        <a:pt x="738" y="356"/>
                      </a:lnTo>
                      <a:lnTo>
                        <a:pt x="738" y="363"/>
                      </a:lnTo>
                      <a:lnTo>
                        <a:pt x="734" y="365"/>
                      </a:lnTo>
                      <a:lnTo>
                        <a:pt x="736" y="368"/>
                      </a:lnTo>
                      <a:lnTo>
                        <a:pt x="783" y="388"/>
                      </a:lnTo>
                      <a:lnTo>
                        <a:pt x="774" y="368"/>
                      </a:lnTo>
                      <a:lnTo>
                        <a:pt x="769" y="372"/>
                      </a:lnTo>
                      <a:lnTo>
                        <a:pt x="750" y="357"/>
                      </a:lnTo>
                      <a:lnTo>
                        <a:pt x="747" y="343"/>
                      </a:lnTo>
                      <a:lnTo>
                        <a:pt x="752" y="339"/>
                      </a:lnTo>
                      <a:lnTo>
                        <a:pt x="758" y="352"/>
                      </a:lnTo>
                      <a:lnTo>
                        <a:pt x="764" y="350"/>
                      </a:lnTo>
                      <a:lnTo>
                        <a:pt x="778" y="337"/>
                      </a:lnTo>
                      <a:lnTo>
                        <a:pt x="767" y="334"/>
                      </a:lnTo>
                      <a:lnTo>
                        <a:pt x="769" y="330"/>
                      </a:lnTo>
                      <a:lnTo>
                        <a:pt x="796" y="319"/>
                      </a:lnTo>
                      <a:lnTo>
                        <a:pt x="820" y="336"/>
                      </a:lnTo>
                      <a:lnTo>
                        <a:pt x="830" y="350"/>
                      </a:lnTo>
                      <a:lnTo>
                        <a:pt x="858" y="354"/>
                      </a:lnTo>
                      <a:lnTo>
                        <a:pt x="852" y="368"/>
                      </a:lnTo>
                      <a:lnTo>
                        <a:pt x="842" y="377"/>
                      </a:lnTo>
                      <a:lnTo>
                        <a:pt x="844" y="399"/>
                      </a:lnTo>
                      <a:lnTo>
                        <a:pt x="842" y="418"/>
                      </a:lnTo>
                      <a:lnTo>
                        <a:pt x="856" y="428"/>
                      </a:lnTo>
                      <a:lnTo>
                        <a:pt x="854" y="418"/>
                      </a:lnTo>
                      <a:lnTo>
                        <a:pt x="863" y="414"/>
                      </a:lnTo>
                      <a:lnTo>
                        <a:pt x="863" y="401"/>
                      </a:lnTo>
                      <a:lnTo>
                        <a:pt x="858" y="374"/>
                      </a:lnTo>
                      <a:lnTo>
                        <a:pt x="863" y="357"/>
                      </a:lnTo>
                      <a:lnTo>
                        <a:pt x="860" y="345"/>
                      </a:lnTo>
                      <a:lnTo>
                        <a:pt x="842" y="334"/>
                      </a:lnTo>
                      <a:lnTo>
                        <a:pt x="844" y="330"/>
                      </a:lnTo>
                      <a:lnTo>
                        <a:pt x="842" y="326"/>
                      </a:lnTo>
                      <a:lnTo>
                        <a:pt x="821" y="315"/>
                      </a:lnTo>
                      <a:lnTo>
                        <a:pt x="820" y="303"/>
                      </a:lnTo>
                      <a:lnTo>
                        <a:pt x="821" y="292"/>
                      </a:lnTo>
                      <a:lnTo>
                        <a:pt x="812" y="277"/>
                      </a:lnTo>
                      <a:lnTo>
                        <a:pt x="816" y="272"/>
                      </a:lnTo>
                      <a:lnTo>
                        <a:pt x="812" y="270"/>
                      </a:lnTo>
                      <a:lnTo>
                        <a:pt x="820" y="263"/>
                      </a:lnTo>
                      <a:lnTo>
                        <a:pt x="816" y="257"/>
                      </a:lnTo>
                      <a:lnTo>
                        <a:pt x="821" y="255"/>
                      </a:lnTo>
                      <a:lnTo>
                        <a:pt x="908" y="239"/>
                      </a:lnTo>
                      <a:lnTo>
                        <a:pt x="908" y="232"/>
                      </a:lnTo>
                      <a:lnTo>
                        <a:pt x="913" y="230"/>
                      </a:lnTo>
                      <a:lnTo>
                        <a:pt x="908" y="219"/>
                      </a:lnTo>
                      <a:lnTo>
                        <a:pt x="896" y="213"/>
                      </a:lnTo>
                      <a:lnTo>
                        <a:pt x="908" y="202"/>
                      </a:lnTo>
                      <a:lnTo>
                        <a:pt x="892" y="195"/>
                      </a:lnTo>
                      <a:lnTo>
                        <a:pt x="896" y="186"/>
                      </a:lnTo>
                      <a:lnTo>
                        <a:pt x="909" y="195"/>
                      </a:lnTo>
                      <a:lnTo>
                        <a:pt x="915" y="179"/>
                      </a:lnTo>
                      <a:lnTo>
                        <a:pt x="924" y="175"/>
                      </a:lnTo>
                      <a:lnTo>
                        <a:pt x="913" y="170"/>
                      </a:lnTo>
                      <a:lnTo>
                        <a:pt x="929" y="170"/>
                      </a:lnTo>
                      <a:lnTo>
                        <a:pt x="948" y="148"/>
                      </a:lnTo>
                      <a:lnTo>
                        <a:pt x="1011" y="124"/>
                      </a:lnTo>
                      <a:lnTo>
                        <a:pt x="1011" y="119"/>
                      </a:lnTo>
                      <a:lnTo>
                        <a:pt x="1002" y="119"/>
                      </a:lnTo>
                      <a:lnTo>
                        <a:pt x="1002" y="113"/>
                      </a:lnTo>
                      <a:lnTo>
                        <a:pt x="1045" y="106"/>
                      </a:lnTo>
                      <a:lnTo>
                        <a:pt x="1051" y="110"/>
                      </a:lnTo>
                      <a:lnTo>
                        <a:pt x="1045" y="124"/>
                      </a:lnTo>
                      <a:lnTo>
                        <a:pt x="1055" y="115"/>
                      </a:lnTo>
                      <a:lnTo>
                        <a:pt x="1060" y="117"/>
                      </a:lnTo>
                      <a:lnTo>
                        <a:pt x="1059" y="124"/>
                      </a:lnTo>
                      <a:lnTo>
                        <a:pt x="1076" y="117"/>
                      </a:lnTo>
                      <a:lnTo>
                        <a:pt x="1075" y="110"/>
                      </a:lnTo>
                      <a:lnTo>
                        <a:pt x="1092" y="99"/>
                      </a:lnTo>
                      <a:lnTo>
                        <a:pt x="1100" y="108"/>
                      </a:lnTo>
                      <a:lnTo>
                        <a:pt x="1106" y="115"/>
                      </a:lnTo>
                      <a:lnTo>
                        <a:pt x="1108" y="100"/>
                      </a:lnTo>
                      <a:lnTo>
                        <a:pt x="1095" y="86"/>
                      </a:lnTo>
                      <a:lnTo>
                        <a:pt x="1128" y="80"/>
                      </a:lnTo>
                      <a:lnTo>
                        <a:pt x="1128" y="71"/>
                      </a:lnTo>
                      <a:lnTo>
                        <a:pt x="1133" y="73"/>
                      </a:lnTo>
                      <a:lnTo>
                        <a:pt x="1124" y="62"/>
                      </a:lnTo>
                      <a:lnTo>
                        <a:pt x="1132" y="44"/>
                      </a:lnTo>
                      <a:lnTo>
                        <a:pt x="1156" y="7"/>
                      </a:lnTo>
                      <a:lnTo>
                        <a:pt x="1175" y="0"/>
                      </a:lnTo>
                      <a:lnTo>
                        <a:pt x="1198" y="13"/>
                      </a:lnTo>
                      <a:lnTo>
                        <a:pt x="1204" y="28"/>
                      </a:lnTo>
                      <a:lnTo>
                        <a:pt x="1177" y="53"/>
                      </a:lnTo>
                      <a:lnTo>
                        <a:pt x="1198" y="40"/>
                      </a:lnTo>
                      <a:lnTo>
                        <a:pt x="1198" y="48"/>
                      </a:lnTo>
                      <a:lnTo>
                        <a:pt x="1222" y="51"/>
                      </a:lnTo>
                      <a:lnTo>
                        <a:pt x="1224" y="57"/>
                      </a:lnTo>
                      <a:lnTo>
                        <a:pt x="1220" y="66"/>
                      </a:lnTo>
                      <a:lnTo>
                        <a:pt x="1204" y="86"/>
                      </a:lnTo>
                      <a:lnTo>
                        <a:pt x="1224" y="86"/>
                      </a:lnTo>
                      <a:lnTo>
                        <a:pt x="1237" y="66"/>
                      </a:lnTo>
                      <a:lnTo>
                        <a:pt x="1281" y="69"/>
                      </a:lnTo>
                      <a:lnTo>
                        <a:pt x="1306" y="95"/>
                      </a:lnTo>
                      <a:lnTo>
                        <a:pt x="1302" y="102"/>
                      </a:lnTo>
                      <a:lnTo>
                        <a:pt x="1308" y="110"/>
                      </a:lnTo>
                      <a:lnTo>
                        <a:pt x="1312" y="100"/>
                      </a:lnTo>
                      <a:lnTo>
                        <a:pt x="1317" y="120"/>
                      </a:lnTo>
                      <a:lnTo>
                        <a:pt x="1321" y="120"/>
                      </a:lnTo>
                      <a:lnTo>
                        <a:pt x="1323" y="128"/>
                      </a:lnTo>
                      <a:lnTo>
                        <a:pt x="1317" y="141"/>
                      </a:lnTo>
                      <a:lnTo>
                        <a:pt x="1302" y="126"/>
                      </a:lnTo>
                      <a:lnTo>
                        <a:pt x="1308" y="141"/>
                      </a:lnTo>
                      <a:lnTo>
                        <a:pt x="1321" y="144"/>
                      </a:lnTo>
                      <a:lnTo>
                        <a:pt x="1319" y="148"/>
                      </a:lnTo>
                      <a:lnTo>
                        <a:pt x="1321" y="159"/>
                      </a:lnTo>
                      <a:lnTo>
                        <a:pt x="1312" y="175"/>
                      </a:lnTo>
                      <a:lnTo>
                        <a:pt x="1297" y="182"/>
                      </a:lnTo>
                      <a:lnTo>
                        <a:pt x="1300" y="186"/>
                      </a:lnTo>
                      <a:lnTo>
                        <a:pt x="1292" y="188"/>
                      </a:lnTo>
                      <a:lnTo>
                        <a:pt x="1292" y="195"/>
                      </a:lnTo>
                      <a:lnTo>
                        <a:pt x="1269" y="204"/>
                      </a:lnTo>
                      <a:lnTo>
                        <a:pt x="1237" y="255"/>
                      </a:lnTo>
                      <a:lnTo>
                        <a:pt x="1220" y="255"/>
                      </a:lnTo>
                      <a:lnTo>
                        <a:pt x="1195" y="294"/>
                      </a:lnTo>
                      <a:lnTo>
                        <a:pt x="1204" y="288"/>
                      </a:lnTo>
                      <a:lnTo>
                        <a:pt x="1215" y="294"/>
                      </a:lnTo>
                      <a:lnTo>
                        <a:pt x="1208" y="288"/>
                      </a:lnTo>
                      <a:lnTo>
                        <a:pt x="1208" y="281"/>
                      </a:lnTo>
                      <a:lnTo>
                        <a:pt x="1210" y="277"/>
                      </a:lnTo>
                      <a:lnTo>
                        <a:pt x="1226" y="279"/>
                      </a:lnTo>
                      <a:lnTo>
                        <a:pt x="1252" y="268"/>
                      </a:lnTo>
                      <a:lnTo>
                        <a:pt x="1253" y="264"/>
                      </a:lnTo>
                      <a:lnTo>
                        <a:pt x="1250" y="257"/>
                      </a:lnTo>
                      <a:lnTo>
                        <a:pt x="1259" y="264"/>
                      </a:lnTo>
                      <a:lnTo>
                        <a:pt x="1277" y="252"/>
                      </a:lnTo>
                      <a:lnTo>
                        <a:pt x="1271" y="244"/>
                      </a:lnTo>
                      <a:lnTo>
                        <a:pt x="1259" y="255"/>
                      </a:lnTo>
                      <a:lnTo>
                        <a:pt x="1255" y="244"/>
                      </a:lnTo>
                      <a:lnTo>
                        <a:pt x="1264" y="232"/>
                      </a:lnTo>
                      <a:lnTo>
                        <a:pt x="1276" y="239"/>
                      </a:lnTo>
                      <a:lnTo>
                        <a:pt x="1286" y="232"/>
                      </a:lnTo>
                      <a:lnTo>
                        <a:pt x="1283" y="237"/>
                      </a:lnTo>
                      <a:lnTo>
                        <a:pt x="1284" y="244"/>
                      </a:lnTo>
                      <a:lnTo>
                        <a:pt x="1302" y="250"/>
                      </a:lnTo>
                      <a:lnTo>
                        <a:pt x="1308" y="244"/>
                      </a:lnTo>
                      <a:lnTo>
                        <a:pt x="1306" y="232"/>
                      </a:lnTo>
                      <a:lnTo>
                        <a:pt x="1316" y="254"/>
                      </a:lnTo>
                      <a:lnTo>
                        <a:pt x="1314" y="268"/>
                      </a:lnTo>
                      <a:lnTo>
                        <a:pt x="1317" y="270"/>
                      </a:lnTo>
                      <a:lnTo>
                        <a:pt x="1312" y="275"/>
                      </a:lnTo>
                      <a:lnTo>
                        <a:pt x="1317" y="275"/>
                      </a:lnTo>
                      <a:lnTo>
                        <a:pt x="1330" y="270"/>
                      </a:lnTo>
                      <a:lnTo>
                        <a:pt x="1317" y="261"/>
                      </a:lnTo>
                      <a:lnTo>
                        <a:pt x="1350" y="250"/>
                      </a:lnTo>
                      <a:lnTo>
                        <a:pt x="1399" y="261"/>
                      </a:lnTo>
                      <a:lnTo>
                        <a:pt x="1392" y="264"/>
                      </a:lnTo>
                      <a:lnTo>
                        <a:pt x="1394" y="277"/>
                      </a:lnTo>
                      <a:lnTo>
                        <a:pt x="1434" y="290"/>
                      </a:lnTo>
                      <a:lnTo>
                        <a:pt x="1465" y="284"/>
                      </a:lnTo>
                      <a:lnTo>
                        <a:pt x="1468" y="279"/>
                      </a:lnTo>
                      <a:lnTo>
                        <a:pt x="1465" y="263"/>
                      </a:lnTo>
                      <a:lnTo>
                        <a:pt x="1468" y="248"/>
                      </a:lnTo>
                      <a:lnTo>
                        <a:pt x="1474" y="250"/>
                      </a:lnTo>
                      <a:lnTo>
                        <a:pt x="1476" y="243"/>
                      </a:lnTo>
                      <a:lnTo>
                        <a:pt x="1517" y="264"/>
                      </a:lnTo>
                      <a:lnTo>
                        <a:pt x="1523" y="257"/>
                      </a:lnTo>
                      <a:lnTo>
                        <a:pt x="1541" y="263"/>
                      </a:lnTo>
                      <a:lnTo>
                        <a:pt x="1561" y="286"/>
                      </a:lnTo>
                      <a:lnTo>
                        <a:pt x="1557" y="308"/>
                      </a:lnTo>
                      <a:lnTo>
                        <a:pt x="1563" y="319"/>
                      </a:lnTo>
                      <a:lnTo>
                        <a:pt x="1561" y="328"/>
                      </a:lnTo>
                      <a:lnTo>
                        <a:pt x="1561" y="330"/>
                      </a:lnTo>
                      <a:lnTo>
                        <a:pt x="1550" y="343"/>
                      </a:lnTo>
                      <a:lnTo>
                        <a:pt x="1550" y="356"/>
                      </a:lnTo>
                      <a:lnTo>
                        <a:pt x="1556" y="354"/>
                      </a:lnTo>
                      <a:lnTo>
                        <a:pt x="1568" y="383"/>
                      </a:lnTo>
                      <a:lnTo>
                        <a:pt x="1583" y="388"/>
                      </a:lnTo>
                      <a:lnTo>
                        <a:pt x="1588" y="399"/>
                      </a:lnTo>
                      <a:lnTo>
                        <a:pt x="1599" y="377"/>
                      </a:lnTo>
                      <a:lnTo>
                        <a:pt x="1601" y="359"/>
                      </a:lnTo>
                      <a:lnTo>
                        <a:pt x="1611" y="337"/>
                      </a:lnTo>
                      <a:lnTo>
                        <a:pt x="1625" y="365"/>
                      </a:lnTo>
                      <a:lnTo>
                        <a:pt x="1644" y="368"/>
                      </a:lnTo>
                      <a:lnTo>
                        <a:pt x="1645" y="356"/>
                      </a:lnTo>
                      <a:lnTo>
                        <a:pt x="1654" y="356"/>
                      </a:lnTo>
                      <a:lnTo>
                        <a:pt x="1691" y="379"/>
                      </a:lnTo>
                      <a:lnTo>
                        <a:pt x="1712" y="361"/>
                      </a:lnTo>
                      <a:lnTo>
                        <a:pt x="1722" y="363"/>
                      </a:lnTo>
                      <a:lnTo>
                        <a:pt x="1716" y="350"/>
                      </a:lnTo>
                      <a:lnTo>
                        <a:pt x="1720" y="345"/>
                      </a:lnTo>
                      <a:lnTo>
                        <a:pt x="1718" y="336"/>
                      </a:lnTo>
                      <a:lnTo>
                        <a:pt x="1740" y="308"/>
                      </a:lnTo>
                      <a:lnTo>
                        <a:pt x="1734" y="299"/>
                      </a:lnTo>
                      <a:lnTo>
                        <a:pt x="1738" y="295"/>
                      </a:lnTo>
                      <a:lnTo>
                        <a:pt x="1866" y="326"/>
                      </a:lnTo>
                      <a:lnTo>
                        <a:pt x="1871" y="330"/>
                      </a:lnTo>
                      <a:lnTo>
                        <a:pt x="1875" y="345"/>
                      </a:lnTo>
                      <a:lnTo>
                        <a:pt x="1866" y="343"/>
                      </a:lnTo>
                      <a:lnTo>
                        <a:pt x="1858" y="352"/>
                      </a:lnTo>
                      <a:lnTo>
                        <a:pt x="1878" y="356"/>
                      </a:lnTo>
                      <a:lnTo>
                        <a:pt x="1885" y="366"/>
                      </a:lnTo>
                      <a:lnTo>
                        <a:pt x="1898" y="365"/>
                      </a:lnTo>
                      <a:lnTo>
                        <a:pt x="1909" y="377"/>
                      </a:lnTo>
                      <a:lnTo>
                        <a:pt x="1902" y="387"/>
                      </a:lnTo>
                      <a:lnTo>
                        <a:pt x="1913" y="396"/>
                      </a:lnTo>
                      <a:lnTo>
                        <a:pt x="1946" y="387"/>
                      </a:lnTo>
                      <a:lnTo>
                        <a:pt x="2009" y="388"/>
                      </a:lnTo>
                      <a:lnTo>
                        <a:pt x="2026" y="412"/>
                      </a:lnTo>
                      <a:lnTo>
                        <a:pt x="2026" y="419"/>
                      </a:lnTo>
                      <a:lnTo>
                        <a:pt x="2020" y="439"/>
                      </a:lnTo>
                      <a:lnTo>
                        <a:pt x="2045" y="450"/>
                      </a:lnTo>
                      <a:lnTo>
                        <a:pt x="2045" y="458"/>
                      </a:lnTo>
                      <a:lnTo>
                        <a:pt x="2062" y="443"/>
                      </a:lnTo>
                      <a:lnTo>
                        <a:pt x="2088" y="439"/>
                      </a:lnTo>
                      <a:lnTo>
                        <a:pt x="2102" y="450"/>
                      </a:lnTo>
                      <a:lnTo>
                        <a:pt x="2130" y="454"/>
                      </a:lnTo>
                      <a:lnTo>
                        <a:pt x="2146" y="441"/>
                      </a:lnTo>
                      <a:lnTo>
                        <a:pt x="2149" y="450"/>
                      </a:lnTo>
                      <a:lnTo>
                        <a:pt x="2153" y="465"/>
                      </a:lnTo>
                      <a:lnTo>
                        <a:pt x="2177" y="485"/>
                      </a:lnTo>
                      <a:lnTo>
                        <a:pt x="2195" y="470"/>
                      </a:lnTo>
                      <a:lnTo>
                        <a:pt x="2188" y="450"/>
                      </a:lnTo>
                      <a:lnTo>
                        <a:pt x="2179" y="449"/>
                      </a:lnTo>
                      <a:lnTo>
                        <a:pt x="2184" y="443"/>
                      </a:lnTo>
                      <a:lnTo>
                        <a:pt x="2184" y="430"/>
                      </a:lnTo>
                      <a:lnTo>
                        <a:pt x="2191" y="428"/>
                      </a:lnTo>
                      <a:lnTo>
                        <a:pt x="2228" y="438"/>
                      </a:lnTo>
                      <a:lnTo>
                        <a:pt x="2272" y="438"/>
                      </a:lnTo>
                      <a:lnTo>
                        <a:pt x="2307" y="456"/>
                      </a:lnTo>
                      <a:lnTo>
                        <a:pt x="2330" y="478"/>
                      </a:lnTo>
                      <a:lnTo>
                        <a:pt x="2335" y="479"/>
                      </a:lnTo>
                      <a:lnTo>
                        <a:pt x="2348" y="485"/>
                      </a:lnTo>
                      <a:lnTo>
                        <a:pt x="2350" y="494"/>
                      </a:lnTo>
                      <a:lnTo>
                        <a:pt x="2359" y="498"/>
                      </a:lnTo>
                      <a:lnTo>
                        <a:pt x="2361" y="505"/>
                      </a:lnTo>
                      <a:lnTo>
                        <a:pt x="2370" y="507"/>
                      </a:lnTo>
                      <a:lnTo>
                        <a:pt x="2377" y="510"/>
                      </a:lnTo>
                      <a:lnTo>
                        <a:pt x="2377" y="516"/>
                      </a:lnTo>
                      <a:lnTo>
                        <a:pt x="2375" y="518"/>
                      </a:lnTo>
                      <a:lnTo>
                        <a:pt x="2390" y="521"/>
                      </a:lnTo>
                      <a:lnTo>
                        <a:pt x="2385" y="527"/>
                      </a:lnTo>
                      <a:lnTo>
                        <a:pt x="2401" y="538"/>
                      </a:lnTo>
                      <a:lnTo>
                        <a:pt x="2394" y="527"/>
                      </a:lnTo>
                      <a:lnTo>
                        <a:pt x="2401" y="527"/>
                      </a:lnTo>
                      <a:lnTo>
                        <a:pt x="2410" y="540"/>
                      </a:lnTo>
                      <a:lnTo>
                        <a:pt x="2406" y="541"/>
                      </a:lnTo>
                      <a:lnTo>
                        <a:pt x="2412" y="565"/>
                      </a:lnTo>
                      <a:lnTo>
                        <a:pt x="2423" y="574"/>
                      </a:lnTo>
                      <a:lnTo>
                        <a:pt x="2423" y="582"/>
                      </a:lnTo>
                      <a:lnTo>
                        <a:pt x="2427" y="572"/>
                      </a:lnTo>
                      <a:lnTo>
                        <a:pt x="2421" y="569"/>
                      </a:lnTo>
                      <a:lnTo>
                        <a:pt x="2421" y="556"/>
                      </a:lnTo>
                      <a:lnTo>
                        <a:pt x="2415" y="552"/>
                      </a:lnTo>
                      <a:lnTo>
                        <a:pt x="2425" y="554"/>
                      </a:lnTo>
                      <a:lnTo>
                        <a:pt x="2427" y="551"/>
                      </a:lnTo>
                      <a:lnTo>
                        <a:pt x="2434" y="554"/>
                      </a:lnTo>
                      <a:lnTo>
                        <a:pt x="2430" y="558"/>
                      </a:lnTo>
                      <a:lnTo>
                        <a:pt x="2432" y="561"/>
                      </a:lnTo>
                      <a:lnTo>
                        <a:pt x="2436" y="556"/>
                      </a:lnTo>
                      <a:lnTo>
                        <a:pt x="2458" y="558"/>
                      </a:lnTo>
                      <a:lnTo>
                        <a:pt x="2476" y="582"/>
                      </a:lnTo>
                      <a:lnTo>
                        <a:pt x="2476" y="585"/>
                      </a:lnTo>
                      <a:lnTo>
                        <a:pt x="2488" y="589"/>
                      </a:lnTo>
                      <a:lnTo>
                        <a:pt x="2476" y="596"/>
                      </a:lnTo>
                      <a:lnTo>
                        <a:pt x="2474" y="609"/>
                      </a:lnTo>
                      <a:lnTo>
                        <a:pt x="2463" y="600"/>
                      </a:lnTo>
                      <a:lnTo>
                        <a:pt x="2463" y="605"/>
                      </a:lnTo>
                      <a:lnTo>
                        <a:pt x="2467" y="613"/>
                      </a:lnTo>
                      <a:lnTo>
                        <a:pt x="2454" y="613"/>
                      </a:lnTo>
                      <a:lnTo>
                        <a:pt x="2450" y="622"/>
                      </a:lnTo>
                      <a:lnTo>
                        <a:pt x="2443" y="622"/>
                      </a:lnTo>
                      <a:lnTo>
                        <a:pt x="2452" y="627"/>
                      </a:lnTo>
                      <a:lnTo>
                        <a:pt x="2436" y="638"/>
                      </a:lnTo>
                      <a:lnTo>
                        <a:pt x="2443" y="638"/>
                      </a:lnTo>
                      <a:lnTo>
                        <a:pt x="2439" y="642"/>
                      </a:lnTo>
                      <a:lnTo>
                        <a:pt x="2448" y="651"/>
                      </a:lnTo>
                      <a:lnTo>
                        <a:pt x="2436" y="649"/>
                      </a:lnTo>
                      <a:lnTo>
                        <a:pt x="2439" y="651"/>
                      </a:lnTo>
                      <a:lnTo>
                        <a:pt x="2437" y="656"/>
                      </a:lnTo>
                      <a:lnTo>
                        <a:pt x="2432" y="654"/>
                      </a:lnTo>
                      <a:lnTo>
                        <a:pt x="2432" y="643"/>
                      </a:lnTo>
                      <a:lnTo>
                        <a:pt x="2428" y="654"/>
                      </a:lnTo>
                      <a:lnTo>
                        <a:pt x="2427" y="649"/>
                      </a:lnTo>
                      <a:lnTo>
                        <a:pt x="2423" y="651"/>
                      </a:lnTo>
                      <a:lnTo>
                        <a:pt x="2421" y="643"/>
                      </a:lnTo>
                      <a:lnTo>
                        <a:pt x="2410" y="638"/>
                      </a:lnTo>
                      <a:lnTo>
                        <a:pt x="2412" y="636"/>
                      </a:lnTo>
                      <a:lnTo>
                        <a:pt x="2406" y="638"/>
                      </a:lnTo>
                      <a:lnTo>
                        <a:pt x="2408" y="640"/>
                      </a:lnTo>
                      <a:lnTo>
                        <a:pt x="2401" y="638"/>
                      </a:lnTo>
                      <a:lnTo>
                        <a:pt x="2394" y="629"/>
                      </a:lnTo>
                      <a:lnTo>
                        <a:pt x="2394" y="614"/>
                      </a:lnTo>
                      <a:lnTo>
                        <a:pt x="2385" y="609"/>
                      </a:lnTo>
                      <a:lnTo>
                        <a:pt x="2354" y="611"/>
                      </a:lnTo>
                      <a:lnTo>
                        <a:pt x="2347" y="591"/>
                      </a:lnTo>
                      <a:lnTo>
                        <a:pt x="2354" y="589"/>
                      </a:lnTo>
                      <a:lnTo>
                        <a:pt x="2354" y="580"/>
                      </a:lnTo>
                      <a:lnTo>
                        <a:pt x="2348" y="587"/>
                      </a:lnTo>
                      <a:lnTo>
                        <a:pt x="2343" y="582"/>
                      </a:lnTo>
                      <a:lnTo>
                        <a:pt x="2340" y="582"/>
                      </a:lnTo>
                      <a:lnTo>
                        <a:pt x="2340" y="587"/>
                      </a:lnTo>
                      <a:lnTo>
                        <a:pt x="2332" y="589"/>
                      </a:lnTo>
                      <a:lnTo>
                        <a:pt x="2333" y="598"/>
                      </a:lnTo>
                      <a:lnTo>
                        <a:pt x="2343" y="611"/>
                      </a:lnTo>
                      <a:lnTo>
                        <a:pt x="2332" y="627"/>
                      </a:lnTo>
                      <a:lnTo>
                        <a:pt x="2328" y="631"/>
                      </a:lnTo>
                      <a:lnTo>
                        <a:pt x="2308" y="645"/>
                      </a:lnTo>
                      <a:lnTo>
                        <a:pt x="2304" y="640"/>
                      </a:lnTo>
                      <a:lnTo>
                        <a:pt x="2292" y="640"/>
                      </a:lnTo>
                      <a:lnTo>
                        <a:pt x="2293" y="653"/>
                      </a:lnTo>
                      <a:lnTo>
                        <a:pt x="2302" y="658"/>
                      </a:lnTo>
                      <a:lnTo>
                        <a:pt x="2304" y="654"/>
                      </a:lnTo>
                      <a:lnTo>
                        <a:pt x="2308" y="664"/>
                      </a:lnTo>
                      <a:lnTo>
                        <a:pt x="2304" y="665"/>
                      </a:lnTo>
                      <a:lnTo>
                        <a:pt x="2310" y="667"/>
                      </a:lnTo>
                      <a:lnTo>
                        <a:pt x="2314" y="684"/>
                      </a:lnTo>
                      <a:lnTo>
                        <a:pt x="2321" y="698"/>
                      </a:lnTo>
                      <a:lnTo>
                        <a:pt x="2316" y="698"/>
                      </a:lnTo>
                      <a:lnTo>
                        <a:pt x="2323" y="709"/>
                      </a:lnTo>
                      <a:lnTo>
                        <a:pt x="2316" y="722"/>
                      </a:lnTo>
                      <a:lnTo>
                        <a:pt x="2295" y="711"/>
                      </a:lnTo>
                      <a:lnTo>
                        <a:pt x="2292" y="715"/>
                      </a:lnTo>
                      <a:lnTo>
                        <a:pt x="2284" y="704"/>
                      </a:lnTo>
                      <a:lnTo>
                        <a:pt x="2288" y="715"/>
                      </a:lnTo>
                      <a:lnTo>
                        <a:pt x="2255" y="727"/>
                      </a:lnTo>
                      <a:lnTo>
                        <a:pt x="2255" y="735"/>
                      </a:lnTo>
                      <a:lnTo>
                        <a:pt x="2237" y="744"/>
                      </a:lnTo>
                      <a:lnTo>
                        <a:pt x="2231" y="742"/>
                      </a:lnTo>
                      <a:lnTo>
                        <a:pt x="2226" y="753"/>
                      </a:lnTo>
                      <a:lnTo>
                        <a:pt x="2215" y="758"/>
                      </a:lnTo>
                      <a:lnTo>
                        <a:pt x="2215" y="764"/>
                      </a:lnTo>
                      <a:lnTo>
                        <a:pt x="2210" y="762"/>
                      </a:lnTo>
                      <a:lnTo>
                        <a:pt x="2212" y="767"/>
                      </a:lnTo>
                      <a:lnTo>
                        <a:pt x="2186" y="782"/>
                      </a:lnTo>
                      <a:lnTo>
                        <a:pt x="2184" y="797"/>
                      </a:lnTo>
                      <a:lnTo>
                        <a:pt x="2168" y="780"/>
                      </a:lnTo>
                      <a:lnTo>
                        <a:pt x="2149" y="775"/>
                      </a:lnTo>
                      <a:lnTo>
                        <a:pt x="2133" y="782"/>
                      </a:lnTo>
                      <a:lnTo>
                        <a:pt x="2120" y="802"/>
                      </a:lnTo>
                      <a:lnTo>
                        <a:pt x="2123" y="782"/>
                      </a:lnTo>
                      <a:lnTo>
                        <a:pt x="2118" y="780"/>
                      </a:lnTo>
                      <a:lnTo>
                        <a:pt x="2106" y="789"/>
                      </a:lnTo>
                      <a:lnTo>
                        <a:pt x="2102" y="802"/>
                      </a:lnTo>
                      <a:lnTo>
                        <a:pt x="2095" y="795"/>
                      </a:lnTo>
                      <a:lnTo>
                        <a:pt x="2090" y="800"/>
                      </a:lnTo>
                      <a:lnTo>
                        <a:pt x="2088" y="797"/>
                      </a:lnTo>
                      <a:lnTo>
                        <a:pt x="2080" y="800"/>
                      </a:lnTo>
                      <a:lnTo>
                        <a:pt x="2075" y="824"/>
                      </a:lnTo>
                      <a:lnTo>
                        <a:pt x="2071" y="824"/>
                      </a:lnTo>
                      <a:lnTo>
                        <a:pt x="2057" y="848"/>
                      </a:lnTo>
                      <a:lnTo>
                        <a:pt x="2057" y="857"/>
                      </a:lnTo>
                      <a:lnTo>
                        <a:pt x="2060" y="862"/>
                      </a:lnTo>
                      <a:lnTo>
                        <a:pt x="2068" y="857"/>
                      </a:lnTo>
                      <a:lnTo>
                        <a:pt x="2075" y="860"/>
                      </a:lnTo>
                      <a:lnTo>
                        <a:pt x="2068" y="879"/>
                      </a:lnTo>
                      <a:lnTo>
                        <a:pt x="2068" y="891"/>
                      </a:lnTo>
                      <a:lnTo>
                        <a:pt x="2075" y="895"/>
                      </a:lnTo>
                      <a:lnTo>
                        <a:pt x="2076" y="904"/>
                      </a:lnTo>
                      <a:lnTo>
                        <a:pt x="2071" y="911"/>
                      </a:lnTo>
                      <a:lnTo>
                        <a:pt x="2068" y="904"/>
                      </a:lnTo>
                      <a:lnTo>
                        <a:pt x="2071" y="897"/>
                      </a:lnTo>
                      <a:lnTo>
                        <a:pt x="2060" y="900"/>
                      </a:lnTo>
                      <a:lnTo>
                        <a:pt x="2062" y="906"/>
                      </a:lnTo>
                      <a:lnTo>
                        <a:pt x="2055" y="913"/>
                      </a:lnTo>
                      <a:lnTo>
                        <a:pt x="2052" y="924"/>
                      </a:lnTo>
                      <a:lnTo>
                        <a:pt x="2057" y="944"/>
                      </a:lnTo>
                      <a:lnTo>
                        <a:pt x="2050" y="951"/>
                      </a:lnTo>
                      <a:lnTo>
                        <a:pt x="2040" y="950"/>
                      </a:lnTo>
                      <a:lnTo>
                        <a:pt x="2026" y="964"/>
                      </a:lnTo>
                      <a:lnTo>
                        <a:pt x="2026" y="986"/>
                      </a:lnTo>
                      <a:lnTo>
                        <a:pt x="2022" y="984"/>
                      </a:lnTo>
                      <a:lnTo>
                        <a:pt x="2005" y="990"/>
                      </a:lnTo>
                      <a:lnTo>
                        <a:pt x="2000" y="1017"/>
                      </a:lnTo>
                      <a:lnTo>
                        <a:pt x="1979" y="1041"/>
                      </a:lnTo>
                      <a:lnTo>
                        <a:pt x="1960" y="948"/>
                      </a:lnTo>
                      <a:lnTo>
                        <a:pt x="1958" y="926"/>
                      </a:lnTo>
                      <a:lnTo>
                        <a:pt x="1964" y="891"/>
                      </a:lnTo>
                      <a:lnTo>
                        <a:pt x="1979" y="880"/>
                      </a:lnTo>
                      <a:lnTo>
                        <a:pt x="1982" y="868"/>
                      </a:lnTo>
                      <a:lnTo>
                        <a:pt x="1979" y="860"/>
                      </a:lnTo>
                      <a:lnTo>
                        <a:pt x="1988" y="860"/>
                      </a:lnTo>
                      <a:lnTo>
                        <a:pt x="2002" y="851"/>
                      </a:lnTo>
                      <a:lnTo>
                        <a:pt x="2033" y="809"/>
                      </a:lnTo>
                      <a:lnTo>
                        <a:pt x="2053" y="789"/>
                      </a:lnTo>
                      <a:lnTo>
                        <a:pt x="2057" y="782"/>
                      </a:lnTo>
                      <a:lnTo>
                        <a:pt x="2084" y="767"/>
                      </a:lnTo>
                      <a:lnTo>
                        <a:pt x="2080" y="762"/>
                      </a:lnTo>
                      <a:lnTo>
                        <a:pt x="2084" y="756"/>
                      </a:lnTo>
                      <a:lnTo>
                        <a:pt x="2084" y="747"/>
                      </a:lnTo>
                      <a:lnTo>
                        <a:pt x="2088" y="744"/>
                      </a:lnTo>
                      <a:lnTo>
                        <a:pt x="2090" y="725"/>
                      </a:lnTo>
                      <a:lnTo>
                        <a:pt x="2100" y="720"/>
                      </a:lnTo>
                      <a:lnTo>
                        <a:pt x="2102" y="716"/>
                      </a:lnTo>
                      <a:lnTo>
                        <a:pt x="2093" y="711"/>
                      </a:lnTo>
                      <a:lnTo>
                        <a:pt x="2080" y="715"/>
                      </a:lnTo>
                      <a:lnTo>
                        <a:pt x="2073" y="729"/>
                      </a:lnTo>
                      <a:lnTo>
                        <a:pt x="2073" y="740"/>
                      </a:lnTo>
                      <a:lnTo>
                        <a:pt x="2076" y="744"/>
                      </a:lnTo>
                      <a:lnTo>
                        <a:pt x="2073" y="747"/>
                      </a:lnTo>
                      <a:lnTo>
                        <a:pt x="2069" y="742"/>
                      </a:lnTo>
                      <a:lnTo>
                        <a:pt x="2062" y="746"/>
                      </a:lnTo>
                      <a:lnTo>
                        <a:pt x="2029" y="778"/>
                      </a:lnTo>
                      <a:lnTo>
                        <a:pt x="2033" y="766"/>
                      </a:lnTo>
                      <a:lnTo>
                        <a:pt x="2024" y="766"/>
                      </a:lnTo>
                      <a:lnTo>
                        <a:pt x="2026" y="760"/>
                      </a:lnTo>
                      <a:lnTo>
                        <a:pt x="2026" y="755"/>
                      </a:lnTo>
                      <a:lnTo>
                        <a:pt x="2029" y="747"/>
                      </a:lnTo>
                      <a:lnTo>
                        <a:pt x="2033" y="735"/>
                      </a:lnTo>
                      <a:lnTo>
                        <a:pt x="2024" y="744"/>
                      </a:lnTo>
                      <a:lnTo>
                        <a:pt x="2012" y="736"/>
                      </a:lnTo>
                      <a:lnTo>
                        <a:pt x="1984" y="744"/>
                      </a:lnTo>
                      <a:lnTo>
                        <a:pt x="1964" y="773"/>
                      </a:lnTo>
                      <a:lnTo>
                        <a:pt x="1948" y="786"/>
                      </a:lnTo>
                      <a:lnTo>
                        <a:pt x="1940" y="802"/>
                      </a:lnTo>
                      <a:lnTo>
                        <a:pt x="1939" y="802"/>
                      </a:lnTo>
                      <a:lnTo>
                        <a:pt x="1940" y="808"/>
                      </a:lnTo>
                      <a:lnTo>
                        <a:pt x="1939" y="813"/>
                      </a:lnTo>
                      <a:lnTo>
                        <a:pt x="1951" y="817"/>
                      </a:lnTo>
                      <a:lnTo>
                        <a:pt x="1953" y="820"/>
                      </a:lnTo>
                      <a:lnTo>
                        <a:pt x="1949" y="822"/>
                      </a:lnTo>
                      <a:lnTo>
                        <a:pt x="1929" y="820"/>
                      </a:lnTo>
                      <a:lnTo>
                        <a:pt x="1918" y="828"/>
                      </a:lnTo>
                      <a:lnTo>
                        <a:pt x="1913" y="826"/>
                      </a:lnTo>
                      <a:lnTo>
                        <a:pt x="1894" y="829"/>
                      </a:lnTo>
                      <a:lnTo>
                        <a:pt x="1891" y="824"/>
                      </a:lnTo>
                      <a:lnTo>
                        <a:pt x="1908" y="818"/>
                      </a:lnTo>
                      <a:lnTo>
                        <a:pt x="1894" y="809"/>
                      </a:lnTo>
                      <a:lnTo>
                        <a:pt x="1887" y="813"/>
                      </a:lnTo>
                      <a:lnTo>
                        <a:pt x="1864" y="804"/>
                      </a:lnTo>
                      <a:lnTo>
                        <a:pt x="1860" y="806"/>
                      </a:lnTo>
                      <a:lnTo>
                        <a:pt x="1860" y="813"/>
                      </a:lnTo>
                      <a:lnTo>
                        <a:pt x="1854" y="813"/>
                      </a:lnTo>
                      <a:lnTo>
                        <a:pt x="1856" y="818"/>
                      </a:lnTo>
                      <a:lnTo>
                        <a:pt x="1852" y="820"/>
                      </a:lnTo>
                      <a:lnTo>
                        <a:pt x="1849" y="815"/>
                      </a:lnTo>
                      <a:lnTo>
                        <a:pt x="1836" y="818"/>
                      </a:lnTo>
                      <a:lnTo>
                        <a:pt x="1820" y="813"/>
                      </a:lnTo>
                      <a:lnTo>
                        <a:pt x="1814" y="822"/>
                      </a:lnTo>
                      <a:lnTo>
                        <a:pt x="1805" y="813"/>
                      </a:lnTo>
                      <a:lnTo>
                        <a:pt x="1771" y="817"/>
                      </a:lnTo>
                      <a:lnTo>
                        <a:pt x="1756" y="824"/>
                      </a:lnTo>
                      <a:lnTo>
                        <a:pt x="1734" y="846"/>
                      </a:lnTo>
                      <a:lnTo>
                        <a:pt x="1727" y="860"/>
                      </a:lnTo>
                      <a:lnTo>
                        <a:pt x="1710" y="875"/>
                      </a:lnTo>
                      <a:lnTo>
                        <a:pt x="1687" y="906"/>
                      </a:lnTo>
                      <a:lnTo>
                        <a:pt x="1651" y="939"/>
                      </a:lnTo>
                      <a:lnTo>
                        <a:pt x="1651" y="944"/>
                      </a:lnTo>
                      <a:lnTo>
                        <a:pt x="1658" y="950"/>
                      </a:lnTo>
                      <a:lnTo>
                        <a:pt x="1672" y="948"/>
                      </a:lnTo>
                      <a:lnTo>
                        <a:pt x="1672" y="972"/>
                      </a:lnTo>
                      <a:lnTo>
                        <a:pt x="1677" y="966"/>
                      </a:lnTo>
                      <a:lnTo>
                        <a:pt x="1677" y="959"/>
                      </a:lnTo>
                      <a:lnTo>
                        <a:pt x="1685" y="955"/>
                      </a:lnTo>
                      <a:lnTo>
                        <a:pt x="1682" y="961"/>
                      </a:lnTo>
                      <a:lnTo>
                        <a:pt x="1685" y="968"/>
                      </a:lnTo>
                      <a:lnTo>
                        <a:pt x="1680" y="975"/>
                      </a:lnTo>
                      <a:lnTo>
                        <a:pt x="1694" y="972"/>
                      </a:lnTo>
                      <a:lnTo>
                        <a:pt x="1698" y="970"/>
                      </a:lnTo>
                      <a:lnTo>
                        <a:pt x="1696" y="975"/>
                      </a:lnTo>
                      <a:lnTo>
                        <a:pt x="1701" y="970"/>
                      </a:lnTo>
                      <a:lnTo>
                        <a:pt x="1701" y="955"/>
                      </a:lnTo>
                      <a:lnTo>
                        <a:pt x="1720" y="957"/>
                      </a:lnTo>
                      <a:lnTo>
                        <a:pt x="1727" y="972"/>
                      </a:lnTo>
                      <a:lnTo>
                        <a:pt x="1743" y="982"/>
                      </a:lnTo>
                      <a:lnTo>
                        <a:pt x="1740" y="992"/>
                      </a:lnTo>
                      <a:lnTo>
                        <a:pt x="1740" y="999"/>
                      </a:lnTo>
                      <a:lnTo>
                        <a:pt x="1740" y="1004"/>
                      </a:lnTo>
                      <a:lnTo>
                        <a:pt x="1743" y="1010"/>
                      </a:lnTo>
                      <a:lnTo>
                        <a:pt x="1734" y="1028"/>
                      </a:lnTo>
                      <a:lnTo>
                        <a:pt x="1729" y="1046"/>
                      </a:lnTo>
                      <a:lnTo>
                        <a:pt x="1732" y="1061"/>
                      </a:lnTo>
                      <a:lnTo>
                        <a:pt x="1727" y="1099"/>
                      </a:lnTo>
                      <a:lnTo>
                        <a:pt x="1712" y="1114"/>
                      </a:lnTo>
                      <a:lnTo>
                        <a:pt x="1700" y="1132"/>
                      </a:lnTo>
                      <a:lnTo>
                        <a:pt x="1692" y="1150"/>
                      </a:lnTo>
                      <a:lnTo>
                        <a:pt x="1647" y="1208"/>
                      </a:lnTo>
                      <a:lnTo>
                        <a:pt x="1630" y="1221"/>
                      </a:lnTo>
                      <a:lnTo>
                        <a:pt x="1620" y="1225"/>
                      </a:lnTo>
                      <a:lnTo>
                        <a:pt x="1604" y="1221"/>
                      </a:lnTo>
                      <a:lnTo>
                        <a:pt x="1604" y="1212"/>
                      </a:lnTo>
                      <a:lnTo>
                        <a:pt x="1601" y="1216"/>
                      </a:lnTo>
                      <a:lnTo>
                        <a:pt x="1597" y="1208"/>
                      </a:lnTo>
                      <a:lnTo>
                        <a:pt x="1588" y="1225"/>
                      </a:lnTo>
                      <a:lnTo>
                        <a:pt x="1581" y="1225"/>
                      </a:lnTo>
                      <a:lnTo>
                        <a:pt x="1581" y="1230"/>
                      </a:lnTo>
                      <a:lnTo>
                        <a:pt x="1580" y="1230"/>
                      </a:lnTo>
                      <a:lnTo>
                        <a:pt x="1578" y="1227"/>
                      </a:lnTo>
                      <a:lnTo>
                        <a:pt x="1578" y="1221"/>
                      </a:lnTo>
                      <a:lnTo>
                        <a:pt x="1588" y="1210"/>
                      </a:lnTo>
                      <a:lnTo>
                        <a:pt x="1588" y="1194"/>
                      </a:lnTo>
                      <a:lnTo>
                        <a:pt x="1585" y="1183"/>
                      </a:lnTo>
                      <a:lnTo>
                        <a:pt x="1597" y="1170"/>
                      </a:lnTo>
                      <a:lnTo>
                        <a:pt x="1612" y="1176"/>
                      </a:lnTo>
                      <a:lnTo>
                        <a:pt x="1618" y="1172"/>
                      </a:lnTo>
                      <a:lnTo>
                        <a:pt x="1627" y="1152"/>
                      </a:lnTo>
                      <a:lnTo>
                        <a:pt x="1634" y="1125"/>
                      </a:lnTo>
                      <a:lnTo>
                        <a:pt x="1641" y="1117"/>
                      </a:lnTo>
                      <a:lnTo>
                        <a:pt x="1639" y="1103"/>
                      </a:lnTo>
                      <a:lnTo>
                        <a:pt x="1644" y="1099"/>
                      </a:lnTo>
                      <a:lnTo>
                        <a:pt x="1601" y="1115"/>
                      </a:lnTo>
                      <a:lnTo>
                        <a:pt x="1587" y="1115"/>
                      </a:lnTo>
                      <a:lnTo>
                        <a:pt x="1581" y="1108"/>
                      </a:lnTo>
                      <a:lnTo>
                        <a:pt x="1581" y="1099"/>
                      </a:lnTo>
                      <a:lnTo>
                        <a:pt x="1578" y="1088"/>
                      </a:lnTo>
                      <a:lnTo>
                        <a:pt x="1556" y="1075"/>
                      </a:lnTo>
                      <a:lnTo>
                        <a:pt x="1530" y="1072"/>
                      </a:lnTo>
                      <a:lnTo>
                        <a:pt x="1526" y="1043"/>
                      </a:lnTo>
                      <a:lnTo>
                        <a:pt x="1517" y="1021"/>
                      </a:lnTo>
                      <a:lnTo>
                        <a:pt x="1514" y="1006"/>
                      </a:lnTo>
                      <a:lnTo>
                        <a:pt x="1503" y="990"/>
                      </a:lnTo>
                      <a:lnTo>
                        <a:pt x="1484" y="986"/>
                      </a:lnTo>
                      <a:lnTo>
                        <a:pt x="1472" y="979"/>
                      </a:lnTo>
                      <a:lnTo>
                        <a:pt x="1430" y="984"/>
                      </a:lnTo>
                      <a:lnTo>
                        <a:pt x="1417" y="999"/>
                      </a:lnTo>
                      <a:lnTo>
                        <a:pt x="1415" y="1002"/>
                      </a:lnTo>
                      <a:lnTo>
                        <a:pt x="1427" y="1002"/>
                      </a:lnTo>
                      <a:lnTo>
                        <a:pt x="1428" y="1015"/>
                      </a:lnTo>
                      <a:lnTo>
                        <a:pt x="1415" y="1026"/>
                      </a:lnTo>
                      <a:lnTo>
                        <a:pt x="1406" y="1052"/>
                      </a:lnTo>
                      <a:lnTo>
                        <a:pt x="1404" y="1061"/>
                      </a:lnTo>
                      <a:lnTo>
                        <a:pt x="1385" y="1072"/>
                      </a:lnTo>
                      <a:lnTo>
                        <a:pt x="1361" y="1063"/>
                      </a:lnTo>
                      <a:lnTo>
                        <a:pt x="1350" y="1064"/>
                      </a:lnTo>
                      <a:lnTo>
                        <a:pt x="1333" y="1057"/>
                      </a:lnTo>
                      <a:lnTo>
                        <a:pt x="1309" y="1072"/>
                      </a:lnTo>
                      <a:lnTo>
                        <a:pt x="1277" y="1083"/>
                      </a:lnTo>
                      <a:lnTo>
                        <a:pt x="1264" y="1079"/>
                      </a:lnTo>
                      <a:lnTo>
                        <a:pt x="1244" y="1075"/>
                      </a:lnTo>
                      <a:lnTo>
                        <a:pt x="1233" y="1066"/>
                      </a:lnTo>
                      <a:lnTo>
                        <a:pt x="1196" y="1048"/>
                      </a:lnTo>
                      <a:lnTo>
                        <a:pt x="1188" y="1046"/>
                      </a:lnTo>
                      <a:lnTo>
                        <a:pt x="1166" y="1055"/>
                      </a:lnTo>
                      <a:lnTo>
                        <a:pt x="1156" y="1054"/>
                      </a:lnTo>
                      <a:lnTo>
                        <a:pt x="1144" y="1044"/>
                      </a:lnTo>
                      <a:lnTo>
                        <a:pt x="1140" y="1026"/>
                      </a:lnTo>
                      <a:lnTo>
                        <a:pt x="1100" y="1010"/>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 name=""/>
                <p:cNvSpPr/>
                <p:nvPr/>
              </p:nvSpPr>
              <p:spPr>
                <a:xfrm>
                  <a:off x="8180280" y="4705200"/>
                  <a:ext cx="123840" cy="191880"/>
                </a:xfrm>
                <a:custGeom>
                  <a:avLst/>
                  <a:gdLst/>
                  <a:ahLst/>
                  <a:rect l="l" t="t" r="r" b="b"/>
                  <a:pathLst>
                    <a:path w="89" h="139">
                      <a:moveTo>
                        <a:pt x="4" y="0"/>
                      </a:moveTo>
                      <a:lnTo>
                        <a:pt x="7" y="9"/>
                      </a:lnTo>
                      <a:lnTo>
                        <a:pt x="11" y="7"/>
                      </a:lnTo>
                      <a:lnTo>
                        <a:pt x="24" y="16"/>
                      </a:lnTo>
                      <a:lnTo>
                        <a:pt x="28" y="27"/>
                      </a:lnTo>
                      <a:lnTo>
                        <a:pt x="24" y="27"/>
                      </a:lnTo>
                      <a:lnTo>
                        <a:pt x="33" y="38"/>
                      </a:lnTo>
                      <a:lnTo>
                        <a:pt x="31" y="47"/>
                      </a:lnTo>
                      <a:lnTo>
                        <a:pt x="38" y="47"/>
                      </a:lnTo>
                      <a:lnTo>
                        <a:pt x="42" y="53"/>
                      </a:lnTo>
                      <a:lnTo>
                        <a:pt x="42" y="40"/>
                      </a:lnTo>
                      <a:lnTo>
                        <a:pt x="47" y="44"/>
                      </a:lnTo>
                      <a:lnTo>
                        <a:pt x="52" y="60"/>
                      </a:lnTo>
                      <a:lnTo>
                        <a:pt x="68" y="67"/>
                      </a:lnTo>
                      <a:lnTo>
                        <a:pt x="82" y="58"/>
                      </a:lnTo>
                      <a:lnTo>
                        <a:pt x="88" y="62"/>
                      </a:lnTo>
                      <a:lnTo>
                        <a:pt x="85" y="78"/>
                      </a:lnTo>
                      <a:lnTo>
                        <a:pt x="80" y="80"/>
                      </a:lnTo>
                      <a:lnTo>
                        <a:pt x="80" y="89"/>
                      </a:lnTo>
                      <a:lnTo>
                        <a:pt x="69" y="89"/>
                      </a:lnTo>
                      <a:lnTo>
                        <a:pt x="64" y="96"/>
                      </a:lnTo>
                      <a:lnTo>
                        <a:pt x="66" y="102"/>
                      </a:lnTo>
                      <a:lnTo>
                        <a:pt x="60" y="116"/>
                      </a:lnTo>
                      <a:lnTo>
                        <a:pt x="42" y="138"/>
                      </a:lnTo>
                      <a:lnTo>
                        <a:pt x="31" y="131"/>
                      </a:lnTo>
                      <a:lnTo>
                        <a:pt x="38" y="120"/>
                      </a:lnTo>
                      <a:lnTo>
                        <a:pt x="38" y="109"/>
                      </a:lnTo>
                      <a:lnTo>
                        <a:pt x="17" y="95"/>
                      </a:lnTo>
                      <a:lnTo>
                        <a:pt x="20" y="89"/>
                      </a:lnTo>
                      <a:lnTo>
                        <a:pt x="28" y="84"/>
                      </a:lnTo>
                      <a:lnTo>
                        <a:pt x="31" y="69"/>
                      </a:lnTo>
                      <a:lnTo>
                        <a:pt x="33" y="69"/>
                      </a:lnTo>
                      <a:lnTo>
                        <a:pt x="33" y="54"/>
                      </a:lnTo>
                      <a:lnTo>
                        <a:pt x="29" y="51"/>
                      </a:lnTo>
                      <a:lnTo>
                        <a:pt x="31" y="47"/>
                      </a:lnTo>
                      <a:lnTo>
                        <a:pt x="28" y="49"/>
                      </a:lnTo>
                      <a:lnTo>
                        <a:pt x="24" y="44"/>
                      </a:lnTo>
                      <a:lnTo>
                        <a:pt x="24" y="33"/>
                      </a:lnTo>
                      <a:lnTo>
                        <a:pt x="20" y="33"/>
                      </a:lnTo>
                      <a:lnTo>
                        <a:pt x="22" y="36"/>
                      </a:lnTo>
                      <a:lnTo>
                        <a:pt x="12" y="24"/>
                      </a:lnTo>
                      <a:lnTo>
                        <a:pt x="11" y="20"/>
                      </a:lnTo>
                      <a:lnTo>
                        <a:pt x="12" y="16"/>
                      </a:lnTo>
                      <a:lnTo>
                        <a:pt x="11" y="20"/>
                      </a:lnTo>
                      <a:lnTo>
                        <a:pt x="7" y="16"/>
                      </a:lnTo>
                      <a:lnTo>
                        <a:pt x="0" y="2"/>
                      </a:lnTo>
                      <a:lnTo>
                        <a:pt x="4" y="0"/>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 name=""/>
                <p:cNvSpPr/>
                <p:nvPr/>
              </p:nvSpPr>
              <p:spPr>
                <a:xfrm>
                  <a:off x="8180280" y="4705200"/>
                  <a:ext cx="123840" cy="191880"/>
                </a:xfrm>
                <a:custGeom>
                  <a:avLst/>
                  <a:gdLst/>
                  <a:ahLst/>
                  <a:rect l="l" t="t" r="r" b="b"/>
                  <a:pathLst>
                    <a:path w="89" h="139">
                      <a:moveTo>
                        <a:pt x="4" y="0"/>
                      </a:moveTo>
                      <a:lnTo>
                        <a:pt x="7" y="9"/>
                      </a:lnTo>
                      <a:lnTo>
                        <a:pt x="11" y="7"/>
                      </a:lnTo>
                      <a:lnTo>
                        <a:pt x="24" y="16"/>
                      </a:lnTo>
                      <a:lnTo>
                        <a:pt x="28" y="27"/>
                      </a:lnTo>
                      <a:lnTo>
                        <a:pt x="24" y="27"/>
                      </a:lnTo>
                      <a:lnTo>
                        <a:pt x="33" y="38"/>
                      </a:lnTo>
                      <a:lnTo>
                        <a:pt x="31" y="47"/>
                      </a:lnTo>
                      <a:lnTo>
                        <a:pt x="38" y="47"/>
                      </a:lnTo>
                      <a:lnTo>
                        <a:pt x="42" y="53"/>
                      </a:lnTo>
                      <a:lnTo>
                        <a:pt x="42" y="40"/>
                      </a:lnTo>
                      <a:lnTo>
                        <a:pt x="47" y="44"/>
                      </a:lnTo>
                      <a:lnTo>
                        <a:pt x="52" y="60"/>
                      </a:lnTo>
                      <a:lnTo>
                        <a:pt x="68" y="67"/>
                      </a:lnTo>
                      <a:lnTo>
                        <a:pt x="82" y="58"/>
                      </a:lnTo>
                      <a:lnTo>
                        <a:pt x="88" y="62"/>
                      </a:lnTo>
                      <a:lnTo>
                        <a:pt x="85" y="78"/>
                      </a:lnTo>
                      <a:lnTo>
                        <a:pt x="80" y="80"/>
                      </a:lnTo>
                      <a:lnTo>
                        <a:pt x="80" y="89"/>
                      </a:lnTo>
                      <a:lnTo>
                        <a:pt x="69" y="89"/>
                      </a:lnTo>
                      <a:lnTo>
                        <a:pt x="64" y="96"/>
                      </a:lnTo>
                      <a:lnTo>
                        <a:pt x="66" y="102"/>
                      </a:lnTo>
                      <a:lnTo>
                        <a:pt x="60" y="116"/>
                      </a:lnTo>
                      <a:lnTo>
                        <a:pt x="42" y="138"/>
                      </a:lnTo>
                      <a:lnTo>
                        <a:pt x="31" y="131"/>
                      </a:lnTo>
                      <a:lnTo>
                        <a:pt x="38" y="120"/>
                      </a:lnTo>
                      <a:lnTo>
                        <a:pt x="38" y="109"/>
                      </a:lnTo>
                      <a:lnTo>
                        <a:pt x="17" y="95"/>
                      </a:lnTo>
                      <a:lnTo>
                        <a:pt x="20" y="89"/>
                      </a:lnTo>
                      <a:lnTo>
                        <a:pt x="28" y="84"/>
                      </a:lnTo>
                      <a:lnTo>
                        <a:pt x="31" y="69"/>
                      </a:lnTo>
                      <a:lnTo>
                        <a:pt x="33" y="69"/>
                      </a:lnTo>
                      <a:lnTo>
                        <a:pt x="33" y="54"/>
                      </a:lnTo>
                      <a:lnTo>
                        <a:pt x="29" y="51"/>
                      </a:lnTo>
                      <a:lnTo>
                        <a:pt x="31" y="47"/>
                      </a:lnTo>
                      <a:lnTo>
                        <a:pt x="28" y="49"/>
                      </a:lnTo>
                      <a:lnTo>
                        <a:pt x="24" y="44"/>
                      </a:lnTo>
                      <a:lnTo>
                        <a:pt x="24" y="33"/>
                      </a:lnTo>
                      <a:lnTo>
                        <a:pt x="20" y="33"/>
                      </a:lnTo>
                      <a:lnTo>
                        <a:pt x="22" y="36"/>
                      </a:lnTo>
                      <a:lnTo>
                        <a:pt x="12" y="24"/>
                      </a:lnTo>
                      <a:lnTo>
                        <a:pt x="11" y="20"/>
                      </a:lnTo>
                      <a:lnTo>
                        <a:pt x="12" y="16"/>
                      </a:lnTo>
                      <a:lnTo>
                        <a:pt x="11" y="20"/>
                      </a:lnTo>
                      <a:lnTo>
                        <a:pt x="7" y="16"/>
                      </a:lnTo>
                      <a:lnTo>
                        <a:pt x="0" y="2"/>
                      </a:lnTo>
                      <a:lnTo>
                        <a:pt x="4" y="0"/>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 name=""/>
                <p:cNvSpPr/>
                <p:nvPr/>
              </p:nvSpPr>
              <p:spPr>
                <a:xfrm>
                  <a:off x="8050320" y="4865400"/>
                  <a:ext cx="164880" cy="183960"/>
                </a:xfrm>
                <a:custGeom>
                  <a:avLst/>
                  <a:gdLst/>
                  <a:ahLst/>
                  <a:rect l="l" t="t" r="r" b="b"/>
                  <a:pathLst>
                    <a:path w="117" h="133">
                      <a:moveTo>
                        <a:pt x="85" y="11"/>
                      </a:moveTo>
                      <a:lnTo>
                        <a:pt x="92" y="0"/>
                      </a:lnTo>
                      <a:lnTo>
                        <a:pt x="99" y="17"/>
                      </a:lnTo>
                      <a:lnTo>
                        <a:pt x="111" y="10"/>
                      </a:lnTo>
                      <a:lnTo>
                        <a:pt x="111" y="17"/>
                      </a:lnTo>
                      <a:lnTo>
                        <a:pt x="112" y="11"/>
                      </a:lnTo>
                      <a:lnTo>
                        <a:pt x="116" y="13"/>
                      </a:lnTo>
                      <a:lnTo>
                        <a:pt x="114" y="15"/>
                      </a:lnTo>
                      <a:lnTo>
                        <a:pt x="116" y="28"/>
                      </a:lnTo>
                      <a:lnTo>
                        <a:pt x="103" y="48"/>
                      </a:lnTo>
                      <a:lnTo>
                        <a:pt x="94" y="55"/>
                      </a:lnTo>
                      <a:lnTo>
                        <a:pt x="94" y="66"/>
                      </a:lnTo>
                      <a:lnTo>
                        <a:pt x="99" y="72"/>
                      </a:lnTo>
                      <a:lnTo>
                        <a:pt x="89" y="66"/>
                      </a:lnTo>
                      <a:lnTo>
                        <a:pt x="78" y="75"/>
                      </a:lnTo>
                      <a:lnTo>
                        <a:pt x="74" y="73"/>
                      </a:lnTo>
                      <a:lnTo>
                        <a:pt x="63" y="115"/>
                      </a:lnTo>
                      <a:lnTo>
                        <a:pt x="47" y="128"/>
                      </a:lnTo>
                      <a:lnTo>
                        <a:pt x="36" y="132"/>
                      </a:lnTo>
                      <a:lnTo>
                        <a:pt x="19" y="124"/>
                      </a:lnTo>
                      <a:lnTo>
                        <a:pt x="16" y="119"/>
                      </a:lnTo>
                      <a:lnTo>
                        <a:pt x="4" y="119"/>
                      </a:lnTo>
                      <a:lnTo>
                        <a:pt x="5" y="113"/>
                      </a:lnTo>
                      <a:lnTo>
                        <a:pt x="2" y="117"/>
                      </a:lnTo>
                      <a:lnTo>
                        <a:pt x="4" y="113"/>
                      </a:lnTo>
                      <a:lnTo>
                        <a:pt x="0" y="113"/>
                      </a:lnTo>
                      <a:lnTo>
                        <a:pt x="5" y="110"/>
                      </a:lnTo>
                      <a:lnTo>
                        <a:pt x="7" y="106"/>
                      </a:lnTo>
                      <a:lnTo>
                        <a:pt x="4" y="104"/>
                      </a:lnTo>
                      <a:lnTo>
                        <a:pt x="5" y="101"/>
                      </a:lnTo>
                      <a:lnTo>
                        <a:pt x="11" y="101"/>
                      </a:lnTo>
                      <a:lnTo>
                        <a:pt x="7" y="97"/>
                      </a:lnTo>
                      <a:lnTo>
                        <a:pt x="9" y="93"/>
                      </a:lnTo>
                      <a:lnTo>
                        <a:pt x="11" y="92"/>
                      </a:lnTo>
                      <a:lnTo>
                        <a:pt x="14" y="93"/>
                      </a:lnTo>
                      <a:lnTo>
                        <a:pt x="14" y="90"/>
                      </a:lnTo>
                      <a:lnTo>
                        <a:pt x="23" y="73"/>
                      </a:lnTo>
                      <a:lnTo>
                        <a:pt x="38" y="70"/>
                      </a:lnTo>
                      <a:lnTo>
                        <a:pt x="65" y="48"/>
                      </a:lnTo>
                      <a:lnTo>
                        <a:pt x="74" y="28"/>
                      </a:lnTo>
                      <a:lnTo>
                        <a:pt x="81" y="22"/>
                      </a:lnTo>
                      <a:lnTo>
                        <a:pt x="85" y="11"/>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 name=""/>
                <p:cNvSpPr/>
                <p:nvPr/>
              </p:nvSpPr>
              <p:spPr>
                <a:xfrm>
                  <a:off x="8050320" y="4865400"/>
                  <a:ext cx="164880" cy="183960"/>
                </a:xfrm>
                <a:custGeom>
                  <a:avLst/>
                  <a:gdLst/>
                  <a:ahLst/>
                  <a:rect l="l" t="t" r="r" b="b"/>
                  <a:pathLst>
                    <a:path w="117" h="133">
                      <a:moveTo>
                        <a:pt x="85" y="11"/>
                      </a:moveTo>
                      <a:lnTo>
                        <a:pt x="92" y="0"/>
                      </a:lnTo>
                      <a:lnTo>
                        <a:pt x="99" y="17"/>
                      </a:lnTo>
                      <a:lnTo>
                        <a:pt x="111" y="10"/>
                      </a:lnTo>
                      <a:lnTo>
                        <a:pt x="111" y="17"/>
                      </a:lnTo>
                      <a:lnTo>
                        <a:pt x="112" y="11"/>
                      </a:lnTo>
                      <a:lnTo>
                        <a:pt x="116" y="13"/>
                      </a:lnTo>
                      <a:lnTo>
                        <a:pt x="114" y="15"/>
                      </a:lnTo>
                      <a:lnTo>
                        <a:pt x="116" y="28"/>
                      </a:lnTo>
                      <a:lnTo>
                        <a:pt x="103" y="48"/>
                      </a:lnTo>
                      <a:lnTo>
                        <a:pt x="94" y="55"/>
                      </a:lnTo>
                      <a:lnTo>
                        <a:pt x="94" y="66"/>
                      </a:lnTo>
                      <a:lnTo>
                        <a:pt x="99" y="72"/>
                      </a:lnTo>
                      <a:lnTo>
                        <a:pt x="89" y="66"/>
                      </a:lnTo>
                      <a:lnTo>
                        <a:pt x="78" y="75"/>
                      </a:lnTo>
                      <a:lnTo>
                        <a:pt x="74" y="73"/>
                      </a:lnTo>
                      <a:lnTo>
                        <a:pt x="63" y="115"/>
                      </a:lnTo>
                      <a:lnTo>
                        <a:pt x="47" y="128"/>
                      </a:lnTo>
                      <a:lnTo>
                        <a:pt x="36" y="132"/>
                      </a:lnTo>
                      <a:lnTo>
                        <a:pt x="19" y="124"/>
                      </a:lnTo>
                      <a:lnTo>
                        <a:pt x="16" y="119"/>
                      </a:lnTo>
                      <a:lnTo>
                        <a:pt x="4" y="119"/>
                      </a:lnTo>
                      <a:lnTo>
                        <a:pt x="5" y="113"/>
                      </a:lnTo>
                      <a:lnTo>
                        <a:pt x="2" y="117"/>
                      </a:lnTo>
                      <a:lnTo>
                        <a:pt x="4" y="113"/>
                      </a:lnTo>
                      <a:lnTo>
                        <a:pt x="0" y="113"/>
                      </a:lnTo>
                      <a:lnTo>
                        <a:pt x="5" y="110"/>
                      </a:lnTo>
                      <a:lnTo>
                        <a:pt x="7" y="106"/>
                      </a:lnTo>
                      <a:lnTo>
                        <a:pt x="4" y="104"/>
                      </a:lnTo>
                      <a:lnTo>
                        <a:pt x="5" y="101"/>
                      </a:lnTo>
                      <a:lnTo>
                        <a:pt x="11" y="101"/>
                      </a:lnTo>
                      <a:lnTo>
                        <a:pt x="7" y="97"/>
                      </a:lnTo>
                      <a:lnTo>
                        <a:pt x="9" y="93"/>
                      </a:lnTo>
                      <a:lnTo>
                        <a:pt x="11" y="92"/>
                      </a:lnTo>
                      <a:lnTo>
                        <a:pt x="14" y="93"/>
                      </a:lnTo>
                      <a:lnTo>
                        <a:pt x="14" y="90"/>
                      </a:lnTo>
                      <a:lnTo>
                        <a:pt x="23" y="73"/>
                      </a:lnTo>
                      <a:lnTo>
                        <a:pt x="38" y="70"/>
                      </a:lnTo>
                      <a:lnTo>
                        <a:pt x="65" y="48"/>
                      </a:lnTo>
                      <a:lnTo>
                        <a:pt x="74" y="28"/>
                      </a:lnTo>
                      <a:lnTo>
                        <a:pt x="81" y="22"/>
                      </a:lnTo>
                      <a:lnTo>
                        <a:pt x="85" y="11"/>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 name=""/>
                <p:cNvSpPr/>
                <p:nvPr/>
              </p:nvSpPr>
              <p:spPr>
                <a:xfrm>
                  <a:off x="8070840" y="5047920"/>
                  <a:ext cx="14400" cy="17640"/>
                </a:xfrm>
                <a:custGeom>
                  <a:avLst/>
                  <a:gdLst/>
                  <a:ahLst/>
                  <a:rect l="l" t="t" r="r" b="b"/>
                  <a:pathLst>
                    <a:path w="10" h="13">
                      <a:moveTo>
                        <a:pt x="5" y="0"/>
                      </a:moveTo>
                      <a:lnTo>
                        <a:pt x="9" y="7"/>
                      </a:lnTo>
                      <a:lnTo>
                        <a:pt x="0" y="12"/>
                      </a:lnTo>
                      <a:lnTo>
                        <a:pt x="4" y="0"/>
                      </a:lnTo>
                      <a:lnTo>
                        <a:pt x="5" y="0"/>
                      </a:lnTo>
                    </a:path>
                  </a:pathLst>
                </a:custGeom>
                <a:solidFill>
                  <a:srgbClr val="ccffcc"/>
                </a:solidFill>
                <a:ln w="0">
                  <a:noFill/>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58" name=""/>
                <p:cNvSpPr/>
                <p:nvPr/>
              </p:nvSpPr>
              <p:spPr>
                <a:xfrm>
                  <a:off x="8070840" y="5047920"/>
                  <a:ext cx="14400" cy="17640"/>
                </a:xfrm>
                <a:custGeom>
                  <a:avLst/>
                  <a:gdLst/>
                  <a:ahLst/>
                  <a:rect l="l" t="t" r="r" b="b"/>
                  <a:pathLst>
                    <a:path w="10" h="13">
                      <a:moveTo>
                        <a:pt x="5" y="0"/>
                      </a:moveTo>
                      <a:lnTo>
                        <a:pt x="9" y="7"/>
                      </a:lnTo>
                      <a:lnTo>
                        <a:pt x="0" y="12"/>
                      </a:lnTo>
                      <a:lnTo>
                        <a:pt x="4" y="0"/>
                      </a:lnTo>
                      <a:lnTo>
                        <a:pt x="5" y="0"/>
                      </a:lnTo>
                    </a:path>
                  </a:pathLst>
                </a:custGeom>
                <a:noFill/>
                <a:ln cap="rnd" w="12600">
                  <a:solidFill>
                    <a:srgbClr val="99ff99"/>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59" name=""/>
                <p:cNvSpPr/>
                <p:nvPr/>
              </p:nvSpPr>
              <p:spPr>
                <a:xfrm>
                  <a:off x="6197760" y="3727080"/>
                  <a:ext cx="47520" cy="84240"/>
                </a:xfrm>
                <a:custGeom>
                  <a:avLst/>
                  <a:gdLst/>
                  <a:ahLst/>
                  <a:rect l="l" t="t" r="r" b="b"/>
                  <a:pathLst>
                    <a:path w="34" h="61">
                      <a:moveTo>
                        <a:pt x="5" y="0"/>
                      </a:moveTo>
                      <a:lnTo>
                        <a:pt x="5" y="2"/>
                      </a:lnTo>
                      <a:lnTo>
                        <a:pt x="9" y="5"/>
                      </a:lnTo>
                      <a:lnTo>
                        <a:pt x="5" y="7"/>
                      </a:lnTo>
                      <a:lnTo>
                        <a:pt x="2" y="27"/>
                      </a:lnTo>
                      <a:lnTo>
                        <a:pt x="0" y="27"/>
                      </a:lnTo>
                      <a:lnTo>
                        <a:pt x="2" y="47"/>
                      </a:lnTo>
                      <a:lnTo>
                        <a:pt x="7" y="58"/>
                      </a:lnTo>
                      <a:lnTo>
                        <a:pt x="16" y="60"/>
                      </a:lnTo>
                      <a:lnTo>
                        <a:pt x="33" y="49"/>
                      </a:lnTo>
                      <a:lnTo>
                        <a:pt x="33" y="36"/>
                      </a:lnTo>
                      <a:lnTo>
                        <a:pt x="18" y="11"/>
                      </a:lnTo>
                      <a:lnTo>
                        <a:pt x="11" y="2"/>
                      </a:lnTo>
                      <a:lnTo>
                        <a:pt x="5" y="0"/>
                      </a:lnTo>
                    </a:path>
                  </a:pathLst>
                </a:custGeom>
                <a:solidFill>
                  <a:srgbClr val="ccffcc"/>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60" name=""/>
                <p:cNvSpPr/>
                <p:nvPr/>
              </p:nvSpPr>
              <p:spPr>
                <a:xfrm>
                  <a:off x="6197760" y="3727080"/>
                  <a:ext cx="47520" cy="84240"/>
                </a:xfrm>
                <a:custGeom>
                  <a:avLst/>
                  <a:gdLst/>
                  <a:ahLst/>
                  <a:rect l="l" t="t" r="r" b="b"/>
                  <a:pathLst>
                    <a:path w="34" h="61">
                      <a:moveTo>
                        <a:pt x="5" y="0"/>
                      </a:moveTo>
                      <a:lnTo>
                        <a:pt x="5" y="2"/>
                      </a:lnTo>
                      <a:lnTo>
                        <a:pt x="9" y="5"/>
                      </a:lnTo>
                      <a:lnTo>
                        <a:pt x="5" y="7"/>
                      </a:lnTo>
                      <a:lnTo>
                        <a:pt x="2" y="27"/>
                      </a:lnTo>
                      <a:lnTo>
                        <a:pt x="0" y="27"/>
                      </a:lnTo>
                      <a:lnTo>
                        <a:pt x="2" y="47"/>
                      </a:lnTo>
                      <a:lnTo>
                        <a:pt x="7" y="58"/>
                      </a:lnTo>
                      <a:lnTo>
                        <a:pt x="16" y="60"/>
                      </a:lnTo>
                      <a:lnTo>
                        <a:pt x="33" y="49"/>
                      </a:lnTo>
                      <a:lnTo>
                        <a:pt x="33" y="36"/>
                      </a:lnTo>
                      <a:lnTo>
                        <a:pt x="18" y="11"/>
                      </a:lnTo>
                      <a:lnTo>
                        <a:pt x="11" y="2"/>
                      </a:lnTo>
                      <a:lnTo>
                        <a:pt x="5" y="0"/>
                      </a:lnTo>
                    </a:path>
                  </a:pathLst>
                </a:custGeom>
                <a:noFill/>
                <a:ln cap="rnd" w="12600">
                  <a:solidFill>
                    <a:srgbClr val="99ff99"/>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61" name=""/>
                <p:cNvSpPr/>
                <p:nvPr/>
              </p:nvSpPr>
              <p:spPr>
                <a:xfrm>
                  <a:off x="1174680" y="3506400"/>
                  <a:ext cx="28800" cy="30240"/>
                </a:xfrm>
                <a:custGeom>
                  <a:avLst/>
                  <a:gdLst/>
                  <a:ahLst/>
                  <a:rect l="l" t="t" r="r" b="b"/>
                  <a:pathLst>
                    <a:path w="20" h="21">
                      <a:moveTo>
                        <a:pt x="2" y="0"/>
                      </a:moveTo>
                      <a:lnTo>
                        <a:pt x="12" y="2"/>
                      </a:lnTo>
                      <a:lnTo>
                        <a:pt x="19" y="9"/>
                      </a:lnTo>
                      <a:lnTo>
                        <a:pt x="17" y="15"/>
                      </a:lnTo>
                      <a:lnTo>
                        <a:pt x="12" y="15"/>
                      </a:lnTo>
                      <a:lnTo>
                        <a:pt x="5" y="20"/>
                      </a:lnTo>
                      <a:lnTo>
                        <a:pt x="4" y="18"/>
                      </a:lnTo>
                      <a:lnTo>
                        <a:pt x="0" y="7"/>
                      </a:lnTo>
                      <a:lnTo>
                        <a:pt x="2" y="0"/>
                      </a:lnTo>
                    </a:path>
                  </a:pathLst>
                </a:custGeom>
                <a:solidFill>
                  <a:srgbClr val="ccffcc"/>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62" name=""/>
                <p:cNvSpPr/>
                <p:nvPr/>
              </p:nvSpPr>
              <p:spPr>
                <a:xfrm>
                  <a:off x="1174680" y="3506400"/>
                  <a:ext cx="28800" cy="30240"/>
                </a:xfrm>
                <a:custGeom>
                  <a:avLst/>
                  <a:gdLst/>
                  <a:ahLst/>
                  <a:rect l="l" t="t" r="r" b="b"/>
                  <a:pathLst>
                    <a:path w="20" h="21">
                      <a:moveTo>
                        <a:pt x="2" y="0"/>
                      </a:moveTo>
                      <a:lnTo>
                        <a:pt x="12" y="2"/>
                      </a:lnTo>
                      <a:lnTo>
                        <a:pt x="19" y="9"/>
                      </a:lnTo>
                      <a:lnTo>
                        <a:pt x="17" y="15"/>
                      </a:lnTo>
                      <a:lnTo>
                        <a:pt x="12" y="15"/>
                      </a:lnTo>
                      <a:lnTo>
                        <a:pt x="5" y="20"/>
                      </a:lnTo>
                      <a:lnTo>
                        <a:pt x="4" y="18"/>
                      </a:lnTo>
                      <a:lnTo>
                        <a:pt x="0" y="7"/>
                      </a:lnTo>
                      <a:lnTo>
                        <a:pt x="2" y="0"/>
                      </a:lnTo>
                    </a:path>
                  </a:pathLst>
                </a:custGeom>
                <a:noFill/>
                <a:ln cap="rnd" w="12600">
                  <a:solidFill>
                    <a:srgbClr val="99ff99"/>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63" name=""/>
                <p:cNvSpPr/>
                <p:nvPr/>
              </p:nvSpPr>
              <p:spPr>
                <a:xfrm>
                  <a:off x="1158840" y="3489120"/>
                  <a:ext cx="17640" cy="9360"/>
                </a:xfrm>
                <a:custGeom>
                  <a:avLst/>
                  <a:gdLst/>
                  <a:ahLst/>
                  <a:rect l="l" t="t" r="r" b="b"/>
                  <a:pathLst>
                    <a:path w="12" h="7">
                      <a:moveTo>
                        <a:pt x="6" y="0"/>
                      </a:moveTo>
                      <a:lnTo>
                        <a:pt x="11" y="4"/>
                      </a:lnTo>
                      <a:lnTo>
                        <a:pt x="6" y="6"/>
                      </a:lnTo>
                      <a:lnTo>
                        <a:pt x="0" y="0"/>
                      </a:lnTo>
                      <a:lnTo>
                        <a:pt x="6" y="0"/>
                      </a:lnTo>
                    </a:path>
                  </a:pathLst>
                </a:custGeom>
                <a:solidFill>
                  <a:srgbClr val="ccffcc"/>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64" name=""/>
                <p:cNvSpPr/>
                <p:nvPr/>
              </p:nvSpPr>
              <p:spPr>
                <a:xfrm>
                  <a:off x="1158840" y="3489120"/>
                  <a:ext cx="17640" cy="9360"/>
                </a:xfrm>
                <a:custGeom>
                  <a:avLst/>
                  <a:gdLst/>
                  <a:ahLst/>
                  <a:rect l="l" t="t" r="r" b="b"/>
                  <a:pathLst>
                    <a:path w="12" h="7">
                      <a:moveTo>
                        <a:pt x="6" y="0"/>
                      </a:moveTo>
                      <a:lnTo>
                        <a:pt x="11" y="4"/>
                      </a:lnTo>
                      <a:lnTo>
                        <a:pt x="6" y="6"/>
                      </a:lnTo>
                      <a:lnTo>
                        <a:pt x="0" y="0"/>
                      </a:lnTo>
                      <a:lnTo>
                        <a:pt x="6" y="0"/>
                      </a:lnTo>
                    </a:path>
                  </a:pathLst>
                </a:custGeom>
                <a:noFill/>
                <a:ln cap="rnd" w="12600">
                  <a:solidFill>
                    <a:srgbClr val="99ff99"/>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65" name=""/>
                <p:cNvSpPr/>
                <p:nvPr/>
              </p:nvSpPr>
              <p:spPr>
                <a:xfrm>
                  <a:off x="1147680" y="3482640"/>
                  <a:ext cx="12960" cy="6480"/>
                </a:xfrm>
                <a:custGeom>
                  <a:avLst/>
                  <a:gdLst/>
                  <a:ahLst/>
                  <a:rect l="l" t="t" r="r" b="b"/>
                  <a:pathLst>
                    <a:path w="9" h="5">
                      <a:moveTo>
                        <a:pt x="0" y="0"/>
                      </a:moveTo>
                      <a:lnTo>
                        <a:pt x="8" y="4"/>
                      </a:lnTo>
                      <a:lnTo>
                        <a:pt x="0" y="4"/>
                      </a:lnTo>
                      <a:lnTo>
                        <a:pt x="0" y="0"/>
                      </a:lnTo>
                    </a:path>
                  </a:pathLst>
                </a:custGeom>
                <a:solidFill>
                  <a:srgbClr val="ccffcc"/>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66" name=""/>
                <p:cNvSpPr/>
                <p:nvPr/>
              </p:nvSpPr>
              <p:spPr>
                <a:xfrm>
                  <a:off x="1147680" y="3482640"/>
                  <a:ext cx="12960" cy="6480"/>
                </a:xfrm>
                <a:custGeom>
                  <a:avLst/>
                  <a:gdLst/>
                  <a:ahLst/>
                  <a:rect l="l" t="t" r="r" b="b"/>
                  <a:pathLst>
                    <a:path w="9" h="5">
                      <a:moveTo>
                        <a:pt x="0" y="0"/>
                      </a:moveTo>
                      <a:lnTo>
                        <a:pt x="8" y="4"/>
                      </a:lnTo>
                      <a:lnTo>
                        <a:pt x="0" y="4"/>
                      </a:lnTo>
                      <a:lnTo>
                        <a:pt x="0" y="0"/>
                      </a:lnTo>
                    </a:path>
                  </a:pathLst>
                </a:custGeom>
                <a:noFill/>
                <a:ln cap="rnd" w="12600">
                  <a:solidFill>
                    <a:srgbClr val="99ff99"/>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67" name=""/>
                <p:cNvSpPr/>
                <p:nvPr/>
              </p:nvSpPr>
              <p:spPr>
                <a:xfrm>
                  <a:off x="1128600" y="3474720"/>
                  <a:ext cx="9720" cy="7920"/>
                </a:xfrm>
                <a:custGeom>
                  <a:avLst/>
                  <a:gdLst/>
                  <a:ahLst/>
                  <a:rect l="l" t="t" r="r" b="b"/>
                  <a:pathLst>
                    <a:path w="7" h="6">
                      <a:moveTo>
                        <a:pt x="0" y="1"/>
                      </a:moveTo>
                      <a:lnTo>
                        <a:pt x="2" y="0"/>
                      </a:lnTo>
                      <a:lnTo>
                        <a:pt x="6" y="5"/>
                      </a:lnTo>
                      <a:lnTo>
                        <a:pt x="2" y="5"/>
                      </a:lnTo>
                      <a:lnTo>
                        <a:pt x="0" y="1"/>
                      </a:lnTo>
                    </a:path>
                  </a:pathLst>
                </a:custGeom>
                <a:solidFill>
                  <a:srgbClr val="ccffcc"/>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68" name=""/>
                <p:cNvSpPr/>
                <p:nvPr/>
              </p:nvSpPr>
              <p:spPr>
                <a:xfrm>
                  <a:off x="1128600" y="3474720"/>
                  <a:ext cx="9720" cy="7920"/>
                </a:xfrm>
                <a:custGeom>
                  <a:avLst/>
                  <a:gdLst/>
                  <a:ahLst/>
                  <a:rect l="l" t="t" r="r" b="b"/>
                  <a:pathLst>
                    <a:path w="7" h="6">
                      <a:moveTo>
                        <a:pt x="0" y="1"/>
                      </a:moveTo>
                      <a:lnTo>
                        <a:pt x="2" y="0"/>
                      </a:lnTo>
                      <a:lnTo>
                        <a:pt x="6" y="5"/>
                      </a:lnTo>
                      <a:lnTo>
                        <a:pt x="2" y="5"/>
                      </a:lnTo>
                      <a:lnTo>
                        <a:pt x="0" y="1"/>
                      </a:lnTo>
                    </a:path>
                  </a:pathLst>
                </a:custGeom>
                <a:noFill/>
                <a:ln cap="rnd" w="12600">
                  <a:solidFill>
                    <a:srgbClr val="99ff99"/>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69" name=""/>
                <p:cNvSpPr/>
                <p:nvPr/>
              </p:nvSpPr>
              <p:spPr>
                <a:xfrm>
                  <a:off x="1093680" y="3462120"/>
                  <a:ext cx="11160" cy="9360"/>
                </a:xfrm>
                <a:custGeom>
                  <a:avLst/>
                  <a:gdLst/>
                  <a:ahLst/>
                  <a:rect l="l" t="t" r="r" b="b"/>
                  <a:pathLst>
                    <a:path w="8" h="7">
                      <a:moveTo>
                        <a:pt x="4" y="0"/>
                      </a:moveTo>
                      <a:lnTo>
                        <a:pt x="7" y="2"/>
                      </a:lnTo>
                      <a:lnTo>
                        <a:pt x="4" y="6"/>
                      </a:lnTo>
                      <a:lnTo>
                        <a:pt x="0" y="4"/>
                      </a:lnTo>
                      <a:lnTo>
                        <a:pt x="4" y="0"/>
                      </a:lnTo>
                    </a:path>
                  </a:pathLst>
                </a:custGeom>
                <a:solidFill>
                  <a:srgbClr val="ccffcc"/>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70" name=""/>
                <p:cNvSpPr/>
                <p:nvPr/>
              </p:nvSpPr>
              <p:spPr>
                <a:xfrm>
                  <a:off x="1093680" y="3462120"/>
                  <a:ext cx="11160" cy="9360"/>
                </a:xfrm>
                <a:custGeom>
                  <a:avLst/>
                  <a:gdLst/>
                  <a:ahLst/>
                  <a:rect l="l" t="t" r="r" b="b"/>
                  <a:pathLst>
                    <a:path w="8" h="7">
                      <a:moveTo>
                        <a:pt x="4" y="0"/>
                      </a:moveTo>
                      <a:lnTo>
                        <a:pt x="7" y="2"/>
                      </a:lnTo>
                      <a:lnTo>
                        <a:pt x="4" y="6"/>
                      </a:lnTo>
                      <a:lnTo>
                        <a:pt x="0" y="4"/>
                      </a:lnTo>
                      <a:lnTo>
                        <a:pt x="4" y="0"/>
                      </a:lnTo>
                    </a:path>
                  </a:pathLst>
                </a:custGeom>
                <a:noFill/>
                <a:ln cap="rnd" w="12600">
                  <a:solidFill>
                    <a:srgbClr val="99ff99"/>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71" name=""/>
                <p:cNvSpPr/>
                <p:nvPr/>
              </p:nvSpPr>
              <p:spPr>
                <a:xfrm>
                  <a:off x="3065400" y="3539880"/>
                  <a:ext cx="34920" cy="14400"/>
                </a:xfrm>
                <a:custGeom>
                  <a:avLst/>
                  <a:gdLst/>
                  <a:ahLst/>
                  <a:rect l="l" t="t" r="r" b="b"/>
                  <a:pathLst>
                    <a:path w="25" h="10">
                      <a:moveTo>
                        <a:pt x="22" y="0"/>
                      </a:moveTo>
                      <a:lnTo>
                        <a:pt x="24" y="4"/>
                      </a:lnTo>
                      <a:lnTo>
                        <a:pt x="14" y="9"/>
                      </a:lnTo>
                      <a:lnTo>
                        <a:pt x="4" y="9"/>
                      </a:lnTo>
                      <a:lnTo>
                        <a:pt x="0" y="4"/>
                      </a:lnTo>
                      <a:lnTo>
                        <a:pt x="2" y="0"/>
                      </a:lnTo>
                      <a:lnTo>
                        <a:pt x="22" y="0"/>
                      </a:lnTo>
                    </a:path>
                  </a:pathLst>
                </a:custGeom>
                <a:solidFill>
                  <a:srgbClr val="ccffcc"/>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72" name=""/>
                <p:cNvSpPr/>
                <p:nvPr/>
              </p:nvSpPr>
              <p:spPr>
                <a:xfrm>
                  <a:off x="3065400" y="3539880"/>
                  <a:ext cx="34920" cy="14400"/>
                </a:xfrm>
                <a:custGeom>
                  <a:avLst/>
                  <a:gdLst/>
                  <a:ahLst/>
                  <a:rect l="l" t="t" r="r" b="b"/>
                  <a:pathLst>
                    <a:path w="25" h="10">
                      <a:moveTo>
                        <a:pt x="22" y="0"/>
                      </a:moveTo>
                      <a:lnTo>
                        <a:pt x="24" y="4"/>
                      </a:lnTo>
                      <a:lnTo>
                        <a:pt x="14" y="9"/>
                      </a:lnTo>
                      <a:lnTo>
                        <a:pt x="4" y="9"/>
                      </a:lnTo>
                      <a:lnTo>
                        <a:pt x="0" y="4"/>
                      </a:lnTo>
                      <a:lnTo>
                        <a:pt x="2" y="0"/>
                      </a:lnTo>
                      <a:lnTo>
                        <a:pt x="22" y="0"/>
                      </a:lnTo>
                    </a:path>
                  </a:pathLst>
                </a:custGeom>
                <a:noFill/>
                <a:ln cap="rnd" w="12600">
                  <a:solidFill>
                    <a:srgbClr val="99ff99"/>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73" name=""/>
                <p:cNvSpPr/>
                <p:nvPr/>
              </p:nvSpPr>
              <p:spPr>
                <a:xfrm>
                  <a:off x="981000" y="2212560"/>
                  <a:ext cx="17640" cy="20880"/>
                </a:xfrm>
                <a:custGeom>
                  <a:avLst/>
                  <a:gdLst/>
                  <a:ahLst/>
                  <a:rect l="l" t="t" r="r" b="b"/>
                  <a:pathLst>
                    <a:path w="12" h="14">
                      <a:moveTo>
                        <a:pt x="7" y="0"/>
                      </a:moveTo>
                      <a:lnTo>
                        <a:pt x="11" y="2"/>
                      </a:lnTo>
                      <a:lnTo>
                        <a:pt x="9" y="9"/>
                      </a:lnTo>
                      <a:lnTo>
                        <a:pt x="2" y="13"/>
                      </a:lnTo>
                      <a:lnTo>
                        <a:pt x="0" y="8"/>
                      </a:lnTo>
                      <a:lnTo>
                        <a:pt x="7" y="0"/>
                      </a:lnTo>
                    </a:path>
                  </a:pathLst>
                </a:custGeom>
                <a:solidFill>
                  <a:srgbClr val="ccffcc"/>
                </a:solidFill>
                <a:ln w="0">
                  <a:noFill/>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74" name=""/>
                <p:cNvSpPr/>
                <p:nvPr/>
              </p:nvSpPr>
              <p:spPr>
                <a:xfrm>
                  <a:off x="981000" y="2212560"/>
                  <a:ext cx="17640" cy="20880"/>
                </a:xfrm>
                <a:custGeom>
                  <a:avLst/>
                  <a:gdLst/>
                  <a:ahLst/>
                  <a:rect l="l" t="t" r="r" b="b"/>
                  <a:pathLst>
                    <a:path w="12" h="14">
                      <a:moveTo>
                        <a:pt x="7" y="0"/>
                      </a:moveTo>
                      <a:lnTo>
                        <a:pt x="11" y="2"/>
                      </a:lnTo>
                      <a:lnTo>
                        <a:pt x="9" y="9"/>
                      </a:lnTo>
                      <a:lnTo>
                        <a:pt x="2" y="13"/>
                      </a:lnTo>
                      <a:lnTo>
                        <a:pt x="0" y="8"/>
                      </a:lnTo>
                      <a:lnTo>
                        <a:pt x="7" y="0"/>
                      </a:lnTo>
                    </a:path>
                  </a:pathLst>
                </a:custGeom>
                <a:noFill/>
                <a:ln cap="rnd" w="12600">
                  <a:solidFill>
                    <a:srgbClr val="99ff99"/>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75" name=""/>
                <p:cNvSpPr/>
                <p:nvPr/>
              </p:nvSpPr>
              <p:spPr>
                <a:xfrm>
                  <a:off x="1841400" y="2739600"/>
                  <a:ext cx="1231920" cy="652680"/>
                </a:xfrm>
                <a:custGeom>
                  <a:avLst/>
                  <a:gdLst/>
                  <a:ahLst/>
                  <a:rect l="l" t="t" r="r" b="b"/>
                  <a:pathLst>
                    <a:path w="881" h="471">
                      <a:moveTo>
                        <a:pt x="612" y="66"/>
                      </a:moveTo>
                      <a:lnTo>
                        <a:pt x="604" y="64"/>
                      </a:lnTo>
                      <a:lnTo>
                        <a:pt x="602" y="60"/>
                      </a:lnTo>
                      <a:lnTo>
                        <a:pt x="587" y="60"/>
                      </a:lnTo>
                      <a:lnTo>
                        <a:pt x="578" y="68"/>
                      </a:lnTo>
                      <a:lnTo>
                        <a:pt x="569" y="66"/>
                      </a:lnTo>
                      <a:lnTo>
                        <a:pt x="559" y="57"/>
                      </a:lnTo>
                      <a:lnTo>
                        <a:pt x="550" y="60"/>
                      </a:lnTo>
                      <a:lnTo>
                        <a:pt x="550" y="55"/>
                      </a:lnTo>
                      <a:lnTo>
                        <a:pt x="561" y="44"/>
                      </a:lnTo>
                      <a:lnTo>
                        <a:pt x="524" y="64"/>
                      </a:lnTo>
                      <a:lnTo>
                        <a:pt x="514" y="64"/>
                      </a:lnTo>
                      <a:lnTo>
                        <a:pt x="514" y="57"/>
                      </a:lnTo>
                      <a:lnTo>
                        <a:pt x="498" y="64"/>
                      </a:lnTo>
                      <a:lnTo>
                        <a:pt x="508" y="49"/>
                      </a:lnTo>
                      <a:lnTo>
                        <a:pt x="532" y="33"/>
                      </a:lnTo>
                      <a:lnTo>
                        <a:pt x="516" y="29"/>
                      </a:lnTo>
                      <a:lnTo>
                        <a:pt x="507" y="31"/>
                      </a:lnTo>
                      <a:lnTo>
                        <a:pt x="484" y="18"/>
                      </a:lnTo>
                      <a:lnTo>
                        <a:pt x="458" y="17"/>
                      </a:lnTo>
                      <a:lnTo>
                        <a:pt x="450" y="0"/>
                      </a:lnTo>
                      <a:lnTo>
                        <a:pt x="450" y="11"/>
                      </a:lnTo>
                      <a:lnTo>
                        <a:pt x="29" y="9"/>
                      </a:lnTo>
                      <a:lnTo>
                        <a:pt x="36" y="17"/>
                      </a:lnTo>
                      <a:lnTo>
                        <a:pt x="33" y="22"/>
                      </a:lnTo>
                      <a:lnTo>
                        <a:pt x="35" y="24"/>
                      </a:lnTo>
                      <a:lnTo>
                        <a:pt x="36" y="33"/>
                      </a:lnTo>
                      <a:lnTo>
                        <a:pt x="28" y="46"/>
                      </a:lnTo>
                      <a:lnTo>
                        <a:pt x="26" y="42"/>
                      </a:lnTo>
                      <a:lnTo>
                        <a:pt x="29" y="33"/>
                      </a:lnTo>
                      <a:lnTo>
                        <a:pt x="29" y="29"/>
                      </a:lnTo>
                      <a:lnTo>
                        <a:pt x="2" y="22"/>
                      </a:lnTo>
                      <a:lnTo>
                        <a:pt x="0" y="28"/>
                      </a:lnTo>
                      <a:lnTo>
                        <a:pt x="9" y="53"/>
                      </a:lnTo>
                      <a:lnTo>
                        <a:pt x="12" y="53"/>
                      </a:lnTo>
                      <a:lnTo>
                        <a:pt x="9" y="59"/>
                      </a:lnTo>
                      <a:lnTo>
                        <a:pt x="13" y="60"/>
                      </a:lnTo>
                      <a:lnTo>
                        <a:pt x="13" y="66"/>
                      </a:lnTo>
                      <a:lnTo>
                        <a:pt x="9" y="62"/>
                      </a:lnTo>
                      <a:lnTo>
                        <a:pt x="12" y="68"/>
                      </a:lnTo>
                      <a:lnTo>
                        <a:pt x="22" y="71"/>
                      </a:lnTo>
                      <a:lnTo>
                        <a:pt x="13" y="75"/>
                      </a:lnTo>
                      <a:lnTo>
                        <a:pt x="9" y="131"/>
                      </a:lnTo>
                      <a:lnTo>
                        <a:pt x="4" y="142"/>
                      </a:lnTo>
                      <a:lnTo>
                        <a:pt x="9" y="164"/>
                      </a:lnTo>
                      <a:lnTo>
                        <a:pt x="12" y="173"/>
                      </a:lnTo>
                      <a:lnTo>
                        <a:pt x="5" y="195"/>
                      </a:lnTo>
                      <a:lnTo>
                        <a:pt x="15" y="208"/>
                      </a:lnTo>
                      <a:lnTo>
                        <a:pt x="17" y="224"/>
                      </a:lnTo>
                      <a:lnTo>
                        <a:pt x="28" y="239"/>
                      </a:lnTo>
                      <a:lnTo>
                        <a:pt x="33" y="243"/>
                      </a:lnTo>
                      <a:lnTo>
                        <a:pt x="33" y="237"/>
                      </a:lnTo>
                      <a:lnTo>
                        <a:pt x="42" y="239"/>
                      </a:lnTo>
                      <a:lnTo>
                        <a:pt x="36" y="243"/>
                      </a:lnTo>
                      <a:lnTo>
                        <a:pt x="40" y="250"/>
                      </a:lnTo>
                      <a:lnTo>
                        <a:pt x="35" y="246"/>
                      </a:lnTo>
                      <a:lnTo>
                        <a:pt x="33" y="246"/>
                      </a:lnTo>
                      <a:lnTo>
                        <a:pt x="36" y="257"/>
                      </a:lnTo>
                      <a:lnTo>
                        <a:pt x="44" y="263"/>
                      </a:lnTo>
                      <a:lnTo>
                        <a:pt x="44" y="272"/>
                      </a:lnTo>
                      <a:lnTo>
                        <a:pt x="64" y="295"/>
                      </a:lnTo>
                      <a:lnTo>
                        <a:pt x="64" y="305"/>
                      </a:lnTo>
                      <a:lnTo>
                        <a:pt x="95" y="315"/>
                      </a:lnTo>
                      <a:lnTo>
                        <a:pt x="97" y="321"/>
                      </a:lnTo>
                      <a:lnTo>
                        <a:pt x="104" y="323"/>
                      </a:lnTo>
                      <a:lnTo>
                        <a:pt x="113" y="330"/>
                      </a:lnTo>
                      <a:lnTo>
                        <a:pt x="115" y="343"/>
                      </a:lnTo>
                      <a:lnTo>
                        <a:pt x="151" y="339"/>
                      </a:lnTo>
                      <a:lnTo>
                        <a:pt x="208" y="365"/>
                      </a:lnTo>
                      <a:lnTo>
                        <a:pt x="250" y="363"/>
                      </a:lnTo>
                      <a:lnTo>
                        <a:pt x="250" y="356"/>
                      </a:lnTo>
                      <a:lnTo>
                        <a:pt x="277" y="356"/>
                      </a:lnTo>
                      <a:lnTo>
                        <a:pt x="300" y="376"/>
                      </a:lnTo>
                      <a:lnTo>
                        <a:pt x="302" y="387"/>
                      </a:lnTo>
                      <a:lnTo>
                        <a:pt x="308" y="394"/>
                      </a:lnTo>
                      <a:lnTo>
                        <a:pt x="324" y="405"/>
                      </a:lnTo>
                      <a:lnTo>
                        <a:pt x="333" y="392"/>
                      </a:lnTo>
                      <a:lnTo>
                        <a:pt x="352" y="390"/>
                      </a:lnTo>
                      <a:lnTo>
                        <a:pt x="364" y="401"/>
                      </a:lnTo>
                      <a:lnTo>
                        <a:pt x="370" y="416"/>
                      </a:lnTo>
                      <a:lnTo>
                        <a:pt x="381" y="428"/>
                      </a:lnTo>
                      <a:lnTo>
                        <a:pt x="390" y="449"/>
                      </a:lnTo>
                      <a:lnTo>
                        <a:pt x="421" y="459"/>
                      </a:lnTo>
                      <a:lnTo>
                        <a:pt x="416" y="445"/>
                      </a:lnTo>
                      <a:lnTo>
                        <a:pt x="418" y="438"/>
                      </a:lnTo>
                      <a:lnTo>
                        <a:pt x="413" y="436"/>
                      </a:lnTo>
                      <a:lnTo>
                        <a:pt x="418" y="434"/>
                      </a:lnTo>
                      <a:lnTo>
                        <a:pt x="418" y="425"/>
                      </a:lnTo>
                      <a:lnTo>
                        <a:pt x="430" y="416"/>
                      </a:lnTo>
                      <a:lnTo>
                        <a:pt x="430" y="410"/>
                      </a:lnTo>
                      <a:lnTo>
                        <a:pt x="443" y="410"/>
                      </a:lnTo>
                      <a:lnTo>
                        <a:pt x="450" y="407"/>
                      </a:lnTo>
                      <a:lnTo>
                        <a:pt x="454" y="392"/>
                      </a:lnTo>
                      <a:lnTo>
                        <a:pt x="458" y="394"/>
                      </a:lnTo>
                      <a:lnTo>
                        <a:pt x="456" y="397"/>
                      </a:lnTo>
                      <a:lnTo>
                        <a:pt x="468" y="392"/>
                      </a:lnTo>
                      <a:lnTo>
                        <a:pt x="494" y="394"/>
                      </a:lnTo>
                      <a:lnTo>
                        <a:pt x="500" y="392"/>
                      </a:lnTo>
                      <a:lnTo>
                        <a:pt x="516" y="401"/>
                      </a:lnTo>
                      <a:lnTo>
                        <a:pt x="524" y="401"/>
                      </a:lnTo>
                      <a:lnTo>
                        <a:pt x="529" y="397"/>
                      </a:lnTo>
                      <a:lnTo>
                        <a:pt x="538" y="405"/>
                      </a:lnTo>
                      <a:lnTo>
                        <a:pt x="540" y="401"/>
                      </a:lnTo>
                      <a:lnTo>
                        <a:pt x="532" y="394"/>
                      </a:lnTo>
                      <a:lnTo>
                        <a:pt x="538" y="385"/>
                      </a:lnTo>
                      <a:lnTo>
                        <a:pt x="523" y="387"/>
                      </a:lnTo>
                      <a:lnTo>
                        <a:pt x="523" y="381"/>
                      </a:lnTo>
                      <a:lnTo>
                        <a:pt x="554" y="381"/>
                      </a:lnTo>
                      <a:lnTo>
                        <a:pt x="557" y="370"/>
                      </a:lnTo>
                      <a:lnTo>
                        <a:pt x="559" y="383"/>
                      </a:lnTo>
                      <a:lnTo>
                        <a:pt x="572" y="377"/>
                      </a:lnTo>
                      <a:lnTo>
                        <a:pt x="572" y="379"/>
                      </a:lnTo>
                      <a:lnTo>
                        <a:pt x="583" y="379"/>
                      </a:lnTo>
                      <a:lnTo>
                        <a:pt x="599" y="392"/>
                      </a:lnTo>
                      <a:lnTo>
                        <a:pt x="620" y="385"/>
                      </a:lnTo>
                      <a:lnTo>
                        <a:pt x="638" y="401"/>
                      </a:lnTo>
                      <a:lnTo>
                        <a:pt x="638" y="425"/>
                      </a:lnTo>
                      <a:lnTo>
                        <a:pt x="644" y="423"/>
                      </a:lnTo>
                      <a:lnTo>
                        <a:pt x="640" y="432"/>
                      </a:lnTo>
                      <a:lnTo>
                        <a:pt x="647" y="441"/>
                      </a:lnTo>
                      <a:lnTo>
                        <a:pt x="649" y="439"/>
                      </a:lnTo>
                      <a:lnTo>
                        <a:pt x="654" y="456"/>
                      </a:lnTo>
                      <a:lnTo>
                        <a:pt x="660" y="459"/>
                      </a:lnTo>
                      <a:lnTo>
                        <a:pt x="663" y="470"/>
                      </a:lnTo>
                      <a:lnTo>
                        <a:pt x="675" y="467"/>
                      </a:lnTo>
                      <a:lnTo>
                        <a:pt x="678" y="456"/>
                      </a:lnTo>
                      <a:lnTo>
                        <a:pt x="678" y="439"/>
                      </a:lnTo>
                      <a:lnTo>
                        <a:pt x="656" y="377"/>
                      </a:lnTo>
                      <a:lnTo>
                        <a:pt x="665" y="350"/>
                      </a:lnTo>
                      <a:lnTo>
                        <a:pt x="670" y="346"/>
                      </a:lnTo>
                      <a:lnTo>
                        <a:pt x="670" y="341"/>
                      </a:lnTo>
                      <a:lnTo>
                        <a:pt x="680" y="341"/>
                      </a:lnTo>
                      <a:lnTo>
                        <a:pt x="692" y="330"/>
                      </a:lnTo>
                      <a:lnTo>
                        <a:pt x="698" y="321"/>
                      </a:lnTo>
                      <a:lnTo>
                        <a:pt x="715" y="315"/>
                      </a:lnTo>
                      <a:lnTo>
                        <a:pt x="720" y="306"/>
                      </a:lnTo>
                      <a:lnTo>
                        <a:pt x="736" y="301"/>
                      </a:lnTo>
                      <a:lnTo>
                        <a:pt x="736" y="297"/>
                      </a:lnTo>
                      <a:lnTo>
                        <a:pt x="732" y="297"/>
                      </a:lnTo>
                      <a:lnTo>
                        <a:pt x="736" y="292"/>
                      </a:lnTo>
                      <a:lnTo>
                        <a:pt x="731" y="290"/>
                      </a:lnTo>
                      <a:lnTo>
                        <a:pt x="734" y="288"/>
                      </a:lnTo>
                      <a:lnTo>
                        <a:pt x="740" y="292"/>
                      </a:lnTo>
                      <a:lnTo>
                        <a:pt x="747" y="284"/>
                      </a:lnTo>
                      <a:lnTo>
                        <a:pt x="743" y="279"/>
                      </a:lnTo>
                      <a:lnTo>
                        <a:pt x="741" y="284"/>
                      </a:lnTo>
                      <a:lnTo>
                        <a:pt x="740" y="279"/>
                      </a:lnTo>
                      <a:lnTo>
                        <a:pt x="732" y="279"/>
                      </a:lnTo>
                      <a:lnTo>
                        <a:pt x="732" y="274"/>
                      </a:lnTo>
                      <a:lnTo>
                        <a:pt x="734" y="277"/>
                      </a:lnTo>
                      <a:lnTo>
                        <a:pt x="740" y="275"/>
                      </a:lnTo>
                      <a:lnTo>
                        <a:pt x="745" y="277"/>
                      </a:lnTo>
                      <a:lnTo>
                        <a:pt x="741" y="261"/>
                      </a:lnTo>
                      <a:lnTo>
                        <a:pt x="734" y="261"/>
                      </a:lnTo>
                      <a:lnTo>
                        <a:pt x="738" y="259"/>
                      </a:lnTo>
                      <a:lnTo>
                        <a:pt x="736" y="248"/>
                      </a:lnTo>
                      <a:lnTo>
                        <a:pt x="738" y="244"/>
                      </a:lnTo>
                      <a:lnTo>
                        <a:pt x="724" y="232"/>
                      </a:lnTo>
                      <a:lnTo>
                        <a:pt x="724" y="230"/>
                      </a:lnTo>
                      <a:lnTo>
                        <a:pt x="736" y="239"/>
                      </a:lnTo>
                      <a:lnTo>
                        <a:pt x="732" y="232"/>
                      </a:lnTo>
                      <a:lnTo>
                        <a:pt x="732" y="217"/>
                      </a:lnTo>
                      <a:lnTo>
                        <a:pt x="743" y="210"/>
                      </a:lnTo>
                      <a:lnTo>
                        <a:pt x="738" y="223"/>
                      </a:lnTo>
                      <a:lnTo>
                        <a:pt x="740" y="224"/>
                      </a:lnTo>
                      <a:lnTo>
                        <a:pt x="738" y="232"/>
                      </a:lnTo>
                      <a:lnTo>
                        <a:pt x="747" y="241"/>
                      </a:lnTo>
                      <a:lnTo>
                        <a:pt x="741" y="250"/>
                      </a:lnTo>
                      <a:lnTo>
                        <a:pt x="743" y="257"/>
                      </a:lnTo>
                      <a:lnTo>
                        <a:pt x="758" y="230"/>
                      </a:lnTo>
                      <a:lnTo>
                        <a:pt x="749" y="208"/>
                      </a:lnTo>
                      <a:lnTo>
                        <a:pt x="758" y="217"/>
                      </a:lnTo>
                      <a:lnTo>
                        <a:pt x="760" y="223"/>
                      </a:lnTo>
                      <a:lnTo>
                        <a:pt x="769" y="208"/>
                      </a:lnTo>
                      <a:lnTo>
                        <a:pt x="774" y="197"/>
                      </a:lnTo>
                      <a:lnTo>
                        <a:pt x="769" y="192"/>
                      </a:lnTo>
                      <a:lnTo>
                        <a:pt x="771" y="188"/>
                      </a:lnTo>
                      <a:lnTo>
                        <a:pt x="789" y="177"/>
                      </a:lnTo>
                      <a:lnTo>
                        <a:pt x="809" y="173"/>
                      </a:lnTo>
                      <a:lnTo>
                        <a:pt x="814" y="168"/>
                      </a:lnTo>
                      <a:lnTo>
                        <a:pt x="818" y="170"/>
                      </a:lnTo>
                      <a:lnTo>
                        <a:pt x="836" y="168"/>
                      </a:lnTo>
                      <a:lnTo>
                        <a:pt x="835" y="162"/>
                      </a:lnTo>
                      <a:lnTo>
                        <a:pt x="833" y="168"/>
                      </a:lnTo>
                      <a:lnTo>
                        <a:pt x="829" y="168"/>
                      </a:lnTo>
                      <a:lnTo>
                        <a:pt x="818" y="155"/>
                      </a:lnTo>
                      <a:lnTo>
                        <a:pt x="831" y="126"/>
                      </a:lnTo>
                      <a:lnTo>
                        <a:pt x="847" y="119"/>
                      </a:lnTo>
                      <a:lnTo>
                        <a:pt x="852" y="108"/>
                      </a:lnTo>
                      <a:lnTo>
                        <a:pt x="860" y="115"/>
                      </a:lnTo>
                      <a:lnTo>
                        <a:pt x="878" y="106"/>
                      </a:lnTo>
                      <a:lnTo>
                        <a:pt x="880" y="104"/>
                      </a:lnTo>
                      <a:lnTo>
                        <a:pt x="878" y="100"/>
                      </a:lnTo>
                      <a:lnTo>
                        <a:pt x="878" y="95"/>
                      </a:lnTo>
                      <a:lnTo>
                        <a:pt x="871" y="93"/>
                      </a:lnTo>
                      <a:lnTo>
                        <a:pt x="871" y="86"/>
                      </a:lnTo>
                      <a:lnTo>
                        <a:pt x="868" y="84"/>
                      </a:lnTo>
                      <a:lnTo>
                        <a:pt x="868" y="55"/>
                      </a:lnTo>
                      <a:lnTo>
                        <a:pt x="860" y="46"/>
                      </a:lnTo>
                      <a:lnTo>
                        <a:pt x="851" y="51"/>
                      </a:lnTo>
                      <a:lnTo>
                        <a:pt x="842" y="46"/>
                      </a:lnTo>
                      <a:lnTo>
                        <a:pt x="833" y="59"/>
                      </a:lnTo>
                      <a:lnTo>
                        <a:pt x="824" y="91"/>
                      </a:lnTo>
                      <a:lnTo>
                        <a:pt x="812" y="93"/>
                      </a:lnTo>
                      <a:lnTo>
                        <a:pt x="809" y="99"/>
                      </a:lnTo>
                      <a:lnTo>
                        <a:pt x="758" y="99"/>
                      </a:lnTo>
                      <a:lnTo>
                        <a:pt x="745" y="108"/>
                      </a:lnTo>
                      <a:lnTo>
                        <a:pt x="736" y="117"/>
                      </a:lnTo>
                      <a:lnTo>
                        <a:pt x="740" y="119"/>
                      </a:lnTo>
                      <a:lnTo>
                        <a:pt x="738" y="122"/>
                      </a:lnTo>
                      <a:lnTo>
                        <a:pt x="740" y="130"/>
                      </a:lnTo>
                      <a:lnTo>
                        <a:pt x="727" y="133"/>
                      </a:lnTo>
                      <a:lnTo>
                        <a:pt x="708" y="131"/>
                      </a:lnTo>
                      <a:lnTo>
                        <a:pt x="694" y="137"/>
                      </a:lnTo>
                      <a:lnTo>
                        <a:pt x="698" y="144"/>
                      </a:lnTo>
                      <a:lnTo>
                        <a:pt x="682" y="157"/>
                      </a:lnTo>
                      <a:lnTo>
                        <a:pt x="652" y="170"/>
                      </a:lnTo>
                      <a:lnTo>
                        <a:pt x="634" y="170"/>
                      </a:lnTo>
                      <a:lnTo>
                        <a:pt x="628" y="168"/>
                      </a:lnTo>
                      <a:lnTo>
                        <a:pt x="632" y="161"/>
                      </a:lnTo>
                      <a:lnTo>
                        <a:pt x="636" y="153"/>
                      </a:lnTo>
                      <a:lnTo>
                        <a:pt x="638" y="148"/>
                      </a:lnTo>
                      <a:lnTo>
                        <a:pt x="642" y="148"/>
                      </a:lnTo>
                      <a:lnTo>
                        <a:pt x="644" y="139"/>
                      </a:lnTo>
                      <a:lnTo>
                        <a:pt x="636" y="119"/>
                      </a:lnTo>
                      <a:lnTo>
                        <a:pt x="630" y="120"/>
                      </a:lnTo>
                      <a:lnTo>
                        <a:pt x="625" y="126"/>
                      </a:lnTo>
                      <a:lnTo>
                        <a:pt x="621" y="126"/>
                      </a:lnTo>
                      <a:lnTo>
                        <a:pt x="630" y="111"/>
                      </a:lnTo>
                      <a:lnTo>
                        <a:pt x="627" y="93"/>
                      </a:lnTo>
                      <a:lnTo>
                        <a:pt x="612" y="84"/>
                      </a:lnTo>
                      <a:lnTo>
                        <a:pt x="605" y="84"/>
                      </a:lnTo>
                      <a:lnTo>
                        <a:pt x="605" y="91"/>
                      </a:lnTo>
                      <a:lnTo>
                        <a:pt x="597" y="93"/>
                      </a:lnTo>
                      <a:lnTo>
                        <a:pt x="597" y="100"/>
                      </a:lnTo>
                      <a:lnTo>
                        <a:pt x="594" y="102"/>
                      </a:lnTo>
                      <a:lnTo>
                        <a:pt x="594" y="97"/>
                      </a:lnTo>
                      <a:lnTo>
                        <a:pt x="585" y="106"/>
                      </a:lnTo>
                      <a:lnTo>
                        <a:pt x="581" y="126"/>
                      </a:lnTo>
                      <a:lnTo>
                        <a:pt x="585" y="139"/>
                      </a:lnTo>
                      <a:lnTo>
                        <a:pt x="585" y="148"/>
                      </a:lnTo>
                      <a:lnTo>
                        <a:pt x="578" y="162"/>
                      </a:lnTo>
                      <a:lnTo>
                        <a:pt x="571" y="170"/>
                      </a:lnTo>
                      <a:lnTo>
                        <a:pt x="565" y="164"/>
                      </a:lnTo>
                      <a:lnTo>
                        <a:pt x="561" y="155"/>
                      </a:lnTo>
                      <a:lnTo>
                        <a:pt x="559" y="137"/>
                      </a:lnTo>
                      <a:lnTo>
                        <a:pt x="567" y="108"/>
                      </a:lnTo>
                      <a:lnTo>
                        <a:pt x="572" y="95"/>
                      </a:lnTo>
                      <a:lnTo>
                        <a:pt x="571" y="93"/>
                      </a:lnTo>
                      <a:lnTo>
                        <a:pt x="569" y="102"/>
                      </a:lnTo>
                      <a:lnTo>
                        <a:pt x="559" y="108"/>
                      </a:lnTo>
                      <a:lnTo>
                        <a:pt x="561" y="102"/>
                      </a:lnTo>
                      <a:lnTo>
                        <a:pt x="571" y="86"/>
                      </a:lnTo>
                      <a:lnTo>
                        <a:pt x="580" y="80"/>
                      </a:lnTo>
                      <a:lnTo>
                        <a:pt x="580" y="84"/>
                      </a:lnTo>
                      <a:lnTo>
                        <a:pt x="599" y="75"/>
                      </a:lnTo>
                      <a:lnTo>
                        <a:pt x="607" y="80"/>
                      </a:lnTo>
                      <a:lnTo>
                        <a:pt x="611" y="77"/>
                      </a:lnTo>
                      <a:lnTo>
                        <a:pt x="620" y="77"/>
                      </a:lnTo>
                      <a:lnTo>
                        <a:pt x="614" y="66"/>
                      </a:lnTo>
                      <a:lnTo>
                        <a:pt x="612" y="66"/>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6" name=""/>
                <p:cNvSpPr/>
                <p:nvPr/>
              </p:nvSpPr>
              <p:spPr>
                <a:xfrm>
                  <a:off x="1841400" y="2739600"/>
                  <a:ext cx="1231920" cy="652680"/>
                </a:xfrm>
                <a:custGeom>
                  <a:avLst/>
                  <a:gdLst/>
                  <a:ahLst/>
                  <a:rect l="l" t="t" r="r" b="b"/>
                  <a:pathLst>
                    <a:path w="881" h="471">
                      <a:moveTo>
                        <a:pt x="612" y="66"/>
                      </a:moveTo>
                      <a:lnTo>
                        <a:pt x="604" y="64"/>
                      </a:lnTo>
                      <a:lnTo>
                        <a:pt x="602" y="60"/>
                      </a:lnTo>
                      <a:lnTo>
                        <a:pt x="587" y="60"/>
                      </a:lnTo>
                      <a:lnTo>
                        <a:pt x="578" y="68"/>
                      </a:lnTo>
                      <a:lnTo>
                        <a:pt x="569" y="66"/>
                      </a:lnTo>
                      <a:lnTo>
                        <a:pt x="559" y="57"/>
                      </a:lnTo>
                      <a:lnTo>
                        <a:pt x="550" y="60"/>
                      </a:lnTo>
                      <a:lnTo>
                        <a:pt x="550" y="55"/>
                      </a:lnTo>
                      <a:lnTo>
                        <a:pt x="561" y="44"/>
                      </a:lnTo>
                      <a:lnTo>
                        <a:pt x="524" y="64"/>
                      </a:lnTo>
                      <a:lnTo>
                        <a:pt x="514" y="64"/>
                      </a:lnTo>
                      <a:lnTo>
                        <a:pt x="514" y="57"/>
                      </a:lnTo>
                      <a:lnTo>
                        <a:pt x="498" y="64"/>
                      </a:lnTo>
                      <a:lnTo>
                        <a:pt x="508" y="49"/>
                      </a:lnTo>
                      <a:lnTo>
                        <a:pt x="532" y="33"/>
                      </a:lnTo>
                      <a:lnTo>
                        <a:pt x="516" y="29"/>
                      </a:lnTo>
                      <a:lnTo>
                        <a:pt x="507" y="31"/>
                      </a:lnTo>
                      <a:lnTo>
                        <a:pt x="484" y="18"/>
                      </a:lnTo>
                      <a:lnTo>
                        <a:pt x="458" y="17"/>
                      </a:lnTo>
                      <a:lnTo>
                        <a:pt x="450" y="0"/>
                      </a:lnTo>
                      <a:lnTo>
                        <a:pt x="450" y="11"/>
                      </a:lnTo>
                      <a:lnTo>
                        <a:pt x="29" y="9"/>
                      </a:lnTo>
                      <a:lnTo>
                        <a:pt x="36" y="17"/>
                      </a:lnTo>
                      <a:lnTo>
                        <a:pt x="33" y="22"/>
                      </a:lnTo>
                      <a:lnTo>
                        <a:pt x="35" y="24"/>
                      </a:lnTo>
                      <a:lnTo>
                        <a:pt x="36" y="33"/>
                      </a:lnTo>
                      <a:lnTo>
                        <a:pt x="28" y="46"/>
                      </a:lnTo>
                      <a:lnTo>
                        <a:pt x="26" y="42"/>
                      </a:lnTo>
                      <a:lnTo>
                        <a:pt x="29" y="33"/>
                      </a:lnTo>
                      <a:lnTo>
                        <a:pt x="29" y="29"/>
                      </a:lnTo>
                      <a:lnTo>
                        <a:pt x="2" y="22"/>
                      </a:lnTo>
                      <a:lnTo>
                        <a:pt x="0" y="28"/>
                      </a:lnTo>
                      <a:lnTo>
                        <a:pt x="9" y="53"/>
                      </a:lnTo>
                      <a:lnTo>
                        <a:pt x="12" y="53"/>
                      </a:lnTo>
                      <a:lnTo>
                        <a:pt x="9" y="59"/>
                      </a:lnTo>
                      <a:lnTo>
                        <a:pt x="13" y="60"/>
                      </a:lnTo>
                      <a:lnTo>
                        <a:pt x="13" y="66"/>
                      </a:lnTo>
                      <a:lnTo>
                        <a:pt x="9" y="62"/>
                      </a:lnTo>
                      <a:lnTo>
                        <a:pt x="12" y="68"/>
                      </a:lnTo>
                      <a:lnTo>
                        <a:pt x="22" y="71"/>
                      </a:lnTo>
                      <a:lnTo>
                        <a:pt x="13" y="75"/>
                      </a:lnTo>
                      <a:lnTo>
                        <a:pt x="9" y="131"/>
                      </a:lnTo>
                      <a:lnTo>
                        <a:pt x="4" y="142"/>
                      </a:lnTo>
                      <a:lnTo>
                        <a:pt x="9" y="164"/>
                      </a:lnTo>
                      <a:lnTo>
                        <a:pt x="12" y="173"/>
                      </a:lnTo>
                      <a:lnTo>
                        <a:pt x="5" y="195"/>
                      </a:lnTo>
                      <a:lnTo>
                        <a:pt x="15" y="208"/>
                      </a:lnTo>
                      <a:lnTo>
                        <a:pt x="17" y="224"/>
                      </a:lnTo>
                      <a:lnTo>
                        <a:pt x="28" y="239"/>
                      </a:lnTo>
                      <a:lnTo>
                        <a:pt x="33" y="243"/>
                      </a:lnTo>
                      <a:lnTo>
                        <a:pt x="33" y="237"/>
                      </a:lnTo>
                      <a:lnTo>
                        <a:pt x="42" y="239"/>
                      </a:lnTo>
                      <a:lnTo>
                        <a:pt x="36" y="243"/>
                      </a:lnTo>
                      <a:lnTo>
                        <a:pt x="40" y="250"/>
                      </a:lnTo>
                      <a:lnTo>
                        <a:pt x="35" y="246"/>
                      </a:lnTo>
                      <a:lnTo>
                        <a:pt x="33" y="246"/>
                      </a:lnTo>
                      <a:lnTo>
                        <a:pt x="36" y="257"/>
                      </a:lnTo>
                      <a:lnTo>
                        <a:pt x="44" y="263"/>
                      </a:lnTo>
                      <a:lnTo>
                        <a:pt x="44" y="272"/>
                      </a:lnTo>
                      <a:lnTo>
                        <a:pt x="64" y="295"/>
                      </a:lnTo>
                      <a:lnTo>
                        <a:pt x="64" y="305"/>
                      </a:lnTo>
                      <a:lnTo>
                        <a:pt x="95" y="315"/>
                      </a:lnTo>
                      <a:lnTo>
                        <a:pt x="97" y="321"/>
                      </a:lnTo>
                      <a:lnTo>
                        <a:pt x="104" y="323"/>
                      </a:lnTo>
                      <a:lnTo>
                        <a:pt x="113" y="330"/>
                      </a:lnTo>
                      <a:lnTo>
                        <a:pt x="115" y="343"/>
                      </a:lnTo>
                      <a:lnTo>
                        <a:pt x="151" y="339"/>
                      </a:lnTo>
                      <a:lnTo>
                        <a:pt x="208" y="365"/>
                      </a:lnTo>
                      <a:lnTo>
                        <a:pt x="250" y="363"/>
                      </a:lnTo>
                      <a:lnTo>
                        <a:pt x="250" y="356"/>
                      </a:lnTo>
                      <a:lnTo>
                        <a:pt x="277" y="356"/>
                      </a:lnTo>
                      <a:lnTo>
                        <a:pt x="300" y="376"/>
                      </a:lnTo>
                      <a:lnTo>
                        <a:pt x="302" y="387"/>
                      </a:lnTo>
                      <a:lnTo>
                        <a:pt x="308" y="394"/>
                      </a:lnTo>
                      <a:lnTo>
                        <a:pt x="324" y="405"/>
                      </a:lnTo>
                      <a:lnTo>
                        <a:pt x="333" y="392"/>
                      </a:lnTo>
                      <a:lnTo>
                        <a:pt x="352" y="390"/>
                      </a:lnTo>
                      <a:lnTo>
                        <a:pt x="364" y="401"/>
                      </a:lnTo>
                      <a:lnTo>
                        <a:pt x="370" y="416"/>
                      </a:lnTo>
                      <a:lnTo>
                        <a:pt x="381" y="428"/>
                      </a:lnTo>
                      <a:lnTo>
                        <a:pt x="390" y="449"/>
                      </a:lnTo>
                      <a:lnTo>
                        <a:pt x="421" y="459"/>
                      </a:lnTo>
                      <a:lnTo>
                        <a:pt x="416" y="445"/>
                      </a:lnTo>
                      <a:lnTo>
                        <a:pt x="418" y="438"/>
                      </a:lnTo>
                      <a:lnTo>
                        <a:pt x="413" y="436"/>
                      </a:lnTo>
                      <a:lnTo>
                        <a:pt x="418" y="434"/>
                      </a:lnTo>
                      <a:lnTo>
                        <a:pt x="418" y="425"/>
                      </a:lnTo>
                      <a:lnTo>
                        <a:pt x="430" y="416"/>
                      </a:lnTo>
                      <a:lnTo>
                        <a:pt x="430" y="410"/>
                      </a:lnTo>
                      <a:lnTo>
                        <a:pt x="443" y="410"/>
                      </a:lnTo>
                      <a:lnTo>
                        <a:pt x="450" y="407"/>
                      </a:lnTo>
                      <a:lnTo>
                        <a:pt x="454" y="392"/>
                      </a:lnTo>
                      <a:lnTo>
                        <a:pt x="458" y="394"/>
                      </a:lnTo>
                      <a:lnTo>
                        <a:pt x="456" y="397"/>
                      </a:lnTo>
                      <a:lnTo>
                        <a:pt x="468" y="392"/>
                      </a:lnTo>
                      <a:lnTo>
                        <a:pt x="494" y="394"/>
                      </a:lnTo>
                      <a:lnTo>
                        <a:pt x="500" y="392"/>
                      </a:lnTo>
                      <a:lnTo>
                        <a:pt x="516" y="401"/>
                      </a:lnTo>
                      <a:lnTo>
                        <a:pt x="524" y="401"/>
                      </a:lnTo>
                      <a:lnTo>
                        <a:pt x="529" y="397"/>
                      </a:lnTo>
                      <a:lnTo>
                        <a:pt x="538" y="405"/>
                      </a:lnTo>
                      <a:lnTo>
                        <a:pt x="540" y="401"/>
                      </a:lnTo>
                      <a:lnTo>
                        <a:pt x="532" y="394"/>
                      </a:lnTo>
                      <a:lnTo>
                        <a:pt x="538" y="385"/>
                      </a:lnTo>
                      <a:lnTo>
                        <a:pt x="523" y="387"/>
                      </a:lnTo>
                      <a:lnTo>
                        <a:pt x="523" y="381"/>
                      </a:lnTo>
                      <a:lnTo>
                        <a:pt x="554" y="381"/>
                      </a:lnTo>
                      <a:lnTo>
                        <a:pt x="557" y="370"/>
                      </a:lnTo>
                      <a:lnTo>
                        <a:pt x="559" y="383"/>
                      </a:lnTo>
                      <a:lnTo>
                        <a:pt x="572" y="377"/>
                      </a:lnTo>
                      <a:lnTo>
                        <a:pt x="572" y="379"/>
                      </a:lnTo>
                      <a:lnTo>
                        <a:pt x="583" y="379"/>
                      </a:lnTo>
                      <a:lnTo>
                        <a:pt x="599" y="392"/>
                      </a:lnTo>
                      <a:lnTo>
                        <a:pt x="620" y="385"/>
                      </a:lnTo>
                      <a:lnTo>
                        <a:pt x="638" y="401"/>
                      </a:lnTo>
                      <a:lnTo>
                        <a:pt x="638" y="425"/>
                      </a:lnTo>
                      <a:lnTo>
                        <a:pt x="644" y="423"/>
                      </a:lnTo>
                      <a:lnTo>
                        <a:pt x="640" y="432"/>
                      </a:lnTo>
                      <a:lnTo>
                        <a:pt x="647" y="441"/>
                      </a:lnTo>
                      <a:lnTo>
                        <a:pt x="649" y="439"/>
                      </a:lnTo>
                      <a:lnTo>
                        <a:pt x="654" y="456"/>
                      </a:lnTo>
                      <a:lnTo>
                        <a:pt x="660" y="459"/>
                      </a:lnTo>
                      <a:lnTo>
                        <a:pt x="663" y="470"/>
                      </a:lnTo>
                      <a:lnTo>
                        <a:pt x="675" y="467"/>
                      </a:lnTo>
                      <a:lnTo>
                        <a:pt x="678" y="456"/>
                      </a:lnTo>
                      <a:lnTo>
                        <a:pt x="678" y="439"/>
                      </a:lnTo>
                      <a:lnTo>
                        <a:pt x="656" y="377"/>
                      </a:lnTo>
                      <a:lnTo>
                        <a:pt x="665" y="350"/>
                      </a:lnTo>
                      <a:lnTo>
                        <a:pt x="670" y="346"/>
                      </a:lnTo>
                      <a:lnTo>
                        <a:pt x="670" y="341"/>
                      </a:lnTo>
                      <a:lnTo>
                        <a:pt x="680" y="341"/>
                      </a:lnTo>
                      <a:lnTo>
                        <a:pt x="692" y="330"/>
                      </a:lnTo>
                      <a:lnTo>
                        <a:pt x="698" y="321"/>
                      </a:lnTo>
                      <a:lnTo>
                        <a:pt x="715" y="315"/>
                      </a:lnTo>
                      <a:lnTo>
                        <a:pt x="720" y="306"/>
                      </a:lnTo>
                      <a:lnTo>
                        <a:pt x="736" y="301"/>
                      </a:lnTo>
                      <a:lnTo>
                        <a:pt x="736" y="297"/>
                      </a:lnTo>
                      <a:lnTo>
                        <a:pt x="732" y="297"/>
                      </a:lnTo>
                      <a:lnTo>
                        <a:pt x="736" y="292"/>
                      </a:lnTo>
                      <a:lnTo>
                        <a:pt x="731" y="290"/>
                      </a:lnTo>
                      <a:lnTo>
                        <a:pt x="734" y="288"/>
                      </a:lnTo>
                      <a:lnTo>
                        <a:pt x="740" y="292"/>
                      </a:lnTo>
                      <a:lnTo>
                        <a:pt x="747" y="284"/>
                      </a:lnTo>
                      <a:lnTo>
                        <a:pt x="743" y="279"/>
                      </a:lnTo>
                      <a:lnTo>
                        <a:pt x="741" y="284"/>
                      </a:lnTo>
                      <a:lnTo>
                        <a:pt x="740" y="279"/>
                      </a:lnTo>
                      <a:lnTo>
                        <a:pt x="732" y="279"/>
                      </a:lnTo>
                      <a:lnTo>
                        <a:pt x="732" y="274"/>
                      </a:lnTo>
                      <a:lnTo>
                        <a:pt x="734" y="277"/>
                      </a:lnTo>
                      <a:lnTo>
                        <a:pt x="740" y="275"/>
                      </a:lnTo>
                      <a:lnTo>
                        <a:pt x="745" y="277"/>
                      </a:lnTo>
                      <a:lnTo>
                        <a:pt x="741" y="261"/>
                      </a:lnTo>
                      <a:lnTo>
                        <a:pt x="734" y="261"/>
                      </a:lnTo>
                      <a:lnTo>
                        <a:pt x="738" y="259"/>
                      </a:lnTo>
                      <a:lnTo>
                        <a:pt x="736" y="248"/>
                      </a:lnTo>
                      <a:lnTo>
                        <a:pt x="738" y="244"/>
                      </a:lnTo>
                      <a:lnTo>
                        <a:pt x="724" y="232"/>
                      </a:lnTo>
                      <a:lnTo>
                        <a:pt x="724" y="230"/>
                      </a:lnTo>
                      <a:lnTo>
                        <a:pt x="736" y="239"/>
                      </a:lnTo>
                      <a:lnTo>
                        <a:pt x="732" y="232"/>
                      </a:lnTo>
                      <a:lnTo>
                        <a:pt x="732" y="217"/>
                      </a:lnTo>
                      <a:lnTo>
                        <a:pt x="743" y="210"/>
                      </a:lnTo>
                      <a:lnTo>
                        <a:pt x="738" y="223"/>
                      </a:lnTo>
                      <a:lnTo>
                        <a:pt x="740" y="224"/>
                      </a:lnTo>
                      <a:lnTo>
                        <a:pt x="738" y="232"/>
                      </a:lnTo>
                      <a:lnTo>
                        <a:pt x="747" y="241"/>
                      </a:lnTo>
                      <a:lnTo>
                        <a:pt x="741" y="250"/>
                      </a:lnTo>
                      <a:lnTo>
                        <a:pt x="743" y="257"/>
                      </a:lnTo>
                      <a:lnTo>
                        <a:pt x="758" y="230"/>
                      </a:lnTo>
                      <a:lnTo>
                        <a:pt x="749" y="208"/>
                      </a:lnTo>
                      <a:lnTo>
                        <a:pt x="758" y="217"/>
                      </a:lnTo>
                      <a:lnTo>
                        <a:pt x="760" y="223"/>
                      </a:lnTo>
                      <a:lnTo>
                        <a:pt x="769" y="208"/>
                      </a:lnTo>
                      <a:lnTo>
                        <a:pt x="774" y="197"/>
                      </a:lnTo>
                      <a:lnTo>
                        <a:pt x="769" y="192"/>
                      </a:lnTo>
                      <a:lnTo>
                        <a:pt x="771" y="188"/>
                      </a:lnTo>
                      <a:lnTo>
                        <a:pt x="789" y="177"/>
                      </a:lnTo>
                      <a:lnTo>
                        <a:pt x="809" y="173"/>
                      </a:lnTo>
                      <a:lnTo>
                        <a:pt x="814" y="168"/>
                      </a:lnTo>
                      <a:lnTo>
                        <a:pt x="818" y="170"/>
                      </a:lnTo>
                      <a:lnTo>
                        <a:pt x="836" y="168"/>
                      </a:lnTo>
                      <a:lnTo>
                        <a:pt x="835" y="162"/>
                      </a:lnTo>
                      <a:lnTo>
                        <a:pt x="833" y="168"/>
                      </a:lnTo>
                      <a:lnTo>
                        <a:pt x="829" y="168"/>
                      </a:lnTo>
                      <a:lnTo>
                        <a:pt x="818" y="155"/>
                      </a:lnTo>
                      <a:lnTo>
                        <a:pt x="831" y="126"/>
                      </a:lnTo>
                      <a:lnTo>
                        <a:pt x="847" y="119"/>
                      </a:lnTo>
                      <a:lnTo>
                        <a:pt x="852" y="108"/>
                      </a:lnTo>
                      <a:lnTo>
                        <a:pt x="860" y="115"/>
                      </a:lnTo>
                      <a:lnTo>
                        <a:pt x="878" y="106"/>
                      </a:lnTo>
                      <a:lnTo>
                        <a:pt x="880" y="104"/>
                      </a:lnTo>
                      <a:lnTo>
                        <a:pt x="878" y="100"/>
                      </a:lnTo>
                      <a:lnTo>
                        <a:pt x="878" y="95"/>
                      </a:lnTo>
                      <a:lnTo>
                        <a:pt x="871" y="93"/>
                      </a:lnTo>
                      <a:lnTo>
                        <a:pt x="871" y="86"/>
                      </a:lnTo>
                      <a:lnTo>
                        <a:pt x="868" y="84"/>
                      </a:lnTo>
                      <a:lnTo>
                        <a:pt x="868" y="55"/>
                      </a:lnTo>
                      <a:lnTo>
                        <a:pt x="860" y="46"/>
                      </a:lnTo>
                      <a:lnTo>
                        <a:pt x="851" y="51"/>
                      </a:lnTo>
                      <a:lnTo>
                        <a:pt x="842" y="46"/>
                      </a:lnTo>
                      <a:lnTo>
                        <a:pt x="833" y="59"/>
                      </a:lnTo>
                      <a:lnTo>
                        <a:pt x="824" y="91"/>
                      </a:lnTo>
                      <a:lnTo>
                        <a:pt x="812" y="93"/>
                      </a:lnTo>
                      <a:lnTo>
                        <a:pt x="809" y="99"/>
                      </a:lnTo>
                      <a:lnTo>
                        <a:pt x="758" y="99"/>
                      </a:lnTo>
                      <a:lnTo>
                        <a:pt x="745" y="108"/>
                      </a:lnTo>
                      <a:lnTo>
                        <a:pt x="736" y="117"/>
                      </a:lnTo>
                      <a:lnTo>
                        <a:pt x="740" y="119"/>
                      </a:lnTo>
                      <a:lnTo>
                        <a:pt x="738" y="122"/>
                      </a:lnTo>
                      <a:lnTo>
                        <a:pt x="740" y="130"/>
                      </a:lnTo>
                      <a:lnTo>
                        <a:pt x="727" y="133"/>
                      </a:lnTo>
                      <a:lnTo>
                        <a:pt x="708" y="131"/>
                      </a:lnTo>
                      <a:lnTo>
                        <a:pt x="694" y="137"/>
                      </a:lnTo>
                      <a:lnTo>
                        <a:pt x="698" y="144"/>
                      </a:lnTo>
                      <a:lnTo>
                        <a:pt x="682" y="157"/>
                      </a:lnTo>
                      <a:lnTo>
                        <a:pt x="652" y="170"/>
                      </a:lnTo>
                      <a:lnTo>
                        <a:pt x="634" y="170"/>
                      </a:lnTo>
                      <a:lnTo>
                        <a:pt x="628" y="168"/>
                      </a:lnTo>
                      <a:lnTo>
                        <a:pt x="632" y="161"/>
                      </a:lnTo>
                      <a:lnTo>
                        <a:pt x="636" y="153"/>
                      </a:lnTo>
                      <a:lnTo>
                        <a:pt x="638" y="148"/>
                      </a:lnTo>
                      <a:lnTo>
                        <a:pt x="642" y="148"/>
                      </a:lnTo>
                      <a:lnTo>
                        <a:pt x="644" y="139"/>
                      </a:lnTo>
                      <a:lnTo>
                        <a:pt x="636" y="119"/>
                      </a:lnTo>
                      <a:lnTo>
                        <a:pt x="630" y="120"/>
                      </a:lnTo>
                      <a:lnTo>
                        <a:pt x="625" y="126"/>
                      </a:lnTo>
                      <a:lnTo>
                        <a:pt x="621" y="126"/>
                      </a:lnTo>
                      <a:lnTo>
                        <a:pt x="630" y="111"/>
                      </a:lnTo>
                      <a:lnTo>
                        <a:pt x="627" y="93"/>
                      </a:lnTo>
                      <a:lnTo>
                        <a:pt x="612" y="84"/>
                      </a:lnTo>
                      <a:lnTo>
                        <a:pt x="605" y="84"/>
                      </a:lnTo>
                      <a:lnTo>
                        <a:pt x="605" y="91"/>
                      </a:lnTo>
                      <a:lnTo>
                        <a:pt x="597" y="93"/>
                      </a:lnTo>
                      <a:lnTo>
                        <a:pt x="597" y="100"/>
                      </a:lnTo>
                      <a:lnTo>
                        <a:pt x="594" y="102"/>
                      </a:lnTo>
                      <a:lnTo>
                        <a:pt x="594" y="97"/>
                      </a:lnTo>
                      <a:lnTo>
                        <a:pt x="585" y="106"/>
                      </a:lnTo>
                      <a:lnTo>
                        <a:pt x="581" y="126"/>
                      </a:lnTo>
                      <a:lnTo>
                        <a:pt x="585" y="139"/>
                      </a:lnTo>
                      <a:lnTo>
                        <a:pt x="585" y="148"/>
                      </a:lnTo>
                      <a:lnTo>
                        <a:pt x="578" y="162"/>
                      </a:lnTo>
                      <a:lnTo>
                        <a:pt x="571" y="170"/>
                      </a:lnTo>
                      <a:lnTo>
                        <a:pt x="565" y="164"/>
                      </a:lnTo>
                      <a:lnTo>
                        <a:pt x="561" y="155"/>
                      </a:lnTo>
                      <a:lnTo>
                        <a:pt x="559" y="137"/>
                      </a:lnTo>
                      <a:lnTo>
                        <a:pt x="567" y="108"/>
                      </a:lnTo>
                      <a:lnTo>
                        <a:pt x="572" y="95"/>
                      </a:lnTo>
                      <a:lnTo>
                        <a:pt x="571" y="93"/>
                      </a:lnTo>
                      <a:lnTo>
                        <a:pt x="569" y="102"/>
                      </a:lnTo>
                      <a:lnTo>
                        <a:pt x="559" y="108"/>
                      </a:lnTo>
                      <a:lnTo>
                        <a:pt x="561" y="102"/>
                      </a:lnTo>
                      <a:lnTo>
                        <a:pt x="571" y="86"/>
                      </a:lnTo>
                      <a:lnTo>
                        <a:pt x="580" y="80"/>
                      </a:lnTo>
                      <a:lnTo>
                        <a:pt x="580" y="84"/>
                      </a:lnTo>
                      <a:lnTo>
                        <a:pt x="599" y="75"/>
                      </a:lnTo>
                      <a:lnTo>
                        <a:pt x="607" y="80"/>
                      </a:lnTo>
                      <a:lnTo>
                        <a:pt x="611" y="77"/>
                      </a:lnTo>
                      <a:lnTo>
                        <a:pt x="620" y="77"/>
                      </a:lnTo>
                      <a:lnTo>
                        <a:pt x="614" y="66"/>
                      </a:lnTo>
                      <a:lnTo>
                        <a:pt x="612" y="66"/>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7" name=""/>
                <p:cNvSpPr/>
                <p:nvPr/>
              </p:nvSpPr>
              <p:spPr>
                <a:xfrm>
                  <a:off x="914400" y="1760400"/>
                  <a:ext cx="812880" cy="796680"/>
                </a:xfrm>
                <a:custGeom>
                  <a:avLst/>
                  <a:gdLst/>
                  <a:ahLst/>
                  <a:rect l="l" t="t" r="r" b="b"/>
                  <a:pathLst>
                    <a:path w="581" h="577">
                      <a:moveTo>
                        <a:pt x="73" y="565"/>
                      </a:moveTo>
                      <a:lnTo>
                        <a:pt x="69" y="565"/>
                      </a:lnTo>
                      <a:lnTo>
                        <a:pt x="73" y="573"/>
                      </a:lnTo>
                      <a:lnTo>
                        <a:pt x="75" y="565"/>
                      </a:lnTo>
                      <a:lnTo>
                        <a:pt x="85" y="567"/>
                      </a:lnTo>
                      <a:lnTo>
                        <a:pt x="82" y="562"/>
                      </a:lnTo>
                      <a:lnTo>
                        <a:pt x="86" y="567"/>
                      </a:lnTo>
                      <a:lnTo>
                        <a:pt x="92" y="565"/>
                      </a:lnTo>
                      <a:lnTo>
                        <a:pt x="101" y="552"/>
                      </a:lnTo>
                      <a:lnTo>
                        <a:pt x="101" y="560"/>
                      </a:lnTo>
                      <a:lnTo>
                        <a:pt x="126" y="545"/>
                      </a:lnTo>
                      <a:lnTo>
                        <a:pt x="128" y="554"/>
                      </a:lnTo>
                      <a:lnTo>
                        <a:pt x="132" y="545"/>
                      </a:lnTo>
                      <a:lnTo>
                        <a:pt x="144" y="540"/>
                      </a:lnTo>
                      <a:lnTo>
                        <a:pt x="135" y="529"/>
                      </a:lnTo>
                      <a:lnTo>
                        <a:pt x="142" y="534"/>
                      </a:lnTo>
                      <a:lnTo>
                        <a:pt x="155" y="529"/>
                      </a:lnTo>
                      <a:lnTo>
                        <a:pt x="151" y="527"/>
                      </a:lnTo>
                      <a:lnTo>
                        <a:pt x="161" y="525"/>
                      </a:lnTo>
                      <a:lnTo>
                        <a:pt x="161" y="520"/>
                      </a:lnTo>
                      <a:lnTo>
                        <a:pt x="177" y="512"/>
                      </a:lnTo>
                      <a:lnTo>
                        <a:pt x="177" y="507"/>
                      </a:lnTo>
                      <a:lnTo>
                        <a:pt x="175" y="505"/>
                      </a:lnTo>
                      <a:lnTo>
                        <a:pt x="188" y="498"/>
                      </a:lnTo>
                      <a:lnTo>
                        <a:pt x="188" y="492"/>
                      </a:lnTo>
                      <a:lnTo>
                        <a:pt x="193" y="494"/>
                      </a:lnTo>
                      <a:lnTo>
                        <a:pt x="199" y="487"/>
                      </a:lnTo>
                      <a:lnTo>
                        <a:pt x="212" y="480"/>
                      </a:lnTo>
                      <a:lnTo>
                        <a:pt x="212" y="476"/>
                      </a:lnTo>
                      <a:lnTo>
                        <a:pt x="213" y="472"/>
                      </a:lnTo>
                      <a:lnTo>
                        <a:pt x="224" y="461"/>
                      </a:lnTo>
                      <a:lnTo>
                        <a:pt x="219" y="456"/>
                      </a:lnTo>
                      <a:lnTo>
                        <a:pt x="212" y="456"/>
                      </a:lnTo>
                      <a:lnTo>
                        <a:pt x="213" y="445"/>
                      </a:lnTo>
                      <a:lnTo>
                        <a:pt x="236" y="429"/>
                      </a:lnTo>
                      <a:lnTo>
                        <a:pt x="228" y="418"/>
                      </a:lnTo>
                      <a:lnTo>
                        <a:pt x="236" y="421"/>
                      </a:lnTo>
                      <a:lnTo>
                        <a:pt x="248" y="399"/>
                      </a:lnTo>
                      <a:lnTo>
                        <a:pt x="264" y="388"/>
                      </a:lnTo>
                      <a:lnTo>
                        <a:pt x="274" y="356"/>
                      </a:lnTo>
                      <a:lnTo>
                        <a:pt x="274" y="370"/>
                      </a:lnTo>
                      <a:lnTo>
                        <a:pt x="266" y="388"/>
                      </a:lnTo>
                      <a:lnTo>
                        <a:pt x="274" y="388"/>
                      </a:lnTo>
                      <a:lnTo>
                        <a:pt x="286" y="379"/>
                      </a:lnTo>
                      <a:lnTo>
                        <a:pt x="276" y="394"/>
                      </a:lnTo>
                      <a:lnTo>
                        <a:pt x="290" y="399"/>
                      </a:lnTo>
                      <a:lnTo>
                        <a:pt x="270" y="398"/>
                      </a:lnTo>
                      <a:lnTo>
                        <a:pt x="255" y="405"/>
                      </a:lnTo>
                      <a:lnTo>
                        <a:pt x="255" y="418"/>
                      </a:lnTo>
                      <a:lnTo>
                        <a:pt x="248" y="436"/>
                      </a:lnTo>
                      <a:lnTo>
                        <a:pt x="252" y="440"/>
                      </a:lnTo>
                      <a:lnTo>
                        <a:pt x="261" y="434"/>
                      </a:lnTo>
                      <a:lnTo>
                        <a:pt x="255" y="445"/>
                      </a:lnTo>
                      <a:lnTo>
                        <a:pt x="248" y="445"/>
                      </a:lnTo>
                      <a:lnTo>
                        <a:pt x="246" y="450"/>
                      </a:lnTo>
                      <a:lnTo>
                        <a:pt x="250" y="452"/>
                      </a:lnTo>
                      <a:lnTo>
                        <a:pt x="261" y="450"/>
                      </a:lnTo>
                      <a:lnTo>
                        <a:pt x="270" y="440"/>
                      </a:lnTo>
                      <a:lnTo>
                        <a:pt x="270" y="447"/>
                      </a:lnTo>
                      <a:lnTo>
                        <a:pt x="274" y="438"/>
                      </a:lnTo>
                      <a:lnTo>
                        <a:pt x="278" y="438"/>
                      </a:lnTo>
                      <a:lnTo>
                        <a:pt x="281" y="429"/>
                      </a:lnTo>
                      <a:lnTo>
                        <a:pt x="281" y="436"/>
                      </a:lnTo>
                      <a:lnTo>
                        <a:pt x="283" y="425"/>
                      </a:lnTo>
                      <a:lnTo>
                        <a:pt x="297" y="429"/>
                      </a:lnTo>
                      <a:lnTo>
                        <a:pt x="305" y="410"/>
                      </a:lnTo>
                      <a:lnTo>
                        <a:pt x="297" y="412"/>
                      </a:lnTo>
                      <a:lnTo>
                        <a:pt x="301" y="405"/>
                      </a:lnTo>
                      <a:lnTo>
                        <a:pt x="295" y="403"/>
                      </a:lnTo>
                      <a:lnTo>
                        <a:pt x="310" y="388"/>
                      </a:lnTo>
                      <a:lnTo>
                        <a:pt x="307" y="399"/>
                      </a:lnTo>
                      <a:lnTo>
                        <a:pt x="310" y="398"/>
                      </a:lnTo>
                      <a:lnTo>
                        <a:pt x="310" y="392"/>
                      </a:lnTo>
                      <a:lnTo>
                        <a:pt x="314" y="398"/>
                      </a:lnTo>
                      <a:lnTo>
                        <a:pt x="326" y="394"/>
                      </a:lnTo>
                      <a:lnTo>
                        <a:pt x="326" y="401"/>
                      </a:lnTo>
                      <a:lnTo>
                        <a:pt x="332" y="401"/>
                      </a:lnTo>
                      <a:lnTo>
                        <a:pt x="326" y="405"/>
                      </a:lnTo>
                      <a:lnTo>
                        <a:pt x="335" y="401"/>
                      </a:lnTo>
                      <a:lnTo>
                        <a:pt x="332" y="407"/>
                      </a:lnTo>
                      <a:lnTo>
                        <a:pt x="341" y="407"/>
                      </a:lnTo>
                      <a:lnTo>
                        <a:pt x="339" y="410"/>
                      </a:lnTo>
                      <a:lnTo>
                        <a:pt x="347" y="418"/>
                      </a:lnTo>
                      <a:lnTo>
                        <a:pt x="352" y="412"/>
                      </a:lnTo>
                      <a:lnTo>
                        <a:pt x="367" y="429"/>
                      </a:lnTo>
                      <a:lnTo>
                        <a:pt x="407" y="427"/>
                      </a:lnTo>
                      <a:lnTo>
                        <a:pt x="407" y="430"/>
                      </a:lnTo>
                      <a:lnTo>
                        <a:pt x="418" y="436"/>
                      </a:lnTo>
                      <a:lnTo>
                        <a:pt x="429" y="434"/>
                      </a:lnTo>
                      <a:lnTo>
                        <a:pt x="434" y="425"/>
                      </a:lnTo>
                      <a:lnTo>
                        <a:pt x="443" y="432"/>
                      </a:lnTo>
                      <a:lnTo>
                        <a:pt x="439" y="434"/>
                      </a:lnTo>
                      <a:lnTo>
                        <a:pt x="439" y="441"/>
                      </a:lnTo>
                      <a:lnTo>
                        <a:pt x="436" y="429"/>
                      </a:lnTo>
                      <a:lnTo>
                        <a:pt x="434" y="440"/>
                      </a:lnTo>
                      <a:lnTo>
                        <a:pt x="431" y="441"/>
                      </a:lnTo>
                      <a:lnTo>
                        <a:pt x="448" y="454"/>
                      </a:lnTo>
                      <a:lnTo>
                        <a:pt x="462" y="441"/>
                      </a:lnTo>
                      <a:lnTo>
                        <a:pt x="458" y="440"/>
                      </a:lnTo>
                      <a:lnTo>
                        <a:pt x="462" y="441"/>
                      </a:lnTo>
                      <a:lnTo>
                        <a:pt x="456" y="449"/>
                      </a:lnTo>
                      <a:lnTo>
                        <a:pt x="456" y="458"/>
                      </a:lnTo>
                      <a:lnTo>
                        <a:pt x="467" y="467"/>
                      </a:lnTo>
                      <a:lnTo>
                        <a:pt x="465" y="469"/>
                      </a:lnTo>
                      <a:lnTo>
                        <a:pt x="479" y="480"/>
                      </a:lnTo>
                      <a:lnTo>
                        <a:pt x="487" y="476"/>
                      </a:lnTo>
                      <a:lnTo>
                        <a:pt x="487" y="472"/>
                      </a:lnTo>
                      <a:lnTo>
                        <a:pt x="474" y="460"/>
                      </a:lnTo>
                      <a:lnTo>
                        <a:pt x="476" y="458"/>
                      </a:lnTo>
                      <a:lnTo>
                        <a:pt x="485" y="465"/>
                      </a:lnTo>
                      <a:lnTo>
                        <a:pt x="487" y="460"/>
                      </a:lnTo>
                      <a:lnTo>
                        <a:pt x="493" y="469"/>
                      </a:lnTo>
                      <a:lnTo>
                        <a:pt x="491" y="474"/>
                      </a:lnTo>
                      <a:lnTo>
                        <a:pt x="498" y="472"/>
                      </a:lnTo>
                      <a:lnTo>
                        <a:pt x="498" y="480"/>
                      </a:lnTo>
                      <a:lnTo>
                        <a:pt x="502" y="478"/>
                      </a:lnTo>
                      <a:lnTo>
                        <a:pt x="503" y="474"/>
                      </a:lnTo>
                      <a:lnTo>
                        <a:pt x="498" y="452"/>
                      </a:lnTo>
                      <a:lnTo>
                        <a:pt x="498" y="445"/>
                      </a:lnTo>
                      <a:lnTo>
                        <a:pt x="509" y="474"/>
                      </a:lnTo>
                      <a:lnTo>
                        <a:pt x="518" y="480"/>
                      </a:lnTo>
                      <a:lnTo>
                        <a:pt x="521" y="487"/>
                      </a:lnTo>
                      <a:lnTo>
                        <a:pt x="528" y="481"/>
                      </a:lnTo>
                      <a:lnTo>
                        <a:pt x="525" y="485"/>
                      </a:lnTo>
                      <a:lnTo>
                        <a:pt x="523" y="487"/>
                      </a:lnTo>
                      <a:lnTo>
                        <a:pt x="525" y="492"/>
                      </a:lnTo>
                      <a:lnTo>
                        <a:pt x="529" y="491"/>
                      </a:lnTo>
                      <a:lnTo>
                        <a:pt x="536" y="500"/>
                      </a:lnTo>
                      <a:lnTo>
                        <a:pt x="528" y="494"/>
                      </a:lnTo>
                      <a:lnTo>
                        <a:pt x="528" y="500"/>
                      </a:lnTo>
                      <a:lnTo>
                        <a:pt x="531" y="498"/>
                      </a:lnTo>
                      <a:lnTo>
                        <a:pt x="531" y="505"/>
                      </a:lnTo>
                      <a:lnTo>
                        <a:pt x="535" y="505"/>
                      </a:lnTo>
                      <a:lnTo>
                        <a:pt x="529" y="511"/>
                      </a:lnTo>
                      <a:lnTo>
                        <a:pt x="538" y="511"/>
                      </a:lnTo>
                      <a:lnTo>
                        <a:pt x="542" y="518"/>
                      </a:lnTo>
                      <a:lnTo>
                        <a:pt x="536" y="514"/>
                      </a:lnTo>
                      <a:lnTo>
                        <a:pt x="538" y="518"/>
                      </a:lnTo>
                      <a:lnTo>
                        <a:pt x="545" y="523"/>
                      </a:lnTo>
                      <a:lnTo>
                        <a:pt x="549" y="531"/>
                      </a:lnTo>
                      <a:lnTo>
                        <a:pt x="558" y="536"/>
                      </a:lnTo>
                      <a:lnTo>
                        <a:pt x="552" y="538"/>
                      </a:lnTo>
                      <a:lnTo>
                        <a:pt x="547" y="549"/>
                      </a:lnTo>
                      <a:lnTo>
                        <a:pt x="549" y="554"/>
                      </a:lnTo>
                      <a:lnTo>
                        <a:pt x="554" y="545"/>
                      </a:lnTo>
                      <a:lnTo>
                        <a:pt x="564" y="540"/>
                      </a:lnTo>
                      <a:lnTo>
                        <a:pt x="569" y="560"/>
                      </a:lnTo>
                      <a:lnTo>
                        <a:pt x="573" y="560"/>
                      </a:lnTo>
                      <a:lnTo>
                        <a:pt x="573" y="565"/>
                      </a:lnTo>
                      <a:lnTo>
                        <a:pt x="568" y="569"/>
                      </a:lnTo>
                      <a:lnTo>
                        <a:pt x="569" y="576"/>
                      </a:lnTo>
                      <a:lnTo>
                        <a:pt x="580" y="569"/>
                      </a:lnTo>
                      <a:lnTo>
                        <a:pt x="580" y="542"/>
                      </a:lnTo>
                      <a:lnTo>
                        <a:pt x="552" y="527"/>
                      </a:lnTo>
                      <a:lnTo>
                        <a:pt x="523" y="469"/>
                      </a:lnTo>
                      <a:lnTo>
                        <a:pt x="514" y="461"/>
                      </a:lnTo>
                      <a:lnTo>
                        <a:pt x="498" y="434"/>
                      </a:lnTo>
                      <a:lnTo>
                        <a:pt x="485" y="441"/>
                      </a:lnTo>
                      <a:lnTo>
                        <a:pt x="479" y="454"/>
                      </a:lnTo>
                      <a:lnTo>
                        <a:pt x="467" y="460"/>
                      </a:lnTo>
                      <a:lnTo>
                        <a:pt x="463" y="450"/>
                      </a:lnTo>
                      <a:lnTo>
                        <a:pt x="441" y="427"/>
                      </a:lnTo>
                      <a:lnTo>
                        <a:pt x="441" y="418"/>
                      </a:lnTo>
                      <a:lnTo>
                        <a:pt x="429" y="423"/>
                      </a:lnTo>
                      <a:lnTo>
                        <a:pt x="414" y="418"/>
                      </a:lnTo>
                      <a:lnTo>
                        <a:pt x="414" y="75"/>
                      </a:lnTo>
                      <a:lnTo>
                        <a:pt x="410" y="79"/>
                      </a:lnTo>
                      <a:lnTo>
                        <a:pt x="380" y="57"/>
                      </a:lnTo>
                      <a:lnTo>
                        <a:pt x="349" y="62"/>
                      </a:lnTo>
                      <a:lnTo>
                        <a:pt x="286" y="40"/>
                      </a:lnTo>
                      <a:lnTo>
                        <a:pt x="250" y="42"/>
                      </a:lnTo>
                      <a:lnTo>
                        <a:pt x="254" y="39"/>
                      </a:lnTo>
                      <a:lnTo>
                        <a:pt x="248" y="37"/>
                      </a:lnTo>
                      <a:lnTo>
                        <a:pt x="243" y="33"/>
                      </a:lnTo>
                      <a:lnTo>
                        <a:pt x="245" y="26"/>
                      </a:lnTo>
                      <a:lnTo>
                        <a:pt x="234" y="28"/>
                      </a:lnTo>
                      <a:lnTo>
                        <a:pt x="228" y="20"/>
                      </a:lnTo>
                      <a:lnTo>
                        <a:pt x="212" y="28"/>
                      </a:lnTo>
                      <a:lnTo>
                        <a:pt x="201" y="11"/>
                      </a:lnTo>
                      <a:lnTo>
                        <a:pt x="193" y="17"/>
                      </a:lnTo>
                      <a:lnTo>
                        <a:pt x="197" y="31"/>
                      </a:lnTo>
                      <a:lnTo>
                        <a:pt x="193" y="29"/>
                      </a:lnTo>
                      <a:lnTo>
                        <a:pt x="181" y="24"/>
                      </a:lnTo>
                      <a:lnTo>
                        <a:pt x="193" y="11"/>
                      </a:lnTo>
                      <a:lnTo>
                        <a:pt x="175" y="0"/>
                      </a:lnTo>
                      <a:lnTo>
                        <a:pt x="155" y="24"/>
                      </a:lnTo>
                      <a:lnTo>
                        <a:pt x="137" y="28"/>
                      </a:lnTo>
                      <a:lnTo>
                        <a:pt x="135" y="33"/>
                      </a:lnTo>
                      <a:lnTo>
                        <a:pt x="132" y="29"/>
                      </a:lnTo>
                      <a:lnTo>
                        <a:pt x="139" y="22"/>
                      </a:lnTo>
                      <a:lnTo>
                        <a:pt x="126" y="29"/>
                      </a:lnTo>
                      <a:lnTo>
                        <a:pt x="123" y="33"/>
                      </a:lnTo>
                      <a:lnTo>
                        <a:pt x="132" y="40"/>
                      </a:lnTo>
                      <a:lnTo>
                        <a:pt x="126" y="40"/>
                      </a:lnTo>
                      <a:lnTo>
                        <a:pt x="125" y="51"/>
                      </a:lnTo>
                      <a:lnTo>
                        <a:pt x="121" y="48"/>
                      </a:lnTo>
                      <a:lnTo>
                        <a:pt x="125" y="40"/>
                      </a:lnTo>
                      <a:lnTo>
                        <a:pt x="121" y="37"/>
                      </a:lnTo>
                      <a:lnTo>
                        <a:pt x="95" y="57"/>
                      </a:lnTo>
                      <a:lnTo>
                        <a:pt x="97" y="50"/>
                      </a:lnTo>
                      <a:lnTo>
                        <a:pt x="95" y="50"/>
                      </a:lnTo>
                      <a:lnTo>
                        <a:pt x="90" y="60"/>
                      </a:lnTo>
                      <a:lnTo>
                        <a:pt x="99" y="68"/>
                      </a:lnTo>
                      <a:lnTo>
                        <a:pt x="86" y="60"/>
                      </a:lnTo>
                      <a:lnTo>
                        <a:pt x="80" y="71"/>
                      </a:lnTo>
                      <a:lnTo>
                        <a:pt x="90" y="73"/>
                      </a:lnTo>
                      <a:lnTo>
                        <a:pt x="78" y="75"/>
                      </a:lnTo>
                      <a:lnTo>
                        <a:pt x="85" y="82"/>
                      </a:lnTo>
                      <a:lnTo>
                        <a:pt x="78" y="79"/>
                      </a:lnTo>
                      <a:lnTo>
                        <a:pt x="77" y="90"/>
                      </a:lnTo>
                      <a:lnTo>
                        <a:pt x="64" y="106"/>
                      </a:lnTo>
                      <a:lnTo>
                        <a:pt x="29" y="111"/>
                      </a:lnTo>
                      <a:lnTo>
                        <a:pt x="28" y="126"/>
                      </a:lnTo>
                      <a:lnTo>
                        <a:pt x="31" y="126"/>
                      </a:lnTo>
                      <a:lnTo>
                        <a:pt x="19" y="132"/>
                      </a:lnTo>
                      <a:lnTo>
                        <a:pt x="59" y="159"/>
                      </a:lnTo>
                      <a:lnTo>
                        <a:pt x="64" y="168"/>
                      </a:lnTo>
                      <a:lnTo>
                        <a:pt x="68" y="184"/>
                      </a:lnTo>
                      <a:lnTo>
                        <a:pt x="80" y="188"/>
                      </a:lnTo>
                      <a:lnTo>
                        <a:pt x="88" y="181"/>
                      </a:lnTo>
                      <a:lnTo>
                        <a:pt x="86" y="188"/>
                      </a:lnTo>
                      <a:lnTo>
                        <a:pt x="101" y="186"/>
                      </a:lnTo>
                      <a:lnTo>
                        <a:pt x="101" y="190"/>
                      </a:lnTo>
                      <a:lnTo>
                        <a:pt x="95" y="197"/>
                      </a:lnTo>
                      <a:lnTo>
                        <a:pt x="104" y="204"/>
                      </a:lnTo>
                      <a:lnTo>
                        <a:pt x="106" y="199"/>
                      </a:lnTo>
                      <a:lnTo>
                        <a:pt x="132" y="204"/>
                      </a:lnTo>
                      <a:lnTo>
                        <a:pt x="113" y="212"/>
                      </a:lnTo>
                      <a:lnTo>
                        <a:pt x="99" y="208"/>
                      </a:lnTo>
                      <a:lnTo>
                        <a:pt x="93" y="201"/>
                      </a:lnTo>
                      <a:lnTo>
                        <a:pt x="95" y="208"/>
                      </a:lnTo>
                      <a:lnTo>
                        <a:pt x="95" y="214"/>
                      </a:lnTo>
                      <a:lnTo>
                        <a:pt x="109" y="215"/>
                      </a:lnTo>
                      <a:lnTo>
                        <a:pt x="108" y="221"/>
                      </a:lnTo>
                      <a:lnTo>
                        <a:pt x="101" y="214"/>
                      </a:lnTo>
                      <a:lnTo>
                        <a:pt x="97" y="228"/>
                      </a:lnTo>
                      <a:lnTo>
                        <a:pt x="68" y="224"/>
                      </a:lnTo>
                      <a:lnTo>
                        <a:pt x="62" y="217"/>
                      </a:lnTo>
                      <a:lnTo>
                        <a:pt x="66" y="214"/>
                      </a:lnTo>
                      <a:lnTo>
                        <a:pt x="66" y="204"/>
                      </a:lnTo>
                      <a:lnTo>
                        <a:pt x="64" y="203"/>
                      </a:lnTo>
                      <a:lnTo>
                        <a:pt x="53" y="203"/>
                      </a:lnTo>
                      <a:lnTo>
                        <a:pt x="35" y="215"/>
                      </a:lnTo>
                      <a:lnTo>
                        <a:pt x="40" y="221"/>
                      </a:lnTo>
                      <a:lnTo>
                        <a:pt x="28" y="219"/>
                      </a:lnTo>
                      <a:lnTo>
                        <a:pt x="0" y="237"/>
                      </a:lnTo>
                      <a:lnTo>
                        <a:pt x="13" y="248"/>
                      </a:lnTo>
                      <a:lnTo>
                        <a:pt x="29" y="252"/>
                      </a:lnTo>
                      <a:lnTo>
                        <a:pt x="19" y="255"/>
                      </a:lnTo>
                      <a:lnTo>
                        <a:pt x="31" y="277"/>
                      </a:lnTo>
                      <a:lnTo>
                        <a:pt x="52" y="283"/>
                      </a:lnTo>
                      <a:lnTo>
                        <a:pt x="69" y="277"/>
                      </a:lnTo>
                      <a:lnTo>
                        <a:pt x="77" y="283"/>
                      </a:lnTo>
                      <a:lnTo>
                        <a:pt x="78" y="279"/>
                      </a:lnTo>
                      <a:lnTo>
                        <a:pt x="73" y="275"/>
                      </a:lnTo>
                      <a:lnTo>
                        <a:pt x="77" y="275"/>
                      </a:lnTo>
                      <a:lnTo>
                        <a:pt x="82" y="288"/>
                      </a:lnTo>
                      <a:lnTo>
                        <a:pt x="97" y="268"/>
                      </a:lnTo>
                      <a:lnTo>
                        <a:pt x="113" y="270"/>
                      </a:lnTo>
                      <a:lnTo>
                        <a:pt x="109" y="279"/>
                      </a:lnTo>
                      <a:lnTo>
                        <a:pt x="102" y="279"/>
                      </a:lnTo>
                      <a:lnTo>
                        <a:pt x="111" y="301"/>
                      </a:lnTo>
                      <a:lnTo>
                        <a:pt x="108" y="314"/>
                      </a:lnTo>
                      <a:lnTo>
                        <a:pt x="90" y="316"/>
                      </a:lnTo>
                      <a:lnTo>
                        <a:pt x="78" y="330"/>
                      </a:lnTo>
                      <a:lnTo>
                        <a:pt x="68" y="332"/>
                      </a:lnTo>
                      <a:lnTo>
                        <a:pt x="62" y="336"/>
                      </a:lnTo>
                      <a:lnTo>
                        <a:pt x="62" y="341"/>
                      </a:lnTo>
                      <a:lnTo>
                        <a:pt x="53" y="341"/>
                      </a:lnTo>
                      <a:lnTo>
                        <a:pt x="40" y="352"/>
                      </a:lnTo>
                      <a:lnTo>
                        <a:pt x="35" y="368"/>
                      </a:lnTo>
                      <a:lnTo>
                        <a:pt x="29" y="372"/>
                      </a:lnTo>
                      <a:lnTo>
                        <a:pt x="33" y="376"/>
                      </a:lnTo>
                      <a:lnTo>
                        <a:pt x="29" y="381"/>
                      </a:lnTo>
                      <a:lnTo>
                        <a:pt x="44" y="376"/>
                      </a:lnTo>
                      <a:lnTo>
                        <a:pt x="35" y="385"/>
                      </a:lnTo>
                      <a:lnTo>
                        <a:pt x="42" y="385"/>
                      </a:lnTo>
                      <a:lnTo>
                        <a:pt x="40" y="388"/>
                      </a:lnTo>
                      <a:lnTo>
                        <a:pt x="44" y="398"/>
                      </a:lnTo>
                      <a:lnTo>
                        <a:pt x="50" y="394"/>
                      </a:lnTo>
                      <a:lnTo>
                        <a:pt x="55" y="396"/>
                      </a:lnTo>
                      <a:lnTo>
                        <a:pt x="52" y="399"/>
                      </a:lnTo>
                      <a:lnTo>
                        <a:pt x="55" y="401"/>
                      </a:lnTo>
                      <a:lnTo>
                        <a:pt x="66" y="401"/>
                      </a:lnTo>
                      <a:lnTo>
                        <a:pt x="55" y="419"/>
                      </a:lnTo>
                      <a:lnTo>
                        <a:pt x="57" y="429"/>
                      </a:lnTo>
                      <a:lnTo>
                        <a:pt x="66" y="429"/>
                      </a:lnTo>
                      <a:lnTo>
                        <a:pt x="59" y="430"/>
                      </a:lnTo>
                      <a:lnTo>
                        <a:pt x="64" y="436"/>
                      </a:lnTo>
                      <a:lnTo>
                        <a:pt x="77" y="438"/>
                      </a:lnTo>
                      <a:lnTo>
                        <a:pt x="86" y="423"/>
                      </a:lnTo>
                      <a:lnTo>
                        <a:pt x="85" y="418"/>
                      </a:lnTo>
                      <a:lnTo>
                        <a:pt x="90" y="409"/>
                      </a:lnTo>
                      <a:lnTo>
                        <a:pt x="101" y="401"/>
                      </a:lnTo>
                      <a:lnTo>
                        <a:pt x="86" y="418"/>
                      </a:lnTo>
                      <a:lnTo>
                        <a:pt x="97" y="441"/>
                      </a:lnTo>
                      <a:lnTo>
                        <a:pt x="93" y="450"/>
                      </a:lnTo>
                      <a:lnTo>
                        <a:pt x="101" y="454"/>
                      </a:lnTo>
                      <a:lnTo>
                        <a:pt x="97" y="458"/>
                      </a:lnTo>
                      <a:lnTo>
                        <a:pt x="101" y="463"/>
                      </a:lnTo>
                      <a:lnTo>
                        <a:pt x="90" y="469"/>
                      </a:lnTo>
                      <a:lnTo>
                        <a:pt x="111" y="460"/>
                      </a:lnTo>
                      <a:lnTo>
                        <a:pt x="118" y="449"/>
                      </a:lnTo>
                      <a:lnTo>
                        <a:pt x="118" y="460"/>
                      </a:lnTo>
                      <a:lnTo>
                        <a:pt x="130" y="460"/>
                      </a:lnTo>
                      <a:lnTo>
                        <a:pt x="139" y="474"/>
                      </a:lnTo>
                      <a:lnTo>
                        <a:pt x="142" y="472"/>
                      </a:lnTo>
                      <a:lnTo>
                        <a:pt x="139" y="465"/>
                      </a:lnTo>
                      <a:lnTo>
                        <a:pt x="146" y="458"/>
                      </a:lnTo>
                      <a:lnTo>
                        <a:pt x="146" y="461"/>
                      </a:lnTo>
                      <a:lnTo>
                        <a:pt x="151" y="469"/>
                      </a:lnTo>
                      <a:lnTo>
                        <a:pt x="173" y="454"/>
                      </a:lnTo>
                      <a:lnTo>
                        <a:pt x="163" y="469"/>
                      </a:lnTo>
                      <a:lnTo>
                        <a:pt x="161" y="478"/>
                      </a:lnTo>
                      <a:lnTo>
                        <a:pt x="165" y="478"/>
                      </a:lnTo>
                      <a:lnTo>
                        <a:pt x="153" y="505"/>
                      </a:lnTo>
                      <a:lnTo>
                        <a:pt x="146" y="511"/>
                      </a:lnTo>
                      <a:lnTo>
                        <a:pt x="142" y="520"/>
                      </a:lnTo>
                      <a:lnTo>
                        <a:pt x="121" y="531"/>
                      </a:lnTo>
                      <a:lnTo>
                        <a:pt x="115" y="545"/>
                      </a:lnTo>
                      <a:lnTo>
                        <a:pt x="118" y="547"/>
                      </a:lnTo>
                      <a:lnTo>
                        <a:pt x="104" y="542"/>
                      </a:lnTo>
                      <a:lnTo>
                        <a:pt x="73" y="565"/>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8" name=""/>
                <p:cNvSpPr/>
                <p:nvPr/>
              </p:nvSpPr>
              <p:spPr>
                <a:xfrm>
                  <a:off x="914400" y="1760400"/>
                  <a:ext cx="812880" cy="796680"/>
                </a:xfrm>
                <a:custGeom>
                  <a:avLst/>
                  <a:gdLst/>
                  <a:ahLst/>
                  <a:rect l="l" t="t" r="r" b="b"/>
                  <a:pathLst>
                    <a:path w="581" h="577">
                      <a:moveTo>
                        <a:pt x="73" y="565"/>
                      </a:moveTo>
                      <a:lnTo>
                        <a:pt x="69" y="565"/>
                      </a:lnTo>
                      <a:lnTo>
                        <a:pt x="73" y="573"/>
                      </a:lnTo>
                      <a:lnTo>
                        <a:pt x="75" y="565"/>
                      </a:lnTo>
                      <a:lnTo>
                        <a:pt x="85" y="567"/>
                      </a:lnTo>
                      <a:lnTo>
                        <a:pt x="82" y="562"/>
                      </a:lnTo>
                      <a:lnTo>
                        <a:pt x="86" y="567"/>
                      </a:lnTo>
                      <a:lnTo>
                        <a:pt x="92" y="565"/>
                      </a:lnTo>
                      <a:lnTo>
                        <a:pt x="101" y="552"/>
                      </a:lnTo>
                      <a:lnTo>
                        <a:pt x="101" y="560"/>
                      </a:lnTo>
                      <a:lnTo>
                        <a:pt x="126" y="545"/>
                      </a:lnTo>
                      <a:lnTo>
                        <a:pt x="128" y="554"/>
                      </a:lnTo>
                      <a:lnTo>
                        <a:pt x="132" y="545"/>
                      </a:lnTo>
                      <a:lnTo>
                        <a:pt x="144" y="540"/>
                      </a:lnTo>
                      <a:lnTo>
                        <a:pt x="135" y="529"/>
                      </a:lnTo>
                      <a:lnTo>
                        <a:pt x="142" y="534"/>
                      </a:lnTo>
                      <a:lnTo>
                        <a:pt x="155" y="529"/>
                      </a:lnTo>
                      <a:lnTo>
                        <a:pt x="151" y="527"/>
                      </a:lnTo>
                      <a:lnTo>
                        <a:pt x="161" y="525"/>
                      </a:lnTo>
                      <a:lnTo>
                        <a:pt x="161" y="520"/>
                      </a:lnTo>
                      <a:lnTo>
                        <a:pt x="177" y="512"/>
                      </a:lnTo>
                      <a:lnTo>
                        <a:pt x="177" y="507"/>
                      </a:lnTo>
                      <a:lnTo>
                        <a:pt x="175" y="505"/>
                      </a:lnTo>
                      <a:lnTo>
                        <a:pt x="188" y="498"/>
                      </a:lnTo>
                      <a:lnTo>
                        <a:pt x="188" y="492"/>
                      </a:lnTo>
                      <a:lnTo>
                        <a:pt x="193" y="494"/>
                      </a:lnTo>
                      <a:lnTo>
                        <a:pt x="199" y="487"/>
                      </a:lnTo>
                      <a:lnTo>
                        <a:pt x="212" y="480"/>
                      </a:lnTo>
                      <a:lnTo>
                        <a:pt x="212" y="476"/>
                      </a:lnTo>
                      <a:lnTo>
                        <a:pt x="213" y="472"/>
                      </a:lnTo>
                      <a:lnTo>
                        <a:pt x="224" y="461"/>
                      </a:lnTo>
                      <a:lnTo>
                        <a:pt x="219" y="456"/>
                      </a:lnTo>
                      <a:lnTo>
                        <a:pt x="212" y="456"/>
                      </a:lnTo>
                      <a:lnTo>
                        <a:pt x="213" y="445"/>
                      </a:lnTo>
                      <a:lnTo>
                        <a:pt x="236" y="429"/>
                      </a:lnTo>
                      <a:lnTo>
                        <a:pt x="228" y="418"/>
                      </a:lnTo>
                      <a:lnTo>
                        <a:pt x="236" y="421"/>
                      </a:lnTo>
                      <a:lnTo>
                        <a:pt x="248" y="399"/>
                      </a:lnTo>
                      <a:lnTo>
                        <a:pt x="264" y="388"/>
                      </a:lnTo>
                      <a:lnTo>
                        <a:pt x="274" y="356"/>
                      </a:lnTo>
                      <a:lnTo>
                        <a:pt x="274" y="370"/>
                      </a:lnTo>
                      <a:lnTo>
                        <a:pt x="266" y="388"/>
                      </a:lnTo>
                      <a:lnTo>
                        <a:pt x="274" y="388"/>
                      </a:lnTo>
                      <a:lnTo>
                        <a:pt x="286" y="379"/>
                      </a:lnTo>
                      <a:lnTo>
                        <a:pt x="276" y="394"/>
                      </a:lnTo>
                      <a:lnTo>
                        <a:pt x="290" y="399"/>
                      </a:lnTo>
                      <a:lnTo>
                        <a:pt x="270" y="398"/>
                      </a:lnTo>
                      <a:lnTo>
                        <a:pt x="255" y="405"/>
                      </a:lnTo>
                      <a:lnTo>
                        <a:pt x="255" y="418"/>
                      </a:lnTo>
                      <a:lnTo>
                        <a:pt x="248" y="436"/>
                      </a:lnTo>
                      <a:lnTo>
                        <a:pt x="252" y="440"/>
                      </a:lnTo>
                      <a:lnTo>
                        <a:pt x="261" y="434"/>
                      </a:lnTo>
                      <a:lnTo>
                        <a:pt x="255" y="445"/>
                      </a:lnTo>
                      <a:lnTo>
                        <a:pt x="248" y="445"/>
                      </a:lnTo>
                      <a:lnTo>
                        <a:pt x="246" y="450"/>
                      </a:lnTo>
                      <a:lnTo>
                        <a:pt x="250" y="452"/>
                      </a:lnTo>
                      <a:lnTo>
                        <a:pt x="261" y="450"/>
                      </a:lnTo>
                      <a:lnTo>
                        <a:pt x="270" y="440"/>
                      </a:lnTo>
                      <a:lnTo>
                        <a:pt x="270" y="447"/>
                      </a:lnTo>
                      <a:lnTo>
                        <a:pt x="274" y="438"/>
                      </a:lnTo>
                      <a:lnTo>
                        <a:pt x="278" y="438"/>
                      </a:lnTo>
                      <a:lnTo>
                        <a:pt x="281" y="429"/>
                      </a:lnTo>
                      <a:lnTo>
                        <a:pt x="281" y="436"/>
                      </a:lnTo>
                      <a:lnTo>
                        <a:pt x="283" y="425"/>
                      </a:lnTo>
                      <a:lnTo>
                        <a:pt x="297" y="429"/>
                      </a:lnTo>
                      <a:lnTo>
                        <a:pt x="305" y="410"/>
                      </a:lnTo>
                      <a:lnTo>
                        <a:pt x="297" y="412"/>
                      </a:lnTo>
                      <a:lnTo>
                        <a:pt x="301" y="405"/>
                      </a:lnTo>
                      <a:lnTo>
                        <a:pt x="295" y="403"/>
                      </a:lnTo>
                      <a:lnTo>
                        <a:pt x="310" y="388"/>
                      </a:lnTo>
                      <a:lnTo>
                        <a:pt x="307" y="399"/>
                      </a:lnTo>
                      <a:lnTo>
                        <a:pt x="310" y="398"/>
                      </a:lnTo>
                      <a:lnTo>
                        <a:pt x="310" y="392"/>
                      </a:lnTo>
                      <a:lnTo>
                        <a:pt x="314" y="398"/>
                      </a:lnTo>
                      <a:lnTo>
                        <a:pt x="326" y="394"/>
                      </a:lnTo>
                      <a:lnTo>
                        <a:pt x="326" y="401"/>
                      </a:lnTo>
                      <a:lnTo>
                        <a:pt x="332" y="401"/>
                      </a:lnTo>
                      <a:lnTo>
                        <a:pt x="326" y="405"/>
                      </a:lnTo>
                      <a:lnTo>
                        <a:pt x="335" y="401"/>
                      </a:lnTo>
                      <a:lnTo>
                        <a:pt x="332" y="407"/>
                      </a:lnTo>
                      <a:lnTo>
                        <a:pt x="341" y="407"/>
                      </a:lnTo>
                      <a:lnTo>
                        <a:pt x="339" y="410"/>
                      </a:lnTo>
                      <a:lnTo>
                        <a:pt x="347" y="418"/>
                      </a:lnTo>
                      <a:lnTo>
                        <a:pt x="352" y="412"/>
                      </a:lnTo>
                      <a:lnTo>
                        <a:pt x="367" y="429"/>
                      </a:lnTo>
                      <a:lnTo>
                        <a:pt x="407" y="427"/>
                      </a:lnTo>
                      <a:lnTo>
                        <a:pt x="407" y="430"/>
                      </a:lnTo>
                      <a:lnTo>
                        <a:pt x="418" y="436"/>
                      </a:lnTo>
                      <a:lnTo>
                        <a:pt x="429" y="434"/>
                      </a:lnTo>
                      <a:lnTo>
                        <a:pt x="434" y="425"/>
                      </a:lnTo>
                      <a:lnTo>
                        <a:pt x="443" y="432"/>
                      </a:lnTo>
                      <a:lnTo>
                        <a:pt x="439" y="434"/>
                      </a:lnTo>
                      <a:lnTo>
                        <a:pt x="439" y="441"/>
                      </a:lnTo>
                      <a:lnTo>
                        <a:pt x="436" y="429"/>
                      </a:lnTo>
                      <a:lnTo>
                        <a:pt x="434" y="440"/>
                      </a:lnTo>
                      <a:lnTo>
                        <a:pt x="431" y="441"/>
                      </a:lnTo>
                      <a:lnTo>
                        <a:pt x="448" y="454"/>
                      </a:lnTo>
                      <a:lnTo>
                        <a:pt x="462" y="441"/>
                      </a:lnTo>
                      <a:lnTo>
                        <a:pt x="458" y="440"/>
                      </a:lnTo>
                      <a:lnTo>
                        <a:pt x="462" y="441"/>
                      </a:lnTo>
                      <a:lnTo>
                        <a:pt x="456" y="449"/>
                      </a:lnTo>
                      <a:lnTo>
                        <a:pt x="456" y="458"/>
                      </a:lnTo>
                      <a:lnTo>
                        <a:pt x="467" y="467"/>
                      </a:lnTo>
                      <a:lnTo>
                        <a:pt x="465" y="469"/>
                      </a:lnTo>
                      <a:lnTo>
                        <a:pt x="479" y="480"/>
                      </a:lnTo>
                      <a:lnTo>
                        <a:pt x="487" y="476"/>
                      </a:lnTo>
                      <a:lnTo>
                        <a:pt x="487" y="472"/>
                      </a:lnTo>
                      <a:lnTo>
                        <a:pt x="474" y="460"/>
                      </a:lnTo>
                      <a:lnTo>
                        <a:pt x="476" y="458"/>
                      </a:lnTo>
                      <a:lnTo>
                        <a:pt x="485" y="465"/>
                      </a:lnTo>
                      <a:lnTo>
                        <a:pt x="487" y="460"/>
                      </a:lnTo>
                      <a:lnTo>
                        <a:pt x="493" y="469"/>
                      </a:lnTo>
                      <a:lnTo>
                        <a:pt x="491" y="474"/>
                      </a:lnTo>
                      <a:lnTo>
                        <a:pt x="498" y="472"/>
                      </a:lnTo>
                      <a:lnTo>
                        <a:pt x="498" y="480"/>
                      </a:lnTo>
                      <a:lnTo>
                        <a:pt x="502" y="478"/>
                      </a:lnTo>
                      <a:lnTo>
                        <a:pt x="503" y="474"/>
                      </a:lnTo>
                      <a:lnTo>
                        <a:pt x="498" y="452"/>
                      </a:lnTo>
                      <a:lnTo>
                        <a:pt x="498" y="445"/>
                      </a:lnTo>
                      <a:lnTo>
                        <a:pt x="509" y="474"/>
                      </a:lnTo>
                      <a:lnTo>
                        <a:pt x="518" y="480"/>
                      </a:lnTo>
                      <a:lnTo>
                        <a:pt x="521" y="487"/>
                      </a:lnTo>
                      <a:lnTo>
                        <a:pt x="528" y="481"/>
                      </a:lnTo>
                      <a:lnTo>
                        <a:pt x="525" y="485"/>
                      </a:lnTo>
                      <a:lnTo>
                        <a:pt x="523" y="487"/>
                      </a:lnTo>
                      <a:lnTo>
                        <a:pt x="525" y="492"/>
                      </a:lnTo>
                      <a:lnTo>
                        <a:pt x="529" y="491"/>
                      </a:lnTo>
                      <a:lnTo>
                        <a:pt x="536" y="500"/>
                      </a:lnTo>
                      <a:lnTo>
                        <a:pt x="528" y="494"/>
                      </a:lnTo>
                      <a:lnTo>
                        <a:pt x="528" y="500"/>
                      </a:lnTo>
                      <a:lnTo>
                        <a:pt x="531" y="498"/>
                      </a:lnTo>
                      <a:lnTo>
                        <a:pt x="531" y="505"/>
                      </a:lnTo>
                      <a:lnTo>
                        <a:pt x="535" y="505"/>
                      </a:lnTo>
                      <a:lnTo>
                        <a:pt x="529" y="511"/>
                      </a:lnTo>
                      <a:lnTo>
                        <a:pt x="538" y="511"/>
                      </a:lnTo>
                      <a:lnTo>
                        <a:pt x="542" y="518"/>
                      </a:lnTo>
                      <a:lnTo>
                        <a:pt x="536" y="514"/>
                      </a:lnTo>
                      <a:lnTo>
                        <a:pt x="538" y="518"/>
                      </a:lnTo>
                      <a:lnTo>
                        <a:pt x="545" y="523"/>
                      </a:lnTo>
                      <a:lnTo>
                        <a:pt x="549" y="531"/>
                      </a:lnTo>
                      <a:lnTo>
                        <a:pt x="558" y="536"/>
                      </a:lnTo>
                      <a:lnTo>
                        <a:pt x="552" y="538"/>
                      </a:lnTo>
                      <a:lnTo>
                        <a:pt x="547" y="549"/>
                      </a:lnTo>
                      <a:lnTo>
                        <a:pt x="549" y="554"/>
                      </a:lnTo>
                      <a:lnTo>
                        <a:pt x="554" y="545"/>
                      </a:lnTo>
                      <a:lnTo>
                        <a:pt x="564" y="540"/>
                      </a:lnTo>
                      <a:lnTo>
                        <a:pt x="569" y="560"/>
                      </a:lnTo>
                      <a:lnTo>
                        <a:pt x="573" y="560"/>
                      </a:lnTo>
                      <a:lnTo>
                        <a:pt x="573" y="565"/>
                      </a:lnTo>
                      <a:lnTo>
                        <a:pt x="568" y="569"/>
                      </a:lnTo>
                      <a:lnTo>
                        <a:pt x="569" y="576"/>
                      </a:lnTo>
                      <a:lnTo>
                        <a:pt x="580" y="569"/>
                      </a:lnTo>
                      <a:lnTo>
                        <a:pt x="580" y="542"/>
                      </a:lnTo>
                      <a:lnTo>
                        <a:pt x="552" y="527"/>
                      </a:lnTo>
                      <a:lnTo>
                        <a:pt x="523" y="469"/>
                      </a:lnTo>
                      <a:lnTo>
                        <a:pt x="514" y="461"/>
                      </a:lnTo>
                      <a:lnTo>
                        <a:pt x="498" y="434"/>
                      </a:lnTo>
                      <a:lnTo>
                        <a:pt x="485" y="441"/>
                      </a:lnTo>
                      <a:lnTo>
                        <a:pt x="479" y="454"/>
                      </a:lnTo>
                      <a:lnTo>
                        <a:pt x="467" y="460"/>
                      </a:lnTo>
                      <a:lnTo>
                        <a:pt x="463" y="450"/>
                      </a:lnTo>
                      <a:lnTo>
                        <a:pt x="441" y="427"/>
                      </a:lnTo>
                      <a:lnTo>
                        <a:pt x="441" y="418"/>
                      </a:lnTo>
                      <a:lnTo>
                        <a:pt x="429" y="423"/>
                      </a:lnTo>
                      <a:lnTo>
                        <a:pt x="414" y="418"/>
                      </a:lnTo>
                      <a:lnTo>
                        <a:pt x="414" y="75"/>
                      </a:lnTo>
                      <a:lnTo>
                        <a:pt x="410" y="79"/>
                      </a:lnTo>
                      <a:lnTo>
                        <a:pt x="380" y="57"/>
                      </a:lnTo>
                      <a:lnTo>
                        <a:pt x="349" y="62"/>
                      </a:lnTo>
                      <a:lnTo>
                        <a:pt x="286" y="40"/>
                      </a:lnTo>
                      <a:lnTo>
                        <a:pt x="250" y="42"/>
                      </a:lnTo>
                      <a:lnTo>
                        <a:pt x="254" y="39"/>
                      </a:lnTo>
                      <a:lnTo>
                        <a:pt x="248" y="37"/>
                      </a:lnTo>
                      <a:lnTo>
                        <a:pt x="243" y="33"/>
                      </a:lnTo>
                      <a:lnTo>
                        <a:pt x="245" y="26"/>
                      </a:lnTo>
                      <a:lnTo>
                        <a:pt x="234" y="28"/>
                      </a:lnTo>
                      <a:lnTo>
                        <a:pt x="228" y="20"/>
                      </a:lnTo>
                      <a:lnTo>
                        <a:pt x="212" y="28"/>
                      </a:lnTo>
                      <a:lnTo>
                        <a:pt x="201" y="11"/>
                      </a:lnTo>
                      <a:lnTo>
                        <a:pt x="193" y="17"/>
                      </a:lnTo>
                      <a:lnTo>
                        <a:pt x="197" y="31"/>
                      </a:lnTo>
                      <a:lnTo>
                        <a:pt x="193" y="29"/>
                      </a:lnTo>
                      <a:lnTo>
                        <a:pt x="181" y="24"/>
                      </a:lnTo>
                      <a:lnTo>
                        <a:pt x="193" y="11"/>
                      </a:lnTo>
                      <a:lnTo>
                        <a:pt x="175" y="0"/>
                      </a:lnTo>
                      <a:lnTo>
                        <a:pt x="155" y="24"/>
                      </a:lnTo>
                      <a:lnTo>
                        <a:pt x="137" y="28"/>
                      </a:lnTo>
                      <a:lnTo>
                        <a:pt x="135" y="33"/>
                      </a:lnTo>
                      <a:lnTo>
                        <a:pt x="132" y="29"/>
                      </a:lnTo>
                      <a:lnTo>
                        <a:pt x="139" y="22"/>
                      </a:lnTo>
                      <a:lnTo>
                        <a:pt x="126" y="29"/>
                      </a:lnTo>
                      <a:lnTo>
                        <a:pt x="123" y="33"/>
                      </a:lnTo>
                      <a:lnTo>
                        <a:pt x="132" y="40"/>
                      </a:lnTo>
                      <a:lnTo>
                        <a:pt x="126" y="40"/>
                      </a:lnTo>
                      <a:lnTo>
                        <a:pt x="125" y="51"/>
                      </a:lnTo>
                      <a:lnTo>
                        <a:pt x="121" y="48"/>
                      </a:lnTo>
                      <a:lnTo>
                        <a:pt x="125" y="40"/>
                      </a:lnTo>
                      <a:lnTo>
                        <a:pt x="121" y="37"/>
                      </a:lnTo>
                      <a:lnTo>
                        <a:pt x="95" y="57"/>
                      </a:lnTo>
                      <a:lnTo>
                        <a:pt x="97" y="50"/>
                      </a:lnTo>
                      <a:lnTo>
                        <a:pt x="95" y="50"/>
                      </a:lnTo>
                      <a:lnTo>
                        <a:pt x="90" y="60"/>
                      </a:lnTo>
                      <a:lnTo>
                        <a:pt x="99" y="68"/>
                      </a:lnTo>
                      <a:lnTo>
                        <a:pt x="86" y="60"/>
                      </a:lnTo>
                      <a:lnTo>
                        <a:pt x="80" y="71"/>
                      </a:lnTo>
                      <a:lnTo>
                        <a:pt x="90" y="73"/>
                      </a:lnTo>
                      <a:lnTo>
                        <a:pt x="78" y="75"/>
                      </a:lnTo>
                      <a:lnTo>
                        <a:pt x="85" y="82"/>
                      </a:lnTo>
                      <a:lnTo>
                        <a:pt x="78" y="79"/>
                      </a:lnTo>
                      <a:lnTo>
                        <a:pt x="77" y="90"/>
                      </a:lnTo>
                      <a:lnTo>
                        <a:pt x="64" y="106"/>
                      </a:lnTo>
                      <a:lnTo>
                        <a:pt x="29" y="111"/>
                      </a:lnTo>
                      <a:lnTo>
                        <a:pt x="28" y="126"/>
                      </a:lnTo>
                      <a:lnTo>
                        <a:pt x="31" y="126"/>
                      </a:lnTo>
                      <a:lnTo>
                        <a:pt x="19" y="132"/>
                      </a:lnTo>
                      <a:lnTo>
                        <a:pt x="59" y="159"/>
                      </a:lnTo>
                      <a:lnTo>
                        <a:pt x="64" y="168"/>
                      </a:lnTo>
                      <a:lnTo>
                        <a:pt x="68" y="184"/>
                      </a:lnTo>
                      <a:lnTo>
                        <a:pt x="80" y="188"/>
                      </a:lnTo>
                      <a:lnTo>
                        <a:pt x="88" y="181"/>
                      </a:lnTo>
                      <a:lnTo>
                        <a:pt x="86" y="188"/>
                      </a:lnTo>
                      <a:lnTo>
                        <a:pt x="101" y="186"/>
                      </a:lnTo>
                      <a:lnTo>
                        <a:pt x="101" y="190"/>
                      </a:lnTo>
                      <a:lnTo>
                        <a:pt x="95" y="197"/>
                      </a:lnTo>
                      <a:lnTo>
                        <a:pt x="104" y="204"/>
                      </a:lnTo>
                      <a:lnTo>
                        <a:pt x="106" y="199"/>
                      </a:lnTo>
                      <a:lnTo>
                        <a:pt x="132" y="204"/>
                      </a:lnTo>
                      <a:lnTo>
                        <a:pt x="113" y="212"/>
                      </a:lnTo>
                      <a:lnTo>
                        <a:pt x="99" y="208"/>
                      </a:lnTo>
                      <a:lnTo>
                        <a:pt x="93" y="201"/>
                      </a:lnTo>
                      <a:lnTo>
                        <a:pt x="95" y="208"/>
                      </a:lnTo>
                      <a:lnTo>
                        <a:pt x="95" y="214"/>
                      </a:lnTo>
                      <a:lnTo>
                        <a:pt x="109" y="215"/>
                      </a:lnTo>
                      <a:lnTo>
                        <a:pt x="108" y="221"/>
                      </a:lnTo>
                      <a:lnTo>
                        <a:pt x="101" y="214"/>
                      </a:lnTo>
                      <a:lnTo>
                        <a:pt x="97" y="228"/>
                      </a:lnTo>
                      <a:lnTo>
                        <a:pt x="68" y="224"/>
                      </a:lnTo>
                      <a:lnTo>
                        <a:pt x="62" y="217"/>
                      </a:lnTo>
                      <a:lnTo>
                        <a:pt x="66" y="214"/>
                      </a:lnTo>
                      <a:lnTo>
                        <a:pt x="66" y="204"/>
                      </a:lnTo>
                      <a:lnTo>
                        <a:pt x="64" y="203"/>
                      </a:lnTo>
                      <a:lnTo>
                        <a:pt x="53" y="203"/>
                      </a:lnTo>
                      <a:lnTo>
                        <a:pt x="35" y="215"/>
                      </a:lnTo>
                      <a:lnTo>
                        <a:pt x="40" y="221"/>
                      </a:lnTo>
                      <a:lnTo>
                        <a:pt x="28" y="219"/>
                      </a:lnTo>
                      <a:lnTo>
                        <a:pt x="0" y="237"/>
                      </a:lnTo>
                      <a:lnTo>
                        <a:pt x="13" y="248"/>
                      </a:lnTo>
                      <a:lnTo>
                        <a:pt x="29" y="252"/>
                      </a:lnTo>
                      <a:lnTo>
                        <a:pt x="19" y="255"/>
                      </a:lnTo>
                      <a:lnTo>
                        <a:pt x="31" y="277"/>
                      </a:lnTo>
                      <a:lnTo>
                        <a:pt x="52" y="283"/>
                      </a:lnTo>
                      <a:lnTo>
                        <a:pt x="69" y="277"/>
                      </a:lnTo>
                      <a:lnTo>
                        <a:pt x="77" y="283"/>
                      </a:lnTo>
                      <a:lnTo>
                        <a:pt x="78" y="279"/>
                      </a:lnTo>
                      <a:lnTo>
                        <a:pt x="73" y="275"/>
                      </a:lnTo>
                      <a:lnTo>
                        <a:pt x="77" y="275"/>
                      </a:lnTo>
                      <a:lnTo>
                        <a:pt x="82" y="288"/>
                      </a:lnTo>
                      <a:lnTo>
                        <a:pt x="97" y="268"/>
                      </a:lnTo>
                      <a:lnTo>
                        <a:pt x="113" y="270"/>
                      </a:lnTo>
                      <a:lnTo>
                        <a:pt x="109" y="279"/>
                      </a:lnTo>
                      <a:lnTo>
                        <a:pt x="102" y="279"/>
                      </a:lnTo>
                      <a:lnTo>
                        <a:pt x="111" y="301"/>
                      </a:lnTo>
                      <a:lnTo>
                        <a:pt x="108" y="314"/>
                      </a:lnTo>
                      <a:lnTo>
                        <a:pt x="90" y="316"/>
                      </a:lnTo>
                      <a:lnTo>
                        <a:pt x="78" y="330"/>
                      </a:lnTo>
                      <a:lnTo>
                        <a:pt x="68" y="332"/>
                      </a:lnTo>
                      <a:lnTo>
                        <a:pt x="62" y="336"/>
                      </a:lnTo>
                      <a:lnTo>
                        <a:pt x="62" y="341"/>
                      </a:lnTo>
                      <a:lnTo>
                        <a:pt x="53" y="341"/>
                      </a:lnTo>
                      <a:lnTo>
                        <a:pt x="40" y="352"/>
                      </a:lnTo>
                      <a:lnTo>
                        <a:pt x="35" y="368"/>
                      </a:lnTo>
                      <a:lnTo>
                        <a:pt x="29" y="372"/>
                      </a:lnTo>
                      <a:lnTo>
                        <a:pt x="33" y="376"/>
                      </a:lnTo>
                      <a:lnTo>
                        <a:pt x="29" y="381"/>
                      </a:lnTo>
                      <a:lnTo>
                        <a:pt x="44" y="376"/>
                      </a:lnTo>
                      <a:lnTo>
                        <a:pt x="35" y="385"/>
                      </a:lnTo>
                      <a:lnTo>
                        <a:pt x="42" y="385"/>
                      </a:lnTo>
                      <a:lnTo>
                        <a:pt x="40" y="388"/>
                      </a:lnTo>
                      <a:lnTo>
                        <a:pt x="44" y="398"/>
                      </a:lnTo>
                      <a:lnTo>
                        <a:pt x="50" y="394"/>
                      </a:lnTo>
                      <a:lnTo>
                        <a:pt x="55" y="396"/>
                      </a:lnTo>
                      <a:lnTo>
                        <a:pt x="52" y="399"/>
                      </a:lnTo>
                      <a:lnTo>
                        <a:pt x="55" y="401"/>
                      </a:lnTo>
                      <a:lnTo>
                        <a:pt x="66" y="401"/>
                      </a:lnTo>
                      <a:lnTo>
                        <a:pt x="55" y="419"/>
                      </a:lnTo>
                      <a:lnTo>
                        <a:pt x="57" y="429"/>
                      </a:lnTo>
                      <a:lnTo>
                        <a:pt x="66" y="429"/>
                      </a:lnTo>
                      <a:lnTo>
                        <a:pt x="59" y="430"/>
                      </a:lnTo>
                      <a:lnTo>
                        <a:pt x="64" y="436"/>
                      </a:lnTo>
                      <a:lnTo>
                        <a:pt x="77" y="438"/>
                      </a:lnTo>
                      <a:lnTo>
                        <a:pt x="86" y="423"/>
                      </a:lnTo>
                      <a:lnTo>
                        <a:pt x="85" y="418"/>
                      </a:lnTo>
                      <a:lnTo>
                        <a:pt x="90" y="409"/>
                      </a:lnTo>
                      <a:lnTo>
                        <a:pt x="101" y="401"/>
                      </a:lnTo>
                      <a:lnTo>
                        <a:pt x="86" y="418"/>
                      </a:lnTo>
                      <a:lnTo>
                        <a:pt x="97" y="441"/>
                      </a:lnTo>
                      <a:lnTo>
                        <a:pt x="93" y="450"/>
                      </a:lnTo>
                      <a:lnTo>
                        <a:pt x="101" y="454"/>
                      </a:lnTo>
                      <a:lnTo>
                        <a:pt x="97" y="458"/>
                      </a:lnTo>
                      <a:lnTo>
                        <a:pt x="101" y="463"/>
                      </a:lnTo>
                      <a:lnTo>
                        <a:pt x="90" y="469"/>
                      </a:lnTo>
                      <a:lnTo>
                        <a:pt x="111" y="460"/>
                      </a:lnTo>
                      <a:lnTo>
                        <a:pt x="118" y="449"/>
                      </a:lnTo>
                      <a:lnTo>
                        <a:pt x="118" y="460"/>
                      </a:lnTo>
                      <a:lnTo>
                        <a:pt x="130" y="460"/>
                      </a:lnTo>
                      <a:lnTo>
                        <a:pt x="139" y="474"/>
                      </a:lnTo>
                      <a:lnTo>
                        <a:pt x="142" y="472"/>
                      </a:lnTo>
                      <a:lnTo>
                        <a:pt x="139" y="465"/>
                      </a:lnTo>
                      <a:lnTo>
                        <a:pt x="146" y="458"/>
                      </a:lnTo>
                      <a:lnTo>
                        <a:pt x="146" y="461"/>
                      </a:lnTo>
                      <a:lnTo>
                        <a:pt x="151" y="469"/>
                      </a:lnTo>
                      <a:lnTo>
                        <a:pt x="173" y="454"/>
                      </a:lnTo>
                      <a:lnTo>
                        <a:pt x="163" y="469"/>
                      </a:lnTo>
                      <a:lnTo>
                        <a:pt x="161" y="478"/>
                      </a:lnTo>
                      <a:lnTo>
                        <a:pt x="165" y="478"/>
                      </a:lnTo>
                      <a:lnTo>
                        <a:pt x="153" y="505"/>
                      </a:lnTo>
                      <a:lnTo>
                        <a:pt x="146" y="511"/>
                      </a:lnTo>
                      <a:lnTo>
                        <a:pt x="142" y="520"/>
                      </a:lnTo>
                      <a:lnTo>
                        <a:pt x="121" y="531"/>
                      </a:lnTo>
                      <a:lnTo>
                        <a:pt x="115" y="545"/>
                      </a:lnTo>
                      <a:lnTo>
                        <a:pt x="118" y="547"/>
                      </a:lnTo>
                      <a:lnTo>
                        <a:pt x="104" y="542"/>
                      </a:lnTo>
                      <a:lnTo>
                        <a:pt x="73" y="565"/>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9" name=""/>
                <p:cNvSpPr/>
                <p:nvPr/>
              </p:nvSpPr>
              <p:spPr>
                <a:xfrm>
                  <a:off x="2925720" y="2987280"/>
                  <a:ext cx="36720" cy="17640"/>
                </a:xfrm>
                <a:custGeom>
                  <a:avLst/>
                  <a:gdLst/>
                  <a:ahLst/>
                  <a:rect l="l" t="t" r="r" b="b"/>
                  <a:pathLst>
                    <a:path w="26" h="12">
                      <a:moveTo>
                        <a:pt x="25" y="0"/>
                      </a:moveTo>
                      <a:lnTo>
                        <a:pt x="22" y="3"/>
                      </a:lnTo>
                      <a:lnTo>
                        <a:pt x="0" y="11"/>
                      </a:lnTo>
                      <a:lnTo>
                        <a:pt x="3" y="5"/>
                      </a:lnTo>
                      <a:lnTo>
                        <a:pt x="25" y="0"/>
                      </a:lnTo>
                    </a:path>
                  </a:pathLst>
                </a:custGeom>
                <a:solidFill>
                  <a:srgbClr val="ccffcc"/>
                </a:solidFill>
                <a:ln w="0">
                  <a:noFill/>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80" name=""/>
                <p:cNvSpPr/>
                <p:nvPr/>
              </p:nvSpPr>
              <p:spPr>
                <a:xfrm>
                  <a:off x="2925720" y="2987280"/>
                  <a:ext cx="36720" cy="17640"/>
                </a:xfrm>
                <a:custGeom>
                  <a:avLst/>
                  <a:gdLst/>
                  <a:ahLst/>
                  <a:rect l="l" t="t" r="r" b="b"/>
                  <a:pathLst>
                    <a:path w="26" h="12">
                      <a:moveTo>
                        <a:pt x="25" y="0"/>
                      </a:moveTo>
                      <a:lnTo>
                        <a:pt x="22" y="3"/>
                      </a:lnTo>
                      <a:lnTo>
                        <a:pt x="0" y="11"/>
                      </a:lnTo>
                      <a:lnTo>
                        <a:pt x="3" y="5"/>
                      </a:lnTo>
                      <a:lnTo>
                        <a:pt x="25" y="0"/>
                      </a:lnTo>
                    </a:path>
                  </a:pathLst>
                </a:custGeom>
                <a:noFill/>
                <a:ln cap="rnd" w="12600">
                  <a:solidFill>
                    <a:srgbClr val="99ff99"/>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81" name=""/>
                <p:cNvSpPr/>
                <p:nvPr/>
              </p:nvSpPr>
              <p:spPr>
                <a:xfrm>
                  <a:off x="1233360" y="2415960"/>
                  <a:ext cx="25560" cy="15840"/>
                </a:xfrm>
                <a:custGeom>
                  <a:avLst/>
                  <a:gdLst/>
                  <a:ahLst/>
                  <a:rect l="l" t="t" r="r" b="b"/>
                  <a:pathLst>
                    <a:path w="18" h="12">
                      <a:moveTo>
                        <a:pt x="8" y="4"/>
                      </a:moveTo>
                      <a:lnTo>
                        <a:pt x="4" y="2"/>
                      </a:lnTo>
                      <a:lnTo>
                        <a:pt x="6" y="0"/>
                      </a:lnTo>
                      <a:lnTo>
                        <a:pt x="13" y="0"/>
                      </a:lnTo>
                      <a:lnTo>
                        <a:pt x="12" y="2"/>
                      </a:lnTo>
                      <a:lnTo>
                        <a:pt x="15" y="0"/>
                      </a:lnTo>
                      <a:lnTo>
                        <a:pt x="17" y="6"/>
                      </a:lnTo>
                      <a:lnTo>
                        <a:pt x="4" y="11"/>
                      </a:lnTo>
                      <a:lnTo>
                        <a:pt x="0" y="6"/>
                      </a:lnTo>
                      <a:lnTo>
                        <a:pt x="8" y="4"/>
                      </a:lnTo>
                    </a:path>
                  </a:pathLst>
                </a:custGeom>
                <a:solidFill>
                  <a:srgbClr val="ccffcc"/>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82" name=""/>
                <p:cNvSpPr/>
                <p:nvPr/>
              </p:nvSpPr>
              <p:spPr>
                <a:xfrm>
                  <a:off x="1233360" y="2415960"/>
                  <a:ext cx="25560" cy="15840"/>
                </a:xfrm>
                <a:custGeom>
                  <a:avLst/>
                  <a:gdLst/>
                  <a:ahLst/>
                  <a:rect l="l" t="t" r="r" b="b"/>
                  <a:pathLst>
                    <a:path w="18" h="12">
                      <a:moveTo>
                        <a:pt x="8" y="4"/>
                      </a:moveTo>
                      <a:lnTo>
                        <a:pt x="4" y="2"/>
                      </a:lnTo>
                      <a:lnTo>
                        <a:pt x="6" y="0"/>
                      </a:lnTo>
                      <a:lnTo>
                        <a:pt x="13" y="0"/>
                      </a:lnTo>
                      <a:lnTo>
                        <a:pt x="12" y="2"/>
                      </a:lnTo>
                      <a:lnTo>
                        <a:pt x="15" y="0"/>
                      </a:lnTo>
                      <a:lnTo>
                        <a:pt x="17" y="6"/>
                      </a:lnTo>
                      <a:lnTo>
                        <a:pt x="4" y="11"/>
                      </a:lnTo>
                      <a:lnTo>
                        <a:pt x="0" y="6"/>
                      </a:lnTo>
                      <a:lnTo>
                        <a:pt x="8" y="4"/>
                      </a:lnTo>
                    </a:path>
                  </a:pathLst>
                </a:custGeom>
                <a:noFill/>
                <a:ln cap="rnd" w="12600">
                  <a:solidFill>
                    <a:srgbClr val="99ff99"/>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83" name=""/>
                <p:cNvSpPr/>
                <p:nvPr/>
              </p:nvSpPr>
              <p:spPr>
                <a:xfrm>
                  <a:off x="1198440" y="2436480"/>
                  <a:ext cx="57240" cy="46080"/>
                </a:xfrm>
                <a:custGeom>
                  <a:avLst/>
                  <a:gdLst/>
                  <a:ahLst/>
                  <a:rect l="l" t="t" r="r" b="b"/>
                  <a:pathLst>
                    <a:path w="41" h="34">
                      <a:moveTo>
                        <a:pt x="0" y="16"/>
                      </a:moveTo>
                      <a:lnTo>
                        <a:pt x="11" y="7"/>
                      </a:lnTo>
                      <a:lnTo>
                        <a:pt x="16" y="14"/>
                      </a:lnTo>
                      <a:lnTo>
                        <a:pt x="16" y="9"/>
                      </a:lnTo>
                      <a:lnTo>
                        <a:pt x="14" y="2"/>
                      </a:lnTo>
                      <a:lnTo>
                        <a:pt x="20" y="7"/>
                      </a:lnTo>
                      <a:lnTo>
                        <a:pt x="25" y="2"/>
                      </a:lnTo>
                      <a:lnTo>
                        <a:pt x="25" y="0"/>
                      </a:lnTo>
                      <a:lnTo>
                        <a:pt x="31" y="3"/>
                      </a:lnTo>
                      <a:lnTo>
                        <a:pt x="35" y="0"/>
                      </a:lnTo>
                      <a:lnTo>
                        <a:pt x="35" y="9"/>
                      </a:lnTo>
                      <a:lnTo>
                        <a:pt x="40" y="9"/>
                      </a:lnTo>
                      <a:lnTo>
                        <a:pt x="38" y="12"/>
                      </a:lnTo>
                      <a:lnTo>
                        <a:pt x="29" y="11"/>
                      </a:lnTo>
                      <a:lnTo>
                        <a:pt x="33" y="18"/>
                      </a:lnTo>
                      <a:lnTo>
                        <a:pt x="25" y="16"/>
                      </a:lnTo>
                      <a:lnTo>
                        <a:pt x="14" y="33"/>
                      </a:lnTo>
                      <a:lnTo>
                        <a:pt x="14" y="27"/>
                      </a:lnTo>
                      <a:lnTo>
                        <a:pt x="11" y="22"/>
                      </a:lnTo>
                      <a:lnTo>
                        <a:pt x="7" y="22"/>
                      </a:lnTo>
                      <a:lnTo>
                        <a:pt x="9" y="22"/>
                      </a:lnTo>
                      <a:lnTo>
                        <a:pt x="9" y="29"/>
                      </a:lnTo>
                      <a:lnTo>
                        <a:pt x="0" y="16"/>
                      </a:lnTo>
                    </a:path>
                  </a:pathLst>
                </a:custGeom>
                <a:solidFill>
                  <a:srgbClr val="ccffcc"/>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84" name=""/>
                <p:cNvSpPr/>
                <p:nvPr/>
              </p:nvSpPr>
              <p:spPr>
                <a:xfrm>
                  <a:off x="1198440" y="2436480"/>
                  <a:ext cx="57240" cy="46080"/>
                </a:xfrm>
                <a:custGeom>
                  <a:avLst/>
                  <a:gdLst/>
                  <a:ahLst/>
                  <a:rect l="l" t="t" r="r" b="b"/>
                  <a:pathLst>
                    <a:path w="41" h="34">
                      <a:moveTo>
                        <a:pt x="0" y="16"/>
                      </a:moveTo>
                      <a:lnTo>
                        <a:pt x="11" y="7"/>
                      </a:lnTo>
                      <a:lnTo>
                        <a:pt x="16" y="14"/>
                      </a:lnTo>
                      <a:lnTo>
                        <a:pt x="16" y="9"/>
                      </a:lnTo>
                      <a:lnTo>
                        <a:pt x="14" y="2"/>
                      </a:lnTo>
                      <a:lnTo>
                        <a:pt x="20" y="7"/>
                      </a:lnTo>
                      <a:lnTo>
                        <a:pt x="25" y="2"/>
                      </a:lnTo>
                      <a:lnTo>
                        <a:pt x="25" y="0"/>
                      </a:lnTo>
                      <a:lnTo>
                        <a:pt x="31" y="3"/>
                      </a:lnTo>
                      <a:lnTo>
                        <a:pt x="35" y="0"/>
                      </a:lnTo>
                      <a:lnTo>
                        <a:pt x="35" y="9"/>
                      </a:lnTo>
                      <a:lnTo>
                        <a:pt x="40" y="9"/>
                      </a:lnTo>
                      <a:lnTo>
                        <a:pt x="38" y="12"/>
                      </a:lnTo>
                      <a:lnTo>
                        <a:pt x="29" y="11"/>
                      </a:lnTo>
                      <a:lnTo>
                        <a:pt x="33" y="18"/>
                      </a:lnTo>
                      <a:lnTo>
                        <a:pt x="25" y="16"/>
                      </a:lnTo>
                      <a:lnTo>
                        <a:pt x="14" y="33"/>
                      </a:lnTo>
                      <a:lnTo>
                        <a:pt x="14" y="27"/>
                      </a:lnTo>
                      <a:lnTo>
                        <a:pt x="11" y="22"/>
                      </a:lnTo>
                      <a:lnTo>
                        <a:pt x="7" y="22"/>
                      </a:lnTo>
                      <a:lnTo>
                        <a:pt x="9" y="22"/>
                      </a:lnTo>
                      <a:lnTo>
                        <a:pt x="9" y="29"/>
                      </a:lnTo>
                      <a:lnTo>
                        <a:pt x="0" y="16"/>
                      </a:lnTo>
                    </a:path>
                  </a:pathLst>
                </a:custGeom>
                <a:noFill/>
                <a:ln cap="rnd" w="12600">
                  <a:solidFill>
                    <a:srgbClr val="99ff99"/>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85" name=""/>
                <p:cNvSpPr/>
                <p:nvPr/>
              </p:nvSpPr>
              <p:spPr>
                <a:xfrm>
                  <a:off x="1201680" y="2491920"/>
                  <a:ext cx="3240" cy="3240"/>
                </a:xfrm>
                <a:custGeom>
                  <a:avLst/>
                  <a:gdLst/>
                  <a:ahLst/>
                  <a:rect l="l" t="t" r="r" b="b"/>
                  <a:pathLst>
                    <a:path w="3" h="3">
                      <a:moveTo>
                        <a:pt x="0" y="0"/>
                      </a:moveTo>
                      <a:lnTo>
                        <a:pt x="2" y="0"/>
                      </a:lnTo>
                      <a:lnTo>
                        <a:pt x="0" y="2"/>
                      </a:lnTo>
                      <a:lnTo>
                        <a:pt x="0" y="0"/>
                      </a:lnTo>
                    </a:path>
                  </a:pathLst>
                </a:custGeom>
                <a:solidFill>
                  <a:srgbClr val="ccffcc"/>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86" name=""/>
                <p:cNvSpPr/>
                <p:nvPr/>
              </p:nvSpPr>
              <p:spPr>
                <a:xfrm>
                  <a:off x="1201680" y="2491920"/>
                  <a:ext cx="3240" cy="3240"/>
                </a:xfrm>
                <a:custGeom>
                  <a:avLst/>
                  <a:gdLst/>
                  <a:ahLst/>
                  <a:rect l="l" t="t" r="r" b="b"/>
                  <a:pathLst>
                    <a:path w="3" h="3">
                      <a:moveTo>
                        <a:pt x="0" y="0"/>
                      </a:moveTo>
                      <a:lnTo>
                        <a:pt x="2" y="0"/>
                      </a:lnTo>
                      <a:lnTo>
                        <a:pt x="0" y="2"/>
                      </a:lnTo>
                      <a:lnTo>
                        <a:pt x="0" y="0"/>
                      </a:lnTo>
                    </a:path>
                  </a:pathLst>
                </a:custGeom>
                <a:noFill/>
                <a:ln cap="rnd" w="12600">
                  <a:solidFill>
                    <a:srgbClr val="99ff99"/>
                  </a:solidFill>
                  <a:round/>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87" name=""/>
                <p:cNvSpPr/>
                <p:nvPr/>
              </p:nvSpPr>
              <p:spPr>
                <a:xfrm>
                  <a:off x="1119240" y="2498400"/>
                  <a:ext cx="3240" cy="14400"/>
                </a:xfrm>
                <a:custGeom>
                  <a:avLst/>
                  <a:gdLst/>
                  <a:ahLst/>
                  <a:rect l="l" t="t" r="r" b="b"/>
                  <a:pathLst>
                    <a:path w="3" h="10">
                      <a:moveTo>
                        <a:pt x="0" y="0"/>
                      </a:moveTo>
                      <a:lnTo>
                        <a:pt x="2" y="2"/>
                      </a:lnTo>
                      <a:lnTo>
                        <a:pt x="0" y="9"/>
                      </a:lnTo>
                      <a:lnTo>
                        <a:pt x="0" y="0"/>
                      </a:lnTo>
                    </a:path>
                  </a:pathLst>
                </a:custGeom>
                <a:solidFill>
                  <a:srgbClr val="ccffcc"/>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88" name=""/>
                <p:cNvSpPr/>
                <p:nvPr/>
              </p:nvSpPr>
              <p:spPr>
                <a:xfrm>
                  <a:off x="1119240" y="2498400"/>
                  <a:ext cx="3240" cy="14400"/>
                </a:xfrm>
                <a:custGeom>
                  <a:avLst/>
                  <a:gdLst/>
                  <a:ahLst/>
                  <a:rect l="l" t="t" r="r" b="b"/>
                  <a:pathLst>
                    <a:path w="3" h="10">
                      <a:moveTo>
                        <a:pt x="0" y="0"/>
                      </a:moveTo>
                      <a:lnTo>
                        <a:pt x="2" y="2"/>
                      </a:lnTo>
                      <a:lnTo>
                        <a:pt x="0" y="9"/>
                      </a:lnTo>
                      <a:lnTo>
                        <a:pt x="0" y="0"/>
                      </a:lnTo>
                    </a:path>
                  </a:pathLst>
                </a:custGeom>
                <a:noFill/>
                <a:ln cap="rnd" w="12600">
                  <a:solidFill>
                    <a:srgbClr val="99ff99"/>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89" name=""/>
                <p:cNvSpPr/>
                <p:nvPr/>
              </p:nvSpPr>
              <p:spPr>
                <a:xfrm>
                  <a:off x="1069920" y="2534760"/>
                  <a:ext cx="6480" cy="8280"/>
                </a:xfrm>
                <a:custGeom>
                  <a:avLst/>
                  <a:gdLst/>
                  <a:ahLst/>
                  <a:rect l="l" t="t" r="r" b="b"/>
                  <a:pathLst>
                    <a:path w="5" h="6">
                      <a:moveTo>
                        <a:pt x="2" y="0"/>
                      </a:moveTo>
                      <a:lnTo>
                        <a:pt x="4" y="5"/>
                      </a:lnTo>
                      <a:lnTo>
                        <a:pt x="0" y="3"/>
                      </a:lnTo>
                      <a:lnTo>
                        <a:pt x="0" y="0"/>
                      </a:lnTo>
                      <a:lnTo>
                        <a:pt x="2" y="0"/>
                      </a:lnTo>
                    </a:path>
                  </a:pathLst>
                </a:custGeom>
                <a:solidFill>
                  <a:srgbClr val="ccffcc"/>
                </a:solidFill>
                <a:ln w="0">
                  <a:noFill/>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Times New Roman"/>
                  </a:endParaRPr>
                </a:p>
              </p:txBody>
            </p:sp>
            <p:sp>
              <p:nvSpPr>
                <p:cNvPr id="90" name=""/>
                <p:cNvSpPr/>
                <p:nvPr/>
              </p:nvSpPr>
              <p:spPr>
                <a:xfrm>
                  <a:off x="1069920" y="2534760"/>
                  <a:ext cx="6480" cy="8280"/>
                </a:xfrm>
                <a:custGeom>
                  <a:avLst/>
                  <a:gdLst/>
                  <a:ahLst/>
                  <a:rect l="l" t="t" r="r" b="b"/>
                  <a:pathLst>
                    <a:path w="5" h="6">
                      <a:moveTo>
                        <a:pt x="2" y="0"/>
                      </a:moveTo>
                      <a:lnTo>
                        <a:pt x="4" y="5"/>
                      </a:lnTo>
                      <a:lnTo>
                        <a:pt x="0" y="3"/>
                      </a:lnTo>
                      <a:lnTo>
                        <a:pt x="0" y="0"/>
                      </a:lnTo>
                      <a:lnTo>
                        <a:pt x="2" y="0"/>
                      </a:lnTo>
                    </a:path>
                  </a:pathLst>
                </a:custGeom>
                <a:noFill/>
                <a:ln cap="rnd" w="12600">
                  <a:solidFill>
                    <a:srgbClr val="99ff99"/>
                  </a:solidFill>
                  <a:round/>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Times New Roman"/>
                  </a:endParaRPr>
                </a:p>
              </p:txBody>
            </p:sp>
            <p:sp>
              <p:nvSpPr>
                <p:cNvPr id="91" name=""/>
                <p:cNvSpPr/>
                <p:nvPr/>
              </p:nvSpPr>
              <p:spPr>
                <a:xfrm>
                  <a:off x="981000" y="2544480"/>
                  <a:ext cx="36720" cy="25560"/>
                </a:xfrm>
                <a:custGeom>
                  <a:avLst/>
                  <a:gdLst/>
                  <a:ahLst/>
                  <a:rect l="l" t="t" r="r" b="b"/>
                  <a:pathLst>
                    <a:path w="26" h="19">
                      <a:moveTo>
                        <a:pt x="0" y="13"/>
                      </a:moveTo>
                      <a:lnTo>
                        <a:pt x="7" y="4"/>
                      </a:lnTo>
                      <a:lnTo>
                        <a:pt x="18" y="0"/>
                      </a:lnTo>
                      <a:lnTo>
                        <a:pt x="25" y="9"/>
                      </a:lnTo>
                      <a:lnTo>
                        <a:pt x="11" y="11"/>
                      </a:lnTo>
                      <a:lnTo>
                        <a:pt x="5" y="18"/>
                      </a:lnTo>
                      <a:lnTo>
                        <a:pt x="0" y="13"/>
                      </a:lnTo>
                    </a:path>
                  </a:pathLst>
                </a:custGeom>
                <a:solidFill>
                  <a:srgbClr val="ccffcc"/>
                </a:solidFill>
                <a:ln w="0">
                  <a:noFill/>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92" name=""/>
                <p:cNvSpPr/>
                <p:nvPr/>
              </p:nvSpPr>
              <p:spPr>
                <a:xfrm>
                  <a:off x="981000" y="2544480"/>
                  <a:ext cx="36720" cy="25560"/>
                </a:xfrm>
                <a:custGeom>
                  <a:avLst/>
                  <a:gdLst/>
                  <a:ahLst/>
                  <a:rect l="l" t="t" r="r" b="b"/>
                  <a:pathLst>
                    <a:path w="26" h="19">
                      <a:moveTo>
                        <a:pt x="0" y="13"/>
                      </a:moveTo>
                      <a:lnTo>
                        <a:pt x="7" y="4"/>
                      </a:lnTo>
                      <a:lnTo>
                        <a:pt x="18" y="0"/>
                      </a:lnTo>
                      <a:lnTo>
                        <a:pt x="25" y="9"/>
                      </a:lnTo>
                      <a:lnTo>
                        <a:pt x="11" y="11"/>
                      </a:lnTo>
                      <a:lnTo>
                        <a:pt x="5" y="18"/>
                      </a:lnTo>
                      <a:lnTo>
                        <a:pt x="0" y="13"/>
                      </a:lnTo>
                    </a:path>
                  </a:pathLst>
                </a:custGeom>
                <a:noFill/>
                <a:ln cap="rnd" w="12600">
                  <a:solidFill>
                    <a:srgbClr val="99ff99"/>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93" name=""/>
                <p:cNvSpPr/>
                <p:nvPr/>
              </p:nvSpPr>
              <p:spPr>
                <a:xfrm>
                  <a:off x="955800" y="2574720"/>
                  <a:ext cx="9360" cy="6120"/>
                </a:xfrm>
                <a:custGeom>
                  <a:avLst/>
                  <a:gdLst/>
                  <a:ahLst/>
                  <a:rect l="l" t="t" r="r" b="b"/>
                  <a:pathLst>
                    <a:path w="6" h="5">
                      <a:moveTo>
                        <a:pt x="2" y="0"/>
                      </a:moveTo>
                      <a:lnTo>
                        <a:pt x="5" y="4"/>
                      </a:lnTo>
                      <a:lnTo>
                        <a:pt x="0" y="4"/>
                      </a:lnTo>
                      <a:lnTo>
                        <a:pt x="2" y="0"/>
                      </a:lnTo>
                    </a:path>
                  </a:pathLst>
                </a:custGeom>
                <a:solidFill>
                  <a:srgbClr val="ccffcc"/>
                </a:solidFill>
                <a:ln w="0">
                  <a:no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94" name=""/>
                <p:cNvSpPr/>
                <p:nvPr/>
              </p:nvSpPr>
              <p:spPr>
                <a:xfrm>
                  <a:off x="955800" y="2574720"/>
                  <a:ext cx="9360" cy="6120"/>
                </a:xfrm>
                <a:custGeom>
                  <a:avLst/>
                  <a:gdLst/>
                  <a:ahLst/>
                  <a:rect l="l" t="t" r="r" b="b"/>
                  <a:pathLst>
                    <a:path w="6" h="5">
                      <a:moveTo>
                        <a:pt x="2" y="0"/>
                      </a:moveTo>
                      <a:lnTo>
                        <a:pt x="5" y="4"/>
                      </a:lnTo>
                      <a:lnTo>
                        <a:pt x="0" y="4"/>
                      </a:lnTo>
                      <a:lnTo>
                        <a:pt x="2" y="0"/>
                      </a:lnTo>
                    </a:path>
                  </a:pathLst>
                </a:custGeom>
                <a:noFill/>
                <a:ln cap="rnd" w="12600">
                  <a:solidFill>
                    <a:srgbClr val="99ff99"/>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95" name=""/>
                <p:cNvSpPr/>
                <p:nvPr/>
              </p:nvSpPr>
              <p:spPr>
                <a:xfrm>
                  <a:off x="920880" y="2584080"/>
                  <a:ext cx="31680" cy="25560"/>
                </a:xfrm>
                <a:custGeom>
                  <a:avLst/>
                  <a:gdLst/>
                  <a:ahLst/>
                  <a:rect l="l" t="t" r="r" b="b"/>
                  <a:pathLst>
                    <a:path w="23" h="18">
                      <a:moveTo>
                        <a:pt x="0" y="17"/>
                      </a:moveTo>
                      <a:lnTo>
                        <a:pt x="13" y="8"/>
                      </a:lnTo>
                      <a:lnTo>
                        <a:pt x="10" y="2"/>
                      </a:lnTo>
                      <a:lnTo>
                        <a:pt x="22" y="0"/>
                      </a:lnTo>
                      <a:lnTo>
                        <a:pt x="18" y="8"/>
                      </a:lnTo>
                      <a:lnTo>
                        <a:pt x="20" y="8"/>
                      </a:lnTo>
                      <a:lnTo>
                        <a:pt x="15" y="13"/>
                      </a:lnTo>
                      <a:lnTo>
                        <a:pt x="0" y="17"/>
                      </a:lnTo>
                    </a:path>
                  </a:pathLst>
                </a:custGeom>
                <a:solidFill>
                  <a:srgbClr val="ccffcc"/>
                </a:solidFill>
                <a:ln w="0">
                  <a:noFill/>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96" name=""/>
                <p:cNvSpPr/>
                <p:nvPr/>
              </p:nvSpPr>
              <p:spPr>
                <a:xfrm>
                  <a:off x="920880" y="2584080"/>
                  <a:ext cx="31680" cy="25560"/>
                </a:xfrm>
                <a:custGeom>
                  <a:avLst/>
                  <a:gdLst/>
                  <a:ahLst/>
                  <a:rect l="l" t="t" r="r" b="b"/>
                  <a:pathLst>
                    <a:path w="23" h="18">
                      <a:moveTo>
                        <a:pt x="0" y="17"/>
                      </a:moveTo>
                      <a:lnTo>
                        <a:pt x="13" y="8"/>
                      </a:lnTo>
                      <a:lnTo>
                        <a:pt x="10" y="2"/>
                      </a:lnTo>
                      <a:lnTo>
                        <a:pt x="22" y="0"/>
                      </a:lnTo>
                      <a:lnTo>
                        <a:pt x="18" y="8"/>
                      </a:lnTo>
                      <a:lnTo>
                        <a:pt x="20" y="8"/>
                      </a:lnTo>
                      <a:lnTo>
                        <a:pt x="15" y="13"/>
                      </a:lnTo>
                      <a:lnTo>
                        <a:pt x="0" y="17"/>
                      </a:lnTo>
                    </a:path>
                  </a:pathLst>
                </a:custGeom>
                <a:noFill/>
                <a:ln cap="rnd" w="12600">
                  <a:solidFill>
                    <a:srgbClr val="99ff99"/>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97" name=""/>
                <p:cNvSpPr/>
                <p:nvPr/>
              </p:nvSpPr>
              <p:spPr>
                <a:xfrm>
                  <a:off x="8493120" y="2639880"/>
                  <a:ext cx="6480" cy="2880"/>
                </a:xfrm>
                <a:custGeom>
                  <a:avLst/>
                  <a:gdLst/>
                  <a:ahLst/>
                  <a:rect l="l" t="t" r="r" b="b"/>
                  <a:pathLst>
                    <a:path w="5" h="3">
                      <a:moveTo>
                        <a:pt x="0" y="0"/>
                      </a:moveTo>
                      <a:lnTo>
                        <a:pt x="4" y="2"/>
                      </a:lnTo>
                      <a:lnTo>
                        <a:pt x="0" y="2"/>
                      </a:lnTo>
                      <a:lnTo>
                        <a:pt x="0" y="0"/>
                      </a:lnTo>
                    </a:path>
                  </a:pathLst>
                </a:custGeom>
                <a:solidFill>
                  <a:srgbClr val="ccffcc"/>
                </a:solidFill>
                <a:ln w="0">
                  <a:noFill/>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Times New Roman"/>
                  </a:endParaRPr>
                </a:p>
              </p:txBody>
            </p:sp>
            <p:sp>
              <p:nvSpPr>
                <p:cNvPr id="98" name=""/>
                <p:cNvSpPr/>
                <p:nvPr/>
              </p:nvSpPr>
              <p:spPr>
                <a:xfrm>
                  <a:off x="8493120" y="2639880"/>
                  <a:ext cx="6480" cy="2880"/>
                </a:xfrm>
                <a:custGeom>
                  <a:avLst/>
                  <a:gdLst/>
                  <a:ahLst/>
                  <a:rect l="l" t="t" r="r" b="b"/>
                  <a:pathLst>
                    <a:path w="5" h="3">
                      <a:moveTo>
                        <a:pt x="0" y="0"/>
                      </a:moveTo>
                      <a:lnTo>
                        <a:pt x="4" y="2"/>
                      </a:lnTo>
                      <a:lnTo>
                        <a:pt x="0" y="2"/>
                      </a:lnTo>
                      <a:lnTo>
                        <a:pt x="0" y="0"/>
                      </a:lnTo>
                    </a:path>
                  </a:pathLst>
                </a:custGeom>
                <a:noFill/>
                <a:ln cap="rnd" w="12600">
                  <a:solidFill>
                    <a:srgbClr val="99ff99"/>
                  </a:solidFill>
                  <a:round/>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Times New Roman"/>
                  </a:endParaRPr>
                </a:p>
              </p:txBody>
            </p:sp>
            <p:sp>
              <p:nvSpPr>
                <p:cNvPr id="99" name=""/>
                <p:cNvSpPr/>
                <p:nvPr/>
              </p:nvSpPr>
              <p:spPr>
                <a:xfrm>
                  <a:off x="8447040" y="2639880"/>
                  <a:ext cx="17640" cy="12600"/>
                </a:xfrm>
                <a:custGeom>
                  <a:avLst/>
                  <a:gdLst/>
                  <a:ahLst/>
                  <a:rect l="l" t="t" r="r" b="b"/>
                  <a:pathLst>
                    <a:path w="13" h="9">
                      <a:moveTo>
                        <a:pt x="6" y="0"/>
                      </a:moveTo>
                      <a:lnTo>
                        <a:pt x="12" y="4"/>
                      </a:lnTo>
                      <a:lnTo>
                        <a:pt x="0" y="8"/>
                      </a:lnTo>
                      <a:lnTo>
                        <a:pt x="6" y="0"/>
                      </a:lnTo>
                    </a:path>
                  </a:pathLst>
                </a:custGeom>
                <a:solidFill>
                  <a:srgbClr val="ccffcc"/>
                </a:solidFill>
                <a:ln w="0">
                  <a:noFill/>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100" name=""/>
                <p:cNvSpPr/>
                <p:nvPr/>
              </p:nvSpPr>
              <p:spPr>
                <a:xfrm>
                  <a:off x="8447040" y="2639880"/>
                  <a:ext cx="17640" cy="12600"/>
                </a:xfrm>
                <a:custGeom>
                  <a:avLst/>
                  <a:gdLst/>
                  <a:ahLst/>
                  <a:rect l="l" t="t" r="r" b="b"/>
                  <a:pathLst>
                    <a:path w="13" h="9">
                      <a:moveTo>
                        <a:pt x="6" y="0"/>
                      </a:moveTo>
                      <a:lnTo>
                        <a:pt x="12" y="4"/>
                      </a:lnTo>
                      <a:lnTo>
                        <a:pt x="0" y="8"/>
                      </a:lnTo>
                      <a:lnTo>
                        <a:pt x="6" y="0"/>
                      </a:lnTo>
                    </a:path>
                  </a:pathLst>
                </a:custGeom>
                <a:noFill/>
                <a:ln cap="rnd" w="12600">
                  <a:solidFill>
                    <a:srgbClr val="99ff99"/>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101" name=""/>
                <p:cNvSpPr/>
                <p:nvPr/>
              </p:nvSpPr>
              <p:spPr>
                <a:xfrm>
                  <a:off x="8400960" y="2653920"/>
                  <a:ext cx="12960" cy="12600"/>
                </a:xfrm>
                <a:custGeom>
                  <a:avLst/>
                  <a:gdLst/>
                  <a:ahLst/>
                  <a:rect l="l" t="t" r="r" b="b"/>
                  <a:pathLst>
                    <a:path w="9" h="9">
                      <a:moveTo>
                        <a:pt x="0" y="6"/>
                      </a:moveTo>
                      <a:lnTo>
                        <a:pt x="4" y="0"/>
                      </a:lnTo>
                      <a:lnTo>
                        <a:pt x="8" y="6"/>
                      </a:lnTo>
                      <a:lnTo>
                        <a:pt x="0" y="8"/>
                      </a:lnTo>
                      <a:lnTo>
                        <a:pt x="0" y="6"/>
                      </a:lnTo>
                    </a:path>
                  </a:pathLst>
                </a:custGeom>
                <a:solidFill>
                  <a:srgbClr val="ccffcc"/>
                </a:solidFill>
                <a:ln w="0">
                  <a:noFill/>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102" name=""/>
                <p:cNvSpPr/>
                <p:nvPr/>
              </p:nvSpPr>
              <p:spPr>
                <a:xfrm>
                  <a:off x="8400960" y="2653920"/>
                  <a:ext cx="12960" cy="12600"/>
                </a:xfrm>
                <a:custGeom>
                  <a:avLst/>
                  <a:gdLst/>
                  <a:ahLst/>
                  <a:rect l="l" t="t" r="r" b="b"/>
                  <a:pathLst>
                    <a:path w="9" h="9">
                      <a:moveTo>
                        <a:pt x="0" y="6"/>
                      </a:moveTo>
                      <a:lnTo>
                        <a:pt x="4" y="0"/>
                      </a:lnTo>
                      <a:lnTo>
                        <a:pt x="8" y="6"/>
                      </a:lnTo>
                      <a:lnTo>
                        <a:pt x="0" y="8"/>
                      </a:lnTo>
                      <a:lnTo>
                        <a:pt x="0" y="6"/>
                      </a:lnTo>
                    </a:path>
                  </a:pathLst>
                </a:custGeom>
                <a:noFill/>
                <a:ln cap="rnd" w="12600">
                  <a:solidFill>
                    <a:srgbClr val="99ff99"/>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103" name=""/>
                <p:cNvSpPr/>
                <p:nvPr/>
              </p:nvSpPr>
              <p:spPr>
                <a:xfrm>
                  <a:off x="8383680" y="2657160"/>
                  <a:ext cx="14400" cy="9360"/>
                </a:xfrm>
                <a:custGeom>
                  <a:avLst/>
                  <a:gdLst/>
                  <a:ahLst/>
                  <a:rect l="l" t="t" r="r" b="b"/>
                  <a:pathLst>
                    <a:path w="10" h="7">
                      <a:moveTo>
                        <a:pt x="0" y="6"/>
                      </a:moveTo>
                      <a:lnTo>
                        <a:pt x="9" y="0"/>
                      </a:lnTo>
                      <a:lnTo>
                        <a:pt x="7" y="4"/>
                      </a:lnTo>
                      <a:lnTo>
                        <a:pt x="0" y="6"/>
                      </a:lnTo>
                    </a:path>
                  </a:pathLst>
                </a:custGeom>
                <a:solidFill>
                  <a:srgbClr val="ccffcc"/>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104" name=""/>
                <p:cNvSpPr/>
                <p:nvPr/>
              </p:nvSpPr>
              <p:spPr>
                <a:xfrm>
                  <a:off x="8383680" y="2657160"/>
                  <a:ext cx="14400" cy="9360"/>
                </a:xfrm>
                <a:custGeom>
                  <a:avLst/>
                  <a:gdLst/>
                  <a:ahLst/>
                  <a:rect l="l" t="t" r="r" b="b"/>
                  <a:pathLst>
                    <a:path w="10" h="7">
                      <a:moveTo>
                        <a:pt x="0" y="6"/>
                      </a:moveTo>
                      <a:lnTo>
                        <a:pt x="9" y="0"/>
                      </a:lnTo>
                      <a:lnTo>
                        <a:pt x="7" y="4"/>
                      </a:lnTo>
                      <a:lnTo>
                        <a:pt x="0" y="6"/>
                      </a:lnTo>
                    </a:path>
                  </a:pathLst>
                </a:custGeom>
                <a:noFill/>
                <a:ln cap="rnd" w="12600">
                  <a:solidFill>
                    <a:srgbClr val="99ff99"/>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105" name=""/>
                <p:cNvSpPr/>
                <p:nvPr/>
              </p:nvSpPr>
              <p:spPr>
                <a:xfrm>
                  <a:off x="8371080" y="2657160"/>
                  <a:ext cx="14040" cy="9360"/>
                </a:xfrm>
                <a:custGeom>
                  <a:avLst/>
                  <a:gdLst/>
                  <a:ahLst/>
                  <a:rect l="l" t="t" r="r" b="b"/>
                  <a:pathLst>
                    <a:path w="10" h="7">
                      <a:moveTo>
                        <a:pt x="0" y="0"/>
                      </a:moveTo>
                      <a:lnTo>
                        <a:pt x="9" y="0"/>
                      </a:lnTo>
                      <a:lnTo>
                        <a:pt x="5" y="6"/>
                      </a:lnTo>
                      <a:lnTo>
                        <a:pt x="0" y="0"/>
                      </a:lnTo>
                    </a:path>
                  </a:pathLst>
                </a:custGeom>
                <a:solidFill>
                  <a:srgbClr val="ccffcc"/>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106" name=""/>
                <p:cNvSpPr/>
                <p:nvPr/>
              </p:nvSpPr>
              <p:spPr>
                <a:xfrm>
                  <a:off x="8371080" y="2657160"/>
                  <a:ext cx="14040" cy="9360"/>
                </a:xfrm>
                <a:custGeom>
                  <a:avLst/>
                  <a:gdLst/>
                  <a:ahLst/>
                  <a:rect l="l" t="t" r="r" b="b"/>
                  <a:pathLst>
                    <a:path w="10" h="7">
                      <a:moveTo>
                        <a:pt x="0" y="0"/>
                      </a:moveTo>
                      <a:lnTo>
                        <a:pt x="9" y="0"/>
                      </a:lnTo>
                      <a:lnTo>
                        <a:pt x="5" y="6"/>
                      </a:lnTo>
                      <a:lnTo>
                        <a:pt x="0" y="0"/>
                      </a:lnTo>
                    </a:path>
                  </a:pathLst>
                </a:custGeom>
                <a:noFill/>
                <a:ln cap="rnd" w="12600">
                  <a:solidFill>
                    <a:srgbClr val="99ff99"/>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107" name=""/>
                <p:cNvSpPr/>
                <p:nvPr/>
              </p:nvSpPr>
              <p:spPr>
                <a:xfrm>
                  <a:off x="8325000" y="2652480"/>
                  <a:ext cx="4680" cy="6120"/>
                </a:xfrm>
                <a:custGeom>
                  <a:avLst/>
                  <a:gdLst/>
                  <a:ahLst/>
                  <a:rect l="l" t="t" r="r" b="b"/>
                  <a:pathLst>
                    <a:path w="3" h="5">
                      <a:moveTo>
                        <a:pt x="0" y="0"/>
                      </a:moveTo>
                      <a:lnTo>
                        <a:pt x="2" y="2"/>
                      </a:lnTo>
                      <a:lnTo>
                        <a:pt x="0" y="4"/>
                      </a:lnTo>
                      <a:lnTo>
                        <a:pt x="0" y="0"/>
                      </a:lnTo>
                    </a:path>
                  </a:pathLst>
                </a:custGeom>
                <a:solidFill>
                  <a:srgbClr val="ccffcc"/>
                </a:solidFill>
                <a:ln w="0">
                  <a:no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08" name=""/>
                <p:cNvSpPr/>
                <p:nvPr/>
              </p:nvSpPr>
              <p:spPr>
                <a:xfrm>
                  <a:off x="8325000" y="2652480"/>
                  <a:ext cx="4680" cy="6120"/>
                </a:xfrm>
                <a:custGeom>
                  <a:avLst/>
                  <a:gdLst/>
                  <a:ahLst/>
                  <a:rect l="l" t="t" r="r" b="b"/>
                  <a:pathLst>
                    <a:path w="3" h="5">
                      <a:moveTo>
                        <a:pt x="0" y="0"/>
                      </a:moveTo>
                      <a:lnTo>
                        <a:pt x="2" y="2"/>
                      </a:lnTo>
                      <a:lnTo>
                        <a:pt x="0" y="4"/>
                      </a:lnTo>
                      <a:lnTo>
                        <a:pt x="0" y="0"/>
                      </a:lnTo>
                    </a:path>
                  </a:pathLst>
                </a:custGeom>
                <a:noFill/>
                <a:ln cap="rnd" w="12600">
                  <a:solidFill>
                    <a:srgbClr val="99ff99"/>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09" name=""/>
                <p:cNvSpPr/>
                <p:nvPr/>
              </p:nvSpPr>
              <p:spPr>
                <a:xfrm>
                  <a:off x="8275680" y="2647800"/>
                  <a:ext cx="9360" cy="14040"/>
                </a:xfrm>
                <a:custGeom>
                  <a:avLst/>
                  <a:gdLst/>
                  <a:ahLst/>
                  <a:rect l="l" t="t" r="r" b="b"/>
                  <a:pathLst>
                    <a:path w="7" h="10">
                      <a:moveTo>
                        <a:pt x="6" y="0"/>
                      </a:moveTo>
                      <a:lnTo>
                        <a:pt x="6" y="5"/>
                      </a:lnTo>
                      <a:lnTo>
                        <a:pt x="0" y="9"/>
                      </a:lnTo>
                      <a:lnTo>
                        <a:pt x="6" y="0"/>
                      </a:lnTo>
                    </a:path>
                  </a:pathLst>
                </a:custGeom>
                <a:solidFill>
                  <a:srgbClr val="ccffcc"/>
                </a:solid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110" name=""/>
                <p:cNvSpPr/>
                <p:nvPr/>
              </p:nvSpPr>
              <p:spPr>
                <a:xfrm>
                  <a:off x="8275680" y="2647800"/>
                  <a:ext cx="9360" cy="14040"/>
                </a:xfrm>
                <a:custGeom>
                  <a:avLst/>
                  <a:gdLst/>
                  <a:ahLst/>
                  <a:rect l="l" t="t" r="r" b="b"/>
                  <a:pathLst>
                    <a:path w="7" h="10">
                      <a:moveTo>
                        <a:pt x="6" y="0"/>
                      </a:moveTo>
                      <a:lnTo>
                        <a:pt x="6" y="5"/>
                      </a:lnTo>
                      <a:lnTo>
                        <a:pt x="0" y="9"/>
                      </a:lnTo>
                      <a:lnTo>
                        <a:pt x="6" y="0"/>
                      </a:lnTo>
                    </a:path>
                  </a:pathLst>
                </a:custGeom>
                <a:noFill/>
                <a:ln cap="rnd" w="12600">
                  <a:solidFill>
                    <a:srgbClr val="99ff99"/>
                  </a:solidFill>
                  <a:round/>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111" name=""/>
                <p:cNvSpPr/>
                <p:nvPr/>
              </p:nvSpPr>
              <p:spPr>
                <a:xfrm>
                  <a:off x="8175600" y="2622240"/>
                  <a:ext cx="15840" cy="6480"/>
                </a:xfrm>
                <a:custGeom>
                  <a:avLst/>
                  <a:gdLst/>
                  <a:ahLst/>
                  <a:rect l="l" t="t" r="r" b="b"/>
                  <a:pathLst>
                    <a:path w="11" h="4">
                      <a:moveTo>
                        <a:pt x="0" y="0"/>
                      </a:moveTo>
                      <a:lnTo>
                        <a:pt x="10" y="0"/>
                      </a:lnTo>
                      <a:lnTo>
                        <a:pt x="5" y="3"/>
                      </a:lnTo>
                      <a:lnTo>
                        <a:pt x="0" y="0"/>
                      </a:lnTo>
                    </a:path>
                  </a:pathLst>
                </a:custGeom>
                <a:solidFill>
                  <a:srgbClr val="ccffcc"/>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12" name=""/>
                <p:cNvSpPr/>
                <p:nvPr/>
              </p:nvSpPr>
              <p:spPr>
                <a:xfrm>
                  <a:off x="8175600" y="2622240"/>
                  <a:ext cx="15840" cy="6480"/>
                </a:xfrm>
                <a:custGeom>
                  <a:avLst/>
                  <a:gdLst/>
                  <a:ahLst/>
                  <a:rect l="l" t="t" r="r" b="b"/>
                  <a:pathLst>
                    <a:path w="11" h="4">
                      <a:moveTo>
                        <a:pt x="0" y="0"/>
                      </a:moveTo>
                      <a:lnTo>
                        <a:pt x="10" y="0"/>
                      </a:lnTo>
                      <a:lnTo>
                        <a:pt x="5" y="3"/>
                      </a:lnTo>
                      <a:lnTo>
                        <a:pt x="0" y="0"/>
                      </a:lnTo>
                    </a:path>
                  </a:pathLst>
                </a:custGeom>
                <a:noFill/>
                <a:ln cap="rnd" w="12600">
                  <a:solidFill>
                    <a:srgbClr val="99ff99"/>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13" name=""/>
                <p:cNvSpPr/>
                <p:nvPr/>
              </p:nvSpPr>
              <p:spPr>
                <a:xfrm>
                  <a:off x="2435400" y="3319200"/>
                  <a:ext cx="10800" cy="14400"/>
                </a:xfrm>
                <a:custGeom>
                  <a:avLst/>
                  <a:gdLst/>
                  <a:ahLst/>
                  <a:rect l="l" t="t" r="r" b="b"/>
                  <a:pathLst>
                    <a:path w="8" h="11">
                      <a:moveTo>
                        <a:pt x="0" y="5"/>
                      </a:moveTo>
                      <a:lnTo>
                        <a:pt x="7" y="0"/>
                      </a:lnTo>
                      <a:lnTo>
                        <a:pt x="0" y="10"/>
                      </a:lnTo>
                      <a:lnTo>
                        <a:pt x="0" y="5"/>
                      </a:lnTo>
                    </a:path>
                  </a:pathLst>
                </a:custGeom>
                <a:solidFill>
                  <a:srgbClr val="ccffcc"/>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14" name=""/>
                <p:cNvSpPr/>
                <p:nvPr/>
              </p:nvSpPr>
              <p:spPr>
                <a:xfrm>
                  <a:off x="2435400" y="3319200"/>
                  <a:ext cx="10800" cy="14400"/>
                </a:xfrm>
                <a:custGeom>
                  <a:avLst/>
                  <a:gdLst/>
                  <a:ahLst/>
                  <a:rect l="l" t="t" r="r" b="b"/>
                  <a:pathLst>
                    <a:path w="8" h="11">
                      <a:moveTo>
                        <a:pt x="0" y="5"/>
                      </a:moveTo>
                      <a:lnTo>
                        <a:pt x="7" y="0"/>
                      </a:lnTo>
                      <a:lnTo>
                        <a:pt x="0" y="10"/>
                      </a:lnTo>
                      <a:lnTo>
                        <a:pt x="0" y="5"/>
                      </a:lnTo>
                    </a:path>
                  </a:pathLst>
                </a:custGeom>
                <a:noFill/>
                <a:ln cap="rnd" w="12600">
                  <a:solidFill>
                    <a:srgbClr val="99ff99"/>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15" name=""/>
                <p:cNvSpPr/>
                <p:nvPr/>
              </p:nvSpPr>
              <p:spPr>
                <a:xfrm>
                  <a:off x="1946160" y="3176280"/>
                  <a:ext cx="9720" cy="4680"/>
                </a:xfrm>
                <a:custGeom>
                  <a:avLst/>
                  <a:gdLst/>
                  <a:ahLst/>
                  <a:rect l="l" t="t" r="r" b="b"/>
                  <a:pathLst>
                    <a:path w="6" h="3">
                      <a:moveTo>
                        <a:pt x="0" y="0"/>
                      </a:moveTo>
                      <a:lnTo>
                        <a:pt x="5" y="2"/>
                      </a:lnTo>
                      <a:lnTo>
                        <a:pt x="2" y="2"/>
                      </a:lnTo>
                      <a:lnTo>
                        <a:pt x="0" y="0"/>
                      </a:lnTo>
                    </a:path>
                  </a:pathLst>
                </a:custGeom>
                <a:solidFill>
                  <a:srgbClr val="ccffcc"/>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16" name=""/>
                <p:cNvSpPr/>
                <p:nvPr/>
              </p:nvSpPr>
              <p:spPr>
                <a:xfrm>
                  <a:off x="1946160" y="3176280"/>
                  <a:ext cx="9720" cy="4680"/>
                </a:xfrm>
                <a:custGeom>
                  <a:avLst/>
                  <a:gdLst/>
                  <a:ahLst/>
                  <a:rect l="l" t="t" r="r" b="b"/>
                  <a:pathLst>
                    <a:path w="6" h="3">
                      <a:moveTo>
                        <a:pt x="0" y="0"/>
                      </a:moveTo>
                      <a:lnTo>
                        <a:pt x="5" y="2"/>
                      </a:lnTo>
                      <a:lnTo>
                        <a:pt x="2" y="2"/>
                      </a:lnTo>
                      <a:lnTo>
                        <a:pt x="0" y="0"/>
                      </a:lnTo>
                    </a:path>
                  </a:pathLst>
                </a:custGeom>
                <a:noFill/>
                <a:ln cap="rnd" w="12600">
                  <a:solidFill>
                    <a:srgbClr val="99ff99"/>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17" name=""/>
                <p:cNvSpPr/>
                <p:nvPr/>
              </p:nvSpPr>
              <p:spPr>
                <a:xfrm>
                  <a:off x="1344600" y="2334960"/>
                  <a:ext cx="20520" cy="27000"/>
                </a:xfrm>
                <a:custGeom>
                  <a:avLst/>
                  <a:gdLst/>
                  <a:ahLst/>
                  <a:rect l="l" t="t" r="r" b="b"/>
                  <a:pathLst>
                    <a:path w="15" h="19">
                      <a:moveTo>
                        <a:pt x="4" y="13"/>
                      </a:moveTo>
                      <a:lnTo>
                        <a:pt x="12" y="0"/>
                      </a:lnTo>
                      <a:lnTo>
                        <a:pt x="14" y="2"/>
                      </a:lnTo>
                      <a:lnTo>
                        <a:pt x="7" y="14"/>
                      </a:lnTo>
                      <a:lnTo>
                        <a:pt x="0" y="18"/>
                      </a:lnTo>
                      <a:lnTo>
                        <a:pt x="4" y="13"/>
                      </a:lnTo>
                    </a:path>
                  </a:pathLst>
                </a:custGeom>
                <a:solidFill>
                  <a:srgbClr val="ccffcc"/>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18" name=""/>
                <p:cNvSpPr/>
                <p:nvPr/>
              </p:nvSpPr>
              <p:spPr>
                <a:xfrm>
                  <a:off x="1344600" y="2334960"/>
                  <a:ext cx="20520" cy="27000"/>
                </a:xfrm>
                <a:custGeom>
                  <a:avLst/>
                  <a:gdLst/>
                  <a:ahLst/>
                  <a:rect l="l" t="t" r="r" b="b"/>
                  <a:pathLst>
                    <a:path w="15" h="19">
                      <a:moveTo>
                        <a:pt x="4" y="13"/>
                      </a:moveTo>
                      <a:lnTo>
                        <a:pt x="12" y="0"/>
                      </a:lnTo>
                      <a:lnTo>
                        <a:pt x="14" y="2"/>
                      </a:lnTo>
                      <a:lnTo>
                        <a:pt x="7" y="14"/>
                      </a:lnTo>
                      <a:lnTo>
                        <a:pt x="0" y="18"/>
                      </a:lnTo>
                      <a:lnTo>
                        <a:pt x="4" y="13"/>
                      </a:lnTo>
                    </a:path>
                  </a:pathLst>
                </a:custGeom>
                <a:noFill/>
                <a:ln cap="rnd" w="12600">
                  <a:solidFill>
                    <a:srgbClr val="99ff99"/>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19" name=""/>
                <p:cNvSpPr/>
                <p:nvPr/>
              </p:nvSpPr>
              <p:spPr>
                <a:xfrm>
                  <a:off x="1660680" y="2536560"/>
                  <a:ext cx="11160" cy="20520"/>
                </a:xfrm>
                <a:custGeom>
                  <a:avLst/>
                  <a:gdLst/>
                  <a:ahLst/>
                  <a:rect l="l" t="t" r="r" b="b"/>
                  <a:pathLst>
                    <a:path w="8" h="15">
                      <a:moveTo>
                        <a:pt x="4" y="7"/>
                      </a:moveTo>
                      <a:lnTo>
                        <a:pt x="7" y="14"/>
                      </a:lnTo>
                      <a:lnTo>
                        <a:pt x="2" y="7"/>
                      </a:lnTo>
                      <a:lnTo>
                        <a:pt x="0" y="0"/>
                      </a:lnTo>
                      <a:lnTo>
                        <a:pt x="4" y="7"/>
                      </a:lnTo>
                    </a:path>
                  </a:pathLst>
                </a:custGeom>
                <a:solidFill>
                  <a:srgbClr val="ccffcc"/>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20" name=""/>
                <p:cNvSpPr/>
                <p:nvPr/>
              </p:nvSpPr>
              <p:spPr>
                <a:xfrm>
                  <a:off x="1660680" y="2536560"/>
                  <a:ext cx="11160" cy="20520"/>
                </a:xfrm>
                <a:custGeom>
                  <a:avLst/>
                  <a:gdLst/>
                  <a:ahLst/>
                  <a:rect l="l" t="t" r="r" b="b"/>
                  <a:pathLst>
                    <a:path w="8" h="15">
                      <a:moveTo>
                        <a:pt x="4" y="7"/>
                      </a:moveTo>
                      <a:lnTo>
                        <a:pt x="7" y="14"/>
                      </a:lnTo>
                      <a:lnTo>
                        <a:pt x="2" y="7"/>
                      </a:lnTo>
                      <a:lnTo>
                        <a:pt x="0" y="0"/>
                      </a:lnTo>
                      <a:lnTo>
                        <a:pt x="4" y="7"/>
                      </a:lnTo>
                    </a:path>
                  </a:pathLst>
                </a:custGeom>
                <a:noFill/>
                <a:ln cap="rnd" w="12600">
                  <a:solidFill>
                    <a:srgbClr val="99ff99"/>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21" name=""/>
                <p:cNvSpPr/>
                <p:nvPr/>
              </p:nvSpPr>
              <p:spPr>
                <a:xfrm>
                  <a:off x="1689120" y="2514240"/>
                  <a:ext cx="19080" cy="28800"/>
                </a:xfrm>
                <a:custGeom>
                  <a:avLst/>
                  <a:gdLst/>
                  <a:ahLst/>
                  <a:rect l="l" t="t" r="r" b="b"/>
                  <a:pathLst>
                    <a:path w="14" h="21">
                      <a:moveTo>
                        <a:pt x="5" y="17"/>
                      </a:moveTo>
                      <a:lnTo>
                        <a:pt x="13" y="20"/>
                      </a:lnTo>
                      <a:lnTo>
                        <a:pt x="10" y="0"/>
                      </a:lnTo>
                      <a:lnTo>
                        <a:pt x="2" y="2"/>
                      </a:lnTo>
                      <a:lnTo>
                        <a:pt x="0" y="13"/>
                      </a:lnTo>
                      <a:lnTo>
                        <a:pt x="3" y="15"/>
                      </a:lnTo>
                      <a:lnTo>
                        <a:pt x="5" y="7"/>
                      </a:lnTo>
                      <a:lnTo>
                        <a:pt x="5" y="17"/>
                      </a:lnTo>
                    </a:path>
                  </a:pathLst>
                </a:custGeom>
                <a:solidFill>
                  <a:srgbClr val="ccffcc"/>
                </a:solidFill>
                <a:ln w="0">
                  <a:noFill/>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122" name=""/>
                <p:cNvSpPr/>
                <p:nvPr/>
              </p:nvSpPr>
              <p:spPr>
                <a:xfrm>
                  <a:off x="1689120" y="2514240"/>
                  <a:ext cx="19080" cy="28800"/>
                </a:xfrm>
                <a:custGeom>
                  <a:avLst/>
                  <a:gdLst/>
                  <a:ahLst/>
                  <a:rect l="l" t="t" r="r" b="b"/>
                  <a:pathLst>
                    <a:path w="14" h="21">
                      <a:moveTo>
                        <a:pt x="5" y="17"/>
                      </a:moveTo>
                      <a:lnTo>
                        <a:pt x="13" y="20"/>
                      </a:lnTo>
                      <a:lnTo>
                        <a:pt x="10" y="0"/>
                      </a:lnTo>
                      <a:lnTo>
                        <a:pt x="2" y="2"/>
                      </a:lnTo>
                      <a:lnTo>
                        <a:pt x="0" y="13"/>
                      </a:lnTo>
                      <a:lnTo>
                        <a:pt x="3" y="15"/>
                      </a:lnTo>
                      <a:lnTo>
                        <a:pt x="5" y="7"/>
                      </a:lnTo>
                      <a:lnTo>
                        <a:pt x="5" y="17"/>
                      </a:lnTo>
                    </a:path>
                  </a:pathLst>
                </a:custGeom>
                <a:noFill/>
                <a:ln cap="rnd" w="12600">
                  <a:solidFill>
                    <a:srgbClr val="99ff99"/>
                  </a:solidFill>
                  <a:round/>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123" name=""/>
                <p:cNvSpPr/>
                <p:nvPr/>
              </p:nvSpPr>
              <p:spPr>
                <a:xfrm>
                  <a:off x="1649520" y="2495160"/>
                  <a:ext cx="36360" cy="61920"/>
                </a:xfrm>
                <a:custGeom>
                  <a:avLst/>
                  <a:gdLst/>
                  <a:ahLst/>
                  <a:rect l="l" t="t" r="r" b="b"/>
                  <a:pathLst>
                    <a:path w="27" h="45">
                      <a:moveTo>
                        <a:pt x="15" y="10"/>
                      </a:moveTo>
                      <a:lnTo>
                        <a:pt x="24" y="24"/>
                      </a:lnTo>
                      <a:lnTo>
                        <a:pt x="19" y="20"/>
                      </a:lnTo>
                      <a:lnTo>
                        <a:pt x="21" y="28"/>
                      </a:lnTo>
                      <a:lnTo>
                        <a:pt x="26" y="31"/>
                      </a:lnTo>
                      <a:lnTo>
                        <a:pt x="24" y="39"/>
                      </a:lnTo>
                      <a:lnTo>
                        <a:pt x="26" y="37"/>
                      </a:lnTo>
                      <a:lnTo>
                        <a:pt x="26" y="44"/>
                      </a:lnTo>
                      <a:lnTo>
                        <a:pt x="22" y="44"/>
                      </a:lnTo>
                      <a:lnTo>
                        <a:pt x="17" y="31"/>
                      </a:lnTo>
                      <a:lnTo>
                        <a:pt x="8" y="28"/>
                      </a:lnTo>
                      <a:lnTo>
                        <a:pt x="12" y="28"/>
                      </a:lnTo>
                      <a:lnTo>
                        <a:pt x="12" y="22"/>
                      </a:lnTo>
                      <a:lnTo>
                        <a:pt x="6" y="20"/>
                      </a:lnTo>
                      <a:lnTo>
                        <a:pt x="6" y="6"/>
                      </a:lnTo>
                      <a:lnTo>
                        <a:pt x="0" y="13"/>
                      </a:lnTo>
                      <a:lnTo>
                        <a:pt x="4" y="4"/>
                      </a:lnTo>
                      <a:lnTo>
                        <a:pt x="3" y="0"/>
                      </a:lnTo>
                      <a:lnTo>
                        <a:pt x="8" y="2"/>
                      </a:lnTo>
                      <a:lnTo>
                        <a:pt x="10" y="8"/>
                      </a:lnTo>
                      <a:lnTo>
                        <a:pt x="15" y="10"/>
                      </a:lnTo>
                    </a:path>
                  </a:pathLst>
                </a:custGeom>
                <a:solidFill>
                  <a:srgbClr val="ccffcc"/>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124" name=""/>
                <p:cNvSpPr/>
                <p:nvPr/>
              </p:nvSpPr>
              <p:spPr>
                <a:xfrm>
                  <a:off x="1649520" y="2495160"/>
                  <a:ext cx="36360" cy="61920"/>
                </a:xfrm>
                <a:custGeom>
                  <a:avLst/>
                  <a:gdLst/>
                  <a:ahLst/>
                  <a:rect l="l" t="t" r="r" b="b"/>
                  <a:pathLst>
                    <a:path w="27" h="45">
                      <a:moveTo>
                        <a:pt x="15" y="10"/>
                      </a:moveTo>
                      <a:lnTo>
                        <a:pt x="24" y="24"/>
                      </a:lnTo>
                      <a:lnTo>
                        <a:pt x="19" y="20"/>
                      </a:lnTo>
                      <a:lnTo>
                        <a:pt x="21" y="28"/>
                      </a:lnTo>
                      <a:lnTo>
                        <a:pt x="26" y="31"/>
                      </a:lnTo>
                      <a:lnTo>
                        <a:pt x="24" y="39"/>
                      </a:lnTo>
                      <a:lnTo>
                        <a:pt x="26" y="37"/>
                      </a:lnTo>
                      <a:lnTo>
                        <a:pt x="26" y="44"/>
                      </a:lnTo>
                      <a:lnTo>
                        <a:pt x="22" y="44"/>
                      </a:lnTo>
                      <a:lnTo>
                        <a:pt x="17" y="31"/>
                      </a:lnTo>
                      <a:lnTo>
                        <a:pt x="8" y="28"/>
                      </a:lnTo>
                      <a:lnTo>
                        <a:pt x="12" y="28"/>
                      </a:lnTo>
                      <a:lnTo>
                        <a:pt x="12" y="22"/>
                      </a:lnTo>
                      <a:lnTo>
                        <a:pt x="6" y="20"/>
                      </a:lnTo>
                      <a:lnTo>
                        <a:pt x="6" y="6"/>
                      </a:lnTo>
                      <a:lnTo>
                        <a:pt x="0" y="13"/>
                      </a:lnTo>
                      <a:lnTo>
                        <a:pt x="4" y="4"/>
                      </a:lnTo>
                      <a:lnTo>
                        <a:pt x="3" y="0"/>
                      </a:lnTo>
                      <a:lnTo>
                        <a:pt x="8" y="2"/>
                      </a:lnTo>
                      <a:lnTo>
                        <a:pt x="10" y="8"/>
                      </a:lnTo>
                      <a:lnTo>
                        <a:pt x="15" y="10"/>
                      </a:lnTo>
                    </a:path>
                  </a:pathLst>
                </a:custGeom>
                <a:noFill/>
                <a:ln cap="rnd" w="12600">
                  <a:solidFill>
                    <a:srgbClr val="99ff99"/>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125" name=""/>
                <p:cNvSpPr/>
                <p:nvPr/>
              </p:nvSpPr>
              <p:spPr>
                <a:xfrm>
                  <a:off x="1590840" y="2420640"/>
                  <a:ext cx="31680" cy="36360"/>
                </a:xfrm>
                <a:custGeom>
                  <a:avLst/>
                  <a:gdLst/>
                  <a:ahLst/>
                  <a:rect l="l" t="t" r="r" b="b"/>
                  <a:pathLst>
                    <a:path w="23" h="26">
                      <a:moveTo>
                        <a:pt x="20" y="5"/>
                      </a:moveTo>
                      <a:lnTo>
                        <a:pt x="22" y="11"/>
                      </a:lnTo>
                      <a:lnTo>
                        <a:pt x="18" y="11"/>
                      </a:lnTo>
                      <a:lnTo>
                        <a:pt x="22" y="14"/>
                      </a:lnTo>
                      <a:lnTo>
                        <a:pt x="11" y="13"/>
                      </a:lnTo>
                      <a:lnTo>
                        <a:pt x="22" y="16"/>
                      </a:lnTo>
                      <a:lnTo>
                        <a:pt x="22" y="23"/>
                      </a:lnTo>
                      <a:lnTo>
                        <a:pt x="11" y="14"/>
                      </a:lnTo>
                      <a:lnTo>
                        <a:pt x="11" y="22"/>
                      </a:lnTo>
                      <a:lnTo>
                        <a:pt x="10" y="25"/>
                      </a:lnTo>
                      <a:lnTo>
                        <a:pt x="2" y="14"/>
                      </a:lnTo>
                      <a:lnTo>
                        <a:pt x="4" y="11"/>
                      </a:lnTo>
                      <a:lnTo>
                        <a:pt x="0" y="5"/>
                      </a:lnTo>
                      <a:lnTo>
                        <a:pt x="8" y="0"/>
                      </a:lnTo>
                      <a:lnTo>
                        <a:pt x="20" y="5"/>
                      </a:lnTo>
                    </a:path>
                  </a:pathLst>
                </a:custGeom>
                <a:solidFill>
                  <a:srgbClr val="ccffcc"/>
                </a:solidFill>
                <a:ln w="0">
                  <a:no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126" name=""/>
                <p:cNvSpPr/>
                <p:nvPr/>
              </p:nvSpPr>
              <p:spPr>
                <a:xfrm>
                  <a:off x="1590840" y="2420640"/>
                  <a:ext cx="31680" cy="36360"/>
                </a:xfrm>
                <a:custGeom>
                  <a:avLst/>
                  <a:gdLst/>
                  <a:ahLst/>
                  <a:rect l="l" t="t" r="r" b="b"/>
                  <a:pathLst>
                    <a:path w="23" h="26">
                      <a:moveTo>
                        <a:pt x="20" y="5"/>
                      </a:moveTo>
                      <a:lnTo>
                        <a:pt x="22" y="11"/>
                      </a:lnTo>
                      <a:lnTo>
                        <a:pt x="18" y="11"/>
                      </a:lnTo>
                      <a:lnTo>
                        <a:pt x="22" y="14"/>
                      </a:lnTo>
                      <a:lnTo>
                        <a:pt x="11" y="13"/>
                      </a:lnTo>
                      <a:lnTo>
                        <a:pt x="22" y="16"/>
                      </a:lnTo>
                      <a:lnTo>
                        <a:pt x="22" y="23"/>
                      </a:lnTo>
                      <a:lnTo>
                        <a:pt x="11" y="14"/>
                      </a:lnTo>
                      <a:lnTo>
                        <a:pt x="11" y="22"/>
                      </a:lnTo>
                      <a:lnTo>
                        <a:pt x="10" y="25"/>
                      </a:lnTo>
                      <a:lnTo>
                        <a:pt x="2" y="14"/>
                      </a:lnTo>
                      <a:lnTo>
                        <a:pt x="4" y="11"/>
                      </a:lnTo>
                      <a:lnTo>
                        <a:pt x="0" y="5"/>
                      </a:lnTo>
                      <a:lnTo>
                        <a:pt x="8" y="0"/>
                      </a:lnTo>
                      <a:lnTo>
                        <a:pt x="20" y="5"/>
                      </a:lnTo>
                    </a:path>
                  </a:pathLst>
                </a:custGeom>
                <a:noFill/>
                <a:ln cap="rnd" w="12600">
                  <a:solidFill>
                    <a:srgbClr val="99ff99"/>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127" name=""/>
                <p:cNvSpPr/>
                <p:nvPr/>
              </p:nvSpPr>
              <p:spPr>
                <a:xfrm>
                  <a:off x="1676520" y="2493720"/>
                  <a:ext cx="7920" cy="11160"/>
                </a:xfrm>
                <a:custGeom>
                  <a:avLst/>
                  <a:gdLst/>
                  <a:ahLst/>
                  <a:rect l="l" t="t" r="r" b="b"/>
                  <a:pathLst>
                    <a:path w="5" h="8">
                      <a:moveTo>
                        <a:pt x="4" y="3"/>
                      </a:moveTo>
                      <a:lnTo>
                        <a:pt x="4" y="7"/>
                      </a:lnTo>
                      <a:lnTo>
                        <a:pt x="0" y="0"/>
                      </a:lnTo>
                      <a:lnTo>
                        <a:pt x="4" y="3"/>
                      </a:lnTo>
                    </a:path>
                  </a:pathLst>
                </a:custGeom>
                <a:solidFill>
                  <a:srgbClr val="ccffcc"/>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128" name=""/>
                <p:cNvSpPr/>
                <p:nvPr/>
              </p:nvSpPr>
              <p:spPr>
                <a:xfrm>
                  <a:off x="1676520" y="2493720"/>
                  <a:ext cx="7920" cy="11160"/>
                </a:xfrm>
                <a:custGeom>
                  <a:avLst/>
                  <a:gdLst/>
                  <a:ahLst/>
                  <a:rect l="l" t="t" r="r" b="b"/>
                  <a:pathLst>
                    <a:path w="5" h="8">
                      <a:moveTo>
                        <a:pt x="4" y="3"/>
                      </a:moveTo>
                      <a:lnTo>
                        <a:pt x="4" y="7"/>
                      </a:lnTo>
                      <a:lnTo>
                        <a:pt x="0" y="0"/>
                      </a:lnTo>
                      <a:lnTo>
                        <a:pt x="4" y="3"/>
                      </a:lnTo>
                    </a:path>
                  </a:pathLst>
                </a:custGeom>
                <a:noFill/>
                <a:ln cap="rnd" w="12600">
                  <a:solidFill>
                    <a:srgbClr val="99ff99"/>
                  </a:solidFill>
                  <a:round/>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129" name=""/>
                <p:cNvSpPr/>
                <p:nvPr/>
              </p:nvSpPr>
              <p:spPr>
                <a:xfrm>
                  <a:off x="1663560" y="2493720"/>
                  <a:ext cx="9720" cy="6120"/>
                </a:xfrm>
                <a:custGeom>
                  <a:avLst/>
                  <a:gdLst/>
                  <a:ahLst/>
                  <a:rect l="l" t="t" r="r" b="b"/>
                  <a:pathLst>
                    <a:path w="7" h="4">
                      <a:moveTo>
                        <a:pt x="6" y="0"/>
                      </a:moveTo>
                      <a:lnTo>
                        <a:pt x="4" y="3"/>
                      </a:lnTo>
                      <a:lnTo>
                        <a:pt x="0" y="0"/>
                      </a:lnTo>
                      <a:lnTo>
                        <a:pt x="6" y="0"/>
                      </a:lnTo>
                    </a:path>
                  </a:pathLst>
                </a:custGeom>
                <a:solidFill>
                  <a:srgbClr val="ccffcc"/>
                </a:solidFill>
                <a:ln w="0">
                  <a:no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30" name=""/>
                <p:cNvSpPr/>
                <p:nvPr/>
              </p:nvSpPr>
              <p:spPr>
                <a:xfrm>
                  <a:off x="1663560" y="2493720"/>
                  <a:ext cx="9720" cy="6120"/>
                </a:xfrm>
                <a:custGeom>
                  <a:avLst/>
                  <a:gdLst/>
                  <a:ahLst/>
                  <a:rect l="l" t="t" r="r" b="b"/>
                  <a:pathLst>
                    <a:path w="7" h="4">
                      <a:moveTo>
                        <a:pt x="6" y="0"/>
                      </a:moveTo>
                      <a:lnTo>
                        <a:pt x="4" y="3"/>
                      </a:lnTo>
                      <a:lnTo>
                        <a:pt x="0" y="0"/>
                      </a:lnTo>
                      <a:lnTo>
                        <a:pt x="6" y="0"/>
                      </a:lnTo>
                    </a:path>
                  </a:pathLst>
                </a:custGeom>
                <a:noFill/>
                <a:ln cap="rnd" w="12600">
                  <a:solidFill>
                    <a:srgbClr val="99ff99"/>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31" name=""/>
                <p:cNvSpPr/>
                <p:nvPr/>
              </p:nvSpPr>
              <p:spPr>
                <a:xfrm>
                  <a:off x="1666800" y="2481120"/>
                  <a:ext cx="6480" cy="9360"/>
                </a:xfrm>
                <a:custGeom>
                  <a:avLst/>
                  <a:gdLst/>
                  <a:ahLst/>
                  <a:rect l="l" t="t" r="r" b="b"/>
                  <a:pathLst>
                    <a:path w="5" h="6">
                      <a:moveTo>
                        <a:pt x="0" y="0"/>
                      </a:moveTo>
                      <a:lnTo>
                        <a:pt x="4" y="5"/>
                      </a:lnTo>
                      <a:lnTo>
                        <a:pt x="0" y="5"/>
                      </a:lnTo>
                      <a:lnTo>
                        <a:pt x="0" y="0"/>
                      </a:lnTo>
                    </a:path>
                  </a:pathLst>
                </a:custGeom>
                <a:solidFill>
                  <a:srgbClr val="ccffcc"/>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132" name=""/>
                <p:cNvSpPr/>
                <p:nvPr/>
              </p:nvSpPr>
              <p:spPr>
                <a:xfrm>
                  <a:off x="1666800" y="2481120"/>
                  <a:ext cx="6480" cy="9360"/>
                </a:xfrm>
                <a:custGeom>
                  <a:avLst/>
                  <a:gdLst/>
                  <a:ahLst/>
                  <a:rect l="l" t="t" r="r" b="b"/>
                  <a:pathLst>
                    <a:path w="5" h="6">
                      <a:moveTo>
                        <a:pt x="0" y="0"/>
                      </a:moveTo>
                      <a:lnTo>
                        <a:pt x="4" y="5"/>
                      </a:lnTo>
                      <a:lnTo>
                        <a:pt x="0" y="5"/>
                      </a:lnTo>
                      <a:lnTo>
                        <a:pt x="0" y="0"/>
                      </a:lnTo>
                    </a:path>
                  </a:pathLst>
                </a:custGeom>
                <a:noFill/>
                <a:ln cap="rnd" w="12600">
                  <a:solidFill>
                    <a:srgbClr val="99ff99"/>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133" name=""/>
                <p:cNvSpPr/>
                <p:nvPr/>
              </p:nvSpPr>
              <p:spPr>
                <a:xfrm>
                  <a:off x="1643040" y="2468160"/>
                  <a:ext cx="22320" cy="27000"/>
                </a:xfrm>
                <a:custGeom>
                  <a:avLst/>
                  <a:gdLst/>
                  <a:ahLst/>
                  <a:rect l="l" t="t" r="r" b="b"/>
                  <a:pathLst>
                    <a:path w="16" h="20">
                      <a:moveTo>
                        <a:pt x="2" y="6"/>
                      </a:moveTo>
                      <a:lnTo>
                        <a:pt x="0" y="0"/>
                      </a:lnTo>
                      <a:lnTo>
                        <a:pt x="13" y="4"/>
                      </a:lnTo>
                      <a:lnTo>
                        <a:pt x="15" y="11"/>
                      </a:lnTo>
                      <a:lnTo>
                        <a:pt x="10" y="8"/>
                      </a:lnTo>
                      <a:lnTo>
                        <a:pt x="13" y="17"/>
                      </a:lnTo>
                      <a:lnTo>
                        <a:pt x="6" y="19"/>
                      </a:lnTo>
                      <a:lnTo>
                        <a:pt x="2" y="6"/>
                      </a:lnTo>
                    </a:path>
                  </a:pathLst>
                </a:custGeom>
                <a:solidFill>
                  <a:srgbClr val="ccffcc"/>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34" name=""/>
                <p:cNvSpPr/>
                <p:nvPr/>
              </p:nvSpPr>
              <p:spPr>
                <a:xfrm>
                  <a:off x="1643040" y="2468160"/>
                  <a:ext cx="22320" cy="27000"/>
                </a:xfrm>
                <a:custGeom>
                  <a:avLst/>
                  <a:gdLst/>
                  <a:ahLst/>
                  <a:rect l="l" t="t" r="r" b="b"/>
                  <a:pathLst>
                    <a:path w="16" h="20">
                      <a:moveTo>
                        <a:pt x="2" y="6"/>
                      </a:moveTo>
                      <a:lnTo>
                        <a:pt x="0" y="0"/>
                      </a:lnTo>
                      <a:lnTo>
                        <a:pt x="13" y="4"/>
                      </a:lnTo>
                      <a:lnTo>
                        <a:pt x="15" y="11"/>
                      </a:lnTo>
                      <a:lnTo>
                        <a:pt x="10" y="8"/>
                      </a:lnTo>
                      <a:lnTo>
                        <a:pt x="13" y="17"/>
                      </a:lnTo>
                      <a:lnTo>
                        <a:pt x="6" y="19"/>
                      </a:lnTo>
                      <a:lnTo>
                        <a:pt x="2" y="6"/>
                      </a:lnTo>
                    </a:path>
                  </a:pathLst>
                </a:custGeom>
                <a:noFill/>
                <a:ln cap="rnd" w="12600">
                  <a:solidFill>
                    <a:srgbClr val="99ff99"/>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35" name=""/>
                <p:cNvSpPr/>
                <p:nvPr/>
              </p:nvSpPr>
              <p:spPr>
                <a:xfrm>
                  <a:off x="1633680" y="2476080"/>
                  <a:ext cx="14040" cy="32040"/>
                </a:xfrm>
                <a:custGeom>
                  <a:avLst/>
                  <a:gdLst/>
                  <a:ahLst/>
                  <a:rect l="l" t="t" r="r" b="b"/>
                  <a:pathLst>
                    <a:path w="10" h="23">
                      <a:moveTo>
                        <a:pt x="4" y="7"/>
                      </a:moveTo>
                      <a:lnTo>
                        <a:pt x="0" y="0"/>
                      </a:lnTo>
                      <a:lnTo>
                        <a:pt x="9" y="4"/>
                      </a:lnTo>
                      <a:lnTo>
                        <a:pt x="9" y="7"/>
                      </a:lnTo>
                      <a:lnTo>
                        <a:pt x="7" y="7"/>
                      </a:lnTo>
                      <a:lnTo>
                        <a:pt x="7" y="22"/>
                      </a:lnTo>
                      <a:lnTo>
                        <a:pt x="4" y="16"/>
                      </a:lnTo>
                      <a:lnTo>
                        <a:pt x="4" y="13"/>
                      </a:lnTo>
                      <a:lnTo>
                        <a:pt x="5" y="11"/>
                      </a:lnTo>
                      <a:lnTo>
                        <a:pt x="4" y="7"/>
                      </a:lnTo>
                    </a:path>
                  </a:pathLst>
                </a:custGeom>
                <a:solidFill>
                  <a:srgbClr val="ccffcc"/>
                </a:solidFill>
                <a:ln w="0">
                  <a:noFill/>
                </a:ln>
              </p:spPr>
              <p:style>
                <a:lnRef idx="0"/>
                <a:fillRef idx="0"/>
                <a:effectRef idx="0"/>
                <a:fontRef idx="minor"/>
              </p:style>
              <p:txBody>
                <a:bodyPr lIns="90000" rIns="90000" tIns="-14760" bIns="-14760" anchor="t">
                  <a:noAutofit/>
                </a:bodyPr>
                <a:p>
                  <a:endParaRPr b="0" lang="en-US" sz="2400" strike="noStrike" u="none">
                    <a:solidFill>
                      <a:srgbClr val="000000"/>
                    </a:solidFill>
                    <a:effectLst/>
                    <a:uFillTx/>
                    <a:latin typeface="Times New Roman"/>
                  </a:endParaRPr>
                </a:p>
              </p:txBody>
            </p:sp>
            <p:sp>
              <p:nvSpPr>
                <p:cNvPr id="136" name=""/>
                <p:cNvSpPr/>
                <p:nvPr/>
              </p:nvSpPr>
              <p:spPr>
                <a:xfrm>
                  <a:off x="1633680" y="2476080"/>
                  <a:ext cx="14040" cy="32040"/>
                </a:xfrm>
                <a:custGeom>
                  <a:avLst/>
                  <a:gdLst/>
                  <a:ahLst/>
                  <a:rect l="l" t="t" r="r" b="b"/>
                  <a:pathLst>
                    <a:path w="10" h="23">
                      <a:moveTo>
                        <a:pt x="4" y="7"/>
                      </a:moveTo>
                      <a:lnTo>
                        <a:pt x="0" y="0"/>
                      </a:lnTo>
                      <a:lnTo>
                        <a:pt x="9" y="4"/>
                      </a:lnTo>
                      <a:lnTo>
                        <a:pt x="9" y="7"/>
                      </a:lnTo>
                      <a:lnTo>
                        <a:pt x="7" y="7"/>
                      </a:lnTo>
                      <a:lnTo>
                        <a:pt x="7" y="22"/>
                      </a:lnTo>
                      <a:lnTo>
                        <a:pt x="4" y="16"/>
                      </a:lnTo>
                      <a:lnTo>
                        <a:pt x="4" y="13"/>
                      </a:lnTo>
                      <a:lnTo>
                        <a:pt x="5" y="11"/>
                      </a:lnTo>
                      <a:lnTo>
                        <a:pt x="4" y="7"/>
                      </a:lnTo>
                    </a:path>
                  </a:pathLst>
                </a:custGeom>
                <a:noFill/>
                <a:ln cap="rnd" w="12600">
                  <a:solidFill>
                    <a:srgbClr val="99ff99"/>
                  </a:solidFill>
                  <a:round/>
                </a:ln>
              </p:spPr>
              <p:style>
                <a:lnRef idx="0"/>
                <a:fillRef idx="0"/>
                <a:effectRef idx="0"/>
                <a:fontRef idx="minor"/>
              </p:style>
              <p:txBody>
                <a:bodyPr lIns="90000" rIns="90000" tIns="-14760" bIns="-14760" anchor="t">
                  <a:noAutofit/>
                </a:bodyPr>
                <a:p>
                  <a:endParaRPr b="0" lang="en-US" sz="2400" strike="noStrike" u="none">
                    <a:solidFill>
                      <a:srgbClr val="000000"/>
                    </a:solidFill>
                    <a:effectLst/>
                    <a:uFillTx/>
                    <a:latin typeface="Times New Roman"/>
                  </a:endParaRPr>
                </a:p>
              </p:txBody>
            </p:sp>
            <p:sp>
              <p:nvSpPr>
                <p:cNvPr id="137" name=""/>
                <p:cNvSpPr/>
                <p:nvPr/>
              </p:nvSpPr>
              <p:spPr>
                <a:xfrm>
                  <a:off x="1625760" y="2425320"/>
                  <a:ext cx="19080" cy="46080"/>
                </a:xfrm>
                <a:custGeom>
                  <a:avLst/>
                  <a:gdLst/>
                  <a:ahLst/>
                  <a:rect l="l" t="t" r="r" b="b"/>
                  <a:pathLst>
                    <a:path w="13" h="34">
                      <a:moveTo>
                        <a:pt x="2" y="17"/>
                      </a:moveTo>
                      <a:lnTo>
                        <a:pt x="5" y="19"/>
                      </a:lnTo>
                      <a:lnTo>
                        <a:pt x="3" y="19"/>
                      </a:lnTo>
                      <a:lnTo>
                        <a:pt x="5" y="22"/>
                      </a:lnTo>
                      <a:lnTo>
                        <a:pt x="3" y="24"/>
                      </a:lnTo>
                      <a:lnTo>
                        <a:pt x="3" y="33"/>
                      </a:lnTo>
                      <a:lnTo>
                        <a:pt x="9" y="28"/>
                      </a:lnTo>
                      <a:lnTo>
                        <a:pt x="9" y="22"/>
                      </a:lnTo>
                      <a:lnTo>
                        <a:pt x="12" y="24"/>
                      </a:lnTo>
                      <a:lnTo>
                        <a:pt x="7" y="4"/>
                      </a:lnTo>
                      <a:lnTo>
                        <a:pt x="5" y="0"/>
                      </a:lnTo>
                      <a:lnTo>
                        <a:pt x="0" y="4"/>
                      </a:lnTo>
                      <a:lnTo>
                        <a:pt x="2" y="17"/>
                      </a:lnTo>
                    </a:path>
                  </a:pathLst>
                </a:custGeom>
                <a:solidFill>
                  <a:srgbClr val="ccffcc"/>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38" name=""/>
                <p:cNvSpPr/>
                <p:nvPr/>
              </p:nvSpPr>
              <p:spPr>
                <a:xfrm>
                  <a:off x="1625760" y="2425320"/>
                  <a:ext cx="19080" cy="46080"/>
                </a:xfrm>
                <a:custGeom>
                  <a:avLst/>
                  <a:gdLst/>
                  <a:ahLst/>
                  <a:rect l="l" t="t" r="r" b="b"/>
                  <a:pathLst>
                    <a:path w="13" h="34">
                      <a:moveTo>
                        <a:pt x="2" y="17"/>
                      </a:moveTo>
                      <a:lnTo>
                        <a:pt x="5" y="19"/>
                      </a:lnTo>
                      <a:lnTo>
                        <a:pt x="3" y="19"/>
                      </a:lnTo>
                      <a:lnTo>
                        <a:pt x="5" y="22"/>
                      </a:lnTo>
                      <a:lnTo>
                        <a:pt x="3" y="24"/>
                      </a:lnTo>
                      <a:lnTo>
                        <a:pt x="3" y="33"/>
                      </a:lnTo>
                      <a:lnTo>
                        <a:pt x="9" y="28"/>
                      </a:lnTo>
                      <a:lnTo>
                        <a:pt x="9" y="22"/>
                      </a:lnTo>
                      <a:lnTo>
                        <a:pt x="12" y="24"/>
                      </a:lnTo>
                      <a:lnTo>
                        <a:pt x="7" y="4"/>
                      </a:lnTo>
                      <a:lnTo>
                        <a:pt x="5" y="0"/>
                      </a:lnTo>
                      <a:lnTo>
                        <a:pt x="0" y="4"/>
                      </a:lnTo>
                      <a:lnTo>
                        <a:pt x="2" y="17"/>
                      </a:lnTo>
                    </a:path>
                  </a:pathLst>
                </a:custGeom>
                <a:noFill/>
                <a:ln cap="rnd" w="12600">
                  <a:solidFill>
                    <a:srgbClr val="99ff99"/>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39" name=""/>
                <p:cNvSpPr/>
                <p:nvPr/>
              </p:nvSpPr>
              <p:spPr>
                <a:xfrm>
                  <a:off x="1608120" y="2450880"/>
                  <a:ext cx="22320" cy="52200"/>
                </a:xfrm>
                <a:custGeom>
                  <a:avLst/>
                  <a:gdLst/>
                  <a:ahLst/>
                  <a:rect l="l" t="t" r="r" b="b"/>
                  <a:pathLst>
                    <a:path w="16" h="37">
                      <a:moveTo>
                        <a:pt x="11" y="7"/>
                      </a:moveTo>
                      <a:lnTo>
                        <a:pt x="15" y="27"/>
                      </a:lnTo>
                      <a:lnTo>
                        <a:pt x="13" y="36"/>
                      </a:lnTo>
                      <a:lnTo>
                        <a:pt x="9" y="27"/>
                      </a:lnTo>
                      <a:lnTo>
                        <a:pt x="11" y="20"/>
                      </a:lnTo>
                      <a:lnTo>
                        <a:pt x="9" y="23"/>
                      </a:lnTo>
                      <a:lnTo>
                        <a:pt x="4" y="18"/>
                      </a:lnTo>
                      <a:lnTo>
                        <a:pt x="6" y="12"/>
                      </a:lnTo>
                      <a:lnTo>
                        <a:pt x="0" y="5"/>
                      </a:lnTo>
                      <a:lnTo>
                        <a:pt x="2" y="0"/>
                      </a:lnTo>
                      <a:lnTo>
                        <a:pt x="11" y="7"/>
                      </a:lnTo>
                    </a:path>
                  </a:pathLst>
                </a:custGeom>
                <a:solidFill>
                  <a:srgbClr val="ccffcc"/>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40" name=""/>
                <p:cNvSpPr/>
                <p:nvPr/>
              </p:nvSpPr>
              <p:spPr>
                <a:xfrm>
                  <a:off x="1608120" y="2450880"/>
                  <a:ext cx="22320" cy="52200"/>
                </a:xfrm>
                <a:custGeom>
                  <a:avLst/>
                  <a:gdLst/>
                  <a:ahLst/>
                  <a:rect l="l" t="t" r="r" b="b"/>
                  <a:pathLst>
                    <a:path w="16" h="37">
                      <a:moveTo>
                        <a:pt x="11" y="7"/>
                      </a:moveTo>
                      <a:lnTo>
                        <a:pt x="15" y="27"/>
                      </a:lnTo>
                      <a:lnTo>
                        <a:pt x="13" y="36"/>
                      </a:lnTo>
                      <a:lnTo>
                        <a:pt x="9" y="27"/>
                      </a:lnTo>
                      <a:lnTo>
                        <a:pt x="11" y="20"/>
                      </a:lnTo>
                      <a:lnTo>
                        <a:pt x="9" y="23"/>
                      </a:lnTo>
                      <a:lnTo>
                        <a:pt x="4" y="18"/>
                      </a:lnTo>
                      <a:lnTo>
                        <a:pt x="6" y="12"/>
                      </a:lnTo>
                      <a:lnTo>
                        <a:pt x="0" y="5"/>
                      </a:lnTo>
                      <a:lnTo>
                        <a:pt x="2" y="0"/>
                      </a:lnTo>
                      <a:lnTo>
                        <a:pt x="11" y="7"/>
                      </a:lnTo>
                    </a:path>
                  </a:pathLst>
                </a:custGeom>
                <a:noFill/>
                <a:ln cap="rnd" w="12600">
                  <a:solidFill>
                    <a:srgbClr val="99ff99"/>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41" name=""/>
                <p:cNvSpPr/>
                <p:nvPr/>
              </p:nvSpPr>
              <p:spPr>
                <a:xfrm>
                  <a:off x="1371600" y="2330280"/>
                  <a:ext cx="12600" cy="6120"/>
                </a:xfrm>
                <a:custGeom>
                  <a:avLst/>
                  <a:gdLst/>
                  <a:ahLst/>
                  <a:rect l="l" t="t" r="r" b="b"/>
                  <a:pathLst>
                    <a:path w="9" h="5">
                      <a:moveTo>
                        <a:pt x="0" y="4"/>
                      </a:moveTo>
                      <a:lnTo>
                        <a:pt x="2" y="0"/>
                      </a:lnTo>
                      <a:lnTo>
                        <a:pt x="8" y="2"/>
                      </a:lnTo>
                      <a:lnTo>
                        <a:pt x="0" y="4"/>
                      </a:lnTo>
                    </a:path>
                  </a:pathLst>
                </a:custGeom>
                <a:solidFill>
                  <a:srgbClr val="ccffcc"/>
                </a:solidFill>
                <a:ln w="0">
                  <a:no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42" name=""/>
                <p:cNvSpPr/>
                <p:nvPr/>
              </p:nvSpPr>
              <p:spPr>
                <a:xfrm>
                  <a:off x="1371600" y="2330280"/>
                  <a:ext cx="12600" cy="6120"/>
                </a:xfrm>
                <a:custGeom>
                  <a:avLst/>
                  <a:gdLst/>
                  <a:ahLst/>
                  <a:rect l="l" t="t" r="r" b="b"/>
                  <a:pathLst>
                    <a:path w="9" h="5">
                      <a:moveTo>
                        <a:pt x="0" y="4"/>
                      </a:moveTo>
                      <a:lnTo>
                        <a:pt x="2" y="0"/>
                      </a:lnTo>
                      <a:lnTo>
                        <a:pt x="8" y="2"/>
                      </a:lnTo>
                      <a:lnTo>
                        <a:pt x="0" y="4"/>
                      </a:lnTo>
                    </a:path>
                  </a:pathLst>
                </a:custGeom>
                <a:noFill/>
                <a:ln cap="rnd" w="12600">
                  <a:solidFill>
                    <a:srgbClr val="99ff99"/>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43" name=""/>
                <p:cNvSpPr/>
                <p:nvPr/>
              </p:nvSpPr>
              <p:spPr>
                <a:xfrm>
                  <a:off x="1036800" y="2022120"/>
                  <a:ext cx="11160" cy="11160"/>
                </a:xfrm>
                <a:custGeom>
                  <a:avLst/>
                  <a:gdLst/>
                  <a:ahLst/>
                  <a:rect l="l" t="t" r="r" b="b"/>
                  <a:pathLst>
                    <a:path w="8" h="8">
                      <a:moveTo>
                        <a:pt x="0" y="0"/>
                      </a:moveTo>
                      <a:lnTo>
                        <a:pt x="7" y="7"/>
                      </a:lnTo>
                      <a:lnTo>
                        <a:pt x="4" y="7"/>
                      </a:lnTo>
                      <a:lnTo>
                        <a:pt x="0" y="0"/>
                      </a:lnTo>
                    </a:path>
                  </a:pathLst>
                </a:custGeom>
                <a:solidFill>
                  <a:srgbClr val="ccffcc"/>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144" name=""/>
                <p:cNvSpPr/>
                <p:nvPr/>
              </p:nvSpPr>
              <p:spPr>
                <a:xfrm>
                  <a:off x="1036800" y="2022120"/>
                  <a:ext cx="11160" cy="11160"/>
                </a:xfrm>
                <a:custGeom>
                  <a:avLst/>
                  <a:gdLst/>
                  <a:ahLst/>
                  <a:rect l="l" t="t" r="r" b="b"/>
                  <a:pathLst>
                    <a:path w="8" h="8">
                      <a:moveTo>
                        <a:pt x="0" y="0"/>
                      </a:moveTo>
                      <a:lnTo>
                        <a:pt x="7" y="7"/>
                      </a:lnTo>
                      <a:lnTo>
                        <a:pt x="4" y="7"/>
                      </a:lnTo>
                      <a:lnTo>
                        <a:pt x="0" y="0"/>
                      </a:lnTo>
                    </a:path>
                  </a:pathLst>
                </a:custGeom>
                <a:noFill/>
                <a:ln cap="rnd" w="12600">
                  <a:solidFill>
                    <a:srgbClr val="99ff99"/>
                  </a:solidFill>
                  <a:round/>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145" name=""/>
                <p:cNvSpPr/>
                <p:nvPr/>
              </p:nvSpPr>
              <p:spPr>
                <a:xfrm>
                  <a:off x="924120" y="2334960"/>
                  <a:ext cx="45720" cy="27000"/>
                </a:xfrm>
                <a:custGeom>
                  <a:avLst/>
                  <a:gdLst/>
                  <a:ahLst/>
                  <a:rect l="l" t="t" r="r" b="b"/>
                  <a:pathLst>
                    <a:path w="33" h="19">
                      <a:moveTo>
                        <a:pt x="0" y="3"/>
                      </a:moveTo>
                      <a:lnTo>
                        <a:pt x="23" y="0"/>
                      </a:lnTo>
                      <a:lnTo>
                        <a:pt x="32" y="2"/>
                      </a:lnTo>
                      <a:lnTo>
                        <a:pt x="32" y="11"/>
                      </a:lnTo>
                      <a:lnTo>
                        <a:pt x="23" y="18"/>
                      </a:lnTo>
                      <a:lnTo>
                        <a:pt x="8" y="13"/>
                      </a:lnTo>
                      <a:lnTo>
                        <a:pt x="0" y="3"/>
                      </a:lnTo>
                    </a:path>
                  </a:pathLst>
                </a:custGeom>
                <a:solidFill>
                  <a:srgbClr val="ccffcc"/>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46" name=""/>
                <p:cNvSpPr/>
                <p:nvPr/>
              </p:nvSpPr>
              <p:spPr>
                <a:xfrm>
                  <a:off x="924120" y="2334960"/>
                  <a:ext cx="45720" cy="27000"/>
                </a:xfrm>
                <a:custGeom>
                  <a:avLst/>
                  <a:gdLst/>
                  <a:ahLst/>
                  <a:rect l="l" t="t" r="r" b="b"/>
                  <a:pathLst>
                    <a:path w="33" h="19">
                      <a:moveTo>
                        <a:pt x="0" y="3"/>
                      </a:moveTo>
                      <a:lnTo>
                        <a:pt x="23" y="0"/>
                      </a:lnTo>
                      <a:lnTo>
                        <a:pt x="32" y="2"/>
                      </a:lnTo>
                      <a:lnTo>
                        <a:pt x="32" y="11"/>
                      </a:lnTo>
                      <a:lnTo>
                        <a:pt x="23" y="18"/>
                      </a:lnTo>
                      <a:lnTo>
                        <a:pt x="8" y="13"/>
                      </a:lnTo>
                      <a:lnTo>
                        <a:pt x="0" y="3"/>
                      </a:lnTo>
                    </a:path>
                  </a:pathLst>
                </a:custGeom>
                <a:noFill/>
                <a:ln cap="rnd" w="12600">
                  <a:solidFill>
                    <a:srgbClr val="99ff99"/>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47" name=""/>
                <p:cNvSpPr/>
                <p:nvPr/>
              </p:nvSpPr>
              <p:spPr>
                <a:xfrm>
                  <a:off x="973080" y="2314440"/>
                  <a:ext cx="25560" cy="21960"/>
                </a:xfrm>
                <a:custGeom>
                  <a:avLst/>
                  <a:gdLst/>
                  <a:ahLst/>
                  <a:rect l="l" t="t" r="r" b="b"/>
                  <a:pathLst>
                    <a:path w="18" h="16">
                      <a:moveTo>
                        <a:pt x="0" y="6"/>
                      </a:moveTo>
                      <a:lnTo>
                        <a:pt x="6" y="0"/>
                      </a:lnTo>
                      <a:lnTo>
                        <a:pt x="17" y="8"/>
                      </a:lnTo>
                      <a:lnTo>
                        <a:pt x="10" y="15"/>
                      </a:lnTo>
                      <a:lnTo>
                        <a:pt x="0" y="6"/>
                      </a:lnTo>
                    </a:path>
                  </a:pathLst>
                </a:custGeom>
                <a:solidFill>
                  <a:srgbClr val="ccffcc"/>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148" name=""/>
                <p:cNvSpPr/>
                <p:nvPr/>
              </p:nvSpPr>
              <p:spPr>
                <a:xfrm>
                  <a:off x="973080" y="2314440"/>
                  <a:ext cx="25560" cy="21960"/>
                </a:xfrm>
                <a:custGeom>
                  <a:avLst/>
                  <a:gdLst/>
                  <a:ahLst/>
                  <a:rect l="l" t="t" r="r" b="b"/>
                  <a:pathLst>
                    <a:path w="18" h="16">
                      <a:moveTo>
                        <a:pt x="0" y="6"/>
                      </a:moveTo>
                      <a:lnTo>
                        <a:pt x="6" y="0"/>
                      </a:lnTo>
                      <a:lnTo>
                        <a:pt x="17" y="8"/>
                      </a:lnTo>
                      <a:lnTo>
                        <a:pt x="10" y="15"/>
                      </a:lnTo>
                      <a:lnTo>
                        <a:pt x="0" y="6"/>
                      </a:lnTo>
                    </a:path>
                  </a:pathLst>
                </a:custGeom>
                <a:noFill/>
                <a:ln cap="rnd" w="12600">
                  <a:solidFill>
                    <a:srgbClr val="99ff99"/>
                  </a:solidFill>
                  <a:round/>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149" name=""/>
                <p:cNvSpPr/>
                <p:nvPr/>
              </p:nvSpPr>
              <p:spPr>
                <a:xfrm>
                  <a:off x="8508960" y="2182680"/>
                  <a:ext cx="65160" cy="34920"/>
                </a:xfrm>
                <a:custGeom>
                  <a:avLst/>
                  <a:gdLst/>
                  <a:ahLst/>
                  <a:rect l="l" t="t" r="r" b="b"/>
                  <a:pathLst>
                    <a:path w="46" h="25">
                      <a:moveTo>
                        <a:pt x="45" y="17"/>
                      </a:moveTo>
                      <a:lnTo>
                        <a:pt x="32" y="24"/>
                      </a:lnTo>
                      <a:lnTo>
                        <a:pt x="0" y="10"/>
                      </a:lnTo>
                      <a:lnTo>
                        <a:pt x="2" y="0"/>
                      </a:lnTo>
                      <a:lnTo>
                        <a:pt x="14" y="6"/>
                      </a:lnTo>
                      <a:lnTo>
                        <a:pt x="25" y="4"/>
                      </a:lnTo>
                      <a:lnTo>
                        <a:pt x="36" y="15"/>
                      </a:lnTo>
                      <a:lnTo>
                        <a:pt x="45" y="15"/>
                      </a:lnTo>
                      <a:lnTo>
                        <a:pt x="45" y="17"/>
                      </a:lnTo>
                    </a:path>
                  </a:pathLst>
                </a:custGeom>
                <a:solidFill>
                  <a:srgbClr val="ccffcc"/>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150" name=""/>
                <p:cNvSpPr/>
                <p:nvPr/>
              </p:nvSpPr>
              <p:spPr>
                <a:xfrm>
                  <a:off x="8508960" y="2182680"/>
                  <a:ext cx="65160" cy="34920"/>
                </a:xfrm>
                <a:custGeom>
                  <a:avLst/>
                  <a:gdLst/>
                  <a:ahLst/>
                  <a:rect l="l" t="t" r="r" b="b"/>
                  <a:pathLst>
                    <a:path w="46" h="25">
                      <a:moveTo>
                        <a:pt x="45" y="17"/>
                      </a:moveTo>
                      <a:lnTo>
                        <a:pt x="32" y="24"/>
                      </a:lnTo>
                      <a:lnTo>
                        <a:pt x="0" y="10"/>
                      </a:lnTo>
                      <a:lnTo>
                        <a:pt x="2" y="0"/>
                      </a:lnTo>
                      <a:lnTo>
                        <a:pt x="14" y="6"/>
                      </a:lnTo>
                      <a:lnTo>
                        <a:pt x="25" y="4"/>
                      </a:lnTo>
                      <a:lnTo>
                        <a:pt x="36" y="15"/>
                      </a:lnTo>
                      <a:lnTo>
                        <a:pt x="45" y="15"/>
                      </a:lnTo>
                      <a:lnTo>
                        <a:pt x="45" y="17"/>
                      </a:lnTo>
                    </a:path>
                  </a:pathLst>
                </a:custGeom>
                <a:noFill/>
                <a:ln cap="rnd" w="12600">
                  <a:solidFill>
                    <a:srgbClr val="99ff99"/>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151" name=""/>
                <p:cNvSpPr/>
                <p:nvPr/>
              </p:nvSpPr>
              <p:spPr>
                <a:xfrm>
                  <a:off x="8566200" y="2611080"/>
                  <a:ext cx="7920" cy="14400"/>
                </a:xfrm>
                <a:custGeom>
                  <a:avLst/>
                  <a:gdLst/>
                  <a:ahLst/>
                  <a:rect l="l" t="t" r="r" b="b"/>
                  <a:pathLst>
                    <a:path w="6" h="10">
                      <a:moveTo>
                        <a:pt x="0" y="9"/>
                      </a:moveTo>
                      <a:lnTo>
                        <a:pt x="5" y="6"/>
                      </a:lnTo>
                      <a:lnTo>
                        <a:pt x="5" y="0"/>
                      </a:lnTo>
                      <a:lnTo>
                        <a:pt x="0" y="9"/>
                      </a:lnTo>
                    </a:path>
                  </a:pathLst>
                </a:custGeom>
                <a:solidFill>
                  <a:srgbClr val="ccffcc"/>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52" name=""/>
                <p:cNvSpPr/>
                <p:nvPr/>
              </p:nvSpPr>
              <p:spPr>
                <a:xfrm>
                  <a:off x="8566200" y="2611080"/>
                  <a:ext cx="7920" cy="14400"/>
                </a:xfrm>
                <a:custGeom>
                  <a:avLst/>
                  <a:gdLst/>
                  <a:ahLst/>
                  <a:rect l="l" t="t" r="r" b="b"/>
                  <a:pathLst>
                    <a:path w="6" h="10">
                      <a:moveTo>
                        <a:pt x="0" y="9"/>
                      </a:moveTo>
                      <a:lnTo>
                        <a:pt x="5" y="6"/>
                      </a:lnTo>
                      <a:lnTo>
                        <a:pt x="5" y="0"/>
                      </a:lnTo>
                      <a:lnTo>
                        <a:pt x="0" y="9"/>
                      </a:lnTo>
                    </a:path>
                  </a:pathLst>
                </a:custGeom>
                <a:noFill/>
                <a:ln cap="rnd" w="12600">
                  <a:solidFill>
                    <a:srgbClr val="99ff99"/>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53" name=""/>
                <p:cNvSpPr/>
                <p:nvPr/>
              </p:nvSpPr>
              <p:spPr>
                <a:xfrm>
                  <a:off x="2597040" y="3539880"/>
                  <a:ext cx="27000" cy="57240"/>
                </a:xfrm>
                <a:custGeom>
                  <a:avLst/>
                  <a:gdLst/>
                  <a:ahLst/>
                  <a:rect l="l" t="t" r="r" b="b"/>
                  <a:pathLst>
                    <a:path w="19" h="41">
                      <a:moveTo>
                        <a:pt x="5" y="40"/>
                      </a:moveTo>
                      <a:lnTo>
                        <a:pt x="14" y="25"/>
                      </a:lnTo>
                      <a:lnTo>
                        <a:pt x="18" y="4"/>
                      </a:lnTo>
                      <a:lnTo>
                        <a:pt x="13" y="0"/>
                      </a:lnTo>
                      <a:lnTo>
                        <a:pt x="11" y="2"/>
                      </a:lnTo>
                      <a:lnTo>
                        <a:pt x="5" y="9"/>
                      </a:lnTo>
                      <a:lnTo>
                        <a:pt x="0" y="11"/>
                      </a:lnTo>
                      <a:lnTo>
                        <a:pt x="0" y="40"/>
                      </a:lnTo>
                      <a:lnTo>
                        <a:pt x="5" y="40"/>
                      </a:lnTo>
                    </a:path>
                  </a:pathLst>
                </a:custGeom>
                <a:solidFill>
                  <a:srgbClr val="ccffcc"/>
                </a:solidFill>
                <a:ln w="0">
                  <a:no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154" name=""/>
                <p:cNvSpPr/>
                <p:nvPr/>
              </p:nvSpPr>
              <p:spPr>
                <a:xfrm>
                  <a:off x="2597040" y="3539880"/>
                  <a:ext cx="27000" cy="57240"/>
                </a:xfrm>
                <a:custGeom>
                  <a:avLst/>
                  <a:gdLst/>
                  <a:ahLst/>
                  <a:rect l="l" t="t" r="r" b="b"/>
                  <a:pathLst>
                    <a:path w="19" h="41">
                      <a:moveTo>
                        <a:pt x="5" y="40"/>
                      </a:moveTo>
                      <a:lnTo>
                        <a:pt x="14" y="25"/>
                      </a:lnTo>
                      <a:lnTo>
                        <a:pt x="18" y="4"/>
                      </a:lnTo>
                      <a:lnTo>
                        <a:pt x="13" y="0"/>
                      </a:lnTo>
                      <a:lnTo>
                        <a:pt x="11" y="2"/>
                      </a:lnTo>
                      <a:lnTo>
                        <a:pt x="5" y="9"/>
                      </a:lnTo>
                      <a:lnTo>
                        <a:pt x="0" y="11"/>
                      </a:lnTo>
                      <a:lnTo>
                        <a:pt x="0" y="40"/>
                      </a:lnTo>
                      <a:lnTo>
                        <a:pt x="5" y="40"/>
                      </a:lnTo>
                    </a:path>
                  </a:pathLst>
                </a:custGeom>
                <a:noFill/>
                <a:ln cap="rnd" w="12600">
                  <a:solidFill>
                    <a:srgbClr val="99ff99"/>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155" name=""/>
                <p:cNvSpPr/>
                <p:nvPr/>
              </p:nvSpPr>
              <p:spPr>
                <a:xfrm>
                  <a:off x="2576520" y="1593720"/>
                  <a:ext cx="614520" cy="676080"/>
                </a:xfrm>
                <a:custGeom>
                  <a:avLst/>
                  <a:gdLst/>
                  <a:ahLst/>
                  <a:rect l="l" t="t" r="r" b="b"/>
                  <a:pathLst>
                    <a:path w="440" h="489">
                      <a:moveTo>
                        <a:pt x="345" y="452"/>
                      </a:moveTo>
                      <a:lnTo>
                        <a:pt x="330" y="434"/>
                      </a:lnTo>
                      <a:lnTo>
                        <a:pt x="326" y="428"/>
                      </a:lnTo>
                      <a:lnTo>
                        <a:pt x="330" y="426"/>
                      </a:lnTo>
                      <a:lnTo>
                        <a:pt x="339" y="437"/>
                      </a:lnTo>
                      <a:lnTo>
                        <a:pt x="345" y="434"/>
                      </a:lnTo>
                      <a:lnTo>
                        <a:pt x="359" y="450"/>
                      </a:lnTo>
                      <a:lnTo>
                        <a:pt x="378" y="452"/>
                      </a:lnTo>
                      <a:lnTo>
                        <a:pt x="388" y="467"/>
                      </a:lnTo>
                      <a:lnTo>
                        <a:pt x="385" y="456"/>
                      </a:lnTo>
                      <a:lnTo>
                        <a:pt x="394" y="457"/>
                      </a:lnTo>
                      <a:lnTo>
                        <a:pt x="392" y="450"/>
                      </a:lnTo>
                      <a:lnTo>
                        <a:pt x="385" y="443"/>
                      </a:lnTo>
                      <a:lnTo>
                        <a:pt x="385" y="437"/>
                      </a:lnTo>
                      <a:lnTo>
                        <a:pt x="392" y="443"/>
                      </a:lnTo>
                      <a:lnTo>
                        <a:pt x="394" y="428"/>
                      </a:lnTo>
                      <a:lnTo>
                        <a:pt x="392" y="417"/>
                      </a:lnTo>
                      <a:lnTo>
                        <a:pt x="381" y="414"/>
                      </a:lnTo>
                      <a:lnTo>
                        <a:pt x="385" y="397"/>
                      </a:lnTo>
                      <a:lnTo>
                        <a:pt x="379" y="394"/>
                      </a:lnTo>
                      <a:lnTo>
                        <a:pt x="376" y="395"/>
                      </a:lnTo>
                      <a:lnTo>
                        <a:pt x="374" y="388"/>
                      </a:lnTo>
                      <a:lnTo>
                        <a:pt x="364" y="390"/>
                      </a:lnTo>
                      <a:lnTo>
                        <a:pt x="368" y="385"/>
                      </a:lnTo>
                      <a:lnTo>
                        <a:pt x="361" y="385"/>
                      </a:lnTo>
                      <a:lnTo>
                        <a:pt x="359" y="390"/>
                      </a:lnTo>
                      <a:lnTo>
                        <a:pt x="354" y="375"/>
                      </a:lnTo>
                      <a:lnTo>
                        <a:pt x="350" y="375"/>
                      </a:lnTo>
                      <a:lnTo>
                        <a:pt x="350" y="361"/>
                      </a:lnTo>
                      <a:lnTo>
                        <a:pt x="339" y="361"/>
                      </a:lnTo>
                      <a:lnTo>
                        <a:pt x="341" y="350"/>
                      </a:lnTo>
                      <a:lnTo>
                        <a:pt x="352" y="348"/>
                      </a:lnTo>
                      <a:lnTo>
                        <a:pt x="338" y="332"/>
                      </a:lnTo>
                      <a:lnTo>
                        <a:pt x="343" y="328"/>
                      </a:lnTo>
                      <a:lnTo>
                        <a:pt x="350" y="334"/>
                      </a:lnTo>
                      <a:lnTo>
                        <a:pt x="347" y="326"/>
                      </a:lnTo>
                      <a:lnTo>
                        <a:pt x="355" y="326"/>
                      </a:lnTo>
                      <a:lnTo>
                        <a:pt x="355" y="334"/>
                      </a:lnTo>
                      <a:lnTo>
                        <a:pt x="371" y="343"/>
                      </a:lnTo>
                      <a:lnTo>
                        <a:pt x="372" y="348"/>
                      </a:lnTo>
                      <a:lnTo>
                        <a:pt x="379" y="346"/>
                      </a:lnTo>
                      <a:lnTo>
                        <a:pt x="379" y="357"/>
                      </a:lnTo>
                      <a:lnTo>
                        <a:pt x="387" y="368"/>
                      </a:lnTo>
                      <a:lnTo>
                        <a:pt x="390" y="365"/>
                      </a:lnTo>
                      <a:lnTo>
                        <a:pt x="388" y="372"/>
                      </a:lnTo>
                      <a:lnTo>
                        <a:pt x="392" y="375"/>
                      </a:lnTo>
                      <a:lnTo>
                        <a:pt x="397" y="375"/>
                      </a:lnTo>
                      <a:lnTo>
                        <a:pt x="406" y="386"/>
                      </a:lnTo>
                      <a:lnTo>
                        <a:pt x="412" y="372"/>
                      </a:lnTo>
                      <a:lnTo>
                        <a:pt x="409" y="355"/>
                      </a:lnTo>
                      <a:lnTo>
                        <a:pt x="419" y="363"/>
                      </a:lnTo>
                      <a:lnTo>
                        <a:pt x="425" y="348"/>
                      </a:lnTo>
                      <a:lnTo>
                        <a:pt x="430" y="346"/>
                      </a:lnTo>
                      <a:lnTo>
                        <a:pt x="423" y="344"/>
                      </a:lnTo>
                      <a:lnTo>
                        <a:pt x="427" y="335"/>
                      </a:lnTo>
                      <a:lnTo>
                        <a:pt x="423" y="334"/>
                      </a:lnTo>
                      <a:lnTo>
                        <a:pt x="435" y="337"/>
                      </a:lnTo>
                      <a:lnTo>
                        <a:pt x="437" y="334"/>
                      </a:lnTo>
                      <a:lnTo>
                        <a:pt x="434" y="332"/>
                      </a:lnTo>
                      <a:lnTo>
                        <a:pt x="439" y="323"/>
                      </a:lnTo>
                      <a:lnTo>
                        <a:pt x="427" y="308"/>
                      </a:lnTo>
                      <a:lnTo>
                        <a:pt x="411" y="312"/>
                      </a:lnTo>
                      <a:lnTo>
                        <a:pt x="416" y="297"/>
                      </a:lnTo>
                      <a:lnTo>
                        <a:pt x="397" y="301"/>
                      </a:lnTo>
                      <a:lnTo>
                        <a:pt x="401" y="293"/>
                      </a:lnTo>
                      <a:lnTo>
                        <a:pt x="394" y="277"/>
                      </a:lnTo>
                      <a:lnTo>
                        <a:pt x="383" y="275"/>
                      </a:lnTo>
                      <a:lnTo>
                        <a:pt x="385" y="266"/>
                      </a:lnTo>
                      <a:lnTo>
                        <a:pt x="371" y="273"/>
                      </a:lnTo>
                      <a:lnTo>
                        <a:pt x="366" y="268"/>
                      </a:lnTo>
                      <a:lnTo>
                        <a:pt x="368" y="262"/>
                      </a:lnTo>
                      <a:lnTo>
                        <a:pt x="366" y="259"/>
                      </a:lnTo>
                      <a:lnTo>
                        <a:pt x="355" y="259"/>
                      </a:lnTo>
                      <a:lnTo>
                        <a:pt x="359" y="252"/>
                      </a:lnTo>
                      <a:lnTo>
                        <a:pt x="334" y="242"/>
                      </a:lnTo>
                      <a:lnTo>
                        <a:pt x="343" y="241"/>
                      </a:lnTo>
                      <a:lnTo>
                        <a:pt x="338" y="231"/>
                      </a:lnTo>
                      <a:lnTo>
                        <a:pt x="343" y="226"/>
                      </a:lnTo>
                      <a:lnTo>
                        <a:pt x="331" y="219"/>
                      </a:lnTo>
                      <a:lnTo>
                        <a:pt x="361" y="215"/>
                      </a:lnTo>
                      <a:lnTo>
                        <a:pt x="326" y="202"/>
                      </a:lnTo>
                      <a:lnTo>
                        <a:pt x="350" y="195"/>
                      </a:lnTo>
                      <a:lnTo>
                        <a:pt x="354" y="191"/>
                      </a:lnTo>
                      <a:lnTo>
                        <a:pt x="350" y="186"/>
                      </a:lnTo>
                      <a:lnTo>
                        <a:pt x="338" y="170"/>
                      </a:lnTo>
                      <a:lnTo>
                        <a:pt x="336" y="179"/>
                      </a:lnTo>
                      <a:lnTo>
                        <a:pt x="323" y="186"/>
                      </a:lnTo>
                      <a:lnTo>
                        <a:pt x="330" y="175"/>
                      </a:lnTo>
                      <a:lnTo>
                        <a:pt x="314" y="177"/>
                      </a:lnTo>
                      <a:lnTo>
                        <a:pt x="331" y="166"/>
                      </a:lnTo>
                      <a:lnTo>
                        <a:pt x="331" y="157"/>
                      </a:lnTo>
                      <a:lnTo>
                        <a:pt x="315" y="149"/>
                      </a:lnTo>
                      <a:lnTo>
                        <a:pt x="303" y="160"/>
                      </a:lnTo>
                      <a:lnTo>
                        <a:pt x="310" y="146"/>
                      </a:lnTo>
                      <a:lnTo>
                        <a:pt x="295" y="155"/>
                      </a:lnTo>
                      <a:lnTo>
                        <a:pt x="299" y="142"/>
                      </a:lnTo>
                      <a:lnTo>
                        <a:pt x="299" y="137"/>
                      </a:lnTo>
                      <a:lnTo>
                        <a:pt x="275" y="137"/>
                      </a:lnTo>
                      <a:lnTo>
                        <a:pt x="290" y="131"/>
                      </a:lnTo>
                      <a:lnTo>
                        <a:pt x="291" y="128"/>
                      </a:lnTo>
                      <a:lnTo>
                        <a:pt x="286" y="115"/>
                      </a:lnTo>
                      <a:lnTo>
                        <a:pt x="270" y="104"/>
                      </a:lnTo>
                      <a:lnTo>
                        <a:pt x="265" y="113"/>
                      </a:lnTo>
                      <a:lnTo>
                        <a:pt x="257" y="113"/>
                      </a:lnTo>
                      <a:lnTo>
                        <a:pt x="259" y="124"/>
                      </a:lnTo>
                      <a:lnTo>
                        <a:pt x="253" y="117"/>
                      </a:lnTo>
                      <a:lnTo>
                        <a:pt x="253" y="111"/>
                      </a:lnTo>
                      <a:lnTo>
                        <a:pt x="246" y="117"/>
                      </a:lnTo>
                      <a:lnTo>
                        <a:pt x="253" y="100"/>
                      </a:lnTo>
                      <a:lnTo>
                        <a:pt x="232" y="106"/>
                      </a:lnTo>
                      <a:lnTo>
                        <a:pt x="241" y="97"/>
                      </a:lnTo>
                      <a:lnTo>
                        <a:pt x="243" y="88"/>
                      </a:lnTo>
                      <a:lnTo>
                        <a:pt x="228" y="86"/>
                      </a:lnTo>
                      <a:lnTo>
                        <a:pt x="232" y="75"/>
                      </a:lnTo>
                      <a:lnTo>
                        <a:pt x="220" y="62"/>
                      </a:lnTo>
                      <a:lnTo>
                        <a:pt x="192" y="53"/>
                      </a:lnTo>
                      <a:lnTo>
                        <a:pt x="177" y="62"/>
                      </a:lnTo>
                      <a:lnTo>
                        <a:pt x="180" y="71"/>
                      </a:lnTo>
                      <a:lnTo>
                        <a:pt x="170" y="78"/>
                      </a:lnTo>
                      <a:lnTo>
                        <a:pt x="157" y="73"/>
                      </a:lnTo>
                      <a:lnTo>
                        <a:pt x="157" y="64"/>
                      </a:lnTo>
                      <a:lnTo>
                        <a:pt x="154" y="80"/>
                      </a:lnTo>
                      <a:lnTo>
                        <a:pt x="140" y="95"/>
                      </a:lnTo>
                      <a:lnTo>
                        <a:pt x="139" y="88"/>
                      </a:lnTo>
                      <a:lnTo>
                        <a:pt x="146" y="86"/>
                      </a:lnTo>
                      <a:lnTo>
                        <a:pt x="140" y="82"/>
                      </a:lnTo>
                      <a:lnTo>
                        <a:pt x="150" y="55"/>
                      </a:lnTo>
                      <a:lnTo>
                        <a:pt x="142" y="44"/>
                      </a:lnTo>
                      <a:lnTo>
                        <a:pt x="146" y="35"/>
                      </a:lnTo>
                      <a:lnTo>
                        <a:pt x="133" y="27"/>
                      </a:lnTo>
                      <a:lnTo>
                        <a:pt x="137" y="22"/>
                      </a:lnTo>
                      <a:lnTo>
                        <a:pt x="132" y="0"/>
                      </a:lnTo>
                      <a:lnTo>
                        <a:pt x="100" y="9"/>
                      </a:lnTo>
                      <a:lnTo>
                        <a:pt x="95" y="15"/>
                      </a:lnTo>
                      <a:lnTo>
                        <a:pt x="99" y="18"/>
                      </a:lnTo>
                      <a:lnTo>
                        <a:pt x="99" y="24"/>
                      </a:lnTo>
                      <a:lnTo>
                        <a:pt x="86" y="16"/>
                      </a:lnTo>
                      <a:lnTo>
                        <a:pt x="88" y="27"/>
                      </a:lnTo>
                      <a:lnTo>
                        <a:pt x="77" y="22"/>
                      </a:lnTo>
                      <a:lnTo>
                        <a:pt x="77" y="27"/>
                      </a:lnTo>
                      <a:lnTo>
                        <a:pt x="81" y="31"/>
                      </a:lnTo>
                      <a:lnTo>
                        <a:pt x="97" y="38"/>
                      </a:lnTo>
                      <a:lnTo>
                        <a:pt x="69" y="35"/>
                      </a:lnTo>
                      <a:lnTo>
                        <a:pt x="93" y="51"/>
                      </a:lnTo>
                      <a:lnTo>
                        <a:pt x="68" y="46"/>
                      </a:lnTo>
                      <a:lnTo>
                        <a:pt x="69" y="69"/>
                      </a:lnTo>
                      <a:lnTo>
                        <a:pt x="81" y="71"/>
                      </a:lnTo>
                      <a:lnTo>
                        <a:pt x="64" y="89"/>
                      </a:lnTo>
                      <a:lnTo>
                        <a:pt x="73" y="104"/>
                      </a:lnTo>
                      <a:lnTo>
                        <a:pt x="83" y="108"/>
                      </a:lnTo>
                      <a:lnTo>
                        <a:pt x="81" y="135"/>
                      </a:lnTo>
                      <a:lnTo>
                        <a:pt x="79" y="140"/>
                      </a:lnTo>
                      <a:lnTo>
                        <a:pt x="77" y="131"/>
                      </a:lnTo>
                      <a:lnTo>
                        <a:pt x="53" y="137"/>
                      </a:lnTo>
                      <a:lnTo>
                        <a:pt x="79" y="124"/>
                      </a:lnTo>
                      <a:lnTo>
                        <a:pt x="59" y="95"/>
                      </a:lnTo>
                      <a:lnTo>
                        <a:pt x="57" y="88"/>
                      </a:lnTo>
                      <a:lnTo>
                        <a:pt x="59" y="71"/>
                      </a:lnTo>
                      <a:lnTo>
                        <a:pt x="53" y="58"/>
                      </a:lnTo>
                      <a:lnTo>
                        <a:pt x="60" y="29"/>
                      </a:lnTo>
                      <a:lnTo>
                        <a:pt x="79" y="0"/>
                      </a:lnTo>
                      <a:lnTo>
                        <a:pt x="41" y="0"/>
                      </a:lnTo>
                      <a:lnTo>
                        <a:pt x="15" y="33"/>
                      </a:lnTo>
                      <a:lnTo>
                        <a:pt x="12" y="49"/>
                      </a:lnTo>
                      <a:lnTo>
                        <a:pt x="13" y="51"/>
                      </a:lnTo>
                      <a:lnTo>
                        <a:pt x="10" y="51"/>
                      </a:lnTo>
                      <a:lnTo>
                        <a:pt x="4" y="71"/>
                      </a:lnTo>
                      <a:lnTo>
                        <a:pt x="4" y="82"/>
                      </a:lnTo>
                      <a:lnTo>
                        <a:pt x="8" y="82"/>
                      </a:lnTo>
                      <a:lnTo>
                        <a:pt x="0" y="89"/>
                      </a:lnTo>
                      <a:lnTo>
                        <a:pt x="4" y="100"/>
                      </a:lnTo>
                      <a:lnTo>
                        <a:pt x="3" y="117"/>
                      </a:lnTo>
                      <a:lnTo>
                        <a:pt x="46" y="139"/>
                      </a:lnTo>
                      <a:lnTo>
                        <a:pt x="12" y="135"/>
                      </a:lnTo>
                      <a:lnTo>
                        <a:pt x="13" y="139"/>
                      </a:lnTo>
                      <a:lnTo>
                        <a:pt x="12" y="142"/>
                      </a:lnTo>
                      <a:lnTo>
                        <a:pt x="29" y="170"/>
                      </a:lnTo>
                      <a:lnTo>
                        <a:pt x="46" y="170"/>
                      </a:lnTo>
                      <a:lnTo>
                        <a:pt x="55" y="162"/>
                      </a:lnTo>
                      <a:lnTo>
                        <a:pt x="57" y="171"/>
                      </a:lnTo>
                      <a:lnTo>
                        <a:pt x="64" y="182"/>
                      </a:lnTo>
                      <a:lnTo>
                        <a:pt x="108" y="182"/>
                      </a:lnTo>
                      <a:lnTo>
                        <a:pt x="126" y="191"/>
                      </a:lnTo>
                      <a:lnTo>
                        <a:pt x="132" y="186"/>
                      </a:lnTo>
                      <a:lnTo>
                        <a:pt x="139" y="193"/>
                      </a:lnTo>
                      <a:lnTo>
                        <a:pt x="140" y="193"/>
                      </a:lnTo>
                      <a:lnTo>
                        <a:pt x="139" y="191"/>
                      </a:lnTo>
                      <a:lnTo>
                        <a:pt x="130" y="177"/>
                      </a:lnTo>
                      <a:lnTo>
                        <a:pt x="157" y="184"/>
                      </a:lnTo>
                      <a:lnTo>
                        <a:pt x="159" y="191"/>
                      </a:lnTo>
                      <a:lnTo>
                        <a:pt x="173" y="188"/>
                      </a:lnTo>
                      <a:lnTo>
                        <a:pt x="175" y="186"/>
                      </a:lnTo>
                      <a:lnTo>
                        <a:pt x="168" y="170"/>
                      </a:lnTo>
                      <a:lnTo>
                        <a:pt x="163" y="166"/>
                      </a:lnTo>
                      <a:lnTo>
                        <a:pt x="173" y="166"/>
                      </a:lnTo>
                      <a:lnTo>
                        <a:pt x="182" y="175"/>
                      </a:lnTo>
                      <a:lnTo>
                        <a:pt x="192" y="173"/>
                      </a:lnTo>
                      <a:lnTo>
                        <a:pt x="192" y="191"/>
                      </a:lnTo>
                      <a:lnTo>
                        <a:pt x="203" y="191"/>
                      </a:lnTo>
                      <a:lnTo>
                        <a:pt x="204" y="197"/>
                      </a:lnTo>
                      <a:lnTo>
                        <a:pt x="199" y="201"/>
                      </a:lnTo>
                      <a:lnTo>
                        <a:pt x="219" y="215"/>
                      </a:lnTo>
                      <a:lnTo>
                        <a:pt x="220" y="222"/>
                      </a:lnTo>
                      <a:lnTo>
                        <a:pt x="215" y="226"/>
                      </a:lnTo>
                      <a:lnTo>
                        <a:pt x="206" y="224"/>
                      </a:lnTo>
                      <a:lnTo>
                        <a:pt x="208" y="241"/>
                      </a:lnTo>
                      <a:lnTo>
                        <a:pt x="222" y="230"/>
                      </a:lnTo>
                      <a:lnTo>
                        <a:pt x="234" y="228"/>
                      </a:lnTo>
                      <a:lnTo>
                        <a:pt x="234" y="233"/>
                      </a:lnTo>
                      <a:lnTo>
                        <a:pt x="243" y="246"/>
                      </a:lnTo>
                      <a:lnTo>
                        <a:pt x="243" y="239"/>
                      </a:lnTo>
                      <a:lnTo>
                        <a:pt x="250" y="241"/>
                      </a:lnTo>
                      <a:lnTo>
                        <a:pt x="250" y="255"/>
                      </a:lnTo>
                      <a:lnTo>
                        <a:pt x="263" y="262"/>
                      </a:lnTo>
                      <a:lnTo>
                        <a:pt x="274" y="297"/>
                      </a:lnTo>
                      <a:lnTo>
                        <a:pt x="265" y="308"/>
                      </a:lnTo>
                      <a:lnTo>
                        <a:pt x="263" y="317"/>
                      </a:lnTo>
                      <a:lnTo>
                        <a:pt x="241" y="339"/>
                      </a:lnTo>
                      <a:lnTo>
                        <a:pt x="253" y="361"/>
                      </a:lnTo>
                      <a:lnTo>
                        <a:pt x="253" y="366"/>
                      </a:lnTo>
                      <a:lnTo>
                        <a:pt x="244" y="363"/>
                      </a:lnTo>
                      <a:lnTo>
                        <a:pt x="227" y="374"/>
                      </a:lnTo>
                      <a:lnTo>
                        <a:pt x="196" y="366"/>
                      </a:lnTo>
                      <a:lnTo>
                        <a:pt x="199" y="370"/>
                      </a:lnTo>
                      <a:lnTo>
                        <a:pt x="196" y="370"/>
                      </a:lnTo>
                      <a:lnTo>
                        <a:pt x="196" y="375"/>
                      </a:lnTo>
                      <a:lnTo>
                        <a:pt x="188" y="383"/>
                      </a:lnTo>
                      <a:lnTo>
                        <a:pt x="184" y="395"/>
                      </a:lnTo>
                      <a:lnTo>
                        <a:pt x="190" y="405"/>
                      </a:lnTo>
                      <a:lnTo>
                        <a:pt x="206" y="410"/>
                      </a:lnTo>
                      <a:lnTo>
                        <a:pt x="219" y="405"/>
                      </a:lnTo>
                      <a:lnTo>
                        <a:pt x="217" y="399"/>
                      </a:lnTo>
                      <a:lnTo>
                        <a:pt x="220" y="395"/>
                      </a:lnTo>
                      <a:lnTo>
                        <a:pt x="237" y="403"/>
                      </a:lnTo>
                      <a:lnTo>
                        <a:pt x="239" y="401"/>
                      </a:lnTo>
                      <a:lnTo>
                        <a:pt x="234" y="390"/>
                      </a:lnTo>
                      <a:lnTo>
                        <a:pt x="237" y="386"/>
                      </a:lnTo>
                      <a:lnTo>
                        <a:pt x="239" y="394"/>
                      </a:lnTo>
                      <a:lnTo>
                        <a:pt x="255" y="395"/>
                      </a:lnTo>
                      <a:lnTo>
                        <a:pt x="265" y="419"/>
                      </a:lnTo>
                      <a:lnTo>
                        <a:pt x="288" y="432"/>
                      </a:lnTo>
                      <a:lnTo>
                        <a:pt x="279" y="437"/>
                      </a:lnTo>
                      <a:lnTo>
                        <a:pt x="277" y="434"/>
                      </a:lnTo>
                      <a:lnTo>
                        <a:pt x="288" y="452"/>
                      </a:lnTo>
                      <a:lnTo>
                        <a:pt x="305" y="459"/>
                      </a:lnTo>
                      <a:lnTo>
                        <a:pt x="310" y="456"/>
                      </a:lnTo>
                      <a:lnTo>
                        <a:pt x="312" y="461"/>
                      </a:lnTo>
                      <a:lnTo>
                        <a:pt x="317" y="457"/>
                      </a:lnTo>
                      <a:lnTo>
                        <a:pt x="323" y="472"/>
                      </a:lnTo>
                      <a:lnTo>
                        <a:pt x="328" y="468"/>
                      </a:lnTo>
                      <a:lnTo>
                        <a:pt x="331" y="476"/>
                      </a:lnTo>
                      <a:lnTo>
                        <a:pt x="350" y="483"/>
                      </a:lnTo>
                      <a:lnTo>
                        <a:pt x="357" y="481"/>
                      </a:lnTo>
                      <a:lnTo>
                        <a:pt x="364" y="488"/>
                      </a:lnTo>
                      <a:lnTo>
                        <a:pt x="371" y="488"/>
                      </a:lnTo>
                      <a:lnTo>
                        <a:pt x="368" y="474"/>
                      </a:lnTo>
                      <a:lnTo>
                        <a:pt x="345" y="452"/>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 name=""/>
                <p:cNvSpPr/>
                <p:nvPr/>
              </p:nvSpPr>
              <p:spPr>
                <a:xfrm>
                  <a:off x="2576520" y="1593720"/>
                  <a:ext cx="614520" cy="676080"/>
                </a:xfrm>
                <a:custGeom>
                  <a:avLst/>
                  <a:gdLst/>
                  <a:ahLst/>
                  <a:rect l="l" t="t" r="r" b="b"/>
                  <a:pathLst>
                    <a:path w="440" h="489">
                      <a:moveTo>
                        <a:pt x="345" y="452"/>
                      </a:moveTo>
                      <a:lnTo>
                        <a:pt x="330" y="434"/>
                      </a:lnTo>
                      <a:lnTo>
                        <a:pt x="326" y="428"/>
                      </a:lnTo>
                      <a:lnTo>
                        <a:pt x="330" y="426"/>
                      </a:lnTo>
                      <a:lnTo>
                        <a:pt x="339" y="437"/>
                      </a:lnTo>
                      <a:lnTo>
                        <a:pt x="345" y="434"/>
                      </a:lnTo>
                      <a:lnTo>
                        <a:pt x="359" y="450"/>
                      </a:lnTo>
                      <a:lnTo>
                        <a:pt x="378" y="452"/>
                      </a:lnTo>
                      <a:lnTo>
                        <a:pt x="388" y="467"/>
                      </a:lnTo>
                      <a:lnTo>
                        <a:pt x="385" y="456"/>
                      </a:lnTo>
                      <a:lnTo>
                        <a:pt x="394" y="457"/>
                      </a:lnTo>
                      <a:lnTo>
                        <a:pt x="392" y="450"/>
                      </a:lnTo>
                      <a:lnTo>
                        <a:pt x="385" y="443"/>
                      </a:lnTo>
                      <a:lnTo>
                        <a:pt x="385" y="437"/>
                      </a:lnTo>
                      <a:lnTo>
                        <a:pt x="392" y="443"/>
                      </a:lnTo>
                      <a:lnTo>
                        <a:pt x="394" y="428"/>
                      </a:lnTo>
                      <a:lnTo>
                        <a:pt x="392" y="417"/>
                      </a:lnTo>
                      <a:lnTo>
                        <a:pt x="381" y="414"/>
                      </a:lnTo>
                      <a:lnTo>
                        <a:pt x="385" y="397"/>
                      </a:lnTo>
                      <a:lnTo>
                        <a:pt x="379" y="394"/>
                      </a:lnTo>
                      <a:lnTo>
                        <a:pt x="376" y="395"/>
                      </a:lnTo>
                      <a:lnTo>
                        <a:pt x="374" y="388"/>
                      </a:lnTo>
                      <a:lnTo>
                        <a:pt x="364" y="390"/>
                      </a:lnTo>
                      <a:lnTo>
                        <a:pt x="368" y="385"/>
                      </a:lnTo>
                      <a:lnTo>
                        <a:pt x="361" y="385"/>
                      </a:lnTo>
                      <a:lnTo>
                        <a:pt x="359" y="390"/>
                      </a:lnTo>
                      <a:lnTo>
                        <a:pt x="354" y="375"/>
                      </a:lnTo>
                      <a:lnTo>
                        <a:pt x="350" y="375"/>
                      </a:lnTo>
                      <a:lnTo>
                        <a:pt x="350" y="361"/>
                      </a:lnTo>
                      <a:lnTo>
                        <a:pt x="339" y="361"/>
                      </a:lnTo>
                      <a:lnTo>
                        <a:pt x="341" y="350"/>
                      </a:lnTo>
                      <a:lnTo>
                        <a:pt x="352" y="348"/>
                      </a:lnTo>
                      <a:lnTo>
                        <a:pt x="338" y="332"/>
                      </a:lnTo>
                      <a:lnTo>
                        <a:pt x="343" y="328"/>
                      </a:lnTo>
                      <a:lnTo>
                        <a:pt x="350" y="334"/>
                      </a:lnTo>
                      <a:lnTo>
                        <a:pt x="347" y="326"/>
                      </a:lnTo>
                      <a:lnTo>
                        <a:pt x="355" y="326"/>
                      </a:lnTo>
                      <a:lnTo>
                        <a:pt x="355" y="334"/>
                      </a:lnTo>
                      <a:lnTo>
                        <a:pt x="371" y="343"/>
                      </a:lnTo>
                      <a:lnTo>
                        <a:pt x="372" y="348"/>
                      </a:lnTo>
                      <a:lnTo>
                        <a:pt x="379" y="346"/>
                      </a:lnTo>
                      <a:lnTo>
                        <a:pt x="379" y="357"/>
                      </a:lnTo>
                      <a:lnTo>
                        <a:pt x="387" y="368"/>
                      </a:lnTo>
                      <a:lnTo>
                        <a:pt x="390" y="365"/>
                      </a:lnTo>
                      <a:lnTo>
                        <a:pt x="388" y="372"/>
                      </a:lnTo>
                      <a:lnTo>
                        <a:pt x="392" y="375"/>
                      </a:lnTo>
                      <a:lnTo>
                        <a:pt x="397" y="375"/>
                      </a:lnTo>
                      <a:lnTo>
                        <a:pt x="406" y="386"/>
                      </a:lnTo>
                      <a:lnTo>
                        <a:pt x="412" y="372"/>
                      </a:lnTo>
                      <a:lnTo>
                        <a:pt x="409" y="355"/>
                      </a:lnTo>
                      <a:lnTo>
                        <a:pt x="419" y="363"/>
                      </a:lnTo>
                      <a:lnTo>
                        <a:pt x="425" y="348"/>
                      </a:lnTo>
                      <a:lnTo>
                        <a:pt x="430" y="346"/>
                      </a:lnTo>
                      <a:lnTo>
                        <a:pt x="423" y="344"/>
                      </a:lnTo>
                      <a:lnTo>
                        <a:pt x="427" y="335"/>
                      </a:lnTo>
                      <a:lnTo>
                        <a:pt x="423" y="334"/>
                      </a:lnTo>
                      <a:lnTo>
                        <a:pt x="435" y="337"/>
                      </a:lnTo>
                      <a:lnTo>
                        <a:pt x="437" y="334"/>
                      </a:lnTo>
                      <a:lnTo>
                        <a:pt x="434" y="332"/>
                      </a:lnTo>
                      <a:lnTo>
                        <a:pt x="439" y="323"/>
                      </a:lnTo>
                      <a:lnTo>
                        <a:pt x="427" y="308"/>
                      </a:lnTo>
                      <a:lnTo>
                        <a:pt x="411" y="312"/>
                      </a:lnTo>
                      <a:lnTo>
                        <a:pt x="416" y="297"/>
                      </a:lnTo>
                      <a:lnTo>
                        <a:pt x="397" y="301"/>
                      </a:lnTo>
                      <a:lnTo>
                        <a:pt x="401" y="293"/>
                      </a:lnTo>
                      <a:lnTo>
                        <a:pt x="394" y="277"/>
                      </a:lnTo>
                      <a:lnTo>
                        <a:pt x="383" y="275"/>
                      </a:lnTo>
                      <a:lnTo>
                        <a:pt x="385" y="266"/>
                      </a:lnTo>
                      <a:lnTo>
                        <a:pt x="371" y="273"/>
                      </a:lnTo>
                      <a:lnTo>
                        <a:pt x="366" y="268"/>
                      </a:lnTo>
                      <a:lnTo>
                        <a:pt x="368" y="262"/>
                      </a:lnTo>
                      <a:lnTo>
                        <a:pt x="366" y="259"/>
                      </a:lnTo>
                      <a:lnTo>
                        <a:pt x="355" y="259"/>
                      </a:lnTo>
                      <a:lnTo>
                        <a:pt x="359" y="252"/>
                      </a:lnTo>
                      <a:lnTo>
                        <a:pt x="334" y="242"/>
                      </a:lnTo>
                      <a:lnTo>
                        <a:pt x="343" y="241"/>
                      </a:lnTo>
                      <a:lnTo>
                        <a:pt x="338" y="231"/>
                      </a:lnTo>
                      <a:lnTo>
                        <a:pt x="343" y="226"/>
                      </a:lnTo>
                      <a:lnTo>
                        <a:pt x="331" y="219"/>
                      </a:lnTo>
                      <a:lnTo>
                        <a:pt x="361" y="215"/>
                      </a:lnTo>
                      <a:lnTo>
                        <a:pt x="326" y="202"/>
                      </a:lnTo>
                      <a:lnTo>
                        <a:pt x="350" y="195"/>
                      </a:lnTo>
                      <a:lnTo>
                        <a:pt x="354" y="191"/>
                      </a:lnTo>
                      <a:lnTo>
                        <a:pt x="350" y="186"/>
                      </a:lnTo>
                      <a:lnTo>
                        <a:pt x="338" y="170"/>
                      </a:lnTo>
                      <a:lnTo>
                        <a:pt x="336" y="179"/>
                      </a:lnTo>
                      <a:lnTo>
                        <a:pt x="323" y="186"/>
                      </a:lnTo>
                      <a:lnTo>
                        <a:pt x="330" y="175"/>
                      </a:lnTo>
                      <a:lnTo>
                        <a:pt x="314" y="177"/>
                      </a:lnTo>
                      <a:lnTo>
                        <a:pt x="331" y="166"/>
                      </a:lnTo>
                      <a:lnTo>
                        <a:pt x="331" y="157"/>
                      </a:lnTo>
                      <a:lnTo>
                        <a:pt x="315" y="149"/>
                      </a:lnTo>
                      <a:lnTo>
                        <a:pt x="303" y="160"/>
                      </a:lnTo>
                      <a:lnTo>
                        <a:pt x="310" y="146"/>
                      </a:lnTo>
                      <a:lnTo>
                        <a:pt x="295" y="155"/>
                      </a:lnTo>
                      <a:lnTo>
                        <a:pt x="299" y="142"/>
                      </a:lnTo>
                      <a:lnTo>
                        <a:pt x="299" y="137"/>
                      </a:lnTo>
                      <a:lnTo>
                        <a:pt x="275" y="137"/>
                      </a:lnTo>
                      <a:lnTo>
                        <a:pt x="290" y="131"/>
                      </a:lnTo>
                      <a:lnTo>
                        <a:pt x="291" y="128"/>
                      </a:lnTo>
                      <a:lnTo>
                        <a:pt x="286" y="115"/>
                      </a:lnTo>
                      <a:lnTo>
                        <a:pt x="270" y="104"/>
                      </a:lnTo>
                      <a:lnTo>
                        <a:pt x="265" y="113"/>
                      </a:lnTo>
                      <a:lnTo>
                        <a:pt x="257" y="113"/>
                      </a:lnTo>
                      <a:lnTo>
                        <a:pt x="259" y="124"/>
                      </a:lnTo>
                      <a:lnTo>
                        <a:pt x="253" y="117"/>
                      </a:lnTo>
                      <a:lnTo>
                        <a:pt x="253" y="111"/>
                      </a:lnTo>
                      <a:lnTo>
                        <a:pt x="246" y="117"/>
                      </a:lnTo>
                      <a:lnTo>
                        <a:pt x="253" y="100"/>
                      </a:lnTo>
                      <a:lnTo>
                        <a:pt x="232" y="106"/>
                      </a:lnTo>
                      <a:lnTo>
                        <a:pt x="241" y="97"/>
                      </a:lnTo>
                      <a:lnTo>
                        <a:pt x="243" y="88"/>
                      </a:lnTo>
                      <a:lnTo>
                        <a:pt x="228" y="86"/>
                      </a:lnTo>
                      <a:lnTo>
                        <a:pt x="232" y="75"/>
                      </a:lnTo>
                      <a:lnTo>
                        <a:pt x="220" y="62"/>
                      </a:lnTo>
                      <a:lnTo>
                        <a:pt x="192" y="53"/>
                      </a:lnTo>
                      <a:lnTo>
                        <a:pt x="177" y="62"/>
                      </a:lnTo>
                      <a:lnTo>
                        <a:pt x="180" y="71"/>
                      </a:lnTo>
                      <a:lnTo>
                        <a:pt x="170" y="78"/>
                      </a:lnTo>
                      <a:lnTo>
                        <a:pt x="157" y="73"/>
                      </a:lnTo>
                      <a:lnTo>
                        <a:pt x="157" y="64"/>
                      </a:lnTo>
                      <a:lnTo>
                        <a:pt x="154" y="80"/>
                      </a:lnTo>
                      <a:lnTo>
                        <a:pt x="140" y="95"/>
                      </a:lnTo>
                      <a:lnTo>
                        <a:pt x="139" y="88"/>
                      </a:lnTo>
                      <a:lnTo>
                        <a:pt x="146" y="86"/>
                      </a:lnTo>
                      <a:lnTo>
                        <a:pt x="140" y="82"/>
                      </a:lnTo>
                      <a:lnTo>
                        <a:pt x="150" y="55"/>
                      </a:lnTo>
                      <a:lnTo>
                        <a:pt x="142" y="44"/>
                      </a:lnTo>
                      <a:lnTo>
                        <a:pt x="146" y="35"/>
                      </a:lnTo>
                      <a:lnTo>
                        <a:pt x="133" y="27"/>
                      </a:lnTo>
                      <a:lnTo>
                        <a:pt x="137" y="22"/>
                      </a:lnTo>
                      <a:lnTo>
                        <a:pt x="132" y="0"/>
                      </a:lnTo>
                      <a:lnTo>
                        <a:pt x="100" y="9"/>
                      </a:lnTo>
                      <a:lnTo>
                        <a:pt x="95" y="15"/>
                      </a:lnTo>
                      <a:lnTo>
                        <a:pt x="99" y="18"/>
                      </a:lnTo>
                      <a:lnTo>
                        <a:pt x="99" y="24"/>
                      </a:lnTo>
                      <a:lnTo>
                        <a:pt x="86" y="16"/>
                      </a:lnTo>
                      <a:lnTo>
                        <a:pt x="88" y="27"/>
                      </a:lnTo>
                      <a:lnTo>
                        <a:pt x="77" y="22"/>
                      </a:lnTo>
                      <a:lnTo>
                        <a:pt x="77" y="27"/>
                      </a:lnTo>
                      <a:lnTo>
                        <a:pt x="81" y="31"/>
                      </a:lnTo>
                      <a:lnTo>
                        <a:pt x="97" y="38"/>
                      </a:lnTo>
                      <a:lnTo>
                        <a:pt x="69" y="35"/>
                      </a:lnTo>
                      <a:lnTo>
                        <a:pt x="93" y="51"/>
                      </a:lnTo>
                      <a:lnTo>
                        <a:pt x="68" y="46"/>
                      </a:lnTo>
                      <a:lnTo>
                        <a:pt x="69" y="69"/>
                      </a:lnTo>
                      <a:lnTo>
                        <a:pt x="81" y="71"/>
                      </a:lnTo>
                      <a:lnTo>
                        <a:pt x="64" y="89"/>
                      </a:lnTo>
                      <a:lnTo>
                        <a:pt x="73" y="104"/>
                      </a:lnTo>
                      <a:lnTo>
                        <a:pt x="83" y="108"/>
                      </a:lnTo>
                      <a:lnTo>
                        <a:pt x="81" y="135"/>
                      </a:lnTo>
                      <a:lnTo>
                        <a:pt x="79" y="140"/>
                      </a:lnTo>
                      <a:lnTo>
                        <a:pt x="77" y="131"/>
                      </a:lnTo>
                      <a:lnTo>
                        <a:pt x="53" y="137"/>
                      </a:lnTo>
                      <a:lnTo>
                        <a:pt x="79" y="124"/>
                      </a:lnTo>
                      <a:lnTo>
                        <a:pt x="59" y="95"/>
                      </a:lnTo>
                      <a:lnTo>
                        <a:pt x="57" y="88"/>
                      </a:lnTo>
                      <a:lnTo>
                        <a:pt x="59" y="71"/>
                      </a:lnTo>
                      <a:lnTo>
                        <a:pt x="53" y="58"/>
                      </a:lnTo>
                      <a:lnTo>
                        <a:pt x="60" y="29"/>
                      </a:lnTo>
                      <a:lnTo>
                        <a:pt x="79" y="0"/>
                      </a:lnTo>
                      <a:lnTo>
                        <a:pt x="41" y="0"/>
                      </a:lnTo>
                      <a:lnTo>
                        <a:pt x="15" y="33"/>
                      </a:lnTo>
                      <a:lnTo>
                        <a:pt x="12" y="49"/>
                      </a:lnTo>
                      <a:lnTo>
                        <a:pt x="13" y="51"/>
                      </a:lnTo>
                      <a:lnTo>
                        <a:pt x="10" y="51"/>
                      </a:lnTo>
                      <a:lnTo>
                        <a:pt x="4" y="71"/>
                      </a:lnTo>
                      <a:lnTo>
                        <a:pt x="4" y="82"/>
                      </a:lnTo>
                      <a:lnTo>
                        <a:pt x="8" y="82"/>
                      </a:lnTo>
                      <a:lnTo>
                        <a:pt x="0" y="89"/>
                      </a:lnTo>
                      <a:lnTo>
                        <a:pt x="4" y="100"/>
                      </a:lnTo>
                      <a:lnTo>
                        <a:pt x="3" y="117"/>
                      </a:lnTo>
                      <a:lnTo>
                        <a:pt x="46" y="139"/>
                      </a:lnTo>
                      <a:lnTo>
                        <a:pt x="12" y="135"/>
                      </a:lnTo>
                      <a:lnTo>
                        <a:pt x="13" y="139"/>
                      </a:lnTo>
                      <a:lnTo>
                        <a:pt x="12" y="142"/>
                      </a:lnTo>
                      <a:lnTo>
                        <a:pt x="29" y="170"/>
                      </a:lnTo>
                      <a:lnTo>
                        <a:pt x="46" y="170"/>
                      </a:lnTo>
                      <a:lnTo>
                        <a:pt x="55" y="162"/>
                      </a:lnTo>
                      <a:lnTo>
                        <a:pt x="57" y="171"/>
                      </a:lnTo>
                      <a:lnTo>
                        <a:pt x="64" y="182"/>
                      </a:lnTo>
                      <a:lnTo>
                        <a:pt x="108" y="182"/>
                      </a:lnTo>
                      <a:lnTo>
                        <a:pt x="126" y="191"/>
                      </a:lnTo>
                      <a:lnTo>
                        <a:pt x="132" y="186"/>
                      </a:lnTo>
                      <a:lnTo>
                        <a:pt x="139" y="193"/>
                      </a:lnTo>
                      <a:lnTo>
                        <a:pt x="140" y="193"/>
                      </a:lnTo>
                      <a:lnTo>
                        <a:pt x="139" y="191"/>
                      </a:lnTo>
                      <a:lnTo>
                        <a:pt x="130" y="177"/>
                      </a:lnTo>
                      <a:lnTo>
                        <a:pt x="157" y="184"/>
                      </a:lnTo>
                      <a:lnTo>
                        <a:pt x="159" y="191"/>
                      </a:lnTo>
                      <a:lnTo>
                        <a:pt x="173" y="188"/>
                      </a:lnTo>
                      <a:lnTo>
                        <a:pt x="175" y="186"/>
                      </a:lnTo>
                      <a:lnTo>
                        <a:pt x="168" y="170"/>
                      </a:lnTo>
                      <a:lnTo>
                        <a:pt x="163" y="166"/>
                      </a:lnTo>
                      <a:lnTo>
                        <a:pt x="173" y="166"/>
                      </a:lnTo>
                      <a:lnTo>
                        <a:pt x="182" y="175"/>
                      </a:lnTo>
                      <a:lnTo>
                        <a:pt x="192" y="173"/>
                      </a:lnTo>
                      <a:lnTo>
                        <a:pt x="192" y="191"/>
                      </a:lnTo>
                      <a:lnTo>
                        <a:pt x="203" y="191"/>
                      </a:lnTo>
                      <a:lnTo>
                        <a:pt x="204" y="197"/>
                      </a:lnTo>
                      <a:lnTo>
                        <a:pt x="199" y="201"/>
                      </a:lnTo>
                      <a:lnTo>
                        <a:pt x="219" y="215"/>
                      </a:lnTo>
                      <a:lnTo>
                        <a:pt x="220" y="222"/>
                      </a:lnTo>
                      <a:lnTo>
                        <a:pt x="215" y="226"/>
                      </a:lnTo>
                      <a:lnTo>
                        <a:pt x="206" y="224"/>
                      </a:lnTo>
                      <a:lnTo>
                        <a:pt x="208" y="241"/>
                      </a:lnTo>
                      <a:lnTo>
                        <a:pt x="222" y="230"/>
                      </a:lnTo>
                      <a:lnTo>
                        <a:pt x="234" y="228"/>
                      </a:lnTo>
                      <a:lnTo>
                        <a:pt x="234" y="233"/>
                      </a:lnTo>
                      <a:lnTo>
                        <a:pt x="243" y="246"/>
                      </a:lnTo>
                      <a:lnTo>
                        <a:pt x="243" y="239"/>
                      </a:lnTo>
                      <a:lnTo>
                        <a:pt x="250" y="241"/>
                      </a:lnTo>
                      <a:lnTo>
                        <a:pt x="250" y="255"/>
                      </a:lnTo>
                      <a:lnTo>
                        <a:pt x="263" y="262"/>
                      </a:lnTo>
                      <a:lnTo>
                        <a:pt x="274" y="297"/>
                      </a:lnTo>
                      <a:lnTo>
                        <a:pt x="265" y="308"/>
                      </a:lnTo>
                      <a:lnTo>
                        <a:pt x="263" y="317"/>
                      </a:lnTo>
                      <a:lnTo>
                        <a:pt x="241" y="339"/>
                      </a:lnTo>
                      <a:lnTo>
                        <a:pt x="253" y="361"/>
                      </a:lnTo>
                      <a:lnTo>
                        <a:pt x="253" y="366"/>
                      </a:lnTo>
                      <a:lnTo>
                        <a:pt x="244" y="363"/>
                      </a:lnTo>
                      <a:lnTo>
                        <a:pt x="227" y="374"/>
                      </a:lnTo>
                      <a:lnTo>
                        <a:pt x="196" y="366"/>
                      </a:lnTo>
                      <a:lnTo>
                        <a:pt x="199" y="370"/>
                      </a:lnTo>
                      <a:lnTo>
                        <a:pt x="196" y="370"/>
                      </a:lnTo>
                      <a:lnTo>
                        <a:pt x="196" y="375"/>
                      </a:lnTo>
                      <a:lnTo>
                        <a:pt x="188" y="383"/>
                      </a:lnTo>
                      <a:lnTo>
                        <a:pt x="184" y="395"/>
                      </a:lnTo>
                      <a:lnTo>
                        <a:pt x="190" y="405"/>
                      </a:lnTo>
                      <a:lnTo>
                        <a:pt x="206" y="410"/>
                      </a:lnTo>
                      <a:lnTo>
                        <a:pt x="219" y="405"/>
                      </a:lnTo>
                      <a:lnTo>
                        <a:pt x="217" y="399"/>
                      </a:lnTo>
                      <a:lnTo>
                        <a:pt x="220" y="395"/>
                      </a:lnTo>
                      <a:lnTo>
                        <a:pt x="237" y="403"/>
                      </a:lnTo>
                      <a:lnTo>
                        <a:pt x="239" y="401"/>
                      </a:lnTo>
                      <a:lnTo>
                        <a:pt x="234" y="390"/>
                      </a:lnTo>
                      <a:lnTo>
                        <a:pt x="237" y="386"/>
                      </a:lnTo>
                      <a:lnTo>
                        <a:pt x="239" y="394"/>
                      </a:lnTo>
                      <a:lnTo>
                        <a:pt x="255" y="395"/>
                      </a:lnTo>
                      <a:lnTo>
                        <a:pt x="265" y="419"/>
                      </a:lnTo>
                      <a:lnTo>
                        <a:pt x="288" y="432"/>
                      </a:lnTo>
                      <a:lnTo>
                        <a:pt x="279" y="437"/>
                      </a:lnTo>
                      <a:lnTo>
                        <a:pt x="277" y="434"/>
                      </a:lnTo>
                      <a:lnTo>
                        <a:pt x="288" y="452"/>
                      </a:lnTo>
                      <a:lnTo>
                        <a:pt x="305" y="459"/>
                      </a:lnTo>
                      <a:lnTo>
                        <a:pt x="310" y="456"/>
                      </a:lnTo>
                      <a:lnTo>
                        <a:pt x="312" y="461"/>
                      </a:lnTo>
                      <a:lnTo>
                        <a:pt x="317" y="457"/>
                      </a:lnTo>
                      <a:lnTo>
                        <a:pt x="323" y="472"/>
                      </a:lnTo>
                      <a:lnTo>
                        <a:pt x="328" y="468"/>
                      </a:lnTo>
                      <a:lnTo>
                        <a:pt x="331" y="476"/>
                      </a:lnTo>
                      <a:lnTo>
                        <a:pt x="350" y="483"/>
                      </a:lnTo>
                      <a:lnTo>
                        <a:pt x="357" y="481"/>
                      </a:lnTo>
                      <a:lnTo>
                        <a:pt x="364" y="488"/>
                      </a:lnTo>
                      <a:lnTo>
                        <a:pt x="371" y="488"/>
                      </a:lnTo>
                      <a:lnTo>
                        <a:pt x="368" y="474"/>
                      </a:lnTo>
                      <a:lnTo>
                        <a:pt x="345" y="452"/>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7" name=""/>
                <p:cNvSpPr/>
                <p:nvPr/>
              </p:nvSpPr>
              <p:spPr>
                <a:xfrm>
                  <a:off x="3237120" y="2669760"/>
                  <a:ext cx="141120" cy="160560"/>
                </a:xfrm>
                <a:custGeom>
                  <a:avLst/>
                  <a:gdLst/>
                  <a:ahLst/>
                  <a:rect l="l" t="t" r="r" b="b"/>
                  <a:pathLst>
                    <a:path w="101" h="116">
                      <a:moveTo>
                        <a:pt x="48" y="0"/>
                      </a:moveTo>
                      <a:lnTo>
                        <a:pt x="40" y="4"/>
                      </a:lnTo>
                      <a:lnTo>
                        <a:pt x="29" y="20"/>
                      </a:lnTo>
                      <a:lnTo>
                        <a:pt x="31" y="22"/>
                      </a:lnTo>
                      <a:lnTo>
                        <a:pt x="27" y="29"/>
                      </a:lnTo>
                      <a:lnTo>
                        <a:pt x="29" y="33"/>
                      </a:lnTo>
                      <a:lnTo>
                        <a:pt x="26" y="35"/>
                      </a:lnTo>
                      <a:lnTo>
                        <a:pt x="22" y="48"/>
                      </a:lnTo>
                      <a:lnTo>
                        <a:pt x="17" y="51"/>
                      </a:lnTo>
                      <a:lnTo>
                        <a:pt x="20" y="58"/>
                      </a:lnTo>
                      <a:lnTo>
                        <a:pt x="15" y="58"/>
                      </a:lnTo>
                      <a:lnTo>
                        <a:pt x="12" y="68"/>
                      </a:lnTo>
                      <a:lnTo>
                        <a:pt x="2" y="71"/>
                      </a:lnTo>
                      <a:lnTo>
                        <a:pt x="13" y="73"/>
                      </a:lnTo>
                      <a:lnTo>
                        <a:pt x="0" y="86"/>
                      </a:lnTo>
                      <a:lnTo>
                        <a:pt x="0" y="89"/>
                      </a:lnTo>
                      <a:lnTo>
                        <a:pt x="5" y="93"/>
                      </a:lnTo>
                      <a:lnTo>
                        <a:pt x="38" y="93"/>
                      </a:lnTo>
                      <a:lnTo>
                        <a:pt x="55" y="88"/>
                      </a:lnTo>
                      <a:lnTo>
                        <a:pt x="53" y="91"/>
                      </a:lnTo>
                      <a:lnTo>
                        <a:pt x="48" y="95"/>
                      </a:lnTo>
                      <a:lnTo>
                        <a:pt x="58" y="95"/>
                      </a:lnTo>
                      <a:lnTo>
                        <a:pt x="60" y="89"/>
                      </a:lnTo>
                      <a:lnTo>
                        <a:pt x="69" y="91"/>
                      </a:lnTo>
                      <a:lnTo>
                        <a:pt x="53" y="104"/>
                      </a:lnTo>
                      <a:lnTo>
                        <a:pt x="55" y="108"/>
                      </a:lnTo>
                      <a:lnTo>
                        <a:pt x="74" y="97"/>
                      </a:lnTo>
                      <a:lnTo>
                        <a:pt x="78" y="84"/>
                      </a:lnTo>
                      <a:lnTo>
                        <a:pt x="80" y="84"/>
                      </a:lnTo>
                      <a:lnTo>
                        <a:pt x="81" y="97"/>
                      </a:lnTo>
                      <a:lnTo>
                        <a:pt x="80" y="108"/>
                      </a:lnTo>
                      <a:lnTo>
                        <a:pt x="88" y="102"/>
                      </a:lnTo>
                      <a:lnTo>
                        <a:pt x="89" y="115"/>
                      </a:lnTo>
                      <a:lnTo>
                        <a:pt x="95" y="111"/>
                      </a:lnTo>
                      <a:lnTo>
                        <a:pt x="100" y="97"/>
                      </a:lnTo>
                      <a:lnTo>
                        <a:pt x="98" y="89"/>
                      </a:lnTo>
                      <a:lnTo>
                        <a:pt x="93" y="95"/>
                      </a:lnTo>
                      <a:lnTo>
                        <a:pt x="98" y="79"/>
                      </a:lnTo>
                      <a:lnTo>
                        <a:pt x="88" y="91"/>
                      </a:lnTo>
                      <a:lnTo>
                        <a:pt x="84" y="88"/>
                      </a:lnTo>
                      <a:lnTo>
                        <a:pt x="86" y="82"/>
                      </a:lnTo>
                      <a:lnTo>
                        <a:pt x="81" y="79"/>
                      </a:lnTo>
                      <a:lnTo>
                        <a:pt x="93" y="73"/>
                      </a:lnTo>
                      <a:lnTo>
                        <a:pt x="95" y="68"/>
                      </a:lnTo>
                      <a:lnTo>
                        <a:pt x="80" y="73"/>
                      </a:lnTo>
                      <a:lnTo>
                        <a:pt x="88" y="51"/>
                      </a:lnTo>
                      <a:lnTo>
                        <a:pt x="74" y="49"/>
                      </a:lnTo>
                      <a:lnTo>
                        <a:pt x="60" y="53"/>
                      </a:lnTo>
                      <a:lnTo>
                        <a:pt x="64" y="46"/>
                      </a:lnTo>
                      <a:lnTo>
                        <a:pt x="53" y="49"/>
                      </a:lnTo>
                      <a:lnTo>
                        <a:pt x="50" y="44"/>
                      </a:lnTo>
                      <a:lnTo>
                        <a:pt x="58" y="38"/>
                      </a:lnTo>
                      <a:lnTo>
                        <a:pt x="48" y="37"/>
                      </a:lnTo>
                      <a:lnTo>
                        <a:pt x="50" y="35"/>
                      </a:lnTo>
                      <a:lnTo>
                        <a:pt x="38" y="46"/>
                      </a:lnTo>
                      <a:lnTo>
                        <a:pt x="38" y="35"/>
                      </a:lnTo>
                      <a:lnTo>
                        <a:pt x="48" y="22"/>
                      </a:lnTo>
                      <a:lnTo>
                        <a:pt x="48" y="15"/>
                      </a:lnTo>
                      <a:lnTo>
                        <a:pt x="53" y="15"/>
                      </a:lnTo>
                      <a:lnTo>
                        <a:pt x="53" y="9"/>
                      </a:lnTo>
                      <a:lnTo>
                        <a:pt x="51" y="4"/>
                      </a:lnTo>
                      <a:lnTo>
                        <a:pt x="57" y="0"/>
                      </a:lnTo>
                      <a:lnTo>
                        <a:pt x="48" y="0"/>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8" name=""/>
                <p:cNvSpPr/>
                <p:nvPr/>
              </p:nvSpPr>
              <p:spPr>
                <a:xfrm>
                  <a:off x="3237120" y="2669760"/>
                  <a:ext cx="141120" cy="160560"/>
                </a:xfrm>
                <a:custGeom>
                  <a:avLst/>
                  <a:gdLst/>
                  <a:ahLst/>
                  <a:rect l="l" t="t" r="r" b="b"/>
                  <a:pathLst>
                    <a:path w="101" h="116">
                      <a:moveTo>
                        <a:pt x="48" y="0"/>
                      </a:moveTo>
                      <a:lnTo>
                        <a:pt x="40" y="4"/>
                      </a:lnTo>
                      <a:lnTo>
                        <a:pt x="29" y="20"/>
                      </a:lnTo>
                      <a:lnTo>
                        <a:pt x="31" y="22"/>
                      </a:lnTo>
                      <a:lnTo>
                        <a:pt x="27" y="29"/>
                      </a:lnTo>
                      <a:lnTo>
                        <a:pt x="29" y="33"/>
                      </a:lnTo>
                      <a:lnTo>
                        <a:pt x="26" y="35"/>
                      </a:lnTo>
                      <a:lnTo>
                        <a:pt x="22" y="48"/>
                      </a:lnTo>
                      <a:lnTo>
                        <a:pt x="17" y="51"/>
                      </a:lnTo>
                      <a:lnTo>
                        <a:pt x="20" y="58"/>
                      </a:lnTo>
                      <a:lnTo>
                        <a:pt x="15" y="58"/>
                      </a:lnTo>
                      <a:lnTo>
                        <a:pt x="12" y="68"/>
                      </a:lnTo>
                      <a:lnTo>
                        <a:pt x="2" y="71"/>
                      </a:lnTo>
                      <a:lnTo>
                        <a:pt x="13" y="73"/>
                      </a:lnTo>
                      <a:lnTo>
                        <a:pt x="0" y="86"/>
                      </a:lnTo>
                      <a:lnTo>
                        <a:pt x="0" y="89"/>
                      </a:lnTo>
                      <a:lnTo>
                        <a:pt x="5" y="93"/>
                      </a:lnTo>
                      <a:lnTo>
                        <a:pt x="38" y="93"/>
                      </a:lnTo>
                      <a:lnTo>
                        <a:pt x="55" y="88"/>
                      </a:lnTo>
                      <a:lnTo>
                        <a:pt x="53" y="91"/>
                      </a:lnTo>
                      <a:lnTo>
                        <a:pt x="48" y="95"/>
                      </a:lnTo>
                      <a:lnTo>
                        <a:pt x="58" y="95"/>
                      </a:lnTo>
                      <a:lnTo>
                        <a:pt x="60" y="89"/>
                      </a:lnTo>
                      <a:lnTo>
                        <a:pt x="69" y="91"/>
                      </a:lnTo>
                      <a:lnTo>
                        <a:pt x="53" y="104"/>
                      </a:lnTo>
                      <a:lnTo>
                        <a:pt x="55" y="108"/>
                      </a:lnTo>
                      <a:lnTo>
                        <a:pt x="74" y="97"/>
                      </a:lnTo>
                      <a:lnTo>
                        <a:pt x="78" y="84"/>
                      </a:lnTo>
                      <a:lnTo>
                        <a:pt x="80" y="84"/>
                      </a:lnTo>
                      <a:lnTo>
                        <a:pt x="81" y="97"/>
                      </a:lnTo>
                      <a:lnTo>
                        <a:pt x="80" y="108"/>
                      </a:lnTo>
                      <a:lnTo>
                        <a:pt x="88" y="102"/>
                      </a:lnTo>
                      <a:lnTo>
                        <a:pt x="89" y="115"/>
                      </a:lnTo>
                      <a:lnTo>
                        <a:pt x="95" y="111"/>
                      </a:lnTo>
                      <a:lnTo>
                        <a:pt x="100" y="97"/>
                      </a:lnTo>
                      <a:lnTo>
                        <a:pt x="98" y="89"/>
                      </a:lnTo>
                      <a:lnTo>
                        <a:pt x="93" y="95"/>
                      </a:lnTo>
                      <a:lnTo>
                        <a:pt x="98" y="79"/>
                      </a:lnTo>
                      <a:lnTo>
                        <a:pt x="88" y="91"/>
                      </a:lnTo>
                      <a:lnTo>
                        <a:pt x="84" y="88"/>
                      </a:lnTo>
                      <a:lnTo>
                        <a:pt x="86" y="82"/>
                      </a:lnTo>
                      <a:lnTo>
                        <a:pt x="81" y="79"/>
                      </a:lnTo>
                      <a:lnTo>
                        <a:pt x="93" y="73"/>
                      </a:lnTo>
                      <a:lnTo>
                        <a:pt x="95" y="68"/>
                      </a:lnTo>
                      <a:lnTo>
                        <a:pt x="80" y="73"/>
                      </a:lnTo>
                      <a:lnTo>
                        <a:pt x="88" y="51"/>
                      </a:lnTo>
                      <a:lnTo>
                        <a:pt x="74" y="49"/>
                      </a:lnTo>
                      <a:lnTo>
                        <a:pt x="60" y="53"/>
                      </a:lnTo>
                      <a:lnTo>
                        <a:pt x="64" y="46"/>
                      </a:lnTo>
                      <a:lnTo>
                        <a:pt x="53" y="49"/>
                      </a:lnTo>
                      <a:lnTo>
                        <a:pt x="50" y="44"/>
                      </a:lnTo>
                      <a:lnTo>
                        <a:pt x="58" y="38"/>
                      </a:lnTo>
                      <a:lnTo>
                        <a:pt x="48" y="37"/>
                      </a:lnTo>
                      <a:lnTo>
                        <a:pt x="50" y="35"/>
                      </a:lnTo>
                      <a:lnTo>
                        <a:pt x="38" y="46"/>
                      </a:lnTo>
                      <a:lnTo>
                        <a:pt x="38" y="35"/>
                      </a:lnTo>
                      <a:lnTo>
                        <a:pt x="48" y="22"/>
                      </a:lnTo>
                      <a:lnTo>
                        <a:pt x="48" y="15"/>
                      </a:lnTo>
                      <a:lnTo>
                        <a:pt x="53" y="15"/>
                      </a:lnTo>
                      <a:lnTo>
                        <a:pt x="53" y="9"/>
                      </a:lnTo>
                      <a:lnTo>
                        <a:pt x="51" y="4"/>
                      </a:lnTo>
                      <a:lnTo>
                        <a:pt x="57" y="0"/>
                      </a:lnTo>
                      <a:lnTo>
                        <a:pt x="48" y="0"/>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9" name=""/>
                <p:cNvSpPr/>
                <p:nvPr/>
              </p:nvSpPr>
              <p:spPr>
                <a:xfrm>
                  <a:off x="2668680" y="3701880"/>
                  <a:ext cx="73080" cy="58680"/>
                </a:xfrm>
                <a:custGeom>
                  <a:avLst/>
                  <a:gdLst/>
                  <a:ahLst/>
                  <a:rect l="l" t="t" r="r" b="b"/>
                  <a:pathLst>
                    <a:path w="52" h="42">
                      <a:moveTo>
                        <a:pt x="51" y="21"/>
                      </a:moveTo>
                      <a:lnTo>
                        <a:pt x="40" y="14"/>
                      </a:lnTo>
                      <a:lnTo>
                        <a:pt x="34" y="1"/>
                      </a:lnTo>
                      <a:lnTo>
                        <a:pt x="27" y="5"/>
                      </a:lnTo>
                      <a:lnTo>
                        <a:pt x="20" y="1"/>
                      </a:lnTo>
                      <a:lnTo>
                        <a:pt x="2" y="0"/>
                      </a:lnTo>
                      <a:lnTo>
                        <a:pt x="0" y="9"/>
                      </a:lnTo>
                      <a:lnTo>
                        <a:pt x="4" y="16"/>
                      </a:lnTo>
                      <a:lnTo>
                        <a:pt x="13" y="21"/>
                      </a:lnTo>
                      <a:lnTo>
                        <a:pt x="15" y="18"/>
                      </a:lnTo>
                      <a:lnTo>
                        <a:pt x="11" y="14"/>
                      </a:lnTo>
                      <a:lnTo>
                        <a:pt x="15" y="14"/>
                      </a:lnTo>
                      <a:lnTo>
                        <a:pt x="22" y="23"/>
                      </a:lnTo>
                      <a:lnTo>
                        <a:pt x="33" y="29"/>
                      </a:lnTo>
                      <a:lnTo>
                        <a:pt x="34" y="38"/>
                      </a:lnTo>
                      <a:lnTo>
                        <a:pt x="40" y="40"/>
                      </a:lnTo>
                      <a:lnTo>
                        <a:pt x="40" y="36"/>
                      </a:lnTo>
                      <a:lnTo>
                        <a:pt x="43" y="41"/>
                      </a:lnTo>
                      <a:lnTo>
                        <a:pt x="49" y="31"/>
                      </a:lnTo>
                      <a:lnTo>
                        <a:pt x="45" y="29"/>
                      </a:lnTo>
                      <a:lnTo>
                        <a:pt x="45" y="25"/>
                      </a:lnTo>
                      <a:lnTo>
                        <a:pt x="51" y="21"/>
                      </a:lnTo>
                    </a:path>
                  </a:pathLst>
                </a:custGeom>
                <a:solidFill>
                  <a:srgbClr val="ccffcc"/>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160" name=""/>
                <p:cNvSpPr/>
                <p:nvPr/>
              </p:nvSpPr>
              <p:spPr>
                <a:xfrm>
                  <a:off x="2668680" y="3701880"/>
                  <a:ext cx="73080" cy="58680"/>
                </a:xfrm>
                <a:custGeom>
                  <a:avLst/>
                  <a:gdLst/>
                  <a:ahLst/>
                  <a:rect l="l" t="t" r="r" b="b"/>
                  <a:pathLst>
                    <a:path w="52" h="42">
                      <a:moveTo>
                        <a:pt x="51" y="21"/>
                      </a:moveTo>
                      <a:lnTo>
                        <a:pt x="40" y="14"/>
                      </a:lnTo>
                      <a:lnTo>
                        <a:pt x="34" y="1"/>
                      </a:lnTo>
                      <a:lnTo>
                        <a:pt x="27" y="5"/>
                      </a:lnTo>
                      <a:lnTo>
                        <a:pt x="20" y="1"/>
                      </a:lnTo>
                      <a:lnTo>
                        <a:pt x="2" y="0"/>
                      </a:lnTo>
                      <a:lnTo>
                        <a:pt x="0" y="9"/>
                      </a:lnTo>
                      <a:lnTo>
                        <a:pt x="4" y="16"/>
                      </a:lnTo>
                      <a:lnTo>
                        <a:pt x="13" y="21"/>
                      </a:lnTo>
                      <a:lnTo>
                        <a:pt x="15" y="18"/>
                      </a:lnTo>
                      <a:lnTo>
                        <a:pt x="11" y="14"/>
                      </a:lnTo>
                      <a:lnTo>
                        <a:pt x="15" y="14"/>
                      </a:lnTo>
                      <a:lnTo>
                        <a:pt x="22" y="23"/>
                      </a:lnTo>
                      <a:lnTo>
                        <a:pt x="33" y="29"/>
                      </a:lnTo>
                      <a:lnTo>
                        <a:pt x="34" y="38"/>
                      </a:lnTo>
                      <a:lnTo>
                        <a:pt x="40" y="40"/>
                      </a:lnTo>
                      <a:lnTo>
                        <a:pt x="40" y="36"/>
                      </a:lnTo>
                      <a:lnTo>
                        <a:pt x="43" y="41"/>
                      </a:lnTo>
                      <a:lnTo>
                        <a:pt x="49" y="31"/>
                      </a:lnTo>
                      <a:lnTo>
                        <a:pt x="45" y="29"/>
                      </a:lnTo>
                      <a:lnTo>
                        <a:pt x="45" y="25"/>
                      </a:lnTo>
                      <a:lnTo>
                        <a:pt x="51" y="21"/>
                      </a:lnTo>
                    </a:path>
                  </a:pathLst>
                </a:custGeom>
                <a:noFill/>
                <a:ln cap="rnd" w="12600">
                  <a:solidFill>
                    <a:srgbClr val="99ff99"/>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161" name=""/>
                <p:cNvSpPr/>
                <p:nvPr/>
              </p:nvSpPr>
              <p:spPr>
                <a:xfrm>
                  <a:off x="2692440" y="3436560"/>
                  <a:ext cx="227160" cy="74520"/>
                </a:xfrm>
                <a:custGeom>
                  <a:avLst/>
                  <a:gdLst/>
                  <a:ahLst/>
                  <a:rect l="l" t="t" r="r" b="b"/>
                  <a:pathLst>
                    <a:path w="162" h="54">
                      <a:moveTo>
                        <a:pt x="116" y="24"/>
                      </a:moveTo>
                      <a:lnTo>
                        <a:pt x="123" y="29"/>
                      </a:lnTo>
                      <a:lnTo>
                        <a:pt x="137" y="33"/>
                      </a:lnTo>
                      <a:lnTo>
                        <a:pt x="137" y="40"/>
                      </a:lnTo>
                      <a:lnTo>
                        <a:pt x="150" y="40"/>
                      </a:lnTo>
                      <a:lnTo>
                        <a:pt x="161" y="48"/>
                      </a:lnTo>
                      <a:lnTo>
                        <a:pt x="143" y="53"/>
                      </a:lnTo>
                      <a:lnTo>
                        <a:pt x="109" y="53"/>
                      </a:lnTo>
                      <a:lnTo>
                        <a:pt x="107" y="53"/>
                      </a:lnTo>
                      <a:lnTo>
                        <a:pt x="118" y="44"/>
                      </a:lnTo>
                      <a:lnTo>
                        <a:pt x="101" y="40"/>
                      </a:lnTo>
                      <a:lnTo>
                        <a:pt x="92" y="28"/>
                      </a:lnTo>
                      <a:lnTo>
                        <a:pt x="74" y="26"/>
                      </a:lnTo>
                      <a:lnTo>
                        <a:pt x="63" y="18"/>
                      </a:lnTo>
                      <a:lnTo>
                        <a:pt x="43" y="17"/>
                      </a:lnTo>
                      <a:lnTo>
                        <a:pt x="42" y="13"/>
                      </a:lnTo>
                      <a:lnTo>
                        <a:pt x="47" y="11"/>
                      </a:lnTo>
                      <a:lnTo>
                        <a:pt x="43" y="9"/>
                      </a:lnTo>
                      <a:lnTo>
                        <a:pt x="31" y="9"/>
                      </a:lnTo>
                      <a:lnTo>
                        <a:pt x="25" y="15"/>
                      </a:lnTo>
                      <a:lnTo>
                        <a:pt x="14" y="17"/>
                      </a:lnTo>
                      <a:lnTo>
                        <a:pt x="5" y="24"/>
                      </a:lnTo>
                      <a:lnTo>
                        <a:pt x="0" y="22"/>
                      </a:lnTo>
                      <a:lnTo>
                        <a:pt x="5" y="20"/>
                      </a:lnTo>
                      <a:lnTo>
                        <a:pt x="7" y="11"/>
                      </a:lnTo>
                      <a:lnTo>
                        <a:pt x="14" y="6"/>
                      </a:lnTo>
                      <a:lnTo>
                        <a:pt x="36" y="0"/>
                      </a:lnTo>
                      <a:lnTo>
                        <a:pt x="47" y="0"/>
                      </a:lnTo>
                      <a:lnTo>
                        <a:pt x="71" y="2"/>
                      </a:lnTo>
                      <a:lnTo>
                        <a:pt x="81" y="13"/>
                      </a:lnTo>
                      <a:lnTo>
                        <a:pt x="94" y="13"/>
                      </a:lnTo>
                      <a:lnTo>
                        <a:pt x="104" y="20"/>
                      </a:lnTo>
                      <a:lnTo>
                        <a:pt x="116" y="24"/>
                      </a:lnTo>
                    </a:path>
                  </a:pathLst>
                </a:custGeom>
                <a:solidFill>
                  <a:srgbClr val="ccffcc"/>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62" name=""/>
                <p:cNvSpPr/>
                <p:nvPr/>
              </p:nvSpPr>
              <p:spPr>
                <a:xfrm>
                  <a:off x="2692440" y="3436560"/>
                  <a:ext cx="227160" cy="74520"/>
                </a:xfrm>
                <a:custGeom>
                  <a:avLst/>
                  <a:gdLst/>
                  <a:ahLst/>
                  <a:rect l="l" t="t" r="r" b="b"/>
                  <a:pathLst>
                    <a:path w="162" h="54">
                      <a:moveTo>
                        <a:pt x="116" y="24"/>
                      </a:moveTo>
                      <a:lnTo>
                        <a:pt x="123" y="29"/>
                      </a:lnTo>
                      <a:lnTo>
                        <a:pt x="137" y="33"/>
                      </a:lnTo>
                      <a:lnTo>
                        <a:pt x="137" y="40"/>
                      </a:lnTo>
                      <a:lnTo>
                        <a:pt x="150" y="40"/>
                      </a:lnTo>
                      <a:lnTo>
                        <a:pt x="161" y="48"/>
                      </a:lnTo>
                      <a:lnTo>
                        <a:pt x="143" y="53"/>
                      </a:lnTo>
                      <a:lnTo>
                        <a:pt x="109" y="53"/>
                      </a:lnTo>
                      <a:lnTo>
                        <a:pt x="107" y="53"/>
                      </a:lnTo>
                      <a:lnTo>
                        <a:pt x="118" y="44"/>
                      </a:lnTo>
                      <a:lnTo>
                        <a:pt x="101" y="40"/>
                      </a:lnTo>
                      <a:lnTo>
                        <a:pt x="92" y="28"/>
                      </a:lnTo>
                      <a:lnTo>
                        <a:pt x="74" y="26"/>
                      </a:lnTo>
                      <a:lnTo>
                        <a:pt x="63" y="18"/>
                      </a:lnTo>
                      <a:lnTo>
                        <a:pt x="43" y="17"/>
                      </a:lnTo>
                      <a:lnTo>
                        <a:pt x="42" y="13"/>
                      </a:lnTo>
                      <a:lnTo>
                        <a:pt x="47" y="11"/>
                      </a:lnTo>
                      <a:lnTo>
                        <a:pt x="43" y="9"/>
                      </a:lnTo>
                      <a:lnTo>
                        <a:pt x="31" y="9"/>
                      </a:lnTo>
                      <a:lnTo>
                        <a:pt x="25" y="15"/>
                      </a:lnTo>
                      <a:lnTo>
                        <a:pt x="14" y="17"/>
                      </a:lnTo>
                      <a:lnTo>
                        <a:pt x="5" y="24"/>
                      </a:lnTo>
                      <a:lnTo>
                        <a:pt x="0" y="22"/>
                      </a:lnTo>
                      <a:lnTo>
                        <a:pt x="5" y="20"/>
                      </a:lnTo>
                      <a:lnTo>
                        <a:pt x="7" y="11"/>
                      </a:lnTo>
                      <a:lnTo>
                        <a:pt x="14" y="6"/>
                      </a:lnTo>
                      <a:lnTo>
                        <a:pt x="36" y="0"/>
                      </a:lnTo>
                      <a:lnTo>
                        <a:pt x="47" y="0"/>
                      </a:lnTo>
                      <a:lnTo>
                        <a:pt x="71" y="2"/>
                      </a:lnTo>
                      <a:lnTo>
                        <a:pt x="81" y="13"/>
                      </a:lnTo>
                      <a:lnTo>
                        <a:pt x="94" y="13"/>
                      </a:lnTo>
                      <a:lnTo>
                        <a:pt x="104" y="20"/>
                      </a:lnTo>
                      <a:lnTo>
                        <a:pt x="116" y="24"/>
                      </a:lnTo>
                    </a:path>
                  </a:pathLst>
                </a:custGeom>
                <a:noFill/>
                <a:ln cap="rnd" w="12600">
                  <a:solidFill>
                    <a:srgbClr val="99ff99"/>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63" name=""/>
                <p:cNvSpPr/>
                <p:nvPr/>
              </p:nvSpPr>
              <p:spPr>
                <a:xfrm>
                  <a:off x="2820960" y="3450960"/>
                  <a:ext cx="25560" cy="14400"/>
                </a:xfrm>
                <a:custGeom>
                  <a:avLst/>
                  <a:gdLst/>
                  <a:ahLst/>
                  <a:rect l="l" t="t" r="r" b="b"/>
                  <a:pathLst>
                    <a:path w="18" h="10">
                      <a:moveTo>
                        <a:pt x="12" y="4"/>
                      </a:moveTo>
                      <a:lnTo>
                        <a:pt x="17" y="7"/>
                      </a:lnTo>
                      <a:lnTo>
                        <a:pt x="17" y="9"/>
                      </a:lnTo>
                      <a:lnTo>
                        <a:pt x="15" y="9"/>
                      </a:lnTo>
                      <a:lnTo>
                        <a:pt x="0" y="0"/>
                      </a:lnTo>
                      <a:lnTo>
                        <a:pt x="12" y="4"/>
                      </a:lnTo>
                    </a:path>
                  </a:pathLst>
                </a:custGeom>
                <a:solidFill>
                  <a:srgbClr val="ccffcc"/>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64" name=""/>
                <p:cNvSpPr/>
                <p:nvPr/>
              </p:nvSpPr>
              <p:spPr>
                <a:xfrm>
                  <a:off x="2820960" y="3450960"/>
                  <a:ext cx="25560" cy="14400"/>
                </a:xfrm>
                <a:custGeom>
                  <a:avLst/>
                  <a:gdLst/>
                  <a:ahLst/>
                  <a:rect l="l" t="t" r="r" b="b"/>
                  <a:pathLst>
                    <a:path w="18" h="10">
                      <a:moveTo>
                        <a:pt x="12" y="4"/>
                      </a:moveTo>
                      <a:lnTo>
                        <a:pt x="17" y="7"/>
                      </a:lnTo>
                      <a:lnTo>
                        <a:pt x="17" y="9"/>
                      </a:lnTo>
                      <a:lnTo>
                        <a:pt x="15" y="9"/>
                      </a:lnTo>
                      <a:lnTo>
                        <a:pt x="0" y="0"/>
                      </a:lnTo>
                      <a:lnTo>
                        <a:pt x="12" y="4"/>
                      </a:lnTo>
                    </a:path>
                  </a:pathLst>
                </a:custGeom>
                <a:noFill/>
                <a:ln cap="rnd" w="12600">
                  <a:solidFill>
                    <a:srgbClr val="99ff99"/>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65" name=""/>
                <p:cNvSpPr/>
                <p:nvPr/>
              </p:nvSpPr>
              <p:spPr>
                <a:xfrm>
                  <a:off x="2725920" y="3466800"/>
                  <a:ext cx="12600" cy="9360"/>
                </a:xfrm>
                <a:custGeom>
                  <a:avLst/>
                  <a:gdLst/>
                  <a:ahLst/>
                  <a:rect l="l" t="t" r="r" b="b"/>
                  <a:pathLst>
                    <a:path w="9" h="7">
                      <a:moveTo>
                        <a:pt x="6" y="0"/>
                      </a:moveTo>
                      <a:lnTo>
                        <a:pt x="8" y="6"/>
                      </a:lnTo>
                      <a:lnTo>
                        <a:pt x="0" y="6"/>
                      </a:lnTo>
                      <a:lnTo>
                        <a:pt x="2" y="0"/>
                      </a:lnTo>
                      <a:lnTo>
                        <a:pt x="6" y="0"/>
                      </a:lnTo>
                    </a:path>
                  </a:pathLst>
                </a:custGeom>
                <a:solidFill>
                  <a:srgbClr val="ccffcc"/>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166" name=""/>
                <p:cNvSpPr/>
                <p:nvPr/>
              </p:nvSpPr>
              <p:spPr>
                <a:xfrm>
                  <a:off x="2725920" y="3466800"/>
                  <a:ext cx="12600" cy="9360"/>
                </a:xfrm>
                <a:custGeom>
                  <a:avLst/>
                  <a:gdLst/>
                  <a:ahLst/>
                  <a:rect l="l" t="t" r="r" b="b"/>
                  <a:pathLst>
                    <a:path w="9" h="7">
                      <a:moveTo>
                        <a:pt x="6" y="0"/>
                      </a:moveTo>
                      <a:lnTo>
                        <a:pt x="8" y="6"/>
                      </a:lnTo>
                      <a:lnTo>
                        <a:pt x="0" y="6"/>
                      </a:lnTo>
                      <a:lnTo>
                        <a:pt x="2" y="0"/>
                      </a:lnTo>
                      <a:lnTo>
                        <a:pt x="6" y="0"/>
                      </a:lnTo>
                    </a:path>
                  </a:pathLst>
                </a:custGeom>
                <a:noFill/>
                <a:ln cap="rnd" w="12600">
                  <a:solidFill>
                    <a:srgbClr val="99ff99"/>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167" name=""/>
                <p:cNvSpPr/>
                <p:nvPr/>
              </p:nvSpPr>
              <p:spPr>
                <a:xfrm>
                  <a:off x="2968560" y="3509640"/>
                  <a:ext cx="76320" cy="50760"/>
                </a:xfrm>
                <a:custGeom>
                  <a:avLst/>
                  <a:gdLst/>
                  <a:ahLst/>
                  <a:rect l="l" t="t" r="r" b="b"/>
                  <a:pathLst>
                    <a:path w="54" h="37">
                      <a:moveTo>
                        <a:pt x="0" y="0"/>
                      </a:moveTo>
                      <a:lnTo>
                        <a:pt x="4" y="11"/>
                      </a:lnTo>
                      <a:lnTo>
                        <a:pt x="0" y="20"/>
                      </a:lnTo>
                      <a:lnTo>
                        <a:pt x="0" y="29"/>
                      </a:lnTo>
                      <a:lnTo>
                        <a:pt x="4" y="36"/>
                      </a:lnTo>
                      <a:lnTo>
                        <a:pt x="14" y="24"/>
                      </a:lnTo>
                      <a:lnTo>
                        <a:pt x="19" y="27"/>
                      </a:lnTo>
                      <a:lnTo>
                        <a:pt x="34" y="22"/>
                      </a:lnTo>
                      <a:lnTo>
                        <a:pt x="49" y="26"/>
                      </a:lnTo>
                      <a:lnTo>
                        <a:pt x="53" y="20"/>
                      </a:lnTo>
                      <a:lnTo>
                        <a:pt x="45" y="15"/>
                      </a:lnTo>
                      <a:lnTo>
                        <a:pt x="34" y="13"/>
                      </a:lnTo>
                      <a:lnTo>
                        <a:pt x="40" y="9"/>
                      </a:lnTo>
                      <a:lnTo>
                        <a:pt x="31" y="7"/>
                      </a:lnTo>
                      <a:lnTo>
                        <a:pt x="27" y="4"/>
                      </a:lnTo>
                      <a:lnTo>
                        <a:pt x="17" y="0"/>
                      </a:lnTo>
                      <a:lnTo>
                        <a:pt x="0" y="0"/>
                      </a:lnTo>
                    </a:path>
                  </a:pathLst>
                </a:custGeom>
                <a:solidFill>
                  <a:srgbClr val="ccffcc"/>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68" name=""/>
                <p:cNvSpPr/>
                <p:nvPr/>
              </p:nvSpPr>
              <p:spPr>
                <a:xfrm>
                  <a:off x="2968560" y="3509640"/>
                  <a:ext cx="76320" cy="50760"/>
                </a:xfrm>
                <a:custGeom>
                  <a:avLst/>
                  <a:gdLst/>
                  <a:ahLst/>
                  <a:rect l="l" t="t" r="r" b="b"/>
                  <a:pathLst>
                    <a:path w="54" h="37">
                      <a:moveTo>
                        <a:pt x="0" y="0"/>
                      </a:moveTo>
                      <a:lnTo>
                        <a:pt x="4" y="11"/>
                      </a:lnTo>
                      <a:lnTo>
                        <a:pt x="0" y="20"/>
                      </a:lnTo>
                      <a:lnTo>
                        <a:pt x="0" y="29"/>
                      </a:lnTo>
                      <a:lnTo>
                        <a:pt x="4" y="36"/>
                      </a:lnTo>
                      <a:lnTo>
                        <a:pt x="14" y="24"/>
                      </a:lnTo>
                      <a:lnTo>
                        <a:pt x="19" y="27"/>
                      </a:lnTo>
                      <a:lnTo>
                        <a:pt x="34" y="22"/>
                      </a:lnTo>
                      <a:lnTo>
                        <a:pt x="49" y="26"/>
                      </a:lnTo>
                      <a:lnTo>
                        <a:pt x="53" y="20"/>
                      </a:lnTo>
                      <a:lnTo>
                        <a:pt x="45" y="15"/>
                      </a:lnTo>
                      <a:lnTo>
                        <a:pt x="34" y="13"/>
                      </a:lnTo>
                      <a:lnTo>
                        <a:pt x="40" y="9"/>
                      </a:lnTo>
                      <a:lnTo>
                        <a:pt x="31" y="7"/>
                      </a:lnTo>
                      <a:lnTo>
                        <a:pt x="27" y="4"/>
                      </a:lnTo>
                      <a:lnTo>
                        <a:pt x="17" y="0"/>
                      </a:lnTo>
                      <a:lnTo>
                        <a:pt x="0" y="0"/>
                      </a:lnTo>
                    </a:path>
                  </a:pathLst>
                </a:custGeom>
                <a:noFill/>
                <a:ln cap="rnd" w="12600">
                  <a:solidFill>
                    <a:srgbClr val="99ff99"/>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69" name=""/>
                <p:cNvSpPr/>
                <p:nvPr/>
              </p:nvSpPr>
              <p:spPr>
                <a:xfrm>
                  <a:off x="2579760" y="3628800"/>
                  <a:ext cx="47520" cy="28440"/>
                </a:xfrm>
                <a:custGeom>
                  <a:avLst/>
                  <a:gdLst/>
                  <a:ahLst/>
                  <a:rect l="l" t="t" r="r" b="b"/>
                  <a:pathLst>
                    <a:path w="34" h="21">
                      <a:moveTo>
                        <a:pt x="0" y="11"/>
                      </a:moveTo>
                      <a:lnTo>
                        <a:pt x="21" y="20"/>
                      </a:lnTo>
                      <a:lnTo>
                        <a:pt x="28" y="20"/>
                      </a:lnTo>
                      <a:lnTo>
                        <a:pt x="33" y="16"/>
                      </a:lnTo>
                      <a:lnTo>
                        <a:pt x="31" y="9"/>
                      </a:lnTo>
                      <a:lnTo>
                        <a:pt x="23" y="9"/>
                      </a:lnTo>
                      <a:lnTo>
                        <a:pt x="10" y="0"/>
                      </a:lnTo>
                      <a:lnTo>
                        <a:pt x="0" y="11"/>
                      </a:lnTo>
                    </a:path>
                  </a:pathLst>
                </a:custGeom>
                <a:solidFill>
                  <a:srgbClr val="ccffcc"/>
                </a:solid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70" name=""/>
                <p:cNvSpPr/>
                <p:nvPr/>
              </p:nvSpPr>
              <p:spPr>
                <a:xfrm>
                  <a:off x="2579760" y="3628800"/>
                  <a:ext cx="47520" cy="28440"/>
                </a:xfrm>
                <a:custGeom>
                  <a:avLst/>
                  <a:gdLst/>
                  <a:ahLst/>
                  <a:rect l="l" t="t" r="r" b="b"/>
                  <a:pathLst>
                    <a:path w="34" h="21">
                      <a:moveTo>
                        <a:pt x="0" y="11"/>
                      </a:moveTo>
                      <a:lnTo>
                        <a:pt x="21" y="20"/>
                      </a:lnTo>
                      <a:lnTo>
                        <a:pt x="28" y="20"/>
                      </a:lnTo>
                      <a:lnTo>
                        <a:pt x="33" y="16"/>
                      </a:lnTo>
                      <a:lnTo>
                        <a:pt x="31" y="9"/>
                      </a:lnTo>
                      <a:lnTo>
                        <a:pt x="23" y="9"/>
                      </a:lnTo>
                      <a:lnTo>
                        <a:pt x="10" y="0"/>
                      </a:lnTo>
                      <a:lnTo>
                        <a:pt x="0" y="11"/>
                      </a:lnTo>
                    </a:path>
                  </a:pathLst>
                </a:custGeom>
                <a:noFill/>
                <a:ln cap="rnd" w="12600">
                  <a:solidFill>
                    <a:srgbClr val="99ff99"/>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71" name=""/>
                <p:cNvSpPr/>
                <p:nvPr/>
              </p:nvSpPr>
              <p:spPr>
                <a:xfrm>
                  <a:off x="2533680" y="3555720"/>
                  <a:ext cx="84240" cy="88920"/>
                </a:xfrm>
                <a:custGeom>
                  <a:avLst/>
                  <a:gdLst/>
                  <a:ahLst/>
                  <a:rect l="l" t="t" r="r" b="b"/>
                  <a:pathLst>
                    <a:path w="60" h="65">
                      <a:moveTo>
                        <a:pt x="59" y="33"/>
                      </a:moveTo>
                      <a:lnTo>
                        <a:pt x="50" y="29"/>
                      </a:lnTo>
                      <a:lnTo>
                        <a:pt x="45" y="29"/>
                      </a:lnTo>
                      <a:lnTo>
                        <a:pt x="45" y="0"/>
                      </a:lnTo>
                      <a:lnTo>
                        <a:pt x="19" y="0"/>
                      </a:lnTo>
                      <a:lnTo>
                        <a:pt x="19" y="7"/>
                      </a:lnTo>
                      <a:lnTo>
                        <a:pt x="11" y="5"/>
                      </a:lnTo>
                      <a:lnTo>
                        <a:pt x="21" y="16"/>
                      </a:lnTo>
                      <a:lnTo>
                        <a:pt x="25" y="27"/>
                      </a:lnTo>
                      <a:lnTo>
                        <a:pt x="12" y="27"/>
                      </a:lnTo>
                      <a:lnTo>
                        <a:pt x="2" y="44"/>
                      </a:lnTo>
                      <a:lnTo>
                        <a:pt x="0" y="51"/>
                      </a:lnTo>
                      <a:lnTo>
                        <a:pt x="14" y="62"/>
                      </a:lnTo>
                      <a:lnTo>
                        <a:pt x="33" y="64"/>
                      </a:lnTo>
                      <a:lnTo>
                        <a:pt x="43" y="53"/>
                      </a:lnTo>
                      <a:lnTo>
                        <a:pt x="45" y="49"/>
                      </a:lnTo>
                      <a:lnTo>
                        <a:pt x="45" y="45"/>
                      </a:lnTo>
                      <a:lnTo>
                        <a:pt x="57" y="36"/>
                      </a:lnTo>
                      <a:lnTo>
                        <a:pt x="59" y="33"/>
                      </a:lnTo>
                    </a:path>
                  </a:pathLst>
                </a:custGeom>
                <a:solidFill>
                  <a:srgbClr val="ccffcc"/>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72" name=""/>
                <p:cNvSpPr/>
                <p:nvPr/>
              </p:nvSpPr>
              <p:spPr>
                <a:xfrm>
                  <a:off x="2533680" y="3555720"/>
                  <a:ext cx="84240" cy="88920"/>
                </a:xfrm>
                <a:custGeom>
                  <a:avLst/>
                  <a:gdLst/>
                  <a:ahLst/>
                  <a:rect l="l" t="t" r="r" b="b"/>
                  <a:pathLst>
                    <a:path w="60" h="65">
                      <a:moveTo>
                        <a:pt x="59" y="33"/>
                      </a:moveTo>
                      <a:lnTo>
                        <a:pt x="50" y="29"/>
                      </a:lnTo>
                      <a:lnTo>
                        <a:pt x="45" y="29"/>
                      </a:lnTo>
                      <a:lnTo>
                        <a:pt x="45" y="0"/>
                      </a:lnTo>
                      <a:lnTo>
                        <a:pt x="19" y="0"/>
                      </a:lnTo>
                      <a:lnTo>
                        <a:pt x="19" y="7"/>
                      </a:lnTo>
                      <a:lnTo>
                        <a:pt x="11" y="5"/>
                      </a:lnTo>
                      <a:lnTo>
                        <a:pt x="21" y="16"/>
                      </a:lnTo>
                      <a:lnTo>
                        <a:pt x="25" y="27"/>
                      </a:lnTo>
                      <a:lnTo>
                        <a:pt x="12" y="27"/>
                      </a:lnTo>
                      <a:lnTo>
                        <a:pt x="2" y="44"/>
                      </a:lnTo>
                      <a:lnTo>
                        <a:pt x="0" y="51"/>
                      </a:lnTo>
                      <a:lnTo>
                        <a:pt x="14" y="62"/>
                      </a:lnTo>
                      <a:lnTo>
                        <a:pt x="33" y="64"/>
                      </a:lnTo>
                      <a:lnTo>
                        <a:pt x="43" y="53"/>
                      </a:lnTo>
                      <a:lnTo>
                        <a:pt x="45" y="49"/>
                      </a:lnTo>
                      <a:lnTo>
                        <a:pt x="45" y="45"/>
                      </a:lnTo>
                      <a:lnTo>
                        <a:pt x="57" y="36"/>
                      </a:lnTo>
                      <a:lnTo>
                        <a:pt x="59" y="33"/>
                      </a:lnTo>
                    </a:path>
                  </a:pathLst>
                </a:custGeom>
                <a:noFill/>
                <a:ln cap="rnd" w="12600">
                  <a:solidFill>
                    <a:srgbClr val="99ff99"/>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73" name=""/>
                <p:cNvSpPr/>
                <p:nvPr/>
              </p:nvSpPr>
              <p:spPr>
                <a:xfrm>
                  <a:off x="2938320" y="3530160"/>
                  <a:ext cx="12960" cy="6480"/>
                </a:xfrm>
                <a:custGeom>
                  <a:avLst/>
                  <a:gdLst/>
                  <a:ahLst/>
                  <a:rect l="l" t="t" r="r" b="b"/>
                  <a:pathLst>
                    <a:path w="9" h="4">
                      <a:moveTo>
                        <a:pt x="4" y="0"/>
                      </a:moveTo>
                      <a:lnTo>
                        <a:pt x="8" y="3"/>
                      </a:lnTo>
                      <a:lnTo>
                        <a:pt x="3" y="1"/>
                      </a:lnTo>
                      <a:lnTo>
                        <a:pt x="0" y="0"/>
                      </a:lnTo>
                      <a:lnTo>
                        <a:pt x="4" y="0"/>
                      </a:lnTo>
                    </a:path>
                  </a:pathLst>
                </a:custGeom>
                <a:solidFill>
                  <a:srgbClr val="ccffcc"/>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74" name=""/>
                <p:cNvSpPr/>
                <p:nvPr/>
              </p:nvSpPr>
              <p:spPr>
                <a:xfrm>
                  <a:off x="2938320" y="3530160"/>
                  <a:ext cx="12960" cy="6480"/>
                </a:xfrm>
                <a:custGeom>
                  <a:avLst/>
                  <a:gdLst/>
                  <a:ahLst/>
                  <a:rect l="l" t="t" r="r" b="b"/>
                  <a:pathLst>
                    <a:path w="9" h="4">
                      <a:moveTo>
                        <a:pt x="4" y="0"/>
                      </a:moveTo>
                      <a:lnTo>
                        <a:pt x="8" y="3"/>
                      </a:lnTo>
                      <a:lnTo>
                        <a:pt x="3" y="1"/>
                      </a:lnTo>
                      <a:lnTo>
                        <a:pt x="0" y="0"/>
                      </a:lnTo>
                      <a:lnTo>
                        <a:pt x="4" y="0"/>
                      </a:lnTo>
                    </a:path>
                  </a:pathLst>
                </a:custGeom>
                <a:noFill/>
                <a:ln cap="rnd" w="12600">
                  <a:solidFill>
                    <a:srgbClr val="99ff99"/>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75" name=""/>
                <p:cNvSpPr/>
                <p:nvPr/>
              </p:nvSpPr>
              <p:spPr>
                <a:xfrm>
                  <a:off x="2946600" y="3504960"/>
                  <a:ext cx="6120" cy="3240"/>
                </a:xfrm>
                <a:custGeom>
                  <a:avLst/>
                  <a:gdLst/>
                  <a:ahLst/>
                  <a:rect l="l" t="t" r="r" b="b"/>
                  <a:pathLst>
                    <a:path w="4" h="3">
                      <a:moveTo>
                        <a:pt x="2" y="0"/>
                      </a:moveTo>
                      <a:lnTo>
                        <a:pt x="3" y="2"/>
                      </a:lnTo>
                      <a:lnTo>
                        <a:pt x="0" y="2"/>
                      </a:lnTo>
                      <a:lnTo>
                        <a:pt x="2" y="0"/>
                      </a:lnTo>
                    </a:path>
                  </a:pathLst>
                </a:custGeom>
                <a:solidFill>
                  <a:srgbClr val="ccffcc"/>
                </a:solidFill>
                <a:ln w="0">
                  <a:noFill/>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176" name=""/>
                <p:cNvSpPr/>
                <p:nvPr/>
              </p:nvSpPr>
              <p:spPr>
                <a:xfrm>
                  <a:off x="2946600" y="3504960"/>
                  <a:ext cx="6120" cy="3240"/>
                </a:xfrm>
                <a:custGeom>
                  <a:avLst/>
                  <a:gdLst/>
                  <a:ahLst/>
                  <a:rect l="l" t="t" r="r" b="b"/>
                  <a:pathLst>
                    <a:path w="4" h="3">
                      <a:moveTo>
                        <a:pt x="2" y="0"/>
                      </a:moveTo>
                      <a:lnTo>
                        <a:pt x="3" y="2"/>
                      </a:lnTo>
                      <a:lnTo>
                        <a:pt x="0" y="2"/>
                      </a:lnTo>
                      <a:lnTo>
                        <a:pt x="2" y="0"/>
                      </a:lnTo>
                    </a:path>
                  </a:pathLst>
                </a:custGeom>
                <a:noFill/>
                <a:ln cap="rnd" w="12600">
                  <a:solidFill>
                    <a:srgbClr val="99ff99"/>
                  </a:solidFill>
                  <a:round/>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177" name=""/>
                <p:cNvSpPr/>
                <p:nvPr/>
              </p:nvSpPr>
              <p:spPr>
                <a:xfrm>
                  <a:off x="2916360" y="3506400"/>
                  <a:ext cx="58680" cy="44640"/>
                </a:xfrm>
                <a:custGeom>
                  <a:avLst/>
                  <a:gdLst/>
                  <a:ahLst/>
                  <a:rect l="l" t="t" r="r" b="b"/>
                  <a:pathLst>
                    <a:path w="42" h="32">
                      <a:moveTo>
                        <a:pt x="38" y="2"/>
                      </a:moveTo>
                      <a:lnTo>
                        <a:pt x="41" y="13"/>
                      </a:lnTo>
                      <a:lnTo>
                        <a:pt x="38" y="22"/>
                      </a:lnTo>
                      <a:lnTo>
                        <a:pt x="38" y="31"/>
                      </a:lnTo>
                      <a:lnTo>
                        <a:pt x="32" y="28"/>
                      </a:lnTo>
                      <a:lnTo>
                        <a:pt x="24" y="31"/>
                      </a:lnTo>
                      <a:lnTo>
                        <a:pt x="10" y="28"/>
                      </a:lnTo>
                      <a:lnTo>
                        <a:pt x="7" y="31"/>
                      </a:lnTo>
                      <a:lnTo>
                        <a:pt x="0" y="24"/>
                      </a:lnTo>
                      <a:lnTo>
                        <a:pt x="0" y="22"/>
                      </a:lnTo>
                      <a:lnTo>
                        <a:pt x="29" y="24"/>
                      </a:lnTo>
                      <a:lnTo>
                        <a:pt x="29" y="20"/>
                      </a:lnTo>
                      <a:lnTo>
                        <a:pt x="24" y="17"/>
                      </a:lnTo>
                      <a:lnTo>
                        <a:pt x="24" y="7"/>
                      </a:lnTo>
                      <a:lnTo>
                        <a:pt x="12" y="4"/>
                      </a:lnTo>
                      <a:lnTo>
                        <a:pt x="22" y="0"/>
                      </a:lnTo>
                      <a:lnTo>
                        <a:pt x="31" y="4"/>
                      </a:lnTo>
                      <a:lnTo>
                        <a:pt x="38" y="2"/>
                      </a:lnTo>
                    </a:path>
                  </a:pathLst>
                </a:custGeom>
                <a:solidFill>
                  <a:srgbClr val="ccffcc"/>
                </a:solidFill>
                <a:ln w="0">
                  <a:noFill/>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178" name=""/>
                <p:cNvSpPr/>
                <p:nvPr/>
              </p:nvSpPr>
              <p:spPr>
                <a:xfrm>
                  <a:off x="2916360" y="3506400"/>
                  <a:ext cx="58680" cy="44640"/>
                </a:xfrm>
                <a:custGeom>
                  <a:avLst/>
                  <a:gdLst/>
                  <a:ahLst/>
                  <a:rect l="l" t="t" r="r" b="b"/>
                  <a:pathLst>
                    <a:path w="42" h="32">
                      <a:moveTo>
                        <a:pt x="38" y="2"/>
                      </a:moveTo>
                      <a:lnTo>
                        <a:pt x="41" y="13"/>
                      </a:lnTo>
                      <a:lnTo>
                        <a:pt x="38" y="22"/>
                      </a:lnTo>
                      <a:lnTo>
                        <a:pt x="38" y="31"/>
                      </a:lnTo>
                      <a:lnTo>
                        <a:pt x="32" y="28"/>
                      </a:lnTo>
                      <a:lnTo>
                        <a:pt x="24" y="31"/>
                      </a:lnTo>
                      <a:lnTo>
                        <a:pt x="10" y="28"/>
                      </a:lnTo>
                      <a:lnTo>
                        <a:pt x="7" y="31"/>
                      </a:lnTo>
                      <a:lnTo>
                        <a:pt x="0" y="24"/>
                      </a:lnTo>
                      <a:lnTo>
                        <a:pt x="0" y="22"/>
                      </a:lnTo>
                      <a:lnTo>
                        <a:pt x="29" y="24"/>
                      </a:lnTo>
                      <a:lnTo>
                        <a:pt x="29" y="20"/>
                      </a:lnTo>
                      <a:lnTo>
                        <a:pt x="24" y="17"/>
                      </a:lnTo>
                      <a:lnTo>
                        <a:pt x="24" y="7"/>
                      </a:lnTo>
                      <a:lnTo>
                        <a:pt x="12" y="4"/>
                      </a:lnTo>
                      <a:lnTo>
                        <a:pt x="22" y="0"/>
                      </a:lnTo>
                      <a:lnTo>
                        <a:pt x="31" y="4"/>
                      </a:lnTo>
                      <a:lnTo>
                        <a:pt x="38" y="2"/>
                      </a:lnTo>
                    </a:path>
                  </a:pathLst>
                </a:custGeom>
                <a:noFill/>
                <a:ln cap="rnd" w="12600">
                  <a:solidFill>
                    <a:srgbClr val="99ff99"/>
                  </a:solidFill>
                  <a:round/>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179" name=""/>
                <p:cNvSpPr/>
                <p:nvPr/>
              </p:nvSpPr>
              <p:spPr>
                <a:xfrm>
                  <a:off x="2594160" y="3595320"/>
                  <a:ext cx="131760" cy="66600"/>
                </a:xfrm>
                <a:custGeom>
                  <a:avLst/>
                  <a:gdLst/>
                  <a:ahLst/>
                  <a:rect l="l" t="t" r="r" b="b"/>
                  <a:pathLst>
                    <a:path w="94" h="48">
                      <a:moveTo>
                        <a:pt x="93" y="16"/>
                      </a:moveTo>
                      <a:lnTo>
                        <a:pt x="80" y="5"/>
                      </a:lnTo>
                      <a:lnTo>
                        <a:pt x="66" y="0"/>
                      </a:lnTo>
                      <a:lnTo>
                        <a:pt x="16" y="4"/>
                      </a:lnTo>
                      <a:lnTo>
                        <a:pt x="14" y="7"/>
                      </a:lnTo>
                      <a:lnTo>
                        <a:pt x="2" y="16"/>
                      </a:lnTo>
                      <a:lnTo>
                        <a:pt x="2" y="20"/>
                      </a:lnTo>
                      <a:lnTo>
                        <a:pt x="0" y="24"/>
                      </a:lnTo>
                      <a:lnTo>
                        <a:pt x="13" y="33"/>
                      </a:lnTo>
                      <a:lnTo>
                        <a:pt x="21" y="33"/>
                      </a:lnTo>
                      <a:lnTo>
                        <a:pt x="23" y="40"/>
                      </a:lnTo>
                      <a:lnTo>
                        <a:pt x="28" y="40"/>
                      </a:lnTo>
                      <a:lnTo>
                        <a:pt x="31" y="47"/>
                      </a:lnTo>
                      <a:lnTo>
                        <a:pt x="37" y="46"/>
                      </a:lnTo>
                      <a:lnTo>
                        <a:pt x="40" y="42"/>
                      </a:lnTo>
                      <a:lnTo>
                        <a:pt x="40" y="35"/>
                      </a:lnTo>
                      <a:lnTo>
                        <a:pt x="47" y="35"/>
                      </a:lnTo>
                      <a:lnTo>
                        <a:pt x="49" y="29"/>
                      </a:lnTo>
                      <a:lnTo>
                        <a:pt x="55" y="33"/>
                      </a:lnTo>
                      <a:lnTo>
                        <a:pt x="64" y="25"/>
                      </a:lnTo>
                      <a:lnTo>
                        <a:pt x="70" y="18"/>
                      </a:lnTo>
                      <a:lnTo>
                        <a:pt x="79" y="22"/>
                      </a:lnTo>
                      <a:lnTo>
                        <a:pt x="93" y="16"/>
                      </a:lnTo>
                    </a:path>
                  </a:pathLst>
                </a:custGeom>
                <a:solidFill>
                  <a:srgbClr val="ccffcc"/>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80" name=""/>
                <p:cNvSpPr/>
                <p:nvPr/>
              </p:nvSpPr>
              <p:spPr>
                <a:xfrm>
                  <a:off x="2594160" y="3595320"/>
                  <a:ext cx="131760" cy="66600"/>
                </a:xfrm>
                <a:custGeom>
                  <a:avLst/>
                  <a:gdLst/>
                  <a:ahLst/>
                  <a:rect l="l" t="t" r="r" b="b"/>
                  <a:pathLst>
                    <a:path w="94" h="48">
                      <a:moveTo>
                        <a:pt x="93" y="16"/>
                      </a:moveTo>
                      <a:lnTo>
                        <a:pt x="80" y="5"/>
                      </a:lnTo>
                      <a:lnTo>
                        <a:pt x="66" y="0"/>
                      </a:lnTo>
                      <a:lnTo>
                        <a:pt x="16" y="4"/>
                      </a:lnTo>
                      <a:lnTo>
                        <a:pt x="14" y="7"/>
                      </a:lnTo>
                      <a:lnTo>
                        <a:pt x="2" y="16"/>
                      </a:lnTo>
                      <a:lnTo>
                        <a:pt x="2" y="20"/>
                      </a:lnTo>
                      <a:lnTo>
                        <a:pt x="0" y="24"/>
                      </a:lnTo>
                      <a:lnTo>
                        <a:pt x="13" y="33"/>
                      </a:lnTo>
                      <a:lnTo>
                        <a:pt x="21" y="33"/>
                      </a:lnTo>
                      <a:lnTo>
                        <a:pt x="23" y="40"/>
                      </a:lnTo>
                      <a:lnTo>
                        <a:pt x="28" y="40"/>
                      </a:lnTo>
                      <a:lnTo>
                        <a:pt x="31" y="47"/>
                      </a:lnTo>
                      <a:lnTo>
                        <a:pt x="37" y="46"/>
                      </a:lnTo>
                      <a:lnTo>
                        <a:pt x="40" y="42"/>
                      </a:lnTo>
                      <a:lnTo>
                        <a:pt x="40" y="35"/>
                      </a:lnTo>
                      <a:lnTo>
                        <a:pt x="47" y="35"/>
                      </a:lnTo>
                      <a:lnTo>
                        <a:pt x="49" y="29"/>
                      </a:lnTo>
                      <a:lnTo>
                        <a:pt x="55" y="33"/>
                      </a:lnTo>
                      <a:lnTo>
                        <a:pt x="64" y="25"/>
                      </a:lnTo>
                      <a:lnTo>
                        <a:pt x="70" y="18"/>
                      </a:lnTo>
                      <a:lnTo>
                        <a:pt x="79" y="22"/>
                      </a:lnTo>
                      <a:lnTo>
                        <a:pt x="93" y="16"/>
                      </a:lnTo>
                    </a:path>
                  </a:pathLst>
                </a:custGeom>
                <a:noFill/>
                <a:ln cap="rnd" w="12600">
                  <a:solidFill>
                    <a:srgbClr val="99ff99"/>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81" name=""/>
                <p:cNvSpPr/>
                <p:nvPr/>
              </p:nvSpPr>
              <p:spPr>
                <a:xfrm>
                  <a:off x="2827440" y="3536640"/>
                  <a:ext cx="47520" cy="20520"/>
                </a:xfrm>
                <a:custGeom>
                  <a:avLst/>
                  <a:gdLst/>
                  <a:ahLst/>
                  <a:rect l="l" t="t" r="r" b="b"/>
                  <a:pathLst>
                    <a:path w="34" h="14">
                      <a:moveTo>
                        <a:pt x="19" y="2"/>
                      </a:moveTo>
                      <a:lnTo>
                        <a:pt x="31" y="6"/>
                      </a:lnTo>
                      <a:lnTo>
                        <a:pt x="33" y="11"/>
                      </a:lnTo>
                      <a:lnTo>
                        <a:pt x="26" y="11"/>
                      </a:lnTo>
                      <a:lnTo>
                        <a:pt x="19" y="13"/>
                      </a:lnTo>
                      <a:lnTo>
                        <a:pt x="12" y="13"/>
                      </a:lnTo>
                      <a:lnTo>
                        <a:pt x="0" y="6"/>
                      </a:lnTo>
                      <a:lnTo>
                        <a:pt x="8" y="0"/>
                      </a:lnTo>
                      <a:lnTo>
                        <a:pt x="19" y="2"/>
                      </a:lnTo>
                    </a:path>
                  </a:pathLst>
                </a:custGeom>
                <a:solidFill>
                  <a:srgbClr val="ccffcc"/>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82" name=""/>
                <p:cNvSpPr/>
                <p:nvPr/>
              </p:nvSpPr>
              <p:spPr>
                <a:xfrm>
                  <a:off x="2827440" y="3536640"/>
                  <a:ext cx="47520" cy="20520"/>
                </a:xfrm>
                <a:custGeom>
                  <a:avLst/>
                  <a:gdLst/>
                  <a:ahLst/>
                  <a:rect l="l" t="t" r="r" b="b"/>
                  <a:pathLst>
                    <a:path w="34" h="14">
                      <a:moveTo>
                        <a:pt x="19" y="2"/>
                      </a:moveTo>
                      <a:lnTo>
                        <a:pt x="31" y="6"/>
                      </a:lnTo>
                      <a:lnTo>
                        <a:pt x="33" y="11"/>
                      </a:lnTo>
                      <a:lnTo>
                        <a:pt x="26" y="11"/>
                      </a:lnTo>
                      <a:lnTo>
                        <a:pt x="19" y="13"/>
                      </a:lnTo>
                      <a:lnTo>
                        <a:pt x="12" y="13"/>
                      </a:lnTo>
                      <a:lnTo>
                        <a:pt x="0" y="6"/>
                      </a:lnTo>
                      <a:lnTo>
                        <a:pt x="8" y="0"/>
                      </a:lnTo>
                      <a:lnTo>
                        <a:pt x="19" y="2"/>
                      </a:lnTo>
                    </a:path>
                  </a:pathLst>
                </a:custGeom>
                <a:noFill/>
                <a:ln cap="rnd" w="12600">
                  <a:solidFill>
                    <a:srgbClr val="99ff99"/>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83" name=""/>
                <p:cNvSpPr/>
                <p:nvPr/>
              </p:nvSpPr>
              <p:spPr>
                <a:xfrm>
                  <a:off x="2003400" y="3209760"/>
                  <a:ext cx="647640" cy="417240"/>
                </a:xfrm>
                <a:custGeom>
                  <a:avLst/>
                  <a:gdLst/>
                  <a:ahLst/>
                  <a:rect l="l" t="t" r="r" b="b"/>
                  <a:pathLst>
                    <a:path w="464" h="302">
                      <a:moveTo>
                        <a:pt x="307" y="120"/>
                      </a:moveTo>
                      <a:lnTo>
                        <a:pt x="275" y="110"/>
                      </a:lnTo>
                      <a:lnTo>
                        <a:pt x="267" y="89"/>
                      </a:lnTo>
                      <a:lnTo>
                        <a:pt x="255" y="77"/>
                      </a:lnTo>
                      <a:lnTo>
                        <a:pt x="250" y="62"/>
                      </a:lnTo>
                      <a:lnTo>
                        <a:pt x="237" y="51"/>
                      </a:lnTo>
                      <a:lnTo>
                        <a:pt x="219" y="53"/>
                      </a:lnTo>
                      <a:lnTo>
                        <a:pt x="210" y="66"/>
                      </a:lnTo>
                      <a:lnTo>
                        <a:pt x="194" y="55"/>
                      </a:lnTo>
                      <a:lnTo>
                        <a:pt x="188" y="48"/>
                      </a:lnTo>
                      <a:lnTo>
                        <a:pt x="186" y="37"/>
                      </a:lnTo>
                      <a:lnTo>
                        <a:pt x="163" y="17"/>
                      </a:lnTo>
                      <a:lnTo>
                        <a:pt x="135" y="17"/>
                      </a:lnTo>
                      <a:lnTo>
                        <a:pt x="135" y="24"/>
                      </a:lnTo>
                      <a:lnTo>
                        <a:pt x="93" y="26"/>
                      </a:lnTo>
                      <a:lnTo>
                        <a:pt x="36" y="0"/>
                      </a:lnTo>
                      <a:lnTo>
                        <a:pt x="0" y="4"/>
                      </a:lnTo>
                      <a:lnTo>
                        <a:pt x="10" y="17"/>
                      </a:lnTo>
                      <a:lnTo>
                        <a:pt x="19" y="42"/>
                      </a:lnTo>
                      <a:lnTo>
                        <a:pt x="22" y="42"/>
                      </a:lnTo>
                      <a:lnTo>
                        <a:pt x="24" y="53"/>
                      </a:lnTo>
                      <a:lnTo>
                        <a:pt x="35" y="58"/>
                      </a:lnTo>
                      <a:lnTo>
                        <a:pt x="48" y="75"/>
                      </a:lnTo>
                      <a:lnTo>
                        <a:pt x="48" y="88"/>
                      </a:lnTo>
                      <a:lnTo>
                        <a:pt x="35" y="86"/>
                      </a:lnTo>
                      <a:lnTo>
                        <a:pt x="35" y="89"/>
                      </a:lnTo>
                      <a:lnTo>
                        <a:pt x="57" y="104"/>
                      </a:lnTo>
                      <a:lnTo>
                        <a:pt x="60" y="106"/>
                      </a:lnTo>
                      <a:lnTo>
                        <a:pt x="62" y="100"/>
                      </a:lnTo>
                      <a:lnTo>
                        <a:pt x="64" y="108"/>
                      </a:lnTo>
                      <a:lnTo>
                        <a:pt x="75" y="115"/>
                      </a:lnTo>
                      <a:lnTo>
                        <a:pt x="76" y="122"/>
                      </a:lnTo>
                      <a:lnTo>
                        <a:pt x="76" y="139"/>
                      </a:lnTo>
                      <a:lnTo>
                        <a:pt x="83" y="139"/>
                      </a:lnTo>
                      <a:lnTo>
                        <a:pt x="104" y="157"/>
                      </a:lnTo>
                      <a:lnTo>
                        <a:pt x="111" y="170"/>
                      </a:lnTo>
                      <a:lnTo>
                        <a:pt x="119" y="166"/>
                      </a:lnTo>
                      <a:lnTo>
                        <a:pt x="119" y="159"/>
                      </a:lnTo>
                      <a:lnTo>
                        <a:pt x="108" y="146"/>
                      </a:lnTo>
                      <a:lnTo>
                        <a:pt x="104" y="148"/>
                      </a:lnTo>
                      <a:lnTo>
                        <a:pt x="100" y="146"/>
                      </a:lnTo>
                      <a:lnTo>
                        <a:pt x="88" y="106"/>
                      </a:lnTo>
                      <a:lnTo>
                        <a:pt x="83" y="104"/>
                      </a:lnTo>
                      <a:lnTo>
                        <a:pt x="84" y="110"/>
                      </a:lnTo>
                      <a:lnTo>
                        <a:pt x="83" y="108"/>
                      </a:lnTo>
                      <a:lnTo>
                        <a:pt x="60" y="69"/>
                      </a:lnTo>
                      <a:lnTo>
                        <a:pt x="57" y="68"/>
                      </a:lnTo>
                      <a:lnTo>
                        <a:pt x="55" y="62"/>
                      </a:lnTo>
                      <a:lnTo>
                        <a:pt x="44" y="53"/>
                      </a:lnTo>
                      <a:lnTo>
                        <a:pt x="42" y="46"/>
                      </a:lnTo>
                      <a:lnTo>
                        <a:pt x="35" y="13"/>
                      </a:lnTo>
                      <a:lnTo>
                        <a:pt x="46" y="22"/>
                      </a:lnTo>
                      <a:lnTo>
                        <a:pt x="53" y="22"/>
                      </a:lnTo>
                      <a:lnTo>
                        <a:pt x="60" y="29"/>
                      </a:lnTo>
                      <a:lnTo>
                        <a:pt x="68" y="49"/>
                      </a:lnTo>
                      <a:lnTo>
                        <a:pt x="83" y="73"/>
                      </a:lnTo>
                      <a:lnTo>
                        <a:pt x="93" y="84"/>
                      </a:lnTo>
                      <a:lnTo>
                        <a:pt x="100" y="86"/>
                      </a:lnTo>
                      <a:lnTo>
                        <a:pt x="104" y="95"/>
                      </a:lnTo>
                      <a:lnTo>
                        <a:pt x="124" y="111"/>
                      </a:lnTo>
                      <a:lnTo>
                        <a:pt x="119" y="120"/>
                      </a:lnTo>
                      <a:lnTo>
                        <a:pt x="123" y="124"/>
                      </a:lnTo>
                      <a:lnTo>
                        <a:pt x="126" y="122"/>
                      </a:lnTo>
                      <a:lnTo>
                        <a:pt x="126" y="128"/>
                      </a:lnTo>
                      <a:lnTo>
                        <a:pt x="137" y="130"/>
                      </a:lnTo>
                      <a:lnTo>
                        <a:pt x="142" y="135"/>
                      </a:lnTo>
                      <a:lnTo>
                        <a:pt x="142" y="142"/>
                      </a:lnTo>
                      <a:lnTo>
                        <a:pt x="157" y="153"/>
                      </a:lnTo>
                      <a:lnTo>
                        <a:pt x="166" y="166"/>
                      </a:lnTo>
                      <a:lnTo>
                        <a:pt x="177" y="175"/>
                      </a:lnTo>
                      <a:lnTo>
                        <a:pt x="184" y="197"/>
                      </a:lnTo>
                      <a:lnTo>
                        <a:pt x="180" y="204"/>
                      </a:lnTo>
                      <a:lnTo>
                        <a:pt x="184" y="208"/>
                      </a:lnTo>
                      <a:lnTo>
                        <a:pt x="177" y="210"/>
                      </a:lnTo>
                      <a:lnTo>
                        <a:pt x="180" y="219"/>
                      </a:lnTo>
                      <a:lnTo>
                        <a:pt x="189" y="226"/>
                      </a:lnTo>
                      <a:lnTo>
                        <a:pt x="204" y="235"/>
                      </a:lnTo>
                      <a:lnTo>
                        <a:pt x="212" y="243"/>
                      </a:lnTo>
                      <a:lnTo>
                        <a:pt x="234" y="248"/>
                      </a:lnTo>
                      <a:lnTo>
                        <a:pt x="248" y="261"/>
                      </a:lnTo>
                      <a:lnTo>
                        <a:pt x="281" y="270"/>
                      </a:lnTo>
                      <a:lnTo>
                        <a:pt x="297" y="279"/>
                      </a:lnTo>
                      <a:lnTo>
                        <a:pt x="319" y="284"/>
                      </a:lnTo>
                      <a:lnTo>
                        <a:pt x="337" y="277"/>
                      </a:lnTo>
                      <a:lnTo>
                        <a:pt x="343" y="275"/>
                      </a:lnTo>
                      <a:lnTo>
                        <a:pt x="361" y="283"/>
                      </a:lnTo>
                      <a:lnTo>
                        <a:pt x="379" y="301"/>
                      </a:lnTo>
                      <a:lnTo>
                        <a:pt x="381" y="294"/>
                      </a:lnTo>
                      <a:lnTo>
                        <a:pt x="392" y="277"/>
                      </a:lnTo>
                      <a:lnTo>
                        <a:pt x="404" y="277"/>
                      </a:lnTo>
                      <a:lnTo>
                        <a:pt x="401" y="266"/>
                      </a:lnTo>
                      <a:lnTo>
                        <a:pt x="390" y="255"/>
                      </a:lnTo>
                      <a:lnTo>
                        <a:pt x="399" y="257"/>
                      </a:lnTo>
                      <a:lnTo>
                        <a:pt x="399" y="250"/>
                      </a:lnTo>
                      <a:lnTo>
                        <a:pt x="425" y="250"/>
                      </a:lnTo>
                      <a:lnTo>
                        <a:pt x="430" y="248"/>
                      </a:lnTo>
                      <a:lnTo>
                        <a:pt x="435" y="241"/>
                      </a:lnTo>
                      <a:lnTo>
                        <a:pt x="437" y="239"/>
                      </a:lnTo>
                      <a:lnTo>
                        <a:pt x="441" y="233"/>
                      </a:lnTo>
                      <a:lnTo>
                        <a:pt x="443" y="233"/>
                      </a:lnTo>
                      <a:lnTo>
                        <a:pt x="443" y="239"/>
                      </a:lnTo>
                      <a:lnTo>
                        <a:pt x="446" y="246"/>
                      </a:lnTo>
                      <a:lnTo>
                        <a:pt x="451" y="226"/>
                      </a:lnTo>
                      <a:lnTo>
                        <a:pt x="449" y="224"/>
                      </a:lnTo>
                      <a:lnTo>
                        <a:pt x="451" y="222"/>
                      </a:lnTo>
                      <a:lnTo>
                        <a:pt x="449" y="221"/>
                      </a:lnTo>
                      <a:lnTo>
                        <a:pt x="463" y="197"/>
                      </a:lnTo>
                      <a:lnTo>
                        <a:pt x="459" y="192"/>
                      </a:lnTo>
                      <a:lnTo>
                        <a:pt x="451" y="190"/>
                      </a:lnTo>
                      <a:lnTo>
                        <a:pt x="446" y="193"/>
                      </a:lnTo>
                      <a:lnTo>
                        <a:pt x="446" y="190"/>
                      </a:lnTo>
                      <a:lnTo>
                        <a:pt x="443" y="188"/>
                      </a:lnTo>
                      <a:lnTo>
                        <a:pt x="408" y="197"/>
                      </a:lnTo>
                      <a:lnTo>
                        <a:pt x="401" y="226"/>
                      </a:lnTo>
                      <a:lnTo>
                        <a:pt x="394" y="232"/>
                      </a:lnTo>
                      <a:lnTo>
                        <a:pt x="394" y="235"/>
                      </a:lnTo>
                      <a:lnTo>
                        <a:pt x="390" y="239"/>
                      </a:lnTo>
                      <a:lnTo>
                        <a:pt x="378" y="235"/>
                      </a:lnTo>
                      <a:lnTo>
                        <a:pt x="347" y="243"/>
                      </a:lnTo>
                      <a:lnTo>
                        <a:pt x="337" y="237"/>
                      </a:lnTo>
                      <a:lnTo>
                        <a:pt x="328" y="233"/>
                      </a:lnTo>
                      <a:lnTo>
                        <a:pt x="321" y="228"/>
                      </a:lnTo>
                      <a:lnTo>
                        <a:pt x="315" y="215"/>
                      </a:lnTo>
                      <a:lnTo>
                        <a:pt x="303" y="201"/>
                      </a:lnTo>
                      <a:lnTo>
                        <a:pt x="305" y="192"/>
                      </a:lnTo>
                      <a:lnTo>
                        <a:pt x="297" y="181"/>
                      </a:lnTo>
                      <a:lnTo>
                        <a:pt x="297" y="161"/>
                      </a:lnTo>
                      <a:lnTo>
                        <a:pt x="293" y="139"/>
                      </a:lnTo>
                      <a:lnTo>
                        <a:pt x="299" y="128"/>
                      </a:lnTo>
                      <a:lnTo>
                        <a:pt x="307" y="126"/>
                      </a:lnTo>
                      <a:lnTo>
                        <a:pt x="307" y="120"/>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 name=""/>
                <p:cNvSpPr/>
                <p:nvPr/>
              </p:nvSpPr>
              <p:spPr>
                <a:xfrm>
                  <a:off x="2003400" y="3209760"/>
                  <a:ext cx="647640" cy="417240"/>
                </a:xfrm>
                <a:custGeom>
                  <a:avLst/>
                  <a:gdLst/>
                  <a:ahLst/>
                  <a:rect l="l" t="t" r="r" b="b"/>
                  <a:pathLst>
                    <a:path w="464" h="302">
                      <a:moveTo>
                        <a:pt x="307" y="120"/>
                      </a:moveTo>
                      <a:lnTo>
                        <a:pt x="275" y="110"/>
                      </a:lnTo>
                      <a:lnTo>
                        <a:pt x="267" y="89"/>
                      </a:lnTo>
                      <a:lnTo>
                        <a:pt x="255" y="77"/>
                      </a:lnTo>
                      <a:lnTo>
                        <a:pt x="250" y="62"/>
                      </a:lnTo>
                      <a:lnTo>
                        <a:pt x="237" y="51"/>
                      </a:lnTo>
                      <a:lnTo>
                        <a:pt x="219" y="53"/>
                      </a:lnTo>
                      <a:lnTo>
                        <a:pt x="210" y="66"/>
                      </a:lnTo>
                      <a:lnTo>
                        <a:pt x="194" y="55"/>
                      </a:lnTo>
                      <a:lnTo>
                        <a:pt x="188" y="48"/>
                      </a:lnTo>
                      <a:lnTo>
                        <a:pt x="186" y="37"/>
                      </a:lnTo>
                      <a:lnTo>
                        <a:pt x="163" y="17"/>
                      </a:lnTo>
                      <a:lnTo>
                        <a:pt x="135" y="17"/>
                      </a:lnTo>
                      <a:lnTo>
                        <a:pt x="135" y="24"/>
                      </a:lnTo>
                      <a:lnTo>
                        <a:pt x="93" y="26"/>
                      </a:lnTo>
                      <a:lnTo>
                        <a:pt x="36" y="0"/>
                      </a:lnTo>
                      <a:lnTo>
                        <a:pt x="0" y="4"/>
                      </a:lnTo>
                      <a:lnTo>
                        <a:pt x="10" y="17"/>
                      </a:lnTo>
                      <a:lnTo>
                        <a:pt x="19" y="42"/>
                      </a:lnTo>
                      <a:lnTo>
                        <a:pt x="22" y="42"/>
                      </a:lnTo>
                      <a:lnTo>
                        <a:pt x="24" y="53"/>
                      </a:lnTo>
                      <a:lnTo>
                        <a:pt x="35" y="58"/>
                      </a:lnTo>
                      <a:lnTo>
                        <a:pt x="48" y="75"/>
                      </a:lnTo>
                      <a:lnTo>
                        <a:pt x="48" y="88"/>
                      </a:lnTo>
                      <a:lnTo>
                        <a:pt x="35" y="86"/>
                      </a:lnTo>
                      <a:lnTo>
                        <a:pt x="35" y="89"/>
                      </a:lnTo>
                      <a:lnTo>
                        <a:pt x="57" y="104"/>
                      </a:lnTo>
                      <a:lnTo>
                        <a:pt x="60" y="106"/>
                      </a:lnTo>
                      <a:lnTo>
                        <a:pt x="62" y="100"/>
                      </a:lnTo>
                      <a:lnTo>
                        <a:pt x="64" y="108"/>
                      </a:lnTo>
                      <a:lnTo>
                        <a:pt x="75" y="115"/>
                      </a:lnTo>
                      <a:lnTo>
                        <a:pt x="76" y="122"/>
                      </a:lnTo>
                      <a:lnTo>
                        <a:pt x="76" y="139"/>
                      </a:lnTo>
                      <a:lnTo>
                        <a:pt x="83" y="139"/>
                      </a:lnTo>
                      <a:lnTo>
                        <a:pt x="104" y="157"/>
                      </a:lnTo>
                      <a:lnTo>
                        <a:pt x="111" y="170"/>
                      </a:lnTo>
                      <a:lnTo>
                        <a:pt x="119" y="166"/>
                      </a:lnTo>
                      <a:lnTo>
                        <a:pt x="119" y="159"/>
                      </a:lnTo>
                      <a:lnTo>
                        <a:pt x="108" y="146"/>
                      </a:lnTo>
                      <a:lnTo>
                        <a:pt x="104" y="148"/>
                      </a:lnTo>
                      <a:lnTo>
                        <a:pt x="100" y="146"/>
                      </a:lnTo>
                      <a:lnTo>
                        <a:pt x="88" y="106"/>
                      </a:lnTo>
                      <a:lnTo>
                        <a:pt x="83" y="104"/>
                      </a:lnTo>
                      <a:lnTo>
                        <a:pt x="84" y="110"/>
                      </a:lnTo>
                      <a:lnTo>
                        <a:pt x="83" y="108"/>
                      </a:lnTo>
                      <a:lnTo>
                        <a:pt x="60" y="69"/>
                      </a:lnTo>
                      <a:lnTo>
                        <a:pt x="57" y="68"/>
                      </a:lnTo>
                      <a:lnTo>
                        <a:pt x="55" y="62"/>
                      </a:lnTo>
                      <a:lnTo>
                        <a:pt x="44" y="53"/>
                      </a:lnTo>
                      <a:lnTo>
                        <a:pt x="42" y="46"/>
                      </a:lnTo>
                      <a:lnTo>
                        <a:pt x="35" y="13"/>
                      </a:lnTo>
                      <a:lnTo>
                        <a:pt x="46" y="22"/>
                      </a:lnTo>
                      <a:lnTo>
                        <a:pt x="53" y="22"/>
                      </a:lnTo>
                      <a:lnTo>
                        <a:pt x="60" y="29"/>
                      </a:lnTo>
                      <a:lnTo>
                        <a:pt x="68" y="49"/>
                      </a:lnTo>
                      <a:lnTo>
                        <a:pt x="83" y="73"/>
                      </a:lnTo>
                      <a:lnTo>
                        <a:pt x="93" y="84"/>
                      </a:lnTo>
                      <a:lnTo>
                        <a:pt x="100" y="86"/>
                      </a:lnTo>
                      <a:lnTo>
                        <a:pt x="104" y="95"/>
                      </a:lnTo>
                      <a:lnTo>
                        <a:pt x="124" y="111"/>
                      </a:lnTo>
                      <a:lnTo>
                        <a:pt x="119" y="120"/>
                      </a:lnTo>
                      <a:lnTo>
                        <a:pt x="123" y="124"/>
                      </a:lnTo>
                      <a:lnTo>
                        <a:pt x="126" y="122"/>
                      </a:lnTo>
                      <a:lnTo>
                        <a:pt x="126" y="128"/>
                      </a:lnTo>
                      <a:lnTo>
                        <a:pt x="137" y="130"/>
                      </a:lnTo>
                      <a:lnTo>
                        <a:pt x="142" y="135"/>
                      </a:lnTo>
                      <a:lnTo>
                        <a:pt x="142" y="142"/>
                      </a:lnTo>
                      <a:lnTo>
                        <a:pt x="157" y="153"/>
                      </a:lnTo>
                      <a:lnTo>
                        <a:pt x="166" y="166"/>
                      </a:lnTo>
                      <a:lnTo>
                        <a:pt x="177" y="175"/>
                      </a:lnTo>
                      <a:lnTo>
                        <a:pt x="184" y="197"/>
                      </a:lnTo>
                      <a:lnTo>
                        <a:pt x="180" y="204"/>
                      </a:lnTo>
                      <a:lnTo>
                        <a:pt x="184" y="208"/>
                      </a:lnTo>
                      <a:lnTo>
                        <a:pt x="177" y="210"/>
                      </a:lnTo>
                      <a:lnTo>
                        <a:pt x="180" y="219"/>
                      </a:lnTo>
                      <a:lnTo>
                        <a:pt x="189" y="226"/>
                      </a:lnTo>
                      <a:lnTo>
                        <a:pt x="204" y="235"/>
                      </a:lnTo>
                      <a:lnTo>
                        <a:pt x="212" y="243"/>
                      </a:lnTo>
                      <a:lnTo>
                        <a:pt x="234" y="248"/>
                      </a:lnTo>
                      <a:lnTo>
                        <a:pt x="248" y="261"/>
                      </a:lnTo>
                      <a:lnTo>
                        <a:pt x="281" y="270"/>
                      </a:lnTo>
                      <a:lnTo>
                        <a:pt x="297" y="279"/>
                      </a:lnTo>
                      <a:lnTo>
                        <a:pt x="319" y="284"/>
                      </a:lnTo>
                      <a:lnTo>
                        <a:pt x="337" y="277"/>
                      </a:lnTo>
                      <a:lnTo>
                        <a:pt x="343" y="275"/>
                      </a:lnTo>
                      <a:lnTo>
                        <a:pt x="361" y="283"/>
                      </a:lnTo>
                      <a:lnTo>
                        <a:pt x="379" y="301"/>
                      </a:lnTo>
                      <a:lnTo>
                        <a:pt x="381" y="294"/>
                      </a:lnTo>
                      <a:lnTo>
                        <a:pt x="392" y="277"/>
                      </a:lnTo>
                      <a:lnTo>
                        <a:pt x="404" y="277"/>
                      </a:lnTo>
                      <a:lnTo>
                        <a:pt x="401" y="266"/>
                      </a:lnTo>
                      <a:lnTo>
                        <a:pt x="390" y="255"/>
                      </a:lnTo>
                      <a:lnTo>
                        <a:pt x="399" y="257"/>
                      </a:lnTo>
                      <a:lnTo>
                        <a:pt x="399" y="250"/>
                      </a:lnTo>
                      <a:lnTo>
                        <a:pt x="425" y="250"/>
                      </a:lnTo>
                      <a:lnTo>
                        <a:pt x="430" y="248"/>
                      </a:lnTo>
                      <a:lnTo>
                        <a:pt x="435" y="241"/>
                      </a:lnTo>
                      <a:lnTo>
                        <a:pt x="437" y="239"/>
                      </a:lnTo>
                      <a:lnTo>
                        <a:pt x="441" y="233"/>
                      </a:lnTo>
                      <a:lnTo>
                        <a:pt x="443" y="233"/>
                      </a:lnTo>
                      <a:lnTo>
                        <a:pt x="443" y="239"/>
                      </a:lnTo>
                      <a:lnTo>
                        <a:pt x="446" y="246"/>
                      </a:lnTo>
                      <a:lnTo>
                        <a:pt x="451" y="226"/>
                      </a:lnTo>
                      <a:lnTo>
                        <a:pt x="449" y="224"/>
                      </a:lnTo>
                      <a:lnTo>
                        <a:pt x="451" y="222"/>
                      </a:lnTo>
                      <a:lnTo>
                        <a:pt x="449" y="221"/>
                      </a:lnTo>
                      <a:lnTo>
                        <a:pt x="463" y="197"/>
                      </a:lnTo>
                      <a:lnTo>
                        <a:pt x="459" y="192"/>
                      </a:lnTo>
                      <a:lnTo>
                        <a:pt x="451" y="190"/>
                      </a:lnTo>
                      <a:lnTo>
                        <a:pt x="446" y="193"/>
                      </a:lnTo>
                      <a:lnTo>
                        <a:pt x="446" y="190"/>
                      </a:lnTo>
                      <a:lnTo>
                        <a:pt x="443" y="188"/>
                      </a:lnTo>
                      <a:lnTo>
                        <a:pt x="408" y="197"/>
                      </a:lnTo>
                      <a:lnTo>
                        <a:pt x="401" y="226"/>
                      </a:lnTo>
                      <a:lnTo>
                        <a:pt x="394" y="232"/>
                      </a:lnTo>
                      <a:lnTo>
                        <a:pt x="394" y="235"/>
                      </a:lnTo>
                      <a:lnTo>
                        <a:pt x="390" y="239"/>
                      </a:lnTo>
                      <a:lnTo>
                        <a:pt x="378" y="235"/>
                      </a:lnTo>
                      <a:lnTo>
                        <a:pt x="347" y="243"/>
                      </a:lnTo>
                      <a:lnTo>
                        <a:pt x="337" y="237"/>
                      </a:lnTo>
                      <a:lnTo>
                        <a:pt x="328" y="233"/>
                      </a:lnTo>
                      <a:lnTo>
                        <a:pt x="321" y="228"/>
                      </a:lnTo>
                      <a:lnTo>
                        <a:pt x="315" y="215"/>
                      </a:lnTo>
                      <a:lnTo>
                        <a:pt x="303" y="201"/>
                      </a:lnTo>
                      <a:lnTo>
                        <a:pt x="305" y="192"/>
                      </a:lnTo>
                      <a:lnTo>
                        <a:pt x="297" y="181"/>
                      </a:lnTo>
                      <a:lnTo>
                        <a:pt x="297" y="161"/>
                      </a:lnTo>
                      <a:lnTo>
                        <a:pt x="293" y="139"/>
                      </a:lnTo>
                      <a:lnTo>
                        <a:pt x="299" y="128"/>
                      </a:lnTo>
                      <a:lnTo>
                        <a:pt x="307" y="126"/>
                      </a:lnTo>
                      <a:lnTo>
                        <a:pt x="307" y="120"/>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5" name=""/>
                <p:cNvSpPr/>
                <p:nvPr/>
              </p:nvSpPr>
              <p:spPr>
                <a:xfrm>
                  <a:off x="2043000" y="3319200"/>
                  <a:ext cx="5040" cy="7920"/>
                </a:xfrm>
                <a:custGeom>
                  <a:avLst/>
                  <a:gdLst/>
                  <a:ahLst/>
                  <a:rect l="l" t="t" r="r" b="b"/>
                  <a:pathLst>
                    <a:path w="3" h="6">
                      <a:moveTo>
                        <a:pt x="2" y="5"/>
                      </a:moveTo>
                      <a:lnTo>
                        <a:pt x="0" y="3"/>
                      </a:lnTo>
                      <a:lnTo>
                        <a:pt x="2" y="0"/>
                      </a:lnTo>
                      <a:lnTo>
                        <a:pt x="2" y="5"/>
                      </a:lnTo>
                    </a:path>
                  </a:pathLst>
                </a:custGeom>
                <a:solidFill>
                  <a:srgbClr val="ccffcc"/>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86" name=""/>
                <p:cNvSpPr/>
                <p:nvPr/>
              </p:nvSpPr>
              <p:spPr>
                <a:xfrm>
                  <a:off x="2043000" y="3319200"/>
                  <a:ext cx="5040" cy="7920"/>
                </a:xfrm>
                <a:custGeom>
                  <a:avLst/>
                  <a:gdLst/>
                  <a:ahLst/>
                  <a:rect l="l" t="t" r="r" b="b"/>
                  <a:pathLst>
                    <a:path w="3" h="6">
                      <a:moveTo>
                        <a:pt x="2" y="5"/>
                      </a:moveTo>
                      <a:lnTo>
                        <a:pt x="0" y="3"/>
                      </a:lnTo>
                      <a:lnTo>
                        <a:pt x="2" y="0"/>
                      </a:lnTo>
                      <a:lnTo>
                        <a:pt x="2" y="5"/>
                      </a:lnTo>
                    </a:path>
                  </a:pathLst>
                </a:custGeom>
                <a:noFill/>
                <a:ln cap="rnd" w="12600">
                  <a:solidFill>
                    <a:srgbClr val="99ff99"/>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87" name=""/>
                <p:cNvSpPr/>
                <p:nvPr/>
              </p:nvSpPr>
              <p:spPr>
                <a:xfrm>
                  <a:off x="2102040" y="3295440"/>
                  <a:ext cx="9360" cy="11160"/>
                </a:xfrm>
                <a:custGeom>
                  <a:avLst/>
                  <a:gdLst/>
                  <a:ahLst/>
                  <a:rect l="l" t="t" r="r" b="b"/>
                  <a:pathLst>
                    <a:path w="7" h="8">
                      <a:moveTo>
                        <a:pt x="0" y="4"/>
                      </a:moveTo>
                      <a:lnTo>
                        <a:pt x="4" y="0"/>
                      </a:lnTo>
                      <a:lnTo>
                        <a:pt x="6" y="7"/>
                      </a:lnTo>
                      <a:lnTo>
                        <a:pt x="0" y="7"/>
                      </a:lnTo>
                      <a:lnTo>
                        <a:pt x="0" y="4"/>
                      </a:lnTo>
                    </a:path>
                  </a:pathLst>
                </a:custGeom>
                <a:solidFill>
                  <a:srgbClr val="ccffcc"/>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188" name=""/>
                <p:cNvSpPr/>
                <p:nvPr/>
              </p:nvSpPr>
              <p:spPr>
                <a:xfrm>
                  <a:off x="2102040" y="3295440"/>
                  <a:ext cx="9360" cy="11160"/>
                </a:xfrm>
                <a:custGeom>
                  <a:avLst/>
                  <a:gdLst/>
                  <a:ahLst/>
                  <a:rect l="l" t="t" r="r" b="b"/>
                  <a:pathLst>
                    <a:path w="7" h="8">
                      <a:moveTo>
                        <a:pt x="0" y="4"/>
                      </a:moveTo>
                      <a:lnTo>
                        <a:pt x="4" y="0"/>
                      </a:lnTo>
                      <a:lnTo>
                        <a:pt x="6" y="7"/>
                      </a:lnTo>
                      <a:lnTo>
                        <a:pt x="0" y="7"/>
                      </a:lnTo>
                      <a:lnTo>
                        <a:pt x="0" y="4"/>
                      </a:lnTo>
                    </a:path>
                  </a:pathLst>
                </a:custGeom>
                <a:noFill/>
                <a:ln cap="rnd" w="12600">
                  <a:solidFill>
                    <a:srgbClr val="99ff99"/>
                  </a:solidFill>
                  <a:round/>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189" name=""/>
                <p:cNvSpPr/>
                <p:nvPr/>
              </p:nvSpPr>
              <p:spPr>
                <a:xfrm>
                  <a:off x="2633760" y="3617640"/>
                  <a:ext cx="92160" cy="92160"/>
                </a:xfrm>
                <a:custGeom>
                  <a:avLst/>
                  <a:gdLst/>
                  <a:ahLst/>
                  <a:rect l="l" t="t" r="r" b="b"/>
                  <a:pathLst>
                    <a:path w="66" h="67">
                      <a:moveTo>
                        <a:pt x="60" y="62"/>
                      </a:moveTo>
                      <a:lnTo>
                        <a:pt x="56" y="55"/>
                      </a:lnTo>
                      <a:lnTo>
                        <a:pt x="65" y="0"/>
                      </a:lnTo>
                      <a:lnTo>
                        <a:pt x="51" y="6"/>
                      </a:lnTo>
                      <a:lnTo>
                        <a:pt x="42" y="2"/>
                      </a:lnTo>
                      <a:lnTo>
                        <a:pt x="37" y="9"/>
                      </a:lnTo>
                      <a:lnTo>
                        <a:pt x="27" y="17"/>
                      </a:lnTo>
                      <a:lnTo>
                        <a:pt x="21" y="13"/>
                      </a:lnTo>
                      <a:lnTo>
                        <a:pt x="20" y="19"/>
                      </a:lnTo>
                      <a:lnTo>
                        <a:pt x="12" y="19"/>
                      </a:lnTo>
                      <a:lnTo>
                        <a:pt x="12" y="26"/>
                      </a:lnTo>
                      <a:lnTo>
                        <a:pt x="9" y="30"/>
                      </a:lnTo>
                      <a:lnTo>
                        <a:pt x="4" y="31"/>
                      </a:lnTo>
                      <a:lnTo>
                        <a:pt x="0" y="31"/>
                      </a:lnTo>
                      <a:lnTo>
                        <a:pt x="0" y="33"/>
                      </a:lnTo>
                      <a:lnTo>
                        <a:pt x="27" y="61"/>
                      </a:lnTo>
                      <a:lnTo>
                        <a:pt x="45" y="62"/>
                      </a:lnTo>
                      <a:lnTo>
                        <a:pt x="53" y="66"/>
                      </a:lnTo>
                      <a:lnTo>
                        <a:pt x="60" y="62"/>
                      </a:lnTo>
                    </a:path>
                  </a:pathLst>
                </a:custGeom>
                <a:solidFill>
                  <a:srgbClr val="ccffcc"/>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90" name=""/>
                <p:cNvSpPr/>
                <p:nvPr/>
              </p:nvSpPr>
              <p:spPr>
                <a:xfrm>
                  <a:off x="2633760" y="3617640"/>
                  <a:ext cx="92160" cy="92160"/>
                </a:xfrm>
                <a:custGeom>
                  <a:avLst/>
                  <a:gdLst/>
                  <a:ahLst/>
                  <a:rect l="l" t="t" r="r" b="b"/>
                  <a:pathLst>
                    <a:path w="66" h="67">
                      <a:moveTo>
                        <a:pt x="60" y="62"/>
                      </a:moveTo>
                      <a:lnTo>
                        <a:pt x="56" y="55"/>
                      </a:lnTo>
                      <a:lnTo>
                        <a:pt x="65" y="0"/>
                      </a:lnTo>
                      <a:lnTo>
                        <a:pt x="51" y="6"/>
                      </a:lnTo>
                      <a:lnTo>
                        <a:pt x="42" y="2"/>
                      </a:lnTo>
                      <a:lnTo>
                        <a:pt x="37" y="9"/>
                      </a:lnTo>
                      <a:lnTo>
                        <a:pt x="27" y="17"/>
                      </a:lnTo>
                      <a:lnTo>
                        <a:pt x="21" y="13"/>
                      </a:lnTo>
                      <a:lnTo>
                        <a:pt x="20" y="19"/>
                      </a:lnTo>
                      <a:lnTo>
                        <a:pt x="12" y="19"/>
                      </a:lnTo>
                      <a:lnTo>
                        <a:pt x="12" y="26"/>
                      </a:lnTo>
                      <a:lnTo>
                        <a:pt x="9" y="30"/>
                      </a:lnTo>
                      <a:lnTo>
                        <a:pt x="4" y="31"/>
                      </a:lnTo>
                      <a:lnTo>
                        <a:pt x="0" y="31"/>
                      </a:lnTo>
                      <a:lnTo>
                        <a:pt x="0" y="33"/>
                      </a:lnTo>
                      <a:lnTo>
                        <a:pt x="27" y="61"/>
                      </a:lnTo>
                      <a:lnTo>
                        <a:pt x="45" y="62"/>
                      </a:lnTo>
                      <a:lnTo>
                        <a:pt x="53" y="66"/>
                      </a:lnTo>
                      <a:lnTo>
                        <a:pt x="60" y="62"/>
                      </a:lnTo>
                    </a:path>
                  </a:pathLst>
                </a:custGeom>
                <a:noFill/>
                <a:ln cap="rnd" w="12600">
                  <a:solidFill>
                    <a:srgbClr val="99ff99"/>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91" name=""/>
                <p:cNvSpPr/>
                <p:nvPr/>
              </p:nvSpPr>
              <p:spPr>
                <a:xfrm>
                  <a:off x="2755800" y="3773160"/>
                  <a:ext cx="3240" cy="11160"/>
                </a:xfrm>
                <a:custGeom>
                  <a:avLst/>
                  <a:gdLst/>
                  <a:ahLst/>
                  <a:rect l="l" t="t" r="r" b="b"/>
                  <a:pathLst>
                    <a:path w="3" h="7">
                      <a:moveTo>
                        <a:pt x="2" y="0"/>
                      </a:moveTo>
                      <a:lnTo>
                        <a:pt x="0" y="4"/>
                      </a:lnTo>
                      <a:lnTo>
                        <a:pt x="2" y="6"/>
                      </a:lnTo>
                      <a:lnTo>
                        <a:pt x="2" y="0"/>
                      </a:lnTo>
                    </a:path>
                  </a:pathLst>
                </a:custGeom>
                <a:solidFill>
                  <a:srgbClr val="ccffcc"/>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192" name=""/>
                <p:cNvSpPr/>
                <p:nvPr/>
              </p:nvSpPr>
              <p:spPr>
                <a:xfrm>
                  <a:off x="2755800" y="3773160"/>
                  <a:ext cx="3240" cy="11160"/>
                </a:xfrm>
                <a:custGeom>
                  <a:avLst/>
                  <a:gdLst/>
                  <a:ahLst/>
                  <a:rect l="l" t="t" r="r" b="b"/>
                  <a:pathLst>
                    <a:path w="3" h="7">
                      <a:moveTo>
                        <a:pt x="2" y="0"/>
                      </a:moveTo>
                      <a:lnTo>
                        <a:pt x="0" y="4"/>
                      </a:lnTo>
                      <a:lnTo>
                        <a:pt x="2" y="6"/>
                      </a:lnTo>
                      <a:lnTo>
                        <a:pt x="2" y="0"/>
                      </a:lnTo>
                    </a:path>
                  </a:pathLst>
                </a:custGeom>
                <a:noFill/>
                <a:ln cap="rnd" w="12600">
                  <a:solidFill>
                    <a:srgbClr val="99ff99"/>
                  </a:solidFill>
                  <a:round/>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193" name=""/>
                <p:cNvSpPr/>
                <p:nvPr/>
              </p:nvSpPr>
              <p:spPr>
                <a:xfrm>
                  <a:off x="2728800" y="3730320"/>
                  <a:ext cx="127080" cy="55440"/>
                </a:xfrm>
                <a:custGeom>
                  <a:avLst/>
                  <a:gdLst/>
                  <a:ahLst/>
                  <a:rect l="l" t="t" r="r" b="b"/>
                  <a:pathLst>
                    <a:path w="91" h="40">
                      <a:moveTo>
                        <a:pt x="86" y="17"/>
                      </a:moveTo>
                      <a:lnTo>
                        <a:pt x="86" y="19"/>
                      </a:lnTo>
                      <a:lnTo>
                        <a:pt x="90" y="26"/>
                      </a:lnTo>
                      <a:lnTo>
                        <a:pt x="85" y="31"/>
                      </a:lnTo>
                      <a:lnTo>
                        <a:pt x="83" y="31"/>
                      </a:lnTo>
                      <a:lnTo>
                        <a:pt x="79" y="37"/>
                      </a:lnTo>
                      <a:lnTo>
                        <a:pt x="71" y="28"/>
                      </a:lnTo>
                      <a:lnTo>
                        <a:pt x="78" y="20"/>
                      </a:lnTo>
                      <a:lnTo>
                        <a:pt x="71" y="19"/>
                      </a:lnTo>
                      <a:lnTo>
                        <a:pt x="59" y="11"/>
                      </a:lnTo>
                      <a:lnTo>
                        <a:pt x="41" y="24"/>
                      </a:lnTo>
                      <a:lnTo>
                        <a:pt x="38" y="28"/>
                      </a:lnTo>
                      <a:lnTo>
                        <a:pt x="45" y="35"/>
                      </a:lnTo>
                      <a:lnTo>
                        <a:pt x="37" y="39"/>
                      </a:lnTo>
                      <a:lnTo>
                        <a:pt x="33" y="39"/>
                      </a:lnTo>
                      <a:lnTo>
                        <a:pt x="31" y="30"/>
                      </a:lnTo>
                      <a:lnTo>
                        <a:pt x="28" y="31"/>
                      </a:lnTo>
                      <a:lnTo>
                        <a:pt x="20" y="24"/>
                      </a:lnTo>
                      <a:lnTo>
                        <a:pt x="4" y="20"/>
                      </a:lnTo>
                      <a:lnTo>
                        <a:pt x="2" y="24"/>
                      </a:lnTo>
                      <a:lnTo>
                        <a:pt x="0" y="20"/>
                      </a:lnTo>
                      <a:lnTo>
                        <a:pt x="6" y="10"/>
                      </a:lnTo>
                      <a:lnTo>
                        <a:pt x="2" y="8"/>
                      </a:lnTo>
                      <a:lnTo>
                        <a:pt x="2" y="4"/>
                      </a:lnTo>
                      <a:lnTo>
                        <a:pt x="8" y="0"/>
                      </a:lnTo>
                      <a:lnTo>
                        <a:pt x="12" y="4"/>
                      </a:lnTo>
                      <a:lnTo>
                        <a:pt x="15" y="11"/>
                      </a:lnTo>
                      <a:lnTo>
                        <a:pt x="28" y="13"/>
                      </a:lnTo>
                      <a:lnTo>
                        <a:pt x="45" y="8"/>
                      </a:lnTo>
                      <a:lnTo>
                        <a:pt x="48" y="10"/>
                      </a:lnTo>
                      <a:lnTo>
                        <a:pt x="52" y="2"/>
                      </a:lnTo>
                      <a:lnTo>
                        <a:pt x="59" y="2"/>
                      </a:lnTo>
                      <a:lnTo>
                        <a:pt x="75" y="6"/>
                      </a:lnTo>
                      <a:lnTo>
                        <a:pt x="86" y="17"/>
                      </a:lnTo>
                    </a:path>
                  </a:pathLst>
                </a:custGeom>
                <a:solidFill>
                  <a:srgbClr val="ccffcc"/>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94" name=""/>
                <p:cNvSpPr/>
                <p:nvPr/>
              </p:nvSpPr>
              <p:spPr>
                <a:xfrm>
                  <a:off x="2728800" y="3730320"/>
                  <a:ext cx="127080" cy="55440"/>
                </a:xfrm>
                <a:custGeom>
                  <a:avLst/>
                  <a:gdLst/>
                  <a:ahLst/>
                  <a:rect l="l" t="t" r="r" b="b"/>
                  <a:pathLst>
                    <a:path w="91" h="40">
                      <a:moveTo>
                        <a:pt x="86" y="17"/>
                      </a:moveTo>
                      <a:lnTo>
                        <a:pt x="86" y="19"/>
                      </a:lnTo>
                      <a:lnTo>
                        <a:pt x="90" y="26"/>
                      </a:lnTo>
                      <a:lnTo>
                        <a:pt x="85" y="31"/>
                      </a:lnTo>
                      <a:lnTo>
                        <a:pt x="83" y="31"/>
                      </a:lnTo>
                      <a:lnTo>
                        <a:pt x="79" y="37"/>
                      </a:lnTo>
                      <a:lnTo>
                        <a:pt x="71" y="28"/>
                      </a:lnTo>
                      <a:lnTo>
                        <a:pt x="78" y="20"/>
                      </a:lnTo>
                      <a:lnTo>
                        <a:pt x="71" y="19"/>
                      </a:lnTo>
                      <a:lnTo>
                        <a:pt x="59" y="11"/>
                      </a:lnTo>
                      <a:lnTo>
                        <a:pt x="41" y="24"/>
                      </a:lnTo>
                      <a:lnTo>
                        <a:pt x="38" y="28"/>
                      </a:lnTo>
                      <a:lnTo>
                        <a:pt x="45" y="35"/>
                      </a:lnTo>
                      <a:lnTo>
                        <a:pt x="37" y="39"/>
                      </a:lnTo>
                      <a:lnTo>
                        <a:pt x="33" y="39"/>
                      </a:lnTo>
                      <a:lnTo>
                        <a:pt x="31" y="30"/>
                      </a:lnTo>
                      <a:lnTo>
                        <a:pt x="28" y="31"/>
                      </a:lnTo>
                      <a:lnTo>
                        <a:pt x="20" y="24"/>
                      </a:lnTo>
                      <a:lnTo>
                        <a:pt x="4" y="20"/>
                      </a:lnTo>
                      <a:lnTo>
                        <a:pt x="2" y="24"/>
                      </a:lnTo>
                      <a:lnTo>
                        <a:pt x="0" y="20"/>
                      </a:lnTo>
                      <a:lnTo>
                        <a:pt x="6" y="10"/>
                      </a:lnTo>
                      <a:lnTo>
                        <a:pt x="2" y="8"/>
                      </a:lnTo>
                      <a:lnTo>
                        <a:pt x="2" y="4"/>
                      </a:lnTo>
                      <a:lnTo>
                        <a:pt x="8" y="0"/>
                      </a:lnTo>
                      <a:lnTo>
                        <a:pt x="12" y="4"/>
                      </a:lnTo>
                      <a:lnTo>
                        <a:pt x="15" y="11"/>
                      </a:lnTo>
                      <a:lnTo>
                        <a:pt x="28" y="13"/>
                      </a:lnTo>
                      <a:lnTo>
                        <a:pt x="45" y="8"/>
                      </a:lnTo>
                      <a:lnTo>
                        <a:pt x="48" y="10"/>
                      </a:lnTo>
                      <a:lnTo>
                        <a:pt x="52" y="2"/>
                      </a:lnTo>
                      <a:lnTo>
                        <a:pt x="59" y="2"/>
                      </a:lnTo>
                      <a:lnTo>
                        <a:pt x="75" y="6"/>
                      </a:lnTo>
                      <a:lnTo>
                        <a:pt x="86" y="17"/>
                      </a:lnTo>
                    </a:path>
                  </a:pathLst>
                </a:custGeom>
                <a:noFill/>
                <a:ln cap="rnd" w="12600">
                  <a:solidFill>
                    <a:srgbClr val="99ff99"/>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95" name=""/>
                <p:cNvSpPr/>
                <p:nvPr/>
              </p:nvSpPr>
              <p:spPr>
                <a:xfrm>
                  <a:off x="2814840" y="3354120"/>
                  <a:ext cx="25200" cy="6480"/>
                </a:xfrm>
                <a:custGeom>
                  <a:avLst/>
                  <a:gdLst/>
                  <a:ahLst/>
                  <a:rect l="l" t="t" r="r" b="b"/>
                  <a:pathLst>
                    <a:path w="18" h="5">
                      <a:moveTo>
                        <a:pt x="15" y="0"/>
                      </a:moveTo>
                      <a:lnTo>
                        <a:pt x="17" y="4"/>
                      </a:lnTo>
                      <a:lnTo>
                        <a:pt x="0" y="2"/>
                      </a:lnTo>
                      <a:lnTo>
                        <a:pt x="15" y="0"/>
                      </a:lnTo>
                    </a:path>
                  </a:pathLst>
                </a:custGeom>
                <a:solidFill>
                  <a:srgbClr val="ccffcc"/>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96" name=""/>
                <p:cNvSpPr/>
                <p:nvPr/>
              </p:nvSpPr>
              <p:spPr>
                <a:xfrm>
                  <a:off x="2814840" y="3354120"/>
                  <a:ext cx="25200" cy="6480"/>
                </a:xfrm>
                <a:custGeom>
                  <a:avLst/>
                  <a:gdLst/>
                  <a:ahLst/>
                  <a:rect l="l" t="t" r="r" b="b"/>
                  <a:pathLst>
                    <a:path w="18" h="5">
                      <a:moveTo>
                        <a:pt x="15" y="0"/>
                      </a:moveTo>
                      <a:lnTo>
                        <a:pt x="17" y="4"/>
                      </a:lnTo>
                      <a:lnTo>
                        <a:pt x="0" y="2"/>
                      </a:lnTo>
                      <a:lnTo>
                        <a:pt x="15" y="0"/>
                      </a:lnTo>
                    </a:path>
                  </a:pathLst>
                </a:custGeom>
                <a:noFill/>
                <a:ln cap="rnd" w="12600">
                  <a:solidFill>
                    <a:srgbClr val="99ff99"/>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97" name=""/>
                <p:cNvSpPr/>
                <p:nvPr/>
              </p:nvSpPr>
              <p:spPr>
                <a:xfrm>
                  <a:off x="2930400" y="3476160"/>
                  <a:ext cx="14400" cy="12960"/>
                </a:xfrm>
                <a:custGeom>
                  <a:avLst/>
                  <a:gdLst/>
                  <a:ahLst/>
                  <a:rect l="l" t="t" r="r" b="b"/>
                  <a:pathLst>
                    <a:path w="11" h="9">
                      <a:moveTo>
                        <a:pt x="10" y="0"/>
                      </a:moveTo>
                      <a:lnTo>
                        <a:pt x="8" y="4"/>
                      </a:lnTo>
                      <a:lnTo>
                        <a:pt x="0" y="8"/>
                      </a:lnTo>
                      <a:lnTo>
                        <a:pt x="0" y="4"/>
                      </a:lnTo>
                      <a:lnTo>
                        <a:pt x="10" y="0"/>
                      </a:lnTo>
                    </a:path>
                  </a:pathLst>
                </a:custGeom>
                <a:solidFill>
                  <a:srgbClr val="ccffcc"/>
                </a:solidFill>
                <a:ln w="0">
                  <a:noFill/>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Times New Roman"/>
                  </a:endParaRPr>
                </a:p>
              </p:txBody>
            </p:sp>
            <p:sp>
              <p:nvSpPr>
                <p:cNvPr id="198" name=""/>
                <p:cNvSpPr/>
                <p:nvPr/>
              </p:nvSpPr>
              <p:spPr>
                <a:xfrm>
                  <a:off x="2930400" y="3476160"/>
                  <a:ext cx="14400" cy="12960"/>
                </a:xfrm>
                <a:custGeom>
                  <a:avLst/>
                  <a:gdLst/>
                  <a:ahLst/>
                  <a:rect l="l" t="t" r="r" b="b"/>
                  <a:pathLst>
                    <a:path w="11" h="9">
                      <a:moveTo>
                        <a:pt x="10" y="0"/>
                      </a:moveTo>
                      <a:lnTo>
                        <a:pt x="8" y="4"/>
                      </a:lnTo>
                      <a:lnTo>
                        <a:pt x="0" y="8"/>
                      </a:lnTo>
                      <a:lnTo>
                        <a:pt x="0" y="4"/>
                      </a:lnTo>
                      <a:lnTo>
                        <a:pt x="10" y="0"/>
                      </a:lnTo>
                    </a:path>
                  </a:pathLst>
                </a:custGeom>
                <a:noFill/>
                <a:ln cap="rnd" w="12600">
                  <a:solidFill>
                    <a:srgbClr val="99ff99"/>
                  </a:solidFill>
                  <a:round/>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Times New Roman"/>
                  </a:endParaRPr>
                </a:p>
              </p:txBody>
            </p:sp>
            <p:sp>
              <p:nvSpPr>
                <p:cNvPr id="199" name=""/>
                <p:cNvSpPr/>
                <p:nvPr/>
              </p:nvSpPr>
              <p:spPr>
                <a:xfrm>
                  <a:off x="2882880" y="3401640"/>
                  <a:ext cx="14400" cy="14400"/>
                </a:xfrm>
                <a:custGeom>
                  <a:avLst/>
                  <a:gdLst/>
                  <a:ahLst/>
                  <a:rect l="l" t="t" r="r" b="b"/>
                  <a:pathLst>
                    <a:path w="10" h="10">
                      <a:moveTo>
                        <a:pt x="7" y="5"/>
                      </a:moveTo>
                      <a:lnTo>
                        <a:pt x="9" y="9"/>
                      </a:lnTo>
                      <a:lnTo>
                        <a:pt x="6" y="9"/>
                      </a:lnTo>
                      <a:lnTo>
                        <a:pt x="0" y="0"/>
                      </a:lnTo>
                      <a:lnTo>
                        <a:pt x="7" y="5"/>
                      </a:lnTo>
                    </a:path>
                  </a:pathLst>
                </a:custGeom>
                <a:solidFill>
                  <a:srgbClr val="ccffcc"/>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200" name=""/>
                <p:cNvSpPr/>
                <p:nvPr/>
              </p:nvSpPr>
              <p:spPr>
                <a:xfrm>
                  <a:off x="2882880" y="3401640"/>
                  <a:ext cx="14400" cy="14400"/>
                </a:xfrm>
                <a:custGeom>
                  <a:avLst/>
                  <a:gdLst/>
                  <a:ahLst/>
                  <a:rect l="l" t="t" r="r" b="b"/>
                  <a:pathLst>
                    <a:path w="10" h="10">
                      <a:moveTo>
                        <a:pt x="7" y="5"/>
                      </a:moveTo>
                      <a:lnTo>
                        <a:pt x="9" y="9"/>
                      </a:lnTo>
                      <a:lnTo>
                        <a:pt x="6" y="9"/>
                      </a:lnTo>
                      <a:lnTo>
                        <a:pt x="0" y="0"/>
                      </a:lnTo>
                      <a:lnTo>
                        <a:pt x="7" y="5"/>
                      </a:lnTo>
                    </a:path>
                  </a:pathLst>
                </a:custGeom>
                <a:noFill/>
                <a:ln cap="rnd" w="12600">
                  <a:solidFill>
                    <a:srgbClr val="99ff99"/>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201" name=""/>
                <p:cNvSpPr/>
                <p:nvPr/>
              </p:nvSpPr>
              <p:spPr>
                <a:xfrm>
                  <a:off x="2871720" y="3389040"/>
                  <a:ext cx="3240" cy="14400"/>
                </a:xfrm>
                <a:custGeom>
                  <a:avLst/>
                  <a:gdLst/>
                  <a:ahLst/>
                  <a:rect l="l" t="t" r="r" b="b"/>
                  <a:pathLst>
                    <a:path w="3" h="10">
                      <a:moveTo>
                        <a:pt x="2" y="0"/>
                      </a:moveTo>
                      <a:lnTo>
                        <a:pt x="2" y="9"/>
                      </a:lnTo>
                      <a:lnTo>
                        <a:pt x="0" y="5"/>
                      </a:lnTo>
                      <a:lnTo>
                        <a:pt x="2" y="0"/>
                      </a:lnTo>
                    </a:path>
                  </a:pathLst>
                </a:custGeom>
                <a:solidFill>
                  <a:srgbClr val="ccffcc"/>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202" name=""/>
                <p:cNvSpPr/>
                <p:nvPr/>
              </p:nvSpPr>
              <p:spPr>
                <a:xfrm>
                  <a:off x="2871720" y="3389040"/>
                  <a:ext cx="3240" cy="14400"/>
                </a:xfrm>
                <a:custGeom>
                  <a:avLst/>
                  <a:gdLst/>
                  <a:ahLst/>
                  <a:rect l="l" t="t" r="r" b="b"/>
                  <a:pathLst>
                    <a:path w="3" h="10">
                      <a:moveTo>
                        <a:pt x="2" y="0"/>
                      </a:moveTo>
                      <a:lnTo>
                        <a:pt x="2" y="9"/>
                      </a:lnTo>
                      <a:lnTo>
                        <a:pt x="0" y="5"/>
                      </a:lnTo>
                      <a:lnTo>
                        <a:pt x="2" y="0"/>
                      </a:lnTo>
                    </a:path>
                  </a:pathLst>
                </a:custGeom>
                <a:noFill/>
                <a:ln cap="rnd" w="12600">
                  <a:solidFill>
                    <a:srgbClr val="99ff99"/>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203" name=""/>
                <p:cNvSpPr/>
                <p:nvPr/>
              </p:nvSpPr>
              <p:spPr>
                <a:xfrm>
                  <a:off x="2841480" y="3411360"/>
                  <a:ext cx="5040" cy="14040"/>
                </a:xfrm>
                <a:custGeom>
                  <a:avLst/>
                  <a:gdLst/>
                  <a:ahLst/>
                  <a:rect l="l" t="t" r="r" b="b"/>
                  <a:pathLst>
                    <a:path w="3" h="10">
                      <a:moveTo>
                        <a:pt x="0" y="4"/>
                      </a:moveTo>
                      <a:lnTo>
                        <a:pt x="2" y="0"/>
                      </a:lnTo>
                      <a:lnTo>
                        <a:pt x="2" y="9"/>
                      </a:lnTo>
                      <a:lnTo>
                        <a:pt x="0" y="4"/>
                      </a:lnTo>
                    </a:path>
                  </a:pathLst>
                </a:custGeom>
                <a:solidFill>
                  <a:srgbClr val="ccffcc"/>
                </a:solid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204" name=""/>
                <p:cNvSpPr/>
                <p:nvPr/>
              </p:nvSpPr>
              <p:spPr>
                <a:xfrm>
                  <a:off x="2841480" y="3411360"/>
                  <a:ext cx="5040" cy="14040"/>
                </a:xfrm>
                <a:custGeom>
                  <a:avLst/>
                  <a:gdLst/>
                  <a:ahLst/>
                  <a:rect l="l" t="t" r="r" b="b"/>
                  <a:pathLst>
                    <a:path w="3" h="10">
                      <a:moveTo>
                        <a:pt x="0" y="4"/>
                      </a:moveTo>
                      <a:lnTo>
                        <a:pt x="2" y="0"/>
                      </a:lnTo>
                      <a:lnTo>
                        <a:pt x="2" y="9"/>
                      </a:lnTo>
                      <a:lnTo>
                        <a:pt x="0" y="4"/>
                      </a:lnTo>
                    </a:path>
                  </a:pathLst>
                </a:custGeom>
                <a:noFill/>
                <a:ln cap="rnd" w="12600">
                  <a:solidFill>
                    <a:srgbClr val="99ff99"/>
                  </a:solidFill>
                  <a:round/>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205" name=""/>
                <p:cNvSpPr/>
                <p:nvPr/>
              </p:nvSpPr>
              <p:spPr>
                <a:xfrm>
                  <a:off x="2827440" y="3389040"/>
                  <a:ext cx="15840" cy="20520"/>
                </a:xfrm>
                <a:custGeom>
                  <a:avLst/>
                  <a:gdLst/>
                  <a:ahLst/>
                  <a:rect l="l" t="t" r="r" b="b"/>
                  <a:pathLst>
                    <a:path w="11" h="15">
                      <a:moveTo>
                        <a:pt x="4" y="1"/>
                      </a:moveTo>
                      <a:lnTo>
                        <a:pt x="10" y="9"/>
                      </a:lnTo>
                      <a:lnTo>
                        <a:pt x="8" y="14"/>
                      </a:lnTo>
                      <a:lnTo>
                        <a:pt x="0" y="9"/>
                      </a:lnTo>
                      <a:lnTo>
                        <a:pt x="2" y="0"/>
                      </a:lnTo>
                      <a:lnTo>
                        <a:pt x="4" y="1"/>
                      </a:lnTo>
                    </a:path>
                  </a:pathLst>
                </a:custGeom>
                <a:solidFill>
                  <a:srgbClr val="ccffcc"/>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206" name=""/>
                <p:cNvSpPr/>
                <p:nvPr/>
              </p:nvSpPr>
              <p:spPr>
                <a:xfrm>
                  <a:off x="2827440" y="3389040"/>
                  <a:ext cx="15840" cy="20520"/>
                </a:xfrm>
                <a:custGeom>
                  <a:avLst/>
                  <a:gdLst/>
                  <a:ahLst/>
                  <a:rect l="l" t="t" r="r" b="b"/>
                  <a:pathLst>
                    <a:path w="11" h="15">
                      <a:moveTo>
                        <a:pt x="4" y="1"/>
                      </a:moveTo>
                      <a:lnTo>
                        <a:pt x="10" y="9"/>
                      </a:lnTo>
                      <a:lnTo>
                        <a:pt x="8" y="14"/>
                      </a:lnTo>
                      <a:lnTo>
                        <a:pt x="0" y="9"/>
                      </a:lnTo>
                      <a:lnTo>
                        <a:pt x="2" y="0"/>
                      </a:lnTo>
                      <a:lnTo>
                        <a:pt x="4" y="1"/>
                      </a:lnTo>
                    </a:path>
                  </a:pathLst>
                </a:custGeom>
                <a:noFill/>
                <a:ln cap="rnd" w="12600">
                  <a:solidFill>
                    <a:srgbClr val="99ff99"/>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207" name=""/>
                <p:cNvSpPr/>
                <p:nvPr/>
              </p:nvSpPr>
              <p:spPr>
                <a:xfrm>
                  <a:off x="2851200" y="3358800"/>
                  <a:ext cx="4680" cy="15840"/>
                </a:xfrm>
                <a:custGeom>
                  <a:avLst/>
                  <a:gdLst/>
                  <a:ahLst/>
                  <a:rect l="l" t="t" r="r" b="b"/>
                  <a:pathLst>
                    <a:path w="3" h="12">
                      <a:moveTo>
                        <a:pt x="2" y="3"/>
                      </a:moveTo>
                      <a:lnTo>
                        <a:pt x="2" y="11"/>
                      </a:lnTo>
                      <a:lnTo>
                        <a:pt x="0" y="3"/>
                      </a:lnTo>
                      <a:lnTo>
                        <a:pt x="2" y="0"/>
                      </a:lnTo>
                      <a:lnTo>
                        <a:pt x="2" y="3"/>
                      </a:lnTo>
                    </a:path>
                  </a:pathLst>
                </a:custGeom>
                <a:solidFill>
                  <a:srgbClr val="ccffcc"/>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08" name=""/>
                <p:cNvSpPr/>
                <p:nvPr/>
              </p:nvSpPr>
              <p:spPr>
                <a:xfrm>
                  <a:off x="2851200" y="3358800"/>
                  <a:ext cx="4680" cy="15840"/>
                </a:xfrm>
                <a:custGeom>
                  <a:avLst/>
                  <a:gdLst/>
                  <a:ahLst/>
                  <a:rect l="l" t="t" r="r" b="b"/>
                  <a:pathLst>
                    <a:path w="3" h="12">
                      <a:moveTo>
                        <a:pt x="2" y="3"/>
                      </a:moveTo>
                      <a:lnTo>
                        <a:pt x="2" y="11"/>
                      </a:lnTo>
                      <a:lnTo>
                        <a:pt x="0" y="3"/>
                      </a:lnTo>
                      <a:lnTo>
                        <a:pt x="2" y="0"/>
                      </a:lnTo>
                      <a:lnTo>
                        <a:pt x="2" y="3"/>
                      </a:lnTo>
                    </a:path>
                  </a:pathLst>
                </a:custGeom>
                <a:noFill/>
                <a:ln cap="rnd" w="12600">
                  <a:solidFill>
                    <a:srgbClr val="99ff99"/>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09" name=""/>
                <p:cNvSpPr/>
                <p:nvPr/>
              </p:nvSpPr>
              <p:spPr>
                <a:xfrm>
                  <a:off x="2913120" y="3444480"/>
                  <a:ext cx="14400" cy="14400"/>
                </a:xfrm>
                <a:custGeom>
                  <a:avLst/>
                  <a:gdLst/>
                  <a:ahLst/>
                  <a:rect l="l" t="t" r="r" b="b"/>
                  <a:pathLst>
                    <a:path w="10" h="10">
                      <a:moveTo>
                        <a:pt x="5" y="3"/>
                      </a:moveTo>
                      <a:lnTo>
                        <a:pt x="5" y="9"/>
                      </a:lnTo>
                      <a:lnTo>
                        <a:pt x="9" y="1"/>
                      </a:lnTo>
                      <a:lnTo>
                        <a:pt x="0" y="0"/>
                      </a:lnTo>
                      <a:lnTo>
                        <a:pt x="5" y="3"/>
                      </a:lnTo>
                    </a:path>
                  </a:pathLst>
                </a:custGeom>
                <a:solidFill>
                  <a:srgbClr val="ccffcc"/>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210" name=""/>
                <p:cNvSpPr/>
                <p:nvPr/>
              </p:nvSpPr>
              <p:spPr>
                <a:xfrm>
                  <a:off x="2913120" y="3444480"/>
                  <a:ext cx="14400" cy="14400"/>
                </a:xfrm>
                <a:custGeom>
                  <a:avLst/>
                  <a:gdLst/>
                  <a:ahLst/>
                  <a:rect l="l" t="t" r="r" b="b"/>
                  <a:pathLst>
                    <a:path w="10" h="10">
                      <a:moveTo>
                        <a:pt x="5" y="3"/>
                      </a:moveTo>
                      <a:lnTo>
                        <a:pt x="5" y="9"/>
                      </a:lnTo>
                      <a:lnTo>
                        <a:pt x="9" y="1"/>
                      </a:lnTo>
                      <a:lnTo>
                        <a:pt x="0" y="0"/>
                      </a:lnTo>
                      <a:lnTo>
                        <a:pt x="5" y="3"/>
                      </a:lnTo>
                    </a:path>
                  </a:pathLst>
                </a:custGeom>
                <a:noFill/>
                <a:ln cap="rnd" w="12600">
                  <a:solidFill>
                    <a:srgbClr val="99ff99"/>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211" name=""/>
                <p:cNvSpPr/>
                <p:nvPr/>
              </p:nvSpPr>
              <p:spPr>
                <a:xfrm>
                  <a:off x="2935440" y="4404960"/>
                  <a:ext cx="422280" cy="825480"/>
                </a:xfrm>
                <a:custGeom>
                  <a:avLst/>
                  <a:gdLst/>
                  <a:ahLst/>
                  <a:rect l="l" t="t" r="r" b="b"/>
                  <a:pathLst>
                    <a:path w="302" h="597">
                      <a:moveTo>
                        <a:pt x="288" y="62"/>
                      </a:moveTo>
                      <a:lnTo>
                        <a:pt x="297" y="64"/>
                      </a:lnTo>
                      <a:lnTo>
                        <a:pt x="301" y="75"/>
                      </a:lnTo>
                      <a:lnTo>
                        <a:pt x="299" y="87"/>
                      </a:lnTo>
                      <a:lnTo>
                        <a:pt x="284" y="95"/>
                      </a:lnTo>
                      <a:lnTo>
                        <a:pt x="241" y="142"/>
                      </a:lnTo>
                      <a:lnTo>
                        <a:pt x="237" y="148"/>
                      </a:lnTo>
                      <a:lnTo>
                        <a:pt x="232" y="189"/>
                      </a:lnTo>
                      <a:lnTo>
                        <a:pt x="228" y="210"/>
                      </a:lnTo>
                      <a:lnTo>
                        <a:pt x="228" y="220"/>
                      </a:lnTo>
                      <a:lnTo>
                        <a:pt x="246" y="233"/>
                      </a:lnTo>
                      <a:lnTo>
                        <a:pt x="242" y="244"/>
                      </a:lnTo>
                      <a:lnTo>
                        <a:pt x="248" y="251"/>
                      </a:lnTo>
                      <a:lnTo>
                        <a:pt x="253" y="251"/>
                      </a:lnTo>
                      <a:lnTo>
                        <a:pt x="251" y="268"/>
                      </a:lnTo>
                      <a:lnTo>
                        <a:pt x="242" y="281"/>
                      </a:lnTo>
                      <a:lnTo>
                        <a:pt x="241" y="288"/>
                      </a:lnTo>
                      <a:lnTo>
                        <a:pt x="234" y="293"/>
                      </a:lnTo>
                      <a:lnTo>
                        <a:pt x="188" y="302"/>
                      </a:lnTo>
                      <a:lnTo>
                        <a:pt x="173" y="302"/>
                      </a:lnTo>
                      <a:lnTo>
                        <a:pt x="170" y="299"/>
                      </a:lnTo>
                      <a:lnTo>
                        <a:pt x="170" y="308"/>
                      </a:lnTo>
                      <a:lnTo>
                        <a:pt x="173" y="313"/>
                      </a:lnTo>
                      <a:lnTo>
                        <a:pt x="168" y="324"/>
                      </a:lnTo>
                      <a:lnTo>
                        <a:pt x="170" y="339"/>
                      </a:lnTo>
                      <a:lnTo>
                        <a:pt x="166" y="343"/>
                      </a:lnTo>
                      <a:lnTo>
                        <a:pt x="157" y="348"/>
                      </a:lnTo>
                      <a:lnTo>
                        <a:pt x="147" y="348"/>
                      </a:lnTo>
                      <a:lnTo>
                        <a:pt x="130" y="337"/>
                      </a:lnTo>
                      <a:lnTo>
                        <a:pt x="126" y="341"/>
                      </a:lnTo>
                      <a:lnTo>
                        <a:pt x="128" y="364"/>
                      </a:lnTo>
                      <a:lnTo>
                        <a:pt x="137" y="372"/>
                      </a:lnTo>
                      <a:lnTo>
                        <a:pt x="142" y="372"/>
                      </a:lnTo>
                      <a:lnTo>
                        <a:pt x="139" y="368"/>
                      </a:lnTo>
                      <a:lnTo>
                        <a:pt x="147" y="364"/>
                      </a:lnTo>
                      <a:lnTo>
                        <a:pt x="147" y="368"/>
                      </a:lnTo>
                      <a:lnTo>
                        <a:pt x="149" y="375"/>
                      </a:lnTo>
                      <a:lnTo>
                        <a:pt x="147" y="381"/>
                      </a:lnTo>
                      <a:lnTo>
                        <a:pt x="140" y="381"/>
                      </a:lnTo>
                      <a:lnTo>
                        <a:pt x="135" y="375"/>
                      </a:lnTo>
                      <a:lnTo>
                        <a:pt x="128" y="379"/>
                      </a:lnTo>
                      <a:lnTo>
                        <a:pt x="139" y="386"/>
                      </a:lnTo>
                      <a:lnTo>
                        <a:pt x="130" y="390"/>
                      </a:lnTo>
                      <a:lnTo>
                        <a:pt x="126" y="397"/>
                      </a:lnTo>
                      <a:lnTo>
                        <a:pt x="126" y="414"/>
                      </a:lnTo>
                      <a:lnTo>
                        <a:pt x="119" y="421"/>
                      </a:lnTo>
                      <a:lnTo>
                        <a:pt x="121" y="428"/>
                      </a:lnTo>
                      <a:lnTo>
                        <a:pt x="109" y="428"/>
                      </a:lnTo>
                      <a:lnTo>
                        <a:pt x="100" y="434"/>
                      </a:lnTo>
                      <a:lnTo>
                        <a:pt x="90" y="448"/>
                      </a:lnTo>
                      <a:lnTo>
                        <a:pt x="90" y="454"/>
                      </a:lnTo>
                      <a:lnTo>
                        <a:pt x="93" y="461"/>
                      </a:lnTo>
                      <a:lnTo>
                        <a:pt x="100" y="472"/>
                      </a:lnTo>
                      <a:lnTo>
                        <a:pt x="115" y="474"/>
                      </a:lnTo>
                      <a:lnTo>
                        <a:pt x="117" y="483"/>
                      </a:lnTo>
                      <a:lnTo>
                        <a:pt x="114" y="496"/>
                      </a:lnTo>
                      <a:lnTo>
                        <a:pt x="90" y="518"/>
                      </a:lnTo>
                      <a:lnTo>
                        <a:pt x="86" y="538"/>
                      </a:lnTo>
                      <a:lnTo>
                        <a:pt x="77" y="543"/>
                      </a:lnTo>
                      <a:lnTo>
                        <a:pt x="73" y="534"/>
                      </a:lnTo>
                      <a:lnTo>
                        <a:pt x="75" y="543"/>
                      </a:lnTo>
                      <a:lnTo>
                        <a:pt x="66" y="550"/>
                      </a:lnTo>
                      <a:lnTo>
                        <a:pt x="60" y="565"/>
                      </a:lnTo>
                      <a:lnTo>
                        <a:pt x="66" y="565"/>
                      </a:lnTo>
                      <a:lnTo>
                        <a:pt x="67" y="576"/>
                      </a:lnTo>
                      <a:lnTo>
                        <a:pt x="62" y="578"/>
                      </a:lnTo>
                      <a:lnTo>
                        <a:pt x="67" y="579"/>
                      </a:lnTo>
                      <a:lnTo>
                        <a:pt x="77" y="596"/>
                      </a:lnTo>
                      <a:lnTo>
                        <a:pt x="55" y="589"/>
                      </a:lnTo>
                      <a:lnTo>
                        <a:pt x="20" y="587"/>
                      </a:lnTo>
                      <a:lnTo>
                        <a:pt x="17" y="581"/>
                      </a:lnTo>
                      <a:lnTo>
                        <a:pt x="17" y="558"/>
                      </a:lnTo>
                      <a:lnTo>
                        <a:pt x="2" y="559"/>
                      </a:lnTo>
                      <a:lnTo>
                        <a:pt x="0" y="543"/>
                      </a:lnTo>
                      <a:lnTo>
                        <a:pt x="4" y="530"/>
                      </a:lnTo>
                      <a:lnTo>
                        <a:pt x="13" y="512"/>
                      </a:lnTo>
                      <a:lnTo>
                        <a:pt x="17" y="501"/>
                      </a:lnTo>
                      <a:lnTo>
                        <a:pt x="15" y="487"/>
                      </a:lnTo>
                      <a:lnTo>
                        <a:pt x="26" y="463"/>
                      </a:lnTo>
                      <a:lnTo>
                        <a:pt x="28" y="439"/>
                      </a:lnTo>
                      <a:lnTo>
                        <a:pt x="29" y="430"/>
                      </a:lnTo>
                      <a:lnTo>
                        <a:pt x="22" y="423"/>
                      </a:lnTo>
                      <a:lnTo>
                        <a:pt x="31" y="419"/>
                      </a:lnTo>
                      <a:lnTo>
                        <a:pt x="29" y="415"/>
                      </a:lnTo>
                      <a:lnTo>
                        <a:pt x="22" y="414"/>
                      </a:lnTo>
                      <a:lnTo>
                        <a:pt x="24" y="405"/>
                      </a:lnTo>
                      <a:lnTo>
                        <a:pt x="20" y="375"/>
                      </a:lnTo>
                      <a:lnTo>
                        <a:pt x="26" y="361"/>
                      </a:lnTo>
                      <a:lnTo>
                        <a:pt x="22" y="350"/>
                      </a:lnTo>
                      <a:lnTo>
                        <a:pt x="24" y="326"/>
                      </a:lnTo>
                      <a:lnTo>
                        <a:pt x="31" y="304"/>
                      </a:lnTo>
                      <a:lnTo>
                        <a:pt x="35" y="295"/>
                      </a:lnTo>
                      <a:lnTo>
                        <a:pt x="33" y="281"/>
                      </a:lnTo>
                      <a:lnTo>
                        <a:pt x="35" y="261"/>
                      </a:lnTo>
                      <a:lnTo>
                        <a:pt x="44" y="248"/>
                      </a:lnTo>
                      <a:lnTo>
                        <a:pt x="43" y="233"/>
                      </a:lnTo>
                      <a:lnTo>
                        <a:pt x="55" y="213"/>
                      </a:lnTo>
                      <a:lnTo>
                        <a:pt x="51" y="199"/>
                      </a:lnTo>
                      <a:lnTo>
                        <a:pt x="43" y="168"/>
                      </a:lnTo>
                      <a:lnTo>
                        <a:pt x="44" y="160"/>
                      </a:lnTo>
                      <a:lnTo>
                        <a:pt x="51" y="142"/>
                      </a:lnTo>
                      <a:lnTo>
                        <a:pt x="53" y="126"/>
                      </a:lnTo>
                      <a:lnTo>
                        <a:pt x="59" y="106"/>
                      </a:lnTo>
                      <a:lnTo>
                        <a:pt x="66" y="98"/>
                      </a:lnTo>
                      <a:lnTo>
                        <a:pt x="69" y="89"/>
                      </a:lnTo>
                      <a:lnTo>
                        <a:pt x="77" y="84"/>
                      </a:lnTo>
                      <a:lnTo>
                        <a:pt x="73" y="62"/>
                      </a:lnTo>
                      <a:lnTo>
                        <a:pt x="75" y="44"/>
                      </a:lnTo>
                      <a:lnTo>
                        <a:pt x="93" y="36"/>
                      </a:lnTo>
                      <a:lnTo>
                        <a:pt x="97" y="24"/>
                      </a:lnTo>
                      <a:lnTo>
                        <a:pt x="93" y="16"/>
                      </a:lnTo>
                      <a:lnTo>
                        <a:pt x="109" y="0"/>
                      </a:lnTo>
                      <a:lnTo>
                        <a:pt x="115" y="4"/>
                      </a:lnTo>
                      <a:lnTo>
                        <a:pt x="131" y="7"/>
                      </a:lnTo>
                      <a:lnTo>
                        <a:pt x="139" y="13"/>
                      </a:lnTo>
                      <a:lnTo>
                        <a:pt x="142" y="4"/>
                      </a:lnTo>
                      <a:lnTo>
                        <a:pt x="157" y="4"/>
                      </a:lnTo>
                      <a:lnTo>
                        <a:pt x="162" y="7"/>
                      </a:lnTo>
                      <a:lnTo>
                        <a:pt x="168" y="9"/>
                      </a:lnTo>
                      <a:lnTo>
                        <a:pt x="192" y="35"/>
                      </a:lnTo>
                      <a:lnTo>
                        <a:pt x="210" y="38"/>
                      </a:lnTo>
                      <a:lnTo>
                        <a:pt x="237" y="58"/>
                      </a:lnTo>
                      <a:lnTo>
                        <a:pt x="239" y="64"/>
                      </a:lnTo>
                      <a:lnTo>
                        <a:pt x="228" y="82"/>
                      </a:lnTo>
                      <a:lnTo>
                        <a:pt x="228" y="87"/>
                      </a:lnTo>
                      <a:lnTo>
                        <a:pt x="242" y="89"/>
                      </a:lnTo>
                      <a:lnTo>
                        <a:pt x="251" y="95"/>
                      </a:lnTo>
                      <a:lnTo>
                        <a:pt x="270" y="93"/>
                      </a:lnTo>
                      <a:lnTo>
                        <a:pt x="284" y="76"/>
                      </a:lnTo>
                      <a:lnTo>
                        <a:pt x="288" y="62"/>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2" name=""/>
                <p:cNvSpPr/>
                <p:nvPr/>
              </p:nvSpPr>
              <p:spPr>
                <a:xfrm>
                  <a:off x="2935440" y="4404960"/>
                  <a:ext cx="422280" cy="825480"/>
                </a:xfrm>
                <a:custGeom>
                  <a:avLst/>
                  <a:gdLst/>
                  <a:ahLst/>
                  <a:rect l="l" t="t" r="r" b="b"/>
                  <a:pathLst>
                    <a:path w="302" h="597">
                      <a:moveTo>
                        <a:pt x="288" y="62"/>
                      </a:moveTo>
                      <a:lnTo>
                        <a:pt x="297" y="64"/>
                      </a:lnTo>
                      <a:lnTo>
                        <a:pt x="301" y="75"/>
                      </a:lnTo>
                      <a:lnTo>
                        <a:pt x="299" y="87"/>
                      </a:lnTo>
                      <a:lnTo>
                        <a:pt x="284" y="95"/>
                      </a:lnTo>
                      <a:lnTo>
                        <a:pt x="241" y="142"/>
                      </a:lnTo>
                      <a:lnTo>
                        <a:pt x="237" y="148"/>
                      </a:lnTo>
                      <a:lnTo>
                        <a:pt x="232" y="189"/>
                      </a:lnTo>
                      <a:lnTo>
                        <a:pt x="228" y="210"/>
                      </a:lnTo>
                      <a:lnTo>
                        <a:pt x="228" y="220"/>
                      </a:lnTo>
                      <a:lnTo>
                        <a:pt x="246" y="233"/>
                      </a:lnTo>
                      <a:lnTo>
                        <a:pt x="242" y="244"/>
                      </a:lnTo>
                      <a:lnTo>
                        <a:pt x="248" y="251"/>
                      </a:lnTo>
                      <a:lnTo>
                        <a:pt x="253" y="251"/>
                      </a:lnTo>
                      <a:lnTo>
                        <a:pt x="251" y="268"/>
                      </a:lnTo>
                      <a:lnTo>
                        <a:pt x="242" y="281"/>
                      </a:lnTo>
                      <a:lnTo>
                        <a:pt x="241" y="288"/>
                      </a:lnTo>
                      <a:lnTo>
                        <a:pt x="234" y="293"/>
                      </a:lnTo>
                      <a:lnTo>
                        <a:pt x="188" y="302"/>
                      </a:lnTo>
                      <a:lnTo>
                        <a:pt x="173" y="302"/>
                      </a:lnTo>
                      <a:lnTo>
                        <a:pt x="170" y="299"/>
                      </a:lnTo>
                      <a:lnTo>
                        <a:pt x="170" y="308"/>
                      </a:lnTo>
                      <a:lnTo>
                        <a:pt x="173" y="313"/>
                      </a:lnTo>
                      <a:lnTo>
                        <a:pt x="168" y="324"/>
                      </a:lnTo>
                      <a:lnTo>
                        <a:pt x="170" y="339"/>
                      </a:lnTo>
                      <a:lnTo>
                        <a:pt x="166" y="343"/>
                      </a:lnTo>
                      <a:lnTo>
                        <a:pt x="157" y="348"/>
                      </a:lnTo>
                      <a:lnTo>
                        <a:pt x="147" y="348"/>
                      </a:lnTo>
                      <a:lnTo>
                        <a:pt x="130" y="337"/>
                      </a:lnTo>
                      <a:lnTo>
                        <a:pt x="126" y="341"/>
                      </a:lnTo>
                      <a:lnTo>
                        <a:pt x="128" y="364"/>
                      </a:lnTo>
                      <a:lnTo>
                        <a:pt x="137" y="372"/>
                      </a:lnTo>
                      <a:lnTo>
                        <a:pt x="142" y="372"/>
                      </a:lnTo>
                      <a:lnTo>
                        <a:pt x="139" y="368"/>
                      </a:lnTo>
                      <a:lnTo>
                        <a:pt x="147" y="364"/>
                      </a:lnTo>
                      <a:lnTo>
                        <a:pt x="147" y="368"/>
                      </a:lnTo>
                      <a:lnTo>
                        <a:pt x="149" y="375"/>
                      </a:lnTo>
                      <a:lnTo>
                        <a:pt x="147" y="381"/>
                      </a:lnTo>
                      <a:lnTo>
                        <a:pt x="140" y="381"/>
                      </a:lnTo>
                      <a:lnTo>
                        <a:pt x="135" y="375"/>
                      </a:lnTo>
                      <a:lnTo>
                        <a:pt x="128" y="379"/>
                      </a:lnTo>
                      <a:lnTo>
                        <a:pt x="139" y="386"/>
                      </a:lnTo>
                      <a:lnTo>
                        <a:pt x="130" y="390"/>
                      </a:lnTo>
                      <a:lnTo>
                        <a:pt x="126" y="397"/>
                      </a:lnTo>
                      <a:lnTo>
                        <a:pt x="126" y="414"/>
                      </a:lnTo>
                      <a:lnTo>
                        <a:pt x="119" y="421"/>
                      </a:lnTo>
                      <a:lnTo>
                        <a:pt x="121" y="428"/>
                      </a:lnTo>
                      <a:lnTo>
                        <a:pt x="109" y="428"/>
                      </a:lnTo>
                      <a:lnTo>
                        <a:pt x="100" y="434"/>
                      </a:lnTo>
                      <a:lnTo>
                        <a:pt x="90" y="448"/>
                      </a:lnTo>
                      <a:lnTo>
                        <a:pt x="90" y="454"/>
                      </a:lnTo>
                      <a:lnTo>
                        <a:pt x="93" y="461"/>
                      </a:lnTo>
                      <a:lnTo>
                        <a:pt x="100" y="472"/>
                      </a:lnTo>
                      <a:lnTo>
                        <a:pt x="115" y="474"/>
                      </a:lnTo>
                      <a:lnTo>
                        <a:pt x="117" y="483"/>
                      </a:lnTo>
                      <a:lnTo>
                        <a:pt x="114" y="496"/>
                      </a:lnTo>
                      <a:lnTo>
                        <a:pt x="90" y="518"/>
                      </a:lnTo>
                      <a:lnTo>
                        <a:pt x="86" y="538"/>
                      </a:lnTo>
                      <a:lnTo>
                        <a:pt x="77" y="543"/>
                      </a:lnTo>
                      <a:lnTo>
                        <a:pt x="73" y="534"/>
                      </a:lnTo>
                      <a:lnTo>
                        <a:pt x="75" y="543"/>
                      </a:lnTo>
                      <a:lnTo>
                        <a:pt x="66" y="550"/>
                      </a:lnTo>
                      <a:lnTo>
                        <a:pt x="60" y="565"/>
                      </a:lnTo>
                      <a:lnTo>
                        <a:pt x="66" y="565"/>
                      </a:lnTo>
                      <a:lnTo>
                        <a:pt x="67" y="576"/>
                      </a:lnTo>
                      <a:lnTo>
                        <a:pt x="62" y="578"/>
                      </a:lnTo>
                      <a:lnTo>
                        <a:pt x="67" y="579"/>
                      </a:lnTo>
                      <a:lnTo>
                        <a:pt x="77" y="596"/>
                      </a:lnTo>
                      <a:lnTo>
                        <a:pt x="55" y="589"/>
                      </a:lnTo>
                      <a:lnTo>
                        <a:pt x="20" y="587"/>
                      </a:lnTo>
                      <a:lnTo>
                        <a:pt x="17" y="581"/>
                      </a:lnTo>
                      <a:lnTo>
                        <a:pt x="17" y="558"/>
                      </a:lnTo>
                      <a:lnTo>
                        <a:pt x="2" y="559"/>
                      </a:lnTo>
                      <a:lnTo>
                        <a:pt x="0" y="543"/>
                      </a:lnTo>
                      <a:lnTo>
                        <a:pt x="4" y="530"/>
                      </a:lnTo>
                      <a:lnTo>
                        <a:pt x="13" y="512"/>
                      </a:lnTo>
                      <a:lnTo>
                        <a:pt x="17" y="501"/>
                      </a:lnTo>
                      <a:lnTo>
                        <a:pt x="15" y="487"/>
                      </a:lnTo>
                      <a:lnTo>
                        <a:pt x="26" y="463"/>
                      </a:lnTo>
                      <a:lnTo>
                        <a:pt x="28" y="439"/>
                      </a:lnTo>
                      <a:lnTo>
                        <a:pt x="29" y="430"/>
                      </a:lnTo>
                      <a:lnTo>
                        <a:pt x="22" y="423"/>
                      </a:lnTo>
                      <a:lnTo>
                        <a:pt x="31" y="419"/>
                      </a:lnTo>
                      <a:lnTo>
                        <a:pt x="29" y="415"/>
                      </a:lnTo>
                      <a:lnTo>
                        <a:pt x="22" y="414"/>
                      </a:lnTo>
                      <a:lnTo>
                        <a:pt x="24" y="405"/>
                      </a:lnTo>
                      <a:lnTo>
                        <a:pt x="20" y="375"/>
                      </a:lnTo>
                      <a:lnTo>
                        <a:pt x="26" y="361"/>
                      </a:lnTo>
                      <a:lnTo>
                        <a:pt x="22" y="350"/>
                      </a:lnTo>
                      <a:lnTo>
                        <a:pt x="24" y="326"/>
                      </a:lnTo>
                      <a:lnTo>
                        <a:pt x="31" y="304"/>
                      </a:lnTo>
                      <a:lnTo>
                        <a:pt x="35" y="295"/>
                      </a:lnTo>
                      <a:lnTo>
                        <a:pt x="33" y="281"/>
                      </a:lnTo>
                      <a:lnTo>
                        <a:pt x="35" y="261"/>
                      </a:lnTo>
                      <a:lnTo>
                        <a:pt x="44" y="248"/>
                      </a:lnTo>
                      <a:lnTo>
                        <a:pt x="43" y="233"/>
                      </a:lnTo>
                      <a:lnTo>
                        <a:pt x="55" y="213"/>
                      </a:lnTo>
                      <a:lnTo>
                        <a:pt x="51" y="199"/>
                      </a:lnTo>
                      <a:lnTo>
                        <a:pt x="43" y="168"/>
                      </a:lnTo>
                      <a:lnTo>
                        <a:pt x="44" y="160"/>
                      </a:lnTo>
                      <a:lnTo>
                        <a:pt x="51" y="142"/>
                      </a:lnTo>
                      <a:lnTo>
                        <a:pt x="53" y="126"/>
                      </a:lnTo>
                      <a:lnTo>
                        <a:pt x="59" y="106"/>
                      </a:lnTo>
                      <a:lnTo>
                        <a:pt x="66" y="98"/>
                      </a:lnTo>
                      <a:lnTo>
                        <a:pt x="69" y="89"/>
                      </a:lnTo>
                      <a:lnTo>
                        <a:pt x="77" y="84"/>
                      </a:lnTo>
                      <a:lnTo>
                        <a:pt x="73" y="62"/>
                      </a:lnTo>
                      <a:lnTo>
                        <a:pt x="75" y="44"/>
                      </a:lnTo>
                      <a:lnTo>
                        <a:pt x="93" y="36"/>
                      </a:lnTo>
                      <a:lnTo>
                        <a:pt x="97" y="24"/>
                      </a:lnTo>
                      <a:lnTo>
                        <a:pt x="93" y="16"/>
                      </a:lnTo>
                      <a:lnTo>
                        <a:pt x="109" y="0"/>
                      </a:lnTo>
                      <a:lnTo>
                        <a:pt x="115" y="4"/>
                      </a:lnTo>
                      <a:lnTo>
                        <a:pt x="131" y="7"/>
                      </a:lnTo>
                      <a:lnTo>
                        <a:pt x="139" y="13"/>
                      </a:lnTo>
                      <a:lnTo>
                        <a:pt x="142" y="4"/>
                      </a:lnTo>
                      <a:lnTo>
                        <a:pt x="157" y="4"/>
                      </a:lnTo>
                      <a:lnTo>
                        <a:pt x="162" y="7"/>
                      </a:lnTo>
                      <a:lnTo>
                        <a:pt x="168" y="9"/>
                      </a:lnTo>
                      <a:lnTo>
                        <a:pt x="192" y="35"/>
                      </a:lnTo>
                      <a:lnTo>
                        <a:pt x="210" y="38"/>
                      </a:lnTo>
                      <a:lnTo>
                        <a:pt x="237" y="58"/>
                      </a:lnTo>
                      <a:lnTo>
                        <a:pt x="239" y="64"/>
                      </a:lnTo>
                      <a:lnTo>
                        <a:pt x="228" y="82"/>
                      </a:lnTo>
                      <a:lnTo>
                        <a:pt x="228" y="87"/>
                      </a:lnTo>
                      <a:lnTo>
                        <a:pt x="242" y="89"/>
                      </a:lnTo>
                      <a:lnTo>
                        <a:pt x="251" y="95"/>
                      </a:lnTo>
                      <a:lnTo>
                        <a:pt x="270" y="93"/>
                      </a:lnTo>
                      <a:lnTo>
                        <a:pt x="284" y="76"/>
                      </a:lnTo>
                      <a:lnTo>
                        <a:pt x="288" y="62"/>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3" name=""/>
                <p:cNvSpPr/>
                <p:nvPr/>
              </p:nvSpPr>
              <p:spPr>
                <a:xfrm>
                  <a:off x="3124080" y="5314680"/>
                  <a:ext cx="19080" cy="6480"/>
                </a:xfrm>
                <a:custGeom>
                  <a:avLst/>
                  <a:gdLst/>
                  <a:ahLst/>
                  <a:rect l="l" t="t" r="r" b="b"/>
                  <a:pathLst>
                    <a:path w="13" h="4">
                      <a:moveTo>
                        <a:pt x="2" y="0"/>
                      </a:moveTo>
                      <a:lnTo>
                        <a:pt x="12" y="0"/>
                      </a:lnTo>
                      <a:lnTo>
                        <a:pt x="2" y="3"/>
                      </a:lnTo>
                      <a:lnTo>
                        <a:pt x="0" y="3"/>
                      </a:lnTo>
                      <a:lnTo>
                        <a:pt x="2" y="0"/>
                      </a:lnTo>
                    </a:path>
                  </a:pathLst>
                </a:custGeom>
                <a:solidFill>
                  <a:srgbClr val="ccffcc"/>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214" name=""/>
                <p:cNvSpPr/>
                <p:nvPr/>
              </p:nvSpPr>
              <p:spPr>
                <a:xfrm>
                  <a:off x="3124080" y="5314680"/>
                  <a:ext cx="19080" cy="6480"/>
                </a:xfrm>
                <a:custGeom>
                  <a:avLst/>
                  <a:gdLst/>
                  <a:ahLst/>
                  <a:rect l="l" t="t" r="r" b="b"/>
                  <a:pathLst>
                    <a:path w="13" h="4">
                      <a:moveTo>
                        <a:pt x="2" y="0"/>
                      </a:moveTo>
                      <a:lnTo>
                        <a:pt x="12" y="0"/>
                      </a:lnTo>
                      <a:lnTo>
                        <a:pt x="2" y="3"/>
                      </a:lnTo>
                      <a:lnTo>
                        <a:pt x="0" y="3"/>
                      </a:lnTo>
                      <a:lnTo>
                        <a:pt x="2" y="0"/>
                      </a:lnTo>
                    </a:path>
                  </a:pathLst>
                </a:custGeom>
                <a:noFill/>
                <a:ln cap="rnd" w="12600">
                  <a:solidFill>
                    <a:srgbClr val="99ff99"/>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215" name=""/>
                <p:cNvSpPr/>
                <p:nvPr/>
              </p:nvSpPr>
              <p:spPr>
                <a:xfrm>
                  <a:off x="3038400" y="5238360"/>
                  <a:ext cx="74880" cy="87480"/>
                </a:xfrm>
                <a:custGeom>
                  <a:avLst/>
                  <a:gdLst/>
                  <a:ahLst/>
                  <a:rect l="l" t="t" r="r" b="b"/>
                  <a:pathLst>
                    <a:path w="54" h="63">
                      <a:moveTo>
                        <a:pt x="0" y="0"/>
                      </a:moveTo>
                      <a:lnTo>
                        <a:pt x="0" y="58"/>
                      </a:lnTo>
                      <a:lnTo>
                        <a:pt x="10" y="55"/>
                      </a:lnTo>
                      <a:lnTo>
                        <a:pt x="34" y="62"/>
                      </a:lnTo>
                      <a:lnTo>
                        <a:pt x="48" y="60"/>
                      </a:lnTo>
                      <a:lnTo>
                        <a:pt x="53" y="55"/>
                      </a:lnTo>
                      <a:lnTo>
                        <a:pt x="38" y="49"/>
                      </a:lnTo>
                      <a:lnTo>
                        <a:pt x="11" y="27"/>
                      </a:lnTo>
                      <a:lnTo>
                        <a:pt x="2" y="15"/>
                      </a:lnTo>
                      <a:lnTo>
                        <a:pt x="8" y="13"/>
                      </a:lnTo>
                      <a:lnTo>
                        <a:pt x="0" y="0"/>
                      </a:lnTo>
                    </a:path>
                  </a:pathLst>
                </a:custGeom>
                <a:solidFill>
                  <a:srgbClr val="ccffcc"/>
                </a:solidFill>
                <a:ln w="0">
                  <a:no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216" name=""/>
                <p:cNvSpPr/>
                <p:nvPr/>
              </p:nvSpPr>
              <p:spPr>
                <a:xfrm>
                  <a:off x="3038400" y="5238360"/>
                  <a:ext cx="74880" cy="87480"/>
                </a:xfrm>
                <a:custGeom>
                  <a:avLst/>
                  <a:gdLst/>
                  <a:ahLst/>
                  <a:rect l="l" t="t" r="r" b="b"/>
                  <a:pathLst>
                    <a:path w="54" h="63">
                      <a:moveTo>
                        <a:pt x="0" y="0"/>
                      </a:moveTo>
                      <a:lnTo>
                        <a:pt x="0" y="58"/>
                      </a:lnTo>
                      <a:lnTo>
                        <a:pt x="10" y="55"/>
                      </a:lnTo>
                      <a:lnTo>
                        <a:pt x="34" y="62"/>
                      </a:lnTo>
                      <a:lnTo>
                        <a:pt x="48" y="60"/>
                      </a:lnTo>
                      <a:lnTo>
                        <a:pt x="53" y="55"/>
                      </a:lnTo>
                      <a:lnTo>
                        <a:pt x="38" y="49"/>
                      </a:lnTo>
                      <a:lnTo>
                        <a:pt x="11" y="27"/>
                      </a:lnTo>
                      <a:lnTo>
                        <a:pt x="2" y="15"/>
                      </a:lnTo>
                      <a:lnTo>
                        <a:pt x="8" y="13"/>
                      </a:lnTo>
                      <a:lnTo>
                        <a:pt x="0" y="0"/>
                      </a:lnTo>
                    </a:path>
                  </a:pathLst>
                </a:custGeom>
                <a:noFill/>
                <a:ln cap="rnd" w="12600">
                  <a:solidFill>
                    <a:srgbClr val="99ff99"/>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217" name=""/>
                <p:cNvSpPr/>
                <p:nvPr/>
              </p:nvSpPr>
              <p:spPr>
                <a:xfrm>
                  <a:off x="3014640" y="4138200"/>
                  <a:ext cx="257400" cy="290520"/>
                </a:xfrm>
                <a:custGeom>
                  <a:avLst/>
                  <a:gdLst/>
                  <a:ahLst/>
                  <a:rect l="l" t="t" r="r" b="b"/>
                  <a:pathLst>
                    <a:path w="183" h="210">
                      <a:moveTo>
                        <a:pt x="2" y="124"/>
                      </a:moveTo>
                      <a:lnTo>
                        <a:pt x="9" y="131"/>
                      </a:lnTo>
                      <a:lnTo>
                        <a:pt x="9" y="146"/>
                      </a:lnTo>
                      <a:lnTo>
                        <a:pt x="16" y="151"/>
                      </a:lnTo>
                      <a:lnTo>
                        <a:pt x="16" y="160"/>
                      </a:lnTo>
                      <a:lnTo>
                        <a:pt x="14" y="162"/>
                      </a:lnTo>
                      <a:lnTo>
                        <a:pt x="12" y="167"/>
                      </a:lnTo>
                      <a:lnTo>
                        <a:pt x="20" y="178"/>
                      </a:lnTo>
                      <a:lnTo>
                        <a:pt x="26" y="209"/>
                      </a:lnTo>
                      <a:lnTo>
                        <a:pt x="36" y="209"/>
                      </a:lnTo>
                      <a:lnTo>
                        <a:pt x="52" y="193"/>
                      </a:lnTo>
                      <a:lnTo>
                        <a:pt x="59" y="197"/>
                      </a:lnTo>
                      <a:lnTo>
                        <a:pt x="75" y="200"/>
                      </a:lnTo>
                      <a:lnTo>
                        <a:pt x="82" y="206"/>
                      </a:lnTo>
                      <a:lnTo>
                        <a:pt x="85" y="197"/>
                      </a:lnTo>
                      <a:lnTo>
                        <a:pt x="100" y="197"/>
                      </a:lnTo>
                      <a:lnTo>
                        <a:pt x="106" y="200"/>
                      </a:lnTo>
                      <a:lnTo>
                        <a:pt x="111" y="186"/>
                      </a:lnTo>
                      <a:lnTo>
                        <a:pt x="111" y="175"/>
                      </a:lnTo>
                      <a:lnTo>
                        <a:pt x="118" y="158"/>
                      </a:lnTo>
                      <a:lnTo>
                        <a:pt x="149" y="151"/>
                      </a:lnTo>
                      <a:lnTo>
                        <a:pt x="162" y="151"/>
                      </a:lnTo>
                      <a:lnTo>
                        <a:pt x="168" y="155"/>
                      </a:lnTo>
                      <a:lnTo>
                        <a:pt x="177" y="166"/>
                      </a:lnTo>
                      <a:lnTo>
                        <a:pt x="180" y="164"/>
                      </a:lnTo>
                      <a:lnTo>
                        <a:pt x="182" y="133"/>
                      </a:lnTo>
                      <a:lnTo>
                        <a:pt x="178" y="122"/>
                      </a:lnTo>
                      <a:lnTo>
                        <a:pt x="171" y="118"/>
                      </a:lnTo>
                      <a:lnTo>
                        <a:pt x="171" y="105"/>
                      </a:lnTo>
                      <a:lnTo>
                        <a:pt x="146" y="104"/>
                      </a:lnTo>
                      <a:lnTo>
                        <a:pt x="140" y="87"/>
                      </a:lnTo>
                      <a:lnTo>
                        <a:pt x="144" y="78"/>
                      </a:lnTo>
                      <a:lnTo>
                        <a:pt x="135" y="62"/>
                      </a:lnTo>
                      <a:lnTo>
                        <a:pt x="129" y="60"/>
                      </a:lnTo>
                      <a:lnTo>
                        <a:pt x="120" y="60"/>
                      </a:lnTo>
                      <a:lnTo>
                        <a:pt x="113" y="54"/>
                      </a:lnTo>
                      <a:lnTo>
                        <a:pt x="100" y="51"/>
                      </a:lnTo>
                      <a:lnTo>
                        <a:pt x="97" y="45"/>
                      </a:lnTo>
                      <a:lnTo>
                        <a:pt x="78" y="42"/>
                      </a:lnTo>
                      <a:lnTo>
                        <a:pt x="69" y="36"/>
                      </a:lnTo>
                      <a:lnTo>
                        <a:pt x="64" y="27"/>
                      </a:lnTo>
                      <a:lnTo>
                        <a:pt x="67" y="9"/>
                      </a:lnTo>
                      <a:lnTo>
                        <a:pt x="64" y="0"/>
                      </a:lnTo>
                      <a:lnTo>
                        <a:pt x="45" y="3"/>
                      </a:lnTo>
                      <a:lnTo>
                        <a:pt x="33" y="16"/>
                      </a:lnTo>
                      <a:lnTo>
                        <a:pt x="20" y="22"/>
                      </a:lnTo>
                      <a:lnTo>
                        <a:pt x="0" y="20"/>
                      </a:lnTo>
                      <a:lnTo>
                        <a:pt x="14" y="44"/>
                      </a:lnTo>
                      <a:lnTo>
                        <a:pt x="9" y="51"/>
                      </a:lnTo>
                      <a:lnTo>
                        <a:pt x="9" y="75"/>
                      </a:lnTo>
                      <a:lnTo>
                        <a:pt x="5" y="78"/>
                      </a:lnTo>
                      <a:lnTo>
                        <a:pt x="9" y="87"/>
                      </a:lnTo>
                      <a:lnTo>
                        <a:pt x="4" y="93"/>
                      </a:lnTo>
                      <a:lnTo>
                        <a:pt x="4" y="98"/>
                      </a:lnTo>
                      <a:lnTo>
                        <a:pt x="9" y="107"/>
                      </a:lnTo>
                      <a:lnTo>
                        <a:pt x="0" y="120"/>
                      </a:lnTo>
                      <a:lnTo>
                        <a:pt x="2" y="124"/>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8" name=""/>
                <p:cNvSpPr/>
                <p:nvPr/>
              </p:nvSpPr>
              <p:spPr>
                <a:xfrm>
                  <a:off x="3014640" y="4138200"/>
                  <a:ext cx="257400" cy="290520"/>
                </a:xfrm>
                <a:custGeom>
                  <a:avLst/>
                  <a:gdLst/>
                  <a:ahLst/>
                  <a:rect l="l" t="t" r="r" b="b"/>
                  <a:pathLst>
                    <a:path w="183" h="210">
                      <a:moveTo>
                        <a:pt x="2" y="124"/>
                      </a:moveTo>
                      <a:lnTo>
                        <a:pt x="9" y="131"/>
                      </a:lnTo>
                      <a:lnTo>
                        <a:pt x="9" y="146"/>
                      </a:lnTo>
                      <a:lnTo>
                        <a:pt x="16" y="151"/>
                      </a:lnTo>
                      <a:lnTo>
                        <a:pt x="16" y="160"/>
                      </a:lnTo>
                      <a:lnTo>
                        <a:pt x="14" y="162"/>
                      </a:lnTo>
                      <a:lnTo>
                        <a:pt x="12" y="167"/>
                      </a:lnTo>
                      <a:lnTo>
                        <a:pt x="20" y="178"/>
                      </a:lnTo>
                      <a:lnTo>
                        <a:pt x="26" y="209"/>
                      </a:lnTo>
                      <a:lnTo>
                        <a:pt x="36" y="209"/>
                      </a:lnTo>
                      <a:lnTo>
                        <a:pt x="52" y="193"/>
                      </a:lnTo>
                      <a:lnTo>
                        <a:pt x="59" y="197"/>
                      </a:lnTo>
                      <a:lnTo>
                        <a:pt x="75" y="200"/>
                      </a:lnTo>
                      <a:lnTo>
                        <a:pt x="82" y="206"/>
                      </a:lnTo>
                      <a:lnTo>
                        <a:pt x="85" y="197"/>
                      </a:lnTo>
                      <a:lnTo>
                        <a:pt x="100" y="197"/>
                      </a:lnTo>
                      <a:lnTo>
                        <a:pt x="106" y="200"/>
                      </a:lnTo>
                      <a:lnTo>
                        <a:pt x="111" y="186"/>
                      </a:lnTo>
                      <a:lnTo>
                        <a:pt x="111" y="175"/>
                      </a:lnTo>
                      <a:lnTo>
                        <a:pt x="118" y="158"/>
                      </a:lnTo>
                      <a:lnTo>
                        <a:pt x="149" y="151"/>
                      </a:lnTo>
                      <a:lnTo>
                        <a:pt x="162" y="151"/>
                      </a:lnTo>
                      <a:lnTo>
                        <a:pt x="168" y="155"/>
                      </a:lnTo>
                      <a:lnTo>
                        <a:pt x="177" y="166"/>
                      </a:lnTo>
                      <a:lnTo>
                        <a:pt x="180" y="164"/>
                      </a:lnTo>
                      <a:lnTo>
                        <a:pt x="182" y="133"/>
                      </a:lnTo>
                      <a:lnTo>
                        <a:pt x="178" y="122"/>
                      </a:lnTo>
                      <a:lnTo>
                        <a:pt x="171" y="118"/>
                      </a:lnTo>
                      <a:lnTo>
                        <a:pt x="171" y="105"/>
                      </a:lnTo>
                      <a:lnTo>
                        <a:pt x="146" y="104"/>
                      </a:lnTo>
                      <a:lnTo>
                        <a:pt x="140" y="87"/>
                      </a:lnTo>
                      <a:lnTo>
                        <a:pt x="144" y="78"/>
                      </a:lnTo>
                      <a:lnTo>
                        <a:pt x="135" y="62"/>
                      </a:lnTo>
                      <a:lnTo>
                        <a:pt x="129" y="60"/>
                      </a:lnTo>
                      <a:lnTo>
                        <a:pt x="120" y="60"/>
                      </a:lnTo>
                      <a:lnTo>
                        <a:pt x="113" y="54"/>
                      </a:lnTo>
                      <a:lnTo>
                        <a:pt x="100" y="51"/>
                      </a:lnTo>
                      <a:lnTo>
                        <a:pt x="97" y="45"/>
                      </a:lnTo>
                      <a:lnTo>
                        <a:pt x="78" y="42"/>
                      </a:lnTo>
                      <a:lnTo>
                        <a:pt x="69" y="36"/>
                      </a:lnTo>
                      <a:lnTo>
                        <a:pt x="64" y="27"/>
                      </a:lnTo>
                      <a:lnTo>
                        <a:pt x="67" y="9"/>
                      </a:lnTo>
                      <a:lnTo>
                        <a:pt x="64" y="0"/>
                      </a:lnTo>
                      <a:lnTo>
                        <a:pt x="45" y="3"/>
                      </a:lnTo>
                      <a:lnTo>
                        <a:pt x="33" y="16"/>
                      </a:lnTo>
                      <a:lnTo>
                        <a:pt x="20" y="22"/>
                      </a:lnTo>
                      <a:lnTo>
                        <a:pt x="0" y="20"/>
                      </a:lnTo>
                      <a:lnTo>
                        <a:pt x="14" y="44"/>
                      </a:lnTo>
                      <a:lnTo>
                        <a:pt x="9" y="51"/>
                      </a:lnTo>
                      <a:lnTo>
                        <a:pt x="9" y="75"/>
                      </a:lnTo>
                      <a:lnTo>
                        <a:pt x="5" y="78"/>
                      </a:lnTo>
                      <a:lnTo>
                        <a:pt x="9" y="87"/>
                      </a:lnTo>
                      <a:lnTo>
                        <a:pt x="4" y="93"/>
                      </a:lnTo>
                      <a:lnTo>
                        <a:pt x="4" y="98"/>
                      </a:lnTo>
                      <a:lnTo>
                        <a:pt x="9" y="107"/>
                      </a:lnTo>
                      <a:lnTo>
                        <a:pt x="0" y="120"/>
                      </a:lnTo>
                      <a:lnTo>
                        <a:pt x="2" y="124"/>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9" name=""/>
                <p:cNvSpPr/>
                <p:nvPr/>
              </p:nvSpPr>
              <p:spPr>
                <a:xfrm>
                  <a:off x="3422520" y="3938400"/>
                  <a:ext cx="47880" cy="36360"/>
                </a:xfrm>
                <a:custGeom>
                  <a:avLst/>
                  <a:gdLst/>
                  <a:ahLst/>
                  <a:rect l="l" t="t" r="r" b="b"/>
                  <a:pathLst>
                    <a:path w="34" h="26">
                      <a:moveTo>
                        <a:pt x="33" y="2"/>
                      </a:moveTo>
                      <a:lnTo>
                        <a:pt x="31" y="11"/>
                      </a:lnTo>
                      <a:lnTo>
                        <a:pt x="24" y="22"/>
                      </a:lnTo>
                      <a:lnTo>
                        <a:pt x="12" y="25"/>
                      </a:lnTo>
                      <a:lnTo>
                        <a:pt x="2" y="22"/>
                      </a:lnTo>
                      <a:lnTo>
                        <a:pt x="0" y="5"/>
                      </a:lnTo>
                      <a:lnTo>
                        <a:pt x="5" y="2"/>
                      </a:lnTo>
                      <a:lnTo>
                        <a:pt x="28" y="0"/>
                      </a:lnTo>
                      <a:lnTo>
                        <a:pt x="33" y="2"/>
                      </a:lnTo>
                    </a:path>
                  </a:pathLst>
                </a:custGeom>
                <a:solidFill>
                  <a:srgbClr val="ccffcc"/>
                </a:solidFill>
                <a:ln w="0">
                  <a:no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220" name=""/>
                <p:cNvSpPr/>
                <p:nvPr/>
              </p:nvSpPr>
              <p:spPr>
                <a:xfrm>
                  <a:off x="3422520" y="3938400"/>
                  <a:ext cx="47880" cy="36360"/>
                </a:xfrm>
                <a:custGeom>
                  <a:avLst/>
                  <a:gdLst/>
                  <a:ahLst/>
                  <a:rect l="l" t="t" r="r" b="b"/>
                  <a:pathLst>
                    <a:path w="34" h="26">
                      <a:moveTo>
                        <a:pt x="33" y="2"/>
                      </a:moveTo>
                      <a:lnTo>
                        <a:pt x="31" y="11"/>
                      </a:lnTo>
                      <a:lnTo>
                        <a:pt x="24" y="22"/>
                      </a:lnTo>
                      <a:lnTo>
                        <a:pt x="12" y="25"/>
                      </a:lnTo>
                      <a:lnTo>
                        <a:pt x="2" y="22"/>
                      </a:lnTo>
                      <a:lnTo>
                        <a:pt x="0" y="5"/>
                      </a:lnTo>
                      <a:lnTo>
                        <a:pt x="5" y="2"/>
                      </a:lnTo>
                      <a:lnTo>
                        <a:pt x="28" y="0"/>
                      </a:lnTo>
                      <a:lnTo>
                        <a:pt x="33" y="2"/>
                      </a:lnTo>
                    </a:path>
                  </a:pathLst>
                </a:custGeom>
                <a:noFill/>
                <a:ln cap="rnd" w="12600">
                  <a:solidFill>
                    <a:srgbClr val="99ff99"/>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221" name=""/>
                <p:cNvSpPr/>
                <p:nvPr/>
              </p:nvSpPr>
              <p:spPr>
                <a:xfrm>
                  <a:off x="2925720" y="3827160"/>
                  <a:ext cx="830160" cy="863640"/>
                </a:xfrm>
                <a:custGeom>
                  <a:avLst/>
                  <a:gdLst/>
                  <a:ahLst/>
                  <a:rect l="l" t="t" r="r" b="b"/>
                  <a:pathLst>
                    <a:path w="594" h="624">
                      <a:moveTo>
                        <a:pt x="295" y="479"/>
                      </a:moveTo>
                      <a:lnTo>
                        <a:pt x="304" y="481"/>
                      </a:lnTo>
                      <a:lnTo>
                        <a:pt x="308" y="492"/>
                      </a:lnTo>
                      <a:lnTo>
                        <a:pt x="306" y="504"/>
                      </a:lnTo>
                      <a:lnTo>
                        <a:pt x="291" y="512"/>
                      </a:lnTo>
                      <a:lnTo>
                        <a:pt x="248" y="559"/>
                      </a:lnTo>
                      <a:lnTo>
                        <a:pt x="258" y="557"/>
                      </a:lnTo>
                      <a:lnTo>
                        <a:pt x="270" y="565"/>
                      </a:lnTo>
                      <a:lnTo>
                        <a:pt x="272" y="572"/>
                      </a:lnTo>
                      <a:lnTo>
                        <a:pt x="279" y="570"/>
                      </a:lnTo>
                      <a:lnTo>
                        <a:pt x="286" y="577"/>
                      </a:lnTo>
                      <a:lnTo>
                        <a:pt x="306" y="590"/>
                      </a:lnTo>
                      <a:lnTo>
                        <a:pt x="308" y="597"/>
                      </a:lnTo>
                      <a:lnTo>
                        <a:pt x="315" y="603"/>
                      </a:lnTo>
                      <a:lnTo>
                        <a:pt x="310" y="612"/>
                      </a:lnTo>
                      <a:lnTo>
                        <a:pt x="312" y="623"/>
                      </a:lnTo>
                      <a:lnTo>
                        <a:pt x="326" y="606"/>
                      </a:lnTo>
                      <a:lnTo>
                        <a:pt x="328" y="596"/>
                      </a:lnTo>
                      <a:lnTo>
                        <a:pt x="348" y="581"/>
                      </a:lnTo>
                      <a:lnTo>
                        <a:pt x="359" y="565"/>
                      </a:lnTo>
                      <a:lnTo>
                        <a:pt x="366" y="545"/>
                      </a:lnTo>
                      <a:lnTo>
                        <a:pt x="383" y="526"/>
                      </a:lnTo>
                      <a:lnTo>
                        <a:pt x="386" y="510"/>
                      </a:lnTo>
                      <a:lnTo>
                        <a:pt x="386" y="506"/>
                      </a:lnTo>
                      <a:lnTo>
                        <a:pt x="384" y="503"/>
                      </a:lnTo>
                      <a:lnTo>
                        <a:pt x="383" y="488"/>
                      </a:lnTo>
                      <a:lnTo>
                        <a:pt x="390" y="477"/>
                      </a:lnTo>
                      <a:lnTo>
                        <a:pt x="413" y="453"/>
                      </a:lnTo>
                      <a:lnTo>
                        <a:pt x="444" y="441"/>
                      </a:lnTo>
                      <a:lnTo>
                        <a:pt x="447" y="435"/>
                      </a:lnTo>
                      <a:lnTo>
                        <a:pt x="482" y="433"/>
                      </a:lnTo>
                      <a:lnTo>
                        <a:pt x="484" y="428"/>
                      </a:lnTo>
                      <a:lnTo>
                        <a:pt x="497" y="419"/>
                      </a:lnTo>
                      <a:lnTo>
                        <a:pt x="501" y="408"/>
                      </a:lnTo>
                      <a:lnTo>
                        <a:pt x="518" y="379"/>
                      </a:lnTo>
                      <a:lnTo>
                        <a:pt x="520" y="359"/>
                      </a:lnTo>
                      <a:lnTo>
                        <a:pt x="528" y="350"/>
                      </a:lnTo>
                      <a:lnTo>
                        <a:pt x="532" y="320"/>
                      </a:lnTo>
                      <a:lnTo>
                        <a:pt x="528" y="299"/>
                      </a:lnTo>
                      <a:lnTo>
                        <a:pt x="532" y="278"/>
                      </a:lnTo>
                      <a:lnTo>
                        <a:pt x="544" y="273"/>
                      </a:lnTo>
                      <a:lnTo>
                        <a:pt x="555" y="251"/>
                      </a:lnTo>
                      <a:lnTo>
                        <a:pt x="572" y="237"/>
                      </a:lnTo>
                      <a:lnTo>
                        <a:pt x="588" y="215"/>
                      </a:lnTo>
                      <a:lnTo>
                        <a:pt x="593" y="186"/>
                      </a:lnTo>
                      <a:lnTo>
                        <a:pt x="589" y="165"/>
                      </a:lnTo>
                      <a:lnTo>
                        <a:pt x="584" y="158"/>
                      </a:lnTo>
                      <a:lnTo>
                        <a:pt x="560" y="155"/>
                      </a:lnTo>
                      <a:lnTo>
                        <a:pt x="524" y="125"/>
                      </a:lnTo>
                      <a:lnTo>
                        <a:pt x="517" y="124"/>
                      </a:lnTo>
                      <a:lnTo>
                        <a:pt x="487" y="124"/>
                      </a:lnTo>
                      <a:lnTo>
                        <a:pt x="463" y="114"/>
                      </a:lnTo>
                      <a:lnTo>
                        <a:pt x="447" y="120"/>
                      </a:lnTo>
                      <a:lnTo>
                        <a:pt x="451" y="113"/>
                      </a:lnTo>
                      <a:lnTo>
                        <a:pt x="444" y="111"/>
                      </a:lnTo>
                      <a:lnTo>
                        <a:pt x="447" y="107"/>
                      </a:lnTo>
                      <a:lnTo>
                        <a:pt x="442" y="102"/>
                      </a:lnTo>
                      <a:lnTo>
                        <a:pt x="435" y="104"/>
                      </a:lnTo>
                      <a:lnTo>
                        <a:pt x="433" y="98"/>
                      </a:lnTo>
                      <a:lnTo>
                        <a:pt x="407" y="89"/>
                      </a:lnTo>
                      <a:lnTo>
                        <a:pt x="393" y="89"/>
                      </a:lnTo>
                      <a:lnTo>
                        <a:pt x="388" y="102"/>
                      </a:lnTo>
                      <a:lnTo>
                        <a:pt x="381" y="104"/>
                      </a:lnTo>
                      <a:lnTo>
                        <a:pt x="375" y="116"/>
                      </a:lnTo>
                      <a:lnTo>
                        <a:pt x="373" y="105"/>
                      </a:lnTo>
                      <a:lnTo>
                        <a:pt x="344" y="107"/>
                      </a:lnTo>
                      <a:lnTo>
                        <a:pt x="343" y="109"/>
                      </a:lnTo>
                      <a:lnTo>
                        <a:pt x="343" y="105"/>
                      </a:lnTo>
                      <a:lnTo>
                        <a:pt x="355" y="105"/>
                      </a:lnTo>
                      <a:lnTo>
                        <a:pt x="355" y="98"/>
                      </a:lnTo>
                      <a:lnTo>
                        <a:pt x="352" y="94"/>
                      </a:lnTo>
                      <a:lnTo>
                        <a:pt x="353" y="91"/>
                      </a:lnTo>
                      <a:lnTo>
                        <a:pt x="344" y="96"/>
                      </a:lnTo>
                      <a:lnTo>
                        <a:pt x="343" y="85"/>
                      </a:lnTo>
                      <a:lnTo>
                        <a:pt x="364" y="63"/>
                      </a:lnTo>
                      <a:lnTo>
                        <a:pt x="366" y="54"/>
                      </a:lnTo>
                      <a:lnTo>
                        <a:pt x="359" y="51"/>
                      </a:lnTo>
                      <a:lnTo>
                        <a:pt x="348" y="18"/>
                      </a:lnTo>
                      <a:lnTo>
                        <a:pt x="343" y="14"/>
                      </a:lnTo>
                      <a:lnTo>
                        <a:pt x="340" y="16"/>
                      </a:lnTo>
                      <a:lnTo>
                        <a:pt x="326" y="40"/>
                      </a:lnTo>
                      <a:lnTo>
                        <a:pt x="317" y="47"/>
                      </a:lnTo>
                      <a:lnTo>
                        <a:pt x="304" y="47"/>
                      </a:lnTo>
                      <a:lnTo>
                        <a:pt x="297" y="43"/>
                      </a:lnTo>
                      <a:lnTo>
                        <a:pt x="289" y="40"/>
                      </a:lnTo>
                      <a:lnTo>
                        <a:pt x="277" y="42"/>
                      </a:lnTo>
                      <a:lnTo>
                        <a:pt x="275" y="51"/>
                      </a:lnTo>
                      <a:lnTo>
                        <a:pt x="265" y="49"/>
                      </a:lnTo>
                      <a:lnTo>
                        <a:pt x="255" y="47"/>
                      </a:lnTo>
                      <a:lnTo>
                        <a:pt x="233" y="58"/>
                      </a:lnTo>
                      <a:lnTo>
                        <a:pt x="222" y="56"/>
                      </a:lnTo>
                      <a:lnTo>
                        <a:pt x="217" y="51"/>
                      </a:lnTo>
                      <a:lnTo>
                        <a:pt x="217" y="43"/>
                      </a:lnTo>
                      <a:lnTo>
                        <a:pt x="213" y="40"/>
                      </a:lnTo>
                      <a:lnTo>
                        <a:pt x="215" y="23"/>
                      </a:lnTo>
                      <a:lnTo>
                        <a:pt x="220" y="20"/>
                      </a:lnTo>
                      <a:lnTo>
                        <a:pt x="217" y="11"/>
                      </a:lnTo>
                      <a:lnTo>
                        <a:pt x="211" y="9"/>
                      </a:lnTo>
                      <a:lnTo>
                        <a:pt x="211" y="0"/>
                      </a:lnTo>
                      <a:lnTo>
                        <a:pt x="202" y="0"/>
                      </a:lnTo>
                      <a:lnTo>
                        <a:pt x="197" y="9"/>
                      </a:lnTo>
                      <a:lnTo>
                        <a:pt x="166" y="20"/>
                      </a:lnTo>
                      <a:lnTo>
                        <a:pt x="138" y="12"/>
                      </a:lnTo>
                      <a:lnTo>
                        <a:pt x="140" y="18"/>
                      </a:lnTo>
                      <a:lnTo>
                        <a:pt x="147" y="23"/>
                      </a:lnTo>
                      <a:lnTo>
                        <a:pt x="146" y="32"/>
                      </a:lnTo>
                      <a:lnTo>
                        <a:pt x="147" y="42"/>
                      </a:lnTo>
                      <a:lnTo>
                        <a:pt x="161" y="43"/>
                      </a:lnTo>
                      <a:lnTo>
                        <a:pt x="161" y="45"/>
                      </a:lnTo>
                      <a:lnTo>
                        <a:pt x="151" y="49"/>
                      </a:lnTo>
                      <a:lnTo>
                        <a:pt x="146" y="56"/>
                      </a:lnTo>
                      <a:lnTo>
                        <a:pt x="126" y="65"/>
                      </a:lnTo>
                      <a:lnTo>
                        <a:pt x="115" y="65"/>
                      </a:lnTo>
                      <a:lnTo>
                        <a:pt x="106" y="58"/>
                      </a:lnTo>
                      <a:lnTo>
                        <a:pt x="104" y="60"/>
                      </a:lnTo>
                      <a:lnTo>
                        <a:pt x="97" y="47"/>
                      </a:lnTo>
                      <a:lnTo>
                        <a:pt x="90" y="51"/>
                      </a:lnTo>
                      <a:lnTo>
                        <a:pt x="86" y="47"/>
                      </a:lnTo>
                      <a:lnTo>
                        <a:pt x="84" y="52"/>
                      </a:lnTo>
                      <a:lnTo>
                        <a:pt x="62" y="52"/>
                      </a:lnTo>
                      <a:lnTo>
                        <a:pt x="62" y="62"/>
                      </a:lnTo>
                      <a:lnTo>
                        <a:pt x="69" y="62"/>
                      </a:lnTo>
                      <a:lnTo>
                        <a:pt x="73" y="69"/>
                      </a:lnTo>
                      <a:lnTo>
                        <a:pt x="59" y="71"/>
                      </a:lnTo>
                      <a:lnTo>
                        <a:pt x="59" y="82"/>
                      </a:lnTo>
                      <a:lnTo>
                        <a:pt x="66" y="87"/>
                      </a:lnTo>
                      <a:lnTo>
                        <a:pt x="67" y="98"/>
                      </a:lnTo>
                      <a:lnTo>
                        <a:pt x="59" y="140"/>
                      </a:lnTo>
                      <a:lnTo>
                        <a:pt x="35" y="147"/>
                      </a:lnTo>
                      <a:lnTo>
                        <a:pt x="22" y="155"/>
                      </a:lnTo>
                      <a:lnTo>
                        <a:pt x="13" y="167"/>
                      </a:lnTo>
                      <a:lnTo>
                        <a:pt x="12" y="178"/>
                      </a:lnTo>
                      <a:lnTo>
                        <a:pt x="5" y="180"/>
                      </a:lnTo>
                      <a:lnTo>
                        <a:pt x="0" y="193"/>
                      </a:lnTo>
                      <a:lnTo>
                        <a:pt x="5" y="204"/>
                      </a:lnTo>
                      <a:lnTo>
                        <a:pt x="15" y="213"/>
                      </a:lnTo>
                      <a:lnTo>
                        <a:pt x="15" y="220"/>
                      </a:lnTo>
                      <a:lnTo>
                        <a:pt x="22" y="222"/>
                      </a:lnTo>
                      <a:lnTo>
                        <a:pt x="26" y="229"/>
                      </a:lnTo>
                      <a:lnTo>
                        <a:pt x="35" y="229"/>
                      </a:lnTo>
                      <a:lnTo>
                        <a:pt x="51" y="218"/>
                      </a:lnTo>
                      <a:lnTo>
                        <a:pt x="51" y="244"/>
                      </a:lnTo>
                      <a:lnTo>
                        <a:pt x="53" y="246"/>
                      </a:lnTo>
                      <a:lnTo>
                        <a:pt x="64" y="244"/>
                      </a:lnTo>
                      <a:lnTo>
                        <a:pt x="84" y="246"/>
                      </a:lnTo>
                      <a:lnTo>
                        <a:pt x="97" y="240"/>
                      </a:lnTo>
                      <a:lnTo>
                        <a:pt x="109" y="227"/>
                      </a:lnTo>
                      <a:lnTo>
                        <a:pt x="128" y="224"/>
                      </a:lnTo>
                      <a:lnTo>
                        <a:pt x="131" y="233"/>
                      </a:lnTo>
                      <a:lnTo>
                        <a:pt x="128" y="251"/>
                      </a:lnTo>
                      <a:lnTo>
                        <a:pt x="133" y="260"/>
                      </a:lnTo>
                      <a:lnTo>
                        <a:pt x="142" y="266"/>
                      </a:lnTo>
                      <a:lnTo>
                        <a:pt x="161" y="269"/>
                      </a:lnTo>
                      <a:lnTo>
                        <a:pt x="164" y="275"/>
                      </a:lnTo>
                      <a:lnTo>
                        <a:pt x="177" y="278"/>
                      </a:lnTo>
                      <a:lnTo>
                        <a:pt x="184" y="284"/>
                      </a:lnTo>
                      <a:lnTo>
                        <a:pt x="193" y="284"/>
                      </a:lnTo>
                      <a:lnTo>
                        <a:pt x="199" y="286"/>
                      </a:lnTo>
                      <a:lnTo>
                        <a:pt x="208" y="302"/>
                      </a:lnTo>
                      <a:lnTo>
                        <a:pt x="204" y="311"/>
                      </a:lnTo>
                      <a:lnTo>
                        <a:pt x="210" y="328"/>
                      </a:lnTo>
                      <a:lnTo>
                        <a:pt x="235" y="329"/>
                      </a:lnTo>
                      <a:lnTo>
                        <a:pt x="235" y="342"/>
                      </a:lnTo>
                      <a:lnTo>
                        <a:pt x="242" y="346"/>
                      </a:lnTo>
                      <a:lnTo>
                        <a:pt x="246" y="357"/>
                      </a:lnTo>
                      <a:lnTo>
                        <a:pt x="244" y="388"/>
                      </a:lnTo>
                      <a:lnTo>
                        <a:pt x="241" y="390"/>
                      </a:lnTo>
                      <a:lnTo>
                        <a:pt x="244" y="421"/>
                      </a:lnTo>
                      <a:lnTo>
                        <a:pt x="255" y="424"/>
                      </a:lnTo>
                      <a:lnTo>
                        <a:pt x="265" y="421"/>
                      </a:lnTo>
                      <a:lnTo>
                        <a:pt x="275" y="424"/>
                      </a:lnTo>
                      <a:lnTo>
                        <a:pt x="281" y="450"/>
                      </a:lnTo>
                      <a:lnTo>
                        <a:pt x="297" y="450"/>
                      </a:lnTo>
                      <a:lnTo>
                        <a:pt x="297" y="461"/>
                      </a:lnTo>
                      <a:lnTo>
                        <a:pt x="295" y="479"/>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2" name=""/>
                <p:cNvSpPr/>
                <p:nvPr/>
              </p:nvSpPr>
              <p:spPr>
                <a:xfrm>
                  <a:off x="2925720" y="3827160"/>
                  <a:ext cx="830160" cy="863640"/>
                </a:xfrm>
                <a:custGeom>
                  <a:avLst/>
                  <a:gdLst/>
                  <a:ahLst/>
                  <a:rect l="l" t="t" r="r" b="b"/>
                  <a:pathLst>
                    <a:path w="594" h="624">
                      <a:moveTo>
                        <a:pt x="295" y="479"/>
                      </a:moveTo>
                      <a:lnTo>
                        <a:pt x="304" y="481"/>
                      </a:lnTo>
                      <a:lnTo>
                        <a:pt x="308" y="492"/>
                      </a:lnTo>
                      <a:lnTo>
                        <a:pt x="306" y="504"/>
                      </a:lnTo>
                      <a:lnTo>
                        <a:pt x="291" y="512"/>
                      </a:lnTo>
                      <a:lnTo>
                        <a:pt x="248" y="559"/>
                      </a:lnTo>
                      <a:lnTo>
                        <a:pt x="258" y="557"/>
                      </a:lnTo>
                      <a:lnTo>
                        <a:pt x="270" y="565"/>
                      </a:lnTo>
                      <a:lnTo>
                        <a:pt x="272" y="572"/>
                      </a:lnTo>
                      <a:lnTo>
                        <a:pt x="279" y="570"/>
                      </a:lnTo>
                      <a:lnTo>
                        <a:pt x="286" y="577"/>
                      </a:lnTo>
                      <a:lnTo>
                        <a:pt x="306" y="590"/>
                      </a:lnTo>
                      <a:lnTo>
                        <a:pt x="308" y="597"/>
                      </a:lnTo>
                      <a:lnTo>
                        <a:pt x="315" y="603"/>
                      </a:lnTo>
                      <a:lnTo>
                        <a:pt x="310" y="612"/>
                      </a:lnTo>
                      <a:lnTo>
                        <a:pt x="312" y="623"/>
                      </a:lnTo>
                      <a:lnTo>
                        <a:pt x="326" y="606"/>
                      </a:lnTo>
                      <a:lnTo>
                        <a:pt x="328" y="596"/>
                      </a:lnTo>
                      <a:lnTo>
                        <a:pt x="348" y="581"/>
                      </a:lnTo>
                      <a:lnTo>
                        <a:pt x="359" y="565"/>
                      </a:lnTo>
                      <a:lnTo>
                        <a:pt x="366" y="545"/>
                      </a:lnTo>
                      <a:lnTo>
                        <a:pt x="383" y="526"/>
                      </a:lnTo>
                      <a:lnTo>
                        <a:pt x="386" y="510"/>
                      </a:lnTo>
                      <a:lnTo>
                        <a:pt x="386" y="506"/>
                      </a:lnTo>
                      <a:lnTo>
                        <a:pt x="384" y="503"/>
                      </a:lnTo>
                      <a:lnTo>
                        <a:pt x="383" y="488"/>
                      </a:lnTo>
                      <a:lnTo>
                        <a:pt x="390" y="477"/>
                      </a:lnTo>
                      <a:lnTo>
                        <a:pt x="413" y="453"/>
                      </a:lnTo>
                      <a:lnTo>
                        <a:pt x="444" y="441"/>
                      </a:lnTo>
                      <a:lnTo>
                        <a:pt x="447" y="435"/>
                      </a:lnTo>
                      <a:lnTo>
                        <a:pt x="482" y="433"/>
                      </a:lnTo>
                      <a:lnTo>
                        <a:pt x="484" y="428"/>
                      </a:lnTo>
                      <a:lnTo>
                        <a:pt x="497" y="419"/>
                      </a:lnTo>
                      <a:lnTo>
                        <a:pt x="501" y="408"/>
                      </a:lnTo>
                      <a:lnTo>
                        <a:pt x="518" y="379"/>
                      </a:lnTo>
                      <a:lnTo>
                        <a:pt x="520" y="359"/>
                      </a:lnTo>
                      <a:lnTo>
                        <a:pt x="528" y="350"/>
                      </a:lnTo>
                      <a:lnTo>
                        <a:pt x="532" y="320"/>
                      </a:lnTo>
                      <a:lnTo>
                        <a:pt x="528" y="299"/>
                      </a:lnTo>
                      <a:lnTo>
                        <a:pt x="532" y="278"/>
                      </a:lnTo>
                      <a:lnTo>
                        <a:pt x="544" y="273"/>
                      </a:lnTo>
                      <a:lnTo>
                        <a:pt x="555" y="251"/>
                      </a:lnTo>
                      <a:lnTo>
                        <a:pt x="572" y="237"/>
                      </a:lnTo>
                      <a:lnTo>
                        <a:pt x="588" y="215"/>
                      </a:lnTo>
                      <a:lnTo>
                        <a:pt x="593" y="186"/>
                      </a:lnTo>
                      <a:lnTo>
                        <a:pt x="589" y="165"/>
                      </a:lnTo>
                      <a:lnTo>
                        <a:pt x="584" y="158"/>
                      </a:lnTo>
                      <a:lnTo>
                        <a:pt x="560" y="155"/>
                      </a:lnTo>
                      <a:lnTo>
                        <a:pt x="524" y="125"/>
                      </a:lnTo>
                      <a:lnTo>
                        <a:pt x="517" y="124"/>
                      </a:lnTo>
                      <a:lnTo>
                        <a:pt x="487" y="124"/>
                      </a:lnTo>
                      <a:lnTo>
                        <a:pt x="463" y="114"/>
                      </a:lnTo>
                      <a:lnTo>
                        <a:pt x="447" y="120"/>
                      </a:lnTo>
                      <a:lnTo>
                        <a:pt x="451" y="113"/>
                      </a:lnTo>
                      <a:lnTo>
                        <a:pt x="444" y="111"/>
                      </a:lnTo>
                      <a:lnTo>
                        <a:pt x="447" y="107"/>
                      </a:lnTo>
                      <a:lnTo>
                        <a:pt x="442" y="102"/>
                      </a:lnTo>
                      <a:lnTo>
                        <a:pt x="435" y="104"/>
                      </a:lnTo>
                      <a:lnTo>
                        <a:pt x="433" y="98"/>
                      </a:lnTo>
                      <a:lnTo>
                        <a:pt x="407" y="89"/>
                      </a:lnTo>
                      <a:lnTo>
                        <a:pt x="393" y="89"/>
                      </a:lnTo>
                      <a:lnTo>
                        <a:pt x="388" y="102"/>
                      </a:lnTo>
                      <a:lnTo>
                        <a:pt x="381" y="104"/>
                      </a:lnTo>
                      <a:lnTo>
                        <a:pt x="375" y="116"/>
                      </a:lnTo>
                      <a:lnTo>
                        <a:pt x="373" y="105"/>
                      </a:lnTo>
                      <a:lnTo>
                        <a:pt x="344" y="107"/>
                      </a:lnTo>
                      <a:lnTo>
                        <a:pt x="343" y="109"/>
                      </a:lnTo>
                      <a:lnTo>
                        <a:pt x="343" y="105"/>
                      </a:lnTo>
                      <a:lnTo>
                        <a:pt x="355" y="105"/>
                      </a:lnTo>
                      <a:lnTo>
                        <a:pt x="355" y="98"/>
                      </a:lnTo>
                      <a:lnTo>
                        <a:pt x="352" y="94"/>
                      </a:lnTo>
                      <a:lnTo>
                        <a:pt x="353" y="91"/>
                      </a:lnTo>
                      <a:lnTo>
                        <a:pt x="344" y="96"/>
                      </a:lnTo>
                      <a:lnTo>
                        <a:pt x="343" y="85"/>
                      </a:lnTo>
                      <a:lnTo>
                        <a:pt x="364" y="63"/>
                      </a:lnTo>
                      <a:lnTo>
                        <a:pt x="366" y="54"/>
                      </a:lnTo>
                      <a:lnTo>
                        <a:pt x="359" y="51"/>
                      </a:lnTo>
                      <a:lnTo>
                        <a:pt x="348" y="18"/>
                      </a:lnTo>
                      <a:lnTo>
                        <a:pt x="343" y="14"/>
                      </a:lnTo>
                      <a:lnTo>
                        <a:pt x="340" y="16"/>
                      </a:lnTo>
                      <a:lnTo>
                        <a:pt x="326" y="40"/>
                      </a:lnTo>
                      <a:lnTo>
                        <a:pt x="317" y="47"/>
                      </a:lnTo>
                      <a:lnTo>
                        <a:pt x="304" y="47"/>
                      </a:lnTo>
                      <a:lnTo>
                        <a:pt x="297" y="43"/>
                      </a:lnTo>
                      <a:lnTo>
                        <a:pt x="289" y="40"/>
                      </a:lnTo>
                      <a:lnTo>
                        <a:pt x="277" y="42"/>
                      </a:lnTo>
                      <a:lnTo>
                        <a:pt x="275" y="51"/>
                      </a:lnTo>
                      <a:lnTo>
                        <a:pt x="265" y="49"/>
                      </a:lnTo>
                      <a:lnTo>
                        <a:pt x="255" y="47"/>
                      </a:lnTo>
                      <a:lnTo>
                        <a:pt x="233" y="58"/>
                      </a:lnTo>
                      <a:lnTo>
                        <a:pt x="222" y="56"/>
                      </a:lnTo>
                      <a:lnTo>
                        <a:pt x="217" y="51"/>
                      </a:lnTo>
                      <a:lnTo>
                        <a:pt x="217" y="43"/>
                      </a:lnTo>
                      <a:lnTo>
                        <a:pt x="213" y="40"/>
                      </a:lnTo>
                      <a:lnTo>
                        <a:pt x="215" y="23"/>
                      </a:lnTo>
                      <a:lnTo>
                        <a:pt x="220" y="20"/>
                      </a:lnTo>
                      <a:lnTo>
                        <a:pt x="217" y="11"/>
                      </a:lnTo>
                      <a:lnTo>
                        <a:pt x="211" y="9"/>
                      </a:lnTo>
                      <a:lnTo>
                        <a:pt x="211" y="0"/>
                      </a:lnTo>
                      <a:lnTo>
                        <a:pt x="202" y="0"/>
                      </a:lnTo>
                      <a:lnTo>
                        <a:pt x="197" y="9"/>
                      </a:lnTo>
                      <a:lnTo>
                        <a:pt x="166" y="20"/>
                      </a:lnTo>
                      <a:lnTo>
                        <a:pt x="138" y="12"/>
                      </a:lnTo>
                      <a:lnTo>
                        <a:pt x="140" y="18"/>
                      </a:lnTo>
                      <a:lnTo>
                        <a:pt x="147" y="23"/>
                      </a:lnTo>
                      <a:lnTo>
                        <a:pt x="146" y="32"/>
                      </a:lnTo>
                      <a:lnTo>
                        <a:pt x="147" y="42"/>
                      </a:lnTo>
                      <a:lnTo>
                        <a:pt x="161" y="43"/>
                      </a:lnTo>
                      <a:lnTo>
                        <a:pt x="161" y="45"/>
                      </a:lnTo>
                      <a:lnTo>
                        <a:pt x="151" y="49"/>
                      </a:lnTo>
                      <a:lnTo>
                        <a:pt x="146" y="56"/>
                      </a:lnTo>
                      <a:lnTo>
                        <a:pt x="126" y="65"/>
                      </a:lnTo>
                      <a:lnTo>
                        <a:pt x="115" y="65"/>
                      </a:lnTo>
                      <a:lnTo>
                        <a:pt x="106" y="58"/>
                      </a:lnTo>
                      <a:lnTo>
                        <a:pt x="104" y="60"/>
                      </a:lnTo>
                      <a:lnTo>
                        <a:pt x="97" y="47"/>
                      </a:lnTo>
                      <a:lnTo>
                        <a:pt x="90" y="51"/>
                      </a:lnTo>
                      <a:lnTo>
                        <a:pt x="86" y="47"/>
                      </a:lnTo>
                      <a:lnTo>
                        <a:pt x="84" y="52"/>
                      </a:lnTo>
                      <a:lnTo>
                        <a:pt x="62" y="52"/>
                      </a:lnTo>
                      <a:lnTo>
                        <a:pt x="62" y="62"/>
                      </a:lnTo>
                      <a:lnTo>
                        <a:pt x="69" y="62"/>
                      </a:lnTo>
                      <a:lnTo>
                        <a:pt x="73" y="69"/>
                      </a:lnTo>
                      <a:lnTo>
                        <a:pt x="59" y="71"/>
                      </a:lnTo>
                      <a:lnTo>
                        <a:pt x="59" y="82"/>
                      </a:lnTo>
                      <a:lnTo>
                        <a:pt x="66" y="87"/>
                      </a:lnTo>
                      <a:lnTo>
                        <a:pt x="67" y="98"/>
                      </a:lnTo>
                      <a:lnTo>
                        <a:pt x="59" y="140"/>
                      </a:lnTo>
                      <a:lnTo>
                        <a:pt x="35" y="147"/>
                      </a:lnTo>
                      <a:lnTo>
                        <a:pt x="22" y="155"/>
                      </a:lnTo>
                      <a:lnTo>
                        <a:pt x="13" y="167"/>
                      </a:lnTo>
                      <a:lnTo>
                        <a:pt x="12" y="178"/>
                      </a:lnTo>
                      <a:lnTo>
                        <a:pt x="5" y="180"/>
                      </a:lnTo>
                      <a:lnTo>
                        <a:pt x="0" y="193"/>
                      </a:lnTo>
                      <a:lnTo>
                        <a:pt x="5" y="204"/>
                      </a:lnTo>
                      <a:lnTo>
                        <a:pt x="15" y="213"/>
                      </a:lnTo>
                      <a:lnTo>
                        <a:pt x="15" y="220"/>
                      </a:lnTo>
                      <a:lnTo>
                        <a:pt x="22" y="222"/>
                      </a:lnTo>
                      <a:lnTo>
                        <a:pt x="26" y="229"/>
                      </a:lnTo>
                      <a:lnTo>
                        <a:pt x="35" y="229"/>
                      </a:lnTo>
                      <a:lnTo>
                        <a:pt x="51" y="218"/>
                      </a:lnTo>
                      <a:lnTo>
                        <a:pt x="51" y="244"/>
                      </a:lnTo>
                      <a:lnTo>
                        <a:pt x="53" y="246"/>
                      </a:lnTo>
                      <a:lnTo>
                        <a:pt x="64" y="244"/>
                      </a:lnTo>
                      <a:lnTo>
                        <a:pt x="84" y="246"/>
                      </a:lnTo>
                      <a:lnTo>
                        <a:pt x="97" y="240"/>
                      </a:lnTo>
                      <a:lnTo>
                        <a:pt x="109" y="227"/>
                      </a:lnTo>
                      <a:lnTo>
                        <a:pt x="128" y="224"/>
                      </a:lnTo>
                      <a:lnTo>
                        <a:pt x="131" y="233"/>
                      </a:lnTo>
                      <a:lnTo>
                        <a:pt x="128" y="251"/>
                      </a:lnTo>
                      <a:lnTo>
                        <a:pt x="133" y="260"/>
                      </a:lnTo>
                      <a:lnTo>
                        <a:pt x="142" y="266"/>
                      </a:lnTo>
                      <a:lnTo>
                        <a:pt x="161" y="269"/>
                      </a:lnTo>
                      <a:lnTo>
                        <a:pt x="164" y="275"/>
                      </a:lnTo>
                      <a:lnTo>
                        <a:pt x="177" y="278"/>
                      </a:lnTo>
                      <a:lnTo>
                        <a:pt x="184" y="284"/>
                      </a:lnTo>
                      <a:lnTo>
                        <a:pt x="193" y="284"/>
                      </a:lnTo>
                      <a:lnTo>
                        <a:pt x="199" y="286"/>
                      </a:lnTo>
                      <a:lnTo>
                        <a:pt x="208" y="302"/>
                      </a:lnTo>
                      <a:lnTo>
                        <a:pt x="204" y="311"/>
                      </a:lnTo>
                      <a:lnTo>
                        <a:pt x="210" y="328"/>
                      </a:lnTo>
                      <a:lnTo>
                        <a:pt x="235" y="329"/>
                      </a:lnTo>
                      <a:lnTo>
                        <a:pt x="235" y="342"/>
                      </a:lnTo>
                      <a:lnTo>
                        <a:pt x="242" y="346"/>
                      </a:lnTo>
                      <a:lnTo>
                        <a:pt x="246" y="357"/>
                      </a:lnTo>
                      <a:lnTo>
                        <a:pt x="244" y="388"/>
                      </a:lnTo>
                      <a:lnTo>
                        <a:pt x="241" y="390"/>
                      </a:lnTo>
                      <a:lnTo>
                        <a:pt x="244" y="421"/>
                      </a:lnTo>
                      <a:lnTo>
                        <a:pt x="255" y="424"/>
                      </a:lnTo>
                      <a:lnTo>
                        <a:pt x="265" y="421"/>
                      </a:lnTo>
                      <a:lnTo>
                        <a:pt x="275" y="424"/>
                      </a:lnTo>
                      <a:lnTo>
                        <a:pt x="281" y="450"/>
                      </a:lnTo>
                      <a:lnTo>
                        <a:pt x="297" y="450"/>
                      </a:lnTo>
                      <a:lnTo>
                        <a:pt x="297" y="461"/>
                      </a:lnTo>
                      <a:lnTo>
                        <a:pt x="295" y="479"/>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23" name=""/>
                <p:cNvSpPr/>
                <p:nvPr/>
              </p:nvSpPr>
              <p:spPr>
                <a:xfrm>
                  <a:off x="3413160" y="3935160"/>
                  <a:ext cx="11160" cy="17280"/>
                </a:xfrm>
                <a:custGeom>
                  <a:avLst/>
                  <a:gdLst/>
                  <a:ahLst/>
                  <a:rect l="l" t="t" r="r" b="b"/>
                  <a:pathLst>
                    <a:path w="8" h="12">
                      <a:moveTo>
                        <a:pt x="7" y="4"/>
                      </a:moveTo>
                      <a:lnTo>
                        <a:pt x="0" y="11"/>
                      </a:lnTo>
                      <a:lnTo>
                        <a:pt x="0" y="7"/>
                      </a:lnTo>
                      <a:lnTo>
                        <a:pt x="4" y="4"/>
                      </a:lnTo>
                      <a:lnTo>
                        <a:pt x="7" y="0"/>
                      </a:lnTo>
                      <a:lnTo>
                        <a:pt x="5" y="4"/>
                      </a:lnTo>
                      <a:lnTo>
                        <a:pt x="7" y="4"/>
                      </a:lnTo>
                    </a:path>
                  </a:pathLst>
                </a:custGeom>
                <a:solidFill>
                  <a:srgbClr val="ccffcc"/>
                </a:solidFill>
                <a:ln w="0">
                  <a:noFill/>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24" name=""/>
                <p:cNvSpPr/>
                <p:nvPr/>
              </p:nvSpPr>
              <p:spPr>
                <a:xfrm>
                  <a:off x="3413160" y="3935160"/>
                  <a:ext cx="11160" cy="17280"/>
                </a:xfrm>
                <a:custGeom>
                  <a:avLst/>
                  <a:gdLst/>
                  <a:ahLst/>
                  <a:rect l="l" t="t" r="r" b="b"/>
                  <a:pathLst>
                    <a:path w="8" h="12">
                      <a:moveTo>
                        <a:pt x="7" y="4"/>
                      </a:moveTo>
                      <a:lnTo>
                        <a:pt x="0" y="11"/>
                      </a:lnTo>
                      <a:lnTo>
                        <a:pt x="0" y="7"/>
                      </a:lnTo>
                      <a:lnTo>
                        <a:pt x="4" y="4"/>
                      </a:lnTo>
                      <a:lnTo>
                        <a:pt x="7" y="0"/>
                      </a:lnTo>
                      <a:lnTo>
                        <a:pt x="5" y="4"/>
                      </a:lnTo>
                      <a:lnTo>
                        <a:pt x="7" y="4"/>
                      </a:lnTo>
                    </a:path>
                  </a:pathLst>
                </a:custGeom>
                <a:noFill/>
                <a:ln cap="rnd" w="12600">
                  <a:solidFill>
                    <a:srgbClr val="99ff99"/>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25" name=""/>
                <p:cNvSpPr/>
                <p:nvPr/>
              </p:nvSpPr>
              <p:spPr>
                <a:xfrm>
                  <a:off x="3441600" y="3933360"/>
                  <a:ext cx="7920" cy="6480"/>
                </a:xfrm>
                <a:custGeom>
                  <a:avLst/>
                  <a:gdLst/>
                  <a:ahLst/>
                  <a:rect l="l" t="t" r="r" b="b"/>
                  <a:pathLst>
                    <a:path w="5" h="5">
                      <a:moveTo>
                        <a:pt x="4" y="2"/>
                      </a:moveTo>
                      <a:lnTo>
                        <a:pt x="0" y="4"/>
                      </a:lnTo>
                      <a:lnTo>
                        <a:pt x="2" y="0"/>
                      </a:lnTo>
                      <a:lnTo>
                        <a:pt x="4" y="2"/>
                      </a:lnTo>
                    </a:path>
                  </a:pathLst>
                </a:custGeom>
                <a:solidFill>
                  <a:srgbClr val="ccffcc"/>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226" name=""/>
                <p:cNvSpPr/>
                <p:nvPr/>
              </p:nvSpPr>
              <p:spPr>
                <a:xfrm>
                  <a:off x="3441600" y="3933360"/>
                  <a:ext cx="7920" cy="6480"/>
                </a:xfrm>
                <a:custGeom>
                  <a:avLst/>
                  <a:gdLst/>
                  <a:ahLst/>
                  <a:rect l="l" t="t" r="r" b="b"/>
                  <a:pathLst>
                    <a:path w="5" h="5">
                      <a:moveTo>
                        <a:pt x="4" y="2"/>
                      </a:moveTo>
                      <a:lnTo>
                        <a:pt x="0" y="4"/>
                      </a:lnTo>
                      <a:lnTo>
                        <a:pt x="2" y="0"/>
                      </a:lnTo>
                      <a:lnTo>
                        <a:pt x="4" y="2"/>
                      </a:lnTo>
                    </a:path>
                  </a:pathLst>
                </a:custGeom>
                <a:noFill/>
                <a:ln cap="rnd" w="12600">
                  <a:solidFill>
                    <a:srgbClr val="99ff99"/>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227" name=""/>
                <p:cNvSpPr/>
                <p:nvPr/>
              </p:nvSpPr>
              <p:spPr>
                <a:xfrm>
                  <a:off x="3427560" y="3925440"/>
                  <a:ext cx="14040" cy="11160"/>
                </a:xfrm>
                <a:custGeom>
                  <a:avLst/>
                  <a:gdLst/>
                  <a:ahLst/>
                  <a:rect l="l" t="t" r="r" b="b"/>
                  <a:pathLst>
                    <a:path w="10" h="8">
                      <a:moveTo>
                        <a:pt x="4" y="0"/>
                      </a:moveTo>
                      <a:lnTo>
                        <a:pt x="0" y="2"/>
                      </a:lnTo>
                      <a:lnTo>
                        <a:pt x="2" y="5"/>
                      </a:lnTo>
                      <a:lnTo>
                        <a:pt x="9" y="7"/>
                      </a:lnTo>
                      <a:lnTo>
                        <a:pt x="4" y="0"/>
                      </a:lnTo>
                    </a:path>
                  </a:pathLst>
                </a:custGeom>
                <a:solidFill>
                  <a:srgbClr val="ccffcc"/>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28" name=""/>
                <p:cNvSpPr/>
                <p:nvPr/>
              </p:nvSpPr>
              <p:spPr>
                <a:xfrm>
                  <a:off x="3427560" y="3925440"/>
                  <a:ext cx="14040" cy="11160"/>
                </a:xfrm>
                <a:custGeom>
                  <a:avLst/>
                  <a:gdLst/>
                  <a:ahLst/>
                  <a:rect l="l" t="t" r="r" b="b"/>
                  <a:pathLst>
                    <a:path w="10" h="8">
                      <a:moveTo>
                        <a:pt x="4" y="0"/>
                      </a:moveTo>
                      <a:lnTo>
                        <a:pt x="0" y="2"/>
                      </a:lnTo>
                      <a:lnTo>
                        <a:pt x="2" y="5"/>
                      </a:lnTo>
                      <a:lnTo>
                        <a:pt x="9" y="7"/>
                      </a:lnTo>
                      <a:lnTo>
                        <a:pt x="4" y="0"/>
                      </a:lnTo>
                    </a:path>
                  </a:pathLst>
                </a:custGeom>
                <a:noFill/>
                <a:ln cap="rnd" w="12600">
                  <a:solidFill>
                    <a:srgbClr val="99ff99"/>
                  </a:solidFill>
                  <a:round/>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29" name=""/>
                <p:cNvSpPr/>
                <p:nvPr/>
              </p:nvSpPr>
              <p:spPr>
                <a:xfrm>
                  <a:off x="2886120" y="4309920"/>
                  <a:ext cx="187200" cy="971280"/>
                </a:xfrm>
                <a:custGeom>
                  <a:avLst/>
                  <a:gdLst/>
                  <a:ahLst/>
                  <a:rect l="l" t="t" r="r" b="b"/>
                  <a:pathLst>
                    <a:path w="133" h="702">
                      <a:moveTo>
                        <a:pt x="78" y="11"/>
                      </a:moveTo>
                      <a:lnTo>
                        <a:pt x="83" y="40"/>
                      </a:lnTo>
                      <a:lnTo>
                        <a:pt x="85" y="65"/>
                      </a:lnTo>
                      <a:lnTo>
                        <a:pt x="83" y="85"/>
                      </a:lnTo>
                      <a:lnTo>
                        <a:pt x="78" y="93"/>
                      </a:lnTo>
                      <a:lnTo>
                        <a:pt x="79" y="125"/>
                      </a:lnTo>
                      <a:lnTo>
                        <a:pt x="76" y="135"/>
                      </a:lnTo>
                      <a:lnTo>
                        <a:pt x="76" y="151"/>
                      </a:lnTo>
                      <a:lnTo>
                        <a:pt x="62" y="187"/>
                      </a:lnTo>
                      <a:lnTo>
                        <a:pt x="66" y="206"/>
                      </a:lnTo>
                      <a:lnTo>
                        <a:pt x="61" y="211"/>
                      </a:lnTo>
                      <a:lnTo>
                        <a:pt x="59" y="218"/>
                      </a:lnTo>
                      <a:lnTo>
                        <a:pt x="62" y="251"/>
                      </a:lnTo>
                      <a:lnTo>
                        <a:pt x="61" y="275"/>
                      </a:lnTo>
                      <a:lnTo>
                        <a:pt x="43" y="328"/>
                      </a:lnTo>
                      <a:lnTo>
                        <a:pt x="39" y="328"/>
                      </a:lnTo>
                      <a:lnTo>
                        <a:pt x="39" y="337"/>
                      </a:lnTo>
                      <a:lnTo>
                        <a:pt x="31" y="340"/>
                      </a:lnTo>
                      <a:lnTo>
                        <a:pt x="31" y="364"/>
                      </a:lnTo>
                      <a:lnTo>
                        <a:pt x="35" y="382"/>
                      </a:lnTo>
                      <a:lnTo>
                        <a:pt x="31" y="392"/>
                      </a:lnTo>
                      <a:lnTo>
                        <a:pt x="28" y="421"/>
                      </a:lnTo>
                      <a:lnTo>
                        <a:pt x="35" y="428"/>
                      </a:lnTo>
                      <a:lnTo>
                        <a:pt x="43" y="424"/>
                      </a:lnTo>
                      <a:lnTo>
                        <a:pt x="52" y="426"/>
                      </a:lnTo>
                      <a:lnTo>
                        <a:pt x="45" y="432"/>
                      </a:lnTo>
                      <a:lnTo>
                        <a:pt x="50" y="433"/>
                      </a:lnTo>
                      <a:lnTo>
                        <a:pt x="50" y="443"/>
                      </a:lnTo>
                      <a:lnTo>
                        <a:pt x="48" y="439"/>
                      </a:lnTo>
                      <a:lnTo>
                        <a:pt x="46" y="441"/>
                      </a:lnTo>
                      <a:lnTo>
                        <a:pt x="48" y="444"/>
                      </a:lnTo>
                      <a:lnTo>
                        <a:pt x="45" y="448"/>
                      </a:lnTo>
                      <a:lnTo>
                        <a:pt x="46" y="453"/>
                      </a:lnTo>
                      <a:lnTo>
                        <a:pt x="41" y="463"/>
                      </a:lnTo>
                      <a:lnTo>
                        <a:pt x="45" y="470"/>
                      </a:lnTo>
                      <a:lnTo>
                        <a:pt x="39" y="479"/>
                      </a:lnTo>
                      <a:lnTo>
                        <a:pt x="46" y="484"/>
                      </a:lnTo>
                      <a:lnTo>
                        <a:pt x="46" y="492"/>
                      </a:lnTo>
                      <a:lnTo>
                        <a:pt x="35" y="497"/>
                      </a:lnTo>
                      <a:lnTo>
                        <a:pt x="35" y="503"/>
                      </a:lnTo>
                      <a:lnTo>
                        <a:pt x="39" y="504"/>
                      </a:lnTo>
                      <a:lnTo>
                        <a:pt x="33" y="506"/>
                      </a:lnTo>
                      <a:lnTo>
                        <a:pt x="33" y="510"/>
                      </a:lnTo>
                      <a:lnTo>
                        <a:pt x="39" y="508"/>
                      </a:lnTo>
                      <a:lnTo>
                        <a:pt x="35" y="512"/>
                      </a:lnTo>
                      <a:lnTo>
                        <a:pt x="39" y="512"/>
                      </a:lnTo>
                      <a:lnTo>
                        <a:pt x="33" y="515"/>
                      </a:lnTo>
                      <a:lnTo>
                        <a:pt x="31" y="523"/>
                      </a:lnTo>
                      <a:lnTo>
                        <a:pt x="37" y="517"/>
                      </a:lnTo>
                      <a:lnTo>
                        <a:pt x="35" y="523"/>
                      </a:lnTo>
                      <a:lnTo>
                        <a:pt x="28" y="530"/>
                      </a:lnTo>
                      <a:lnTo>
                        <a:pt x="28" y="523"/>
                      </a:lnTo>
                      <a:lnTo>
                        <a:pt x="26" y="526"/>
                      </a:lnTo>
                      <a:lnTo>
                        <a:pt x="22" y="525"/>
                      </a:lnTo>
                      <a:lnTo>
                        <a:pt x="24" y="521"/>
                      </a:lnTo>
                      <a:lnTo>
                        <a:pt x="22" y="515"/>
                      </a:lnTo>
                      <a:lnTo>
                        <a:pt x="12" y="515"/>
                      </a:lnTo>
                      <a:lnTo>
                        <a:pt x="15" y="523"/>
                      </a:lnTo>
                      <a:lnTo>
                        <a:pt x="3" y="530"/>
                      </a:lnTo>
                      <a:lnTo>
                        <a:pt x="0" y="535"/>
                      </a:lnTo>
                      <a:lnTo>
                        <a:pt x="6" y="539"/>
                      </a:lnTo>
                      <a:lnTo>
                        <a:pt x="4" y="534"/>
                      </a:lnTo>
                      <a:lnTo>
                        <a:pt x="8" y="530"/>
                      </a:lnTo>
                      <a:lnTo>
                        <a:pt x="15" y="535"/>
                      </a:lnTo>
                      <a:lnTo>
                        <a:pt x="22" y="535"/>
                      </a:lnTo>
                      <a:lnTo>
                        <a:pt x="26" y="541"/>
                      </a:lnTo>
                      <a:lnTo>
                        <a:pt x="24" y="543"/>
                      </a:lnTo>
                      <a:lnTo>
                        <a:pt x="26" y="545"/>
                      </a:lnTo>
                      <a:lnTo>
                        <a:pt x="19" y="550"/>
                      </a:lnTo>
                      <a:lnTo>
                        <a:pt x="26" y="552"/>
                      </a:lnTo>
                      <a:lnTo>
                        <a:pt x="24" y="557"/>
                      </a:lnTo>
                      <a:lnTo>
                        <a:pt x="28" y="556"/>
                      </a:lnTo>
                      <a:lnTo>
                        <a:pt x="35" y="566"/>
                      </a:lnTo>
                      <a:lnTo>
                        <a:pt x="24" y="563"/>
                      </a:lnTo>
                      <a:lnTo>
                        <a:pt x="22" y="568"/>
                      </a:lnTo>
                      <a:lnTo>
                        <a:pt x="19" y="561"/>
                      </a:lnTo>
                      <a:lnTo>
                        <a:pt x="21" y="572"/>
                      </a:lnTo>
                      <a:lnTo>
                        <a:pt x="28" y="570"/>
                      </a:lnTo>
                      <a:lnTo>
                        <a:pt x="29" y="576"/>
                      </a:lnTo>
                      <a:lnTo>
                        <a:pt x="22" y="574"/>
                      </a:lnTo>
                      <a:lnTo>
                        <a:pt x="22" y="596"/>
                      </a:lnTo>
                      <a:lnTo>
                        <a:pt x="28" y="588"/>
                      </a:lnTo>
                      <a:lnTo>
                        <a:pt x="28" y="596"/>
                      </a:lnTo>
                      <a:lnTo>
                        <a:pt x="28" y="599"/>
                      </a:lnTo>
                      <a:lnTo>
                        <a:pt x="22" y="601"/>
                      </a:lnTo>
                      <a:lnTo>
                        <a:pt x="17" y="612"/>
                      </a:lnTo>
                      <a:lnTo>
                        <a:pt x="28" y="621"/>
                      </a:lnTo>
                      <a:lnTo>
                        <a:pt x="24" y="623"/>
                      </a:lnTo>
                      <a:lnTo>
                        <a:pt x="24" y="627"/>
                      </a:lnTo>
                      <a:lnTo>
                        <a:pt x="29" y="627"/>
                      </a:lnTo>
                      <a:lnTo>
                        <a:pt x="31" y="628"/>
                      </a:lnTo>
                      <a:lnTo>
                        <a:pt x="24" y="630"/>
                      </a:lnTo>
                      <a:lnTo>
                        <a:pt x="24" y="636"/>
                      </a:lnTo>
                      <a:lnTo>
                        <a:pt x="31" y="641"/>
                      </a:lnTo>
                      <a:lnTo>
                        <a:pt x="33" y="658"/>
                      </a:lnTo>
                      <a:lnTo>
                        <a:pt x="37" y="658"/>
                      </a:lnTo>
                      <a:lnTo>
                        <a:pt x="35" y="647"/>
                      </a:lnTo>
                      <a:lnTo>
                        <a:pt x="39" y="658"/>
                      </a:lnTo>
                      <a:lnTo>
                        <a:pt x="43" y="654"/>
                      </a:lnTo>
                      <a:lnTo>
                        <a:pt x="39" y="650"/>
                      </a:lnTo>
                      <a:lnTo>
                        <a:pt x="46" y="650"/>
                      </a:lnTo>
                      <a:lnTo>
                        <a:pt x="43" y="645"/>
                      </a:lnTo>
                      <a:lnTo>
                        <a:pt x="50" y="650"/>
                      </a:lnTo>
                      <a:lnTo>
                        <a:pt x="46" y="656"/>
                      </a:lnTo>
                      <a:lnTo>
                        <a:pt x="50" y="663"/>
                      </a:lnTo>
                      <a:lnTo>
                        <a:pt x="46" y="672"/>
                      </a:lnTo>
                      <a:lnTo>
                        <a:pt x="62" y="672"/>
                      </a:lnTo>
                      <a:lnTo>
                        <a:pt x="70" y="678"/>
                      </a:lnTo>
                      <a:lnTo>
                        <a:pt x="66" y="685"/>
                      </a:lnTo>
                      <a:lnTo>
                        <a:pt x="55" y="694"/>
                      </a:lnTo>
                      <a:lnTo>
                        <a:pt x="54" y="689"/>
                      </a:lnTo>
                      <a:lnTo>
                        <a:pt x="52" y="690"/>
                      </a:lnTo>
                      <a:lnTo>
                        <a:pt x="54" y="696"/>
                      </a:lnTo>
                      <a:lnTo>
                        <a:pt x="62" y="701"/>
                      </a:lnTo>
                      <a:lnTo>
                        <a:pt x="70" y="701"/>
                      </a:lnTo>
                      <a:lnTo>
                        <a:pt x="73" y="676"/>
                      </a:lnTo>
                      <a:lnTo>
                        <a:pt x="99" y="661"/>
                      </a:lnTo>
                      <a:lnTo>
                        <a:pt x="112" y="665"/>
                      </a:lnTo>
                      <a:lnTo>
                        <a:pt x="90" y="658"/>
                      </a:lnTo>
                      <a:lnTo>
                        <a:pt x="55" y="656"/>
                      </a:lnTo>
                      <a:lnTo>
                        <a:pt x="52" y="650"/>
                      </a:lnTo>
                      <a:lnTo>
                        <a:pt x="52" y="627"/>
                      </a:lnTo>
                      <a:lnTo>
                        <a:pt x="37" y="628"/>
                      </a:lnTo>
                      <a:lnTo>
                        <a:pt x="35" y="612"/>
                      </a:lnTo>
                      <a:lnTo>
                        <a:pt x="39" y="599"/>
                      </a:lnTo>
                      <a:lnTo>
                        <a:pt x="48" y="581"/>
                      </a:lnTo>
                      <a:lnTo>
                        <a:pt x="52" y="570"/>
                      </a:lnTo>
                      <a:lnTo>
                        <a:pt x="50" y="556"/>
                      </a:lnTo>
                      <a:lnTo>
                        <a:pt x="61" y="532"/>
                      </a:lnTo>
                      <a:lnTo>
                        <a:pt x="62" y="508"/>
                      </a:lnTo>
                      <a:lnTo>
                        <a:pt x="64" y="499"/>
                      </a:lnTo>
                      <a:lnTo>
                        <a:pt x="57" y="492"/>
                      </a:lnTo>
                      <a:lnTo>
                        <a:pt x="66" y="488"/>
                      </a:lnTo>
                      <a:lnTo>
                        <a:pt x="64" y="484"/>
                      </a:lnTo>
                      <a:lnTo>
                        <a:pt x="57" y="483"/>
                      </a:lnTo>
                      <a:lnTo>
                        <a:pt x="59" y="474"/>
                      </a:lnTo>
                      <a:lnTo>
                        <a:pt x="55" y="444"/>
                      </a:lnTo>
                      <a:lnTo>
                        <a:pt x="61" y="430"/>
                      </a:lnTo>
                      <a:lnTo>
                        <a:pt x="57" y="419"/>
                      </a:lnTo>
                      <a:lnTo>
                        <a:pt x="59" y="395"/>
                      </a:lnTo>
                      <a:lnTo>
                        <a:pt x="66" y="373"/>
                      </a:lnTo>
                      <a:lnTo>
                        <a:pt x="70" y="364"/>
                      </a:lnTo>
                      <a:lnTo>
                        <a:pt x="68" y="350"/>
                      </a:lnTo>
                      <a:lnTo>
                        <a:pt x="70" y="330"/>
                      </a:lnTo>
                      <a:lnTo>
                        <a:pt x="79" y="317"/>
                      </a:lnTo>
                      <a:lnTo>
                        <a:pt x="78" y="302"/>
                      </a:lnTo>
                      <a:lnTo>
                        <a:pt x="90" y="282"/>
                      </a:lnTo>
                      <a:lnTo>
                        <a:pt x="87" y="268"/>
                      </a:lnTo>
                      <a:lnTo>
                        <a:pt x="78" y="237"/>
                      </a:lnTo>
                      <a:lnTo>
                        <a:pt x="79" y="229"/>
                      </a:lnTo>
                      <a:lnTo>
                        <a:pt x="87" y="211"/>
                      </a:lnTo>
                      <a:lnTo>
                        <a:pt x="88" y="195"/>
                      </a:lnTo>
                      <a:lnTo>
                        <a:pt x="94" y="175"/>
                      </a:lnTo>
                      <a:lnTo>
                        <a:pt x="101" y="167"/>
                      </a:lnTo>
                      <a:lnTo>
                        <a:pt x="104" y="158"/>
                      </a:lnTo>
                      <a:lnTo>
                        <a:pt x="112" y="153"/>
                      </a:lnTo>
                      <a:lnTo>
                        <a:pt x="108" y="131"/>
                      </a:lnTo>
                      <a:lnTo>
                        <a:pt x="110" y="113"/>
                      </a:lnTo>
                      <a:lnTo>
                        <a:pt x="128" y="105"/>
                      </a:lnTo>
                      <a:lnTo>
                        <a:pt x="132" y="93"/>
                      </a:lnTo>
                      <a:lnTo>
                        <a:pt x="128" y="85"/>
                      </a:lnTo>
                      <a:lnTo>
                        <a:pt x="118" y="85"/>
                      </a:lnTo>
                      <a:lnTo>
                        <a:pt x="112" y="54"/>
                      </a:lnTo>
                      <a:lnTo>
                        <a:pt x="104" y="43"/>
                      </a:lnTo>
                      <a:lnTo>
                        <a:pt x="106" y="38"/>
                      </a:lnTo>
                      <a:lnTo>
                        <a:pt x="108" y="36"/>
                      </a:lnTo>
                      <a:lnTo>
                        <a:pt x="108" y="27"/>
                      </a:lnTo>
                      <a:lnTo>
                        <a:pt x="101" y="22"/>
                      </a:lnTo>
                      <a:lnTo>
                        <a:pt x="101" y="7"/>
                      </a:lnTo>
                      <a:lnTo>
                        <a:pt x="94" y="0"/>
                      </a:lnTo>
                      <a:lnTo>
                        <a:pt x="90" y="7"/>
                      </a:lnTo>
                      <a:lnTo>
                        <a:pt x="78" y="11"/>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0" name=""/>
                <p:cNvSpPr/>
                <p:nvPr/>
              </p:nvSpPr>
              <p:spPr>
                <a:xfrm>
                  <a:off x="2886120" y="4309920"/>
                  <a:ext cx="187200" cy="971280"/>
                </a:xfrm>
                <a:custGeom>
                  <a:avLst/>
                  <a:gdLst/>
                  <a:ahLst/>
                  <a:rect l="l" t="t" r="r" b="b"/>
                  <a:pathLst>
                    <a:path w="133" h="702">
                      <a:moveTo>
                        <a:pt x="78" y="11"/>
                      </a:moveTo>
                      <a:lnTo>
                        <a:pt x="83" y="40"/>
                      </a:lnTo>
                      <a:lnTo>
                        <a:pt x="85" y="65"/>
                      </a:lnTo>
                      <a:lnTo>
                        <a:pt x="83" y="85"/>
                      </a:lnTo>
                      <a:lnTo>
                        <a:pt x="78" y="93"/>
                      </a:lnTo>
                      <a:lnTo>
                        <a:pt x="79" y="125"/>
                      </a:lnTo>
                      <a:lnTo>
                        <a:pt x="76" y="135"/>
                      </a:lnTo>
                      <a:lnTo>
                        <a:pt x="76" y="151"/>
                      </a:lnTo>
                      <a:lnTo>
                        <a:pt x="62" y="187"/>
                      </a:lnTo>
                      <a:lnTo>
                        <a:pt x="66" y="206"/>
                      </a:lnTo>
                      <a:lnTo>
                        <a:pt x="61" y="211"/>
                      </a:lnTo>
                      <a:lnTo>
                        <a:pt x="59" y="218"/>
                      </a:lnTo>
                      <a:lnTo>
                        <a:pt x="62" y="251"/>
                      </a:lnTo>
                      <a:lnTo>
                        <a:pt x="61" y="275"/>
                      </a:lnTo>
                      <a:lnTo>
                        <a:pt x="43" y="328"/>
                      </a:lnTo>
                      <a:lnTo>
                        <a:pt x="39" y="328"/>
                      </a:lnTo>
                      <a:lnTo>
                        <a:pt x="39" y="337"/>
                      </a:lnTo>
                      <a:lnTo>
                        <a:pt x="31" y="340"/>
                      </a:lnTo>
                      <a:lnTo>
                        <a:pt x="31" y="364"/>
                      </a:lnTo>
                      <a:lnTo>
                        <a:pt x="35" y="382"/>
                      </a:lnTo>
                      <a:lnTo>
                        <a:pt x="31" y="392"/>
                      </a:lnTo>
                      <a:lnTo>
                        <a:pt x="28" y="421"/>
                      </a:lnTo>
                      <a:lnTo>
                        <a:pt x="35" y="428"/>
                      </a:lnTo>
                      <a:lnTo>
                        <a:pt x="43" y="424"/>
                      </a:lnTo>
                      <a:lnTo>
                        <a:pt x="52" y="426"/>
                      </a:lnTo>
                      <a:lnTo>
                        <a:pt x="45" y="432"/>
                      </a:lnTo>
                      <a:lnTo>
                        <a:pt x="50" y="433"/>
                      </a:lnTo>
                      <a:lnTo>
                        <a:pt x="50" y="443"/>
                      </a:lnTo>
                      <a:lnTo>
                        <a:pt x="48" y="439"/>
                      </a:lnTo>
                      <a:lnTo>
                        <a:pt x="46" y="441"/>
                      </a:lnTo>
                      <a:lnTo>
                        <a:pt x="48" y="444"/>
                      </a:lnTo>
                      <a:lnTo>
                        <a:pt x="45" y="448"/>
                      </a:lnTo>
                      <a:lnTo>
                        <a:pt x="46" y="453"/>
                      </a:lnTo>
                      <a:lnTo>
                        <a:pt x="41" y="463"/>
                      </a:lnTo>
                      <a:lnTo>
                        <a:pt x="45" y="470"/>
                      </a:lnTo>
                      <a:lnTo>
                        <a:pt x="39" y="479"/>
                      </a:lnTo>
                      <a:lnTo>
                        <a:pt x="46" y="484"/>
                      </a:lnTo>
                      <a:lnTo>
                        <a:pt x="46" y="492"/>
                      </a:lnTo>
                      <a:lnTo>
                        <a:pt x="35" y="497"/>
                      </a:lnTo>
                      <a:lnTo>
                        <a:pt x="35" y="503"/>
                      </a:lnTo>
                      <a:lnTo>
                        <a:pt x="39" y="504"/>
                      </a:lnTo>
                      <a:lnTo>
                        <a:pt x="33" y="506"/>
                      </a:lnTo>
                      <a:lnTo>
                        <a:pt x="33" y="510"/>
                      </a:lnTo>
                      <a:lnTo>
                        <a:pt x="39" y="508"/>
                      </a:lnTo>
                      <a:lnTo>
                        <a:pt x="35" y="512"/>
                      </a:lnTo>
                      <a:lnTo>
                        <a:pt x="39" y="512"/>
                      </a:lnTo>
                      <a:lnTo>
                        <a:pt x="33" y="515"/>
                      </a:lnTo>
                      <a:lnTo>
                        <a:pt x="31" y="523"/>
                      </a:lnTo>
                      <a:lnTo>
                        <a:pt x="37" y="517"/>
                      </a:lnTo>
                      <a:lnTo>
                        <a:pt x="35" y="523"/>
                      </a:lnTo>
                      <a:lnTo>
                        <a:pt x="28" y="530"/>
                      </a:lnTo>
                      <a:lnTo>
                        <a:pt x="28" y="523"/>
                      </a:lnTo>
                      <a:lnTo>
                        <a:pt x="26" y="526"/>
                      </a:lnTo>
                      <a:lnTo>
                        <a:pt x="22" y="525"/>
                      </a:lnTo>
                      <a:lnTo>
                        <a:pt x="24" y="521"/>
                      </a:lnTo>
                      <a:lnTo>
                        <a:pt x="22" y="515"/>
                      </a:lnTo>
                      <a:lnTo>
                        <a:pt x="12" y="515"/>
                      </a:lnTo>
                      <a:lnTo>
                        <a:pt x="15" y="523"/>
                      </a:lnTo>
                      <a:lnTo>
                        <a:pt x="3" y="530"/>
                      </a:lnTo>
                      <a:lnTo>
                        <a:pt x="0" y="535"/>
                      </a:lnTo>
                      <a:lnTo>
                        <a:pt x="6" y="539"/>
                      </a:lnTo>
                      <a:lnTo>
                        <a:pt x="4" y="534"/>
                      </a:lnTo>
                      <a:lnTo>
                        <a:pt x="8" y="530"/>
                      </a:lnTo>
                      <a:lnTo>
                        <a:pt x="15" y="535"/>
                      </a:lnTo>
                      <a:lnTo>
                        <a:pt x="22" y="535"/>
                      </a:lnTo>
                      <a:lnTo>
                        <a:pt x="26" y="541"/>
                      </a:lnTo>
                      <a:lnTo>
                        <a:pt x="24" y="543"/>
                      </a:lnTo>
                      <a:lnTo>
                        <a:pt x="26" y="545"/>
                      </a:lnTo>
                      <a:lnTo>
                        <a:pt x="19" y="550"/>
                      </a:lnTo>
                      <a:lnTo>
                        <a:pt x="26" y="552"/>
                      </a:lnTo>
                      <a:lnTo>
                        <a:pt x="24" y="557"/>
                      </a:lnTo>
                      <a:lnTo>
                        <a:pt x="28" y="556"/>
                      </a:lnTo>
                      <a:lnTo>
                        <a:pt x="35" y="566"/>
                      </a:lnTo>
                      <a:lnTo>
                        <a:pt x="24" y="563"/>
                      </a:lnTo>
                      <a:lnTo>
                        <a:pt x="22" y="568"/>
                      </a:lnTo>
                      <a:lnTo>
                        <a:pt x="19" y="561"/>
                      </a:lnTo>
                      <a:lnTo>
                        <a:pt x="21" y="572"/>
                      </a:lnTo>
                      <a:lnTo>
                        <a:pt x="28" y="570"/>
                      </a:lnTo>
                      <a:lnTo>
                        <a:pt x="29" y="576"/>
                      </a:lnTo>
                      <a:lnTo>
                        <a:pt x="22" y="574"/>
                      </a:lnTo>
                      <a:lnTo>
                        <a:pt x="22" y="596"/>
                      </a:lnTo>
                      <a:lnTo>
                        <a:pt x="28" y="588"/>
                      </a:lnTo>
                      <a:lnTo>
                        <a:pt x="28" y="596"/>
                      </a:lnTo>
                      <a:lnTo>
                        <a:pt x="28" y="599"/>
                      </a:lnTo>
                      <a:lnTo>
                        <a:pt x="22" y="601"/>
                      </a:lnTo>
                      <a:lnTo>
                        <a:pt x="17" y="612"/>
                      </a:lnTo>
                      <a:lnTo>
                        <a:pt x="28" y="621"/>
                      </a:lnTo>
                      <a:lnTo>
                        <a:pt x="24" y="623"/>
                      </a:lnTo>
                      <a:lnTo>
                        <a:pt x="24" y="627"/>
                      </a:lnTo>
                      <a:lnTo>
                        <a:pt x="29" y="627"/>
                      </a:lnTo>
                      <a:lnTo>
                        <a:pt x="31" y="628"/>
                      </a:lnTo>
                      <a:lnTo>
                        <a:pt x="24" y="630"/>
                      </a:lnTo>
                      <a:lnTo>
                        <a:pt x="24" y="636"/>
                      </a:lnTo>
                      <a:lnTo>
                        <a:pt x="31" y="641"/>
                      </a:lnTo>
                      <a:lnTo>
                        <a:pt x="33" y="658"/>
                      </a:lnTo>
                      <a:lnTo>
                        <a:pt x="37" y="658"/>
                      </a:lnTo>
                      <a:lnTo>
                        <a:pt x="35" y="647"/>
                      </a:lnTo>
                      <a:lnTo>
                        <a:pt x="39" y="658"/>
                      </a:lnTo>
                      <a:lnTo>
                        <a:pt x="43" y="654"/>
                      </a:lnTo>
                      <a:lnTo>
                        <a:pt x="39" y="650"/>
                      </a:lnTo>
                      <a:lnTo>
                        <a:pt x="46" y="650"/>
                      </a:lnTo>
                      <a:lnTo>
                        <a:pt x="43" y="645"/>
                      </a:lnTo>
                      <a:lnTo>
                        <a:pt x="50" y="650"/>
                      </a:lnTo>
                      <a:lnTo>
                        <a:pt x="46" y="656"/>
                      </a:lnTo>
                      <a:lnTo>
                        <a:pt x="50" y="663"/>
                      </a:lnTo>
                      <a:lnTo>
                        <a:pt x="46" y="672"/>
                      </a:lnTo>
                      <a:lnTo>
                        <a:pt x="62" y="672"/>
                      </a:lnTo>
                      <a:lnTo>
                        <a:pt x="70" y="678"/>
                      </a:lnTo>
                      <a:lnTo>
                        <a:pt x="66" y="685"/>
                      </a:lnTo>
                      <a:lnTo>
                        <a:pt x="55" y="694"/>
                      </a:lnTo>
                      <a:lnTo>
                        <a:pt x="54" y="689"/>
                      </a:lnTo>
                      <a:lnTo>
                        <a:pt x="52" y="690"/>
                      </a:lnTo>
                      <a:lnTo>
                        <a:pt x="54" y="696"/>
                      </a:lnTo>
                      <a:lnTo>
                        <a:pt x="62" y="701"/>
                      </a:lnTo>
                      <a:lnTo>
                        <a:pt x="70" y="701"/>
                      </a:lnTo>
                      <a:lnTo>
                        <a:pt x="73" y="676"/>
                      </a:lnTo>
                      <a:lnTo>
                        <a:pt x="99" y="661"/>
                      </a:lnTo>
                      <a:lnTo>
                        <a:pt x="112" y="665"/>
                      </a:lnTo>
                      <a:lnTo>
                        <a:pt x="90" y="658"/>
                      </a:lnTo>
                      <a:lnTo>
                        <a:pt x="55" y="656"/>
                      </a:lnTo>
                      <a:lnTo>
                        <a:pt x="52" y="650"/>
                      </a:lnTo>
                      <a:lnTo>
                        <a:pt x="52" y="627"/>
                      </a:lnTo>
                      <a:lnTo>
                        <a:pt x="37" y="628"/>
                      </a:lnTo>
                      <a:lnTo>
                        <a:pt x="35" y="612"/>
                      </a:lnTo>
                      <a:lnTo>
                        <a:pt x="39" y="599"/>
                      </a:lnTo>
                      <a:lnTo>
                        <a:pt x="48" y="581"/>
                      </a:lnTo>
                      <a:lnTo>
                        <a:pt x="52" y="570"/>
                      </a:lnTo>
                      <a:lnTo>
                        <a:pt x="50" y="556"/>
                      </a:lnTo>
                      <a:lnTo>
                        <a:pt x="61" y="532"/>
                      </a:lnTo>
                      <a:lnTo>
                        <a:pt x="62" y="508"/>
                      </a:lnTo>
                      <a:lnTo>
                        <a:pt x="64" y="499"/>
                      </a:lnTo>
                      <a:lnTo>
                        <a:pt x="57" y="492"/>
                      </a:lnTo>
                      <a:lnTo>
                        <a:pt x="66" y="488"/>
                      </a:lnTo>
                      <a:lnTo>
                        <a:pt x="64" y="484"/>
                      </a:lnTo>
                      <a:lnTo>
                        <a:pt x="57" y="483"/>
                      </a:lnTo>
                      <a:lnTo>
                        <a:pt x="59" y="474"/>
                      </a:lnTo>
                      <a:lnTo>
                        <a:pt x="55" y="444"/>
                      </a:lnTo>
                      <a:lnTo>
                        <a:pt x="61" y="430"/>
                      </a:lnTo>
                      <a:lnTo>
                        <a:pt x="57" y="419"/>
                      </a:lnTo>
                      <a:lnTo>
                        <a:pt x="59" y="395"/>
                      </a:lnTo>
                      <a:lnTo>
                        <a:pt x="66" y="373"/>
                      </a:lnTo>
                      <a:lnTo>
                        <a:pt x="70" y="364"/>
                      </a:lnTo>
                      <a:lnTo>
                        <a:pt x="68" y="350"/>
                      </a:lnTo>
                      <a:lnTo>
                        <a:pt x="70" y="330"/>
                      </a:lnTo>
                      <a:lnTo>
                        <a:pt x="79" y="317"/>
                      </a:lnTo>
                      <a:lnTo>
                        <a:pt x="78" y="302"/>
                      </a:lnTo>
                      <a:lnTo>
                        <a:pt x="90" y="282"/>
                      </a:lnTo>
                      <a:lnTo>
                        <a:pt x="87" y="268"/>
                      </a:lnTo>
                      <a:lnTo>
                        <a:pt x="78" y="237"/>
                      </a:lnTo>
                      <a:lnTo>
                        <a:pt x="79" y="229"/>
                      </a:lnTo>
                      <a:lnTo>
                        <a:pt x="87" y="211"/>
                      </a:lnTo>
                      <a:lnTo>
                        <a:pt x="88" y="195"/>
                      </a:lnTo>
                      <a:lnTo>
                        <a:pt x="94" y="175"/>
                      </a:lnTo>
                      <a:lnTo>
                        <a:pt x="101" y="167"/>
                      </a:lnTo>
                      <a:lnTo>
                        <a:pt x="104" y="158"/>
                      </a:lnTo>
                      <a:lnTo>
                        <a:pt x="112" y="153"/>
                      </a:lnTo>
                      <a:lnTo>
                        <a:pt x="108" y="131"/>
                      </a:lnTo>
                      <a:lnTo>
                        <a:pt x="110" y="113"/>
                      </a:lnTo>
                      <a:lnTo>
                        <a:pt x="128" y="105"/>
                      </a:lnTo>
                      <a:lnTo>
                        <a:pt x="132" y="93"/>
                      </a:lnTo>
                      <a:lnTo>
                        <a:pt x="128" y="85"/>
                      </a:lnTo>
                      <a:lnTo>
                        <a:pt x="118" y="85"/>
                      </a:lnTo>
                      <a:lnTo>
                        <a:pt x="112" y="54"/>
                      </a:lnTo>
                      <a:lnTo>
                        <a:pt x="104" y="43"/>
                      </a:lnTo>
                      <a:lnTo>
                        <a:pt x="106" y="38"/>
                      </a:lnTo>
                      <a:lnTo>
                        <a:pt x="108" y="36"/>
                      </a:lnTo>
                      <a:lnTo>
                        <a:pt x="108" y="27"/>
                      </a:lnTo>
                      <a:lnTo>
                        <a:pt x="101" y="22"/>
                      </a:lnTo>
                      <a:lnTo>
                        <a:pt x="101" y="7"/>
                      </a:lnTo>
                      <a:lnTo>
                        <a:pt x="94" y="0"/>
                      </a:lnTo>
                      <a:lnTo>
                        <a:pt x="90" y="7"/>
                      </a:lnTo>
                      <a:lnTo>
                        <a:pt x="78" y="11"/>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1" name=""/>
                <p:cNvSpPr/>
                <p:nvPr/>
              </p:nvSpPr>
              <p:spPr>
                <a:xfrm>
                  <a:off x="2979720" y="5235120"/>
                  <a:ext cx="58680" cy="88920"/>
                </a:xfrm>
                <a:custGeom>
                  <a:avLst/>
                  <a:gdLst/>
                  <a:ahLst/>
                  <a:rect l="l" t="t" r="r" b="b"/>
                  <a:pathLst>
                    <a:path w="43" h="64">
                      <a:moveTo>
                        <a:pt x="42" y="3"/>
                      </a:moveTo>
                      <a:lnTo>
                        <a:pt x="31" y="3"/>
                      </a:lnTo>
                      <a:lnTo>
                        <a:pt x="29" y="0"/>
                      </a:lnTo>
                      <a:lnTo>
                        <a:pt x="24" y="5"/>
                      </a:lnTo>
                      <a:lnTo>
                        <a:pt x="15" y="7"/>
                      </a:lnTo>
                      <a:lnTo>
                        <a:pt x="19" y="10"/>
                      </a:lnTo>
                      <a:lnTo>
                        <a:pt x="15" y="12"/>
                      </a:lnTo>
                      <a:lnTo>
                        <a:pt x="15" y="21"/>
                      </a:lnTo>
                      <a:lnTo>
                        <a:pt x="31" y="23"/>
                      </a:lnTo>
                      <a:lnTo>
                        <a:pt x="19" y="32"/>
                      </a:lnTo>
                      <a:lnTo>
                        <a:pt x="21" y="41"/>
                      </a:lnTo>
                      <a:lnTo>
                        <a:pt x="31" y="47"/>
                      </a:lnTo>
                      <a:lnTo>
                        <a:pt x="19" y="43"/>
                      </a:lnTo>
                      <a:lnTo>
                        <a:pt x="19" y="47"/>
                      </a:lnTo>
                      <a:lnTo>
                        <a:pt x="21" y="47"/>
                      </a:lnTo>
                      <a:lnTo>
                        <a:pt x="19" y="51"/>
                      </a:lnTo>
                      <a:lnTo>
                        <a:pt x="5" y="40"/>
                      </a:lnTo>
                      <a:lnTo>
                        <a:pt x="12" y="47"/>
                      </a:lnTo>
                      <a:lnTo>
                        <a:pt x="0" y="51"/>
                      </a:lnTo>
                      <a:lnTo>
                        <a:pt x="0" y="56"/>
                      </a:lnTo>
                      <a:lnTo>
                        <a:pt x="7" y="56"/>
                      </a:lnTo>
                      <a:lnTo>
                        <a:pt x="7" y="60"/>
                      </a:lnTo>
                      <a:lnTo>
                        <a:pt x="35" y="63"/>
                      </a:lnTo>
                      <a:lnTo>
                        <a:pt x="42" y="61"/>
                      </a:lnTo>
                      <a:lnTo>
                        <a:pt x="42" y="3"/>
                      </a:lnTo>
                    </a:path>
                  </a:pathLst>
                </a:custGeom>
                <a:solidFill>
                  <a:srgbClr val="ccffcc"/>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232" name=""/>
                <p:cNvSpPr/>
                <p:nvPr/>
              </p:nvSpPr>
              <p:spPr>
                <a:xfrm>
                  <a:off x="2979720" y="5235120"/>
                  <a:ext cx="58680" cy="88920"/>
                </a:xfrm>
                <a:custGeom>
                  <a:avLst/>
                  <a:gdLst/>
                  <a:ahLst/>
                  <a:rect l="l" t="t" r="r" b="b"/>
                  <a:pathLst>
                    <a:path w="43" h="64">
                      <a:moveTo>
                        <a:pt x="42" y="3"/>
                      </a:moveTo>
                      <a:lnTo>
                        <a:pt x="31" y="3"/>
                      </a:lnTo>
                      <a:lnTo>
                        <a:pt x="29" y="0"/>
                      </a:lnTo>
                      <a:lnTo>
                        <a:pt x="24" y="5"/>
                      </a:lnTo>
                      <a:lnTo>
                        <a:pt x="15" y="7"/>
                      </a:lnTo>
                      <a:lnTo>
                        <a:pt x="19" y="10"/>
                      </a:lnTo>
                      <a:lnTo>
                        <a:pt x="15" y="12"/>
                      </a:lnTo>
                      <a:lnTo>
                        <a:pt x="15" y="21"/>
                      </a:lnTo>
                      <a:lnTo>
                        <a:pt x="31" y="23"/>
                      </a:lnTo>
                      <a:lnTo>
                        <a:pt x="19" y="32"/>
                      </a:lnTo>
                      <a:lnTo>
                        <a:pt x="21" y="41"/>
                      </a:lnTo>
                      <a:lnTo>
                        <a:pt x="31" y="47"/>
                      </a:lnTo>
                      <a:lnTo>
                        <a:pt x="19" y="43"/>
                      </a:lnTo>
                      <a:lnTo>
                        <a:pt x="19" y="47"/>
                      </a:lnTo>
                      <a:lnTo>
                        <a:pt x="21" y="47"/>
                      </a:lnTo>
                      <a:lnTo>
                        <a:pt x="19" y="51"/>
                      </a:lnTo>
                      <a:lnTo>
                        <a:pt x="5" y="40"/>
                      </a:lnTo>
                      <a:lnTo>
                        <a:pt x="12" y="47"/>
                      </a:lnTo>
                      <a:lnTo>
                        <a:pt x="0" y="51"/>
                      </a:lnTo>
                      <a:lnTo>
                        <a:pt x="0" y="56"/>
                      </a:lnTo>
                      <a:lnTo>
                        <a:pt x="7" y="56"/>
                      </a:lnTo>
                      <a:lnTo>
                        <a:pt x="7" y="60"/>
                      </a:lnTo>
                      <a:lnTo>
                        <a:pt x="35" y="63"/>
                      </a:lnTo>
                      <a:lnTo>
                        <a:pt x="42" y="61"/>
                      </a:lnTo>
                      <a:lnTo>
                        <a:pt x="42" y="3"/>
                      </a:lnTo>
                    </a:path>
                  </a:pathLst>
                </a:custGeom>
                <a:noFill/>
                <a:ln cap="rnd" w="12600">
                  <a:solidFill>
                    <a:srgbClr val="99ff99"/>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233" name=""/>
                <p:cNvSpPr/>
                <p:nvPr/>
              </p:nvSpPr>
              <p:spPr>
                <a:xfrm>
                  <a:off x="2994120" y="5327280"/>
                  <a:ext cx="7920" cy="7920"/>
                </a:xfrm>
                <a:custGeom>
                  <a:avLst/>
                  <a:gdLst/>
                  <a:ahLst/>
                  <a:rect l="l" t="t" r="r" b="b"/>
                  <a:pathLst>
                    <a:path w="5" h="5">
                      <a:moveTo>
                        <a:pt x="4" y="4"/>
                      </a:moveTo>
                      <a:lnTo>
                        <a:pt x="0" y="0"/>
                      </a:lnTo>
                      <a:lnTo>
                        <a:pt x="4" y="0"/>
                      </a:lnTo>
                      <a:lnTo>
                        <a:pt x="4" y="4"/>
                      </a:lnTo>
                    </a:path>
                  </a:pathLst>
                </a:custGeom>
                <a:solidFill>
                  <a:srgbClr val="ccffcc"/>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34" name=""/>
                <p:cNvSpPr/>
                <p:nvPr/>
              </p:nvSpPr>
              <p:spPr>
                <a:xfrm>
                  <a:off x="2994120" y="5327280"/>
                  <a:ext cx="7920" cy="7920"/>
                </a:xfrm>
                <a:custGeom>
                  <a:avLst/>
                  <a:gdLst/>
                  <a:ahLst/>
                  <a:rect l="l" t="t" r="r" b="b"/>
                  <a:pathLst>
                    <a:path w="5" h="5">
                      <a:moveTo>
                        <a:pt x="4" y="4"/>
                      </a:moveTo>
                      <a:lnTo>
                        <a:pt x="0" y="0"/>
                      </a:lnTo>
                      <a:lnTo>
                        <a:pt x="4" y="0"/>
                      </a:lnTo>
                      <a:lnTo>
                        <a:pt x="4" y="4"/>
                      </a:lnTo>
                    </a:path>
                  </a:pathLst>
                </a:custGeom>
                <a:noFill/>
                <a:ln cap="rnd" w="12600">
                  <a:solidFill>
                    <a:srgbClr val="99ff99"/>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35" name=""/>
                <p:cNvSpPr/>
                <p:nvPr/>
              </p:nvSpPr>
              <p:spPr>
                <a:xfrm>
                  <a:off x="2989440" y="5271840"/>
                  <a:ext cx="12600" cy="23760"/>
                </a:xfrm>
                <a:custGeom>
                  <a:avLst/>
                  <a:gdLst/>
                  <a:ahLst/>
                  <a:rect l="l" t="t" r="r" b="b"/>
                  <a:pathLst>
                    <a:path w="9" h="17">
                      <a:moveTo>
                        <a:pt x="4" y="0"/>
                      </a:moveTo>
                      <a:lnTo>
                        <a:pt x="8" y="13"/>
                      </a:lnTo>
                      <a:lnTo>
                        <a:pt x="4" y="13"/>
                      </a:lnTo>
                      <a:lnTo>
                        <a:pt x="8" y="16"/>
                      </a:lnTo>
                      <a:lnTo>
                        <a:pt x="0" y="13"/>
                      </a:lnTo>
                      <a:lnTo>
                        <a:pt x="4" y="0"/>
                      </a:lnTo>
                    </a:path>
                  </a:pathLst>
                </a:custGeom>
                <a:solidFill>
                  <a:srgbClr val="ccffcc"/>
                </a:solidFill>
                <a:ln w="0">
                  <a:noFill/>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36" name=""/>
                <p:cNvSpPr/>
                <p:nvPr/>
              </p:nvSpPr>
              <p:spPr>
                <a:xfrm>
                  <a:off x="2989440" y="5271840"/>
                  <a:ext cx="12600" cy="23760"/>
                </a:xfrm>
                <a:custGeom>
                  <a:avLst/>
                  <a:gdLst/>
                  <a:ahLst/>
                  <a:rect l="l" t="t" r="r" b="b"/>
                  <a:pathLst>
                    <a:path w="9" h="17">
                      <a:moveTo>
                        <a:pt x="4" y="0"/>
                      </a:moveTo>
                      <a:lnTo>
                        <a:pt x="8" y="13"/>
                      </a:lnTo>
                      <a:lnTo>
                        <a:pt x="4" y="13"/>
                      </a:lnTo>
                      <a:lnTo>
                        <a:pt x="8" y="16"/>
                      </a:lnTo>
                      <a:lnTo>
                        <a:pt x="0" y="13"/>
                      </a:lnTo>
                      <a:lnTo>
                        <a:pt x="4" y="0"/>
                      </a:lnTo>
                    </a:path>
                  </a:pathLst>
                </a:custGeom>
                <a:noFill/>
                <a:ln cap="rnd" w="12600">
                  <a:solidFill>
                    <a:srgbClr val="99ff99"/>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37" name=""/>
                <p:cNvSpPr/>
                <p:nvPr/>
              </p:nvSpPr>
              <p:spPr>
                <a:xfrm>
                  <a:off x="2960640" y="5281200"/>
                  <a:ext cx="27000" cy="17640"/>
                </a:xfrm>
                <a:custGeom>
                  <a:avLst/>
                  <a:gdLst/>
                  <a:ahLst/>
                  <a:rect l="l" t="t" r="r" b="b"/>
                  <a:pathLst>
                    <a:path w="19" h="12">
                      <a:moveTo>
                        <a:pt x="4" y="0"/>
                      </a:moveTo>
                      <a:lnTo>
                        <a:pt x="18" y="11"/>
                      </a:lnTo>
                      <a:lnTo>
                        <a:pt x="2" y="7"/>
                      </a:lnTo>
                      <a:lnTo>
                        <a:pt x="0" y="2"/>
                      </a:lnTo>
                      <a:lnTo>
                        <a:pt x="4" y="0"/>
                      </a:lnTo>
                    </a:path>
                  </a:pathLst>
                </a:custGeom>
                <a:solidFill>
                  <a:srgbClr val="ccffcc"/>
                </a:solidFill>
                <a:ln w="0">
                  <a:noFill/>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238" name=""/>
                <p:cNvSpPr/>
                <p:nvPr/>
              </p:nvSpPr>
              <p:spPr>
                <a:xfrm>
                  <a:off x="2960640" y="5281200"/>
                  <a:ext cx="27000" cy="17640"/>
                </a:xfrm>
                <a:custGeom>
                  <a:avLst/>
                  <a:gdLst/>
                  <a:ahLst/>
                  <a:rect l="l" t="t" r="r" b="b"/>
                  <a:pathLst>
                    <a:path w="19" h="12">
                      <a:moveTo>
                        <a:pt x="4" y="0"/>
                      </a:moveTo>
                      <a:lnTo>
                        <a:pt x="18" y="11"/>
                      </a:lnTo>
                      <a:lnTo>
                        <a:pt x="2" y="7"/>
                      </a:lnTo>
                      <a:lnTo>
                        <a:pt x="0" y="2"/>
                      </a:lnTo>
                      <a:lnTo>
                        <a:pt x="4" y="0"/>
                      </a:lnTo>
                    </a:path>
                  </a:pathLst>
                </a:custGeom>
                <a:noFill/>
                <a:ln cap="rnd" w="12600">
                  <a:solidFill>
                    <a:srgbClr val="99ff99"/>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239" name=""/>
                <p:cNvSpPr/>
                <p:nvPr/>
              </p:nvSpPr>
              <p:spPr>
                <a:xfrm>
                  <a:off x="2930400" y="5267160"/>
                  <a:ext cx="32040" cy="25200"/>
                </a:xfrm>
                <a:custGeom>
                  <a:avLst/>
                  <a:gdLst/>
                  <a:ahLst/>
                  <a:rect l="l" t="t" r="r" b="b"/>
                  <a:pathLst>
                    <a:path w="23" h="19">
                      <a:moveTo>
                        <a:pt x="0" y="0"/>
                      </a:moveTo>
                      <a:lnTo>
                        <a:pt x="13" y="2"/>
                      </a:lnTo>
                      <a:lnTo>
                        <a:pt x="22" y="11"/>
                      </a:lnTo>
                      <a:lnTo>
                        <a:pt x="18" y="17"/>
                      </a:lnTo>
                      <a:lnTo>
                        <a:pt x="11" y="18"/>
                      </a:lnTo>
                      <a:lnTo>
                        <a:pt x="5" y="15"/>
                      </a:lnTo>
                      <a:lnTo>
                        <a:pt x="0" y="0"/>
                      </a:lnTo>
                    </a:path>
                  </a:pathLst>
                </a:custGeom>
                <a:solidFill>
                  <a:srgbClr val="ccffcc"/>
                </a:solidFill>
                <a:ln w="0">
                  <a:noFill/>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240" name=""/>
                <p:cNvSpPr/>
                <p:nvPr/>
              </p:nvSpPr>
              <p:spPr>
                <a:xfrm>
                  <a:off x="2930400" y="5267160"/>
                  <a:ext cx="32040" cy="25200"/>
                </a:xfrm>
                <a:custGeom>
                  <a:avLst/>
                  <a:gdLst/>
                  <a:ahLst/>
                  <a:rect l="l" t="t" r="r" b="b"/>
                  <a:pathLst>
                    <a:path w="23" h="19">
                      <a:moveTo>
                        <a:pt x="0" y="0"/>
                      </a:moveTo>
                      <a:lnTo>
                        <a:pt x="13" y="2"/>
                      </a:lnTo>
                      <a:lnTo>
                        <a:pt x="22" y="11"/>
                      </a:lnTo>
                      <a:lnTo>
                        <a:pt x="18" y="17"/>
                      </a:lnTo>
                      <a:lnTo>
                        <a:pt x="11" y="18"/>
                      </a:lnTo>
                      <a:lnTo>
                        <a:pt x="5" y="15"/>
                      </a:lnTo>
                      <a:lnTo>
                        <a:pt x="0" y="0"/>
                      </a:lnTo>
                    </a:path>
                  </a:pathLst>
                </a:custGeom>
                <a:noFill/>
                <a:ln cap="rnd" w="12600">
                  <a:solidFill>
                    <a:srgbClr val="99ff99"/>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241" name=""/>
                <p:cNvSpPr/>
                <p:nvPr/>
              </p:nvSpPr>
              <p:spPr>
                <a:xfrm>
                  <a:off x="2908440" y="5244840"/>
                  <a:ext cx="34920" cy="23760"/>
                </a:xfrm>
                <a:custGeom>
                  <a:avLst/>
                  <a:gdLst/>
                  <a:ahLst/>
                  <a:rect l="l" t="t" r="r" b="b"/>
                  <a:pathLst>
                    <a:path w="25" h="17">
                      <a:moveTo>
                        <a:pt x="0" y="0"/>
                      </a:moveTo>
                      <a:lnTo>
                        <a:pt x="24" y="16"/>
                      </a:lnTo>
                      <a:lnTo>
                        <a:pt x="4" y="5"/>
                      </a:lnTo>
                      <a:lnTo>
                        <a:pt x="0" y="0"/>
                      </a:lnTo>
                    </a:path>
                  </a:pathLst>
                </a:custGeom>
                <a:solidFill>
                  <a:srgbClr val="ccffcc"/>
                </a:solidFill>
                <a:ln w="0">
                  <a:noFill/>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42" name=""/>
                <p:cNvSpPr/>
                <p:nvPr/>
              </p:nvSpPr>
              <p:spPr>
                <a:xfrm>
                  <a:off x="2908440" y="5244840"/>
                  <a:ext cx="34920" cy="23760"/>
                </a:xfrm>
                <a:custGeom>
                  <a:avLst/>
                  <a:gdLst/>
                  <a:ahLst/>
                  <a:rect l="l" t="t" r="r" b="b"/>
                  <a:pathLst>
                    <a:path w="25" h="17">
                      <a:moveTo>
                        <a:pt x="0" y="0"/>
                      </a:moveTo>
                      <a:lnTo>
                        <a:pt x="24" y="16"/>
                      </a:lnTo>
                      <a:lnTo>
                        <a:pt x="4" y="5"/>
                      </a:lnTo>
                      <a:lnTo>
                        <a:pt x="0" y="0"/>
                      </a:lnTo>
                    </a:path>
                  </a:pathLst>
                </a:custGeom>
                <a:noFill/>
                <a:ln cap="rnd" w="12600">
                  <a:solidFill>
                    <a:srgbClr val="99ff99"/>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243" name=""/>
                <p:cNvSpPr/>
                <p:nvPr/>
              </p:nvSpPr>
              <p:spPr>
                <a:xfrm>
                  <a:off x="2925720" y="5235120"/>
                  <a:ext cx="3240" cy="7920"/>
                </a:xfrm>
                <a:custGeom>
                  <a:avLst/>
                  <a:gdLst/>
                  <a:ahLst/>
                  <a:rect l="l" t="t" r="r" b="b"/>
                  <a:pathLst>
                    <a:path w="2" h="6">
                      <a:moveTo>
                        <a:pt x="1" y="0"/>
                      </a:moveTo>
                      <a:lnTo>
                        <a:pt x="0" y="5"/>
                      </a:lnTo>
                      <a:lnTo>
                        <a:pt x="0" y="0"/>
                      </a:lnTo>
                      <a:lnTo>
                        <a:pt x="1" y="0"/>
                      </a:lnTo>
                    </a:path>
                  </a:pathLst>
                </a:custGeom>
                <a:solidFill>
                  <a:srgbClr val="ccffcc"/>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4" name=""/>
                <p:cNvSpPr/>
                <p:nvPr/>
              </p:nvSpPr>
              <p:spPr>
                <a:xfrm>
                  <a:off x="2925720" y="5235120"/>
                  <a:ext cx="3240" cy="7920"/>
                </a:xfrm>
                <a:custGeom>
                  <a:avLst/>
                  <a:gdLst/>
                  <a:ahLst/>
                  <a:rect l="l" t="t" r="r" b="b"/>
                  <a:pathLst>
                    <a:path w="2" h="6">
                      <a:moveTo>
                        <a:pt x="1" y="0"/>
                      </a:moveTo>
                      <a:lnTo>
                        <a:pt x="0" y="5"/>
                      </a:lnTo>
                      <a:lnTo>
                        <a:pt x="0" y="0"/>
                      </a:lnTo>
                      <a:lnTo>
                        <a:pt x="1" y="0"/>
                      </a:lnTo>
                    </a:path>
                  </a:pathLst>
                </a:custGeom>
                <a:noFill/>
                <a:ln cap="rnd" w="12600">
                  <a:solidFill>
                    <a:srgbClr val="99ff99"/>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45" name=""/>
                <p:cNvSpPr/>
                <p:nvPr/>
              </p:nvSpPr>
              <p:spPr>
                <a:xfrm>
                  <a:off x="2930400" y="5219280"/>
                  <a:ext cx="47880" cy="50760"/>
                </a:xfrm>
                <a:custGeom>
                  <a:avLst/>
                  <a:gdLst/>
                  <a:ahLst/>
                  <a:rect l="l" t="t" r="r" b="b"/>
                  <a:pathLst>
                    <a:path w="34" h="37">
                      <a:moveTo>
                        <a:pt x="2" y="3"/>
                      </a:moveTo>
                      <a:lnTo>
                        <a:pt x="8" y="3"/>
                      </a:lnTo>
                      <a:lnTo>
                        <a:pt x="12" y="7"/>
                      </a:lnTo>
                      <a:lnTo>
                        <a:pt x="13" y="0"/>
                      </a:lnTo>
                      <a:lnTo>
                        <a:pt x="17" y="7"/>
                      </a:lnTo>
                      <a:lnTo>
                        <a:pt x="12" y="14"/>
                      </a:lnTo>
                      <a:lnTo>
                        <a:pt x="19" y="21"/>
                      </a:lnTo>
                      <a:lnTo>
                        <a:pt x="24" y="16"/>
                      </a:lnTo>
                      <a:lnTo>
                        <a:pt x="31" y="16"/>
                      </a:lnTo>
                      <a:lnTo>
                        <a:pt x="33" y="20"/>
                      </a:lnTo>
                      <a:lnTo>
                        <a:pt x="19" y="31"/>
                      </a:lnTo>
                      <a:lnTo>
                        <a:pt x="19" y="36"/>
                      </a:lnTo>
                      <a:lnTo>
                        <a:pt x="17" y="36"/>
                      </a:lnTo>
                      <a:lnTo>
                        <a:pt x="8" y="29"/>
                      </a:lnTo>
                      <a:lnTo>
                        <a:pt x="15" y="29"/>
                      </a:lnTo>
                      <a:lnTo>
                        <a:pt x="13" y="23"/>
                      </a:lnTo>
                      <a:lnTo>
                        <a:pt x="5" y="25"/>
                      </a:lnTo>
                      <a:lnTo>
                        <a:pt x="0" y="18"/>
                      </a:lnTo>
                      <a:lnTo>
                        <a:pt x="2" y="3"/>
                      </a:lnTo>
                    </a:path>
                  </a:pathLst>
                </a:custGeom>
                <a:solidFill>
                  <a:srgbClr val="ccffcc"/>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246" name=""/>
                <p:cNvSpPr/>
                <p:nvPr/>
              </p:nvSpPr>
              <p:spPr>
                <a:xfrm>
                  <a:off x="2930400" y="5219280"/>
                  <a:ext cx="47880" cy="50760"/>
                </a:xfrm>
                <a:custGeom>
                  <a:avLst/>
                  <a:gdLst/>
                  <a:ahLst/>
                  <a:rect l="l" t="t" r="r" b="b"/>
                  <a:pathLst>
                    <a:path w="34" h="37">
                      <a:moveTo>
                        <a:pt x="2" y="3"/>
                      </a:moveTo>
                      <a:lnTo>
                        <a:pt x="8" y="3"/>
                      </a:lnTo>
                      <a:lnTo>
                        <a:pt x="12" y="7"/>
                      </a:lnTo>
                      <a:lnTo>
                        <a:pt x="13" y="0"/>
                      </a:lnTo>
                      <a:lnTo>
                        <a:pt x="17" y="7"/>
                      </a:lnTo>
                      <a:lnTo>
                        <a:pt x="12" y="14"/>
                      </a:lnTo>
                      <a:lnTo>
                        <a:pt x="19" y="21"/>
                      </a:lnTo>
                      <a:lnTo>
                        <a:pt x="24" y="16"/>
                      </a:lnTo>
                      <a:lnTo>
                        <a:pt x="31" y="16"/>
                      </a:lnTo>
                      <a:lnTo>
                        <a:pt x="33" y="20"/>
                      </a:lnTo>
                      <a:lnTo>
                        <a:pt x="19" y="31"/>
                      </a:lnTo>
                      <a:lnTo>
                        <a:pt x="19" y="36"/>
                      </a:lnTo>
                      <a:lnTo>
                        <a:pt x="17" y="36"/>
                      </a:lnTo>
                      <a:lnTo>
                        <a:pt x="8" y="29"/>
                      </a:lnTo>
                      <a:lnTo>
                        <a:pt x="15" y="29"/>
                      </a:lnTo>
                      <a:lnTo>
                        <a:pt x="13" y="23"/>
                      </a:lnTo>
                      <a:lnTo>
                        <a:pt x="5" y="25"/>
                      </a:lnTo>
                      <a:lnTo>
                        <a:pt x="0" y="18"/>
                      </a:lnTo>
                      <a:lnTo>
                        <a:pt x="2" y="3"/>
                      </a:lnTo>
                    </a:path>
                  </a:pathLst>
                </a:custGeom>
                <a:noFill/>
                <a:ln cap="rnd" w="12600">
                  <a:solidFill>
                    <a:srgbClr val="99ff99"/>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247" name=""/>
                <p:cNvSpPr/>
                <p:nvPr/>
              </p:nvSpPr>
              <p:spPr>
                <a:xfrm>
                  <a:off x="2925720" y="5195520"/>
                  <a:ext cx="6480" cy="14400"/>
                </a:xfrm>
                <a:custGeom>
                  <a:avLst/>
                  <a:gdLst/>
                  <a:ahLst/>
                  <a:rect l="l" t="t" r="r" b="b"/>
                  <a:pathLst>
                    <a:path w="4" h="10">
                      <a:moveTo>
                        <a:pt x="2" y="4"/>
                      </a:moveTo>
                      <a:lnTo>
                        <a:pt x="3" y="9"/>
                      </a:lnTo>
                      <a:lnTo>
                        <a:pt x="0" y="0"/>
                      </a:lnTo>
                      <a:lnTo>
                        <a:pt x="2" y="4"/>
                      </a:lnTo>
                    </a:path>
                  </a:pathLst>
                </a:custGeom>
                <a:solidFill>
                  <a:srgbClr val="ccffcc"/>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248" name=""/>
                <p:cNvSpPr/>
                <p:nvPr/>
              </p:nvSpPr>
              <p:spPr>
                <a:xfrm>
                  <a:off x="2925720" y="5195520"/>
                  <a:ext cx="6480" cy="14400"/>
                </a:xfrm>
                <a:custGeom>
                  <a:avLst/>
                  <a:gdLst/>
                  <a:ahLst/>
                  <a:rect l="l" t="t" r="r" b="b"/>
                  <a:pathLst>
                    <a:path w="4" h="10">
                      <a:moveTo>
                        <a:pt x="2" y="4"/>
                      </a:moveTo>
                      <a:lnTo>
                        <a:pt x="3" y="9"/>
                      </a:lnTo>
                      <a:lnTo>
                        <a:pt x="0" y="0"/>
                      </a:lnTo>
                      <a:lnTo>
                        <a:pt x="2" y="4"/>
                      </a:lnTo>
                    </a:path>
                  </a:pathLst>
                </a:custGeom>
                <a:noFill/>
                <a:ln cap="rnd" w="12600">
                  <a:solidFill>
                    <a:srgbClr val="99ff99"/>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249" name=""/>
                <p:cNvSpPr/>
                <p:nvPr/>
              </p:nvSpPr>
              <p:spPr>
                <a:xfrm>
                  <a:off x="2917800" y="5205240"/>
                  <a:ext cx="9720" cy="11160"/>
                </a:xfrm>
                <a:custGeom>
                  <a:avLst/>
                  <a:gdLst/>
                  <a:ahLst/>
                  <a:rect l="l" t="t" r="r" b="b"/>
                  <a:pathLst>
                    <a:path w="7" h="8">
                      <a:moveTo>
                        <a:pt x="2" y="1"/>
                      </a:moveTo>
                      <a:lnTo>
                        <a:pt x="6" y="7"/>
                      </a:lnTo>
                      <a:lnTo>
                        <a:pt x="2" y="3"/>
                      </a:lnTo>
                      <a:lnTo>
                        <a:pt x="0" y="0"/>
                      </a:lnTo>
                      <a:lnTo>
                        <a:pt x="2" y="1"/>
                      </a:lnTo>
                    </a:path>
                  </a:pathLst>
                </a:custGeom>
                <a:solidFill>
                  <a:srgbClr val="ccffcc"/>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50" name=""/>
                <p:cNvSpPr/>
                <p:nvPr/>
              </p:nvSpPr>
              <p:spPr>
                <a:xfrm>
                  <a:off x="2917800" y="5205240"/>
                  <a:ext cx="9720" cy="11160"/>
                </a:xfrm>
                <a:custGeom>
                  <a:avLst/>
                  <a:gdLst/>
                  <a:ahLst/>
                  <a:rect l="l" t="t" r="r" b="b"/>
                  <a:pathLst>
                    <a:path w="7" h="8">
                      <a:moveTo>
                        <a:pt x="2" y="1"/>
                      </a:moveTo>
                      <a:lnTo>
                        <a:pt x="6" y="7"/>
                      </a:lnTo>
                      <a:lnTo>
                        <a:pt x="2" y="3"/>
                      </a:lnTo>
                      <a:lnTo>
                        <a:pt x="0" y="0"/>
                      </a:lnTo>
                      <a:lnTo>
                        <a:pt x="2" y="1"/>
                      </a:lnTo>
                    </a:path>
                  </a:pathLst>
                </a:custGeom>
                <a:noFill/>
                <a:ln cap="rnd" w="12600">
                  <a:solidFill>
                    <a:srgbClr val="99ff99"/>
                  </a:solidFill>
                  <a:round/>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251" name=""/>
                <p:cNvSpPr/>
                <p:nvPr/>
              </p:nvSpPr>
              <p:spPr>
                <a:xfrm>
                  <a:off x="2903400" y="5189400"/>
                  <a:ext cx="8280" cy="10800"/>
                </a:xfrm>
                <a:custGeom>
                  <a:avLst/>
                  <a:gdLst/>
                  <a:ahLst/>
                  <a:rect l="l" t="t" r="r" b="b"/>
                  <a:pathLst>
                    <a:path w="6" h="8">
                      <a:moveTo>
                        <a:pt x="0" y="7"/>
                      </a:moveTo>
                      <a:lnTo>
                        <a:pt x="5" y="0"/>
                      </a:lnTo>
                      <a:lnTo>
                        <a:pt x="5" y="5"/>
                      </a:lnTo>
                      <a:lnTo>
                        <a:pt x="0" y="7"/>
                      </a:lnTo>
                    </a:path>
                  </a:pathLst>
                </a:custGeom>
                <a:solidFill>
                  <a:srgbClr val="ccffcc"/>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252" name=""/>
                <p:cNvSpPr/>
                <p:nvPr/>
              </p:nvSpPr>
              <p:spPr>
                <a:xfrm>
                  <a:off x="2903400" y="5189400"/>
                  <a:ext cx="8280" cy="10800"/>
                </a:xfrm>
                <a:custGeom>
                  <a:avLst/>
                  <a:gdLst/>
                  <a:ahLst/>
                  <a:rect l="l" t="t" r="r" b="b"/>
                  <a:pathLst>
                    <a:path w="6" h="8">
                      <a:moveTo>
                        <a:pt x="0" y="7"/>
                      </a:moveTo>
                      <a:lnTo>
                        <a:pt x="5" y="0"/>
                      </a:lnTo>
                      <a:lnTo>
                        <a:pt x="5" y="5"/>
                      </a:lnTo>
                      <a:lnTo>
                        <a:pt x="0" y="7"/>
                      </a:lnTo>
                    </a:path>
                  </a:pathLst>
                </a:custGeom>
                <a:noFill/>
                <a:ln cap="rnd" w="12600">
                  <a:solidFill>
                    <a:srgbClr val="99ff99"/>
                  </a:solidFill>
                  <a:round/>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253" name=""/>
                <p:cNvSpPr/>
                <p:nvPr/>
              </p:nvSpPr>
              <p:spPr>
                <a:xfrm>
                  <a:off x="2905200" y="5171760"/>
                  <a:ext cx="9360" cy="19080"/>
                </a:xfrm>
                <a:custGeom>
                  <a:avLst/>
                  <a:gdLst/>
                  <a:ahLst/>
                  <a:rect l="l" t="t" r="r" b="b"/>
                  <a:pathLst>
                    <a:path w="7" h="14">
                      <a:moveTo>
                        <a:pt x="6" y="7"/>
                      </a:moveTo>
                      <a:lnTo>
                        <a:pt x="6" y="13"/>
                      </a:lnTo>
                      <a:lnTo>
                        <a:pt x="4" y="13"/>
                      </a:lnTo>
                      <a:lnTo>
                        <a:pt x="0" y="0"/>
                      </a:lnTo>
                      <a:lnTo>
                        <a:pt x="6" y="7"/>
                      </a:lnTo>
                    </a:path>
                  </a:pathLst>
                </a:custGeom>
                <a:solidFill>
                  <a:srgbClr val="ccffcc"/>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54" name=""/>
                <p:cNvSpPr/>
                <p:nvPr/>
              </p:nvSpPr>
              <p:spPr>
                <a:xfrm>
                  <a:off x="2905200" y="5171760"/>
                  <a:ext cx="9360" cy="19080"/>
                </a:xfrm>
                <a:custGeom>
                  <a:avLst/>
                  <a:gdLst/>
                  <a:ahLst/>
                  <a:rect l="l" t="t" r="r" b="b"/>
                  <a:pathLst>
                    <a:path w="7" h="14">
                      <a:moveTo>
                        <a:pt x="6" y="7"/>
                      </a:moveTo>
                      <a:lnTo>
                        <a:pt x="6" y="13"/>
                      </a:lnTo>
                      <a:lnTo>
                        <a:pt x="4" y="13"/>
                      </a:lnTo>
                      <a:lnTo>
                        <a:pt x="0" y="0"/>
                      </a:lnTo>
                      <a:lnTo>
                        <a:pt x="6" y="7"/>
                      </a:lnTo>
                    </a:path>
                  </a:pathLst>
                </a:custGeom>
                <a:noFill/>
                <a:ln cap="rnd" w="12600">
                  <a:solidFill>
                    <a:srgbClr val="99ff99"/>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255" name=""/>
                <p:cNvSpPr/>
                <p:nvPr/>
              </p:nvSpPr>
              <p:spPr>
                <a:xfrm>
                  <a:off x="2908440" y="5162400"/>
                  <a:ext cx="12600" cy="15840"/>
                </a:xfrm>
                <a:custGeom>
                  <a:avLst/>
                  <a:gdLst/>
                  <a:ahLst/>
                  <a:rect l="l" t="t" r="r" b="b"/>
                  <a:pathLst>
                    <a:path w="10" h="11">
                      <a:moveTo>
                        <a:pt x="4" y="8"/>
                      </a:moveTo>
                      <a:lnTo>
                        <a:pt x="0" y="0"/>
                      </a:lnTo>
                      <a:lnTo>
                        <a:pt x="7" y="6"/>
                      </a:lnTo>
                      <a:lnTo>
                        <a:pt x="9" y="10"/>
                      </a:lnTo>
                      <a:lnTo>
                        <a:pt x="4" y="8"/>
                      </a:lnTo>
                    </a:path>
                  </a:pathLst>
                </a:custGeom>
                <a:solidFill>
                  <a:srgbClr val="ccffcc"/>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56" name=""/>
                <p:cNvSpPr/>
                <p:nvPr/>
              </p:nvSpPr>
              <p:spPr>
                <a:xfrm>
                  <a:off x="2908440" y="5162400"/>
                  <a:ext cx="12600" cy="15840"/>
                </a:xfrm>
                <a:custGeom>
                  <a:avLst/>
                  <a:gdLst/>
                  <a:ahLst/>
                  <a:rect l="l" t="t" r="r" b="b"/>
                  <a:pathLst>
                    <a:path w="10" h="11">
                      <a:moveTo>
                        <a:pt x="4" y="8"/>
                      </a:moveTo>
                      <a:lnTo>
                        <a:pt x="0" y="0"/>
                      </a:lnTo>
                      <a:lnTo>
                        <a:pt x="7" y="6"/>
                      </a:lnTo>
                      <a:lnTo>
                        <a:pt x="9" y="10"/>
                      </a:lnTo>
                      <a:lnTo>
                        <a:pt x="4" y="8"/>
                      </a:lnTo>
                    </a:path>
                  </a:pathLst>
                </a:custGeom>
                <a:noFill/>
                <a:ln cap="rnd" w="12600">
                  <a:solidFill>
                    <a:srgbClr val="99ff99"/>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57" name=""/>
                <p:cNvSpPr/>
                <p:nvPr/>
              </p:nvSpPr>
              <p:spPr>
                <a:xfrm>
                  <a:off x="2894040" y="5159160"/>
                  <a:ext cx="12600" cy="7920"/>
                </a:xfrm>
                <a:custGeom>
                  <a:avLst/>
                  <a:gdLst/>
                  <a:ahLst/>
                  <a:rect l="l" t="t" r="r" b="b"/>
                  <a:pathLst>
                    <a:path w="9" h="6">
                      <a:moveTo>
                        <a:pt x="0" y="2"/>
                      </a:moveTo>
                      <a:lnTo>
                        <a:pt x="8" y="0"/>
                      </a:lnTo>
                      <a:lnTo>
                        <a:pt x="6" y="5"/>
                      </a:lnTo>
                      <a:lnTo>
                        <a:pt x="0" y="2"/>
                      </a:lnTo>
                    </a:path>
                  </a:pathLst>
                </a:custGeom>
                <a:solidFill>
                  <a:srgbClr val="ccffcc"/>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58" name=""/>
                <p:cNvSpPr/>
                <p:nvPr/>
              </p:nvSpPr>
              <p:spPr>
                <a:xfrm>
                  <a:off x="2894040" y="5159160"/>
                  <a:ext cx="12600" cy="7920"/>
                </a:xfrm>
                <a:custGeom>
                  <a:avLst/>
                  <a:gdLst/>
                  <a:ahLst/>
                  <a:rect l="l" t="t" r="r" b="b"/>
                  <a:pathLst>
                    <a:path w="9" h="6">
                      <a:moveTo>
                        <a:pt x="0" y="2"/>
                      </a:moveTo>
                      <a:lnTo>
                        <a:pt x="8" y="0"/>
                      </a:lnTo>
                      <a:lnTo>
                        <a:pt x="6" y="5"/>
                      </a:lnTo>
                      <a:lnTo>
                        <a:pt x="0" y="2"/>
                      </a:lnTo>
                    </a:path>
                  </a:pathLst>
                </a:custGeom>
                <a:noFill/>
                <a:ln cap="rnd" w="12600">
                  <a:solidFill>
                    <a:srgbClr val="99ff99"/>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59" name=""/>
                <p:cNvSpPr/>
                <p:nvPr/>
              </p:nvSpPr>
              <p:spPr>
                <a:xfrm>
                  <a:off x="2890800" y="5138280"/>
                  <a:ext cx="7920" cy="9720"/>
                </a:xfrm>
                <a:custGeom>
                  <a:avLst/>
                  <a:gdLst/>
                  <a:ahLst/>
                  <a:rect l="l" t="t" r="r" b="b"/>
                  <a:pathLst>
                    <a:path w="6" h="7">
                      <a:moveTo>
                        <a:pt x="0" y="2"/>
                      </a:moveTo>
                      <a:lnTo>
                        <a:pt x="2" y="0"/>
                      </a:lnTo>
                      <a:lnTo>
                        <a:pt x="5" y="6"/>
                      </a:lnTo>
                      <a:lnTo>
                        <a:pt x="0" y="2"/>
                      </a:lnTo>
                    </a:path>
                  </a:pathLst>
                </a:custGeom>
                <a:solidFill>
                  <a:srgbClr val="ccffcc"/>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60" name=""/>
                <p:cNvSpPr/>
                <p:nvPr/>
              </p:nvSpPr>
              <p:spPr>
                <a:xfrm>
                  <a:off x="2890800" y="5138280"/>
                  <a:ext cx="7920" cy="9720"/>
                </a:xfrm>
                <a:custGeom>
                  <a:avLst/>
                  <a:gdLst/>
                  <a:ahLst/>
                  <a:rect l="l" t="t" r="r" b="b"/>
                  <a:pathLst>
                    <a:path w="6" h="7">
                      <a:moveTo>
                        <a:pt x="0" y="2"/>
                      </a:moveTo>
                      <a:lnTo>
                        <a:pt x="2" y="0"/>
                      </a:lnTo>
                      <a:lnTo>
                        <a:pt x="5" y="6"/>
                      </a:lnTo>
                      <a:lnTo>
                        <a:pt x="0" y="2"/>
                      </a:lnTo>
                    </a:path>
                  </a:pathLst>
                </a:custGeom>
                <a:noFill/>
                <a:ln cap="rnd" w="12600">
                  <a:solidFill>
                    <a:srgbClr val="99ff99"/>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61" name=""/>
                <p:cNvSpPr/>
                <p:nvPr/>
              </p:nvSpPr>
              <p:spPr>
                <a:xfrm>
                  <a:off x="2895480" y="5108400"/>
                  <a:ext cx="19080" cy="46080"/>
                </a:xfrm>
                <a:custGeom>
                  <a:avLst/>
                  <a:gdLst/>
                  <a:ahLst/>
                  <a:rect l="l" t="t" r="r" b="b"/>
                  <a:pathLst>
                    <a:path w="14" h="34">
                      <a:moveTo>
                        <a:pt x="6" y="8"/>
                      </a:moveTo>
                      <a:lnTo>
                        <a:pt x="7" y="0"/>
                      </a:lnTo>
                      <a:lnTo>
                        <a:pt x="13" y="6"/>
                      </a:lnTo>
                      <a:lnTo>
                        <a:pt x="11" y="33"/>
                      </a:lnTo>
                      <a:lnTo>
                        <a:pt x="7" y="30"/>
                      </a:lnTo>
                      <a:lnTo>
                        <a:pt x="7" y="19"/>
                      </a:lnTo>
                      <a:lnTo>
                        <a:pt x="0" y="15"/>
                      </a:lnTo>
                      <a:lnTo>
                        <a:pt x="6" y="15"/>
                      </a:lnTo>
                      <a:lnTo>
                        <a:pt x="2" y="11"/>
                      </a:lnTo>
                      <a:lnTo>
                        <a:pt x="6" y="8"/>
                      </a:lnTo>
                    </a:path>
                  </a:pathLst>
                </a:custGeom>
                <a:solidFill>
                  <a:srgbClr val="ccffcc"/>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62" name=""/>
                <p:cNvSpPr/>
                <p:nvPr/>
              </p:nvSpPr>
              <p:spPr>
                <a:xfrm>
                  <a:off x="2895480" y="5108400"/>
                  <a:ext cx="19080" cy="46080"/>
                </a:xfrm>
                <a:custGeom>
                  <a:avLst/>
                  <a:gdLst/>
                  <a:ahLst/>
                  <a:rect l="l" t="t" r="r" b="b"/>
                  <a:pathLst>
                    <a:path w="14" h="34">
                      <a:moveTo>
                        <a:pt x="6" y="8"/>
                      </a:moveTo>
                      <a:lnTo>
                        <a:pt x="7" y="0"/>
                      </a:lnTo>
                      <a:lnTo>
                        <a:pt x="13" y="6"/>
                      </a:lnTo>
                      <a:lnTo>
                        <a:pt x="11" y="33"/>
                      </a:lnTo>
                      <a:lnTo>
                        <a:pt x="7" y="30"/>
                      </a:lnTo>
                      <a:lnTo>
                        <a:pt x="7" y="19"/>
                      </a:lnTo>
                      <a:lnTo>
                        <a:pt x="0" y="15"/>
                      </a:lnTo>
                      <a:lnTo>
                        <a:pt x="6" y="15"/>
                      </a:lnTo>
                      <a:lnTo>
                        <a:pt x="2" y="11"/>
                      </a:lnTo>
                      <a:lnTo>
                        <a:pt x="6" y="8"/>
                      </a:lnTo>
                    </a:path>
                  </a:pathLst>
                </a:custGeom>
                <a:noFill/>
                <a:ln cap="rnd" w="12600">
                  <a:solidFill>
                    <a:srgbClr val="99ff99"/>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263" name=""/>
                <p:cNvSpPr/>
                <p:nvPr/>
              </p:nvSpPr>
              <p:spPr>
                <a:xfrm>
                  <a:off x="2894040" y="5100480"/>
                  <a:ext cx="3240" cy="10800"/>
                </a:xfrm>
                <a:custGeom>
                  <a:avLst/>
                  <a:gdLst/>
                  <a:ahLst/>
                  <a:rect l="l" t="t" r="r" b="b"/>
                  <a:pathLst>
                    <a:path w="2" h="8">
                      <a:moveTo>
                        <a:pt x="0" y="4"/>
                      </a:moveTo>
                      <a:lnTo>
                        <a:pt x="0" y="0"/>
                      </a:lnTo>
                      <a:lnTo>
                        <a:pt x="1" y="4"/>
                      </a:lnTo>
                      <a:lnTo>
                        <a:pt x="0" y="7"/>
                      </a:lnTo>
                      <a:lnTo>
                        <a:pt x="0" y="4"/>
                      </a:lnTo>
                    </a:path>
                  </a:pathLst>
                </a:custGeom>
                <a:solidFill>
                  <a:srgbClr val="ccffcc"/>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264" name=""/>
                <p:cNvSpPr/>
                <p:nvPr/>
              </p:nvSpPr>
              <p:spPr>
                <a:xfrm>
                  <a:off x="2894040" y="5100480"/>
                  <a:ext cx="3240" cy="10800"/>
                </a:xfrm>
                <a:custGeom>
                  <a:avLst/>
                  <a:gdLst/>
                  <a:ahLst/>
                  <a:rect l="l" t="t" r="r" b="b"/>
                  <a:pathLst>
                    <a:path w="2" h="8">
                      <a:moveTo>
                        <a:pt x="0" y="4"/>
                      </a:moveTo>
                      <a:lnTo>
                        <a:pt x="0" y="0"/>
                      </a:lnTo>
                      <a:lnTo>
                        <a:pt x="1" y="4"/>
                      </a:lnTo>
                      <a:lnTo>
                        <a:pt x="0" y="7"/>
                      </a:lnTo>
                      <a:lnTo>
                        <a:pt x="0" y="4"/>
                      </a:lnTo>
                    </a:path>
                  </a:pathLst>
                </a:custGeom>
                <a:noFill/>
                <a:ln cap="rnd" w="12600">
                  <a:solidFill>
                    <a:srgbClr val="99ff99"/>
                  </a:solidFill>
                  <a:round/>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265" name=""/>
                <p:cNvSpPr/>
                <p:nvPr/>
              </p:nvSpPr>
              <p:spPr>
                <a:xfrm>
                  <a:off x="2894040" y="5087520"/>
                  <a:ext cx="7920" cy="20880"/>
                </a:xfrm>
                <a:custGeom>
                  <a:avLst/>
                  <a:gdLst/>
                  <a:ahLst/>
                  <a:rect l="l" t="t" r="r" b="b"/>
                  <a:pathLst>
                    <a:path w="6" h="14">
                      <a:moveTo>
                        <a:pt x="0" y="2"/>
                      </a:moveTo>
                      <a:lnTo>
                        <a:pt x="2" y="0"/>
                      </a:lnTo>
                      <a:lnTo>
                        <a:pt x="5" y="13"/>
                      </a:lnTo>
                      <a:lnTo>
                        <a:pt x="0" y="2"/>
                      </a:lnTo>
                    </a:path>
                  </a:pathLst>
                </a:custGeom>
                <a:solidFill>
                  <a:srgbClr val="ccffcc"/>
                </a:solidFill>
                <a:ln w="0">
                  <a:noFill/>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266" name=""/>
                <p:cNvSpPr/>
                <p:nvPr/>
              </p:nvSpPr>
              <p:spPr>
                <a:xfrm>
                  <a:off x="2894040" y="5087520"/>
                  <a:ext cx="7920" cy="20880"/>
                </a:xfrm>
                <a:custGeom>
                  <a:avLst/>
                  <a:gdLst/>
                  <a:ahLst/>
                  <a:rect l="l" t="t" r="r" b="b"/>
                  <a:pathLst>
                    <a:path w="6" h="14">
                      <a:moveTo>
                        <a:pt x="0" y="2"/>
                      </a:moveTo>
                      <a:lnTo>
                        <a:pt x="2" y="0"/>
                      </a:lnTo>
                      <a:lnTo>
                        <a:pt x="5" y="13"/>
                      </a:lnTo>
                      <a:lnTo>
                        <a:pt x="0" y="2"/>
                      </a:lnTo>
                    </a:path>
                  </a:pathLst>
                </a:custGeom>
                <a:noFill/>
                <a:ln cap="rnd" w="12600">
                  <a:solidFill>
                    <a:srgbClr val="99ff99"/>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267" name=""/>
                <p:cNvSpPr/>
                <p:nvPr/>
              </p:nvSpPr>
              <p:spPr>
                <a:xfrm>
                  <a:off x="2909880" y="5073480"/>
                  <a:ext cx="7920" cy="7920"/>
                </a:xfrm>
                <a:custGeom>
                  <a:avLst/>
                  <a:gdLst/>
                  <a:ahLst/>
                  <a:rect l="l" t="t" r="r" b="b"/>
                  <a:pathLst>
                    <a:path w="5" h="6">
                      <a:moveTo>
                        <a:pt x="4" y="5"/>
                      </a:moveTo>
                      <a:lnTo>
                        <a:pt x="0" y="2"/>
                      </a:lnTo>
                      <a:lnTo>
                        <a:pt x="2" y="0"/>
                      </a:lnTo>
                      <a:lnTo>
                        <a:pt x="4" y="5"/>
                      </a:lnTo>
                    </a:path>
                  </a:pathLst>
                </a:custGeom>
                <a:solidFill>
                  <a:srgbClr val="ccffcc"/>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68" name=""/>
                <p:cNvSpPr/>
                <p:nvPr/>
              </p:nvSpPr>
              <p:spPr>
                <a:xfrm>
                  <a:off x="2909880" y="5073480"/>
                  <a:ext cx="7920" cy="7920"/>
                </a:xfrm>
                <a:custGeom>
                  <a:avLst/>
                  <a:gdLst/>
                  <a:ahLst/>
                  <a:rect l="l" t="t" r="r" b="b"/>
                  <a:pathLst>
                    <a:path w="5" h="6">
                      <a:moveTo>
                        <a:pt x="4" y="5"/>
                      </a:moveTo>
                      <a:lnTo>
                        <a:pt x="0" y="2"/>
                      </a:lnTo>
                      <a:lnTo>
                        <a:pt x="2" y="0"/>
                      </a:lnTo>
                      <a:lnTo>
                        <a:pt x="4" y="5"/>
                      </a:lnTo>
                    </a:path>
                  </a:pathLst>
                </a:custGeom>
                <a:noFill/>
                <a:ln cap="rnd" w="12600">
                  <a:solidFill>
                    <a:srgbClr val="99ff99"/>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269" name=""/>
                <p:cNvSpPr/>
                <p:nvPr/>
              </p:nvSpPr>
              <p:spPr>
                <a:xfrm>
                  <a:off x="2917800" y="4997160"/>
                  <a:ext cx="11160" cy="9360"/>
                </a:xfrm>
                <a:custGeom>
                  <a:avLst/>
                  <a:gdLst/>
                  <a:ahLst/>
                  <a:rect l="l" t="t" r="r" b="b"/>
                  <a:pathLst>
                    <a:path w="8" h="7">
                      <a:moveTo>
                        <a:pt x="0" y="0"/>
                      </a:moveTo>
                      <a:lnTo>
                        <a:pt x="5" y="0"/>
                      </a:lnTo>
                      <a:lnTo>
                        <a:pt x="7" y="6"/>
                      </a:lnTo>
                      <a:lnTo>
                        <a:pt x="0" y="0"/>
                      </a:lnTo>
                    </a:path>
                  </a:pathLst>
                </a:custGeom>
                <a:solidFill>
                  <a:srgbClr val="ccffcc"/>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270" name=""/>
                <p:cNvSpPr/>
                <p:nvPr/>
              </p:nvSpPr>
              <p:spPr>
                <a:xfrm>
                  <a:off x="2917800" y="4997160"/>
                  <a:ext cx="11160" cy="9360"/>
                </a:xfrm>
                <a:custGeom>
                  <a:avLst/>
                  <a:gdLst/>
                  <a:ahLst/>
                  <a:rect l="l" t="t" r="r" b="b"/>
                  <a:pathLst>
                    <a:path w="8" h="7">
                      <a:moveTo>
                        <a:pt x="0" y="0"/>
                      </a:moveTo>
                      <a:lnTo>
                        <a:pt x="5" y="0"/>
                      </a:lnTo>
                      <a:lnTo>
                        <a:pt x="7" y="6"/>
                      </a:lnTo>
                      <a:lnTo>
                        <a:pt x="0" y="0"/>
                      </a:lnTo>
                    </a:path>
                  </a:pathLst>
                </a:custGeom>
                <a:noFill/>
                <a:ln cap="rnd" w="12600">
                  <a:solidFill>
                    <a:srgbClr val="99ff99"/>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271" name=""/>
                <p:cNvSpPr/>
                <p:nvPr/>
              </p:nvSpPr>
              <p:spPr>
                <a:xfrm>
                  <a:off x="2932200" y="4978080"/>
                  <a:ext cx="19080" cy="15840"/>
                </a:xfrm>
                <a:custGeom>
                  <a:avLst/>
                  <a:gdLst/>
                  <a:ahLst/>
                  <a:rect l="l" t="t" r="r" b="b"/>
                  <a:pathLst>
                    <a:path w="13" h="12">
                      <a:moveTo>
                        <a:pt x="6" y="0"/>
                      </a:moveTo>
                      <a:lnTo>
                        <a:pt x="12" y="3"/>
                      </a:lnTo>
                      <a:lnTo>
                        <a:pt x="10" y="9"/>
                      </a:lnTo>
                      <a:lnTo>
                        <a:pt x="2" y="11"/>
                      </a:lnTo>
                      <a:lnTo>
                        <a:pt x="0" y="3"/>
                      </a:lnTo>
                      <a:lnTo>
                        <a:pt x="6" y="0"/>
                      </a:lnTo>
                    </a:path>
                  </a:pathLst>
                </a:custGeom>
                <a:solidFill>
                  <a:srgbClr val="ccffcc"/>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72" name=""/>
                <p:cNvSpPr/>
                <p:nvPr/>
              </p:nvSpPr>
              <p:spPr>
                <a:xfrm>
                  <a:off x="2932200" y="4978080"/>
                  <a:ext cx="19080" cy="15840"/>
                </a:xfrm>
                <a:custGeom>
                  <a:avLst/>
                  <a:gdLst/>
                  <a:ahLst/>
                  <a:rect l="l" t="t" r="r" b="b"/>
                  <a:pathLst>
                    <a:path w="13" h="12">
                      <a:moveTo>
                        <a:pt x="6" y="0"/>
                      </a:moveTo>
                      <a:lnTo>
                        <a:pt x="12" y="3"/>
                      </a:lnTo>
                      <a:lnTo>
                        <a:pt x="10" y="9"/>
                      </a:lnTo>
                      <a:lnTo>
                        <a:pt x="2" y="11"/>
                      </a:lnTo>
                      <a:lnTo>
                        <a:pt x="0" y="3"/>
                      </a:lnTo>
                      <a:lnTo>
                        <a:pt x="6" y="0"/>
                      </a:lnTo>
                    </a:path>
                  </a:pathLst>
                </a:custGeom>
                <a:noFill/>
                <a:ln cap="rnd" w="12600">
                  <a:solidFill>
                    <a:srgbClr val="99ff99"/>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73" name=""/>
                <p:cNvSpPr/>
                <p:nvPr/>
              </p:nvSpPr>
              <p:spPr>
                <a:xfrm>
                  <a:off x="2916360" y="4898880"/>
                  <a:ext cx="20520" cy="52200"/>
                </a:xfrm>
                <a:custGeom>
                  <a:avLst/>
                  <a:gdLst/>
                  <a:ahLst/>
                  <a:rect l="l" t="t" r="r" b="b"/>
                  <a:pathLst>
                    <a:path w="15" h="38">
                      <a:moveTo>
                        <a:pt x="7" y="0"/>
                      </a:moveTo>
                      <a:lnTo>
                        <a:pt x="11" y="4"/>
                      </a:lnTo>
                      <a:lnTo>
                        <a:pt x="14" y="15"/>
                      </a:lnTo>
                      <a:lnTo>
                        <a:pt x="9" y="20"/>
                      </a:lnTo>
                      <a:lnTo>
                        <a:pt x="12" y="24"/>
                      </a:lnTo>
                      <a:lnTo>
                        <a:pt x="11" y="24"/>
                      </a:lnTo>
                      <a:lnTo>
                        <a:pt x="12" y="31"/>
                      </a:lnTo>
                      <a:lnTo>
                        <a:pt x="9" y="31"/>
                      </a:lnTo>
                      <a:lnTo>
                        <a:pt x="7" y="37"/>
                      </a:lnTo>
                      <a:lnTo>
                        <a:pt x="0" y="35"/>
                      </a:lnTo>
                      <a:lnTo>
                        <a:pt x="0" y="31"/>
                      </a:lnTo>
                      <a:lnTo>
                        <a:pt x="4" y="6"/>
                      </a:lnTo>
                      <a:lnTo>
                        <a:pt x="7" y="0"/>
                      </a:lnTo>
                    </a:path>
                  </a:pathLst>
                </a:custGeom>
                <a:solidFill>
                  <a:srgbClr val="ccffcc"/>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274" name=""/>
                <p:cNvSpPr/>
                <p:nvPr/>
              </p:nvSpPr>
              <p:spPr>
                <a:xfrm>
                  <a:off x="2916360" y="4898880"/>
                  <a:ext cx="20520" cy="52200"/>
                </a:xfrm>
                <a:custGeom>
                  <a:avLst/>
                  <a:gdLst/>
                  <a:ahLst/>
                  <a:rect l="l" t="t" r="r" b="b"/>
                  <a:pathLst>
                    <a:path w="15" h="38">
                      <a:moveTo>
                        <a:pt x="7" y="0"/>
                      </a:moveTo>
                      <a:lnTo>
                        <a:pt x="11" y="4"/>
                      </a:lnTo>
                      <a:lnTo>
                        <a:pt x="14" y="15"/>
                      </a:lnTo>
                      <a:lnTo>
                        <a:pt x="9" y="20"/>
                      </a:lnTo>
                      <a:lnTo>
                        <a:pt x="12" y="24"/>
                      </a:lnTo>
                      <a:lnTo>
                        <a:pt x="11" y="24"/>
                      </a:lnTo>
                      <a:lnTo>
                        <a:pt x="12" y="31"/>
                      </a:lnTo>
                      <a:lnTo>
                        <a:pt x="9" y="31"/>
                      </a:lnTo>
                      <a:lnTo>
                        <a:pt x="7" y="37"/>
                      </a:lnTo>
                      <a:lnTo>
                        <a:pt x="0" y="35"/>
                      </a:lnTo>
                      <a:lnTo>
                        <a:pt x="0" y="31"/>
                      </a:lnTo>
                      <a:lnTo>
                        <a:pt x="4" y="6"/>
                      </a:lnTo>
                      <a:lnTo>
                        <a:pt x="7" y="0"/>
                      </a:lnTo>
                    </a:path>
                  </a:pathLst>
                </a:custGeom>
                <a:noFill/>
                <a:ln cap="rnd" w="12600">
                  <a:solidFill>
                    <a:srgbClr val="99ff99"/>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275" name=""/>
                <p:cNvSpPr/>
                <p:nvPr/>
              </p:nvSpPr>
              <p:spPr>
                <a:xfrm>
                  <a:off x="3006720" y="5322600"/>
                  <a:ext cx="17640" cy="6480"/>
                </a:xfrm>
                <a:custGeom>
                  <a:avLst/>
                  <a:gdLst/>
                  <a:ahLst/>
                  <a:rect l="l" t="t" r="r" b="b"/>
                  <a:pathLst>
                    <a:path w="12" h="5">
                      <a:moveTo>
                        <a:pt x="2" y="4"/>
                      </a:moveTo>
                      <a:lnTo>
                        <a:pt x="0" y="0"/>
                      </a:lnTo>
                      <a:lnTo>
                        <a:pt x="11" y="2"/>
                      </a:lnTo>
                      <a:lnTo>
                        <a:pt x="2" y="4"/>
                      </a:lnTo>
                    </a:path>
                  </a:pathLst>
                </a:custGeom>
                <a:solidFill>
                  <a:srgbClr val="ccffcc"/>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276" name=""/>
                <p:cNvSpPr/>
                <p:nvPr/>
              </p:nvSpPr>
              <p:spPr>
                <a:xfrm>
                  <a:off x="3006720" y="5322600"/>
                  <a:ext cx="17640" cy="6480"/>
                </a:xfrm>
                <a:custGeom>
                  <a:avLst/>
                  <a:gdLst/>
                  <a:ahLst/>
                  <a:rect l="l" t="t" r="r" b="b"/>
                  <a:pathLst>
                    <a:path w="12" h="5">
                      <a:moveTo>
                        <a:pt x="2" y="4"/>
                      </a:moveTo>
                      <a:lnTo>
                        <a:pt x="0" y="0"/>
                      </a:lnTo>
                      <a:lnTo>
                        <a:pt x="11" y="2"/>
                      </a:lnTo>
                      <a:lnTo>
                        <a:pt x="2" y="4"/>
                      </a:lnTo>
                    </a:path>
                  </a:pathLst>
                </a:custGeom>
                <a:noFill/>
                <a:ln cap="rnd" w="12600">
                  <a:solidFill>
                    <a:srgbClr val="99ff99"/>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277" name=""/>
                <p:cNvSpPr/>
                <p:nvPr/>
              </p:nvSpPr>
              <p:spPr>
                <a:xfrm>
                  <a:off x="3009960" y="5322600"/>
                  <a:ext cx="44280" cy="28440"/>
                </a:xfrm>
                <a:custGeom>
                  <a:avLst/>
                  <a:gdLst/>
                  <a:ahLst/>
                  <a:rect l="l" t="t" r="r" b="b"/>
                  <a:pathLst>
                    <a:path w="32" h="21">
                      <a:moveTo>
                        <a:pt x="0" y="6"/>
                      </a:moveTo>
                      <a:lnTo>
                        <a:pt x="24" y="0"/>
                      </a:lnTo>
                      <a:lnTo>
                        <a:pt x="26" y="4"/>
                      </a:lnTo>
                      <a:lnTo>
                        <a:pt x="16" y="4"/>
                      </a:lnTo>
                      <a:lnTo>
                        <a:pt x="27" y="8"/>
                      </a:lnTo>
                      <a:lnTo>
                        <a:pt x="21" y="11"/>
                      </a:lnTo>
                      <a:lnTo>
                        <a:pt x="27" y="11"/>
                      </a:lnTo>
                      <a:lnTo>
                        <a:pt x="31" y="20"/>
                      </a:lnTo>
                      <a:lnTo>
                        <a:pt x="14" y="8"/>
                      </a:lnTo>
                      <a:lnTo>
                        <a:pt x="9" y="9"/>
                      </a:lnTo>
                      <a:lnTo>
                        <a:pt x="14" y="17"/>
                      </a:lnTo>
                      <a:lnTo>
                        <a:pt x="9" y="15"/>
                      </a:lnTo>
                      <a:lnTo>
                        <a:pt x="5" y="11"/>
                      </a:lnTo>
                      <a:lnTo>
                        <a:pt x="9" y="6"/>
                      </a:lnTo>
                      <a:lnTo>
                        <a:pt x="0" y="6"/>
                      </a:lnTo>
                    </a:path>
                  </a:pathLst>
                </a:custGeom>
                <a:solidFill>
                  <a:srgbClr val="ccffcc"/>
                </a:solid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278" name=""/>
                <p:cNvSpPr/>
                <p:nvPr/>
              </p:nvSpPr>
              <p:spPr>
                <a:xfrm>
                  <a:off x="3009960" y="5322600"/>
                  <a:ext cx="44280" cy="28440"/>
                </a:xfrm>
                <a:custGeom>
                  <a:avLst/>
                  <a:gdLst/>
                  <a:ahLst/>
                  <a:rect l="l" t="t" r="r" b="b"/>
                  <a:pathLst>
                    <a:path w="32" h="21">
                      <a:moveTo>
                        <a:pt x="0" y="6"/>
                      </a:moveTo>
                      <a:lnTo>
                        <a:pt x="24" y="0"/>
                      </a:lnTo>
                      <a:lnTo>
                        <a:pt x="26" y="4"/>
                      </a:lnTo>
                      <a:lnTo>
                        <a:pt x="16" y="4"/>
                      </a:lnTo>
                      <a:lnTo>
                        <a:pt x="27" y="8"/>
                      </a:lnTo>
                      <a:lnTo>
                        <a:pt x="21" y="11"/>
                      </a:lnTo>
                      <a:lnTo>
                        <a:pt x="27" y="11"/>
                      </a:lnTo>
                      <a:lnTo>
                        <a:pt x="31" y="20"/>
                      </a:lnTo>
                      <a:lnTo>
                        <a:pt x="14" y="8"/>
                      </a:lnTo>
                      <a:lnTo>
                        <a:pt x="9" y="9"/>
                      </a:lnTo>
                      <a:lnTo>
                        <a:pt x="14" y="17"/>
                      </a:lnTo>
                      <a:lnTo>
                        <a:pt x="9" y="15"/>
                      </a:lnTo>
                      <a:lnTo>
                        <a:pt x="5" y="11"/>
                      </a:lnTo>
                      <a:lnTo>
                        <a:pt x="9" y="6"/>
                      </a:lnTo>
                      <a:lnTo>
                        <a:pt x="0" y="6"/>
                      </a:lnTo>
                    </a:path>
                  </a:pathLst>
                </a:custGeom>
                <a:noFill/>
                <a:ln cap="rnd" w="12600">
                  <a:solidFill>
                    <a:srgbClr val="99ff99"/>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279" name=""/>
                <p:cNvSpPr/>
                <p:nvPr/>
              </p:nvSpPr>
              <p:spPr>
                <a:xfrm>
                  <a:off x="3049560" y="5322600"/>
                  <a:ext cx="23760" cy="12600"/>
                </a:xfrm>
                <a:custGeom>
                  <a:avLst/>
                  <a:gdLst/>
                  <a:ahLst/>
                  <a:rect l="l" t="t" r="r" b="b"/>
                  <a:pathLst>
                    <a:path w="17" h="9">
                      <a:moveTo>
                        <a:pt x="0" y="2"/>
                      </a:moveTo>
                      <a:lnTo>
                        <a:pt x="14" y="0"/>
                      </a:lnTo>
                      <a:lnTo>
                        <a:pt x="16" y="6"/>
                      </a:lnTo>
                      <a:lnTo>
                        <a:pt x="7" y="8"/>
                      </a:lnTo>
                      <a:lnTo>
                        <a:pt x="2" y="6"/>
                      </a:lnTo>
                      <a:lnTo>
                        <a:pt x="0" y="2"/>
                      </a:lnTo>
                    </a:path>
                  </a:pathLst>
                </a:custGeom>
                <a:solidFill>
                  <a:srgbClr val="ccffcc"/>
                </a:solidFill>
                <a:ln w="0">
                  <a:noFill/>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280" name=""/>
                <p:cNvSpPr/>
                <p:nvPr/>
              </p:nvSpPr>
              <p:spPr>
                <a:xfrm>
                  <a:off x="3049560" y="5322600"/>
                  <a:ext cx="23760" cy="12600"/>
                </a:xfrm>
                <a:custGeom>
                  <a:avLst/>
                  <a:gdLst/>
                  <a:ahLst/>
                  <a:rect l="l" t="t" r="r" b="b"/>
                  <a:pathLst>
                    <a:path w="17" h="9">
                      <a:moveTo>
                        <a:pt x="0" y="2"/>
                      </a:moveTo>
                      <a:lnTo>
                        <a:pt x="14" y="0"/>
                      </a:lnTo>
                      <a:lnTo>
                        <a:pt x="16" y="6"/>
                      </a:lnTo>
                      <a:lnTo>
                        <a:pt x="7" y="8"/>
                      </a:lnTo>
                      <a:lnTo>
                        <a:pt x="2" y="6"/>
                      </a:lnTo>
                      <a:lnTo>
                        <a:pt x="0" y="2"/>
                      </a:lnTo>
                    </a:path>
                  </a:pathLst>
                </a:custGeom>
                <a:noFill/>
                <a:ln cap="rnd" w="12600">
                  <a:solidFill>
                    <a:srgbClr val="99ff99"/>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281" name=""/>
                <p:cNvSpPr/>
                <p:nvPr/>
              </p:nvSpPr>
              <p:spPr>
                <a:xfrm>
                  <a:off x="2778120" y="3908160"/>
                  <a:ext cx="120600" cy="135000"/>
                </a:xfrm>
                <a:custGeom>
                  <a:avLst/>
                  <a:gdLst/>
                  <a:ahLst/>
                  <a:rect l="l" t="t" r="r" b="b"/>
                  <a:pathLst>
                    <a:path w="87" h="98">
                      <a:moveTo>
                        <a:pt x="84" y="22"/>
                      </a:moveTo>
                      <a:lnTo>
                        <a:pt x="71" y="15"/>
                      </a:lnTo>
                      <a:lnTo>
                        <a:pt x="69" y="16"/>
                      </a:lnTo>
                      <a:lnTo>
                        <a:pt x="55" y="16"/>
                      </a:lnTo>
                      <a:lnTo>
                        <a:pt x="48" y="9"/>
                      </a:lnTo>
                      <a:lnTo>
                        <a:pt x="29" y="0"/>
                      </a:lnTo>
                      <a:lnTo>
                        <a:pt x="12" y="9"/>
                      </a:lnTo>
                      <a:lnTo>
                        <a:pt x="12" y="18"/>
                      </a:lnTo>
                      <a:lnTo>
                        <a:pt x="6" y="31"/>
                      </a:lnTo>
                      <a:lnTo>
                        <a:pt x="0" y="36"/>
                      </a:lnTo>
                      <a:lnTo>
                        <a:pt x="0" y="56"/>
                      </a:lnTo>
                      <a:lnTo>
                        <a:pt x="8" y="60"/>
                      </a:lnTo>
                      <a:lnTo>
                        <a:pt x="13" y="55"/>
                      </a:lnTo>
                      <a:lnTo>
                        <a:pt x="15" y="60"/>
                      </a:lnTo>
                      <a:lnTo>
                        <a:pt x="13" y="67"/>
                      </a:lnTo>
                      <a:lnTo>
                        <a:pt x="6" y="73"/>
                      </a:lnTo>
                      <a:lnTo>
                        <a:pt x="8" y="78"/>
                      </a:lnTo>
                      <a:lnTo>
                        <a:pt x="2" y="82"/>
                      </a:lnTo>
                      <a:lnTo>
                        <a:pt x="4" y="89"/>
                      </a:lnTo>
                      <a:lnTo>
                        <a:pt x="12" y="87"/>
                      </a:lnTo>
                      <a:lnTo>
                        <a:pt x="19" y="89"/>
                      </a:lnTo>
                      <a:lnTo>
                        <a:pt x="20" y="97"/>
                      </a:lnTo>
                      <a:lnTo>
                        <a:pt x="26" y="95"/>
                      </a:lnTo>
                      <a:lnTo>
                        <a:pt x="31" y="91"/>
                      </a:lnTo>
                      <a:lnTo>
                        <a:pt x="33" y="80"/>
                      </a:lnTo>
                      <a:lnTo>
                        <a:pt x="36" y="75"/>
                      </a:lnTo>
                      <a:lnTo>
                        <a:pt x="40" y="75"/>
                      </a:lnTo>
                      <a:lnTo>
                        <a:pt x="43" y="69"/>
                      </a:lnTo>
                      <a:lnTo>
                        <a:pt x="64" y="60"/>
                      </a:lnTo>
                      <a:lnTo>
                        <a:pt x="76" y="46"/>
                      </a:lnTo>
                      <a:lnTo>
                        <a:pt x="84" y="35"/>
                      </a:lnTo>
                      <a:lnTo>
                        <a:pt x="86" y="35"/>
                      </a:lnTo>
                      <a:lnTo>
                        <a:pt x="78" y="24"/>
                      </a:lnTo>
                      <a:lnTo>
                        <a:pt x="84" y="22"/>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2" name=""/>
                <p:cNvSpPr/>
                <p:nvPr/>
              </p:nvSpPr>
              <p:spPr>
                <a:xfrm>
                  <a:off x="2778120" y="3908160"/>
                  <a:ext cx="120600" cy="135000"/>
                </a:xfrm>
                <a:custGeom>
                  <a:avLst/>
                  <a:gdLst/>
                  <a:ahLst/>
                  <a:rect l="l" t="t" r="r" b="b"/>
                  <a:pathLst>
                    <a:path w="87" h="98">
                      <a:moveTo>
                        <a:pt x="84" y="22"/>
                      </a:moveTo>
                      <a:lnTo>
                        <a:pt x="71" y="15"/>
                      </a:lnTo>
                      <a:lnTo>
                        <a:pt x="69" y="16"/>
                      </a:lnTo>
                      <a:lnTo>
                        <a:pt x="55" y="16"/>
                      </a:lnTo>
                      <a:lnTo>
                        <a:pt x="48" y="9"/>
                      </a:lnTo>
                      <a:lnTo>
                        <a:pt x="29" y="0"/>
                      </a:lnTo>
                      <a:lnTo>
                        <a:pt x="12" y="9"/>
                      </a:lnTo>
                      <a:lnTo>
                        <a:pt x="12" y="18"/>
                      </a:lnTo>
                      <a:lnTo>
                        <a:pt x="6" y="31"/>
                      </a:lnTo>
                      <a:lnTo>
                        <a:pt x="0" y="36"/>
                      </a:lnTo>
                      <a:lnTo>
                        <a:pt x="0" y="56"/>
                      </a:lnTo>
                      <a:lnTo>
                        <a:pt x="8" y="60"/>
                      </a:lnTo>
                      <a:lnTo>
                        <a:pt x="13" y="55"/>
                      </a:lnTo>
                      <a:lnTo>
                        <a:pt x="15" y="60"/>
                      </a:lnTo>
                      <a:lnTo>
                        <a:pt x="13" y="67"/>
                      </a:lnTo>
                      <a:lnTo>
                        <a:pt x="6" y="73"/>
                      </a:lnTo>
                      <a:lnTo>
                        <a:pt x="8" y="78"/>
                      </a:lnTo>
                      <a:lnTo>
                        <a:pt x="2" y="82"/>
                      </a:lnTo>
                      <a:lnTo>
                        <a:pt x="4" y="89"/>
                      </a:lnTo>
                      <a:lnTo>
                        <a:pt x="12" y="87"/>
                      </a:lnTo>
                      <a:lnTo>
                        <a:pt x="19" y="89"/>
                      </a:lnTo>
                      <a:lnTo>
                        <a:pt x="20" y="97"/>
                      </a:lnTo>
                      <a:lnTo>
                        <a:pt x="26" y="95"/>
                      </a:lnTo>
                      <a:lnTo>
                        <a:pt x="31" y="91"/>
                      </a:lnTo>
                      <a:lnTo>
                        <a:pt x="33" y="80"/>
                      </a:lnTo>
                      <a:lnTo>
                        <a:pt x="36" y="75"/>
                      </a:lnTo>
                      <a:lnTo>
                        <a:pt x="40" y="75"/>
                      </a:lnTo>
                      <a:lnTo>
                        <a:pt x="43" y="69"/>
                      </a:lnTo>
                      <a:lnTo>
                        <a:pt x="64" y="60"/>
                      </a:lnTo>
                      <a:lnTo>
                        <a:pt x="76" y="46"/>
                      </a:lnTo>
                      <a:lnTo>
                        <a:pt x="84" y="35"/>
                      </a:lnTo>
                      <a:lnTo>
                        <a:pt x="86" y="35"/>
                      </a:lnTo>
                      <a:lnTo>
                        <a:pt x="78" y="24"/>
                      </a:lnTo>
                      <a:lnTo>
                        <a:pt x="84" y="22"/>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3" name=""/>
                <p:cNvSpPr/>
                <p:nvPr/>
              </p:nvSpPr>
              <p:spPr>
                <a:xfrm>
                  <a:off x="3341880" y="3817800"/>
                  <a:ext cx="61920" cy="75960"/>
                </a:xfrm>
                <a:custGeom>
                  <a:avLst/>
                  <a:gdLst/>
                  <a:ahLst/>
                  <a:rect l="l" t="t" r="r" b="b"/>
                  <a:pathLst>
                    <a:path w="44" h="56">
                      <a:moveTo>
                        <a:pt x="0" y="51"/>
                      </a:moveTo>
                      <a:lnTo>
                        <a:pt x="5" y="46"/>
                      </a:lnTo>
                      <a:lnTo>
                        <a:pt x="7" y="31"/>
                      </a:lnTo>
                      <a:lnTo>
                        <a:pt x="2" y="20"/>
                      </a:lnTo>
                      <a:lnTo>
                        <a:pt x="0" y="11"/>
                      </a:lnTo>
                      <a:lnTo>
                        <a:pt x="7" y="2"/>
                      </a:lnTo>
                      <a:lnTo>
                        <a:pt x="10" y="0"/>
                      </a:lnTo>
                      <a:lnTo>
                        <a:pt x="27" y="8"/>
                      </a:lnTo>
                      <a:lnTo>
                        <a:pt x="39" y="19"/>
                      </a:lnTo>
                      <a:lnTo>
                        <a:pt x="43" y="24"/>
                      </a:lnTo>
                      <a:lnTo>
                        <a:pt x="29" y="48"/>
                      </a:lnTo>
                      <a:lnTo>
                        <a:pt x="20" y="55"/>
                      </a:lnTo>
                      <a:lnTo>
                        <a:pt x="7" y="55"/>
                      </a:lnTo>
                      <a:lnTo>
                        <a:pt x="0" y="51"/>
                      </a:lnTo>
                    </a:path>
                  </a:pathLst>
                </a:custGeom>
                <a:solidFill>
                  <a:srgbClr val="ccffcc"/>
                </a:solidFill>
                <a:ln w="0">
                  <a:noFill/>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284" name=""/>
                <p:cNvSpPr/>
                <p:nvPr/>
              </p:nvSpPr>
              <p:spPr>
                <a:xfrm>
                  <a:off x="3341880" y="3817800"/>
                  <a:ext cx="61920" cy="75960"/>
                </a:xfrm>
                <a:custGeom>
                  <a:avLst/>
                  <a:gdLst/>
                  <a:ahLst/>
                  <a:rect l="l" t="t" r="r" b="b"/>
                  <a:pathLst>
                    <a:path w="44" h="56">
                      <a:moveTo>
                        <a:pt x="0" y="51"/>
                      </a:moveTo>
                      <a:lnTo>
                        <a:pt x="5" y="46"/>
                      </a:lnTo>
                      <a:lnTo>
                        <a:pt x="7" y="31"/>
                      </a:lnTo>
                      <a:lnTo>
                        <a:pt x="2" y="20"/>
                      </a:lnTo>
                      <a:lnTo>
                        <a:pt x="0" y="11"/>
                      </a:lnTo>
                      <a:lnTo>
                        <a:pt x="7" y="2"/>
                      </a:lnTo>
                      <a:lnTo>
                        <a:pt x="10" y="0"/>
                      </a:lnTo>
                      <a:lnTo>
                        <a:pt x="27" y="8"/>
                      </a:lnTo>
                      <a:lnTo>
                        <a:pt x="39" y="19"/>
                      </a:lnTo>
                      <a:lnTo>
                        <a:pt x="43" y="24"/>
                      </a:lnTo>
                      <a:lnTo>
                        <a:pt x="29" y="48"/>
                      </a:lnTo>
                      <a:lnTo>
                        <a:pt x="20" y="55"/>
                      </a:lnTo>
                      <a:lnTo>
                        <a:pt x="7" y="55"/>
                      </a:lnTo>
                      <a:lnTo>
                        <a:pt x="0" y="51"/>
                      </a:lnTo>
                    </a:path>
                  </a:pathLst>
                </a:custGeom>
                <a:noFill/>
                <a:ln cap="rnd" w="12600">
                  <a:solidFill>
                    <a:srgbClr val="99ff99"/>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285" name=""/>
                <p:cNvSpPr/>
                <p:nvPr/>
              </p:nvSpPr>
              <p:spPr>
                <a:xfrm>
                  <a:off x="3195720" y="3762000"/>
                  <a:ext cx="101520" cy="147600"/>
                </a:xfrm>
                <a:custGeom>
                  <a:avLst/>
                  <a:gdLst/>
                  <a:ahLst/>
                  <a:rect l="l" t="t" r="r" b="b"/>
                  <a:pathLst>
                    <a:path w="73" h="107">
                      <a:moveTo>
                        <a:pt x="10" y="48"/>
                      </a:moveTo>
                      <a:lnTo>
                        <a:pt x="0" y="33"/>
                      </a:lnTo>
                      <a:lnTo>
                        <a:pt x="3" y="24"/>
                      </a:lnTo>
                      <a:lnTo>
                        <a:pt x="11" y="18"/>
                      </a:lnTo>
                      <a:lnTo>
                        <a:pt x="8" y="18"/>
                      </a:lnTo>
                      <a:lnTo>
                        <a:pt x="8" y="9"/>
                      </a:lnTo>
                      <a:lnTo>
                        <a:pt x="20" y="2"/>
                      </a:lnTo>
                      <a:lnTo>
                        <a:pt x="22" y="0"/>
                      </a:lnTo>
                      <a:lnTo>
                        <a:pt x="25" y="0"/>
                      </a:lnTo>
                      <a:lnTo>
                        <a:pt x="39" y="11"/>
                      </a:lnTo>
                      <a:lnTo>
                        <a:pt x="42" y="22"/>
                      </a:lnTo>
                      <a:lnTo>
                        <a:pt x="53" y="26"/>
                      </a:lnTo>
                      <a:lnTo>
                        <a:pt x="63" y="37"/>
                      </a:lnTo>
                      <a:lnTo>
                        <a:pt x="58" y="51"/>
                      </a:lnTo>
                      <a:lnTo>
                        <a:pt x="51" y="53"/>
                      </a:lnTo>
                      <a:lnTo>
                        <a:pt x="47" y="64"/>
                      </a:lnTo>
                      <a:lnTo>
                        <a:pt x="54" y="75"/>
                      </a:lnTo>
                      <a:lnTo>
                        <a:pt x="60" y="77"/>
                      </a:lnTo>
                      <a:lnTo>
                        <a:pt x="65" y="90"/>
                      </a:lnTo>
                      <a:lnTo>
                        <a:pt x="72" y="97"/>
                      </a:lnTo>
                      <a:lnTo>
                        <a:pt x="61" y="95"/>
                      </a:lnTo>
                      <a:lnTo>
                        <a:pt x="40" y="106"/>
                      </a:lnTo>
                      <a:lnTo>
                        <a:pt x="29" y="104"/>
                      </a:lnTo>
                      <a:lnTo>
                        <a:pt x="24" y="99"/>
                      </a:lnTo>
                      <a:lnTo>
                        <a:pt x="24" y="91"/>
                      </a:lnTo>
                      <a:lnTo>
                        <a:pt x="20" y="88"/>
                      </a:lnTo>
                      <a:lnTo>
                        <a:pt x="22" y="71"/>
                      </a:lnTo>
                      <a:lnTo>
                        <a:pt x="27" y="68"/>
                      </a:lnTo>
                      <a:lnTo>
                        <a:pt x="24" y="59"/>
                      </a:lnTo>
                      <a:lnTo>
                        <a:pt x="18" y="57"/>
                      </a:lnTo>
                      <a:lnTo>
                        <a:pt x="18" y="48"/>
                      </a:lnTo>
                      <a:lnTo>
                        <a:pt x="10" y="48"/>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6" name=""/>
                <p:cNvSpPr/>
                <p:nvPr/>
              </p:nvSpPr>
              <p:spPr>
                <a:xfrm>
                  <a:off x="3195720" y="3762000"/>
                  <a:ext cx="101520" cy="147600"/>
                </a:xfrm>
                <a:custGeom>
                  <a:avLst/>
                  <a:gdLst/>
                  <a:ahLst/>
                  <a:rect l="l" t="t" r="r" b="b"/>
                  <a:pathLst>
                    <a:path w="73" h="107">
                      <a:moveTo>
                        <a:pt x="10" y="48"/>
                      </a:moveTo>
                      <a:lnTo>
                        <a:pt x="0" y="33"/>
                      </a:lnTo>
                      <a:lnTo>
                        <a:pt x="3" y="24"/>
                      </a:lnTo>
                      <a:lnTo>
                        <a:pt x="11" y="18"/>
                      </a:lnTo>
                      <a:lnTo>
                        <a:pt x="8" y="18"/>
                      </a:lnTo>
                      <a:lnTo>
                        <a:pt x="8" y="9"/>
                      </a:lnTo>
                      <a:lnTo>
                        <a:pt x="20" y="2"/>
                      </a:lnTo>
                      <a:lnTo>
                        <a:pt x="22" y="0"/>
                      </a:lnTo>
                      <a:lnTo>
                        <a:pt x="25" y="0"/>
                      </a:lnTo>
                      <a:lnTo>
                        <a:pt x="39" y="11"/>
                      </a:lnTo>
                      <a:lnTo>
                        <a:pt x="42" y="22"/>
                      </a:lnTo>
                      <a:lnTo>
                        <a:pt x="53" y="26"/>
                      </a:lnTo>
                      <a:lnTo>
                        <a:pt x="63" y="37"/>
                      </a:lnTo>
                      <a:lnTo>
                        <a:pt x="58" y="51"/>
                      </a:lnTo>
                      <a:lnTo>
                        <a:pt x="51" y="53"/>
                      </a:lnTo>
                      <a:lnTo>
                        <a:pt x="47" y="64"/>
                      </a:lnTo>
                      <a:lnTo>
                        <a:pt x="54" y="75"/>
                      </a:lnTo>
                      <a:lnTo>
                        <a:pt x="60" y="77"/>
                      </a:lnTo>
                      <a:lnTo>
                        <a:pt x="65" y="90"/>
                      </a:lnTo>
                      <a:lnTo>
                        <a:pt x="72" y="97"/>
                      </a:lnTo>
                      <a:lnTo>
                        <a:pt x="61" y="95"/>
                      </a:lnTo>
                      <a:lnTo>
                        <a:pt x="40" y="106"/>
                      </a:lnTo>
                      <a:lnTo>
                        <a:pt x="29" y="104"/>
                      </a:lnTo>
                      <a:lnTo>
                        <a:pt x="24" y="99"/>
                      </a:lnTo>
                      <a:lnTo>
                        <a:pt x="24" y="91"/>
                      </a:lnTo>
                      <a:lnTo>
                        <a:pt x="20" y="88"/>
                      </a:lnTo>
                      <a:lnTo>
                        <a:pt x="22" y="71"/>
                      </a:lnTo>
                      <a:lnTo>
                        <a:pt x="27" y="68"/>
                      </a:lnTo>
                      <a:lnTo>
                        <a:pt x="24" y="59"/>
                      </a:lnTo>
                      <a:lnTo>
                        <a:pt x="18" y="57"/>
                      </a:lnTo>
                      <a:lnTo>
                        <a:pt x="18" y="48"/>
                      </a:lnTo>
                      <a:lnTo>
                        <a:pt x="10" y="48"/>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7" name=""/>
                <p:cNvSpPr/>
                <p:nvPr/>
              </p:nvSpPr>
              <p:spPr>
                <a:xfrm>
                  <a:off x="3162240" y="4346280"/>
                  <a:ext cx="181080" cy="192240"/>
                </a:xfrm>
                <a:custGeom>
                  <a:avLst/>
                  <a:gdLst/>
                  <a:ahLst/>
                  <a:rect l="l" t="t" r="r" b="b"/>
                  <a:pathLst>
                    <a:path w="129" h="138">
                      <a:moveTo>
                        <a:pt x="72" y="15"/>
                      </a:moveTo>
                      <a:lnTo>
                        <a:pt x="63" y="4"/>
                      </a:lnTo>
                      <a:lnTo>
                        <a:pt x="56" y="0"/>
                      </a:lnTo>
                      <a:lnTo>
                        <a:pt x="44" y="0"/>
                      </a:lnTo>
                      <a:lnTo>
                        <a:pt x="13" y="7"/>
                      </a:lnTo>
                      <a:lnTo>
                        <a:pt x="5" y="24"/>
                      </a:lnTo>
                      <a:lnTo>
                        <a:pt x="5" y="35"/>
                      </a:lnTo>
                      <a:lnTo>
                        <a:pt x="0" y="49"/>
                      </a:lnTo>
                      <a:lnTo>
                        <a:pt x="5" y="51"/>
                      </a:lnTo>
                      <a:lnTo>
                        <a:pt x="30" y="77"/>
                      </a:lnTo>
                      <a:lnTo>
                        <a:pt x="47" y="80"/>
                      </a:lnTo>
                      <a:lnTo>
                        <a:pt x="75" y="100"/>
                      </a:lnTo>
                      <a:lnTo>
                        <a:pt x="77" y="106"/>
                      </a:lnTo>
                      <a:lnTo>
                        <a:pt x="66" y="124"/>
                      </a:lnTo>
                      <a:lnTo>
                        <a:pt x="66" y="129"/>
                      </a:lnTo>
                      <a:lnTo>
                        <a:pt x="81" y="131"/>
                      </a:lnTo>
                      <a:lnTo>
                        <a:pt x="90" y="137"/>
                      </a:lnTo>
                      <a:lnTo>
                        <a:pt x="108" y="135"/>
                      </a:lnTo>
                      <a:lnTo>
                        <a:pt x="123" y="118"/>
                      </a:lnTo>
                      <a:lnTo>
                        <a:pt x="126" y="104"/>
                      </a:lnTo>
                      <a:lnTo>
                        <a:pt x="128" y="86"/>
                      </a:lnTo>
                      <a:lnTo>
                        <a:pt x="128" y="75"/>
                      </a:lnTo>
                      <a:lnTo>
                        <a:pt x="112" y="75"/>
                      </a:lnTo>
                      <a:lnTo>
                        <a:pt x="107" y="49"/>
                      </a:lnTo>
                      <a:lnTo>
                        <a:pt x="97" y="46"/>
                      </a:lnTo>
                      <a:lnTo>
                        <a:pt x="86" y="49"/>
                      </a:lnTo>
                      <a:lnTo>
                        <a:pt x="75" y="46"/>
                      </a:lnTo>
                      <a:lnTo>
                        <a:pt x="72" y="15"/>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8" name=""/>
                <p:cNvSpPr/>
                <p:nvPr/>
              </p:nvSpPr>
              <p:spPr>
                <a:xfrm>
                  <a:off x="3162240" y="4346280"/>
                  <a:ext cx="181080" cy="192240"/>
                </a:xfrm>
                <a:custGeom>
                  <a:avLst/>
                  <a:gdLst/>
                  <a:ahLst/>
                  <a:rect l="l" t="t" r="r" b="b"/>
                  <a:pathLst>
                    <a:path w="129" h="138">
                      <a:moveTo>
                        <a:pt x="72" y="15"/>
                      </a:moveTo>
                      <a:lnTo>
                        <a:pt x="63" y="4"/>
                      </a:lnTo>
                      <a:lnTo>
                        <a:pt x="56" y="0"/>
                      </a:lnTo>
                      <a:lnTo>
                        <a:pt x="44" y="0"/>
                      </a:lnTo>
                      <a:lnTo>
                        <a:pt x="13" y="7"/>
                      </a:lnTo>
                      <a:lnTo>
                        <a:pt x="5" y="24"/>
                      </a:lnTo>
                      <a:lnTo>
                        <a:pt x="5" y="35"/>
                      </a:lnTo>
                      <a:lnTo>
                        <a:pt x="0" y="49"/>
                      </a:lnTo>
                      <a:lnTo>
                        <a:pt x="5" y="51"/>
                      </a:lnTo>
                      <a:lnTo>
                        <a:pt x="30" y="77"/>
                      </a:lnTo>
                      <a:lnTo>
                        <a:pt x="47" y="80"/>
                      </a:lnTo>
                      <a:lnTo>
                        <a:pt x="75" y="100"/>
                      </a:lnTo>
                      <a:lnTo>
                        <a:pt x="77" y="106"/>
                      </a:lnTo>
                      <a:lnTo>
                        <a:pt x="66" y="124"/>
                      </a:lnTo>
                      <a:lnTo>
                        <a:pt x="66" y="129"/>
                      </a:lnTo>
                      <a:lnTo>
                        <a:pt x="81" y="131"/>
                      </a:lnTo>
                      <a:lnTo>
                        <a:pt x="90" y="137"/>
                      </a:lnTo>
                      <a:lnTo>
                        <a:pt x="108" y="135"/>
                      </a:lnTo>
                      <a:lnTo>
                        <a:pt x="123" y="118"/>
                      </a:lnTo>
                      <a:lnTo>
                        <a:pt x="126" y="104"/>
                      </a:lnTo>
                      <a:lnTo>
                        <a:pt x="128" y="86"/>
                      </a:lnTo>
                      <a:lnTo>
                        <a:pt x="128" y="75"/>
                      </a:lnTo>
                      <a:lnTo>
                        <a:pt x="112" y="75"/>
                      </a:lnTo>
                      <a:lnTo>
                        <a:pt x="107" y="49"/>
                      </a:lnTo>
                      <a:lnTo>
                        <a:pt x="97" y="46"/>
                      </a:lnTo>
                      <a:lnTo>
                        <a:pt x="86" y="49"/>
                      </a:lnTo>
                      <a:lnTo>
                        <a:pt x="75" y="46"/>
                      </a:lnTo>
                      <a:lnTo>
                        <a:pt x="72" y="15"/>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89" name=""/>
                <p:cNvSpPr/>
                <p:nvPr/>
              </p:nvSpPr>
              <p:spPr>
                <a:xfrm>
                  <a:off x="2766960" y="3938400"/>
                  <a:ext cx="270000" cy="387360"/>
                </a:xfrm>
                <a:custGeom>
                  <a:avLst/>
                  <a:gdLst/>
                  <a:ahLst/>
                  <a:rect l="l" t="t" r="r" b="b"/>
                  <a:pathLst>
                    <a:path w="192" h="280">
                      <a:moveTo>
                        <a:pt x="179" y="268"/>
                      </a:moveTo>
                      <a:lnTo>
                        <a:pt x="175" y="275"/>
                      </a:lnTo>
                      <a:lnTo>
                        <a:pt x="163" y="279"/>
                      </a:lnTo>
                      <a:lnTo>
                        <a:pt x="137" y="257"/>
                      </a:lnTo>
                      <a:lnTo>
                        <a:pt x="113" y="248"/>
                      </a:lnTo>
                      <a:lnTo>
                        <a:pt x="93" y="233"/>
                      </a:lnTo>
                      <a:lnTo>
                        <a:pt x="75" y="217"/>
                      </a:lnTo>
                      <a:lnTo>
                        <a:pt x="75" y="200"/>
                      </a:lnTo>
                      <a:lnTo>
                        <a:pt x="55" y="173"/>
                      </a:lnTo>
                      <a:lnTo>
                        <a:pt x="36" y="124"/>
                      </a:lnTo>
                      <a:lnTo>
                        <a:pt x="28" y="116"/>
                      </a:lnTo>
                      <a:lnTo>
                        <a:pt x="20" y="102"/>
                      </a:lnTo>
                      <a:lnTo>
                        <a:pt x="2" y="87"/>
                      </a:lnTo>
                      <a:lnTo>
                        <a:pt x="5" y="82"/>
                      </a:lnTo>
                      <a:lnTo>
                        <a:pt x="2" y="78"/>
                      </a:lnTo>
                      <a:lnTo>
                        <a:pt x="0" y="64"/>
                      </a:lnTo>
                      <a:lnTo>
                        <a:pt x="13" y="51"/>
                      </a:lnTo>
                      <a:lnTo>
                        <a:pt x="15" y="56"/>
                      </a:lnTo>
                      <a:lnTo>
                        <a:pt x="9" y="60"/>
                      </a:lnTo>
                      <a:lnTo>
                        <a:pt x="11" y="67"/>
                      </a:lnTo>
                      <a:lnTo>
                        <a:pt x="19" y="65"/>
                      </a:lnTo>
                      <a:lnTo>
                        <a:pt x="26" y="67"/>
                      </a:lnTo>
                      <a:lnTo>
                        <a:pt x="28" y="75"/>
                      </a:lnTo>
                      <a:lnTo>
                        <a:pt x="33" y="73"/>
                      </a:lnTo>
                      <a:lnTo>
                        <a:pt x="38" y="69"/>
                      </a:lnTo>
                      <a:lnTo>
                        <a:pt x="40" y="58"/>
                      </a:lnTo>
                      <a:lnTo>
                        <a:pt x="44" y="53"/>
                      </a:lnTo>
                      <a:lnTo>
                        <a:pt x="47" y="53"/>
                      </a:lnTo>
                      <a:lnTo>
                        <a:pt x="50" y="47"/>
                      </a:lnTo>
                      <a:lnTo>
                        <a:pt x="71" y="38"/>
                      </a:lnTo>
                      <a:lnTo>
                        <a:pt x="84" y="24"/>
                      </a:lnTo>
                      <a:lnTo>
                        <a:pt x="92" y="13"/>
                      </a:lnTo>
                      <a:lnTo>
                        <a:pt x="93" y="13"/>
                      </a:lnTo>
                      <a:lnTo>
                        <a:pt x="85" y="2"/>
                      </a:lnTo>
                      <a:lnTo>
                        <a:pt x="92" y="0"/>
                      </a:lnTo>
                      <a:lnTo>
                        <a:pt x="99" y="2"/>
                      </a:lnTo>
                      <a:lnTo>
                        <a:pt x="109" y="14"/>
                      </a:lnTo>
                      <a:lnTo>
                        <a:pt x="115" y="16"/>
                      </a:lnTo>
                      <a:lnTo>
                        <a:pt x="118" y="25"/>
                      </a:lnTo>
                      <a:lnTo>
                        <a:pt x="124" y="25"/>
                      </a:lnTo>
                      <a:lnTo>
                        <a:pt x="126" y="36"/>
                      </a:lnTo>
                      <a:lnTo>
                        <a:pt x="137" y="36"/>
                      </a:lnTo>
                      <a:lnTo>
                        <a:pt x="142" y="33"/>
                      </a:lnTo>
                      <a:lnTo>
                        <a:pt x="151" y="34"/>
                      </a:lnTo>
                      <a:lnTo>
                        <a:pt x="156" y="33"/>
                      </a:lnTo>
                      <a:lnTo>
                        <a:pt x="168" y="38"/>
                      </a:lnTo>
                      <a:lnTo>
                        <a:pt x="171" y="44"/>
                      </a:lnTo>
                      <a:lnTo>
                        <a:pt x="163" y="56"/>
                      </a:lnTo>
                      <a:lnTo>
                        <a:pt x="171" y="60"/>
                      </a:lnTo>
                      <a:lnTo>
                        <a:pt x="147" y="67"/>
                      </a:lnTo>
                      <a:lnTo>
                        <a:pt x="135" y="75"/>
                      </a:lnTo>
                      <a:lnTo>
                        <a:pt x="126" y="87"/>
                      </a:lnTo>
                      <a:lnTo>
                        <a:pt x="124" y="98"/>
                      </a:lnTo>
                      <a:lnTo>
                        <a:pt x="118" y="100"/>
                      </a:lnTo>
                      <a:lnTo>
                        <a:pt x="113" y="113"/>
                      </a:lnTo>
                      <a:lnTo>
                        <a:pt x="118" y="124"/>
                      </a:lnTo>
                      <a:lnTo>
                        <a:pt x="128" y="133"/>
                      </a:lnTo>
                      <a:lnTo>
                        <a:pt x="128" y="140"/>
                      </a:lnTo>
                      <a:lnTo>
                        <a:pt x="135" y="142"/>
                      </a:lnTo>
                      <a:lnTo>
                        <a:pt x="139" y="149"/>
                      </a:lnTo>
                      <a:lnTo>
                        <a:pt x="147" y="149"/>
                      </a:lnTo>
                      <a:lnTo>
                        <a:pt x="164" y="138"/>
                      </a:lnTo>
                      <a:lnTo>
                        <a:pt x="164" y="164"/>
                      </a:lnTo>
                      <a:lnTo>
                        <a:pt x="166" y="166"/>
                      </a:lnTo>
                      <a:lnTo>
                        <a:pt x="177" y="164"/>
                      </a:lnTo>
                      <a:lnTo>
                        <a:pt x="191" y="188"/>
                      </a:lnTo>
                      <a:lnTo>
                        <a:pt x="186" y="195"/>
                      </a:lnTo>
                      <a:lnTo>
                        <a:pt x="186" y="219"/>
                      </a:lnTo>
                      <a:lnTo>
                        <a:pt x="182" y="222"/>
                      </a:lnTo>
                      <a:lnTo>
                        <a:pt x="186" y="231"/>
                      </a:lnTo>
                      <a:lnTo>
                        <a:pt x="180" y="237"/>
                      </a:lnTo>
                      <a:lnTo>
                        <a:pt x="180" y="242"/>
                      </a:lnTo>
                      <a:lnTo>
                        <a:pt x="186" y="251"/>
                      </a:lnTo>
                      <a:lnTo>
                        <a:pt x="177" y="264"/>
                      </a:lnTo>
                      <a:lnTo>
                        <a:pt x="179" y="268"/>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0" name=""/>
                <p:cNvSpPr/>
                <p:nvPr/>
              </p:nvSpPr>
              <p:spPr>
                <a:xfrm>
                  <a:off x="2766960" y="3938400"/>
                  <a:ext cx="270000" cy="387360"/>
                </a:xfrm>
                <a:custGeom>
                  <a:avLst/>
                  <a:gdLst/>
                  <a:ahLst/>
                  <a:rect l="l" t="t" r="r" b="b"/>
                  <a:pathLst>
                    <a:path w="192" h="280">
                      <a:moveTo>
                        <a:pt x="179" y="268"/>
                      </a:moveTo>
                      <a:lnTo>
                        <a:pt x="175" y="275"/>
                      </a:lnTo>
                      <a:lnTo>
                        <a:pt x="163" y="279"/>
                      </a:lnTo>
                      <a:lnTo>
                        <a:pt x="137" y="257"/>
                      </a:lnTo>
                      <a:lnTo>
                        <a:pt x="113" y="248"/>
                      </a:lnTo>
                      <a:lnTo>
                        <a:pt x="93" y="233"/>
                      </a:lnTo>
                      <a:lnTo>
                        <a:pt x="75" y="217"/>
                      </a:lnTo>
                      <a:lnTo>
                        <a:pt x="75" y="200"/>
                      </a:lnTo>
                      <a:lnTo>
                        <a:pt x="55" y="173"/>
                      </a:lnTo>
                      <a:lnTo>
                        <a:pt x="36" y="124"/>
                      </a:lnTo>
                      <a:lnTo>
                        <a:pt x="28" y="116"/>
                      </a:lnTo>
                      <a:lnTo>
                        <a:pt x="20" y="102"/>
                      </a:lnTo>
                      <a:lnTo>
                        <a:pt x="2" y="87"/>
                      </a:lnTo>
                      <a:lnTo>
                        <a:pt x="5" y="82"/>
                      </a:lnTo>
                      <a:lnTo>
                        <a:pt x="2" y="78"/>
                      </a:lnTo>
                      <a:lnTo>
                        <a:pt x="0" y="64"/>
                      </a:lnTo>
                      <a:lnTo>
                        <a:pt x="13" y="51"/>
                      </a:lnTo>
                      <a:lnTo>
                        <a:pt x="15" y="56"/>
                      </a:lnTo>
                      <a:lnTo>
                        <a:pt x="9" y="60"/>
                      </a:lnTo>
                      <a:lnTo>
                        <a:pt x="11" y="67"/>
                      </a:lnTo>
                      <a:lnTo>
                        <a:pt x="19" y="65"/>
                      </a:lnTo>
                      <a:lnTo>
                        <a:pt x="26" y="67"/>
                      </a:lnTo>
                      <a:lnTo>
                        <a:pt x="28" y="75"/>
                      </a:lnTo>
                      <a:lnTo>
                        <a:pt x="33" y="73"/>
                      </a:lnTo>
                      <a:lnTo>
                        <a:pt x="38" y="69"/>
                      </a:lnTo>
                      <a:lnTo>
                        <a:pt x="40" y="58"/>
                      </a:lnTo>
                      <a:lnTo>
                        <a:pt x="44" y="53"/>
                      </a:lnTo>
                      <a:lnTo>
                        <a:pt x="47" y="53"/>
                      </a:lnTo>
                      <a:lnTo>
                        <a:pt x="50" y="47"/>
                      </a:lnTo>
                      <a:lnTo>
                        <a:pt x="71" y="38"/>
                      </a:lnTo>
                      <a:lnTo>
                        <a:pt x="84" y="24"/>
                      </a:lnTo>
                      <a:lnTo>
                        <a:pt x="92" y="13"/>
                      </a:lnTo>
                      <a:lnTo>
                        <a:pt x="93" y="13"/>
                      </a:lnTo>
                      <a:lnTo>
                        <a:pt x="85" y="2"/>
                      </a:lnTo>
                      <a:lnTo>
                        <a:pt x="92" y="0"/>
                      </a:lnTo>
                      <a:lnTo>
                        <a:pt x="99" y="2"/>
                      </a:lnTo>
                      <a:lnTo>
                        <a:pt x="109" y="14"/>
                      </a:lnTo>
                      <a:lnTo>
                        <a:pt x="115" y="16"/>
                      </a:lnTo>
                      <a:lnTo>
                        <a:pt x="118" y="25"/>
                      </a:lnTo>
                      <a:lnTo>
                        <a:pt x="124" y="25"/>
                      </a:lnTo>
                      <a:lnTo>
                        <a:pt x="126" y="36"/>
                      </a:lnTo>
                      <a:lnTo>
                        <a:pt x="137" y="36"/>
                      </a:lnTo>
                      <a:lnTo>
                        <a:pt x="142" y="33"/>
                      </a:lnTo>
                      <a:lnTo>
                        <a:pt x="151" y="34"/>
                      </a:lnTo>
                      <a:lnTo>
                        <a:pt x="156" y="33"/>
                      </a:lnTo>
                      <a:lnTo>
                        <a:pt x="168" y="38"/>
                      </a:lnTo>
                      <a:lnTo>
                        <a:pt x="171" y="44"/>
                      </a:lnTo>
                      <a:lnTo>
                        <a:pt x="163" y="56"/>
                      </a:lnTo>
                      <a:lnTo>
                        <a:pt x="171" y="60"/>
                      </a:lnTo>
                      <a:lnTo>
                        <a:pt x="147" y="67"/>
                      </a:lnTo>
                      <a:lnTo>
                        <a:pt x="135" y="75"/>
                      </a:lnTo>
                      <a:lnTo>
                        <a:pt x="126" y="87"/>
                      </a:lnTo>
                      <a:lnTo>
                        <a:pt x="124" y="98"/>
                      </a:lnTo>
                      <a:lnTo>
                        <a:pt x="118" y="100"/>
                      </a:lnTo>
                      <a:lnTo>
                        <a:pt x="113" y="113"/>
                      </a:lnTo>
                      <a:lnTo>
                        <a:pt x="118" y="124"/>
                      </a:lnTo>
                      <a:lnTo>
                        <a:pt x="128" y="133"/>
                      </a:lnTo>
                      <a:lnTo>
                        <a:pt x="128" y="140"/>
                      </a:lnTo>
                      <a:lnTo>
                        <a:pt x="135" y="142"/>
                      </a:lnTo>
                      <a:lnTo>
                        <a:pt x="139" y="149"/>
                      </a:lnTo>
                      <a:lnTo>
                        <a:pt x="147" y="149"/>
                      </a:lnTo>
                      <a:lnTo>
                        <a:pt x="164" y="138"/>
                      </a:lnTo>
                      <a:lnTo>
                        <a:pt x="164" y="164"/>
                      </a:lnTo>
                      <a:lnTo>
                        <a:pt x="166" y="166"/>
                      </a:lnTo>
                      <a:lnTo>
                        <a:pt x="177" y="164"/>
                      </a:lnTo>
                      <a:lnTo>
                        <a:pt x="191" y="188"/>
                      </a:lnTo>
                      <a:lnTo>
                        <a:pt x="186" y="195"/>
                      </a:lnTo>
                      <a:lnTo>
                        <a:pt x="186" y="219"/>
                      </a:lnTo>
                      <a:lnTo>
                        <a:pt x="182" y="222"/>
                      </a:lnTo>
                      <a:lnTo>
                        <a:pt x="186" y="231"/>
                      </a:lnTo>
                      <a:lnTo>
                        <a:pt x="180" y="237"/>
                      </a:lnTo>
                      <a:lnTo>
                        <a:pt x="180" y="242"/>
                      </a:lnTo>
                      <a:lnTo>
                        <a:pt x="186" y="251"/>
                      </a:lnTo>
                      <a:lnTo>
                        <a:pt x="177" y="264"/>
                      </a:lnTo>
                      <a:lnTo>
                        <a:pt x="179" y="268"/>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1" name=""/>
                <p:cNvSpPr/>
                <p:nvPr/>
              </p:nvSpPr>
              <p:spPr>
                <a:xfrm>
                  <a:off x="3262320" y="3812760"/>
                  <a:ext cx="90360" cy="87480"/>
                </a:xfrm>
                <a:custGeom>
                  <a:avLst/>
                  <a:gdLst/>
                  <a:ahLst/>
                  <a:rect l="l" t="t" r="r" b="b"/>
                  <a:pathLst>
                    <a:path w="64" h="63">
                      <a:moveTo>
                        <a:pt x="25" y="60"/>
                      </a:moveTo>
                      <a:lnTo>
                        <a:pt x="18" y="53"/>
                      </a:lnTo>
                      <a:lnTo>
                        <a:pt x="12" y="40"/>
                      </a:lnTo>
                      <a:lnTo>
                        <a:pt x="7" y="38"/>
                      </a:lnTo>
                      <a:lnTo>
                        <a:pt x="0" y="27"/>
                      </a:lnTo>
                      <a:lnTo>
                        <a:pt x="4" y="16"/>
                      </a:lnTo>
                      <a:lnTo>
                        <a:pt x="11" y="14"/>
                      </a:lnTo>
                      <a:lnTo>
                        <a:pt x="16" y="0"/>
                      </a:lnTo>
                      <a:lnTo>
                        <a:pt x="49" y="0"/>
                      </a:lnTo>
                      <a:lnTo>
                        <a:pt x="63" y="2"/>
                      </a:lnTo>
                      <a:lnTo>
                        <a:pt x="63" y="5"/>
                      </a:lnTo>
                      <a:lnTo>
                        <a:pt x="56" y="14"/>
                      </a:lnTo>
                      <a:lnTo>
                        <a:pt x="58" y="23"/>
                      </a:lnTo>
                      <a:lnTo>
                        <a:pt x="63" y="34"/>
                      </a:lnTo>
                      <a:lnTo>
                        <a:pt x="61" y="49"/>
                      </a:lnTo>
                      <a:lnTo>
                        <a:pt x="56" y="54"/>
                      </a:lnTo>
                      <a:lnTo>
                        <a:pt x="49" y="51"/>
                      </a:lnTo>
                      <a:lnTo>
                        <a:pt x="36" y="53"/>
                      </a:lnTo>
                      <a:lnTo>
                        <a:pt x="35" y="62"/>
                      </a:lnTo>
                      <a:lnTo>
                        <a:pt x="25" y="60"/>
                      </a:lnTo>
                    </a:path>
                  </a:pathLst>
                </a:custGeom>
                <a:solidFill>
                  <a:srgbClr val="ccffcc"/>
                </a:solidFill>
                <a:ln w="0">
                  <a:no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292" name=""/>
                <p:cNvSpPr/>
                <p:nvPr/>
              </p:nvSpPr>
              <p:spPr>
                <a:xfrm>
                  <a:off x="3262320" y="3812760"/>
                  <a:ext cx="90360" cy="87480"/>
                </a:xfrm>
                <a:custGeom>
                  <a:avLst/>
                  <a:gdLst/>
                  <a:ahLst/>
                  <a:rect l="l" t="t" r="r" b="b"/>
                  <a:pathLst>
                    <a:path w="64" h="63">
                      <a:moveTo>
                        <a:pt x="25" y="60"/>
                      </a:moveTo>
                      <a:lnTo>
                        <a:pt x="18" y="53"/>
                      </a:lnTo>
                      <a:lnTo>
                        <a:pt x="12" y="40"/>
                      </a:lnTo>
                      <a:lnTo>
                        <a:pt x="7" y="38"/>
                      </a:lnTo>
                      <a:lnTo>
                        <a:pt x="0" y="27"/>
                      </a:lnTo>
                      <a:lnTo>
                        <a:pt x="4" y="16"/>
                      </a:lnTo>
                      <a:lnTo>
                        <a:pt x="11" y="14"/>
                      </a:lnTo>
                      <a:lnTo>
                        <a:pt x="16" y="0"/>
                      </a:lnTo>
                      <a:lnTo>
                        <a:pt x="49" y="0"/>
                      </a:lnTo>
                      <a:lnTo>
                        <a:pt x="63" y="2"/>
                      </a:lnTo>
                      <a:lnTo>
                        <a:pt x="63" y="5"/>
                      </a:lnTo>
                      <a:lnTo>
                        <a:pt x="56" y="14"/>
                      </a:lnTo>
                      <a:lnTo>
                        <a:pt x="58" y="23"/>
                      </a:lnTo>
                      <a:lnTo>
                        <a:pt x="63" y="34"/>
                      </a:lnTo>
                      <a:lnTo>
                        <a:pt x="61" y="49"/>
                      </a:lnTo>
                      <a:lnTo>
                        <a:pt x="56" y="54"/>
                      </a:lnTo>
                      <a:lnTo>
                        <a:pt x="49" y="51"/>
                      </a:lnTo>
                      <a:lnTo>
                        <a:pt x="36" y="53"/>
                      </a:lnTo>
                      <a:lnTo>
                        <a:pt x="35" y="62"/>
                      </a:lnTo>
                      <a:lnTo>
                        <a:pt x="25" y="60"/>
                      </a:lnTo>
                    </a:path>
                  </a:pathLst>
                </a:custGeom>
                <a:noFill/>
                <a:ln cap="rnd" w="12600">
                  <a:solidFill>
                    <a:srgbClr val="99ff99"/>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293" name=""/>
                <p:cNvSpPr/>
                <p:nvPr/>
              </p:nvSpPr>
              <p:spPr>
                <a:xfrm>
                  <a:off x="3179880" y="3709800"/>
                  <a:ext cx="23760" cy="15840"/>
                </a:xfrm>
                <a:custGeom>
                  <a:avLst/>
                  <a:gdLst/>
                  <a:ahLst/>
                  <a:rect l="l" t="t" r="r" b="b"/>
                  <a:pathLst>
                    <a:path w="16" h="12">
                      <a:moveTo>
                        <a:pt x="15" y="0"/>
                      </a:moveTo>
                      <a:lnTo>
                        <a:pt x="11" y="9"/>
                      </a:lnTo>
                      <a:lnTo>
                        <a:pt x="0" y="11"/>
                      </a:lnTo>
                      <a:lnTo>
                        <a:pt x="5" y="5"/>
                      </a:lnTo>
                      <a:lnTo>
                        <a:pt x="4" y="0"/>
                      </a:lnTo>
                      <a:lnTo>
                        <a:pt x="15" y="0"/>
                      </a:lnTo>
                    </a:path>
                  </a:pathLst>
                </a:custGeom>
                <a:solidFill>
                  <a:srgbClr val="ccffcc"/>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94" name=""/>
                <p:cNvSpPr/>
                <p:nvPr/>
              </p:nvSpPr>
              <p:spPr>
                <a:xfrm>
                  <a:off x="3179880" y="3709800"/>
                  <a:ext cx="23760" cy="15840"/>
                </a:xfrm>
                <a:custGeom>
                  <a:avLst/>
                  <a:gdLst/>
                  <a:ahLst/>
                  <a:rect l="l" t="t" r="r" b="b"/>
                  <a:pathLst>
                    <a:path w="16" h="12">
                      <a:moveTo>
                        <a:pt x="15" y="0"/>
                      </a:moveTo>
                      <a:lnTo>
                        <a:pt x="11" y="9"/>
                      </a:lnTo>
                      <a:lnTo>
                        <a:pt x="0" y="11"/>
                      </a:lnTo>
                      <a:lnTo>
                        <a:pt x="5" y="5"/>
                      </a:lnTo>
                      <a:lnTo>
                        <a:pt x="4" y="0"/>
                      </a:lnTo>
                      <a:lnTo>
                        <a:pt x="15" y="0"/>
                      </a:lnTo>
                    </a:path>
                  </a:pathLst>
                </a:custGeom>
                <a:noFill/>
                <a:ln cap="rnd" w="12600">
                  <a:solidFill>
                    <a:srgbClr val="99ff99"/>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95" name=""/>
                <p:cNvSpPr/>
                <p:nvPr/>
              </p:nvSpPr>
              <p:spPr>
                <a:xfrm>
                  <a:off x="3254400" y="4598640"/>
                  <a:ext cx="112680" cy="120600"/>
                </a:xfrm>
                <a:custGeom>
                  <a:avLst/>
                  <a:gdLst/>
                  <a:ahLst/>
                  <a:rect l="l" t="t" r="r" b="b"/>
                  <a:pathLst>
                    <a:path w="81" h="87">
                      <a:moveTo>
                        <a:pt x="12" y="2"/>
                      </a:moveTo>
                      <a:lnTo>
                        <a:pt x="23" y="0"/>
                      </a:lnTo>
                      <a:lnTo>
                        <a:pt x="35" y="8"/>
                      </a:lnTo>
                      <a:lnTo>
                        <a:pt x="36" y="15"/>
                      </a:lnTo>
                      <a:lnTo>
                        <a:pt x="44" y="13"/>
                      </a:lnTo>
                      <a:lnTo>
                        <a:pt x="51" y="20"/>
                      </a:lnTo>
                      <a:lnTo>
                        <a:pt x="71" y="33"/>
                      </a:lnTo>
                      <a:lnTo>
                        <a:pt x="73" y="40"/>
                      </a:lnTo>
                      <a:lnTo>
                        <a:pt x="80" y="46"/>
                      </a:lnTo>
                      <a:lnTo>
                        <a:pt x="75" y="55"/>
                      </a:lnTo>
                      <a:lnTo>
                        <a:pt x="76" y="66"/>
                      </a:lnTo>
                      <a:lnTo>
                        <a:pt x="65" y="80"/>
                      </a:lnTo>
                      <a:lnTo>
                        <a:pt x="54" y="86"/>
                      </a:lnTo>
                      <a:lnTo>
                        <a:pt x="35" y="84"/>
                      </a:lnTo>
                      <a:lnTo>
                        <a:pt x="18" y="79"/>
                      </a:lnTo>
                      <a:lnTo>
                        <a:pt x="7" y="77"/>
                      </a:lnTo>
                      <a:lnTo>
                        <a:pt x="0" y="70"/>
                      </a:lnTo>
                      <a:lnTo>
                        <a:pt x="4" y="49"/>
                      </a:lnTo>
                      <a:lnTo>
                        <a:pt x="9" y="8"/>
                      </a:lnTo>
                      <a:lnTo>
                        <a:pt x="12" y="2"/>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6" name=""/>
                <p:cNvSpPr/>
                <p:nvPr/>
              </p:nvSpPr>
              <p:spPr>
                <a:xfrm>
                  <a:off x="3254400" y="4598640"/>
                  <a:ext cx="112680" cy="120600"/>
                </a:xfrm>
                <a:custGeom>
                  <a:avLst/>
                  <a:gdLst/>
                  <a:ahLst/>
                  <a:rect l="l" t="t" r="r" b="b"/>
                  <a:pathLst>
                    <a:path w="81" h="87">
                      <a:moveTo>
                        <a:pt x="12" y="2"/>
                      </a:moveTo>
                      <a:lnTo>
                        <a:pt x="23" y="0"/>
                      </a:lnTo>
                      <a:lnTo>
                        <a:pt x="35" y="8"/>
                      </a:lnTo>
                      <a:lnTo>
                        <a:pt x="36" y="15"/>
                      </a:lnTo>
                      <a:lnTo>
                        <a:pt x="44" y="13"/>
                      </a:lnTo>
                      <a:lnTo>
                        <a:pt x="51" y="20"/>
                      </a:lnTo>
                      <a:lnTo>
                        <a:pt x="71" y="33"/>
                      </a:lnTo>
                      <a:lnTo>
                        <a:pt x="73" y="40"/>
                      </a:lnTo>
                      <a:lnTo>
                        <a:pt x="80" y="46"/>
                      </a:lnTo>
                      <a:lnTo>
                        <a:pt x="75" y="55"/>
                      </a:lnTo>
                      <a:lnTo>
                        <a:pt x="76" y="66"/>
                      </a:lnTo>
                      <a:lnTo>
                        <a:pt x="65" y="80"/>
                      </a:lnTo>
                      <a:lnTo>
                        <a:pt x="54" y="86"/>
                      </a:lnTo>
                      <a:lnTo>
                        <a:pt x="35" y="84"/>
                      </a:lnTo>
                      <a:lnTo>
                        <a:pt x="18" y="79"/>
                      </a:lnTo>
                      <a:lnTo>
                        <a:pt x="7" y="77"/>
                      </a:lnTo>
                      <a:lnTo>
                        <a:pt x="0" y="70"/>
                      </a:lnTo>
                      <a:lnTo>
                        <a:pt x="4" y="49"/>
                      </a:lnTo>
                      <a:lnTo>
                        <a:pt x="9" y="8"/>
                      </a:lnTo>
                      <a:lnTo>
                        <a:pt x="12" y="2"/>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7" name=""/>
                <p:cNvSpPr/>
                <p:nvPr/>
              </p:nvSpPr>
              <p:spPr>
                <a:xfrm>
                  <a:off x="2935440" y="3677760"/>
                  <a:ext cx="291960" cy="241560"/>
                </a:xfrm>
                <a:custGeom>
                  <a:avLst/>
                  <a:gdLst/>
                  <a:ahLst/>
                  <a:rect l="l" t="t" r="r" b="b"/>
                  <a:pathLst>
                    <a:path w="209" h="174">
                      <a:moveTo>
                        <a:pt x="31" y="6"/>
                      </a:moveTo>
                      <a:lnTo>
                        <a:pt x="22" y="7"/>
                      </a:lnTo>
                      <a:lnTo>
                        <a:pt x="13" y="20"/>
                      </a:lnTo>
                      <a:lnTo>
                        <a:pt x="0" y="46"/>
                      </a:lnTo>
                      <a:lnTo>
                        <a:pt x="10" y="46"/>
                      </a:lnTo>
                      <a:lnTo>
                        <a:pt x="15" y="62"/>
                      </a:lnTo>
                      <a:lnTo>
                        <a:pt x="17" y="73"/>
                      </a:lnTo>
                      <a:lnTo>
                        <a:pt x="22" y="78"/>
                      </a:lnTo>
                      <a:lnTo>
                        <a:pt x="31" y="80"/>
                      </a:lnTo>
                      <a:lnTo>
                        <a:pt x="43" y="78"/>
                      </a:lnTo>
                      <a:lnTo>
                        <a:pt x="52" y="80"/>
                      </a:lnTo>
                      <a:lnTo>
                        <a:pt x="62" y="93"/>
                      </a:lnTo>
                      <a:lnTo>
                        <a:pt x="90" y="93"/>
                      </a:lnTo>
                      <a:lnTo>
                        <a:pt x="84" y="117"/>
                      </a:lnTo>
                      <a:lnTo>
                        <a:pt x="86" y="124"/>
                      </a:lnTo>
                      <a:lnTo>
                        <a:pt x="93" y="135"/>
                      </a:lnTo>
                      <a:lnTo>
                        <a:pt x="86" y="144"/>
                      </a:lnTo>
                      <a:lnTo>
                        <a:pt x="93" y="151"/>
                      </a:lnTo>
                      <a:lnTo>
                        <a:pt x="99" y="166"/>
                      </a:lnTo>
                      <a:lnTo>
                        <a:pt x="108" y="173"/>
                      </a:lnTo>
                      <a:lnTo>
                        <a:pt x="119" y="173"/>
                      </a:lnTo>
                      <a:lnTo>
                        <a:pt x="139" y="164"/>
                      </a:lnTo>
                      <a:lnTo>
                        <a:pt x="144" y="157"/>
                      </a:lnTo>
                      <a:lnTo>
                        <a:pt x="154" y="153"/>
                      </a:lnTo>
                      <a:lnTo>
                        <a:pt x="154" y="151"/>
                      </a:lnTo>
                      <a:lnTo>
                        <a:pt x="140" y="150"/>
                      </a:lnTo>
                      <a:lnTo>
                        <a:pt x="139" y="140"/>
                      </a:lnTo>
                      <a:lnTo>
                        <a:pt x="140" y="131"/>
                      </a:lnTo>
                      <a:lnTo>
                        <a:pt x="133" y="126"/>
                      </a:lnTo>
                      <a:lnTo>
                        <a:pt x="132" y="120"/>
                      </a:lnTo>
                      <a:lnTo>
                        <a:pt x="159" y="128"/>
                      </a:lnTo>
                      <a:lnTo>
                        <a:pt x="190" y="117"/>
                      </a:lnTo>
                      <a:lnTo>
                        <a:pt x="196" y="108"/>
                      </a:lnTo>
                      <a:lnTo>
                        <a:pt x="186" y="93"/>
                      </a:lnTo>
                      <a:lnTo>
                        <a:pt x="188" y="84"/>
                      </a:lnTo>
                      <a:lnTo>
                        <a:pt x="197" y="78"/>
                      </a:lnTo>
                      <a:lnTo>
                        <a:pt x="194" y="78"/>
                      </a:lnTo>
                      <a:lnTo>
                        <a:pt x="194" y="69"/>
                      </a:lnTo>
                      <a:lnTo>
                        <a:pt x="206" y="62"/>
                      </a:lnTo>
                      <a:lnTo>
                        <a:pt x="208" y="60"/>
                      </a:lnTo>
                      <a:lnTo>
                        <a:pt x="203" y="55"/>
                      </a:lnTo>
                      <a:lnTo>
                        <a:pt x="197" y="58"/>
                      </a:lnTo>
                      <a:lnTo>
                        <a:pt x="190" y="57"/>
                      </a:lnTo>
                      <a:lnTo>
                        <a:pt x="194" y="53"/>
                      </a:lnTo>
                      <a:lnTo>
                        <a:pt x="190" y="44"/>
                      </a:lnTo>
                      <a:lnTo>
                        <a:pt x="179" y="37"/>
                      </a:lnTo>
                      <a:lnTo>
                        <a:pt x="170" y="37"/>
                      </a:lnTo>
                      <a:lnTo>
                        <a:pt x="166" y="31"/>
                      </a:lnTo>
                      <a:lnTo>
                        <a:pt x="161" y="27"/>
                      </a:lnTo>
                      <a:lnTo>
                        <a:pt x="173" y="24"/>
                      </a:lnTo>
                      <a:lnTo>
                        <a:pt x="142" y="24"/>
                      </a:lnTo>
                      <a:lnTo>
                        <a:pt x="140" y="24"/>
                      </a:lnTo>
                      <a:lnTo>
                        <a:pt x="148" y="26"/>
                      </a:lnTo>
                      <a:lnTo>
                        <a:pt x="126" y="31"/>
                      </a:lnTo>
                      <a:lnTo>
                        <a:pt x="119" y="31"/>
                      </a:lnTo>
                      <a:lnTo>
                        <a:pt x="111" y="24"/>
                      </a:lnTo>
                      <a:lnTo>
                        <a:pt x="83" y="26"/>
                      </a:lnTo>
                      <a:lnTo>
                        <a:pt x="77" y="15"/>
                      </a:lnTo>
                      <a:lnTo>
                        <a:pt x="59" y="11"/>
                      </a:lnTo>
                      <a:lnTo>
                        <a:pt x="53" y="0"/>
                      </a:lnTo>
                      <a:lnTo>
                        <a:pt x="48" y="7"/>
                      </a:lnTo>
                      <a:lnTo>
                        <a:pt x="55" y="9"/>
                      </a:lnTo>
                      <a:lnTo>
                        <a:pt x="55" y="11"/>
                      </a:lnTo>
                      <a:lnTo>
                        <a:pt x="38" y="15"/>
                      </a:lnTo>
                      <a:lnTo>
                        <a:pt x="29" y="22"/>
                      </a:lnTo>
                      <a:lnTo>
                        <a:pt x="29" y="27"/>
                      </a:lnTo>
                      <a:lnTo>
                        <a:pt x="35" y="37"/>
                      </a:lnTo>
                      <a:lnTo>
                        <a:pt x="36" y="44"/>
                      </a:lnTo>
                      <a:lnTo>
                        <a:pt x="28" y="49"/>
                      </a:lnTo>
                      <a:lnTo>
                        <a:pt x="22" y="38"/>
                      </a:lnTo>
                      <a:lnTo>
                        <a:pt x="22" y="33"/>
                      </a:lnTo>
                      <a:lnTo>
                        <a:pt x="28" y="22"/>
                      </a:lnTo>
                      <a:lnTo>
                        <a:pt x="24" y="9"/>
                      </a:lnTo>
                      <a:lnTo>
                        <a:pt x="31" y="6"/>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8" name=""/>
                <p:cNvSpPr/>
                <p:nvPr/>
              </p:nvSpPr>
              <p:spPr>
                <a:xfrm>
                  <a:off x="2935440" y="3677760"/>
                  <a:ext cx="291960" cy="241560"/>
                </a:xfrm>
                <a:custGeom>
                  <a:avLst/>
                  <a:gdLst/>
                  <a:ahLst/>
                  <a:rect l="l" t="t" r="r" b="b"/>
                  <a:pathLst>
                    <a:path w="209" h="174">
                      <a:moveTo>
                        <a:pt x="31" y="6"/>
                      </a:moveTo>
                      <a:lnTo>
                        <a:pt x="22" y="7"/>
                      </a:lnTo>
                      <a:lnTo>
                        <a:pt x="13" y="20"/>
                      </a:lnTo>
                      <a:lnTo>
                        <a:pt x="0" y="46"/>
                      </a:lnTo>
                      <a:lnTo>
                        <a:pt x="10" y="46"/>
                      </a:lnTo>
                      <a:lnTo>
                        <a:pt x="15" y="62"/>
                      </a:lnTo>
                      <a:lnTo>
                        <a:pt x="17" y="73"/>
                      </a:lnTo>
                      <a:lnTo>
                        <a:pt x="22" y="78"/>
                      </a:lnTo>
                      <a:lnTo>
                        <a:pt x="31" y="80"/>
                      </a:lnTo>
                      <a:lnTo>
                        <a:pt x="43" y="78"/>
                      </a:lnTo>
                      <a:lnTo>
                        <a:pt x="52" y="80"/>
                      </a:lnTo>
                      <a:lnTo>
                        <a:pt x="62" y="93"/>
                      </a:lnTo>
                      <a:lnTo>
                        <a:pt x="90" y="93"/>
                      </a:lnTo>
                      <a:lnTo>
                        <a:pt x="84" y="117"/>
                      </a:lnTo>
                      <a:lnTo>
                        <a:pt x="86" y="124"/>
                      </a:lnTo>
                      <a:lnTo>
                        <a:pt x="93" y="135"/>
                      </a:lnTo>
                      <a:lnTo>
                        <a:pt x="86" y="144"/>
                      </a:lnTo>
                      <a:lnTo>
                        <a:pt x="93" y="151"/>
                      </a:lnTo>
                      <a:lnTo>
                        <a:pt x="99" y="166"/>
                      </a:lnTo>
                      <a:lnTo>
                        <a:pt x="108" y="173"/>
                      </a:lnTo>
                      <a:lnTo>
                        <a:pt x="119" y="173"/>
                      </a:lnTo>
                      <a:lnTo>
                        <a:pt x="139" y="164"/>
                      </a:lnTo>
                      <a:lnTo>
                        <a:pt x="144" y="157"/>
                      </a:lnTo>
                      <a:lnTo>
                        <a:pt x="154" y="153"/>
                      </a:lnTo>
                      <a:lnTo>
                        <a:pt x="154" y="151"/>
                      </a:lnTo>
                      <a:lnTo>
                        <a:pt x="140" y="150"/>
                      </a:lnTo>
                      <a:lnTo>
                        <a:pt x="139" y="140"/>
                      </a:lnTo>
                      <a:lnTo>
                        <a:pt x="140" y="131"/>
                      </a:lnTo>
                      <a:lnTo>
                        <a:pt x="133" y="126"/>
                      </a:lnTo>
                      <a:lnTo>
                        <a:pt x="132" y="120"/>
                      </a:lnTo>
                      <a:lnTo>
                        <a:pt x="159" y="128"/>
                      </a:lnTo>
                      <a:lnTo>
                        <a:pt x="190" y="117"/>
                      </a:lnTo>
                      <a:lnTo>
                        <a:pt x="196" y="108"/>
                      </a:lnTo>
                      <a:lnTo>
                        <a:pt x="186" y="93"/>
                      </a:lnTo>
                      <a:lnTo>
                        <a:pt x="188" y="84"/>
                      </a:lnTo>
                      <a:lnTo>
                        <a:pt x="197" y="78"/>
                      </a:lnTo>
                      <a:lnTo>
                        <a:pt x="194" y="78"/>
                      </a:lnTo>
                      <a:lnTo>
                        <a:pt x="194" y="69"/>
                      </a:lnTo>
                      <a:lnTo>
                        <a:pt x="206" y="62"/>
                      </a:lnTo>
                      <a:lnTo>
                        <a:pt x="208" y="60"/>
                      </a:lnTo>
                      <a:lnTo>
                        <a:pt x="203" y="55"/>
                      </a:lnTo>
                      <a:lnTo>
                        <a:pt x="197" y="58"/>
                      </a:lnTo>
                      <a:lnTo>
                        <a:pt x="190" y="57"/>
                      </a:lnTo>
                      <a:lnTo>
                        <a:pt x="194" y="53"/>
                      </a:lnTo>
                      <a:lnTo>
                        <a:pt x="190" y="44"/>
                      </a:lnTo>
                      <a:lnTo>
                        <a:pt x="179" y="37"/>
                      </a:lnTo>
                      <a:lnTo>
                        <a:pt x="170" y="37"/>
                      </a:lnTo>
                      <a:lnTo>
                        <a:pt x="166" y="31"/>
                      </a:lnTo>
                      <a:lnTo>
                        <a:pt x="161" y="27"/>
                      </a:lnTo>
                      <a:lnTo>
                        <a:pt x="173" y="24"/>
                      </a:lnTo>
                      <a:lnTo>
                        <a:pt x="142" y="24"/>
                      </a:lnTo>
                      <a:lnTo>
                        <a:pt x="140" y="24"/>
                      </a:lnTo>
                      <a:lnTo>
                        <a:pt x="148" y="26"/>
                      </a:lnTo>
                      <a:lnTo>
                        <a:pt x="126" y="31"/>
                      </a:lnTo>
                      <a:lnTo>
                        <a:pt x="119" y="31"/>
                      </a:lnTo>
                      <a:lnTo>
                        <a:pt x="111" y="24"/>
                      </a:lnTo>
                      <a:lnTo>
                        <a:pt x="83" y="26"/>
                      </a:lnTo>
                      <a:lnTo>
                        <a:pt x="77" y="15"/>
                      </a:lnTo>
                      <a:lnTo>
                        <a:pt x="59" y="11"/>
                      </a:lnTo>
                      <a:lnTo>
                        <a:pt x="53" y="0"/>
                      </a:lnTo>
                      <a:lnTo>
                        <a:pt x="48" y="7"/>
                      </a:lnTo>
                      <a:lnTo>
                        <a:pt x="55" y="9"/>
                      </a:lnTo>
                      <a:lnTo>
                        <a:pt x="55" y="11"/>
                      </a:lnTo>
                      <a:lnTo>
                        <a:pt x="38" y="15"/>
                      </a:lnTo>
                      <a:lnTo>
                        <a:pt x="29" y="22"/>
                      </a:lnTo>
                      <a:lnTo>
                        <a:pt x="29" y="27"/>
                      </a:lnTo>
                      <a:lnTo>
                        <a:pt x="35" y="37"/>
                      </a:lnTo>
                      <a:lnTo>
                        <a:pt x="36" y="44"/>
                      </a:lnTo>
                      <a:lnTo>
                        <a:pt x="28" y="49"/>
                      </a:lnTo>
                      <a:lnTo>
                        <a:pt x="22" y="38"/>
                      </a:lnTo>
                      <a:lnTo>
                        <a:pt x="22" y="33"/>
                      </a:lnTo>
                      <a:lnTo>
                        <a:pt x="28" y="22"/>
                      </a:lnTo>
                      <a:lnTo>
                        <a:pt x="24" y="9"/>
                      </a:lnTo>
                      <a:lnTo>
                        <a:pt x="31" y="6"/>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99" name=""/>
                <p:cNvSpPr/>
                <p:nvPr/>
              </p:nvSpPr>
              <p:spPr>
                <a:xfrm>
                  <a:off x="3129120" y="3701880"/>
                  <a:ext cx="14040" cy="6120"/>
                </a:xfrm>
                <a:custGeom>
                  <a:avLst/>
                  <a:gdLst/>
                  <a:ahLst/>
                  <a:rect l="l" t="t" r="r" b="b"/>
                  <a:pathLst>
                    <a:path w="10" h="4">
                      <a:moveTo>
                        <a:pt x="5" y="0"/>
                      </a:moveTo>
                      <a:lnTo>
                        <a:pt x="9" y="1"/>
                      </a:lnTo>
                      <a:lnTo>
                        <a:pt x="5" y="3"/>
                      </a:lnTo>
                      <a:lnTo>
                        <a:pt x="0" y="1"/>
                      </a:lnTo>
                      <a:lnTo>
                        <a:pt x="5" y="0"/>
                      </a:lnTo>
                    </a:path>
                  </a:pathLst>
                </a:custGeom>
                <a:solidFill>
                  <a:srgbClr val="ccffcc"/>
                </a:solidFill>
                <a:ln w="0">
                  <a:no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300" name=""/>
                <p:cNvSpPr/>
                <p:nvPr/>
              </p:nvSpPr>
              <p:spPr>
                <a:xfrm>
                  <a:off x="3129120" y="3701880"/>
                  <a:ext cx="14040" cy="6120"/>
                </a:xfrm>
                <a:custGeom>
                  <a:avLst/>
                  <a:gdLst/>
                  <a:ahLst/>
                  <a:rect l="l" t="t" r="r" b="b"/>
                  <a:pathLst>
                    <a:path w="10" h="4">
                      <a:moveTo>
                        <a:pt x="5" y="0"/>
                      </a:moveTo>
                      <a:lnTo>
                        <a:pt x="9" y="1"/>
                      </a:lnTo>
                      <a:lnTo>
                        <a:pt x="5" y="3"/>
                      </a:lnTo>
                      <a:lnTo>
                        <a:pt x="0" y="1"/>
                      </a:lnTo>
                      <a:lnTo>
                        <a:pt x="5" y="0"/>
                      </a:lnTo>
                    </a:path>
                  </a:pathLst>
                </a:custGeom>
                <a:noFill/>
                <a:ln cap="rnd" w="12600">
                  <a:solidFill>
                    <a:srgbClr val="99ff99"/>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301" name=""/>
                <p:cNvSpPr/>
                <p:nvPr/>
              </p:nvSpPr>
              <p:spPr>
                <a:xfrm>
                  <a:off x="2814840" y="3673080"/>
                  <a:ext cx="258480" cy="349200"/>
                </a:xfrm>
                <a:custGeom>
                  <a:avLst/>
                  <a:gdLst/>
                  <a:ahLst/>
                  <a:rect l="l" t="t" r="r" b="b"/>
                  <a:pathLst>
                    <a:path w="185" h="253">
                      <a:moveTo>
                        <a:pt x="17" y="79"/>
                      </a:moveTo>
                      <a:lnTo>
                        <a:pt x="20" y="73"/>
                      </a:lnTo>
                      <a:lnTo>
                        <a:pt x="22" y="73"/>
                      </a:lnTo>
                      <a:lnTo>
                        <a:pt x="28" y="68"/>
                      </a:lnTo>
                      <a:lnTo>
                        <a:pt x="24" y="61"/>
                      </a:lnTo>
                      <a:lnTo>
                        <a:pt x="24" y="59"/>
                      </a:lnTo>
                      <a:lnTo>
                        <a:pt x="33" y="68"/>
                      </a:lnTo>
                      <a:lnTo>
                        <a:pt x="33" y="59"/>
                      </a:lnTo>
                      <a:lnTo>
                        <a:pt x="51" y="44"/>
                      </a:lnTo>
                      <a:lnTo>
                        <a:pt x="51" y="30"/>
                      </a:lnTo>
                      <a:lnTo>
                        <a:pt x="62" y="22"/>
                      </a:lnTo>
                      <a:lnTo>
                        <a:pt x="68" y="22"/>
                      </a:lnTo>
                      <a:lnTo>
                        <a:pt x="69" y="26"/>
                      </a:lnTo>
                      <a:lnTo>
                        <a:pt x="73" y="19"/>
                      </a:lnTo>
                      <a:lnTo>
                        <a:pt x="90" y="17"/>
                      </a:lnTo>
                      <a:lnTo>
                        <a:pt x="102" y="11"/>
                      </a:lnTo>
                      <a:lnTo>
                        <a:pt x="106" y="4"/>
                      </a:lnTo>
                      <a:lnTo>
                        <a:pt x="113" y="0"/>
                      </a:lnTo>
                      <a:lnTo>
                        <a:pt x="118" y="4"/>
                      </a:lnTo>
                      <a:lnTo>
                        <a:pt x="116" y="10"/>
                      </a:lnTo>
                      <a:lnTo>
                        <a:pt x="108" y="11"/>
                      </a:lnTo>
                      <a:lnTo>
                        <a:pt x="99" y="24"/>
                      </a:lnTo>
                      <a:lnTo>
                        <a:pt x="85" y="50"/>
                      </a:lnTo>
                      <a:lnTo>
                        <a:pt x="95" y="50"/>
                      </a:lnTo>
                      <a:lnTo>
                        <a:pt x="100" y="66"/>
                      </a:lnTo>
                      <a:lnTo>
                        <a:pt x="102" y="77"/>
                      </a:lnTo>
                      <a:lnTo>
                        <a:pt x="108" y="82"/>
                      </a:lnTo>
                      <a:lnTo>
                        <a:pt x="116" y="84"/>
                      </a:lnTo>
                      <a:lnTo>
                        <a:pt x="128" y="82"/>
                      </a:lnTo>
                      <a:lnTo>
                        <a:pt x="137" y="84"/>
                      </a:lnTo>
                      <a:lnTo>
                        <a:pt x="148" y="97"/>
                      </a:lnTo>
                      <a:lnTo>
                        <a:pt x="175" y="97"/>
                      </a:lnTo>
                      <a:lnTo>
                        <a:pt x="170" y="121"/>
                      </a:lnTo>
                      <a:lnTo>
                        <a:pt x="172" y="128"/>
                      </a:lnTo>
                      <a:lnTo>
                        <a:pt x="179" y="139"/>
                      </a:lnTo>
                      <a:lnTo>
                        <a:pt x="172" y="148"/>
                      </a:lnTo>
                      <a:lnTo>
                        <a:pt x="179" y="155"/>
                      </a:lnTo>
                      <a:lnTo>
                        <a:pt x="184" y="170"/>
                      </a:lnTo>
                      <a:lnTo>
                        <a:pt x="182" y="172"/>
                      </a:lnTo>
                      <a:lnTo>
                        <a:pt x="175" y="159"/>
                      </a:lnTo>
                      <a:lnTo>
                        <a:pt x="168" y="163"/>
                      </a:lnTo>
                      <a:lnTo>
                        <a:pt x="164" y="159"/>
                      </a:lnTo>
                      <a:lnTo>
                        <a:pt x="163" y="164"/>
                      </a:lnTo>
                      <a:lnTo>
                        <a:pt x="140" y="164"/>
                      </a:lnTo>
                      <a:lnTo>
                        <a:pt x="140" y="174"/>
                      </a:lnTo>
                      <a:lnTo>
                        <a:pt x="148" y="174"/>
                      </a:lnTo>
                      <a:lnTo>
                        <a:pt x="151" y="181"/>
                      </a:lnTo>
                      <a:lnTo>
                        <a:pt x="137" y="183"/>
                      </a:lnTo>
                      <a:lnTo>
                        <a:pt x="137" y="194"/>
                      </a:lnTo>
                      <a:lnTo>
                        <a:pt x="144" y="199"/>
                      </a:lnTo>
                      <a:lnTo>
                        <a:pt x="146" y="210"/>
                      </a:lnTo>
                      <a:lnTo>
                        <a:pt x="137" y="252"/>
                      </a:lnTo>
                      <a:lnTo>
                        <a:pt x="128" y="248"/>
                      </a:lnTo>
                      <a:lnTo>
                        <a:pt x="137" y="236"/>
                      </a:lnTo>
                      <a:lnTo>
                        <a:pt x="133" y="230"/>
                      </a:lnTo>
                      <a:lnTo>
                        <a:pt x="122" y="225"/>
                      </a:lnTo>
                      <a:lnTo>
                        <a:pt x="116" y="226"/>
                      </a:lnTo>
                      <a:lnTo>
                        <a:pt x="108" y="225"/>
                      </a:lnTo>
                      <a:lnTo>
                        <a:pt x="102" y="228"/>
                      </a:lnTo>
                      <a:lnTo>
                        <a:pt x="92" y="228"/>
                      </a:lnTo>
                      <a:lnTo>
                        <a:pt x="90" y="217"/>
                      </a:lnTo>
                      <a:lnTo>
                        <a:pt x="84" y="217"/>
                      </a:lnTo>
                      <a:lnTo>
                        <a:pt x="80" y="208"/>
                      </a:lnTo>
                      <a:lnTo>
                        <a:pt x="75" y="206"/>
                      </a:lnTo>
                      <a:lnTo>
                        <a:pt x="64" y="194"/>
                      </a:lnTo>
                      <a:lnTo>
                        <a:pt x="57" y="192"/>
                      </a:lnTo>
                      <a:lnTo>
                        <a:pt x="44" y="185"/>
                      </a:lnTo>
                      <a:lnTo>
                        <a:pt x="42" y="186"/>
                      </a:lnTo>
                      <a:lnTo>
                        <a:pt x="28" y="186"/>
                      </a:lnTo>
                      <a:lnTo>
                        <a:pt x="20" y="179"/>
                      </a:lnTo>
                      <a:lnTo>
                        <a:pt x="2" y="170"/>
                      </a:lnTo>
                      <a:lnTo>
                        <a:pt x="0" y="166"/>
                      </a:lnTo>
                      <a:lnTo>
                        <a:pt x="5" y="163"/>
                      </a:lnTo>
                      <a:lnTo>
                        <a:pt x="7" y="152"/>
                      </a:lnTo>
                      <a:lnTo>
                        <a:pt x="20" y="148"/>
                      </a:lnTo>
                      <a:lnTo>
                        <a:pt x="22" y="143"/>
                      </a:lnTo>
                      <a:lnTo>
                        <a:pt x="31" y="132"/>
                      </a:lnTo>
                      <a:lnTo>
                        <a:pt x="24" y="132"/>
                      </a:lnTo>
                      <a:lnTo>
                        <a:pt x="24" y="92"/>
                      </a:lnTo>
                      <a:lnTo>
                        <a:pt x="17" y="79"/>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2" name=""/>
                <p:cNvSpPr/>
                <p:nvPr/>
              </p:nvSpPr>
              <p:spPr>
                <a:xfrm>
                  <a:off x="2814840" y="3673080"/>
                  <a:ext cx="258480" cy="349200"/>
                </a:xfrm>
                <a:custGeom>
                  <a:avLst/>
                  <a:gdLst/>
                  <a:ahLst/>
                  <a:rect l="l" t="t" r="r" b="b"/>
                  <a:pathLst>
                    <a:path w="185" h="253">
                      <a:moveTo>
                        <a:pt x="17" y="79"/>
                      </a:moveTo>
                      <a:lnTo>
                        <a:pt x="20" y="73"/>
                      </a:lnTo>
                      <a:lnTo>
                        <a:pt x="22" y="73"/>
                      </a:lnTo>
                      <a:lnTo>
                        <a:pt x="28" y="68"/>
                      </a:lnTo>
                      <a:lnTo>
                        <a:pt x="24" y="61"/>
                      </a:lnTo>
                      <a:lnTo>
                        <a:pt x="24" y="59"/>
                      </a:lnTo>
                      <a:lnTo>
                        <a:pt x="33" y="68"/>
                      </a:lnTo>
                      <a:lnTo>
                        <a:pt x="33" y="59"/>
                      </a:lnTo>
                      <a:lnTo>
                        <a:pt x="51" y="44"/>
                      </a:lnTo>
                      <a:lnTo>
                        <a:pt x="51" y="30"/>
                      </a:lnTo>
                      <a:lnTo>
                        <a:pt x="62" y="22"/>
                      </a:lnTo>
                      <a:lnTo>
                        <a:pt x="68" y="22"/>
                      </a:lnTo>
                      <a:lnTo>
                        <a:pt x="69" y="26"/>
                      </a:lnTo>
                      <a:lnTo>
                        <a:pt x="73" y="19"/>
                      </a:lnTo>
                      <a:lnTo>
                        <a:pt x="90" y="17"/>
                      </a:lnTo>
                      <a:lnTo>
                        <a:pt x="102" y="11"/>
                      </a:lnTo>
                      <a:lnTo>
                        <a:pt x="106" y="4"/>
                      </a:lnTo>
                      <a:lnTo>
                        <a:pt x="113" y="0"/>
                      </a:lnTo>
                      <a:lnTo>
                        <a:pt x="118" y="4"/>
                      </a:lnTo>
                      <a:lnTo>
                        <a:pt x="116" y="10"/>
                      </a:lnTo>
                      <a:lnTo>
                        <a:pt x="108" y="11"/>
                      </a:lnTo>
                      <a:lnTo>
                        <a:pt x="99" y="24"/>
                      </a:lnTo>
                      <a:lnTo>
                        <a:pt x="85" y="50"/>
                      </a:lnTo>
                      <a:lnTo>
                        <a:pt x="95" y="50"/>
                      </a:lnTo>
                      <a:lnTo>
                        <a:pt x="100" y="66"/>
                      </a:lnTo>
                      <a:lnTo>
                        <a:pt x="102" y="77"/>
                      </a:lnTo>
                      <a:lnTo>
                        <a:pt x="108" y="82"/>
                      </a:lnTo>
                      <a:lnTo>
                        <a:pt x="116" y="84"/>
                      </a:lnTo>
                      <a:lnTo>
                        <a:pt x="128" y="82"/>
                      </a:lnTo>
                      <a:lnTo>
                        <a:pt x="137" y="84"/>
                      </a:lnTo>
                      <a:lnTo>
                        <a:pt x="148" y="97"/>
                      </a:lnTo>
                      <a:lnTo>
                        <a:pt x="175" y="97"/>
                      </a:lnTo>
                      <a:lnTo>
                        <a:pt x="170" y="121"/>
                      </a:lnTo>
                      <a:lnTo>
                        <a:pt x="172" y="128"/>
                      </a:lnTo>
                      <a:lnTo>
                        <a:pt x="179" y="139"/>
                      </a:lnTo>
                      <a:lnTo>
                        <a:pt x="172" y="148"/>
                      </a:lnTo>
                      <a:lnTo>
                        <a:pt x="179" y="155"/>
                      </a:lnTo>
                      <a:lnTo>
                        <a:pt x="184" y="170"/>
                      </a:lnTo>
                      <a:lnTo>
                        <a:pt x="182" y="172"/>
                      </a:lnTo>
                      <a:lnTo>
                        <a:pt x="175" y="159"/>
                      </a:lnTo>
                      <a:lnTo>
                        <a:pt x="168" y="163"/>
                      </a:lnTo>
                      <a:lnTo>
                        <a:pt x="164" y="159"/>
                      </a:lnTo>
                      <a:lnTo>
                        <a:pt x="163" y="164"/>
                      </a:lnTo>
                      <a:lnTo>
                        <a:pt x="140" y="164"/>
                      </a:lnTo>
                      <a:lnTo>
                        <a:pt x="140" y="174"/>
                      </a:lnTo>
                      <a:lnTo>
                        <a:pt x="148" y="174"/>
                      </a:lnTo>
                      <a:lnTo>
                        <a:pt x="151" y="181"/>
                      </a:lnTo>
                      <a:lnTo>
                        <a:pt x="137" y="183"/>
                      </a:lnTo>
                      <a:lnTo>
                        <a:pt x="137" y="194"/>
                      </a:lnTo>
                      <a:lnTo>
                        <a:pt x="144" y="199"/>
                      </a:lnTo>
                      <a:lnTo>
                        <a:pt x="146" y="210"/>
                      </a:lnTo>
                      <a:lnTo>
                        <a:pt x="137" y="252"/>
                      </a:lnTo>
                      <a:lnTo>
                        <a:pt x="128" y="248"/>
                      </a:lnTo>
                      <a:lnTo>
                        <a:pt x="137" y="236"/>
                      </a:lnTo>
                      <a:lnTo>
                        <a:pt x="133" y="230"/>
                      </a:lnTo>
                      <a:lnTo>
                        <a:pt x="122" y="225"/>
                      </a:lnTo>
                      <a:lnTo>
                        <a:pt x="116" y="226"/>
                      </a:lnTo>
                      <a:lnTo>
                        <a:pt x="108" y="225"/>
                      </a:lnTo>
                      <a:lnTo>
                        <a:pt x="102" y="228"/>
                      </a:lnTo>
                      <a:lnTo>
                        <a:pt x="92" y="228"/>
                      </a:lnTo>
                      <a:lnTo>
                        <a:pt x="90" y="217"/>
                      </a:lnTo>
                      <a:lnTo>
                        <a:pt x="84" y="217"/>
                      </a:lnTo>
                      <a:lnTo>
                        <a:pt x="80" y="208"/>
                      </a:lnTo>
                      <a:lnTo>
                        <a:pt x="75" y="206"/>
                      </a:lnTo>
                      <a:lnTo>
                        <a:pt x="64" y="194"/>
                      </a:lnTo>
                      <a:lnTo>
                        <a:pt x="57" y="192"/>
                      </a:lnTo>
                      <a:lnTo>
                        <a:pt x="44" y="185"/>
                      </a:lnTo>
                      <a:lnTo>
                        <a:pt x="42" y="186"/>
                      </a:lnTo>
                      <a:lnTo>
                        <a:pt x="28" y="186"/>
                      </a:lnTo>
                      <a:lnTo>
                        <a:pt x="20" y="179"/>
                      </a:lnTo>
                      <a:lnTo>
                        <a:pt x="2" y="170"/>
                      </a:lnTo>
                      <a:lnTo>
                        <a:pt x="0" y="166"/>
                      </a:lnTo>
                      <a:lnTo>
                        <a:pt x="5" y="163"/>
                      </a:lnTo>
                      <a:lnTo>
                        <a:pt x="7" y="152"/>
                      </a:lnTo>
                      <a:lnTo>
                        <a:pt x="20" y="148"/>
                      </a:lnTo>
                      <a:lnTo>
                        <a:pt x="22" y="143"/>
                      </a:lnTo>
                      <a:lnTo>
                        <a:pt x="31" y="132"/>
                      </a:lnTo>
                      <a:lnTo>
                        <a:pt x="24" y="132"/>
                      </a:lnTo>
                      <a:lnTo>
                        <a:pt x="24" y="92"/>
                      </a:lnTo>
                      <a:lnTo>
                        <a:pt x="17" y="79"/>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3" name=""/>
                <p:cNvSpPr/>
                <p:nvPr/>
              </p:nvSpPr>
              <p:spPr>
                <a:xfrm>
                  <a:off x="1763640" y="2693520"/>
                  <a:ext cx="109800" cy="84240"/>
                </a:xfrm>
                <a:custGeom>
                  <a:avLst/>
                  <a:gdLst/>
                  <a:ahLst/>
                  <a:rect l="l" t="t" r="r" b="b"/>
                  <a:pathLst>
                    <a:path w="78" h="61">
                      <a:moveTo>
                        <a:pt x="13" y="11"/>
                      </a:moveTo>
                      <a:lnTo>
                        <a:pt x="13" y="5"/>
                      </a:lnTo>
                      <a:lnTo>
                        <a:pt x="0" y="3"/>
                      </a:lnTo>
                      <a:lnTo>
                        <a:pt x="5" y="0"/>
                      </a:lnTo>
                      <a:lnTo>
                        <a:pt x="42" y="11"/>
                      </a:lnTo>
                      <a:lnTo>
                        <a:pt x="55" y="31"/>
                      </a:lnTo>
                      <a:lnTo>
                        <a:pt x="70" y="41"/>
                      </a:lnTo>
                      <a:lnTo>
                        <a:pt x="77" y="56"/>
                      </a:lnTo>
                      <a:lnTo>
                        <a:pt x="72" y="60"/>
                      </a:lnTo>
                      <a:lnTo>
                        <a:pt x="55" y="52"/>
                      </a:lnTo>
                      <a:lnTo>
                        <a:pt x="55" y="47"/>
                      </a:lnTo>
                      <a:lnTo>
                        <a:pt x="53" y="51"/>
                      </a:lnTo>
                      <a:lnTo>
                        <a:pt x="49" y="47"/>
                      </a:lnTo>
                      <a:lnTo>
                        <a:pt x="51" y="43"/>
                      </a:lnTo>
                      <a:lnTo>
                        <a:pt x="42" y="45"/>
                      </a:lnTo>
                      <a:lnTo>
                        <a:pt x="39" y="41"/>
                      </a:lnTo>
                      <a:lnTo>
                        <a:pt x="44" y="41"/>
                      </a:lnTo>
                      <a:lnTo>
                        <a:pt x="39" y="36"/>
                      </a:lnTo>
                      <a:lnTo>
                        <a:pt x="29" y="34"/>
                      </a:lnTo>
                      <a:lnTo>
                        <a:pt x="27" y="29"/>
                      </a:lnTo>
                      <a:lnTo>
                        <a:pt x="35" y="29"/>
                      </a:lnTo>
                      <a:lnTo>
                        <a:pt x="20" y="23"/>
                      </a:lnTo>
                      <a:lnTo>
                        <a:pt x="16" y="16"/>
                      </a:lnTo>
                      <a:lnTo>
                        <a:pt x="14" y="18"/>
                      </a:lnTo>
                      <a:lnTo>
                        <a:pt x="7" y="18"/>
                      </a:lnTo>
                      <a:lnTo>
                        <a:pt x="7" y="9"/>
                      </a:lnTo>
                      <a:lnTo>
                        <a:pt x="13" y="11"/>
                      </a:lnTo>
                    </a:path>
                  </a:pathLst>
                </a:custGeom>
                <a:solidFill>
                  <a:srgbClr val="ccffcc"/>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304" name=""/>
                <p:cNvSpPr/>
                <p:nvPr/>
              </p:nvSpPr>
              <p:spPr>
                <a:xfrm>
                  <a:off x="1763640" y="2693520"/>
                  <a:ext cx="109800" cy="84240"/>
                </a:xfrm>
                <a:custGeom>
                  <a:avLst/>
                  <a:gdLst/>
                  <a:ahLst/>
                  <a:rect l="l" t="t" r="r" b="b"/>
                  <a:pathLst>
                    <a:path w="78" h="61">
                      <a:moveTo>
                        <a:pt x="13" y="11"/>
                      </a:moveTo>
                      <a:lnTo>
                        <a:pt x="13" y="5"/>
                      </a:lnTo>
                      <a:lnTo>
                        <a:pt x="0" y="3"/>
                      </a:lnTo>
                      <a:lnTo>
                        <a:pt x="5" y="0"/>
                      </a:lnTo>
                      <a:lnTo>
                        <a:pt x="42" y="11"/>
                      </a:lnTo>
                      <a:lnTo>
                        <a:pt x="55" y="31"/>
                      </a:lnTo>
                      <a:lnTo>
                        <a:pt x="70" y="41"/>
                      </a:lnTo>
                      <a:lnTo>
                        <a:pt x="77" y="56"/>
                      </a:lnTo>
                      <a:lnTo>
                        <a:pt x="72" y="60"/>
                      </a:lnTo>
                      <a:lnTo>
                        <a:pt x="55" y="52"/>
                      </a:lnTo>
                      <a:lnTo>
                        <a:pt x="55" y="47"/>
                      </a:lnTo>
                      <a:lnTo>
                        <a:pt x="53" y="51"/>
                      </a:lnTo>
                      <a:lnTo>
                        <a:pt x="49" y="47"/>
                      </a:lnTo>
                      <a:lnTo>
                        <a:pt x="51" y="43"/>
                      </a:lnTo>
                      <a:lnTo>
                        <a:pt x="42" y="45"/>
                      </a:lnTo>
                      <a:lnTo>
                        <a:pt x="39" y="41"/>
                      </a:lnTo>
                      <a:lnTo>
                        <a:pt x="44" y="41"/>
                      </a:lnTo>
                      <a:lnTo>
                        <a:pt x="39" y="36"/>
                      </a:lnTo>
                      <a:lnTo>
                        <a:pt x="29" y="34"/>
                      </a:lnTo>
                      <a:lnTo>
                        <a:pt x="27" y="29"/>
                      </a:lnTo>
                      <a:lnTo>
                        <a:pt x="35" y="29"/>
                      </a:lnTo>
                      <a:lnTo>
                        <a:pt x="20" y="23"/>
                      </a:lnTo>
                      <a:lnTo>
                        <a:pt x="16" y="16"/>
                      </a:lnTo>
                      <a:lnTo>
                        <a:pt x="14" y="18"/>
                      </a:lnTo>
                      <a:lnTo>
                        <a:pt x="7" y="18"/>
                      </a:lnTo>
                      <a:lnTo>
                        <a:pt x="7" y="9"/>
                      </a:lnTo>
                      <a:lnTo>
                        <a:pt x="13" y="11"/>
                      </a:lnTo>
                    </a:path>
                  </a:pathLst>
                </a:custGeom>
                <a:noFill/>
                <a:ln cap="rnd" w="12600">
                  <a:solidFill>
                    <a:srgbClr val="99ff99"/>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305" name=""/>
                <p:cNvSpPr/>
                <p:nvPr/>
              </p:nvSpPr>
              <p:spPr>
                <a:xfrm>
                  <a:off x="1722600" y="2588760"/>
                  <a:ext cx="20520" cy="24120"/>
                </a:xfrm>
                <a:custGeom>
                  <a:avLst/>
                  <a:gdLst/>
                  <a:ahLst/>
                  <a:rect l="l" t="t" r="r" b="b"/>
                  <a:pathLst>
                    <a:path w="14" h="17">
                      <a:moveTo>
                        <a:pt x="7" y="4"/>
                      </a:moveTo>
                      <a:lnTo>
                        <a:pt x="13" y="11"/>
                      </a:lnTo>
                      <a:lnTo>
                        <a:pt x="11" y="16"/>
                      </a:lnTo>
                      <a:lnTo>
                        <a:pt x="0" y="0"/>
                      </a:lnTo>
                      <a:lnTo>
                        <a:pt x="7" y="4"/>
                      </a:lnTo>
                    </a:path>
                  </a:pathLst>
                </a:custGeom>
                <a:solidFill>
                  <a:srgbClr val="ccffcc"/>
                </a:solidFill>
                <a:ln w="0">
                  <a:noFill/>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306" name=""/>
                <p:cNvSpPr/>
                <p:nvPr/>
              </p:nvSpPr>
              <p:spPr>
                <a:xfrm>
                  <a:off x="1722600" y="2588760"/>
                  <a:ext cx="20520" cy="24120"/>
                </a:xfrm>
                <a:custGeom>
                  <a:avLst/>
                  <a:gdLst/>
                  <a:ahLst/>
                  <a:rect l="l" t="t" r="r" b="b"/>
                  <a:pathLst>
                    <a:path w="14" h="17">
                      <a:moveTo>
                        <a:pt x="7" y="4"/>
                      </a:moveTo>
                      <a:lnTo>
                        <a:pt x="13" y="11"/>
                      </a:lnTo>
                      <a:lnTo>
                        <a:pt x="11" y="16"/>
                      </a:lnTo>
                      <a:lnTo>
                        <a:pt x="0" y="0"/>
                      </a:lnTo>
                      <a:lnTo>
                        <a:pt x="7" y="4"/>
                      </a:lnTo>
                    </a:path>
                  </a:pathLst>
                </a:custGeom>
                <a:noFill/>
                <a:ln cap="rnd" w="12600">
                  <a:solidFill>
                    <a:srgbClr val="99ff99"/>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307" name=""/>
                <p:cNvSpPr/>
                <p:nvPr/>
              </p:nvSpPr>
              <p:spPr>
                <a:xfrm>
                  <a:off x="1719360" y="2595240"/>
                  <a:ext cx="14400" cy="17640"/>
                </a:xfrm>
                <a:custGeom>
                  <a:avLst/>
                  <a:gdLst/>
                  <a:ahLst/>
                  <a:rect l="l" t="t" r="r" b="b"/>
                  <a:pathLst>
                    <a:path w="11" h="13">
                      <a:moveTo>
                        <a:pt x="0" y="0"/>
                      </a:moveTo>
                      <a:lnTo>
                        <a:pt x="7" y="3"/>
                      </a:lnTo>
                      <a:lnTo>
                        <a:pt x="10" y="12"/>
                      </a:lnTo>
                      <a:lnTo>
                        <a:pt x="0" y="0"/>
                      </a:lnTo>
                    </a:path>
                  </a:pathLst>
                </a:custGeom>
                <a:solidFill>
                  <a:srgbClr val="ccffcc"/>
                </a:solidFill>
                <a:ln w="0">
                  <a:noFill/>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308" name=""/>
                <p:cNvSpPr/>
                <p:nvPr/>
              </p:nvSpPr>
              <p:spPr>
                <a:xfrm>
                  <a:off x="1719360" y="2595240"/>
                  <a:ext cx="14400" cy="17640"/>
                </a:xfrm>
                <a:custGeom>
                  <a:avLst/>
                  <a:gdLst/>
                  <a:ahLst/>
                  <a:rect l="l" t="t" r="r" b="b"/>
                  <a:pathLst>
                    <a:path w="11" h="13">
                      <a:moveTo>
                        <a:pt x="0" y="0"/>
                      </a:moveTo>
                      <a:lnTo>
                        <a:pt x="7" y="3"/>
                      </a:lnTo>
                      <a:lnTo>
                        <a:pt x="10" y="12"/>
                      </a:lnTo>
                      <a:lnTo>
                        <a:pt x="0" y="0"/>
                      </a:lnTo>
                    </a:path>
                  </a:pathLst>
                </a:custGeom>
                <a:noFill/>
                <a:ln cap="rnd" w="12600">
                  <a:solidFill>
                    <a:srgbClr val="99ff99"/>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309" name=""/>
                <p:cNvSpPr/>
                <p:nvPr/>
              </p:nvSpPr>
              <p:spPr>
                <a:xfrm>
                  <a:off x="1716120" y="2579400"/>
                  <a:ext cx="7920" cy="9360"/>
                </a:xfrm>
                <a:custGeom>
                  <a:avLst/>
                  <a:gdLst/>
                  <a:ahLst/>
                  <a:rect l="l" t="t" r="r" b="b"/>
                  <a:pathLst>
                    <a:path w="6" h="6">
                      <a:moveTo>
                        <a:pt x="0" y="3"/>
                      </a:moveTo>
                      <a:lnTo>
                        <a:pt x="2" y="0"/>
                      </a:lnTo>
                      <a:lnTo>
                        <a:pt x="5" y="5"/>
                      </a:lnTo>
                      <a:lnTo>
                        <a:pt x="0" y="3"/>
                      </a:lnTo>
                    </a:path>
                  </a:pathLst>
                </a:custGeom>
                <a:solidFill>
                  <a:srgbClr val="ccffcc"/>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310" name=""/>
                <p:cNvSpPr/>
                <p:nvPr/>
              </p:nvSpPr>
              <p:spPr>
                <a:xfrm>
                  <a:off x="1716120" y="2579400"/>
                  <a:ext cx="7920" cy="9360"/>
                </a:xfrm>
                <a:custGeom>
                  <a:avLst/>
                  <a:gdLst/>
                  <a:ahLst/>
                  <a:rect l="l" t="t" r="r" b="b"/>
                  <a:pathLst>
                    <a:path w="6" h="6">
                      <a:moveTo>
                        <a:pt x="0" y="3"/>
                      </a:moveTo>
                      <a:lnTo>
                        <a:pt x="2" y="0"/>
                      </a:lnTo>
                      <a:lnTo>
                        <a:pt x="5" y="5"/>
                      </a:lnTo>
                      <a:lnTo>
                        <a:pt x="0" y="3"/>
                      </a:lnTo>
                    </a:path>
                  </a:pathLst>
                </a:custGeom>
                <a:noFill/>
                <a:ln cap="rnd" w="12600">
                  <a:solidFill>
                    <a:srgbClr val="99ff99"/>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311" name=""/>
                <p:cNvSpPr/>
                <p:nvPr/>
              </p:nvSpPr>
              <p:spPr>
                <a:xfrm>
                  <a:off x="1676520" y="2609640"/>
                  <a:ext cx="23760" cy="39600"/>
                </a:xfrm>
                <a:custGeom>
                  <a:avLst/>
                  <a:gdLst/>
                  <a:ahLst/>
                  <a:rect l="l" t="t" r="r" b="b"/>
                  <a:pathLst>
                    <a:path w="17" h="29">
                      <a:moveTo>
                        <a:pt x="4" y="15"/>
                      </a:moveTo>
                      <a:lnTo>
                        <a:pt x="4" y="8"/>
                      </a:lnTo>
                      <a:lnTo>
                        <a:pt x="4" y="10"/>
                      </a:lnTo>
                      <a:lnTo>
                        <a:pt x="4" y="6"/>
                      </a:lnTo>
                      <a:lnTo>
                        <a:pt x="0" y="6"/>
                      </a:lnTo>
                      <a:lnTo>
                        <a:pt x="9" y="0"/>
                      </a:lnTo>
                      <a:lnTo>
                        <a:pt x="11" y="4"/>
                      </a:lnTo>
                      <a:lnTo>
                        <a:pt x="7" y="6"/>
                      </a:lnTo>
                      <a:lnTo>
                        <a:pt x="11" y="8"/>
                      </a:lnTo>
                      <a:lnTo>
                        <a:pt x="7" y="10"/>
                      </a:lnTo>
                      <a:lnTo>
                        <a:pt x="7" y="15"/>
                      </a:lnTo>
                      <a:lnTo>
                        <a:pt x="16" y="28"/>
                      </a:lnTo>
                      <a:lnTo>
                        <a:pt x="4" y="15"/>
                      </a:lnTo>
                    </a:path>
                  </a:pathLst>
                </a:custGeom>
                <a:solidFill>
                  <a:srgbClr val="ccffcc"/>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312" name=""/>
                <p:cNvSpPr/>
                <p:nvPr/>
              </p:nvSpPr>
              <p:spPr>
                <a:xfrm>
                  <a:off x="1676520" y="2609640"/>
                  <a:ext cx="23760" cy="39600"/>
                </a:xfrm>
                <a:custGeom>
                  <a:avLst/>
                  <a:gdLst/>
                  <a:ahLst/>
                  <a:rect l="l" t="t" r="r" b="b"/>
                  <a:pathLst>
                    <a:path w="17" h="29">
                      <a:moveTo>
                        <a:pt x="4" y="15"/>
                      </a:moveTo>
                      <a:lnTo>
                        <a:pt x="4" y="8"/>
                      </a:lnTo>
                      <a:lnTo>
                        <a:pt x="4" y="10"/>
                      </a:lnTo>
                      <a:lnTo>
                        <a:pt x="4" y="6"/>
                      </a:lnTo>
                      <a:lnTo>
                        <a:pt x="0" y="6"/>
                      </a:lnTo>
                      <a:lnTo>
                        <a:pt x="9" y="0"/>
                      </a:lnTo>
                      <a:lnTo>
                        <a:pt x="11" y="4"/>
                      </a:lnTo>
                      <a:lnTo>
                        <a:pt x="7" y="6"/>
                      </a:lnTo>
                      <a:lnTo>
                        <a:pt x="11" y="8"/>
                      </a:lnTo>
                      <a:lnTo>
                        <a:pt x="7" y="10"/>
                      </a:lnTo>
                      <a:lnTo>
                        <a:pt x="7" y="15"/>
                      </a:lnTo>
                      <a:lnTo>
                        <a:pt x="16" y="28"/>
                      </a:lnTo>
                      <a:lnTo>
                        <a:pt x="4" y="15"/>
                      </a:lnTo>
                    </a:path>
                  </a:pathLst>
                </a:custGeom>
                <a:noFill/>
                <a:ln cap="rnd" w="12600">
                  <a:solidFill>
                    <a:srgbClr val="99ff99"/>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313" name=""/>
                <p:cNvSpPr/>
                <p:nvPr/>
              </p:nvSpPr>
              <p:spPr>
                <a:xfrm>
                  <a:off x="1662120" y="2579400"/>
                  <a:ext cx="31680" cy="36360"/>
                </a:xfrm>
                <a:custGeom>
                  <a:avLst/>
                  <a:gdLst/>
                  <a:ahLst/>
                  <a:rect l="l" t="t" r="r" b="b"/>
                  <a:pathLst>
                    <a:path w="22" h="26">
                      <a:moveTo>
                        <a:pt x="16" y="1"/>
                      </a:moveTo>
                      <a:lnTo>
                        <a:pt x="19" y="0"/>
                      </a:lnTo>
                      <a:lnTo>
                        <a:pt x="21" y="3"/>
                      </a:lnTo>
                      <a:lnTo>
                        <a:pt x="18" y="18"/>
                      </a:lnTo>
                      <a:lnTo>
                        <a:pt x="11" y="25"/>
                      </a:lnTo>
                      <a:lnTo>
                        <a:pt x="9" y="18"/>
                      </a:lnTo>
                      <a:lnTo>
                        <a:pt x="11" y="16"/>
                      </a:lnTo>
                      <a:lnTo>
                        <a:pt x="4" y="12"/>
                      </a:lnTo>
                      <a:lnTo>
                        <a:pt x="0" y="3"/>
                      </a:lnTo>
                      <a:lnTo>
                        <a:pt x="0" y="0"/>
                      </a:lnTo>
                      <a:lnTo>
                        <a:pt x="7" y="0"/>
                      </a:lnTo>
                      <a:lnTo>
                        <a:pt x="7" y="3"/>
                      </a:lnTo>
                      <a:lnTo>
                        <a:pt x="11" y="0"/>
                      </a:lnTo>
                      <a:lnTo>
                        <a:pt x="14" y="7"/>
                      </a:lnTo>
                      <a:lnTo>
                        <a:pt x="7" y="11"/>
                      </a:lnTo>
                      <a:lnTo>
                        <a:pt x="11" y="12"/>
                      </a:lnTo>
                      <a:lnTo>
                        <a:pt x="16" y="1"/>
                      </a:lnTo>
                    </a:path>
                  </a:pathLst>
                </a:custGeom>
                <a:solidFill>
                  <a:srgbClr val="ccffcc"/>
                </a:solidFill>
                <a:ln w="0">
                  <a:no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314" name=""/>
                <p:cNvSpPr/>
                <p:nvPr/>
              </p:nvSpPr>
              <p:spPr>
                <a:xfrm>
                  <a:off x="1662120" y="2579400"/>
                  <a:ext cx="31680" cy="36360"/>
                </a:xfrm>
                <a:custGeom>
                  <a:avLst/>
                  <a:gdLst/>
                  <a:ahLst/>
                  <a:rect l="l" t="t" r="r" b="b"/>
                  <a:pathLst>
                    <a:path w="22" h="26">
                      <a:moveTo>
                        <a:pt x="16" y="1"/>
                      </a:moveTo>
                      <a:lnTo>
                        <a:pt x="19" y="0"/>
                      </a:lnTo>
                      <a:lnTo>
                        <a:pt x="21" y="3"/>
                      </a:lnTo>
                      <a:lnTo>
                        <a:pt x="18" y="18"/>
                      </a:lnTo>
                      <a:lnTo>
                        <a:pt x="11" y="25"/>
                      </a:lnTo>
                      <a:lnTo>
                        <a:pt x="9" y="18"/>
                      </a:lnTo>
                      <a:lnTo>
                        <a:pt x="11" y="16"/>
                      </a:lnTo>
                      <a:lnTo>
                        <a:pt x="4" y="12"/>
                      </a:lnTo>
                      <a:lnTo>
                        <a:pt x="0" y="3"/>
                      </a:lnTo>
                      <a:lnTo>
                        <a:pt x="0" y="0"/>
                      </a:lnTo>
                      <a:lnTo>
                        <a:pt x="7" y="0"/>
                      </a:lnTo>
                      <a:lnTo>
                        <a:pt x="7" y="3"/>
                      </a:lnTo>
                      <a:lnTo>
                        <a:pt x="11" y="0"/>
                      </a:lnTo>
                      <a:lnTo>
                        <a:pt x="14" y="7"/>
                      </a:lnTo>
                      <a:lnTo>
                        <a:pt x="7" y="11"/>
                      </a:lnTo>
                      <a:lnTo>
                        <a:pt x="11" y="12"/>
                      </a:lnTo>
                      <a:lnTo>
                        <a:pt x="16" y="1"/>
                      </a:lnTo>
                    </a:path>
                  </a:pathLst>
                </a:custGeom>
                <a:noFill/>
                <a:ln cap="rnd" w="12600">
                  <a:solidFill>
                    <a:srgbClr val="99ff99"/>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315" name=""/>
                <p:cNvSpPr/>
                <p:nvPr/>
              </p:nvSpPr>
              <p:spPr>
                <a:xfrm>
                  <a:off x="1990800" y="1331640"/>
                  <a:ext cx="263520" cy="208080"/>
                </a:xfrm>
                <a:custGeom>
                  <a:avLst/>
                  <a:gdLst/>
                  <a:ahLst/>
                  <a:rect l="l" t="t" r="r" b="b"/>
                  <a:pathLst>
                    <a:path w="189" h="150">
                      <a:moveTo>
                        <a:pt x="117" y="23"/>
                      </a:moveTo>
                      <a:lnTo>
                        <a:pt x="128" y="3"/>
                      </a:lnTo>
                      <a:lnTo>
                        <a:pt x="137" y="0"/>
                      </a:lnTo>
                      <a:lnTo>
                        <a:pt x="141" y="7"/>
                      </a:lnTo>
                      <a:lnTo>
                        <a:pt x="137" y="12"/>
                      </a:lnTo>
                      <a:lnTo>
                        <a:pt x="139" y="27"/>
                      </a:lnTo>
                      <a:lnTo>
                        <a:pt x="146" y="36"/>
                      </a:lnTo>
                      <a:lnTo>
                        <a:pt x="139" y="51"/>
                      </a:lnTo>
                      <a:lnTo>
                        <a:pt x="155" y="56"/>
                      </a:lnTo>
                      <a:lnTo>
                        <a:pt x="148" y="67"/>
                      </a:lnTo>
                      <a:lnTo>
                        <a:pt x="163" y="61"/>
                      </a:lnTo>
                      <a:lnTo>
                        <a:pt x="167" y="74"/>
                      </a:lnTo>
                      <a:lnTo>
                        <a:pt x="168" y="51"/>
                      </a:lnTo>
                      <a:lnTo>
                        <a:pt x="184" y="60"/>
                      </a:lnTo>
                      <a:lnTo>
                        <a:pt x="188" y="78"/>
                      </a:lnTo>
                      <a:lnTo>
                        <a:pt x="177" y="113"/>
                      </a:lnTo>
                      <a:lnTo>
                        <a:pt x="143" y="120"/>
                      </a:lnTo>
                      <a:lnTo>
                        <a:pt x="137" y="118"/>
                      </a:lnTo>
                      <a:lnTo>
                        <a:pt x="139" y="114"/>
                      </a:lnTo>
                      <a:lnTo>
                        <a:pt x="137" y="109"/>
                      </a:lnTo>
                      <a:lnTo>
                        <a:pt x="77" y="149"/>
                      </a:lnTo>
                      <a:lnTo>
                        <a:pt x="57" y="143"/>
                      </a:lnTo>
                      <a:lnTo>
                        <a:pt x="49" y="134"/>
                      </a:lnTo>
                      <a:lnTo>
                        <a:pt x="51" y="129"/>
                      </a:lnTo>
                      <a:lnTo>
                        <a:pt x="69" y="116"/>
                      </a:lnTo>
                      <a:lnTo>
                        <a:pt x="92" y="118"/>
                      </a:lnTo>
                      <a:lnTo>
                        <a:pt x="102" y="98"/>
                      </a:lnTo>
                      <a:lnTo>
                        <a:pt x="82" y="107"/>
                      </a:lnTo>
                      <a:lnTo>
                        <a:pt x="75" y="100"/>
                      </a:lnTo>
                      <a:lnTo>
                        <a:pt x="73" y="109"/>
                      </a:lnTo>
                      <a:lnTo>
                        <a:pt x="59" y="114"/>
                      </a:lnTo>
                      <a:lnTo>
                        <a:pt x="57" y="111"/>
                      </a:lnTo>
                      <a:lnTo>
                        <a:pt x="61" y="105"/>
                      </a:lnTo>
                      <a:lnTo>
                        <a:pt x="59" y="94"/>
                      </a:lnTo>
                      <a:lnTo>
                        <a:pt x="66" y="89"/>
                      </a:lnTo>
                      <a:lnTo>
                        <a:pt x="57" y="91"/>
                      </a:lnTo>
                      <a:lnTo>
                        <a:pt x="53" y="102"/>
                      </a:lnTo>
                      <a:lnTo>
                        <a:pt x="47" y="96"/>
                      </a:lnTo>
                      <a:lnTo>
                        <a:pt x="49" y="111"/>
                      </a:lnTo>
                      <a:lnTo>
                        <a:pt x="44" y="116"/>
                      </a:lnTo>
                      <a:lnTo>
                        <a:pt x="31" y="109"/>
                      </a:lnTo>
                      <a:lnTo>
                        <a:pt x="31" y="118"/>
                      </a:lnTo>
                      <a:lnTo>
                        <a:pt x="22" y="113"/>
                      </a:lnTo>
                      <a:lnTo>
                        <a:pt x="20" y="103"/>
                      </a:lnTo>
                      <a:lnTo>
                        <a:pt x="0" y="100"/>
                      </a:lnTo>
                      <a:lnTo>
                        <a:pt x="7" y="87"/>
                      </a:lnTo>
                      <a:lnTo>
                        <a:pt x="24" y="85"/>
                      </a:lnTo>
                      <a:lnTo>
                        <a:pt x="38" y="72"/>
                      </a:lnTo>
                      <a:lnTo>
                        <a:pt x="17" y="83"/>
                      </a:lnTo>
                      <a:lnTo>
                        <a:pt x="7" y="74"/>
                      </a:lnTo>
                      <a:lnTo>
                        <a:pt x="45" y="60"/>
                      </a:lnTo>
                      <a:lnTo>
                        <a:pt x="12" y="63"/>
                      </a:lnTo>
                      <a:lnTo>
                        <a:pt x="17" y="45"/>
                      </a:lnTo>
                      <a:lnTo>
                        <a:pt x="45" y="43"/>
                      </a:lnTo>
                      <a:lnTo>
                        <a:pt x="26" y="36"/>
                      </a:lnTo>
                      <a:lnTo>
                        <a:pt x="40" y="23"/>
                      </a:lnTo>
                      <a:lnTo>
                        <a:pt x="53" y="27"/>
                      </a:lnTo>
                      <a:lnTo>
                        <a:pt x="53" y="41"/>
                      </a:lnTo>
                      <a:lnTo>
                        <a:pt x="78" y="43"/>
                      </a:lnTo>
                      <a:lnTo>
                        <a:pt x="90" y="60"/>
                      </a:lnTo>
                      <a:lnTo>
                        <a:pt x="84" y="65"/>
                      </a:lnTo>
                      <a:lnTo>
                        <a:pt x="94" y="65"/>
                      </a:lnTo>
                      <a:lnTo>
                        <a:pt x="97" y="83"/>
                      </a:lnTo>
                      <a:lnTo>
                        <a:pt x="134" y="83"/>
                      </a:lnTo>
                      <a:lnTo>
                        <a:pt x="135" y="74"/>
                      </a:lnTo>
                      <a:lnTo>
                        <a:pt x="119" y="61"/>
                      </a:lnTo>
                      <a:lnTo>
                        <a:pt x="128" y="54"/>
                      </a:lnTo>
                      <a:lnTo>
                        <a:pt x="113" y="34"/>
                      </a:lnTo>
                      <a:lnTo>
                        <a:pt x="110" y="27"/>
                      </a:lnTo>
                      <a:lnTo>
                        <a:pt x="117" y="23"/>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6" name=""/>
                <p:cNvSpPr/>
                <p:nvPr/>
              </p:nvSpPr>
              <p:spPr>
                <a:xfrm>
                  <a:off x="1990800" y="1331640"/>
                  <a:ext cx="263520" cy="208080"/>
                </a:xfrm>
                <a:custGeom>
                  <a:avLst/>
                  <a:gdLst/>
                  <a:ahLst/>
                  <a:rect l="l" t="t" r="r" b="b"/>
                  <a:pathLst>
                    <a:path w="189" h="150">
                      <a:moveTo>
                        <a:pt x="117" y="23"/>
                      </a:moveTo>
                      <a:lnTo>
                        <a:pt x="128" y="3"/>
                      </a:lnTo>
                      <a:lnTo>
                        <a:pt x="137" y="0"/>
                      </a:lnTo>
                      <a:lnTo>
                        <a:pt x="141" y="7"/>
                      </a:lnTo>
                      <a:lnTo>
                        <a:pt x="137" y="12"/>
                      </a:lnTo>
                      <a:lnTo>
                        <a:pt x="139" y="27"/>
                      </a:lnTo>
                      <a:lnTo>
                        <a:pt x="146" y="36"/>
                      </a:lnTo>
                      <a:lnTo>
                        <a:pt x="139" y="51"/>
                      </a:lnTo>
                      <a:lnTo>
                        <a:pt x="155" y="56"/>
                      </a:lnTo>
                      <a:lnTo>
                        <a:pt x="148" y="67"/>
                      </a:lnTo>
                      <a:lnTo>
                        <a:pt x="163" y="61"/>
                      </a:lnTo>
                      <a:lnTo>
                        <a:pt x="167" y="74"/>
                      </a:lnTo>
                      <a:lnTo>
                        <a:pt x="168" y="51"/>
                      </a:lnTo>
                      <a:lnTo>
                        <a:pt x="184" y="60"/>
                      </a:lnTo>
                      <a:lnTo>
                        <a:pt x="188" y="78"/>
                      </a:lnTo>
                      <a:lnTo>
                        <a:pt x="177" y="113"/>
                      </a:lnTo>
                      <a:lnTo>
                        <a:pt x="143" y="120"/>
                      </a:lnTo>
                      <a:lnTo>
                        <a:pt x="137" y="118"/>
                      </a:lnTo>
                      <a:lnTo>
                        <a:pt x="139" y="114"/>
                      </a:lnTo>
                      <a:lnTo>
                        <a:pt x="137" y="109"/>
                      </a:lnTo>
                      <a:lnTo>
                        <a:pt x="77" y="149"/>
                      </a:lnTo>
                      <a:lnTo>
                        <a:pt x="57" y="143"/>
                      </a:lnTo>
                      <a:lnTo>
                        <a:pt x="49" y="134"/>
                      </a:lnTo>
                      <a:lnTo>
                        <a:pt x="51" y="129"/>
                      </a:lnTo>
                      <a:lnTo>
                        <a:pt x="69" y="116"/>
                      </a:lnTo>
                      <a:lnTo>
                        <a:pt x="92" y="118"/>
                      </a:lnTo>
                      <a:lnTo>
                        <a:pt x="102" y="98"/>
                      </a:lnTo>
                      <a:lnTo>
                        <a:pt x="82" y="107"/>
                      </a:lnTo>
                      <a:lnTo>
                        <a:pt x="75" y="100"/>
                      </a:lnTo>
                      <a:lnTo>
                        <a:pt x="73" y="109"/>
                      </a:lnTo>
                      <a:lnTo>
                        <a:pt x="59" y="114"/>
                      </a:lnTo>
                      <a:lnTo>
                        <a:pt x="57" y="111"/>
                      </a:lnTo>
                      <a:lnTo>
                        <a:pt x="61" y="105"/>
                      </a:lnTo>
                      <a:lnTo>
                        <a:pt x="59" y="94"/>
                      </a:lnTo>
                      <a:lnTo>
                        <a:pt x="66" y="89"/>
                      </a:lnTo>
                      <a:lnTo>
                        <a:pt x="57" y="91"/>
                      </a:lnTo>
                      <a:lnTo>
                        <a:pt x="53" y="102"/>
                      </a:lnTo>
                      <a:lnTo>
                        <a:pt x="47" y="96"/>
                      </a:lnTo>
                      <a:lnTo>
                        <a:pt x="49" y="111"/>
                      </a:lnTo>
                      <a:lnTo>
                        <a:pt x="44" y="116"/>
                      </a:lnTo>
                      <a:lnTo>
                        <a:pt x="31" y="109"/>
                      </a:lnTo>
                      <a:lnTo>
                        <a:pt x="31" y="118"/>
                      </a:lnTo>
                      <a:lnTo>
                        <a:pt x="22" y="113"/>
                      </a:lnTo>
                      <a:lnTo>
                        <a:pt x="20" y="103"/>
                      </a:lnTo>
                      <a:lnTo>
                        <a:pt x="0" y="100"/>
                      </a:lnTo>
                      <a:lnTo>
                        <a:pt x="7" y="87"/>
                      </a:lnTo>
                      <a:lnTo>
                        <a:pt x="24" y="85"/>
                      </a:lnTo>
                      <a:lnTo>
                        <a:pt x="38" y="72"/>
                      </a:lnTo>
                      <a:lnTo>
                        <a:pt x="17" y="83"/>
                      </a:lnTo>
                      <a:lnTo>
                        <a:pt x="7" y="74"/>
                      </a:lnTo>
                      <a:lnTo>
                        <a:pt x="45" y="60"/>
                      </a:lnTo>
                      <a:lnTo>
                        <a:pt x="12" y="63"/>
                      </a:lnTo>
                      <a:lnTo>
                        <a:pt x="17" y="45"/>
                      </a:lnTo>
                      <a:lnTo>
                        <a:pt x="45" y="43"/>
                      </a:lnTo>
                      <a:lnTo>
                        <a:pt x="26" y="36"/>
                      </a:lnTo>
                      <a:lnTo>
                        <a:pt x="40" y="23"/>
                      </a:lnTo>
                      <a:lnTo>
                        <a:pt x="53" y="27"/>
                      </a:lnTo>
                      <a:lnTo>
                        <a:pt x="53" y="41"/>
                      </a:lnTo>
                      <a:lnTo>
                        <a:pt x="78" y="43"/>
                      </a:lnTo>
                      <a:lnTo>
                        <a:pt x="90" y="60"/>
                      </a:lnTo>
                      <a:lnTo>
                        <a:pt x="84" y="65"/>
                      </a:lnTo>
                      <a:lnTo>
                        <a:pt x="94" y="65"/>
                      </a:lnTo>
                      <a:lnTo>
                        <a:pt x="97" y="83"/>
                      </a:lnTo>
                      <a:lnTo>
                        <a:pt x="134" y="83"/>
                      </a:lnTo>
                      <a:lnTo>
                        <a:pt x="135" y="74"/>
                      </a:lnTo>
                      <a:lnTo>
                        <a:pt x="119" y="61"/>
                      </a:lnTo>
                      <a:lnTo>
                        <a:pt x="128" y="54"/>
                      </a:lnTo>
                      <a:lnTo>
                        <a:pt x="113" y="34"/>
                      </a:lnTo>
                      <a:lnTo>
                        <a:pt x="110" y="27"/>
                      </a:lnTo>
                      <a:lnTo>
                        <a:pt x="117" y="23"/>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7" name=""/>
                <p:cNvSpPr/>
                <p:nvPr/>
              </p:nvSpPr>
              <p:spPr>
                <a:xfrm>
                  <a:off x="2435400" y="1317240"/>
                  <a:ext cx="368280" cy="222480"/>
                </a:xfrm>
                <a:custGeom>
                  <a:avLst/>
                  <a:gdLst/>
                  <a:ahLst/>
                  <a:rect l="l" t="t" r="r" b="b"/>
                  <a:pathLst>
                    <a:path w="263" h="161">
                      <a:moveTo>
                        <a:pt x="28" y="0"/>
                      </a:moveTo>
                      <a:lnTo>
                        <a:pt x="7" y="0"/>
                      </a:lnTo>
                      <a:lnTo>
                        <a:pt x="0" y="7"/>
                      </a:lnTo>
                      <a:lnTo>
                        <a:pt x="9" y="16"/>
                      </a:lnTo>
                      <a:lnTo>
                        <a:pt x="0" y="18"/>
                      </a:lnTo>
                      <a:lnTo>
                        <a:pt x="28" y="54"/>
                      </a:lnTo>
                      <a:lnTo>
                        <a:pt x="54" y="45"/>
                      </a:lnTo>
                      <a:lnTo>
                        <a:pt x="73" y="93"/>
                      </a:lnTo>
                      <a:lnTo>
                        <a:pt x="65" y="105"/>
                      </a:lnTo>
                      <a:lnTo>
                        <a:pt x="65" y="118"/>
                      </a:lnTo>
                      <a:lnTo>
                        <a:pt x="76" y="124"/>
                      </a:lnTo>
                      <a:lnTo>
                        <a:pt x="69" y="129"/>
                      </a:lnTo>
                      <a:lnTo>
                        <a:pt x="71" y="140"/>
                      </a:lnTo>
                      <a:lnTo>
                        <a:pt x="78" y="151"/>
                      </a:lnTo>
                      <a:lnTo>
                        <a:pt x="91" y="138"/>
                      </a:lnTo>
                      <a:lnTo>
                        <a:pt x="87" y="145"/>
                      </a:lnTo>
                      <a:lnTo>
                        <a:pt x="91" y="151"/>
                      </a:lnTo>
                      <a:lnTo>
                        <a:pt x="91" y="144"/>
                      </a:lnTo>
                      <a:lnTo>
                        <a:pt x="109" y="156"/>
                      </a:lnTo>
                      <a:lnTo>
                        <a:pt x="115" y="151"/>
                      </a:lnTo>
                      <a:lnTo>
                        <a:pt x="111" y="144"/>
                      </a:lnTo>
                      <a:lnTo>
                        <a:pt x="118" y="147"/>
                      </a:lnTo>
                      <a:lnTo>
                        <a:pt x="122" y="138"/>
                      </a:lnTo>
                      <a:lnTo>
                        <a:pt x="122" y="140"/>
                      </a:lnTo>
                      <a:lnTo>
                        <a:pt x="125" y="142"/>
                      </a:lnTo>
                      <a:lnTo>
                        <a:pt x="123" y="158"/>
                      </a:lnTo>
                      <a:lnTo>
                        <a:pt x="127" y="158"/>
                      </a:lnTo>
                      <a:lnTo>
                        <a:pt x="171" y="154"/>
                      </a:lnTo>
                      <a:lnTo>
                        <a:pt x="171" y="147"/>
                      </a:lnTo>
                      <a:lnTo>
                        <a:pt x="176" y="158"/>
                      </a:lnTo>
                      <a:lnTo>
                        <a:pt x="179" y="147"/>
                      </a:lnTo>
                      <a:lnTo>
                        <a:pt x="182" y="156"/>
                      </a:lnTo>
                      <a:lnTo>
                        <a:pt x="202" y="153"/>
                      </a:lnTo>
                      <a:lnTo>
                        <a:pt x="207" y="144"/>
                      </a:lnTo>
                      <a:lnTo>
                        <a:pt x="200" y="134"/>
                      </a:lnTo>
                      <a:lnTo>
                        <a:pt x="209" y="140"/>
                      </a:lnTo>
                      <a:lnTo>
                        <a:pt x="209" y="151"/>
                      </a:lnTo>
                      <a:lnTo>
                        <a:pt x="215" y="156"/>
                      </a:lnTo>
                      <a:lnTo>
                        <a:pt x="227" y="160"/>
                      </a:lnTo>
                      <a:lnTo>
                        <a:pt x="253" y="151"/>
                      </a:lnTo>
                      <a:lnTo>
                        <a:pt x="247" y="125"/>
                      </a:lnTo>
                      <a:lnTo>
                        <a:pt x="262" y="111"/>
                      </a:lnTo>
                      <a:lnTo>
                        <a:pt x="258" y="96"/>
                      </a:lnTo>
                      <a:lnTo>
                        <a:pt x="220" y="76"/>
                      </a:lnTo>
                      <a:lnTo>
                        <a:pt x="162" y="98"/>
                      </a:lnTo>
                      <a:lnTo>
                        <a:pt x="169" y="105"/>
                      </a:lnTo>
                      <a:lnTo>
                        <a:pt x="153" y="109"/>
                      </a:lnTo>
                      <a:lnTo>
                        <a:pt x="156" y="105"/>
                      </a:lnTo>
                      <a:lnTo>
                        <a:pt x="140" y="93"/>
                      </a:lnTo>
                      <a:lnTo>
                        <a:pt x="138" y="103"/>
                      </a:lnTo>
                      <a:lnTo>
                        <a:pt x="134" y="94"/>
                      </a:lnTo>
                      <a:lnTo>
                        <a:pt x="127" y="102"/>
                      </a:lnTo>
                      <a:lnTo>
                        <a:pt x="122" y="89"/>
                      </a:lnTo>
                      <a:lnTo>
                        <a:pt x="118" y="105"/>
                      </a:lnTo>
                      <a:lnTo>
                        <a:pt x="106" y="96"/>
                      </a:lnTo>
                      <a:lnTo>
                        <a:pt x="113" y="93"/>
                      </a:lnTo>
                      <a:lnTo>
                        <a:pt x="115" y="83"/>
                      </a:lnTo>
                      <a:lnTo>
                        <a:pt x="111" y="80"/>
                      </a:lnTo>
                      <a:lnTo>
                        <a:pt x="91" y="72"/>
                      </a:lnTo>
                      <a:lnTo>
                        <a:pt x="83" y="83"/>
                      </a:lnTo>
                      <a:lnTo>
                        <a:pt x="87" y="72"/>
                      </a:lnTo>
                      <a:lnTo>
                        <a:pt x="85" y="71"/>
                      </a:lnTo>
                      <a:lnTo>
                        <a:pt x="96" y="69"/>
                      </a:lnTo>
                      <a:lnTo>
                        <a:pt x="78" y="60"/>
                      </a:lnTo>
                      <a:lnTo>
                        <a:pt x="109" y="62"/>
                      </a:lnTo>
                      <a:lnTo>
                        <a:pt x="115" y="49"/>
                      </a:lnTo>
                      <a:lnTo>
                        <a:pt x="82" y="40"/>
                      </a:lnTo>
                      <a:lnTo>
                        <a:pt x="96" y="38"/>
                      </a:lnTo>
                      <a:lnTo>
                        <a:pt x="80" y="21"/>
                      </a:lnTo>
                      <a:lnTo>
                        <a:pt x="47" y="41"/>
                      </a:lnTo>
                      <a:lnTo>
                        <a:pt x="52" y="14"/>
                      </a:lnTo>
                      <a:lnTo>
                        <a:pt x="28" y="0"/>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8" name=""/>
                <p:cNvSpPr/>
                <p:nvPr/>
              </p:nvSpPr>
              <p:spPr>
                <a:xfrm>
                  <a:off x="2435400" y="1317240"/>
                  <a:ext cx="368280" cy="222480"/>
                </a:xfrm>
                <a:custGeom>
                  <a:avLst/>
                  <a:gdLst/>
                  <a:ahLst/>
                  <a:rect l="l" t="t" r="r" b="b"/>
                  <a:pathLst>
                    <a:path w="263" h="161">
                      <a:moveTo>
                        <a:pt x="28" y="0"/>
                      </a:moveTo>
                      <a:lnTo>
                        <a:pt x="7" y="0"/>
                      </a:lnTo>
                      <a:lnTo>
                        <a:pt x="0" y="7"/>
                      </a:lnTo>
                      <a:lnTo>
                        <a:pt x="9" y="16"/>
                      </a:lnTo>
                      <a:lnTo>
                        <a:pt x="0" y="18"/>
                      </a:lnTo>
                      <a:lnTo>
                        <a:pt x="28" y="54"/>
                      </a:lnTo>
                      <a:lnTo>
                        <a:pt x="54" y="45"/>
                      </a:lnTo>
                      <a:lnTo>
                        <a:pt x="73" y="93"/>
                      </a:lnTo>
                      <a:lnTo>
                        <a:pt x="65" y="105"/>
                      </a:lnTo>
                      <a:lnTo>
                        <a:pt x="65" y="118"/>
                      </a:lnTo>
                      <a:lnTo>
                        <a:pt x="76" y="124"/>
                      </a:lnTo>
                      <a:lnTo>
                        <a:pt x="69" y="129"/>
                      </a:lnTo>
                      <a:lnTo>
                        <a:pt x="71" y="140"/>
                      </a:lnTo>
                      <a:lnTo>
                        <a:pt x="78" y="151"/>
                      </a:lnTo>
                      <a:lnTo>
                        <a:pt x="91" y="138"/>
                      </a:lnTo>
                      <a:lnTo>
                        <a:pt x="87" y="145"/>
                      </a:lnTo>
                      <a:lnTo>
                        <a:pt x="91" y="151"/>
                      </a:lnTo>
                      <a:lnTo>
                        <a:pt x="91" y="144"/>
                      </a:lnTo>
                      <a:lnTo>
                        <a:pt x="109" y="156"/>
                      </a:lnTo>
                      <a:lnTo>
                        <a:pt x="115" y="151"/>
                      </a:lnTo>
                      <a:lnTo>
                        <a:pt x="111" y="144"/>
                      </a:lnTo>
                      <a:lnTo>
                        <a:pt x="118" y="147"/>
                      </a:lnTo>
                      <a:lnTo>
                        <a:pt x="122" y="138"/>
                      </a:lnTo>
                      <a:lnTo>
                        <a:pt x="122" y="140"/>
                      </a:lnTo>
                      <a:lnTo>
                        <a:pt x="125" y="142"/>
                      </a:lnTo>
                      <a:lnTo>
                        <a:pt x="123" y="158"/>
                      </a:lnTo>
                      <a:lnTo>
                        <a:pt x="127" y="158"/>
                      </a:lnTo>
                      <a:lnTo>
                        <a:pt x="171" y="154"/>
                      </a:lnTo>
                      <a:lnTo>
                        <a:pt x="171" y="147"/>
                      </a:lnTo>
                      <a:lnTo>
                        <a:pt x="176" y="158"/>
                      </a:lnTo>
                      <a:lnTo>
                        <a:pt x="179" y="147"/>
                      </a:lnTo>
                      <a:lnTo>
                        <a:pt x="182" y="156"/>
                      </a:lnTo>
                      <a:lnTo>
                        <a:pt x="202" y="153"/>
                      </a:lnTo>
                      <a:lnTo>
                        <a:pt x="207" y="144"/>
                      </a:lnTo>
                      <a:lnTo>
                        <a:pt x="200" y="134"/>
                      </a:lnTo>
                      <a:lnTo>
                        <a:pt x="209" y="140"/>
                      </a:lnTo>
                      <a:lnTo>
                        <a:pt x="209" y="151"/>
                      </a:lnTo>
                      <a:lnTo>
                        <a:pt x="215" y="156"/>
                      </a:lnTo>
                      <a:lnTo>
                        <a:pt x="227" y="160"/>
                      </a:lnTo>
                      <a:lnTo>
                        <a:pt x="253" y="151"/>
                      </a:lnTo>
                      <a:lnTo>
                        <a:pt x="247" y="125"/>
                      </a:lnTo>
                      <a:lnTo>
                        <a:pt x="262" y="111"/>
                      </a:lnTo>
                      <a:lnTo>
                        <a:pt x="258" y="96"/>
                      </a:lnTo>
                      <a:lnTo>
                        <a:pt x="220" y="76"/>
                      </a:lnTo>
                      <a:lnTo>
                        <a:pt x="162" y="98"/>
                      </a:lnTo>
                      <a:lnTo>
                        <a:pt x="169" y="105"/>
                      </a:lnTo>
                      <a:lnTo>
                        <a:pt x="153" y="109"/>
                      </a:lnTo>
                      <a:lnTo>
                        <a:pt x="156" y="105"/>
                      </a:lnTo>
                      <a:lnTo>
                        <a:pt x="140" y="93"/>
                      </a:lnTo>
                      <a:lnTo>
                        <a:pt x="138" y="103"/>
                      </a:lnTo>
                      <a:lnTo>
                        <a:pt x="134" y="94"/>
                      </a:lnTo>
                      <a:lnTo>
                        <a:pt x="127" y="102"/>
                      </a:lnTo>
                      <a:lnTo>
                        <a:pt x="122" y="89"/>
                      </a:lnTo>
                      <a:lnTo>
                        <a:pt x="118" y="105"/>
                      </a:lnTo>
                      <a:lnTo>
                        <a:pt x="106" y="96"/>
                      </a:lnTo>
                      <a:lnTo>
                        <a:pt x="113" y="93"/>
                      </a:lnTo>
                      <a:lnTo>
                        <a:pt x="115" y="83"/>
                      </a:lnTo>
                      <a:lnTo>
                        <a:pt x="111" y="80"/>
                      </a:lnTo>
                      <a:lnTo>
                        <a:pt x="91" y="72"/>
                      </a:lnTo>
                      <a:lnTo>
                        <a:pt x="83" y="83"/>
                      </a:lnTo>
                      <a:lnTo>
                        <a:pt x="87" y="72"/>
                      </a:lnTo>
                      <a:lnTo>
                        <a:pt x="85" y="71"/>
                      </a:lnTo>
                      <a:lnTo>
                        <a:pt x="96" y="69"/>
                      </a:lnTo>
                      <a:lnTo>
                        <a:pt x="78" y="60"/>
                      </a:lnTo>
                      <a:lnTo>
                        <a:pt x="109" y="62"/>
                      </a:lnTo>
                      <a:lnTo>
                        <a:pt x="115" y="49"/>
                      </a:lnTo>
                      <a:lnTo>
                        <a:pt x="82" y="40"/>
                      </a:lnTo>
                      <a:lnTo>
                        <a:pt x="96" y="38"/>
                      </a:lnTo>
                      <a:lnTo>
                        <a:pt x="80" y="21"/>
                      </a:lnTo>
                      <a:lnTo>
                        <a:pt x="47" y="41"/>
                      </a:lnTo>
                      <a:lnTo>
                        <a:pt x="52" y="14"/>
                      </a:lnTo>
                      <a:lnTo>
                        <a:pt x="28" y="0"/>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9" name=""/>
                <p:cNvSpPr/>
                <p:nvPr/>
              </p:nvSpPr>
              <p:spPr>
                <a:xfrm>
                  <a:off x="1878120" y="1265040"/>
                  <a:ext cx="156960" cy="162000"/>
                </a:xfrm>
                <a:custGeom>
                  <a:avLst/>
                  <a:gdLst/>
                  <a:ahLst/>
                  <a:rect l="l" t="t" r="r" b="b"/>
                  <a:pathLst>
                    <a:path w="112" h="116">
                      <a:moveTo>
                        <a:pt x="44" y="37"/>
                      </a:moveTo>
                      <a:lnTo>
                        <a:pt x="62" y="13"/>
                      </a:lnTo>
                      <a:lnTo>
                        <a:pt x="89" y="17"/>
                      </a:lnTo>
                      <a:lnTo>
                        <a:pt x="91" y="13"/>
                      </a:lnTo>
                      <a:lnTo>
                        <a:pt x="85" y="7"/>
                      </a:lnTo>
                      <a:lnTo>
                        <a:pt x="97" y="0"/>
                      </a:lnTo>
                      <a:lnTo>
                        <a:pt x="111" y="20"/>
                      </a:lnTo>
                      <a:lnTo>
                        <a:pt x="99" y="27"/>
                      </a:lnTo>
                      <a:lnTo>
                        <a:pt x="106" y="42"/>
                      </a:lnTo>
                      <a:lnTo>
                        <a:pt x="99" y="46"/>
                      </a:lnTo>
                      <a:lnTo>
                        <a:pt x="106" y="58"/>
                      </a:lnTo>
                      <a:lnTo>
                        <a:pt x="89" y="68"/>
                      </a:lnTo>
                      <a:lnTo>
                        <a:pt x="87" y="84"/>
                      </a:lnTo>
                      <a:lnTo>
                        <a:pt x="75" y="75"/>
                      </a:lnTo>
                      <a:lnTo>
                        <a:pt x="78" y="51"/>
                      </a:lnTo>
                      <a:lnTo>
                        <a:pt x="69" y="53"/>
                      </a:lnTo>
                      <a:lnTo>
                        <a:pt x="66" y="60"/>
                      </a:lnTo>
                      <a:lnTo>
                        <a:pt x="69" y="68"/>
                      </a:lnTo>
                      <a:lnTo>
                        <a:pt x="60" y="71"/>
                      </a:lnTo>
                      <a:lnTo>
                        <a:pt x="66" y="82"/>
                      </a:lnTo>
                      <a:lnTo>
                        <a:pt x="60" y="95"/>
                      </a:lnTo>
                      <a:lnTo>
                        <a:pt x="49" y="82"/>
                      </a:lnTo>
                      <a:lnTo>
                        <a:pt x="51" y="95"/>
                      </a:lnTo>
                      <a:lnTo>
                        <a:pt x="45" y="99"/>
                      </a:lnTo>
                      <a:lnTo>
                        <a:pt x="51" y="106"/>
                      </a:lnTo>
                      <a:lnTo>
                        <a:pt x="40" y="115"/>
                      </a:lnTo>
                      <a:lnTo>
                        <a:pt x="33" y="89"/>
                      </a:lnTo>
                      <a:lnTo>
                        <a:pt x="26" y="108"/>
                      </a:lnTo>
                      <a:lnTo>
                        <a:pt x="16" y="93"/>
                      </a:lnTo>
                      <a:lnTo>
                        <a:pt x="7" y="108"/>
                      </a:lnTo>
                      <a:lnTo>
                        <a:pt x="4" y="104"/>
                      </a:lnTo>
                      <a:lnTo>
                        <a:pt x="7" y="93"/>
                      </a:lnTo>
                      <a:lnTo>
                        <a:pt x="0" y="91"/>
                      </a:lnTo>
                      <a:lnTo>
                        <a:pt x="7" y="77"/>
                      </a:lnTo>
                      <a:lnTo>
                        <a:pt x="20" y="77"/>
                      </a:lnTo>
                      <a:lnTo>
                        <a:pt x="26" y="58"/>
                      </a:lnTo>
                      <a:lnTo>
                        <a:pt x="42" y="49"/>
                      </a:lnTo>
                      <a:lnTo>
                        <a:pt x="40" y="48"/>
                      </a:lnTo>
                      <a:lnTo>
                        <a:pt x="44" y="37"/>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0" name=""/>
                <p:cNvSpPr/>
                <p:nvPr/>
              </p:nvSpPr>
              <p:spPr>
                <a:xfrm>
                  <a:off x="1878120" y="1265040"/>
                  <a:ext cx="156960" cy="162000"/>
                </a:xfrm>
                <a:custGeom>
                  <a:avLst/>
                  <a:gdLst/>
                  <a:ahLst/>
                  <a:rect l="l" t="t" r="r" b="b"/>
                  <a:pathLst>
                    <a:path w="112" h="116">
                      <a:moveTo>
                        <a:pt x="44" y="37"/>
                      </a:moveTo>
                      <a:lnTo>
                        <a:pt x="62" y="13"/>
                      </a:lnTo>
                      <a:lnTo>
                        <a:pt x="89" y="17"/>
                      </a:lnTo>
                      <a:lnTo>
                        <a:pt x="91" y="13"/>
                      </a:lnTo>
                      <a:lnTo>
                        <a:pt x="85" y="7"/>
                      </a:lnTo>
                      <a:lnTo>
                        <a:pt x="97" y="0"/>
                      </a:lnTo>
                      <a:lnTo>
                        <a:pt x="111" y="20"/>
                      </a:lnTo>
                      <a:lnTo>
                        <a:pt x="99" y="27"/>
                      </a:lnTo>
                      <a:lnTo>
                        <a:pt x="106" y="42"/>
                      </a:lnTo>
                      <a:lnTo>
                        <a:pt x="99" y="46"/>
                      </a:lnTo>
                      <a:lnTo>
                        <a:pt x="106" y="58"/>
                      </a:lnTo>
                      <a:lnTo>
                        <a:pt x="89" y="68"/>
                      </a:lnTo>
                      <a:lnTo>
                        <a:pt x="87" y="84"/>
                      </a:lnTo>
                      <a:lnTo>
                        <a:pt x="75" y="75"/>
                      </a:lnTo>
                      <a:lnTo>
                        <a:pt x="78" y="51"/>
                      </a:lnTo>
                      <a:lnTo>
                        <a:pt x="69" y="53"/>
                      </a:lnTo>
                      <a:lnTo>
                        <a:pt x="66" y="60"/>
                      </a:lnTo>
                      <a:lnTo>
                        <a:pt x="69" y="68"/>
                      </a:lnTo>
                      <a:lnTo>
                        <a:pt x="60" y="71"/>
                      </a:lnTo>
                      <a:lnTo>
                        <a:pt x="66" y="82"/>
                      </a:lnTo>
                      <a:lnTo>
                        <a:pt x="60" y="95"/>
                      </a:lnTo>
                      <a:lnTo>
                        <a:pt x="49" y="82"/>
                      </a:lnTo>
                      <a:lnTo>
                        <a:pt x="51" y="95"/>
                      </a:lnTo>
                      <a:lnTo>
                        <a:pt x="45" y="99"/>
                      </a:lnTo>
                      <a:lnTo>
                        <a:pt x="51" y="106"/>
                      </a:lnTo>
                      <a:lnTo>
                        <a:pt x="40" y="115"/>
                      </a:lnTo>
                      <a:lnTo>
                        <a:pt x="33" y="89"/>
                      </a:lnTo>
                      <a:lnTo>
                        <a:pt x="26" y="108"/>
                      </a:lnTo>
                      <a:lnTo>
                        <a:pt x="16" y="93"/>
                      </a:lnTo>
                      <a:lnTo>
                        <a:pt x="7" y="108"/>
                      </a:lnTo>
                      <a:lnTo>
                        <a:pt x="4" y="104"/>
                      </a:lnTo>
                      <a:lnTo>
                        <a:pt x="7" y="93"/>
                      </a:lnTo>
                      <a:lnTo>
                        <a:pt x="0" y="91"/>
                      </a:lnTo>
                      <a:lnTo>
                        <a:pt x="7" y="77"/>
                      </a:lnTo>
                      <a:lnTo>
                        <a:pt x="20" y="77"/>
                      </a:lnTo>
                      <a:lnTo>
                        <a:pt x="26" y="58"/>
                      </a:lnTo>
                      <a:lnTo>
                        <a:pt x="42" y="49"/>
                      </a:lnTo>
                      <a:lnTo>
                        <a:pt x="40" y="48"/>
                      </a:lnTo>
                      <a:lnTo>
                        <a:pt x="44" y="37"/>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1" name=""/>
                <p:cNvSpPr/>
                <p:nvPr/>
              </p:nvSpPr>
              <p:spPr>
                <a:xfrm>
                  <a:off x="2316240" y="1348920"/>
                  <a:ext cx="106200" cy="142920"/>
                </a:xfrm>
                <a:custGeom>
                  <a:avLst/>
                  <a:gdLst/>
                  <a:ahLst/>
                  <a:rect l="l" t="t" r="r" b="b"/>
                  <a:pathLst>
                    <a:path w="76" h="103">
                      <a:moveTo>
                        <a:pt x="73" y="44"/>
                      </a:moveTo>
                      <a:lnTo>
                        <a:pt x="71" y="11"/>
                      </a:lnTo>
                      <a:lnTo>
                        <a:pt x="61" y="0"/>
                      </a:lnTo>
                      <a:lnTo>
                        <a:pt x="50" y="13"/>
                      </a:lnTo>
                      <a:lnTo>
                        <a:pt x="29" y="0"/>
                      </a:lnTo>
                      <a:lnTo>
                        <a:pt x="22" y="11"/>
                      </a:lnTo>
                      <a:lnTo>
                        <a:pt x="37" y="22"/>
                      </a:lnTo>
                      <a:lnTo>
                        <a:pt x="29" y="28"/>
                      </a:lnTo>
                      <a:lnTo>
                        <a:pt x="37" y="29"/>
                      </a:lnTo>
                      <a:lnTo>
                        <a:pt x="33" y="31"/>
                      </a:lnTo>
                      <a:lnTo>
                        <a:pt x="43" y="44"/>
                      </a:lnTo>
                      <a:lnTo>
                        <a:pt x="8" y="13"/>
                      </a:lnTo>
                      <a:lnTo>
                        <a:pt x="4" y="29"/>
                      </a:lnTo>
                      <a:lnTo>
                        <a:pt x="8" y="29"/>
                      </a:lnTo>
                      <a:lnTo>
                        <a:pt x="8" y="44"/>
                      </a:lnTo>
                      <a:lnTo>
                        <a:pt x="15" y="42"/>
                      </a:lnTo>
                      <a:lnTo>
                        <a:pt x="13" y="48"/>
                      </a:lnTo>
                      <a:lnTo>
                        <a:pt x="19" y="55"/>
                      </a:lnTo>
                      <a:lnTo>
                        <a:pt x="6" y="49"/>
                      </a:lnTo>
                      <a:lnTo>
                        <a:pt x="2" y="57"/>
                      </a:lnTo>
                      <a:lnTo>
                        <a:pt x="6" y="62"/>
                      </a:lnTo>
                      <a:lnTo>
                        <a:pt x="0" y="66"/>
                      </a:lnTo>
                      <a:lnTo>
                        <a:pt x="52" y="57"/>
                      </a:lnTo>
                      <a:lnTo>
                        <a:pt x="26" y="77"/>
                      </a:lnTo>
                      <a:lnTo>
                        <a:pt x="35" y="88"/>
                      </a:lnTo>
                      <a:lnTo>
                        <a:pt x="28" y="91"/>
                      </a:lnTo>
                      <a:lnTo>
                        <a:pt x="29" y="101"/>
                      </a:lnTo>
                      <a:lnTo>
                        <a:pt x="64" y="102"/>
                      </a:lnTo>
                      <a:lnTo>
                        <a:pt x="63" y="91"/>
                      </a:lnTo>
                      <a:lnTo>
                        <a:pt x="70" y="95"/>
                      </a:lnTo>
                      <a:lnTo>
                        <a:pt x="63" y="82"/>
                      </a:lnTo>
                      <a:lnTo>
                        <a:pt x="68" y="71"/>
                      </a:lnTo>
                      <a:lnTo>
                        <a:pt x="68" y="66"/>
                      </a:lnTo>
                      <a:lnTo>
                        <a:pt x="75" y="79"/>
                      </a:lnTo>
                      <a:lnTo>
                        <a:pt x="75" y="57"/>
                      </a:lnTo>
                      <a:lnTo>
                        <a:pt x="68" y="57"/>
                      </a:lnTo>
                      <a:lnTo>
                        <a:pt x="73" y="44"/>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2" name=""/>
                <p:cNvSpPr/>
                <p:nvPr/>
              </p:nvSpPr>
              <p:spPr>
                <a:xfrm>
                  <a:off x="2316240" y="1348920"/>
                  <a:ext cx="106200" cy="142920"/>
                </a:xfrm>
                <a:custGeom>
                  <a:avLst/>
                  <a:gdLst/>
                  <a:ahLst/>
                  <a:rect l="l" t="t" r="r" b="b"/>
                  <a:pathLst>
                    <a:path w="76" h="103">
                      <a:moveTo>
                        <a:pt x="73" y="44"/>
                      </a:moveTo>
                      <a:lnTo>
                        <a:pt x="71" y="11"/>
                      </a:lnTo>
                      <a:lnTo>
                        <a:pt x="61" y="0"/>
                      </a:lnTo>
                      <a:lnTo>
                        <a:pt x="50" y="13"/>
                      </a:lnTo>
                      <a:lnTo>
                        <a:pt x="29" y="0"/>
                      </a:lnTo>
                      <a:lnTo>
                        <a:pt x="22" y="11"/>
                      </a:lnTo>
                      <a:lnTo>
                        <a:pt x="37" y="22"/>
                      </a:lnTo>
                      <a:lnTo>
                        <a:pt x="29" y="28"/>
                      </a:lnTo>
                      <a:lnTo>
                        <a:pt x="37" y="29"/>
                      </a:lnTo>
                      <a:lnTo>
                        <a:pt x="33" y="31"/>
                      </a:lnTo>
                      <a:lnTo>
                        <a:pt x="43" y="44"/>
                      </a:lnTo>
                      <a:lnTo>
                        <a:pt x="8" y="13"/>
                      </a:lnTo>
                      <a:lnTo>
                        <a:pt x="4" y="29"/>
                      </a:lnTo>
                      <a:lnTo>
                        <a:pt x="8" y="29"/>
                      </a:lnTo>
                      <a:lnTo>
                        <a:pt x="8" y="44"/>
                      </a:lnTo>
                      <a:lnTo>
                        <a:pt x="15" y="42"/>
                      </a:lnTo>
                      <a:lnTo>
                        <a:pt x="13" y="48"/>
                      </a:lnTo>
                      <a:lnTo>
                        <a:pt x="19" y="55"/>
                      </a:lnTo>
                      <a:lnTo>
                        <a:pt x="6" y="49"/>
                      </a:lnTo>
                      <a:lnTo>
                        <a:pt x="2" y="57"/>
                      </a:lnTo>
                      <a:lnTo>
                        <a:pt x="6" y="62"/>
                      </a:lnTo>
                      <a:lnTo>
                        <a:pt x="0" y="66"/>
                      </a:lnTo>
                      <a:lnTo>
                        <a:pt x="52" y="57"/>
                      </a:lnTo>
                      <a:lnTo>
                        <a:pt x="26" y="77"/>
                      </a:lnTo>
                      <a:lnTo>
                        <a:pt x="35" y="88"/>
                      </a:lnTo>
                      <a:lnTo>
                        <a:pt x="28" y="91"/>
                      </a:lnTo>
                      <a:lnTo>
                        <a:pt x="29" y="101"/>
                      </a:lnTo>
                      <a:lnTo>
                        <a:pt x="64" y="102"/>
                      </a:lnTo>
                      <a:lnTo>
                        <a:pt x="63" y="91"/>
                      </a:lnTo>
                      <a:lnTo>
                        <a:pt x="70" y="95"/>
                      </a:lnTo>
                      <a:lnTo>
                        <a:pt x="63" y="82"/>
                      </a:lnTo>
                      <a:lnTo>
                        <a:pt x="68" y="71"/>
                      </a:lnTo>
                      <a:lnTo>
                        <a:pt x="68" y="66"/>
                      </a:lnTo>
                      <a:lnTo>
                        <a:pt x="75" y="79"/>
                      </a:lnTo>
                      <a:lnTo>
                        <a:pt x="75" y="57"/>
                      </a:lnTo>
                      <a:lnTo>
                        <a:pt x="68" y="57"/>
                      </a:lnTo>
                      <a:lnTo>
                        <a:pt x="73" y="44"/>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3" name=""/>
                <p:cNvSpPr/>
                <p:nvPr/>
              </p:nvSpPr>
              <p:spPr>
                <a:xfrm>
                  <a:off x="2316240" y="1584000"/>
                  <a:ext cx="129960" cy="185760"/>
                </a:xfrm>
                <a:custGeom>
                  <a:avLst/>
                  <a:gdLst/>
                  <a:ahLst/>
                  <a:rect l="l" t="t" r="r" b="b"/>
                  <a:pathLst>
                    <a:path w="93" h="134">
                      <a:moveTo>
                        <a:pt x="38" y="102"/>
                      </a:moveTo>
                      <a:lnTo>
                        <a:pt x="33" y="93"/>
                      </a:lnTo>
                      <a:lnTo>
                        <a:pt x="15" y="89"/>
                      </a:lnTo>
                      <a:lnTo>
                        <a:pt x="0" y="62"/>
                      </a:lnTo>
                      <a:lnTo>
                        <a:pt x="2" y="51"/>
                      </a:lnTo>
                      <a:lnTo>
                        <a:pt x="8" y="47"/>
                      </a:lnTo>
                      <a:lnTo>
                        <a:pt x="21" y="65"/>
                      </a:lnTo>
                      <a:lnTo>
                        <a:pt x="35" y="60"/>
                      </a:lnTo>
                      <a:lnTo>
                        <a:pt x="33" y="53"/>
                      </a:lnTo>
                      <a:lnTo>
                        <a:pt x="37" y="51"/>
                      </a:lnTo>
                      <a:lnTo>
                        <a:pt x="31" y="38"/>
                      </a:lnTo>
                      <a:lnTo>
                        <a:pt x="38" y="38"/>
                      </a:lnTo>
                      <a:lnTo>
                        <a:pt x="17" y="23"/>
                      </a:lnTo>
                      <a:lnTo>
                        <a:pt x="29" y="25"/>
                      </a:lnTo>
                      <a:lnTo>
                        <a:pt x="28" y="16"/>
                      </a:lnTo>
                      <a:lnTo>
                        <a:pt x="19" y="11"/>
                      </a:lnTo>
                      <a:lnTo>
                        <a:pt x="35" y="9"/>
                      </a:lnTo>
                      <a:lnTo>
                        <a:pt x="29" y="2"/>
                      </a:lnTo>
                      <a:lnTo>
                        <a:pt x="33" y="0"/>
                      </a:lnTo>
                      <a:lnTo>
                        <a:pt x="54" y="9"/>
                      </a:lnTo>
                      <a:lnTo>
                        <a:pt x="78" y="0"/>
                      </a:lnTo>
                      <a:lnTo>
                        <a:pt x="83" y="7"/>
                      </a:lnTo>
                      <a:lnTo>
                        <a:pt x="73" y="20"/>
                      </a:lnTo>
                      <a:lnTo>
                        <a:pt x="79" y="29"/>
                      </a:lnTo>
                      <a:lnTo>
                        <a:pt x="70" y="34"/>
                      </a:lnTo>
                      <a:lnTo>
                        <a:pt x="61" y="53"/>
                      </a:lnTo>
                      <a:lnTo>
                        <a:pt x="73" y="45"/>
                      </a:lnTo>
                      <a:lnTo>
                        <a:pt x="81" y="60"/>
                      </a:lnTo>
                      <a:lnTo>
                        <a:pt x="81" y="67"/>
                      </a:lnTo>
                      <a:lnTo>
                        <a:pt x="88" y="60"/>
                      </a:lnTo>
                      <a:lnTo>
                        <a:pt x="92" y="74"/>
                      </a:lnTo>
                      <a:lnTo>
                        <a:pt x="88" y="82"/>
                      </a:lnTo>
                      <a:lnTo>
                        <a:pt x="92" y="105"/>
                      </a:lnTo>
                      <a:lnTo>
                        <a:pt x="79" y="116"/>
                      </a:lnTo>
                      <a:lnTo>
                        <a:pt x="68" y="116"/>
                      </a:lnTo>
                      <a:lnTo>
                        <a:pt x="68" y="124"/>
                      </a:lnTo>
                      <a:lnTo>
                        <a:pt x="63" y="133"/>
                      </a:lnTo>
                      <a:lnTo>
                        <a:pt x="52" y="129"/>
                      </a:lnTo>
                      <a:lnTo>
                        <a:pt x="46" y="111"/>
                      </a:lnTo>
                      <a:lnTo>
                        <a:pt x="38" y="102"/>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4" name=""/>
                <p:cNvSpPr/>
                <p:nvPr/>
              </p:nvSpPr>
              <p:spPr>
                <a:xfrm>
                  <a:off x="2316240" y="1584000"/>
                  <a:ext cx="129960" cy="185760"/>
                </a:xfrm>
                <a:custGeom>
                  <a:avLst/>
                  <a:gdLst/>
                  <a:ahLst/>
                  <a:rect l="l" t="t" r="r" b="b"/>
                  <a:pathLst>
                    <a:path w="93" h="134">
                      <a:moveTo>
                        <a:pt x="38" y="102"/>
                      </a:moveTo>
                      <a:lnTo>
                        <a:pt x="33" y="93"/>
                      </a:lnTo>
                      <a:lnTo>
                        <a:pt x="15" y="89"/>
                      </a:lnTo>
                      <a:lnTo>
                        <a:pt x="0" y="62"/>
                      </a:lnTo>
                      <a:lnTo>
                        <a:pt x="2" y="51"/>
                      </a:lnTo>
                      <a:lnTo>
                        <a:pt x="8" y="47"/>
                      </a:lnTo>
                      <a:lnTo>
                        <a:pt x="21" y="65"/>
                      </a:lnTo>
                      <a:lnTo>
                        <a:pt x="35" y="60"/>
                      </a:lnTo>
                      <a:lnTo>
                        <a:pt x="33" y="53"/>
                      </a:lnTo>
                      <a:lnTo>
                        <a:pt x="37" y="51"/>
                      </a:lnTo>
                      <a:lnTo>
                        <a:pt x="31" y="38"/>
                      </a:lnTo>
                      <a:lnTo>
                        <a:pt x="38" y="38"/>
                      </a:lnTo>
                      <a:lnTo>
                        <a:pt x="17" y="23"/>
                      </a:lnTo>
                      <a:lnTo>
                        <a:pt x="29" y="25"/>
                      </a:lnTo>
                      <a:lnTo>
                        <a:pt x="28" y="16"/>
                      </a:lnTo>
                      <a:lnTo>
                        <a:pt x="19" y="11"/>
                      </a:lnTo>
                      <a:lnTo>
                        <a:pt x="35" y="9"/>
                      </a:lnTo>
                      <a:lnTo>
                        <a:pt x="29" y="2"/>
                      </a:lnTo>
                      <a:lnTo>
                        <a:pt x="33" y="0"/>
                      </a:lnTo>
                      <a:lnTo>
                        <a:pt x="54" y="9"/>
                      </a:lnTo>
                      <a:lnTo>
                        <a:pt x="78" y="0"/>
                      </a:lnTo>
                      <a:lnTo>
                        <a:pt x="83" y="7"/>
                      </a:lnTo>
                      <a:lnTo>
                        <a:pt x="73" y="20"/>
                      </a:lnTo>
                      <a:lnTo>
                        <a:pt x="79" y="29"/>
                      </a:lnTo>
                      <a:lnTo>
                        <a:pt x="70" y="34"/>
                      </a:lnTo>
                      <a:lnTo>
                        <a:pt x="61" y="53"/>
                      </a:lnTo>
                      <a:lnTo>
                        <a:pt x="73" y="45"/>
                      </a:lnTo>
                      <a:lnTo>
                        <a:pt x="81" y="60"/>
                      </a:lnTo>
                      <a:lnTo>
                        <a:pt x="81" y="67"/>
                      </a:lnTo>
                      <a:lnTo>
                        <a:pt x="88" y="60"/>
                      </a:lnTo>
                      <a:lnTo>
                        <a:pt x="92" y="74"/>
                      </a:lnTo>
                      <a:lnTo>
                        <a:pt x="88" y="82"/>
                      </a:lnTo>
                      <a:lnTo>
                        <a:pt x="92" y="105"/>
                      </a:lnTo>
                      <a:lnTo>
                        <a:pt x="79" y="116"/>
                      </a:lnTo>
                      <a:lnTo>
                        <a:pt x="68" y="116"/>
                      </a:lnTo>
                      <a:lnTo>
                        <a:pt x="68" y="124"/>
                      </a:lnTo>
                      <a:lnTo>
                        <a:pt x="63" y="133"/>
                      </a:lnTo>
                      <a:lnTo>
                        <a:pt x="52" y="129"/>
                      </a:lnTo>
                      <a:lnTo>
                        <a:pt x="46" y="111"/>
                      </a:lnTo>
                      <a:lnTo>
                        <a:pt x="38" y="102"/>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5" name=""/>
                <p:cNvSpPr/>
                <p:nvPr/>
              </p:nvSpPr>
              <p:spPr>
                <a:xfrm>
                  <a:off x="3046320" y="2327040"/>
                  <a:ext cx="11160" cy="12600"/>
                </a:xfrm>
                <a:custGeom>
                  <a:avLst/>
                  <a:gdLst/>
                  <a:ahLst/>
                  <a:rect l="l" t="t" r="r" b="b"/>
                  <a:pathLst>
                    <a:path w="8" h="9">
                      <a:moveTo>
                        <a:pt x="0" y="2"/>
                      </a:moveTo>
                      <a:lnTo>
                        <a:pt x="0" y="8"/>
                      </a:lnTo>
                      <a:lnTo>
                        <a:pt x="7" y="4"/>
                      </a:lnTo>
                      <a:lnTo>
                        <a:pt x="7" y="0"/>
                      </a:lnTo>
                      <a:lnTo>
                        <a:pt x="0" y="2"/>
                      </a:lnTo>
                    </a:path>
                  </a:pathLst>
                </a:custGeom>
                <a:solidFill>
                  <a:srgbClr val="ccffcc"/>
                </a:solidFill>
                <a:ln w="0">
                  <a:noFill/>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326" name=""/>
                <p:cNvSpPr/>
                <p:nvPr/>
              </p:nvSpPr>
              <p:spPr>
                <a:xfrm>
                  <a:off x="3046320" y="2327040"/>
                  <a:ext cx="11160" cy="12600"/>
                </a:xfrm>
                <a:custGeom>
                  <a:avLst/>
                  <a:gdLst/>
                  <a:ahLst/>
                  <a:rect l="l" t="t" r="r" b="b"/>
                  <a:pathLst>
                    <a:path w="8" h="9">
                      <a:moveTo>
                        <a:pt x="0" y="2"/>
                      </a:moveTo>
                      <a:lnTo>
                        <a:pt x="0" y="8"/>
                      </a:lnTo>
                      <a:lnTo>
                        <a:pt x="7" y="4"/>
                      </a:lnTo>
                      <a:lnTo>
                        <a:pt x="7" y="0"/>
                      </a:lnTo>
                      <a:lnTo>
                        <a:pt x="0" y="2"/>
                      </a:lnTo>
                    </a:path>
                  </a:pathLst>
                </a:custGeom>
                <a:noFill/>
                <a:ln cap="rnd" w="12600">
                  <a:solidFill>
                    <a:srgbClr val="99ff99"/>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327" name=""/>
                <p:cNvSpPr/>
                <p:nvPr/>
              </p:nvSpPr>
              <p:spPr>
                <a:xfrm>
                  <a:off x="2725920" y="2847600"/>
                  <a:ext cx="29880" cy="15840"/>
                </a:xfrm>
                <a:custGeom>
                  <a:avLst/>
                  <a:gdLst/>
                  <a:ahLst/>
                  <a:rect l="l" t="t" r="r" b="b"/>
                  <a:pathLst>
                    <a:path w="22" h="12">
                      <a:moveTo>
                        <a:pt x="17" y="2"/>
                      </a:moveTo>
                      <a:lnTo>
                        <a:pt x="21" y="0"/>
                      </a:lnTo>
                      <a:lnTo>
                        <a:pt x="21" y="7"/>
                      </a:lnTo>
                      <a:lnTo>
                        <a:pt x="19" y="11"/>
                      </a:lnTo>
                      <a:lnTo>
                        <a:pt x="0" y="2"/>
                      </a:lnTo>
                      <a:lnTo>
                        <a:pt x="17" y="2"/>
                      </a:lnTo>
                    </a:path>
                  </a:pathLst>
                </a:custGeom>
                <a:solidFill>
                  <a:srgbClr val="ccffcc"/>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328" name=""/>
                <p:cNvSpPr/>
                <p:nvPr/>
              </p:nvSpPr>
              <p:spPr>
                <a:xfrm>
                  <a:off x="2725920" y="2847600"/>
                  <a:ext cx="29880" cy="15840"/>
                </a:xfrm>
                <a:custGeom>
                  <a:avLst/>
                  <a:gdLst/>
                  <a:ahLst/>
                  <a:rect l="l" t="t" r="r" b="b"/>
                  <a:pathLst>
                    <a:path w="22" h="12">
                      <a:moveTo>
                        <a:pt x="17" y="2"/>
                      </a:moveTo>
                      <a:lnTo>
                        <a:pt x="21" y="0"/>
                      </a:lnTo>
                      <a:lnTo>
                        <a:pt x="21" y="7"/>
                      </a:lnTo>
                      <a:lnTo>
                        <a:pt x="19" y="11"/>
                      </a:lnTo>
                      <a:lnTo>
                        <a:pt x="0" y="2"/>
                      </a:lnTo>
                      <a:lnTo>
                        <a:pt x="17" y="2"/>
                      </a:lnTo>
                    </a:path>
                  </a:pathLst>
                </a:custGeom>
                <a:noFill/>
                <a:ln cap="rnd" w="12600">
                  <a:solidFill>
                    <a:srgbClr val="99ff99"/>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329" name=""/>
                <p:cNvSpPr/>
                <p:nvPr/>
              </p:nvSpPr>
              <p:spPr>
                <a:xfrm>
                  <a:off x="2749680" y="2614320"/>
                  <a:ext cx="30240" cy="17280"/>
                </a:xfrm>
                <a:custGeom>
                  <a:avLst/>
                  <a:gdLst/>
                  <a:ahLst/>
                  <a:rect l="l" t="t" r="r" b="b"/>
                  <a:pathLst>
                    <a:path w="21" h="12">
                      <a:moveTo>
                        <a:pt x="2" y="0"/>
                      </a:moveTo>
                      <a:lnTo>
                        <a:pt x="15" y="0"/>
                      </a:lnTo>
                      <a:lnTo>
                        <a:pt x="20" y="11"/>
                      </a:lnTo>
                      <a:lnTo>
                        <a:pt x="0" y="4"/>
                      </a:lnTo>
                      <a:lnTo>
                        <a:pt x="2" y="0"/>
                      </a:lnTo>
                    </a:path>
                  </a:pathLst>
                </a:custGeom>
                <a:solidFill>
                  <a:srgbClr val="ccffcc"/>
                </a:solidFill>
                <a:ln w="0">
                  <a:noFill/>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330" name=""/>
                <p:cNvSpPr/>
                <p:nvPr/>
              </p:nvSpPr>
              <p:spPr>
                <a:xfrm>
                  <a:off x="2749680" y="2614320"/>
                  <a:ext cx="30240" cy="17280"/>
                </a:xfrm>
                <a:custGeom>
                  <a:avLst/>
                  <a:gdLst/>
                  <a:ahLst/>
                  <a:rect l="l" t="t" r="r" b="b"/>
                  <a:pathLst>
                    <a:path w="21" h="12">
                      <a:moveTo>
                        <a:pt x="2" y="0"/>
                      </a:moveTo>
                      <a:lnTo>
                        <a:pt x="15" y="0"/>
                      </a:lnTo>
                      <a:lnTo>
                        <a:pt x="20" y="11"/>
                      </a:lnTo>
                      <a:lnTo>
                        <a:pt x="0" y="4"/>
                      </a:lnTo>
                      <a:lnTo>
                        <a:pt x="2" y="0"/>
                      </a:lnTo>
                    </a:path>
                  </a:pathLst>
                </a:custGeom>
                <a:noFill/>
                <a:ln cap="rnd" w="12600">
                  <a:solidFill>
                    <a:srgbClr val="99ff99"/>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331" name=""/>
                <p:cNvSpPr/>
                <p:nvPr/>
              </p:nvSpPr>
              <p:spPr>
                <a:xfrm>
                  <a:off x="2789280" y="2246040"/>
                  <a:ext cx="20520" cy="39600"/>
                </a:xfrm>
                <a:custGeom>
                  <a:avLst/>
                  <a:gdLst/>
                  <a:ahLst/>
                  <a:rect l="l" t="t" r="r" b="b"/>
                  <a:pathLst>
                    <a:path w="15" h="28">
                      <a:moveTo>
                        <a:pt x="4" y="0"/>
                      </a:moveTo>
                      <a:lnTo>
                        <a:pt x="0" y="5"/>
                      </a:lnTo>
                      <a:lnTo>
                        <a:pt x="0" y="20"/>
                      </a:lnTo>
                      <a:lnTo>
                        <a:pt x="5" y="27"/>
                      </a:lnTo>
                      <a:lnTo>
                        <a:pt x="14" y="4"/>
                      </a:lnTo>
                      <a:lnTo>
                        <a:pt x="4" y="0"/>
                      </a:lnTo>
                    </a:path>
                  </a:pathLst>
                </a:custGeom>
                <a:solidFill>
                  <a:srgbClr val="ccffcc"/>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332" name=""/>
                <p:cNvSpPr/>
                <p:nvPr/>
              </p:nvSpPr>
              <p:spPr>
                <a:xfrm>
                  <a:off x="2789280" y="2246040"/>
                  <a:ext cx="20520" cy="39600"/>
                </a:xfrm>
                <a:custGeom>
                  <a:avLst/>
                  <a:gdLst/>
                  <a:ahLst/>
                  <a:rect l="l" t="t" r="r" b="b"/>
                  <a:pathLst>
                    <a:path w="15" h="28">
                      <a:moveTo>
                        <a:pt x="4" y="0"/>
                      </a:moveTo>
                      <a:lnTo>
                        <a:pt x="0" y="5"/>
                      </a:lnTo>
                      <a:lnTo>
                        <a:pt x="0" y="20"/>
                      </a:lnTo>
                      <a:lnTo>
                        <a:pt x="5" y="27"/>
                      </a:lnTo>
                      <a:lnTo>
                        <a:pt x="14" y="4"/>
                      </a:lnTo>
                      <a:lnTo>
                        <a:pt x="4" y="0"/>
                      </a:lnTo>
                    </a:path>
                  </a:pathLst>
                </a:custGeom>
                <a:noFill/>
                <a:ln cap="rnd" w="12600">
                  <a:solidFill>
                    <a:srgbClr val="99ff99"/>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333" name=""/>
                <p:cNvSpPr/>
                <p:nvPr/>
              </p:nvSpPr>
              <p:spPr>
                <a:xfrm>
                  <a:off x="2711520" y="2223720"/>
                  <a:ext cx="42840" cy="36720"/>
                </a:xfrm>
                <a:custGeom>
                  <a:avLst/>
                  <a:gdLst/>
                  <a:ahLst/>
                  <a:rect l="l" t="t" r="r" b="b"/>
                  <a:pathLst>
                    <a:path w="30" h="26">
                      <a:moveTo>
                        <a:pt x="22" y="0"/>
                      </a:moveTo>
                      <a:lnTo>
                        <a:pt x="9" y="5"/>
                      </a:lnTo>
                      <a:lnTo>
                        <a:pt x="0" y="25"/>
                      </a:lnTo>
                      <a:lnTo>
                        <a:pt x="11" y="23"/>
                      </a:lnTo>
                      <a:lnTo>
                        <a:pt x="27" y="7"/>
                      </a:lnTo>
                      <a:lnTo>
                        <a:pt x="29" y="0"/>
                      </a:lnTo>
                      <a:lnTo>
                        <a:pt x="22" y="0"/>
                      </a:lnTo>
                    </a:path>
                  </a:pathLst>
                </a:custGeom>
                <a:solidFill>
                  <a:srgbClr val="ccffcc"/>
                </a:solidFill>
                <a:ln w="0">
                  <a:noFill/>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334" name=""/>
                <p:cNvSpPr/>
                <p:nvPr/>
              </p:nvSpPr>
              <p:spPr>
                <a:xfrm>
                  <a:off x="2711520" y="2223720"/>
                  <a:ext cx="42840" cy="36720"/>
                </a:xfrm>
                <a:custGeom>
                  <a:avLst/>
                  <a:gdLst/>
                  <a:ahLst/>
                  <a:rect l="l" t="t" r="r" b="b"/>
                  <a:pathLst>
                    <a:path w="30" h="26">
                      <a:moveTo>
                        <a:pt x="22" y="0"/>
                      </a:moveTo>
                      <a:lnTo>
                        <a:pt x="9" y="5"/>
                      </a:lnTo>
                      <a:lnTo>
                        <a:pt x="0" y="25"/>
                      </a:lnTo>
                      <a:lnTo>
                        <a:pt x="11" y="23"/>
                      </a:lnTo>
                      <a:lnTo>
                        <a:pt x="27" y="7"/>
                      </a:lnTo>
                      <a:lnTo>
                        <a:pt x="29" y="0"/>
                      </a:lnTo>
                      <a:lnTo>
                        <a:pt x="22" y="0"/>
                      </a:lnTo>
                    </a:path>
                  </a:pathLst>
                </a:custGeom>
                <a:noFill/>
                <a:ln cap="rnd" w="12600">
                  <a:solidFill>
                    <a:srgbClr val="99ff99"/>
                  </a:solidFill>
                  <a:round/>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335" name=""/>
                <p:cNvSpPr/>
                <p:nvPr/>
              </p:nvSpPr>
              <p:spPr>
                <a:xfrm>
                  <a:off x="3191040" y="2815920"/>
                  <a:ext cx="36360" cy="42840"/>
                </a:xfrm>
                <a:custGeom>
                  <a:avLst/>
                  <a:gdLst/>
                  <a:ahLst/>
                  <a:rect l="l" t="t" r="r" b="b"/>
                  <a:pathLst>
                    <a:path w="27" h="30">
                      <a:moveTo>
                        <a:pt x="15" y="0"/>
                      </a:moveTo>
                      <a:lnTo>
                        <a:pt x="2" y="18"/>
                      </a:lnTo>
                      <a:lnTo>
                        <a:pt x="0" y="25"/>
                      </a:lnTo>
                      <a:lnTo>
                        <a:pt x="4" y="29"/>
                      </a:lnTo>
                      <a:lnTo>
                        <a:pt x="15" y="29"/>
                      </a:lnTo>
                      <a:lnTo>
                        <a:pt x="26" y="22"/>
                      </a:lnTo>
                      <a:lnTo>
                        <a:pt x="22" y="14"/>
                      </a:lnTo>
                      <a:lnTo>
                        <a:pt x="21" y="20"/>
                      </a:lnTo>
                      <a:lnTo>
                        <a:pt x="13" y="20"/>
                      </a:lnTo>
                      <a:lnTo>
                        <a:pt x="19" y="2"/>
                      </a:lnTo>
                      <a:lnTo>
                        <a:pt x="15" y="0"/>
                      </a:lnTo>
                    </a:path>
                  </a:pathLst>
                </a:custGeom>
                <a:solidFill>
                  <a:srgbClr val="ccffcc"/>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336" name=""/>
                <p:cNvSpPr/>
                <p:nvPr/>
              </p:nvSpPr>
              <p:spPr>
                <a:xfrm>
                  <a:off x="3191040" y="2815920"/>
                  <a:ext cx="36360" cy="42840"/>
                </a:xfrm>
                <a:custGeom>
                  <a:avLst/>
                  <a:gdLst/>
                  <a:ahLst/>
                  <a:rect l="l" t="t" r="r" b="b"/>
                  <a:pathLst>
                    <a:path w="27" h="30">
                      <a:moveTo>
                        <a:pt x="15" y="0"/>
                      </a:moveTo>
                      <a:lnTo>
                        <a:pt x="2" y="18"/>
                      </a:lnTo>
                      <a:lnTo>
                        <a:pt x="0" y="25"/>
                      </a:lnTo>
                      <a:lnTo>
                        <a:pt x="4" y="29"/>
                      </a:lnTo>
                      <a:lnTo>
                        <a:pt x="15" y="29"/>
                      </a:lnTo>
                      <a:lnTo>
                        <a:pt x="26" y="22"/>
                      </a:lnTo>
                      <a:lnTo>
                        <a:pt x="22" y="14"/>
                      </a:lnTo>
                      <a:lnTo>
                        <a:pt x="21" y="20"/>
                      </a:lnTo>
                      <a:lnTo>
                        <a:pt x="13" y="20"/>
                      </a:lnTo>
                      <a:lnTo>
                        <a:pt x="19" y="2"/>
                      </a:lnTo>
                      <a:lnTo>
                        <a:pt x="15" y="0"/>
                      </a:lnTo>
                    </a:path>
                  </a:pathLst>
                </a:custGeom>
                <a:noFill/>
                <a:ln cap="rnd" w="12600">
                  <a:solidFill>
                    <a:srgbClr val="99ff99"/>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337" name=""/>
                <p:cNvSpPr/>
                <p:nvPr/>
              </p:nvSpPr>
              <p:spPr>
                <a:xfrm>
                  <a:off x="3105360" y="2277720"/>
                  <a:ext cx="15840" cy="15840"/>
                </a:xfrm>
                <a:custGeom>
                  <a:avLst/>
                  <a:gdLst/>
                  <a:ahLst/>
                  <a:rect l="l" t="t" r="r" b="b"/>
                  <a:pathLst>
                    <a:path w="11" h="12">
                      <a:moveTo>
                        <a:pt x="7" y="0"/>
                      </a:moveTo>
                      <a:lnTo>
                        <a:pt x="10" y="5"/>
                      </a:lnTo>
                      <a:lnTo>
                        <a:pt x="10" y="11"/>
                      </a:lnTo>
                      <a:lnTo>
                        <a:pt x="0" y="5"/>
                      </a:lnTo>
                      <a:lnTo>
                        <a:pt x="7" y="0"/>
                      </a:lnTo>
                    </a:path>
                  </a:pathLst>
                </a:custGeom>
                <a:solidFill>
                  <a:srgbClr val="ccffcc"/>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338" name=""/>
                <p:cNvSpPr/>
                <p:nvPr/>
              </p:nvSpPr>
              <p:spPr>
                <a:xfrm>
                  <a:off x="3105360" y="2277720"/>
                  <a:ext cx="15840" cy="15840"/>
                </a:xfrm>
                <a:custGeom>
                  <a:avLst/>
                  <a:gdLst/>
                  <a:ahLst/>
                  <a:rect l="l" t="t" r="r" b="b"/>
                  <a:pathLst>
                    <a:path w="11" h="12">
                      <a:moveTo>
                        <a:pt x="7" y="0"/>
                      </a:moveTo>
                      <a:lnTo>
                        <a:pt x="10" y="5"/>
                      </a:lnTo>
                      <a:lnTo>
                        <a:pt x="10" y="11"/>
                      </a:lnTo>
                      <a:lnTo>
                        <a:pt x="0" y="5"/>
                      </a:lnTo>
                      <a:lnTo>
                        <a:pt x="7" y="0"/>
                      </a:lnTo>
                    </a:path>
                  </a:pathLst>
                </a:custGeom>
                <a:noFill/>
                <a:ln cap="rnd" w="12600">
                  <a:solidFill>
                    <a:srgbClr val="99ff99"/>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339" name=""/>
                <p:cNvSpPr/>
                <p:nvPr/>
              </p:nvSpPr>
              <p:spPr>
                <a:xfrm>
                  <a:off x="3127320" y="2722320"/>
                  <a:ext cx="58680" cy="28440"/>
                </a:xfrm>
                <a:custGeom>
                  <a:avLst/>
                  <a:gdLst/>
                  <a:ahLst/>
                  <a:rect l="l" t="t" r="r" b="b"/>
                  <a:pathLst>
                    <a:path w="42" h="20">
                      <a:moveTo>
                        <a:pt x="7" y="0"/>
                      </a:moveTo>
                      <a:lnTo>
                        <a:pt x="29" y="8"/>
                      </a:lnTo>
                      <a:lnTo>
                        <a:pt x="38" y="13"/>
                      </a:lnTo>
                      <a:lnTo>
                        <a:pt x="41" y="19"/>
                      </a:lnTo>
                      <a:lnTo>
                        <a:pt x="32" y="19"/>
                      </a:lnTo>
                      <a:lnTo>
                        <a:pt x="15" y="13"/>
                      </a:lnTo>
                      <a:lnTo>
                        <a:pt x="12" y="8"/>
                      </a:lnTo>
                      <a:lnTo>
                        <a:pt x="0" y="2"/>
                      </a:lnTo>
                      <a:lnTo>
                        <a:pt x="7" y="0"/>
                      </a:lnTo>
                    </a:path>
                  </a:pathLst>
                </a:custGeom>
                <a:solidFill>
                  <a:srgbClr val="ccffcc"/>
                </a:solid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340" name=""/>
                <p:cNvSpPr/>
                <p:nvPr/>
              </p:nvSpPr>
              <p:spPr>
                <a:xfrm>
                  <a:off x="3127320" y="2722320"/>
                  <a:ext cx="58680" cy="28440"/>
                </a:xfrm>
                <a:custGeom>
                  <a:avLst/>
                  <a:gdLst/>
                  <a:ahLst/>
                  <a:rect l="l" t="t" r="r" b="b"/>
                  <a:pathLst>
                    <a:path w="42" h="20">
                      <a:moveTo>
                        <a:pt x="7" y="0"/>
                      </a:moveTo>
                      <a:lnTo>
                        <a:pt x="29" y="8"/>
                      </a:lnTo>
                      <a:lnTo>
                        <a:pt x="38" y="13"/>
                      </a:lnTo>
                      <a:lnTo>
                        <a:pt x="41" y="19"/>
                      </a:lnTo>
                      <a:lnTo>
                        <a:pt x="32" y="19"/>
                      </a:lnTo>
                      <a:lnTo>
                        <a:pt x="15" y="13"/>
                      </a:lnTo>
                      <a:lnTo>
                        <a:pt x="12" y="8"/>
                      </a:lnTo>
                      <a:lnTo>
                        <a:pt x="0" y="2"/>
                      </a:lnTo>
                      <a:lnTo>
                        <a:pt x="7" y="0"/>
                      </a:lnTo>
                    </a:path>
                  </a:pathLst>
                </a:custGeom>
                <a:noFill/>
                <a:ln cap="rnd" w="12600">
                  <a:solidFill>
                    <a:srgbClr val="99ff99"/>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341" name=""/>
                <p:cNvSpPr/>
                <p:nvPr/>
              </p:nvSpPr>
              <p:spPr>
                <a:xfrm>
                  <a:off x="2771640" y="1603080"/>
                  <a:ext cx="106560" cy="68400"/>
                </a:xfrm>
                <a:custGeom>
                  <a:avLst/>
                  <a:gdLst/>
                  <a:ahLst/>
                  <a:rect l="l" t="t" r="r" b="b"/>
                  <a:pathLst>
                    <a:path w="76" h="49">
                      <a:moveTo>
                        <a:pt x="33" y="0"/>
                      </a:moveTo>
                      <a:lnTo>
                        <a:pt x="57" y="8"/>
                      </a:lnTo>
                      <a:lnTo>
                        <a:pt x="75" y="39"/>
                      </a:lnTo>
                      <a:lnTo>
                        <a:pt x="24" y="48"/>
                      </a:lnTo>
                      <a:lnTo>
                        <a:pt x="15" y="40"/>
                      </a:lnTo>
                      <a:lnTo>
                        <a:pt x="12" y="22"/>
                      </a:lnTo>
                      <a:lnTo>
                        <a:pt x="0" y="15"/>
                      </a:lnTo>
                      <a:lnTo>
                        <a:pt x="4" y="0"/>
                      </a:lnTo>
                      <a:lnTo>
                        <a:pt x="33" y="0"/>
                      </a:lnTo>
                    </a:path>
                  </a:pathLst>
                </a:custGeom>
                <a:solidFill>
                  <a:srgbClr val="ccffcc"/>
                </a:solidFill>
                <a:ln w="0">
                  <a:noFill/>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342" name=""/>
                <p:cNvSpPr/>
                <p:nvPr/>
              </p:nvSpPr>
              <p:spPr>
                <a:xfrm>
                  <a:off x="2771640" y="1603080"/>
                  <a:ext cx="106560" cy="68400"/>
                </a:xfrm>
                <a:custGeom>
                  <a:avLst/>
                  <a:gdLst/>
                  <a:ahLst/>
                  <a:rect l="l" t="t" r="r" b="b"/>
                  <a:pathLst>
                    <a:path w="76" h="49">
                      <a:moveTo>
                        <a:pt x="33" y="0"/>
                      </a:moveTo>
                      <a:lnTo>
                        <a:pt x="57" y="8"/>
                      </a:lnTo>
                      <a:lnTo>
                        <a:pt x="75" y="39"/>
                      </a:lnTo>
                      <a:lnTo>
                        <a:pt x="24" y="48"/>
                      </a:lnTo>
                      <a:lnTo>
                        <a:pt x="15" y="40"/>
                      </a:lnTo>
                      <a:lnTo>
                        <a:pt x="12" y="22"/>
                      </a:lnTo>
                      <a:lnTo>
                        <a:pt x="0" y="15"/>
                      </a:lnTo>
                      <a:lnTo>
                        <a:pt x="4" y="0"/>
                      </a:lnTo>
                      <a:lnTo>
                        <a:pt x="33" y="0"/>
                      </a:lnTo>
                    </a:path>
                  </a:pathLst>
                </a:custGeom>
                <a:noFill/>
                <a:ln cap="rnd" w="12600">
                  <a:solidFill>
                    <a:srgbClr val="99ff99"/>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343" name=""/>
                <p:cNvSpPr/>
                <p:nvPr/>
              </p:nvSpPr>
              <p:spPr>
                <a:xfrm>
                  <a:off x="2662200" y="1198440"/>
                  <a:ext cx="20880" cy="18720"/>
                </a:xfrm>
                <a:custGeom>
                  <a:avLst/>
                  <a:gdLst/>
                  <a:ahLst/>
                  <a:rect l="l" t="t" r="r" b="b"/>
                  <a:pathLst>
                    <a:path w="14" h="14">
                      <a:moveTo>
                        <a:pt x="13" y="0"/>
                      </a:moveTo>
                      <a:lnTo>
                        <a:pt x="9" y="13"/>
                      </a:lnTo>
                      <a:lnTo>
                        <a:pt x="0" y="13"/>
                      </a:lnTo>
                      <a:lnTo>
                        <a:pt x="2" y="0"/>
                      </a:lnTo>
                      <a:lnTo>
                        <a:pt x="13" y="0"/>
                      </a:lnTo>
                    </a:path>
                  </a:pathLst>
                </a:custGeom>
                <a:solidFill>
                  <a:srgbClr val="ccffcc"/>
                </a:solidFill>
                <a:ln w="0">
                  <a:noFill/>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344" name=""/>
                <p:cNvSpPr/>
                <p:nvPr/>
              </p:nvSpPr>
              <p:spPr>
                <a:xfrm>
                  <a:off x="2662200" y="1198440"/>
                  <a:ext cx="20880" cy="18720"/>
                </a:xfrm>
                <a:custGeom>
                  <a:avLst/>
                  <a:gdLst/>
                  <a:ahLst/>
                  <a:rect l="l" t="t" r="r" b="b"/>
                  <a:pathLst>
                    <a:path w="14" h="14">
                      <a:moveTo>
                        <a:pt x="13" y="0"/>
                      </a:moveTo>
                      <a:lnTo>
                        <a:pt x="9" y="13"/>
                      </a:lnTo>
                      <a:lnTo>
                        <a:pt x="0" y="13"/>
                      </a:lnTo>
                      <a:lnTo>
                        <a:pt x="2" y="0"/>
                      </a:lnTo>
                      <a:lnTo>
                        <a:pt x="13" y="0"/>
                      </a:lnTo>
                    </a:path>
                  </a:pathLst>
                </a:custGeom>
                <a:noFill/>
                <a:ln cap="rnd" w="12600">
                  <a:solidFill>
                    <a:srgbClr val="99ff99"/>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345" name=""/>
                <p:cNvSpPr/>
                <p:nvPr/>
              </p:nvSpPr>
              <p:spPr>
                <a:xfrm>
                  <a:off x="2633760" y="1198440"/>
                  <a:ext cx="30240" cy="15840"/>
                </a:xfrm>
                <a:custGeom>
                  <a:avLst/>
                  <a:gdLst/>
                  <a:ahLst/>
                  <a:rect l="l" t="t" r="r" b="b"/>
                  <a:pathLst>
                    <a:path w="22" h="12">
                      <a:moveTo>
                        <a:pt x="21" y="0"/>
                      </a:moveTo>
                      <a:lnTo>
                        <a:pt x="16" y="9"/>
                      </a:lnTo>
                      <a:lnTo>
                        <a:pt x="0" y="11"/>
                      </a:lnTo>
                      <a:lnTo>
                        <a:pt x="7" y="5"/>
                      </a:lnTo>
                      <a:lnTo>
                        <a:pt x="0" y="5"/>
                      </a:lnTo>
                      <a:lnTo>
                        <a:pt x="0" y="0"/>
                      </a:lnTo>
                      <a:lnTo>
                        <a:pt x="21" y="0"/>
                      </a:lnTo>
                    </a:path>
                  </a:pathLst>
                </a:custGeom>
                <a:solidFill>
                  <a:srgbClr val="ccffcc"/>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346" name=""/>
                <p:cNvSpPr/>
                <p:nvPr/>
              </p:nvSpPr>
              <p:spPr>
                <a:xfrm>
                  <a:off x="2633760" y="1198440"/>
                  <a:ext cx="30240" cy="15840"/>
                </a:xfrm>
                <a:custGeom>
                  <a:avLst/>
                  <a:gdLst/>
                  <a:ahLst/>
                  <a:rect l="l" t="t" r="r" b="b"/>
                  <a:pathLst>
                    <a:path w="22" h="12">
                      <a:moveTo>
                        <a:pt x="21" y="0"/>
                      </a:moveTo>
                      <a:lnTo>
                        <a:pt x="16" y="9"/>
                      </a:lnTo>
                      <a:lnTo>
                        <a:pt x="0" y="11"/>
                      </a:lnTo>
                      <a:lnTo>
                        <a:pt x="7" y="5"/>
                      </a:lnTo>
                      <a:lnTo>
                        <a:pt x="0" y="5"/>
                      </a:lnTo>
                      <a:lnTo>
                        <a:pt x="0" y="0"/>
                      </a:lnTo>
                      <a:lnTo>
                        <a:pt x="21" y="0"/>
                      </a:lnTo>
                    </a:path>
                  </a:pathLst>
                </a:custGeom>
                <a:noFill/>
                <a:ln cap="rnd" w="12600">
                  <a:solidFill>
                    <a:srgbClr val="99ff99"/>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347" name=""/>
                <p:cNvSpPr/>
                <p:nvPr/>
              </p:nvSpPr>
              <p:spPr>
                <a:xfrm>
                  <a:off x="2587680" y="1198440"/>
                  <a:ext cx="307800" cy="203040"/>
                </a:xfrm>
                <a:custGeom>
                  <a:avLst/>
                  <a:gdLst/>
                  <a:ahLst/>
                  <a:rect l="l" t="t" r="r" b="b"/>
                  <a:pathLst>
                    <a:path w="220" h="147">
                      <a:moveTo>
                        <a:pt x="45" y="131"/>
                      </a:moveTo>
                      <a:lnTo>
                        <a:pt x="45" y="117"/>
                      </a:lnTo>
                      <a:lnTo>
                        <a:pt x="40" y="131"/>
                      </a:lnTo>
                      <a:lnTo>
                        <a:pt x="28" y="120"/>
                      </a:lnTo>
                      <a:lnTo>
                        <a:pt x="28" y="131"/>
                      </a:lnTo>
                      <a:lnTo>
                        <a:pt x="25" y="131"/>
                      </a:lnTo>
                      <a:lnTo>
                        <a:pt x="18" y="127"/>
                      </a:lnTo>
                      <a:lnTo>
                        <a:pt x="16" y="109"/>
                      </a:lnTo>
                      <a:lnTo>
                        <a:pt x="14" y="127"/>
                      </a:lnTo>
                      <a:lnTo>
                        <a:pt x="12" y="118"/>
                      </a:lnTo>
                      <a:lnTo>
                        <a:pt x="5" y="127"/>
                      </a:lnTo>
                      <a:lnTo>
                        <a:pt x="0" y="118"/>
                      </a:lnTo>
                      <a:lnTo>
                        <a:pt x="2" y="104"/>
                      </a:lnTo>
                      <a:lnTo>
                        <a:pt x="16" y="87"/>
                      </a:lnTo>
                      <a:lnTo>
                        <a:pt x="44" y="78"/>
                      </a:lnTo>
                      <a:lnTo>
                        <a:pt x="37" y="76"/>
                      </a:lnTo>
                      <a:lnTo>
                        <a:pt x="42" y="64"/>
                      </a:lnTo>
                      <a:lnTo>
                        <a:pt x="28" y="66"/>
                      </a:lnTo>
                      <a:lnTo>
                        <a:pt x="21" y="45"/>
                      </a:lnTo>
                      <a:lnTo>
                        <a:pt x="20" y="33"/>
                      </a:lnTo>
                      <a:lnTo>
                        <a:pt x="49" y="29"/>
                      </a:lnTo>
                      <a:lnTo>
                        <a:pt x="60" y="58"/>
                      </a:lnTo>
                      <a:lnTo>
                        <a:pt x="80" y="67"/>
                      </a:lnTo>
                      <a:lnTo>
                        <a:pt x="94" y="62"/>
                      </a:lnTo>
                      <a:lnTo>
                        <a:pt x="91" y="56"/>
                      </a:lnTo>
                      <a:lnTo>
                        <a:pt x="93" y="51"/>
                      </a:lnTo>
                      <a:lnTo>
                        <a:pt x="75" y="51"/>
                      </a:lnTo>
                      <a:lnTo>
                        <a:pt x="77" y="36"/>
                      </a:lnTo>
                      <a:lnTo>
                        <a:pt x="73" y="45"/>
                      </a:lnTo>
                      <a:lnTo>
                        <a:pt x="67" y="38"/>
                      </a:lnTo>
                      <a:lnTo>
                        <a:pt x="69" y="31"/>
                      </a:lnTo>
                      <a:lnTo>
                        <a:pt x="63" y="31"/>
                      </a:lnTo>
                      <a:lnTo>
                        <a:pt x="75" y="25"/>
                      </a:lnTo>
                      <a:lnTo>
                        <a:pt x="58" y="24"/>
                      </a:lnTo>
                      <a:lnTo>
                        <a:pt x="85" y="9"/>
                      </a:lnTo>
                      <a:lnTo>
                        <a:pt x="73" y="5"/>
                      </a:lnTo>
                      <a:lnTo>
                        <a:pt x="75" y="0"/>
                      </a:lnTo>
                      <a:lnTo>
                        <a:pt x="219" y="0"/>
                      </a:lnTo>
                      <a:lnTo>
                        <a:pt x="213" y="7"/>
                      </a:lnTo>
                      <a:lnTo>
                        <a:pt x="193" y="7"/>
                      </a:lnTo>
                      <a:lnTo>
                        <a:pt x="215" y="11"/>
                      </a:lnTo>
                      <a:lnTo>
                        <a:pt x="207" y="24"/>
                      </a:lnTo>
                      <a:lnTo>
                        <a:pt x="173" y="24"/>
                      </a:lnTo>
                      <a:lnTo>
                        <a:pt x="176" y="44"/>
                      </a:lnTo>
                      <a:lnTo>
                        <a:pt x="184" y="47"/>
                      </a:lnTo>
                      <a:lnTo>
                        <a:pt x="173" y="66"/>
                      </a:lnTo>
                      <a:lnTo>
                        <a:pt x="138" y="71"/>
                      </a:lnTo>
                      <a:lnTo>
                        <a:pt x="122" y="58"/>
                      </a:lnTo>
                      <a:lnTo>
                        <a:pt x="129" y="71"/>
                      </a:lnTo>
                      <a:lnTo>
                        <a:pt x="117" y="73"/>
                      </a:lnTo>
                      <a:lnTo>
                        <a:pt x="120" y="86"/>
                      </a:lnTo>
                      <a:lnTo>
                        <a:pt x="157" y="76"/>
                      </a:lnTo>
                      <a:lnTo>
                        <a:pt x="162" y="84"/>
                      </a:lnTo>
                      <a:lnTo>
                        <a:pt x="158" y="89"/>
                      </a:lnTo>
                      <a:lnTo>
                        <a:pt x="164" y="100"/>
                      </a:lnTo>
                      <a:lnTo>
                        <a:pt x="174" y="91"/>
                      </a:lnTo>
                      <a:lnTo>
                        <a:pt x="179" y="104"/>
                      </a:lnTo>
                      <a:lnTo>
                        <a:pt x="176" y="117"/>
                      </a:lnTo>
                      <a:lnTo>
                        <a:pt x="131" y="146"/>
                      </a:lnTo>
                      <a:lnTo>
                        <a:pt x="129" y="142"/>
                      </a:lnTo>
                      <a:lnTo>
                        <a:pt x="133" y="131"/>
                      </a:lnTo>
                      <a:lnTo>
                        <a:pt x="129" y="124"/>
                      </a:lnTo>
                      <a:lnTo>
                        <a:pt x="118" y="124"/>
                      </a:lnTo>
                      <a:lnTo>
                        <a:pt x="108" y="109"/>
                      </a:lnTo>
                      <a:lnTo>
                        <a:pt x="115" y="122"/>
                      </a:lnTo>
                      <a:lnTo>
                        <a:pt x="106" y="131"/>
                      </a:lnTo>
                      <a:lnTo>
                        <a:pt x="93" y="106"/>
                      </a:lnTo>
                      <a:lnTo>
                        <a:pt x="98" y="120"/>
                      </a:lnTo>
                      <a:lnTo>
                        <a:pt x="93" y="127"/>
                      </a:lnTo>
                      <a:lnTo>
                        <a:pt x="80" y="113"/>
                      </a:lnTo>
                      <a:lnTo>
                        <a:pt x="77" y="127"/>
                      </a:lnTo>
                      <a:lnTo>
                        <a:pt x="67" y="120"/>
                      </a:lnTo>
                      <a:lnTo>
                        <a:pt x="77" y="137"/>
                      </a:lnTo>
                      <a:lnTo>
                        <a:pt x="45" y="131"/>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8" name=""/>
                <p:cNvSpPr/>
                <p:nvPr/>
              </p:nvSpPr>
              <p:spPr>
                <a:xfrm>
                  <a:off x="2587680" y="1198440"/>
                  <a:ext cx="307800" cy="203040"/>
                </a:xfrm>
                <a:custGeom>
                  <a:avLst/>
                  <a:gdLst/>
                  <a:ahLst/>
                  <a:rect l="l" t="t" r="r" b="b"/>
                  <a:pathLst>
                    <a:path w="220" h="147">
                      <a:moveTo>
                        <a:pt x="45" y="131"/>
                      </a:moveTo>
                      <a:lnTo>
                        <a:pt x="45" y="117"/>
                      </a:lnTo>
                      <a:lnTo>
                        <a:pt x="40" y="131"/>
                      </a:lnTo>
                      <a:lnTo>
                        <a:pt x="28" y="120"/>
                      </a:lnTo>
                      <a:lnTo>
                        <a:pt x="28" y="131"/>
                      </a:lnTo>
                      <a:lnTo>
                        <a:pt x="25" y="131"/>
                      </a:lnTo>
                      <a:lnTo>
                        <a:pt x="18" y="127"/>
                      </a:lnTo>
                      <a:lnTo>
                        <a:pt x="16" y="109"/>
                      </a:lnTo>
                      <a:lnTo>
                        <a:pt x="14" y="127"/>
                      </a:lnTo>
                      <a:lnTo>
                        <a:pt x="12" y="118"/>
                      </a:lnTo>
                      <a:lnTo>
                        <a:pt x="5" y="127"/>
                      </a:lnTo>
                      <a:lnTo>
                        <a:pt x="0" y="118"/>
                      </a:lnTo>
                      <a:lnTo>
                        <a:pt x="2" y="104"/>
                      </a:lnTo>
                      <a:lnTo>
                        <a:pt x="16" y="87"/>
                      </a:lnTo>
                      <a:lnTo>
                        <a:pt x="44" y="78"/>
                      </a:lnTo>
                      <a:lnTo>
                        <a:pt x="37" y="76"/>
                      </a:lnTo>
                      <a:lnTo>
                        <a:pt x="42" y="64"/>
                      </a:lnTo>
                      <a:lnTo>
                        <a:pt x="28" y="66"/>
                      </a:lnTo>
                      <a:lnTo>
                        <a:pt x="21" y="45"/>
                      </a:lnTo>
                      <a:lnTo>
                        <a:pt x="20" y="33"/>
                      </a:lnTo>
                      <a:lnTo>
                        <a:pt x="49" y="29"/>
                      </a:lnTo>
                      <a:lnTo>
                        <a:pt x="60" y="58"/>
                      </a:lnTo>
                      <a:lnTo>
                        <a:pt x="80" y="67"/>
                      </a:lnTo>
                      <a:lnTo>
                        <a:pt x="94" y="62"/>
                      </a:lnTo>
                      <a:lnTo>
                        <a:pt x="91" y="56"/>
                      </a:lnTo>
                      <a:lnTo>
                        <a:pt x="93" y="51"/>
                      </a:lnTo>
                      <a:lnTo>
                        <a:pt x="75" y="51"/>
                      </a:lnTo>
                      <a:lnTo>
                        <a:pt x="77" y="36"/>
                      </a:lnTo>
                      <a:lnTo>
                        <a:pt x="73" y="45"/>
                      </a:lnTo>
                      <a:lnTo>
                        <a:pt x="67" y="38"/>
                      </a:lnTo>
                      <a:lnTo>
                        <a:pt x="69" y="31"/>
                      </a:lnTo>
                      <a:lnTo>
                        <a:pt x="63" y="31"/>
                      </a:lnTo>
                      <a:lnTo>
                        <a:pt x="75" y="25"/>
                      </a:lnTo>
                      <a:lnTo>
                        <a:pt x="58" y="24"/>
                      </a:lnTo>
                      <a:lnTo>
                        <a:pt x="85" y="9"/>
                      </a:lnTo>
                      <a:lnTo>
                        <a:pt x="73" y="5"/>
                      </a:lnTo>
                      <a:lnTo>
                        <a:pt x="75" y="0"/>
                      </a:lnTo>
                      <a:lnTo>
                        <a:pt x="219" y="0"/>
                      </a:lnTo>
                      <a:lnTo>
                        <a:pt x="213" y="7"/>
                      </a:lnTo>
                      <a:lnTo>
                        <a:pt x="193" y="7"/>
                      </a:lnTo>
                      <a:lnTo>
                        <a:pt x="215" y="11"/>
                      </a:lnTo>
                      <a:lnTo>
                        <a:pt x="207" y="24"/>
                      </a:lnTo>
                      <a:lnTo>
                        <a:pt x="173" y="24"/>
                      </a:lnTo>
                      <a:lnTo>
                        <a:pt x="176" y="44"/>
                      </a:lnTo>
                      <a:lnTo>
                        <a:pt x="184" y="47"/>
                      </a:lnTo>
                      <a:lnTo>
                        <a:pt x="173" y="66"/>
                      </a:lnTo>
                      <a:lnTo>
                        <a:pt x="138" y="71"/>
                      </a:lnTo>
                      <a:lnTo>
                        <a:pt x="122" y="58"/>
                      </a:lnTo>
                      <a:lnTo>
                        <a:pt x="129" y="71"/>
                      </a:lnTo>
                      <a:lnTo>
                        <a:pt x="117" y="73"/>
                      </a:lnTo>
                      <a:lnTo>
                        <a:pt x="120" y="86"/>
                      </a:lnTo>
                      <a:lnTo>
                        <a:pt x="157" y="76"/>
                      </a:lnTo>
                      <a:lnTo>
                        <a:pt x="162" y="84"/>
                      </a:lnTo>
                      <a:lnTo>
                        <a:pt x="158" y="89"/>
                      </a:lnTo>
                      <a:lnTo>
                        <a:pt x="164" y="100"/>
                      </a:lnTo>
                      <a:lnTo>
                        <a:pt x="174" y="91"/>
                      </a:lnTo>
                      <a:lnTo>
                        <a:pt x="179" y="104"/>
                      </a:lnTo>
                      <a:lnTo>
                        <a:pt x="176" y="117"/>
                      </a:lnTo>
                      <a:lnTo>
                        <a:pt x="131" y="146"/>
                      </a:lnTo>
                      <a:lnTo>
                        <a:pt x="129" y="142"/>
                      </a:lnTo>
                      <a:lnTo>
                        <a:pt x="133" y="131"/>
                      </a:lnTo>
                      <a:lnTo>
                        <a:pt x="129" y="124"/>
                      </a:lnTo>
                      <a:lnTo>
                        <a:pt x="118" y="124"/>
                      </a:lnTo>
                      <a:lnTo>
                        <a:pt x="108" y="109"/>
                      </a:lnTo>
                      <a:lnTo>
                        <a:pt x="115" y="122"/>
                      </a:lnTo>
                      <a:lnTo>
                        <a:pt x="106" y="131"/>
                      </a:lnTo>
                      <a:lnTo>
                        <a:pt x="93" y="106"/>
                      </a:lnTo>
                      <a:lnTo>
                        <a:pt x="98" y="120"/>
                      </a:lnTo>
                      <a:lnTo>
                        <a:pt x="93" y="127"/>
                      </a:lnTo>
                      <a:lnTo>
                        <a:pt x="80" y="113"/>
                      </a:lnTo>
                      <a:lnTo>
                        <a:pt x="77" y="127"/>
                      </a:lnTo>
                      <a:lnTo>
                        <a:pt x="67" y="120"/>
                      </a:lnTo>
                      <a:lnTo>
                        <a:pt x="77" y="137"/>
                      </a:lnTo>
                      <a:lnTo>
                        <a:pt x="45" y="131"/>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9" name=""/>
                <p:cNvSpPr/>
                <p:nvPr/>
              </p:nvSpPr>
              <p:spPr>
                <a:xfrm>
                  <a:off x="2905200" y="1955520"/>
                  <a:ext cx="28440" cy="22320"/>
                </a:xfrm>
                <a:custGeom>
                  <a:avLst/>
                  <a:gdLst/>
                  <a:ahLst/>
                  <a:rect l="l" t="t" r="r" b="b"/>
                  <a:pathLst>
                    <a:path w="21" h="16">
                      <a:moveTo>
                        <a:pt x="0" y="6"/>
                      </a:moveTo>
                      <a:lnTo>
                        <a:pt x="7" y="0"/>
                      </a:lnTo>
                      <a:lnTo>
                        <a:pt x="20" y="13"/>
                      </a:lnTo>
                      <a:lnTo>
                        <a:pt x="5" y="15"/>
                      </a:lnTo>
                      <a:lnTo>
                        <a:pt x="0" y="6"/>
                      </a:lnTo>
                    </a:path>
                  </a:pathLst>
                </a:custGeom>
                <a:solidFill>
                  <a:srgbClr val="ccffcc"/>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350" name=""/>
                <p:cNvSpPr/>
                <p:nvPr/>
              </p:nvSpPr>
              <p:spPr>
                <a:xfrm>
                  <a:off x="2905200" y="1955520"/>
                  <a:ext cx="28440" cy="22320"/>
                </a:xfrm>
                <a:custGeom>
                  <a:avLst/>
                  <a:gdLst/>
                  <a:ahLst/>
                  <a:rect l="l" t="t" r="r" b="b"/>
                  <a:pathLst>
                    <a:path w="21" h="16">
                      <a:moveTo>
                        <a:pt x="0" y="6"/>
                      </a:moveTo>
                      <a:lnTo>
                        <a:pt x="7" y="0"/>
                      </a:lnTo>
                      <a:lnTo>
                        <a:pt x="20" y="13"/>
                      </a:lnTo>
                      <a:lnTo>
                        <a:pt x="5" y="15"/>
                      </a:lnTo>
                      <a:lnTo>
                        <a:pt x="0" y="6"/>
                      </a:lnTo>
                    </a:path>
                  </a:pathLst>
                </a:custGeom>
                <a:noFill/>
                <a:ln cap="rnd" w="12600">
                  <a:solidFill>
                    <a:srgbClr val="99ff99"/>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351" name=""/>
                <p:cNvSpPr/>
                <p:nvPr/>
              </p:nvSpPr>
              <p:spPr>
                <a:xfrm>
                  <a:off x="2851200" y="1945800"/>
                  <a:ext cx="47520" cy="60480"/>
                </a:xfrm>
                <a:custGeom>
                  <a:avLst/>
                  <a:gdLst/>
                  <a:ahLst/>
                  <a:rect l="l" t="t" r="r" b="b"/>
                  <a:pathLst>
                    <a:path w="34" h="43">
                      <a:moveTo>
                        <a:pt x="14" y="0"/>
                      </a:moveTo>
                      <a:lnTo>
                        <a:pt x="31" y="4"/>
                      </a:lnTo>
                      <a:lnTo>
                        <a:pt x="33" y="13"/>
                      </a:lnTo>
                      <a:lnTo>
                        <a:pt x="33" y="33"/>
                      </a:lnTo>
                      <a:lnTo>
                        <a:pt x="23" y="42"/>
                      </a:lnTo>
                      <a:lnTo>
                        <a:pt x="4" y="42"/>
                      </a:lnTo>
                      <a:lnTo>
                        <a:pt x="0" y="31"/>
                      </a:lnTo>
                      <a:lnTo>
                        <a:pt x="2" y="18"/>
                      </a:lnTo>
                      <a:lnTo>
                        <a:pt x="14" y="0"/>
                      </a:lnTo>
                    </a:path>
                  </a:pathLst>
                </a:custGeom>
                <a:solidFill>
                  <a:srgbClr val="ccffcc"/>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352" name=""/>
                <p:cNvSpPr/>
                <p:nvPr/>
              </p:nvSpPr>
              <p:spPr>
                <a:xfrm>
                  <a:off x="2851200" y="1945800"/>
                  <a:ext cx="47520" cy="60480"/>
                </a:xfrm>
                <a:custGeom>
                  <a:avLst/>
                  <a:gdLst/>
                  <a:ahLst/>
                  <a:rect l="l" t="t" r="r" b="b"/>
                  <a:pathLst>
                    <a:path w="34" h="43">
                      <a:moveTo>
                        <a:pt x="14" y="0"/>
                      </a:moveTo>
                      <a:lnTo>
                        <a:pt x="31" y="4"/>
                      </a:lnTo>
                      <a:lnTo>
                        <a:pt x="33" y="13"/>
                      </a:lnTo>
                      <a:lnTo>
                        <a:pt x="33" y="33"/>
                      </a:lnTo>
                      <a:lnTo>
                        <a:pt x="23" y="42"/>
                      </a:lnTo>
                      <a:lnTo>
                        <a:pt x="4" y="42"/>
                      </a:lnTo>
                      <a:lnTo>
                        <a:pt x="0" y="31"/>
                      </a:lnTo>
                      <a:lnTo>
                        <a:pt x="2" y="18"/>
                      </a:lnTo>
                      <a:lnTo>
                        <a:pt x="14" y="0"/>
                      </a:lnTo>
                    </a:path>
                  </a:pathLst>
                </a:custGeom>
                <a:noFill/>
                <a:ln cap="rnd" w="12600">
                  <a:solidFill>
                    <a:srgbClr val="99ff99"/>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353" name=""/>
                <p:cNvSpPr/>
                <p:nvPr/>
              </p:nvSpPr>
              <p:spPr>
                <a:xfrm>
                  <a:off x="2698920" y="2064960"/>
                  <a:ext cx="27000" cy="28800"/>
                </a:xfrm>
                <a:custGeom>
                  <a:avLst/>
                  <a:gdLst/>
                  <a:ahLst/>
                  <a:rect l="l" t="t" r="r" b="b"/>
                  <a:pathLst>
                    <a:path w="19" h="21">
                      <a:moveTo>
                        <a:pt x="9" y="7"/>
                      </a:moveTo>
                      <a:lnTo>
                        <a:pt x="18" y="20"/>
                      </a:lnTo>
                      <a:lnTo>
                        <a:pt x="7" y="13"/>
                      </a:lnTo>
                      <a:lnTo>
                        <a:pt x="0" y="0"/>
                      </a:lnTo>
                      <a:lnTo>
                        <a:pt x="9" y="7"/>
                      </a:lnTo>
                    </a:path>
                  </a:pathLst>
                </a:custGeom>
                <a:solidFill>
                  <a:srgbClr val="ccffcc"/>
                </a:solidFill>
                <a:ln w="0">
                  <a:noFill/>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354" name=""/>
                <p:cNvSpPr/>
                <p:nvPr/>
              </p:nvSpPr>
              <p:spPr>
                <a:xfrm>
                  <a:off x="2698920" y="2064960"/>
                  <a:ext cx="27000" cy="28800"/>
                </a:xfrm>
                <a:custGeom>
                  <a:avLst/>
                  <a:gdLst/>
                  <a:ahLst/>
                  <a:rect l="l" t="t" r="r" b="b"/>
                  <a:pathLst>
                    <a:path w="19" h="21">
                      <a:moveTo>
                        <a:pt x="9" y="7"/>
                      </a:moveTo>
                      <a:lnTo>
                        <a:pt x="18" y="20"/>
                      </a:lnTo>
                      <a:lnTo>
                        <a:pt x="7" y="13"/>
                      </a:lnTo>
                      <a:lnTo>
                        <a:pt x="0" y="0"/>
                      </a:lnTo>
                      <a:lnTo>
                        <a:pt x="9" y="7"/>
                      </a:lnTo>
                    </a:path>
                  </a:pathLst>
                </a:custGeom>
                <a:noFill/>
                <a:ln cap="rnd" w="12600">
                  <a:solidFill>
                    <a:srgbClr val="99ff99"/>
                  </a:solidFill>
                  <a:round/>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355" name=""/>
                <p:cNvSpPr/>
                <p:nvPr/>
              </p:nvSpPr>
              <p:spPr>
                <a:xfrm>
                  <a:off x="2639880" y="2080800"/>
                  <a:ext cx="152640" cy="131760"/>
                </a:xfrm>
                <a:custGeom>
                  <a:avLst/>
                  <a:gdLst/>
                  <a:ahLst/>
                  <a:rect l="l" t="t" r="r" b="b"/>
                  <a:pathLst>
                    <a:path w="109" h="96">
                      <a:moveTo>
                        <a:pt x="21" y="3"/>
                      </a:moveTo>
                      <a:lnTo>
                        <a:pt x="29" y="0"/>
                      </a:lnTo>
                      <a:lnTo>
                        <a:pt x="33" y="9"/>
                      </a:lnTo>
                      <a:lnTo>
                        <a:pt x="35" y="20"/>
                      </a:lnTo>
                      <a:lnTo>
                        <a:pt x="42" y="14"/>
                      </a:lnTo>
                      <a:lnTo>
                        <a:pt x="47" y="18"/>
                      </a:lnTo>
                      <a:lnTo>
                        <a:pt x="46" y="23"/>
                      </a:lnTo>
                      <a:lnTo>
                        <a:pt x="80" y="43"/>
                      </a:lnTo>
                      <a:lnTo>
                        <a:pt x="84" y="64"/>
                      </a:lnTo>
                      <a:lnTo>
                        <a:pt x="95" y="62"/>
                      </a:lnTo>
                      <a:lnTo>
                        <a:pt x="108" y="74"/>
                      </a:lnTo>
                      <a:lnTo>
                        <a:pt x="93" y="85"/>
                      </a:lnTo>
                      <a:lnTo>
                        <a:pt x="73" y="76"/>
                      </a:lnTo>
                      <a:lnTo>
                        <a:pt x="73" y="67"/>
                      </a:lnTo>
                      <a:lnTo>
                        <a:pt x="62" y="65"/>
                      </a:lnTo>
                      <a:lnTo>
                        <a:pt x="65" y="60"/>
                      </a:lnTo>
                      <a:lnTo>
                        <a:pt x="54" y="64"/>
                      </a:lnTo>
                      <a:lnTo>
                        <a:pt x="54" y="74"/>
                      </a:lnTo>
                      <a:lnTo>
                        <a:pt x="29" y="95"/>
                      </a:lnTo>
                      <a:lnTo>
                        <a:pt x="23" y="91"/>
                      </a:lnTo>
                      <a:lnTo>
                        <a:pt x="23" y="71"/>
                      </a:lnTo>
                      <a:lnTo>
                        <a:pt x="21" y="76"/>
                      </a:lnTo>
                      <a:lnTo>
                        <a:pt x="2" y="82"/>
                      </a:lnTo>
                      <a:lnTo>
                        <a:pt x="0" y="76"/>
                      </a:lnTo>
                      <a:lnTo>
                        <a:pt x="4" y="69"/>
                      </a:lnTo>
                      <a:lnTo>
                        <a:pt x="14" y="60"/>
                      </a:lnTo>
                      <a:lnTo>
                        <a:pt x="12" y="45"/>
                      </a:lnTo>
                      <a:lnTo>
                        <a:pt x="16" y="14"/>
                      </a:lnTo>
                      <a:lnTo>
                        <a:pt x="21" y="3"/>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6" name=""/>
                <p:cNvSpPr/>
                <p:nvPr/>
              </p:nvSpPr>
              <p:spPr>
                <a:xfrm>
                  <a:off x="2639880" y="2080800"/>
                  <a:ext cx="152640" cy="131760"/>
                </a:xfrm>
                <a:custGeom>
                  <a:avLst/>
                  <a:gdLst/>
                  <a:ahLst/>
                  <a:rect l="l" t="t" r="r" b="b"/>
                  <a:pathLst>
                    <a:path w="109" h="96">
                      <a:moveTo>
                        <a:pt x="21" y="3"/>
                      </a:moveTo>
                      <a:lnTo>
                        <a:pt x="29" y="0"/>
                      </a:lnTo>
                      <a:lnTo>
                        <a:pt x="33" y="9"/>
                      </a:lnTo>
                      <a:lnTo>
                        <a:pt x="35" y="20"/>
                      </a:lnTo>
                      <a:lnTo>
                        <a:pt x="42" y="14"/>
                      </a:lnTo>
                      <a:lnTo>
                        <a:pt x="47" y="18"/>
                      </a:lnTo>
                      <a:lnTo>
                        <a:pt x="46" y="23"/>
                      </a:lnTo>
                      <a:lnTo>
                        <a:pt x="80" y="43"/>
                      </a:lnTo>
                      <a:lnTo>
                        <a:pt x="84" y="64"/>
                      </a:lnTo>
                      <a:lnTo>
                        <a:pt x="95" y="62"/>
                      </a:lnTo>
                      <a:lnTo>
                        <a:pt x="108" y="74"/>
                      </a:lnTo>
                      <a:lnTo>
                        <a:pt x="93" y="85"/>
                      </a:lnTo>
                      <a:lnTo>
                        <a:pt x="73" y="76"/>
                      </a:lnTo>
                      <a:lnTo>
                        <a:pt x="73" y="67"/>
                      </a:lnTo>
                      <a:lnTo>
                        <a:pt x="62" y="65"/>
                      </a:lnTo>
                      <a:lnTo>
                        <a:pt x="65" y="60"/>
                      </a:lnTo>
                      <a:lnTo>
                        <a:pt x="54" y="64"/>
                      </a:lnTo>
                      <a:lnTo>
                        <a:pt x="54" y="74"/>
                      </a:lnTo>
                      <a:lnTo>
                        <a:pt x="29" y="95"/>
                      </a:lnTo>
                      <a:lnTo>
                        <a:pt x="23" y="91"/>
                      </a:lnTo>
                      <a:lnTo>
                        <a:pt x="23" y="71"/>
                      </a:lnTo>
                      <a:lnTo>
                        <a:pt x="21" y="76"/>
                      </a:lnTo>
                      <a:lnTo>
                        <a:pt x="2" y="82"/>
                      </a:lnTo>
                      <a:lnTo>
                        <a:pt x="0" y="76"/>
                      </a:lnTo>
                      <a:lnTo>
                        <a:pt x="4" y="69"/>
                      </a:lnTo>
                      <a:lnTo>
                        <a:pt x="14" y="60"/>
                      </a:lnTo>
                      <a:lnTo>
                        <a:pt x="12" y="45"/>
                      </a:lnTo>
                      <a:lnTo>
                        <a:pt x="16" y="14"/>
                      </a:lnTo>
                      <a:lnTo>
                        <a:pt x="21" y="3"/>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7" name=""/>
                <p:cNvSpPr/>
                <p:nvPr/>
              </p:nvSpPr>
              <p:spPr>
                <a:xfrm>
                  <a:off x="2646360" y="1949040"/>
                  <a:ext cx="11160" cy="31680"/>
                </a:xfrm>
                <a:custGeom>
                  <a:avLst/>
                  <a:gdLst/>
                  <a:ahLst/>
                  <a:rect l="l" t="t" r="r" b="b"/>
                  <a:pathLst>
                    <a:path w="8" h="23">
                      <a:moveTo>
                        <a:pt x="5" y="0"/>
                      </a:moveTo>
                      <a:lnTo>
                        <a:pt x="7" y="22"/>
                      </a:lnTo>
                      <a:lnTo>
                        <a:pt x="0" y="16"/>
                      </a:lnTo>
                      <a:lnTo>
                        <a:pt x="0" y="2"/>
                      </a:lnTo>
                      <a:lnTo>
                        <a:pt x="5" y="0"/>
                      </a:lnTo>
                    </a:path>
                  </a:pathLst>
                </a:custGeom>
                <a:solidFill>
                  <a:srgbClr val="ccffcc"/>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358" name=""/>
                <p:cNvSpPr/>
                <p:nvPr/>
              </p:nvSpPr>
              <p:spPr>
                <a:xfrm>
                  <a:off x="2646360" y="1949040"/>
                  <a:ext cx="11160" cy="31680"/>
                </a:xfrm>
                <a:custGeom>
                  <a:avLst/>
                  <a:gdLst/>
                  <a:ahLst/>
                  <a:rect l="l" t="t" r="r" b="b"/>
                  <a:pathLst>
                    <a:path w="8" h="23">
                      <a:moveTo>
                        <a:pt x="5" y="0"/>
                      </a:moveTo>
                      <a:lnTo>
                        <a:pt x="7" y="22"/>
                      </a:lnTo>
                      <a:lnTo>
                        <a:pt x="0" y="16"/>
                      </a:lnTo>
                      <a:lnTo>
                        <a:pt x="0" y="2"/>
                      </a:lnTo>
                      <a:lnTo>
                        <a:pt x="5" y="0"/>
                      </a:lnTo>
                    </a:path>
                  </a:pathLst>
                </a:custGeom>
                <a:noFill/>
                <a:ln cap="rnd" w="12600">
                  <a:solidFill>
                    <a:srgbClr val="99ff99"/>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359" name=""/>
                <p:cNvSpPr/>
                <p:nvPr/>
              </p:nvSpPr>
              <p:spPr>
                <a:xfrm>
                  <a:off x="2462400" y="1560240"/>
                  <a:ext cx="112680" cy="156960"/>
                </a:xfrm>
                <a:custGeom>
                  <a:avLst/>
                  <a:gdLst/>
                  <a:ahLst/>
                  <a:rect l="l" t="t" r="r" b="b"/>
                  <a:pathLst>
                    <a:path w="81" h="114">
                      <a:moveTo>
                        <a:pt x="7" y="4"/>
                      </a:moveTo>
                      <a:lnTo>
                        <a:pt x="33" y="0"/>
                      </a:lnTo>
                      <a:lnTo>
                        <a:pt x="80" y="13"/>
                      </a:lnTo>
                      <a:lnTo>
                        <a:pt x="73" y="31"/>
                      </a:lnTo>
                      <a:lnTo>
                        <a:pt x="69" y="31"/>
                      </a:lnTo>
                      <a:lnTo>
                        <a:pt x="68" y="48"/>
                      </a:lnTo>
                      <a:lnTo>
                        <a:pt x="62" y="51"/>
                      </a:lnTo>
                      <a:lnTo>
                        <a:pt x="64" y="51"/>
                      </a:lnTo>
                      <a:lnTo>
                        <a:pt x="62" y="57"/>
                      </a:lnTo>
                      <a:lnTo>
                        <a:pt x="53" y="79"/>
                      </a:lnTo>
                      <a:lnTo>
                        <a:pt x="19" y="75"/>
                      </a:lnTo>
                      <a:lnTo>
                        <a:pt x="33" y="90"/>
                      </a:lnTo>
                      <a:lnTo>
                        <a:pt x="22" y="110"/>
                      </a:lnTo>
                      <a:lnTo>
                        <a:pt x="9" y="113"/>
                      </a:lnTo>
                      <a:lnTo>
                        <a:pt x="5" y="112"/>
                      </a:lnTo>
                      <a:lnTo>
                        <a:pt x="9" y="106"/>
                      </a:lnTo>
                      <a:lnTo>
                        <a:pt x="5" y="104"/>
                      </a:lnTo>
                      <a:lnTo>
                        <a:pt x="5" y="93"/>
                      </a:lnTo>
                      <a:lnTo>
                        <a:pt x="9" y="86"/>
                      </a:lnTo>
                      <a:lnTo>
                        <a:pt x="0" y="79"/>
                      </a:lnTo>
                      <a:lnTo>
                        <a:pt x="0" y="68"/>
                      </a:lnTo>
                      <a:lnTo>
                        <a:pt x="0" y="24"/>
                      </a:lnTo>
                      <a:lnTo>
                        <a:pt x="15" y="30"/>
                      </a:lnTo>
                      <a:lnTo>
                        <a:pt x="4" y="13"/>
                      </a:lnTo>
                      <a:lnTo>
                        <a:pt x="7" y="4"/>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0" name=""/>
                <p:cNvSpPr/>
                <p:nvPr/>
              </p:nvSpPr>
              <p:spPr>
                <a:xfrm>
                  <a:off x="2462400" y="1560240"/>
                  <a:ext cx="112680" cy="156960"/>
                </a:xfrm>
                <a:custGeom>
                  <a:avLst/>
                  <a:gdLst/>
                  <a:ahLst/>
                  <a:rect l="l" t="t" r="r" b="b"/>
                  <a:pathLst>
                    <a:path w="81" h="114">
                      <a:moveTo>
                        <a:pt x="7" y="4"/>
                      </a:moveTo>
                      <a:lnTo>
                        <a:pt x="33" y="0"/>
                      </a:lnTo>
                      <a:lnTo>
                        <a:pt x="80" y="13"/>
                      </a:lnTo>
                      <a:lnTo>
                        <a:pt x="73" y="31"/>
                      </a:lnTo>
                      <a:lnTo>
                        <a:pt x="69" y="31"/>
                      </a:lnTo>
                      <a:lnTo>
                        <a:pt x="68" y="48"/>
                      </a:lnTo>
                      <a:lnTo>
                        <a:pt x="62" y="51"/>
                      </a:lnTo>
                      <a:lnTo>
                        <a:pt x="64" y="51"/>
                      </a:lnTo>
                      <a:lnTo>
                        <a:pt x="62" y="57"/>
                      </a:lnTo>
                      <a:lnTo>
                        <a:pt x="53" y="79"/>
                      </a:lnTo>
                      <a:lnTo>
                        <a:pt x="19" y="75"/>
                      </a:lnTo>
                      <a:lnTo>
                        <a:pt x="33" y="90"/>
                      </a:lnTo>
                      <a:lnTo>
                        <a:pt x="22" y="110"/>
                      </a:lnTo>
                      <a:lnTo>
                        <a:pt x="9" y="113"/>
                      </a:lnTo>
                      <a:lnTo>
                        <a:pt x="5" y="112"/>
                      </a:lnTo>
                      <a:lnTo>
                        <a:pt x="9" y="106"/>
                      </a:lnTo>
                      <a:lnTo>
                        <a:pt x="5" y="104"/>
                      </a:lnTo>
                      <a:lnTo>
                        <a:pt x="5" y="93"/>
                      </a:lnTo>
                      <a:lnTo>
                        <a:pt x="9" y="86"/>
                      </a:lnTo>
                      <a:lnTo>
                        <a:pt x="0" y="79"/>
                      </a:lnTo>
                      <a:lnTo>
                        <a:pt x="0" y="68"/>
                      </a:lnTo>
                      <a:lnTo>
                        <a:pt x="0" y="24"/>
                      </a:lnTo>
                      <a:lnTo>
                        <a:pt x="15" y="30"/>
                      </a:lnTo>
                      <a:lnTo>
                        <a:pt x="4" y="13"/>
                      </a:lnTo>
                      <a:lnTo>
                        <a:pt x="7" y="4"/>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1" name=""/>
                <p:cNvSpPr/>
                <p:nvPr/>
              </p:nvSpPr>
              <p:spPr>
                <a:xfrm>
                  <a:off x="2441520" y="1439640"/>
                  <a:ext cx="65160" cy="83880"/>
                </a:xfrm>
                <a:custGeom>
                  <a:avLst/>
                  <a:gdLst/>
                  <a:ahLst/>
                  <a:rect l="l" t="t" r="r" b="b"/>
                  <a:pathLst>
                    <a:path w="46" h="61">
                      <a:moveTo>
                        <a:pt x="23" y="0"/>
                      </a:moveTo>
                      <a:lnTo>
                        <a:pt x="45" y="25"/>
                      </a:lnTo>
                      <a:lnTo>
                        <a:pt x="45" y="56"/>
                      </a:lnTo>
                      <a:lnTo>
                        <a:pt x="27" y="60"/>
                      </a:lnTo>
                      <a:lnTo>
                        <a:pt x="2" y="36"/>
                      </a:lnTo>
                      <a:lnTo>
                        <a:pt x="0" y="25"/>
                      </a:lnTo>
                      <a:lnTo>
                        <a:pt x="11" y="14"/>
                      </a:lnTo>
                      <a:lnTo>
                        <a:pt x="7" y="11"/>
                      </a:lnTo>
                      <a:lnTo>
                        <a:pt x="23" y="0"/>
                      </a:lnTo>
                    </a:path>
                  </a:pathLst>
                </a:custGeom>
                <a:solidFill>
                  <a:srgbClr val="ccffcc"/>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362" name=""/>
                <p:cNvSpPr/>
                <p:nvPr/>
              </p:nvSpPr>
              <p:spPr>
                <a:xfrm>
                  <a:off x="2441520" y="1439640"/>
                  <a:ext cx="65160" cy="83880"/>
                </a:xfrm>
                <a:custGeom>
                  <a:avLst/>
                  <a:gdLst/>
                  <a:ahLst/>
                  <a:rect l="l" t="t" r="r" b="b"/>
                  <a:pathLst>
                    <a:path w="46" h="61">
                      <a:moveTo>
                        <a:pt x="23" y="0"/>
                      </a:moveTo>
                      <a:lnTo>
                        <a:pt x="45" y="25"/>
                      </a:lnTo>
                      <a:lnTo>
                        <a:pt x="45" y="56"/>
                      </a:lnTo>
                      <a:lnTo>
                        <a:pt x="27" y="60"/>
                      </a:lnTo>
                      <a:lnTo>
                        <a:pt x="2" y="36"/>
                      </a:lnTo>
                      <a:lnTo>
                        <a:pt x="0" y="25"/>
                      </a:lnTo>
                      <a:lnTo>
                        <a:pt x="11" y="14"/>
                      </a:lnTo>
                      <a:lnTo>
                        <a:pt x="7" y="11"/>
                      </a:lnTo>
                      <a:lnTo>
                        <a:pt x="23" y="0"/>
                      </a:lnTo>
                    </a:path>
                  </a:pathLst>
                </a:custGeom>
                <a:noFill/>
                <a:ln cap="rnd" w="12600">
                  <a:solidFill>
                    <a:srgbClr val="99ff99"/>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363" name=""/>
                <p:cNvSpPr/>
                <p:nvPr/>
              </p:nvSpPr>
              <p:spPr>
                <a:xfrm>
                  <a:off x="2781360" y="1491840"/>
                  <a:ext cx="25200" cy="17640"/>
                </a:xfrm>
                <a:custGeom>
                  <a:avLst/>
                  <a:gdLst/>
                  <a:ahLst/>
                  <a:rect l="l" t="t" r="r" b="b"/>
                  <a:pathLst>
                    <a:path w="18" h="12">
                      <a:moveTo>
                        <a:pt x="13" y="11"/>
                      </a:moveTo>
                      <a:lnTo>
                        <a:pt x="17" y="6"/>
                      </a:lnTo>
                      <a:lnTo>
                        <a:pt x="15" y="0"/>
                      </a:lnTo>
                      <a:lnTo>
                        <a:pt x="0" y="6"/>
                      </a:lnTo>
                      <a:lnTo>
                        <a:pt x="13" y="11"/>
                      </a:lnTo>
                    </a:path>
                  </a:pathLst>
                </a:custGeom>
                <a:solidFill>
                  <a:srgbClr val="ccffcc"/>
                </a:solidFill>
                <a:ln w="0">
                  <a:noFill/>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364" name=""/>
                <p:cNvSpPr/>
                <p:nvPr/>
              </p:nvSpPr>
              <p:spPr>
                <a:xfrm>
                  <a:off x="2781360" y="1491840"/>
                  <a:ext cx="25200" cy="17640"/>
                </a:xfrm>
                <a:custGeom>
                  <a:avLst/>
                  <a:gdLst/>
                  <a:ahLst/>
                  <a:rect l="l" t="t" r="r" b="b"/>
                  <a:pathLst>
                    <a:path w="18" h="12">
                      <a:moveTo>
                        <a:pt x="13" y="11"/>
                      </a:moveTo>
                      <a:lnTo>
                        <a:pt x="17" y="6"/>
                      </a:lnTo>
                      <a:lnTo>
                        <a:pt x="15" y="0"/>
                      </a:lnTo>
                      <a:lnTo>
                        <a:pt x="0" y="6"/>
                      </a:lnTo>
                      <a:lnTo>
                        <a:pt x="13" y="11"/>
                      </a:lnTo>
                    </a:path>
                  </a:pathLst>
                </a:custGeom>
                <a:noFill/>
                <a:ln cap="rnd" w="12600">
                  <a:solidFill>
                    <a:srgbClr val="99ff99"/>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365" name=""/>
                <p:cNvSpPr/>
                <p:nvPr/>
              </p:nvSpPr>
              <p:spPr>
                <a:xfrm>
                  <a:off x="2795760" y="1402920"/>
                  <a:ext cx="19080" cy="24120"/>
                </a:xfrm>
                <a:custGeom>
                  <a:avLst/>
                  <a:gdLst/>
                  <a:ahLst/>
                  <a:rect l="l" t="t" r="r" b="b"/>
                  <a:pathLst>
                    <a:path w="14" h="17">
                      <a:moveTo>
                        <a:pt x="11" y="3"/>
                      </a:moveTo>
                      <a:lnTo>
                        <a:pt x="9" y="10"/>
                      </a:lnTo>
                      <a:lnTo>
                        <a:pt x="13" y="16"/>
                      </a:lnTo>
                      <a:lnTo>
                        <a:pt x="0" y="16"/>
                      </a:lnTo>
                      <a:lnTo>
                        <a:pt x="7" y="0"/>
                      </a:lnTo>
                      <a:lnTo>
                        <a:pt x="11" y="3"/>
                      </a:lnTo>
                    </a:path>
                  </a:pathLst>
                </a:custGeom>
                <a:solidFill>
                  <a:srgbClr val="ccffcc"/>
                </a:solidFill>
                <a:ln w="0">
                  <a:noFill/>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366" name=""/>
                <p:cNvSpPr/>
                <p:nvPr/>
              </p:nvSpPr>
              <p:spPr>
                <a:xfrm>
                  <a:off x="2795760" y="1402920"/>
                  <a:ext cx="19080" cy="24120"/>
                </a:xfrm>
                <a:custGeom>
                  <a:avLst/>
                  <a:gdLst/>
                  <a:ahLst/>
                  <a:rect l="l" t="t" r="r" b="b"/>
                  <a:pathLst>
                    <a:path w="14" h="17">
                      <a:moveTo>
                        <a:pt x="11" y="3"/>
                      </a:moveTo>
                      <a:lnTo>
                        <a:pt x="9" y="10"/>
                      </a:lnTo>
                      <a:lnTo>
                        <a:pt x="13" y="16"/>
                      </a:lnTo>
                      <a:lnTo>
                        <a:pt x="0" y="16"/>
                      </a:lnTo>
                      <a:lnTo>
                        <a:pt x="7" y="0"/>
                      </a:lnTo>
                      <a:lnTo>
                        <a:pt x="11" y="3"/>
                      </a:lnTo>
                    </a:path>
                  </a:pathLst>
                </a:custGeom>
                <a:noFill/>
                <a:ln cap="rnd" w="12600">
                  <a:solidFill>
                    <a:srgbClr val="99ff99"/>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367" name=""/>
                <p:cNvSpPr/>
                <p:nvPr/>
              </p:nvSpPr>
              <p:spPr>
                <a:xfrm>
                  <a:off x="3129120" y="2815920"/>
                  <a:ext cx="50760" cy="31680"/>
                </a:xfrm>
                <a:custGeom>
                  <a:avLst/>
                  <a:gdLst/>
                  <a:ahLst/>
                  <a:rect l="l" t="t" r="r" b="b"/>
                  <a:pathLst>
                    <a:path w="36" h="23">
                      <a:moveTo>
                        <a:pt x="5" y="0"/>
                      </a:moveTo>
                      <a:lnTo>
                        <a:pt x="4" y="4"/>
                      </a:lnTo>
                      <a:lnTo>
                        <a:pt x="9" y="11"/>
                      </a:lnTo>
                      <a:lnTo>
                        <a:pt x="35" y="13"/>
                      </a:lnTo>
                      <a:lnTo>
                        <a:pt x="28" y="22"/>
                      </a:lnTo>
                      <a:lnTo>
                        <a:pt x="21" y="14"/>
                      </a:lnTo>
                      <a:lnTo>
                        <a:pt x="13" y="16"/>
                      </a:lnTo>
                      <a:lnTo>
                        <a:pt x="0" y="5"/>
                      </a:lnTo>
                      <a:lnTo>
                        <a:pt x="5" y="0"/>
                      </a:lnTo>
                    </a:path>
                  </a:pathLst>
                </a:custGeom>
                <a:solidFill>
                  <a:srgbClr val="ccffcc"/>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368" name=""/>
                <p:cNvSpPr/>
                <p:nvPr/>
              </p:nvSpPr>
              <p:spPr>
                <a:xfrm>
                  <a:off x="3129120" y="2815920"/>
                  <a:ext cx="50760" cy="31680"/>
                </a:xfrm>
                <a:custGeom>
                  <a:avLst/>
                  <a:gdLst/>
                  <a:ahLst/>
                  <a:rect l="l" t="t" r="r" b="b"/>
                  <a:pathLst>
                    <a:path w="36" h="23">
                      <a:moveTo>
                        <a:pt x="5" y="0"/>
                      </a:moveTo>
                      <a:lnTo>
                        <a:pt x="4" y="4"/>
                      </a:lnTo>
                      <a:lnTo>
                        <a:pt x="9" y="11"/>
                      </a:lnTo>
                      <a:lnTo>
                        <a:pt x="35" y="13"/>
                      </a:lnTo>
                      <a:lnTo>
                        <a:pt x="28" y="22"/>
                      </a:lnTo>
                      <a:lnTo>
                        <a:pt x="21" y="14"/>
                      </a:lnTo>
                      <a:lnTo>
                        <a:pt x="13" y="16"/>
                      </a:lnTo>
                      <a:lnTo>
                        <a:pt x="0" y="5"/>
                      </a:lnTo>
                      <a:lnTo>
                        <a:pt x="5" y="0"/>
                      </a:lnTo>
                    </a:path>
                  </a:pathLst>
                </a:custGeom>
                <a:noFill/>
                <a:ln cap="rnd" w="12600">
                  <a:solidFill>
                    <a:srgbClr val="99ff99"/>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369" name=""/>
                <p:cNvSpPr/>
                <p:nvPr/>
              </p:nvSpPr>
              <p:spPr>
                <a:xfrm>
                  <a:off x="2825640" y="2198520"/>
                  <a:ext cx="24120" cy="15840"/>
                </a:xfrm>
                <a:custGeom>
                  <a:avLst/>
                  <a:gdLst/>
                  <a:ahLst/>
                  <a:rect l="l" t="t" r="r" b="b"/>
                  <a:pathLst>
                    <a:path w="16" h="12">
                      <a:moveTo>
                        <a:pt x="0" y="0"/>
                      </a:moveTo>
                      <a:lnTo>
                        <a:pt x="11" y="0"/>
                      </a:lnTo>
                      <a:lnTo>
                        <a:pt x="15" y="8"/>
                      </a:lnTo>
                      <a:lnTo>
                        <a:pt x="11" y="11"/>
                      </a:lnTo>
                      <a:lnTo>
                        <a:pt x="0" y="0"/>
                      </a:lnTo>
                    </a:path>
                  </a:pathLst>
                </a:custGeom>
                <a:solidFill>
                  <a:srgbClr val="ccffcc"/>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370" name=""/>
                <p:cNvSpPr/>
                <p:nvPr/>
              </p:nvSpPr>
              <p:spPr>
                <a:xfrm>
                  <a:off x="2825640" y="2198520"/>
                  <a:ext cx="24120" cy="15840"/>
                </a:xfrm>
                <a:custGeom>
                  <a:avLst/>
                  <a:gdLst/>
                  <a:ahLst/>
                  <a:rect l="l" t="t" r="r" b="b"/>
                  <a:pathLst>
                    <a:path w="16" h="12">
                      <a:moveTo>
                        <a:pt x="0" y="0"/>
                      </a:moveTo>
                      <a:lnTo>
                        <a:pt x="11" y="0"/>
                      </a:lnTo>
                      <a:lnTo>
                        <a:pt x="15" y="8"/>
                      </a:lnTo>
                      <a:lnTo>
                        <a:pt x="11" y="11"/>
                      </a:lnTo>
                      <a:lnTo>
                        <a:pt x="0" y="0"/>
                      </a:lnTo>
                    </a:path>
                  </a:pathLst>
                </a:custGeom>
                <a:noFill/>
                <a:ln cap="rnd" w="12600">
                  <a:solidFill>
                    <a:srgbClr val="99ff99"/>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371" name=""/>
                <p:cNvSpPr/>
                <p:nvPr/>
              </p:nvSpPr>
              <p:spPr>
                <a:xfrm>
                  <a:off x="2781360" y="1857240"/>
                  <a:ext cx="25200" cy="21960"/>
                </a:xfrm>
                <a:custGeom>
                  <a:avLst/>
                  <a:gdLst/>
                  <a:ahLst/>
                  <a:rect l="l" t="t" r="r" b="b"/>
                  <a:pathLst>
                    <a:path w="18" h="16">
                      <a:moveTo>
                        <a:pt x="4" y="0"/>
                      </a:moveTo>
                      <a:lnTo>
                        <a:pt x="17" y="4"/>
                      </a:lnTo>
                      <a:lnTo>
                        <a:pt x="8" y="10"/>
                      </a:lnTo>
                      <a:lnTo>
                        <a:pt x="8" y="15"/>
                      </a:lnTo>
                      <a:lnTo>
                        <a:pt x="0" y="2"/>
                      </a:lnTo>
                      <a:lnTo>
                        <a:pt x="4" y="0"/>
                      </a:lnTo>
                    </a:path>
                  </a:pathLst>
                </a:custGeom>
                <a:solidFill>
                  <a:srgbClr val="ccffcc"/>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372" name=""/>
                <p:cNvSpPr/>
                <p:nvPr/>
              </p:nvSpPr>
              <p:spPr>
                <a:xfrm>
                  <a:off x="2781360" y="1857240"/>
                  <a:ext cx="25200" cy="21960"/>
                </a:xfrm>
                <a:custGeom>
                  <a:avLst/>
                  <a:gdLst/>
                  <a:ahLst/>
                  <a:rect l="l" t="t" r="r" b="b"/>
                  <a:pathLst>
                    <a:path w="18" h="16">
                      <a:moveTo>
                        <a:pt x="4" y="0"/>
                      </a:moveTo>
                      <a:lnTo>
                        <a:pt x="17" y="4"/>
                      </a:lnTo>
                      <a:lnTo>
                        <a:pt x="8" y="10"/>
                      </a:lnTo>
                      <a:lnTo>
                        <a:pt x="8" y="15"/>
                      </a:lnTo>
                      <a:lnTo>
                        <a:pt x="0" y="2"/>
                      </a:lnTo>
                      <a:lnTo>
                        <a:pt x="4" y="0"/>
                      </a:lnTo>
                    </a:path>
                  </a:pathLst>
                </a:custGeom>
                <a:noFill/>
                <a:ln cap="rnd" w="12600">
                  <a:solidFill>
                    <a:srgbClr val="99ff99"/>
                  </a:solidFill>
                  <a:round/>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373" name=""/>
                <p:cNvSpPr/>
                <p:nvPr/>
              </p:nvSpPr>
              <p:spPr>
                <a:xfrm>
                  <a:off x="2449440" y="1247400"/>
                  <a:ext cx="65160" cy="34920"/>
                </a:xfrm>
                <a:custGeom>
                  <a:avLst/>
                  <a:gdLst/>
                  <a:ahLst/>
                  <a:rect l="l" t="t" r="r" b="b"/>
                  <a:pathLst>
                    <a:path w="47" h="25">
                      <a:moveTo>
                        <a:pt x="16" y="0"/>
                      </a:moveTo>
                      <a:lnTo>
                        <a:pt x="46" y="8"/>
                      </a:lnTo>
                      <a:lnTo>
                        <a:pt x="42" y="11"/>
                      </a:lnTo>
                      <a:lnTo>
                        <a:pt x="42" y="24"/>
                      </a:lnTo>
                      <a:lnTo>
                        <a:pt x="18" y="24"/>
                      </a:lnTo>
                      <a:lnTo>
                        <a:pt x="0" y="8"/>
                      </a:lnTo>
                      <a:lnTo>
                        <a:pt x="16" y="0"/>
                      </a:lnTo>
                    </a:path>
                  </a:pathLst>
                </a:custGeom>
                <a:solidFill>
                  <a:srgbClr val="ccffcc"/>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374" name=""/>
                <p:cNvSpPr/>
                <p:nvPr/>
              </p:nvSpPr>
              <p:spPr>
                <a:xfrm>
                  <a:off x="2449440" y="1247400"/>
                  <a:ext cx="65160" cy="34920"/>
                </a:xfrm>
                <a:custGeom>
                  <a:avLst/>
                  <a:gdLst/>
                  <a:ahLst/>
                  <a:rect l="l" t="t" r="r" b="b"/>
                  <a:pathLst>
                    <a:path w="47" h="25">
                      <a:moveTo>
                        <a:pt x="16" y="0"/>
                      </a:moveTo>
                      <a:lnTo>
                        <a:pt x="46" y="8"/>
                      </a:lnTo>
                      <a:lnTo>
                        <a:pt x="42" y="11"/>
                      </a:lnTo>
                      <a:lnTo>
                        <a:pt x="42" y="24"/>
                      </a:lnTo>
                      <a:lnTo>
                        <a:pt x="18" y="24"/>
                      </a:lnTo>
                      <a:lnTo>
                        <a:pt x="0" y="8"/>
                      </a:lnTo>
                      <a:lnTo>
                        <a:pt x="16" y="0"/>
                      </a:lnTo>
                    </a:path>
                  </a:pathLst>
                </a:custGeom>
                <a:noFill/>
                <a:ln cap="rnd" w="12600">
                  <a:solidFill>
                    <a:srgbClr val="99ff99"/>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375" name=""/>
                <p:cNvSpPr/>
                <p:nvPr/>
              </p:nvSpPr>
              <p:spPr>
                <a:xfrm>
                  <a:off x="2600280" y="1198440"/>
                  <a:ext cx="11160" cy="12600"/>
                </a:xfrm>
                <a:custGeom>
                  <a:avLst/>
                  <a:gdLst/>
                  <a:ahLst/>
                  <a:rect l="l" t="t" r="r" b="b"/>
                  <a:pathLst>
                    <a:path w="8" h="10">
                      <a:moveTo>
                        <a:pt x="7" y="0"/>
                      </a:moveTo>
                      <a:lnTo>
                        <a:pt x="5" y="9"/>
                      </a:lnTo>
                      <a:lnTo>
                        <a:pt x="0" y="0"/>
                      </a:lnTo>
                      <a:lnTo>
                        <a:pt x="7" y="0"/>
                      </a:lnTo>
                    </a:path>
                  </a:pathLst>
                </a:custGeom>
                <a:solidFill>
                  <a:srgbClr val="ccffcc"/>
                </a:solidFill>
                <a:ln w="0">
                  <a:noFill/>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376" name=""/>
                <p:cNvSpPr/>
                <p:nvPr/>
              </p:nvSpPr>
              <p:spPr>
                <a:xfrm>
                  <a:off x="2600280" y="1198440"/>
                  <a:ext cx="11160" cy="12600"/>
                </a:xfrm>
                <a:custGeom>
                  <a:avLst/>
                  <a:gdLst/>
                  <a:ahLst/>
                  <a:rect l="l" t="t" r="r" b="b"/>
                  <a:pathLst>
                    <a:path w="8" h="10">
                      <a:moveTo>
                        <a:pt x="7" y="0"/>
                      </a:moveTo>
                      <a:lnTo>
                        <a:pt x="5" y="9"/>
                      </a:lnTo>
                      <a:lnTo>
                        <a:pt x="0" y="0"/>
                      </a:lnTo>
                      <a:lnTo>
                        <a:pt x="7" y="0"/>
                      </a:lnTo>
                    </a:path>
                  </a:pathLst>
                </a:custGeom>
                <a:noFill/>
                <a:ln cap="rnd" w="12600">
                  <a:solidFill>
                    <a:srgbClr val="99ff99"/>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377" name=""/>
                <p:cNvSpPr/>
                <p:nvPr/>
              </p:nvSpPr>
              <p:spPr>
                <a:xfrm>
                  <a:off x="2533680" y="1198440"/>
                  <a:ext cx="61920" cy="18720"/>
                </a:xfrm>
                <a:custGeom>
                  <a:avLst/>
                  <a:gdLst/>
                  <a:ahLst/>
                  <a:rect l="l" t="t" r="r" b="b"/>
                  <a:pathLst>
                    <a:path w="44" h="14">
                      <a:moveTo>
                        <a:pt x="38" y="0"/>
                      </a:moveTo>
                      <a:lnTo>
                        <a:pt x="43" y="11"/>
                      </a:lnTo>
                      <a:lnTo>
                        <a:pt x="32" y="0"/>
                      </a:lnTo>
                      <a:lnTo>
                        <a:pt x="25" y="0"/>
                      </a:lnTo>
                      <a:lnTo>
                        <a:pt x="32" y="13"/>
                      </a:lnTo>
                      <a:lnTo>
                        <a:pt x="5" y="7"/>
                      </a:lnTo>
                      <a:lnTo>
                        <a:pt x="0" y="0"/>
                      </a:lnTo>
                      <a:lnTo>
                        <a:pt x="38" y="0"/>
                      </a:lnTo>
                    </a:path>
                  </a:pathLst>
                </a:custGeom>
                <a:solidFill>
                  <a:srgbClr val="ccffcc"/>
                </a:solidFill>
                <a:ln w="0">
                  <a:noFill/>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378" name=""/>
                <p:cNvSpPr/>
                <p:nvPr/>
              </p:nvSpPr>
              <p:spPr>
                <a:xfrm>
                  <a:off x="2533680" y="1198440"/>
                  <a:ext cx="61920" cy="18720"/>
                </a:xfrm>
                <a:custGeom>
                  <a:avLst/>
                  <a:gdLst/>
                  <a:ahLst/>
                  <a:rect l="l" t="t" r="r" b="b"/>
                  <a:pathLst>
                    <a:path w="44" h="14">
                      <a:moveTo>
                        <a:pt x="38" y="0"/>
                      </a:moveTo>
                      <a:lnTo>
                        <a:pt x="43" y="11"/>
                      </a:lnTo>
                      <a:lnTo>
                        <a:pt x="32" y="0"/>
                      </a:lnTo>
                      <a:lnTo>
                        <a:pt x="25" y="0"/>
                      </a:lnTo>
                      <a:lnTo>
                        <a:pt x="32" y="13"/>
                      </a:lnTo>
                      <a:lnTo>
                        <a:pt x="5" y="7"/>
                      </a:lnTo>
                      <a:lnTo>
                        <a:pt x="0" y="0"/>
                      </a:lnTo>
                      <a:lnTo>
                        <a:pt x="38" y="0"/>
                      </a:lnTo>
                    </a:path>
                  </a:pathLst>
                </a:custGeom>
                <a:noFill/>
                <a:ln cap="rnd" w="12600">
                  <a:solidFill>
                    <a:srgbClr val="99ff99"/>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379" name=""/>
                <p:cNvSpPr/>
                <p:nvPr/>
              </p:nvSpPr>
              <p:spPr>
                <a:xfrm>
                  <a:off x="2046240" y="1218960"/>
                  <a:ext cx="30240" cy="33120"/>
                </a:xfrm>
                <a:custGeom>
                  <a:avLst/>
                  <a:gdLst/>
                  <a:ahLst/>
                  <a:rect l="l" t="t" r="r" b="b"/>
                  <a:pathLst>
                    <a:path w="22" h="24">
                      <a:moveTo>
                        <a:pt x="0" y="7"/>
                      </a:moveTo>
                      <a:lnTo>
                        <a:pt x="7" y="0"/>
                      </a:lnTo>
                      <a:lnTo>
                        <a:pt x="21" y="18"/>
                      </a:lnTo>
                      <a:lnTo>
                        <a:pt x="11" y="23"/>
                      </a:lnTo>
                      <a:lnTo>
                        <a:pt x="0" y="7"/>
                      </a:lnTo>
                    </a:path>
                  </a:pathLst>
                </a:custGeom>
                <a:solidFill>
                  <a:srgbClr val="ccffcc"/>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380" name=""/>
                <p:cNvSpPr/>
                <p:nvPr/>
              </p:nvSpPr>
              <p:spPr>
                <a:xfrm>
                  <a:off x="2046240" y="1218960"/>
                  <a:ext cx="30240" cy="33120"/>
                </a:xfrm>
                <a:custGeom>
                  <a:avLst/>
                  <a:gdLst/>
                  <a:ahLst/>
                  <a:rect l="l" t="t" r="r" b="b"/>
                  <a:pathLst>
                    <a:path w="22" h="24">
                      <a:moveTo>
                        <a:pt x="0" y="7"/>
                      </a:moveTo>
                      <a:lnTo>
                        <a:pt x="7" y="0"/>
                      </a:lnTo>
                      <a:lnTo>
                        <a:pt x="21" y="18"/>
                      </a:lnTo>
                      <a:lnTo>
                        <a:pt x="11" y="23"/>
                      </a:lnTo>
                      <a:lnTo>
                        <a:pt x="0" y="7"/>
                      </a:lnTo>
                    </a:path>
                  </a:pathLst>
                </a:custGeom>
                <a:noFill/>
                <a:ln cap="rnd" w="12600">
                  <a:solidFill>
                    <a:srgbClr val="99ff99"/>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381" name=""/>
                <p:cNvSpPr/>
                <p:nvPr/>
              </p:nvSpPr>
              <p:spPr>
                <a:xfrm>
                  <a:off x="2082960" y="1218960"/>
                  <a:ext cx="75960" cy="68040"/>
                </a:xfrm>
                <a:custGeom>
                  <a:avLst/>
                  <a:gdLst/>
                  <a:ahLst/>
                  <a:rect l="l" t="t" r="r" b="b"/>
                  <a:pathLst>
                    <a:path w="55" h="50">
                      <a:moveTo>
                        <a:pt x="19" y="0"/>
                      </a:moveTo>
                      <a:lnTo>
                        <a:pt x="54" y="0"/>
                      </a:lnTo>
                      <a:lnTo>
                        <a:pt x="27" y="16"/>
                      </a:lnTo>
                      <a:lnTo>
                        <a:pt x="47" y="18"/>
                      </a:lnTo>
                      <a:lnTo>
                        <a:pt x="45" y="38"/>
                      </a:lnTo>
                      <a:lnTo>
                        <a:pt x="16" y="49"/>
                      </a:lnTo>
                      <a:lnTo>
                        <a:pt x="0" y="36"/>
                      </a:lnTo>
                      <a:lnTo>
                        <a:pt x="0" y="18"/>
                      </a:lnTo>
                      <a:lnTo>
                        <a:pt x="19" y="0"/>
                      </a:lnTo>
                    </a:path>
                  </a:pathLst>
                </a:custGeom>
                <a:solidFill>
                  <a:srgbClr val="ccffcc"/>
                </a:solidFill>
                <a:ln w="0">
                  <a:noFill/>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382" name=""/>
                <p:cNvSpPr/>
                <p:nvPr/>
              </p:nvSpPr>
              <p:spPr>
                <a:xfrm>
                  <a:off x="2082960" y="1218960"/>
                  <a:ext cx="75960" cy="68040"/>
                </a:xfrm>
                <a:custGeom>
                  <a:avLst/>
                  <a:gdLst/>
                  <a:ahLst/>
                  <a:rect l="l" t="t" r="r" b="b"/>
                  <a:pathLst>
                    <a:path w="55" h="50">
                      <a:moveTo>
                        <a:pt x="19" y="0"/>
                      </a:moveTo>
                      <a:lnTo>
                        <a:pt x="54" y="0"/>
                      </a:lnTo>
                      <a:lnTo>
                        <a:pt x="27" y="16"/>
                      </a:lnTo>
                      <a:lnTo>
                        <a:pt x="47" y="18"/>
                      </a:lnTo>
                      <a:lnTo>
                        <a:pt x="45" y="38"/>
                      </a:lnTo>
                      <a:lnTo>
                        <a:pt x="16" y="49"/>
                      </a:lnTo>
                      <a:lnTo>
                        <a:pt x="0" y="36"/>
                      </a:lnTo>
                      <a:lnTo>
                        <a:pt x="0" y="18"/>
                      </a:lnTo>
                      <a:lnTo>
                        <a:pt x="19" y="0"/>
                      </a:lnTo>
                    </a:path>
                  </a:pathLst>
                </a:custGeom>
                <a:noFill/>
                <a:ln cap="rnd" w="12600">
                  <a:solidFill>
                    <a:srgbClr val="99ff99"/>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383" name=""/>
                <p:cNvSpPr/>
                <p:nvPr/>
              </p:nvSpPr>
              <p:spPr>
                <a:xfrm>
                  <a:off x="2049480" y="1330200"/>
                  <a:ext cx="28440" cy="15840"/>
                </a:xfrm>
                <a:custGeom>
                  <a:avLst/>
                  <a:gdLst/>
                  <a:ahLst/>
                  <a:rect l="l" t="t" r="r" b="b"/>
                  <a:pathLst>
                    <a:path w="21" h="12">
                      <a:moveTo>
                        <a:pt x="13" y="0"/>
                      </a:moveTo>
                      <a:lnTo>
                        <a:pt x="20" y="11"/>
                      </a:lnTo>
                      <a:lnTo>
                        <a:pt x="0" y="5"/>
                      </a:lnTo>
                      <a:lnTo>
                        <a:pt x="13" y="0"/>
                      </a:lnTo>
                    </a:path>
                  </a:pathLst>
                </a:custGeom>
                <a:solidFill>
                  <a:srgbClr val="ccffcc"/>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384" name=""/>
                <p:cNvSpPr/>
                <p:nvPr/>
              </p:nvSpPr>
              <p:spPr>
                <a:xfrm>
                  <a:off x="2049480" y="1330200"/>
                  <a:ext cx="28440" cy="15840"/>
                </a:xfrm>
                <a:custGeom>
                  <a:avLst/>
                  <a:gdLst/>
                  <a:ahLst/>
                  <a:rect l="l" t="t" r="r" b="b"/>
                  <a:pathLst>
                    <a:path w="21" h="12">
                      <a:moveTo>
                        <a:pt x="13" y="0"/>
                      </a:moveTo>
                      <a:lnTo>
                        <a:pt x="20" y="11"/>
                      </a:lnTo>
                      <a:lnTo>
                        <a:pt x="0" y="5"/>
                      </a:lnTo>
                      <a:lnTo>
                        <a:pt x="13" y="0"/>
                      </a:lnTo>
                    </a:path>
                  </a:pathLst>
                </a:custGeom>
                <a:noFill/>
                <a:ln cap="rnd" w="12600">
                  <a:solidFill>
                    <a:srgbClr val="99ff99"/>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385" name=""/>
                <p:cNvSpPr/>
                <p:nvPr/>
              </p:nvSpPr>
              <p:spPr>
                <a:xfrm>
                  <a:off x="1954080" y="1404720"/>
                  <a:ext cx="39960" cy="46080"/>
                </a:xfrm>
                <a:custGeom>
                  <a:avLst/>
                  <a:gdLst/>
                  <a:ahLst/>
                  <a:rect l="l" t="t" r="r" b="b"/>
                  <a:pathLst>
                    <a:path w="29" h="34">
                      <a:moveTo>
                        <a:pt x="21" y="0"/>
                      </a:moveTo>
                      <a:lnTo>
                        <a:pt x="28" y="2"/>
                      </a:lnTo>
                      <a:lnTo>
                        <a:pt x="15" y="33"/>
                      </a:lnTo>
                      <a:lnTo>
                        <a:pt x="0" y="22"/>
                      </a:lnTo>
                      <a:lnTo>
                        <a:pt x="21" y="0"/>
                      </a:lnTo>
                    </a:path>
                  </a:pathLst>
                </a:custGeom>
                <a:solidFill>
                  <a:srgbClr val="ccffcc"/>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86" name=""/>
                <p:cNvSpPr/>
                <p:nvPr/>
              </p:nvSpPr>
              <p:spPr>
                <a:xfrm>
                  <a:off x="1954080" y="1404720"/>
                  <a:ext cx="39960" cy="46080"/>
                </a:xfrm>
                <a:custGeom>
                  <a:avLst/>
                  <a:gdLst/>
                  <a:ahLst/>
                  <a:rect l="l" t="t" r="r" b="b"/>
                  <a:pathLst>
                    <a:path w="29" h="34">
                      <a:moveTo>
                        <a:pt x="21" y="0"/>
                      </a:moveTo>
                      <a:lnTo>
                        <a:pt x="28" y="2"/>
                      </a:lnTo>
                      <a:lnTo>
                        <a:pt x="15" y="33"/>
                      </a:lnTo>
                      <a:lnTo>
                        <a:pt x="0" y="22"/>
                      </a:lnTo>
                      <a:lnTo>
                        <a:pt x="21" y="0"/>
                      </a:lnTo>
                    </a:path>
                  </a:pathLst>
                </a:custGeom>
                <a:noFill/>
                <a:ln cap="rnd" w="12600">
                  <a:solidFill>
                    <a:srgbClr val="99ff99"/>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387" name=""/>
                <p:cNvSpPr/>
                <p:nvPr/>
              </p:nvSpPr>
              <p:spPr>
                <a:xfrm>
                  <a:off x="2262240" y="1455480"/>
                  <a:ext cx="30240" cy="31680"/>
                </a:xfrm>
                <a:custGeom>
                  <a:avLst/>
                  <a:gdLst/>
                  <a:ahLst/>
                  <a:rect l="l" t="t" r="r" b="b"/>
                  <a:pathLst>
                    <a:path w="21" h="23">
                      <a:moveTo>
                        <a:pt x="13" y="0"/>
                      </a:moveTo>
                      <a:lnTo>
                        <a:pt x="20" y="18"/>
                      </a:lnTo>
                      <a:lnTo>
                        <a:pt x="18" y="22"/>
                      </a:lnTo>
                      <a:lnTo>
                        <a:pt x="0" y="18"/>
                      </a:lnTo>
                      <a:lnTo>
                        <a:pt x="6" y="2"/>
                      </a:lnTo>
                      <a:lnTo>
                        <a:pt x="13" y="0"/>
                      </a:lnTo>
                    </a:path>
                  </a:pathLst>
                </a:custGeom>
                <a:solidFill>
                  <a:srgbClr val="ccffcc"/>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388" name=""/>
                <p:cNvSpPr/>
                <p:nvPr/>
              </p:nvSpPr>
              <p:spPr>
                <a:xfrm>
                  <a:off x="2262240" y="1455480"/>
                  <a:ext cx="30240" cy="31680"/>
                </a:xfrm>
                <a:custGeom>
                  <a:avLst/>
                  <a:gdLst/>
                  <a:ahLst/>
                  <a:rect l="l" t="t" r="r" b="b"/>
                  <a:pathLst>
                    <a:path w="21" h="23">
                      <a:moveTo>
                        <a:pt x="13" y="0"/>
                      </a:moveTo>
                      <a:lnTo>
                        <a:pt x="20" y="18"/>
                      </a:lnTo>
                      <a:lnTo>
                        <a:pt x="18" y="22"/>
                      </a:lnTo>
                      <a:lnTo>
                        <a:pt x="0" y="18"/>
                      </a:lnTo>
                      <a:lnTo>
                        <a:pt x="6" y="2"/>
                      </a:lnTo>
                      <a:lnTo>
                        <a:pt x="13" y="0"/>
                      </a:lnTo>
                    </a:path>
                  </a:pathLst>
                </a:custGeom>
                <a:noFill/>
                <a:ln cap="rnd" w="12600">
                  <a:solidFill>
                    <a:srgbClr val="99ff99"/>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389" name=""/>
                <p:cNvSpPr/>
                <p:nvPr/>
              </p:nvSpPr>
              <p:spPr>
                <a:xfrm>
                  <a:off x="2297160" y="1415880"/>
                  <a:ext cx="28440" cy="17280"/>
                </a:xfrm>
                <a:custGeom>
                  <a:avLst/>
                  <a:gdLst/>
                  <a:ahLst/>
                  <a:rect l="l" t="t" r="r" b="b"/>
                  <a:pathLst>
                    <a:path w="21" h="13">
                      <a:moveTo>
                        <a:pt x="5" y="1"/>
                      </a:moveTo>
                      <a:lnTo>
                        <a:pt x="20" y="0"/>
                      </a:lnTo>
                      <a:lnTo>
                        <a:pt x="3" y="12"/>
                      </a:lnTo>
                      <a:lnTo>
                        <a:pt x="0" y="9"/>
                      </a:lnTo>
                      <a:lnTo>
                        <a:pt x="5" y="1"/>
                      </a:lnTo>
                    </a:path>
                  </a:pathLst>
                </a:custGeom>
                <a:solidFill>
                  <a:srgbClr val="ccffcc"/>
                </a:solidFill>
                <a:ln w="0">
                  <a:noFill/>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390" name=""/>
                <p:cNvSpPr/>
                <p:nvPr/>
              </p:nvSpPr>
              <p:spPr>
                <a:xfrm>
                  <a:off x="2297160" y="1415880"/>
                  <a:ext cx="28440" cy="17280"/>
                </a:xfrm>
                <a:custGeom>
                  <a:avLst/>
                  <a:gdLst/>
                  <a:ahLst/>
                  <a:rect l="l" t="t" r="r" b="b"/>
                  <a:pathLst>
                    <a:path w="21" h="13">
                      <a:moveTo>
                        <a:pt x="5" y="1"/>
                      </a:moveTo>
                      <a:lnTo>
                        <a:pt x="20" y="0"/>
                      </a:lnTo>
                      <a:lnTo>
                        <a:pt x="3" y="12"/>
                      </a:lnTo>
                      <a:lnTo>
                        <a:pt x="0" y="9"/>
                      </a:lnTo>
                      <a:lnTo>
                        <a:pt x="5" y="1"/>
                      </a:lnTo>
                    </a:path>
                  </a:pathLst>
                </a:custGeom>
                <a:noFill/>
                <a:ln cap="rnd" w="12600">
                  <a:solidFill>
                    <a:srgbClr val="99ff99"/>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391" name=""/>
                <p:cNvSpPr/>
                <p:nvPr/>
              </p:nvSpPr>
              <p:spPr>
                <a:xfrm>
                  <a:off x="2284560" y="1402920"/>
                  <a:ext cx="29880" cy="14400"/>
                </a:xfrm>
                <a:custGeom>
                  <a:avLst/>
                  <a:gdLst/>
                  <a:ahLst/>
                  <a:rect l="l" t="t" r="r" b="b"/>
                  <a:pathLst>
                    <a:path w="22" h="11">
                      <a:moveTo>
                        <a:pt x="14" y="0"/>
                      </a:moveTo>
                      <a:lnTo>
                        <a:pt x="21" y="5"/>
                      </a:lnTo>
                      <a:lnTo>
                        <a:pt x="0" y="10"/>
                      </a:lnTo>
                      <a:lnTo>
                        <a:pt x="14" y="0"/>
                      </a:lnTo>
                    </a:path>
                  </a:pathLst>
                </a:custGeom>
                <a:solidFill>
                  <a:srgbClr val="ccffcc"/>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392" name=""/>
                <p:cNvSpPr/>
                <p:nvPr/>
              </p:nvSpPr>
              <p:spPr>
                <a:xfrm>
                  <a:off x="2284560" y="1402920"/>
                  <a:ext cx="29880" cy="14400"/>
                </a:xfrm>
                <a:custGeom>
                  <a:avLst/>
                  <a:gdLst/>
                  <a:ahLst/>
                  <a:rect l="l" t="t" r="r" b="b"/>
                  <a:pathLst>
                    <a:path w="22" h="11">
                      <a:moveTo>
                        <a:pt x="14" y="0"/>
                      </a:moveTo>
                      <a:lnTo>
                        <a:pt x="21" y="5"/>
                      </a:lnTo>
                      <a:lnTo>
                        <a:pt x="0" y="10"/>
                      </a:lnTo>
                      <a:lnTo>
                        <a:pt x="14" y="0"/>
                      </a:lnTo>
                    </a:path>
                  </a:pathLst>
                </a:custGeom>
                <a:noFill/>
                <a:ln cap="rnd" w="12600">
                  <a:solidFill>
                    <a:srgbClr val="99ff99"/>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393" name=""/>
                <p:cNvSpPr/>
                <p:nvPr/>
              </p:nvSpPr>
              <p:spPr>
                <a:xfrm>
                  <a:off x="2271600" y="1379160"/>
                  <a:ext cx="42840" cy="25560"/>
                </a:xfrm>
                <a:custGeom>
                  <a:avLst/>
                  <a:gdLst/>
                  <a:ahLst/>
                  <a:rect l="l" t="t" r="r" b="b"/>
                  <a:pathLst>
                    <a:path w="31" h="18">
                      <a:moveTo>
                        <a:pt x="23" y="0"/>
                      </a:moveTo>
                      <a:lnTo>
                        <a:pt x="30" y="6"/>
                      </a:lnTo>
                      <a:lnTo>
                        <a:pt x="23" y="17"/>
                      </a:lnTo>
                      <a:lnTo>
                        <a:pt x="0" y="11"/>
                      </a:lnTo>
                      <a:lnTo>
                        <a:pt x="23" y="0"/>
                      </a:lnTo>
                    </a:path>
                  </a:pathLst>
                </a:custGeom>
                <a:solidFill>
                  <a:srgbClr val="ccffcc"/>
                </a:solidFill>
                <a:ln w="0">
                  <a:noFill/>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394" name=""/>
                <p:cNvSpPr/>
                <p:nvPr/>
              </p:nvSpPr>
              <p:spPr>
                <a:xfrm>
                  <a:off x="2271600" y="1379160"/>
                  <a:ext cx="42840" cy="25560"/>
                </a:xfrm>
                <a:custGeom>
                  <a:avLst/>
                  <a:gdLst/>
                  <a:ahLst/>
                  <a:rect l="l" t="t" r="r" b="b"/>
                  <a:pathLst>
                    <a:path w="31" h="18">
                      <a:moveTo>
                        <a:pt x="23" y="0"/>
                      </a:moveTo>
                      <a:lnTo>
                        <a:pt x="30" y="6"/>
                      </a:lnTo>
                      <a:lnTo>
                        <a:pt x="23" y="17"/>
                      </a:lnTo>
                      <a:lnTo>
                        <a:pt x="0" y="11"/>
                      </a:lnTo>
                      <a:lnTo>
                        <a:pt x="23" y="0"/>
                      </a:lnTo>
                    </a:path>
                  </a:pathLst>
                </a:custGeom>
                <a:noFill/>
                <a:ln cap="rnd" w="12600">
                  <a:solidFill>
                    <a:srgbClr val="99ff99"/>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395" name=""/>
                <p:cNvSpPr/>
                <p:nvPr/>
              </p:nvSpPr>
              <p:spPr>
                <a:xfrm>
                  <a:off x="2332080" y="1341000"/>
                  <a:ext cx="25560" cy="17640"/>
                </a:xfrm>
                <a:custGeom>
                  <a:avLst/>
                  <a:gdLst/>
                  <a:ahLst/>
                  <a:rect l="l" t="t" r="r" b="b"/>
                  <a:pathLst>
                    <a:path w="18" h="12">
                      <a:moveTo>
                        <a:pt x="10" y="0"/>
                      </a:moveTo>
                      <a:lnTo>
                        <a:pt x="17" y="3"/>
                      </a:lnTo>
                      <a:lnTo>
                        <a:pt x="12" y="7"/>
                      </a:lnTo>
                      <a:lnTo>
                        <a:pt x="0" y="11"/>
                      </a:lnTo>
                      <a:lnTo>
                        <a:pt x="10" y="0"/>
                      </a:lnTo>
                    </a:path>
                  </a:pathLst>
                </a:custGeom>
                <a:solidFill>
                  <a:srgbClr val="ccffcc"/>
                </a:solidFill>
                <a:ln w="0">
                  <a:noFill/>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396" name=""/>
                <p:cNvSpPr/>
                <p:nvPr/>
              </p:nvSpPr>
              <p:spPr>
                <a:xfrm>
                  <a:off x="2332080" y="1341000"/>
                  <a:ext cx="25560" cy="17640"/>
                </a:xfrm>
                <a:custGeom>
                  <a:avLst/>
                  <a:gdLst/>
                  <a:ahLst/>
                  <a:rect l="l" t="t" r="r" b="b"/>
                  <a:pathLst>
                    <a:path w="18" h="12">
                      <a:moveTo>
                        <a:pt x="10" y="0"/>
                      </a:moveTo>
                      <a:lnTo>
                        <a:pt x="17" y="3"/>
                      </a:lnTo>
                      <a:lnTo>
                        <a:pt x="12" y="7"/>
                      </a:lnTo>
                      <a:lnTo>
                        <a:pt x="0" y="11"/>
                      </a:lnTo>
                      <a:lnTo>
                        <a:pt x="10" y="0"/>
                      </a:lnTo>
                    </a:path>
                  </a:pathLst>
                </a:custGeom>
                <a:noFill/>
                <a:ln cap="rnd" w="12600">
                  <a:solidFill>
                    <a:srgbClr val="99ff99"/>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397" name=""/>
                <p:cNvSpPr/>
                <p:nvPr/>
              </p:nvSpPr>
              <p:spPr>
                <a:xfrm>
                  <a:off x="2266920" y="1353960"/>
                  <a:ext cx="38160" cy="27000"/>
                </a:xfrm>
                <a:custGeom>
                  <a:avLst/>
                  <a:gdLst/>
                  <a:ahLst/>
                  <a:rect l="l" t="t" r="r" b="b"/>
                  <a:pathLst>
                    <a:path w="27" h="19">
                      <a:moveTo>
                        <a:pt x="10" y="0"/>
                      </a:moveTo>
                      <a:lnTo>
                        <a:pt x="0" y="2"/>
                      </a:lnTo>
                      <a:lnTo>
                        <a:pt x="10" y="18"/>
                      </a:lnTo>
                      <a:lnTo>
                        <a:pt x="26" y="13"/>
                      </a:lnTo>
                      <a:lnTo>
                        <a:pt x="10" y="0"/>
                      </a:lnTo>
                    </a:path>
                  </a:pathLst>
                </a:custGeom>
                <a:solidFill>
                  <a:srgbClr val="ccffcc"/>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398" name=""/>
                <p:cNvSpPr/>
                <p:nvPr/>
              </p:nvSpPr>
              <p:spPr>
                <a:xfrm>
                  <a:off x="2266920" y="1353960"/>
                  <a:ext cx="38160" cy="27000"/>
                </a:xfrm>
                <a:custGeom>
                  <a:avLst/>
                  <a:gdLst/>
                  <a:ahLst/>
                  <a:rect l="l" t="t" r="r" b="b"/>
                  <a:pathLst>
                    <a:path w="27" h="19">
                      <a:moveTo>
                        <a:pt x="10" y="0"/>
                      </a:moveTo>
                      <a:lnTo>
                        <a:pt x="0" y="2"/>
                      </a:lnTo>
                      <a:lnTo>
                        <a:pt x="10" y="18"/>
                      </a:lnTo>
                      <a:lnTo>
                        <a:pt x="26" y="13"/>
                      </a:lnTo>
                      <a:lnTo>
                        <a:pt x="10" y="0"/>
                      </a:lnTo>
                    </a:path>
                  </a:pathLst>
                </a:custGeom>
                <a:noFill/>
                <a:ln cap="rnd" w="12600">
                  <a:solidFill>
                    <a:srgbClr val="99ff99"/>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399" name=""/>
                <p:cNvSpPr/>
                <p:nvPr/>
              </p:nvSpPr>
              <p:spPr>
                <a:xfrm>
                  <a:off x="2239920" y="1247400"/>
                  <a:ext cx="38160" cy="57240"/>
                </a:xfrm>
                <a:custGeom>
                  <a:avLst/>
                  <a:gdLst/>
                  <a:ahLst/>
                  <a:rect l="l" t="t" r="r" b="b"/>
                  <a:pathLst>
                    <a:path w="27" h="41">
                      <a:moveTo>
                        <a:pt x="14" y="11"/>
                      </a:moveTo>
                      <a:lnTo>
                        <a:pt x="26" y="39"/>
                      </a:lnTo>
                      <a:lnTo>
                        <a:pt x="14" y="40"/>
                      </a:lnTo>
                      <a:lnTo>
                        <a:pt x="0" y="0"/>
                      </a:lnTo>
                      <a:lnTo>
                        <a:pt x="14" y="11"/>
                      </a:lnTo>
                    </a:path>
                  </a:pathLst>
                </a:custGeom>
                <a:solidFill>
                  <a:srgbClr val="ccffcc"/>
                </a:solidFill>
                <a:ln w="0">
                  <a:noFill/>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400" name=""/>
                <p:cNvSpPr/>
                <p:nvPr/>
              </p:nvSpPr>
              <p:spPr>
                <a:xfrm>
                  <a:off x="2239920" y="1247400"/>
                  <a:ext cx="38160" cy="57240"/>
                </a:xfrm>
                <a:custGeom>
                  <a:avLst/>
                  <a:gdLst/>
                  <a:ahLst/>
                  <a:rect l="l" t="t" r="r" b="b"/>
                  <a:pathLst>
                    <a:path w="27" h="41">
                      <a:moveTo>
                        <a:pt x="14" y="11"/>
                      </a:moveTo>
                      <a:lnTo>
                        <a:pt x="26" y="39"/>
                      </a:lnTo>
                      <a:lnTo>
                        <a:pt x="14" y="40"/>
                      </a:lnTo>
                      <a:lnTo>
                        <a:pt x="0" y="0"/>
                      </a:lnTo>
                      <a:lnTo>
                        <a:pt x="14" y="11"/>
                      </a:lnTo>
                    </a:path>
                  </a:pathLst>
                </a:custGeom>
                <a:noFill/>
                <a:ln cap="rnd" w="12600">
                  <a:solidFill>
                    <a:srgbClr val="99ff99"/>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401" name=""/>
                <p:cNvSpPr/>
                <p:nvPr/>
              </p:nvSpPr>
              <p:spPr>
                <a:xfrm>
                  <a:off x="2311560" y="1225080"/>
                  <a:ext cx="39600" cy="22320"/>
                </a:xfrm>
                <a:custGeom>
                  <a:avLst/>
                  <a:gdLst/>
                  <a:ahLst/>
                  <a:rect l="l" t="t" r="r" b="b"/>
                  <a:pathLst>
                    <a:path w="28" h="16">
                      <a:moveTo>
                        <a:pt x="11" y="0"/>
                      </a:moveTo>
                      <a:lnTo>
                        <a:pt x="27" y="13"/>
                      </a:lnTo>
                      <a:lnTo>
                        <a:pt x="10" y="15"/>
                      </a:lnTo>
                      <a:lnTo>
                        <a:pt x="0" y="4"/>
                      </a:lnTo>
                      <a:lnTo>
                        <a:pt x="11" y="0"/>
                      </a:lnTo>
                    </a:path>
                  </a:pathLst>
                </a:custGeom>
                <a:solidFill>
                  <a:srgbClr val="ccffcc"/>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402" name=""/>
                <p:cNvSpPr/>
                <p:nvPr/>
              </p:nvSpPr>
              <p:spPr>
                <a:xfrm>
                  <a:off x="2311560" y="1225080"/>
                  <a:ext cx="39600" cy="22320"/>
                </a:xfrm>
                <a:custGeom>
                  <a:avLst/>
                  <a:gdLst/>
                  <a:ahLst/>
                  <a:rect l="l" t="t" r="r" b="b"/>
                  <a:pathLst>
                    <a:path w="28" h="16">
                      <a:moveTo>
                        <a:pt x="11" y="0"/>
                      </a:moveTo>
                      <a:lnTo>
                        <a:pt x="27" y="13"/>
                      </a:lnTo>
                      <a:lnTo>
                        <a:pt x="10" y="15"/>
                      </a:lnTo>
                      <a:lnTo>
                        <a:pt x="0" y="4"/>
                      </a:lnTo>
                      <a:lnTo>
                        <a:pt x="11" y="0"/>
                      </a:lnTo>
                    </a:path>
                  </a:pathLst>
                </a:custGeom>
                <a:noFill/>
                <a:ln cap="rnd" w="12600">
                  <a:solidFill>
                    <a:srgbClr val="99ff99"/>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403" name=""/>
                <p:cNvSpPr/>
                <p:nvPr/>
              </p:nvSpPr>
              <p:spPr>
                <a:xfrm>
                  <a:off x="2336760" y="1198440"/>
                  <a:ext cx="54000" cy="44280"/>
                </a:xfrm>
                <a:custGeom>
                  <a:avLst/>
                  <a:gdLst/>
                  <a:ahLst/>
                  <a:rect l="l" t="t" r="r" b="b"/>
                  <a:pathLst>
                    <a:path w="38" h="32">
                      <a:moveTo>
                        <a:pt x="30" y="0"/>
                      </a:moveTo>
                      <a:lnTo>
                        <a:pt x="37" y="13"/>
                      </a:lnTo>
                      <a:lnTo>
                        <a:pt x="33" y="27"/>
                      </a:lnTo>
                      <a:lnTo>
                        <a:pt x="22" y="31"/>
                      </a:lnTo>
                      <a:lnTo>
                        <a:pt x="13" y="24"/>
                      </a:lnTo>
                      <a:lnTo>
                        <a:pt x="5" y="0"/>
                      </a:lnTo>
                      <a:lnTo>
                        <a:pt x="0" y="0"/>
                      </a:lnTo>
                      <a:lnTo>
                        <a:pt x="30" y="0"/>
                      </a:lnTo>
                    </a:path>
                  </a:pathLst>
                </a:custGeom>
                <a:solidFill>
                  <a:srgbClr val="ccffcc"/>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404" name=""/>
                <p:cNvSpPr/>
                <p:nvPr/>
              </p:nvSpPr>
              <p:spPr>
                <a:xfrm>
                  <a:off x="2336760" y="1198440"/>
                  <a:ext cx="54000" cy="44280"/>
                </a:xfrm>
                <a:custGeom>
                  <a:avLst/>
                  <a:gdLst/>
                  <a:ahLst/>
                  <a:rect l="l" t="t" r="r" b="b"/>
                  <a:pathLst>
                    <a:path w="38" h="32">
                      <a:moveTo>
                        <a:pt x="30" y="0"/>
                      </a:moveTo>
                      <a:lnTo>
                        <a:pt x="37" y="13"/>
                      </a:lnTo>
                      <a:lnTo>
                        <a:pt x="33" y="27"/>
                      </a:lnTo>
                      <a:lnTo>
                        <a:pt x="22" y="31"/>
                      </a:lnTo>
                      <a:lnTo>
                        <a:pt x="13" y="24"/>
                      </a:lnTo>
                      <a:lnTo>
                        <a:pt x="5" y="0"/>
                      </a:lnTo>
                      <a:lnTo>
                        <a:pt x="0" y="0"/>
                      </a:lnTo>
                      <a:lnTo>
                        <a:pt x="30" y="0"/>
                      </a:lnTo>
                    </a:path>
                  </a:pathLst>
                </a:custGeom>
                <a:noFill/>
                <a:ln cap="rnd" w="12600">
                  <a:solidFill>
                    <a:srgbClr val="99ff99"/>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405" name=""/>
                <p:cNvSpPr/>
                <p:nvPr/>
              </p:nvSpPr>
              <p:spPr>
                <a:xfrm>
                  <a:off x="2414520" y="1198440"/>
                  <a:ext cx="66600" cy="45720"/>
                </a:xfrm>
                <a:custGeom>
                  <a:avLst/>
                  <a:gdLst/>
                  <a:ahLst/>
                  <a:rect l="l" t="t" r="r" b="b"/>
                  <a:pathLst>
                    <a:path w="47" h="34">
                      <a:moveTo>
                        <a:pt x="44" y="0"/>
                      </a:moveTo>
                      <a:lnTo>
                        <a:pt x="42" y="7"/>
                      </a:lnTo>
                      <a:lnTo>
                        <a:pt x="46" y="16"/>
                      </a:lnTo>
                      <a:lnTo>
                        <a:pt x="40" y="22"/>
                      </a:lnTo>
                      <a:lnTo>
                        <a:pt x="10" y="33"/>
                      </a:lnTo>
                      <a:lnTo>
                        <a:pt x="12" y="24"/>
                      </a:lnTo>
                      <a:lnTo>
                        <a:pt x="0" y="13"/>
                      </a:lnTo>
                      <a:lnTo>
                        <a:pt x="15" y="4"/>
                      </a:lnTo>
                      <a:lnTo>
                        <a:pt x="0" y="0"/>
                      </a:lnTo>
                      <a:lnTo>
                        <a:pt x="44" y="0"/>
                      </a:lnTo>
                    </a:path>
                  </a:pathLst>
                </a:custGeom>
                <a:solidFill>
                  <a:srgbClr val="ccffcc"/>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406" name=""/>
                <p:cNvSpPr/>
                <p:nvPr/>
              </p:nvSpPr>
              <p:spPr>
                <a:xfrm>
                  <a:off x="2414520" y="1198440"/>
                  <a:ext cx="66600" cy="45720"/>
                </a:xfrm>
                <a:custGeom>
                  <a:avLst/>
                  <a:gdLst/>
                  <a:ahLst/>
                  <a:rect l="l" t="t" r="r" b="b"/>
                  <a:pathLst>
                    <a:path w="47" h="34">
                      <a:moveTo>
                        <a:pt x="44" y="0"/>
                      </a:moveTo>
                      <a:lnTo>
                        <a:pt x="42" y="7"/>
                      </a:lnTo>
                      <a:lnTo>
                        <a:pt x="46" y="16"/>
                      </a:lnTo>
                      <a:lnTo>
                        <a:pt x="40" y="22"/>
                      </a:lnTo>
                      <a:lnTo>
                        <a:pt x="10" y="33"/>
                      </a:lnTo>
                      <a:lnTo>
                        <a:pt x="12" y="24"/>
                      </a:lnTo>
                      <a:lnTo>
                        <a:pt x="0" y="13"/>
                      </a:lnTo>
                      <a:lnTo>
                        <a:pt x="15" y="4"/>
                      </a:lnTo>
                      <a:lnTo>
                        <a:pt x="0" y="0"/>
                      </a:lnTo>
                      <a:lnTo>
                        <a:pt x="44" y="0"/>
                      </a:lnTo>
                    </a:path>
                  </a:pathLst>
                </a:custGeom>
                <a:noFill/>
                <a:ln cap="rnd" w="12600">
                  <a:solidFill>
                    <a:srgbClr val="99ff99"/>
                  </a:solidFill>
                  <a:round/>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407" name=""/>
                <p:cNvSpPr/>
                <p:nvPr/>
              </p:nvSpPr>
              <p:spPr>
                <a:xfrm>
                  <a:off x="2428920" y="1434960"/>
                  <a:ext cx="23760" cy="23760"/>
                </a:xfrm>
                <a:custGeom>
                  <a:avLst/>
                  <a:gdLst/>
                  <a:ahLst/>
                  <a:rect l="l" t="t" r="r" b="b"/>
                  <a:pathLst>
                    <a:path w="17" h="18">
                      <a:moveTo>
                        <a:pt x="11" y="4"/>
                      </a:moveTo>
                      <a:lnTo>
                        <a:pt x="7" y="17"/>
                      </a:lnTo>
                      <a:lnTo>
                        <a:pt x="0" y="9"/>
                      </a:lnTo>
                      <a:lnTo>
                        <a:pt x="11" y="0"/>
                      </a:lnTo>
                      <a:lnTo>
                        <a:pt x="16" y="4"/>
                      </a:lnTo>
                      <a:lnTo>
                        <a:pt x="14" y="11"/>
                      </a:lnTo>
                      <a:lnTo>
                        <a:pt x="11" y="4"/>
                      </a:lnTo>
                    </a:path>
                  </a:pathLst>
                </a:custGeom>
                <a:solidFill>
                  <a:srgbClr val="ccffcc"/>
                </a:solidFill>
                <a:ln w="0">
                  <a:noFill/>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408" name=""/>
                <p:cNvSpPr/>
                <p:nvPr/>
              </p:nvSpPr>
              <p:spPr>
                <a:xfrm>
                  <a:off x="2428920" y="1434960"/>
                  <a:ext cx="23760" cy="23760"/>
                </a:xfrm>
                <a:custGeom>
                  <a:avLst/>
                  <a:gdLst/>
                  <a:ahLst/>
                  <a:rect l="l" t="t" r="r" b="b"/>
                  <a:pathLst>
                    <a:path w="17" h="18">
                      <a:moveTo>
                        <a:pt x="11" y="4"/>
                      </a:moveTo>
                      <a:lnTo>
                        <a:pt x="7" y="17"/>
                      </a:lnTo>
                      <a:lnTo>
                        <a:pt x="0" y="9"/>
                      </a:lnTo>
                      <a:lnTo>
                        <a:pt x="11" y="0"/>
                      </a:lnTo>
                      <a:lnTo>
                        <a:pt x="16" y="4"/>
                      </a:lnTo>
                      <a:lnTo>
                        <a:pt x="14" y="11"/>
                      </a:lnTo>
                      <a:lnTo>
                        <a:pt x="11" y="4"/>
                      </a:lnTo>
                    </a:path>
                  </a:pathLst>
                </a:custGeom>
                <a:noFill/>
                <a:ln cap="rnd" w="12600">
                  <a:solidFill>
                    <a:srgbClr val="99ff99"/>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409" name=""/>
                <p:cNvSpPr/>
                <p:nvPr/>
              </p:nvSpPr>
              <p:spPr>
                <a:xfrm>
                  <a:off x="2986200" y="2228400"/>
                  <a:ext cx="15840" cy="12960"/>
                </a:xfrm>
                <a:custGeom>
                  <a:avLst/>
                  <a:gdLst/>
                  <a:ahLst/>
                  <a:rect l="l" t="t" r="r" b="b"/>
                  <a:pathLst>
                    <a:path w="11" h="9">
                      <a:moveTo>
                        <a:pt x="0" y="0"/>
                      </a:moveTo>
                      <a:lnTo>
                        <a:pt x="10" y="4"/>
                      </a:lnTo>
                      <a:lnTo>
                        <a:pt x="6" y="8"/>
                      </a:lnTo>
                      <a:lnTo>
                        <a:pt x="0" y="0"/>
                      </a:lnTo>
                    </a:path>
                  </a:pathLst>
                </a:custGeom>
                <a:solidFill>
                  <a:srgbClr val="ccffcc"/>
                </a:solidFill>
                <a:ln w="0">
                  <a:noFill/>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Times New Roman"/>
                  </a:endParaRPr>
                </a:p>
              </p:txBody>
            </p:sp>
            <p:sp>
              <p:nvSpPr>
                <p:cNvPr id="410" name=""/>
                <p:cNvSpPr/>
                <p:nvPr/>
              </p:nvSpPr>
              <p:spPr>
                <a:xfrm>
                  <a:off x="2986200" y="2228400"/>
                  <a:ext cx="15840" cy="12960"/>
                </a:xfrm>
                <a:custGeom>
                  <a:avLst/>
                  <a:gdLst/>
                  <a:ahLst/>
                  <a:rect l="l" t="t" r="r" b="b"/>
                  <a:pathLst>
                    <a:path w="11" h="9">
                      <a:moveTo>
                        <a:pt x="0" y="0"/>
                      </a:moveTo>
                      <a:lnTo>
                        <a:pt x="10" y="4"/>
                      </a:lnTo>
                      <a:lnTo>
                        <a:pt x="6" y="8"/>
                      </a:lnTo>
                      <a:lnTo>
                        <a:pt x="0" y="0"/>
                      </a:lnTo>
                    </a:path>
                  </a:pathLst>
                </a:custGeom>
                <a:noFill/>
                <a:ln cap="rnd" w="12600">
                  <a:solidFill>
                    <a:srgbClr val="99ff99"/>
                  </a:solidFill>
                  <a:round/>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Times New Roman"/>
                  </a:endParaRPr>
                </a:p>
              </p:txBody>
            </p:sp>
            <p:sp>
              <p:nvSpPr>
                <p:cNvPr id="411" name=""/>
                <p:cNvSpPr/>
                <p:nvPr/>
              </p:nvSpPr>
              <p:spPr>
                <a:xfrm>
                  <a:off x="2379600" y="1854000"/>
                  <a:ext cx="90720" cy="83880"/>
                </a:xfrm>
                <a:custGeom>
                  <a:avLst/>
                  <a:gdLst/>
                  <a:ahLst/>
                  <a:rect l="l" t="t" r="r" b="b"/>
                  <a:pathLst>
                    <a:path w="65" h="61">
                      <a:moveTo>
                        <a:pt x="39" y="14"/>
                      </a:moveTo>
                      <a:lnTo>
                        <a:pt x="23" y="0"/>
                      </a:lnTo>
                      <a:lnTo>
                        <a:pt x="18" y="13"/>
                      </a:lnTo>
                      <a:lnTo>
                        <a:pt x="19" y="16"/>
                      </a:lnTo>
                      <a:lnTo>
                        <a:pt x="14" y="16"/>
                      </a:lnTo>
                      <a:lnTo>
                        <a:pt x="16" y="25"/>
                      </a:lnTo>
                      <a:lnTo>
                        <a:pt x="2" y="36"/>
                      </a:lnTo>
                      <a:lnTo>
                        <a:pt x="0" y="43"/>
                      </a:lnTo>
                      <a:lnTo>
                        <a:pt x="48" y="60"/>
                      </a:lnTo>
                      <a:lnTo>
                        <a:pt x="64" y="45"/>
                      </a:lnTo>
                      <a:lnTo>
                        <a:pt x="60" y="47"/>
                      </a:lnTo>
                      <a:lnTo>
                        <a:pt x="39" y="14"/>
                      </a:lnTo>
                    </a:path>
                  </a:pathLst>
                </a:custGeom>
                <a:solidFill>
                  <a:srgbClr val="ccffcc"/>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412" name=""/>
                <p:cNvSpPr/>
                <p:nvPr/>
              </p:nvSpPr>
              <p:spPr>
                <a:xfrm>
                  <a:off x="2379600" y="1854000"/>
                  <a:ext cx="90720" cy="83880"/>
                </a:xfrm>
                <a:custGeom>
                  <a:avLst/>
                  <a:gdLst/>
                  <a:ahLst/>
                  <a:rect l="l" t="t" r="r" b="b"/>
                  <a:pathLst>
                    <a:path w="65" h="61">
                      <a:moveTo>
                        <a:pt x="39" y="14"/>
                      </a:moveTo>
                      <a:lnTo>
                        <a:pt x="23" y="0"/>
                      </a:lnTo>
                      <a:lnTo>
                        <a:pt x="18" y="13"/>
                      </a:lnTo>
                      <a:lnTo>
                        <a:pt x="19" y="16"/>
                      </a:lnTo>
                      <a:lnTo>
                        <a:pt x="14" y="16"/>
                      </a:lnTo>
                      <a:lnTo>
                        <a:pt x="16" y="25"/>
                      </a:lnTo>
                      <a:lnTo>
                        <a:pt x="2" y="36"/>
                      </a:lnTo>
                      <a:lnTo>
                        <a:pt x="0" y="43"/>
                      </a:lnTo>
                      <a:lnTo>
                        <a:pt x="48" y="60"/>
                      </a:lnTo>
                      <a:lnTo>
                        <a:pt x="64" y="45"/>
                      </a:lnTo>
                      <a:lnTo>
                        <a:pt x="60" y="47"/>
                      </a:lnTo>
                      <a:lnTo>
                        <a:pt x="39" y="14"/>
                      </a:lnTo>
                    </a:path>
                  </a:pathLst>
                </a:custGeom>
                <a:noFill/>
                <a:ln cap="rnd" w="12600">
                  <a:solidFill>
                    <a:srgbClr val="99ff99"/>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413" name=""/>
                <p:cNvSpPr/>
                <p:nvPr/>
              </p:nvSpPr>
              <p:spPr>
                <a:xfrm>
                  <a:off x="2379600" y="1566720"/>
                  <a:ext cx="34920" cy="21960"/>
                </a:xfrm>
                <a:custGeom>
                  <a:avLst/>
                  <a:gdLst/>
                  <a:ahLst/>
                  <a:rect l="l" t="t" r="r" b="b"/>
                  <a:pathLst>
                    <a:path w="24" h="17">
                      <a:moveTo>
                        <a:pt x="11" y="16"/>
                      </a:moveTo>
                      <a:lnTo>
                        <a:pt x="23" y="0"/>
                      </a:lnTo>
                      <a:lnTo>
                        <a:pt x="0" y="13"/>
                      </a:lnTo>
                      <a:lnTo>
                        <a:pt x="11" y="16"/>
                      </a:lnTo>
                    </a:path>
                  </a:pathLst>
                </a:custGeom>
                <a:solidFill>
                  <a:srgbClr val="ccffcc"/>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414" name=""/>
                <p:cNvSpPr/>
                <p:nvPr/>
              </p:nvSpPr>
              <p:spPr>
                <a:xfrm>
                  <a:off x="2379600" y="1566720"/>
                  <a:ext cx="34920" cy="21960"/>
                </a:xfrm>
                <a:custGeom>
                  <a:avLst/>
                  <a:gdLst/>
                  <a:ahLst/>
                  <a:rect l="l" t="t" r="r" b="b"/>
                  <a:pathLst>
                    <a:path w="24" h="17">
                      <a:moveTo>
                        <a:pt x="11" y="16"/>
                      </a:moveTo>
                      <a:lnTo>
                        <a:pt x="23" y="0"/>
                      </a:lnTo>
                      <a:lnTo>
                        <a:pt x="0" y="13"/>
                      </a:lnTo>
                      <a:lnTo>
                        <a:pt x="11" y="16"/>
                      </a:lnTo>
                    </a:path>
                  </a:pathLst>
                </a:custGeom>
                <a:noFill/>
                <a:ln cap="rnd" w="12600">
                  <a:solidFill>
                    <a:srgbClr val="99ff99"/>
                  </a:solidFill>
                  <a:round/>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415" name=""/>
                <p:cNvSpPr/>
                <p:nvPr/>
              </p:nvSpPr>
              <p:spPr>
                <a:xfrm>
                  <a:off x="2425680" y="1636560"/>
                  <a:ext cx="14400" cy="21960"/>
                </a:xfrm>
                <a:custGeom>
                  <a:avLst/>
                  <a:gdLst/>
                  <a:ahLst/>
                  <a:rect l="l" t="t" r="r" b="b"/>
                  <a:pathLst>
                    <a:path w="10" h="16">
                      <a:moveTo>
                        <a:pt x="9" y="9"/>
                      </a:moveTo>
                      <a:lnTo>
                        <a:pt x="7" y="0"/>
                      </a:lnTo>
                      <a:lnTo>
                        <a:pt x="0" y="4"/>
                      </a:lnTo>
                      <a:lnTo>
                        <a:pt x="4" y="15"/>
                      </a:lnTo>
                      <a:lnTo>
                        <a:pt x="9" y="9"/>
                      </a:lnTo>
                    </a:path>
                  </a:pathLst>
                </a:custGeom>
                <a:solidFill>
                  <a:srgbClr val="ccffcc"/>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416" name=""/>
                <p:cNvSpPr/>
                <p:nvPr/>
              </p:nvSpPr>
              <p:spPr>
                <a:xfrm>
                  <a:off x="2425680" y="1636560"/>
                  <a:ext cx="14400" cy="21960"/>
                </a:xfrm>
                <a:custGeom>
                  <a:avLst/>
                  <a:gdLst/>
                  <a:ahLst/>
                  <a:rect l="l" t="t" r="r" b="b"/>
                  <a:pathLst>
                    <a:path w="10" h="16">
                      <a:moveTo>
                        <a:pt x="9" y="9"/>
                      </a:moveTo>
                      <a:lnTo>
                        <a:pt x="7" y="0"/>
                      </a:lnTo>
                      <a:lnTo>
                        <a:pt x="0" y="4"/>
                      </a:lnTo>
                      <a:lnTo>
                        <a:pt x="4" y="15"/>
                      </a:lnTo>
                      <a:lnTo>
                        <a:pt x="9" y="9"/>
                      </a:lnTo>
                    </a:path>
                  </a:pathLst>
                </a:custGeom>
                <a:noFill/>
                <a:ln cap="rnd" w="12600">
                  <a:solidFill>
                    <a:srgbClr val="99ff99"/>
                  </a:solidFill>
                  <a:round/>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417" name=""/>
                <p:cNvSpPr/>
                <p:nvPr/>
              </p:nvSpPr>
              <p:spPr>
                <a:xfrm>
                  <a:off x="2217600" y="1593720"/>
                  <a:ext cx="55800" cy="61920"/>
                </a:xfrm>
                <a:custGeom>
                  <a:avLst/>
                  <a:gdLst/>
                  <a:ahLst/>
                  <a:rect l="l" t="t" r="r" b="b"/>
                  <a:pathLst>
                    <a:path w="39" h="45">
                      <a:moveTo>
                        <a:pt x="32" y="35"/>
                      </a:moveTo>
                      <a:lnTo>
                        <a:pt x="38" y="9"/>
                      </a:lnTo>
                      <a:lnTo>
                        <a:pt x="34" y="2"/>
                      </a:lnTo>
                      <a:lnTo>
                        <a:pt x="9" y="0"/>
                      </a:lnTo>
                      <a:lnTo>
                        <a:pt x="0" y="15"/>
                      </a:lnTo>
                      <a:lnTo>
                        <a:pt x="27" y="44"/>
                      </a:lnTo>
                      <a:lnTo>
                        <a:pt x="32" y="35"/>
                      </a:lnTo>
                    </a:path>
                  </a:pathLst>
                </a:custGeom>
                <a:solidFill>
                  <a:srgbClr val="ccffcc"/>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418" name=""/>
                <p:cNvSpPr/>
                <p:nvPr/>
              </p:nvSpPr>
              <p:spPr>
                <a:xfrm>
                  <a:off x="2217600" y="1593720"/>
                  <a:ext cx="55800" cy="61920"/>
                </a:xfrm>
                <a:custGeom>
                  <a:avLst/>
                  <a:gdLst/>
                  <a:ahLst/>
                  <a:rect l="l" t="t" r="r" b="b"/>
                  <a:pathLst>
                    <a:path w="39" h="45">
                      <a:moveTo>
                        <a:pt x="32" y="35"/>
                      </a:moveTo>
                      <a:lnTo>
                        <a:pt x="38" y="9"/>
                      </a:lnTo>
                      <a:lnTo>
                        <a:pt x="34" y="2"/>
                      </a:lnTo>
                      <a:lnTo>
                        <a:pt x="9" y="0"/>
                      </a:lnTo>
                      <a:lnTo>
                        <a:pt x="0" y="15"/>
                      </a:lnTo>
                      <a:lnTo>
                        <a:pt x="27" y="44"/>
                      </a:lnTo>
                      <a:lnTo>
                        <a:pt x="32" y="35"/>
                      </a:lnTo>
                    </a:path>
                  </a:pathLst>
                </a:custGeom>
                <a:noFill/>
                <a:ln cap="rnd" w="12600">
                  <a:solidFill>
                    <a:srgbClr val="99ff99"/>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419" name=""/>
                <p:cNvSpPr/>
                <p:nvPr/>
              </p:nvSpPr>
              <p:spPr>
                <a:xfrm>
                  <a:off x="1963800" y="1620360"/>
                  <a:ext cx="387360" cy="317520"/>
                </a:xfrm>
                <a:custGeom>
                  <a:avLst/>
                  <a:gdLst/>
                  <a:ahLst/>
                  <a:rect l="l" t="t" r="r" b="b"/>
                  <a:pathLst>
                    <a:path w="277" h="229">
                      <a:moveTo>
                        <a:pt x="63" y="193"/>
                      </a:moveTo>
                      <a:lnTo>
                        <a:pt x="36" y="186"/>
                      </a:lnTo>
                      <a:lnTo>
                        <a:pt x="23" y="160"/>
                      </a:lnTo>
                      <a:lnTo>
                        <a:pt x="70" y="148"/>
                      </a:lnTo>
                      <a:lnTo>
                        <a:pt x="98" y="151"/>
                      </a:lnTo>
                      <a:lnTo>
                        <a:pt x="105" y="144"/>
                      </a:lnTo>
                      <a:lnTo>
                        <a:pt x="78" y="131"/>
                      </a:lnTo>
                      <a:lnTo>
                        <a:pt x="54" y="139"/>
                      </a:lnTo>
                      <a:lnTo>
                        <a:pt x="21" y="135"/>
                      </a:lnTo>
                      <a:lnTo>
                        <a:pt x="11" y="117"/>
                      </a:lnTo>
                      <a:lnTo>
                        <a:pt x="49" y="100"/>
                      </a:lnTo>
                      <a:lnTo>
                        <a:pt x="45" y="97"/>
                      </a:lnTo>
                      <a:lnTo>
                        <a:pt x="52" y="91"/>
                      </a:lnTo>
                      <a:lnTo>
                        <a:pt x="12" y="100"/>
                      </a:lnTo>
                      <a:lnTo>
                        <a:pt x="11" y="97"/>
                      </a:lnTo>
                      <a:lnTo>
                        <a:pt x="18" y="93"/>
                      </a:lnTo>
                      <a:lnTo>
                        <a:pt x="18" y="86"/>
                      </a:lnTo>
                      <a:lnTo>
                        <a:pt x="2" y="88"/>
                      </a:lnTo>
                      <a:lnTo>
                        <a:pt x="0" y="77"/>
                      </a:lnTo>
                      <a:lnTo>
                        <a:pt x="14" y="58"/>
                      </a:lnTo>
                      <a:lnTo>
                        <a:pt x="9" y="51"/>
                      </a:lnTo>
                      <a:lnTo>
                        <a:pt x="12" y="38"/>
                      </a:lnTo>
                      <a:lnTo>
                        <a:pt x="65" y="0"/>
                      </a:lnTo>
                      <a:lnTo>
                        <a:pt x="73" y="4"/>
                      </a:lnTo>
                      <a:lnTo>
                        <a:pt x="75" y="20"/>
                      </a:lnTo>
                      <a:lnTo>
                        <a:pt x="67" y="40"/>
                      </a:lnTo>
                      <a:lnTo>
                        <a:pt x="82" y="35"/>
                      </a:lnTo>
                      <a:lnTo>
                        <a:pt x="82" y="24"/>
                      </a:lnTo>
                      <a:lnTo>
                        <a:pt x="89" y="18"/>
                      </a:lnTo>
                      <a:lnTo>
                        <a:pt x="116" y="35"/>
                      </a:lnTo>
                      <a:lnTo>
                        <a:pt x="105" y="53"/>
                      </a:lnTo>
                      <a:lnTo>
                        <a:pt x="138" y="40"/>
                      </a:lnTo>
                      <a:lnTo>
                        <a:pt x="134" y="35"/>
                      </a:lnTo>
                      <a:lnTo>
                        <a:pt x="138" y="35"/>
                      </a:lnTo>
                      <a:lnTo>
                        <a:pt x="129" y="18"/>
                      </a:lnTo>
                      <a:lnTo>
                        <a:pt x="143" y="24"/>
                      </a:lnTo>
                      <a:lnTo>
                        <a:pt x="156" y="44"/>
                      </a:lnTo>
                      <a:lnTo>
                        <a:pt x="160" y="68"/>
                      </a:lnTo>
                      <a:lnTo>
                        <a:pt x="163" y="71"/>
                      </a:lnTo>
                      <a:lnTo>
                        <a:pt x="162" y="82"/>
                      </a:lnTo>
                      <a:lnTo>
                        <a:pt x="165" y="86"/>
                      </a:lnTo>
                      <a:lnTo>
                        <a:pt x="176" y="73"/>
                      </a:lnTo>
                      <a:lnTo>
                        <a:pt x="170" y="57"/>
                      </a:lnTo>
                      <a:lnTo>
                        <a:pt x="163" y="11"/>
                      </a:lnTo>
                      <a:lnTo>
                        <a:pt x="167" y="7"/>
                      </a:lnTo>
                      <a:lnTo>
                        <a:pt x="165" y="2"/>
                      </a:lnTo>
                      <a:lnTo>
                        <a:pt x="184" y="11"/>
                      </a:lnTo>
                      <a:lnTo>
                        <a:pt x="182" y="4"/>
                      </a:lnTo>
                      <a:lnTo>
                        <a:pt x="187" y="4"/>
                      </a:lnTo>
                      <a:lnTo>
                        <a:pt x="207" y="29"/>
                      </a:lnTo>
                      <a:lnTo>
                        <a:pt x="205" y="35"/>
                      </a:lnTo>
                      <a:lnTo>
                        <a:pt x="209" y="38"/>
                      </a:lnTo>
                      <a:lnTo>
                        <a:pt x="212" y="69"/>
                      </a:lnTo>
                      <a:lnTo>
                        <a:pt x="222" y="89"/>
                      </a:lnTo>
                      <a:lnTo>
                        <a:pt x="220" y="113"/>
                      </a:lnTo>
                      <a:lnTo>
                        <a:pt x="238" y="135"/>
                      </a:lnTo>
                      <a:lnTo>
                        <a:pt x="247" y="133"/>
                      </a:lnTo>
                      <a:lnTo>
                        <a:pt x="267" y="155"/>
                      </a:lnTo>
                      <a:lnTo>
                        <a:pt x="276" y="155"/>
                      </a:lnTo>
                      <a:lnTo>
                        <a:pt x="276" y="162"/>
                      </a:lnTo>
                      <a:lnTo>
                        <a:pt x="274" y="177"/>
                      </a:lnTo>
                      <a:lnTo>
                        <a:pt x="271" y="177"/>
                      </a:lnTo>
                      <a:lnTo>
                        <a:pt x="267" y="166"/>
                      </a:lnTo>
                      <a:lnTo>
                        <a:pt x="265" y="177"/>
                      </a:lnTo>
                      <a:lnTo>
                        <a:pt x="260" y="175"/>
                      </a:lnTo>
                      <a:lnTo>
                        <a:pt x="258" y="166"/>
                      </a:lnTo>
                      <a:lnTo>
                        <a:pt x="248" y="173"/>
                      </a:lnTo>
                      <a:lnTo>
                        <a:pt x="250" y="182"/>
                      </a:lnTo>
                      <a:lnTo>
                        <a:pt x="241" y="182"/>
                      </a:lnTo>
                      <a:lnTo>
                        <a:pt x="243" y="195"/>
                      </a:lnTo>
                      <a:lnTo>
                        <a:pt x="258" y="184"/>
                      </a:lnTo>
                      <a:lnTo>
                        <a:pt x="260" y="186"/>
                      </a:lnTo>
                      <a:lnTo>
                        <a:pt x="256" y="197"/>
                      </a:lnTo>
                      <a:lnTo>
                        <a:pt x="265" y="201"/>
                      </a:lnTo>
                      <a:lnTo>
                        <a:pt x="243" y="215"/>
                      </a:lnTo>
                      <a:lnTo>
                        <a:pt x="209" y="208"/>
                      </a:lnTo>
                      <a:lnTo>
                        <a:pt x="214" y="202"/>
                      </a:lnTo>
                      <a:lnTo>
                        <a:pt x="193" y="197"/>
                      </a:lnTo>
                      <a:lnTo>
                        <a:pt x="193" y="188"/>
                      </a:lnTo>
                      <a:lnTo>
                        <a:pt x="189" y="184"/>
                      </a:lnTo>
                      <a:lnTo>
                        <a:pt x="176" y="206"/>
                      </a:lnTo>
                      <a:lnTo>
                        <a:pt x="158" y="208"/>
                      </a:lnTo>
                      <a:lnTo>
                        <a:pt x="143" y="221"/>
                      </a:lnTo>
                      <a:lnTo>
                        <a:pt x="87" y="228"/>
                      </a:lnTo>
                      <a:lnTo>
                        <a:pt x="91" y="224"/>
                      </a:lnTo>
                      <a:lnTo>
                        <a:pt x="83" y="217"/>
                      </a:lnTo>
                      <a:lnTo>
                        <a:pt x="82" y="211"/>
                      </a:lnTo>
                      <a:lnTo>
                        <a:pt x="82" y="204"/>
                      </a:lnTo>
                      <a:lnTo>
                        <a:pt x="63" y="193"/>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0" name=""/>
                <p:cNvSpPr/>
                <p:nvPr/>
              </p:nvSpPr>
              <p:spPr>
                <a:xfrm>
                  <a:off x="1963800" y="1620360"/>
                  <a:ext cx="387360" cy="317520"/>
                </a:xfrm>
                <a:custGeom>
                  <a:avLst/>
                  <a:gdLst/>
                  <a:ahLst/>
                  <a:rect l="l" t="t" r="r" b="b"/>
                  <a:pathLst>
                    <a:path w="277" h="229">
                      <a:moveTo>
                        <a:pt x="63" y="193"/>
                      </a:moveTo>
                      <a:lnTo>
                        <a:pt x="36" y="186"/>
                      </a:lnTo>
                      <a:lnTo>
                        <a:pt x="23" y="160"/>
                      </a:lnTo>
                      <a:lnTo>
                        <a:pt x="70" y="148"/>
                      </a:lnTo>
                      <a:lnTo>
                        <a:pt x="98" y="151"/>
                      </a:lnTo>
                      <a:lnTo>
                        <a:pt x="105" y="144"/>
                      </a:lnTo>
                      <a:lnTo>
                        <a:pt x="78" y="131"/>
                      </a:lnTo>
                      <a:lnTo>
                        <a:pt x="54" y="139"/>
                      </a:lnTo>
                      <a:lnTo>
                        <a:pt x="21" y="135"/>
                      </a:lnTo>
                      <a:lnTo>
                        <a:pt x="11" y="117"/>
                      </a:lnTo>
                      <a:lnTo>
                        <a:pt x="49" y="100"/>
                      </a:lnTo>
                      <a:lnTo>
                        <a:pt x="45" y="97"/>
                      </a:lnTo>
                      <a:lnTo>
                        <a:pt x="52" y="91"/>
                      </a:lnTo>
                      <a:lnTo>
                        <a:pt x="12" y="100"/>
                      </a:lnTo>
                      <a:lnTo>
                        <a:pt x="11" y="97"/>
                      </a:lnTo>
                      <a:lnTo>
                        <a:pt x="18" y="93"/>
                      </a:lnTo>
                      <a:lnTo>
                        <a:pt x="18" y="86"/>
                      </a:lnTo>
                      <a:lnTo>
                        <a:pt x="2" y="88"/>
                      </a:lnTo>
                      <a:lnTo>
                        <a:pt x="0" y="77"/>
                      </a:lnTo>
                      <a:lnTo>
                        <a:pt x="14" y="58"/>
                      </a:lnTo>
                      <a:lnTo>
                        <a:pt x="9" y="51"/>
                      </a:lnTo>
                      <a:lnTo>
                        <a:pt x="12" y="38"/>
                      </a:lnTo>
                      <a:lnTo>
                        <a:pt x="65" y="0"/>
                      </a:lnTo>
                      <a:lnTo>
                        <a:pt x="73" y="4"/>
                      </a:lnTo>
                      <a:lnTo>
                        <a:pt x="75" y="20"/>
                      </a:lnTo>
                      <a:lnTo>
                        <a:pt x="67" y="40"/>
                      </a:lnTo>
                      <a:lnTo>
                        <a:pt x="82" y="35"/>
                      </a:lnTo>
                      <a:lnTo>
                        <a:pt x="82" y="24"/>
                      </a:lnTo>
                      <a:lnTo>
                        <a:pt x="89" y="18"/>
                      </a:lnTo>
                      <a:lnTo>
                        <a:pt x="116" y="35"/>
                      </a:lnTo>
                      <a:lnTo>
                        <a:pt x="105" y="53"/>
                      </a:lnTo>
                      <a:lnTo>
                        <a:pt x="138" y="40"/>
                      </a:lnTo>
                      <a:lnTo>
                        <a:pt x="134" y="35"/>
                      </a:lnTo>
                      <a:lnTo>
                        <a:pt x="138" y="35"/>
                      </a:lnTo>
                      <a:lnTo>
                        <a:pt x="129" y="18"/>
                      </a:lnTo>
                      <a:lnTo>
                        <a:pt x="143" y="24"/>
                      </a:lnTo>
                      <a:lnTo>
                        <a:pt x="156" y="44"/>
                      </a:lnTo>
                      <a:lnTo>
                        <a:pt x="160" y="68"/>
                      </a:lnTo>
                      <a:lnTo>
                        <a:pt x="163" y="71"/>
                      </a:lnTo>
                      <a:lnTo>
                        <a:pt x="162" y="82"/>
                      </a:lnTo>
                      <a:lnTo>
                        <a:pt x="165" y="86"/>
                      </a:lnTo>
                      <a:lnTo>
                        <a:pt x="176" y="73"/>
                      </a:lnTo>
                      <a:lnTo>
                        <a:pt x="170" y="57"/>
                      </a:lnTo>
                      <a:lnTo>
                        <a:pt x="163" y="11"/>
                      </a:lnTo>
                      <a:lnTo>
                        <a:pt x="167" y="7"/>
                      </a:lnTo>
                      <a:lnTo>
                        <a:pt x="165" y="2"/>
                      </a:lnTo>
                      <a:lnTo>
                        <a:pt x="184" y="11"/>
                      </a:lnTo>
                      <a:lnTo>
                        <a:pt x="182" y="4"/>
                      </a:lnTo>
                      <a:lnTo>
                        <a:pt x="187" y="4"/>
                      </a:lnTo>
                      <a:lnTo>
                        <a:pt x="207" y="29"/>
                      </a:lnTo>
                      <a:lnTo>
                        <a:pt x="205" y="35"/>
                      </a:lnTo>
                      <a:lnTo>
                        <a:pt x="209" y="38"/>
                      </a:lnTo>
                      <a:lnTo>
                        <a:pt x="212" y="69"/>
                      </a:lnTo>
                      <a:lnTo>
                        <a:pt x="222" y="89"/>
                      </a:lnTo>
                      <a:lnTo>
                        <a:pt x="220" y="113"/>
                      </a:lnTo>
                      <a:lnTo>
                        <a:pt x="238" y="135"/>
                      </a:lnTo>
                      <a:lnTo>
                        <a:pt x="247" y="133"/>
                      </a:lnTo>
                      <a:lnTo>
                        <a:pt x="267" y="155"/>
                      </a:lnTo>
                      <a:lnTo>
                        <a:pt x="276" y="155"/>
                      </a:lnTo>
                      <a:lnTo>
                        <a:pt x="276" y="162"/>
                      </a:lnTo>
                      <a:lnTo>
                        <a:pt x="274" y="177"/>
                      </a:lnTo>
                      <a:lnTo>
                        <a:pt x="271" y="177"/>
                      </a:lnTo>
                      <a:lnTo>
                        <a:pt x="267" y="166"/>
                      </a:lnTo>
                      <a:lnTo>
                        <a:pt x="265" y="177"/>
                      </a:lnTo>
                      <a:lnTo>
                        <a:pt x="260" y="175"/>
                      </a:lnTo>
                      <a:lnTo>
                        <a:pt x="258" y="166"/>
                      </a:lnTo>
                      <a:lnTo>
                        <a:pt x="248" y="173"/>
                      </a:lnTo>
                      <a:lnTo>
                        <a:pt x="250" y="182"/>
                      </a:lnTo>
                      <a:lnTo>
                        <a:pt x="241" y="182"/>
                      </a:lnTo>
                      <a:lnTo>
                        <a:pt x="243" y="195"/>
                      </a:lnTo>
                      <a:lnTo>
                        <a:pt x="258" y="184"/>
                      </a:lnTo>
                      <a:lnTo>
                        <a:pt x="260" y="186"/>
                      </a:lnTo>
                      <a:lnTo>
                        <a:pt x="256" y="197"/>
                      </a:lnTo>
                      <a:lnTo>
                        <a:pt x="265" y="201"/>
                      </a:lnTo>
                      <a:lnTo>
                        <a:pt x="243" y="215"/>
                      </a:lnTo>
                      <a:lnTo>
                        <a:pt x="209" y="208"/>
                      </a:lnTo>
                      <a:lnTo>
                        <a:pt x="214" y="202"/>
                      </a:lnTo>
                      <a:lnTo>
                        <a:pt x="193" y="197"/>
                      </a:lnTo>
                      <a:lnTo>
                        <a:pt x="193" y="188"/>
                      </a:lnTo>
                      <a:lnTo>
                        <a:pt x="189" y="184"/>
                      </a:lnTo>
                      <a:lnTo>
                        <a:pt x="176" y="206"/>
                      </a:lnTo>
                      <a:lnTo>
                        <a:pt x="158" y="208"/>
                      </a:lnTo>
                      <a:lnTo>
                        <a:pt x="143" y="221"/>
                      </a:lnTo>
                      <a:lnTo>
                        <a:pt x="87" y="228"/>
                      </a:lnTo>
                      <a:lnTo>
                        <a:pt x="91" y="224"/>
                      </a:lnTo>
                      <a:lnTo>
                        <a:pt x="83" y="217"/>
                      </a:lnTo>
                      <a:lnTo>
                        <a:pt x="82" y="211"/>
                      </a:lnTo>
                      <a:lnTo>
                        <a:pt x="82" y="204"/>
                      </a:lnTo>
                      <a:lnTo>
                        <a:pt x="63" y="193"/>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1" name=""/>
                <p:cNvSpPr/>
                <p:nvPr/>
              </p:nvSpPr>
              <p:spPr>
                <a:xfrm>
                  <a:off x="1814400" y="1525320"/>
                  <a:ext cx="228600" cy="253800"/>
                </a:xfrm>
                <a:custGeom>
                  <a:avLst/>
                  <a:gdLst/>
                  <a:ahLst/>
                  <a:rect l="l" t="t" r="r" b="b"/>
                  <a:pathLst>
                    <a:path w="163" h="183">
                      <a:moveTo>
                        <a:pt x="25" y="33"/>
                      </a:moveTo>
                      <a:lnTo>
                        <a:pt x="31" y="42"/>
                      </a:lnTo>
                      <a:lnTo>
                        <a:pt x="14" y="80"/>
                      </a:lnTo>
                      <a:lnTo>
                        <a:pt x="18" y="89"/>
                      </a:lnTo>
                      <a:lnTo>
                        <a:pt x="11" y="91"/>
                      </a:lnTo>
                      <a:lnTo>
                        <a:pt x="12" y="109"/>
                      </a:lnTo>
                      <a:lnTo>
                        <a:pt x="0" y="138"/>
                      </a:lnTo>
                      <a:lnTo>
                        <a:pt x="27" y="151"/>
                      </a:lnTo>
                      <a:lnTo>
                        <a:pt x="42" y="182"/>
                      </a:lnTo>
                      <a:lnTo>
                        <a:pt x="63" y="162"/>
                      </a:lnTo>
                      <a:lnTo>
                        <a:pt x="68" y="167"/>
                      </a:lnTo>
                      <a:lnTo>
                        <a:pt x="80" y="160"/>
                      </a:lnTo>
                      <a:lnTo>
                        <a:pt x="84" y="151"/>
                      </a:lnTo>
                      <a:lnTo>
                        <a:pt x="82" y="138"/>
                      </a:lnTo>
                      <a:lnTo>
                        <a:pt x="87" y="126"/>
                      </a:lnTo>
                      <a:lnTo>
                        <a:pt x="100" y="120"/>
                      </a:lnTo>
                      <a:lnTo>
                        <a:pt x="106" y="104"/>
                      </a:lnTo>
                      <a:lnTo>
                        <a:pt x="162" y="62"/>
                      </a:lnTo>
                      <a:lnTo>
                        <a:pt x="127" y="20"/>
                      </a:lnTo>
                      <a:lnTo>
                        <a:pt x="108" y="20"/>
                      </a:lnTo>
                      <a:lnTo>
                        <a:pt x="101" y="34"/>
                      </a:lnTo>
                      <a:lnTo>
                        <a:pt x="104" y="22"/>
                      </a:lnTo>
                      <a:lnTo>
                        <a:pt x="94" y="31"/>
                      </a:lnTo>
                      <a:lnTo>
                        <a:pt x="96" y="22"/>
                      </a:lnTo>
                      <a:lnTo>
                        <a:pt x="68" y="0"/>
                      </a:lnTo>
                      <a:lnTo>
                        <a:pt x="44" y="5"/>
                      </a:lnTo>
                      <a:lnTo>
                        <a:pt x="44" y="13"/>
                      </a:lnTo>
                      <a:lnTo>
                        <a:pt x="40" y="5"/>
                      </a:lnTo>
                      <a:lnTo>
                        <a:pt x="18" y="11"/>
                      </a:lnTo>
                      <a:lnTo>
                        <a:pt x="25" y="20"/>
                      </a:lnTo>
                      <a:lnTo>
                        <a:pt x="23" y="25"/>
                      </a:lnTo>
                      <a:lnTo>
                        <a:pt x="25" y="33"/>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2" name=""/>
                <p:cNvSpPr/>
                <p:nvPr/>
              </p:nvSpPr>
              <p:spPr>
                <a:xfrm>
                  <a:off x="1814400" y="1525320"/>
                  <a:ext cx="228600" cy="253800"/>
                </a:xfrm>
                <a:custGeom>
                  <a:avLst/>
                  <a:gdLst/>
                  <a:ahLst/>
                  <a:rect l="l" t="t" r="r" b="b"/>
                  <a:pathLst>
                    <a:path w="163" h="183">
                      <a:moveTo>
                        <a:pt x="25" y="33"/>
                      </a:moveTo>
                      <a:lnTo>
                        <a:pt x="31" y="42"/>
                      </a:lnTo>
                      <a:lnTo>
                        <a:pt x="14" y="80"/>
                      </a:lnTo>
                      <a:lnTo>
                        <a:pt x="18" y="89"/>
                      </a:lnTo>
                      <a:lnTo>
                        <a:pt x="11" y="91"/>
                      </a:lnTo>
                      <a:lnTo>
                        <a:pt x="12" y="109"/>
                      </a:lnTo>
                      <a:lnTo>
                        <a:pt x="0" y="138"/>
                      </a:lnTo>
                      <a:lnTo>
                        <a:pt x="27" y="151"/>
                      </a:lnTo>
                      <a:lnTo>
                        <a:pt x="42" y="182"/>
                      </a:lnTo>
                      <a:lnTo>
                        <a:pt x="63" y="162"/>
                      </a:lnTo>
                      <a:lnTo>
                        <a:pt x="68" y="167"/>
                      </a:lnTo>
                      <a:lnTo>
                        <a:pt x="80" y="160"/>
                      </a:lnTo>
                      <a:lnTo>
                        <a:pt x="84" y="151"/>
                      </a:lnTo>
                      <a:lnTo>
                        <a:pt x="82" y="138"/>
                      </a:lnTo>
                      <a:lnTo>
                        <a:pt x="87" y="126"/>
                      </a:lnTo>
                      <a:lnTo>
                        <a:pt x="100" y="120"/>
                      </a:lnTo>
                      <a:lnTo>
                        <a:pt x="106" y="104"/>
                      </a:lnTo>
                      <a:lnTo>
                        <a:pt x="162" y="62"/>
                      </a:lnTo>
                      <a:lnTo>
                        <a:pt x="127" y="20"/>
                      </a:lnTo>
                      <a:lnTo>
                        <a:pt x="108" y="20"/>
                      </a:lnTo>
                      <a:lnTo>
                        <a:pt x="101" y="34"/>
                      </a:lnTo>
                      <a:lnTo>
                        <a:pt x="104" y="22"/>
                      </a:lnTo>
                      <a:lnTo>
                        <a:pt x="94" y="31"/>
                      </a:lnTo>
                      <a:lnTo>
                        <a:pt x="96" y="22"/>
                      </a:lnTo>
                      <a:lnTo>
                        <a:pt x="68" y="0"/>
                      </a:lnTo>
                      <a:lnTo>
                        <a:pt x="44" y="5"/>
                      </a:lnTo>
                      <a:lnTo>
                        <a:pt x="44" y="13"/>
                      </a:lnTo>
                      <a:lnTo>
                        <a:pt x="40" y="5"/>
                      </a:lnTo>
                      <a:lnTo>
                        <a:pt x="18" y="11"/>
                      </a:lnTo>
                      <a:lnTo>
                        <a:pt x="25" y="20"/>
                      </a:lnTo>
                      <a:lnTo>
                        <a:pt x="23" y="25"/>
                      </a:lnTo>
                      <a:lnTo>
                        <a:pt x="25" y="33"/>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3" name=""/>
                <p:cNvSpPr/>
                <p:nvPr/>
              </p:nvSpPr>
              <p:spPr>
                <a:xfrm>
                  <a:off x="1602000" y="1890360"/>
                  <a:ext cx="20520" cy="20520"/>
                </a:xfrm>
                <a:custGeom>
                  <a:avLst/>
                  <a:gdLst/>
                  <a:ahLst/>
                  <a:rect l="l" t="t" r="r" b="b"/>
                  <a:pathLst>
                    <a:path w="15" h="14">
                      <a:moveTo>
                        <a:pt x="0" y="0"/>
                      </a:moveTo>
                      <a:lnTo>
                        <a:pt x="4" y="9"/>
                      </a:lnTo>
                      <a:lnTo>
                        <a:pt x="14" y="13"/>
                      </a:lnTo>
                      <a:lnTo>
                        <a:pt x="0" y="0"/>
                      </a:lnTo>
                    </a:path>
                  </a:pathLst>
                </a:custGeom>
                <a:solidFill>
                  <a:srgbClr val="ccffcc"/>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424" name=""/>
                <p:cNvSpPr/>
                <p:nvPr/>
              </p:nvSpPr>
              <p:spPr>
                <a:xfrm>
                  <a:off x="1602000" y="1890360"/>
                  <a:ext cx="20520" cy="20520"/>
                </a:xfrm>
                <a:custGeom>
                  <a:avLst/>
                  <a:gdLst/>
                  <a:ahLst/>
                  <a:rect l="l" t="t" r="r" b="b"/>
                  <a:pathLst>
                    <a:path w="15" h="14">
                      <a:moveTo>
                        <a:pt x="0" y="0"/>
                      </a:moveTo>
                      <a:lnTo>
                        <a:pt x="4" y="9"/>
                      </a:lnTo>
                      <a:lnTo>
                        <a:pt x="14" y="13"/>
                      </a:lnTo>
                      <a:lnTo>
                        <a:pt x="0" y="0"/>
                      </a:lnTo>
                    </a:path>
                  </a:pathLst>
                </a:custGeom>
                <a:noFill/>
                <a:ln cap="rnd" w="12600">
                  <a:solidFill>
                    <a:srgbClr val="99ff99"/>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425" name=""/>
                <p:cNvSpPr/>
                <p:nvPr/>
              </p:nvSpPr>
              <p:spPr>
                <a:xfrm>
                  <a:off x="1614600" y="1860120"/>
                  <a:ext cx="30240" cy="44640"/>
                </a:xfrm>
                <a:custGeom>
                  <a:avLst/>
                  <a:gdLst/>
                  <a:ahLst/>
                  <a:rect l="l" t="t" r="r" b="b"/>
                  <a:pathLst>
                    <a:path w="22" h="32">
                      <a:moveTo>
                        <a:pt x="5" y="15"/>
                      </a:moveTo>
                      <a:lnTo>
                        <a:pt x="12" y="13"/>
                      </a:lnTo>
                      <a:lnTo>
                        <a:pt x="11" y="9"/>
                      </a:lnTo>
                      <a:lnTo>
                        <a:pt x="14" y="0"/>
                      </a:lnTo>
                      <a:lnTo>
                        <a:pt x="16" y="9"/>
                      </a:lnTo>
                      <a:lnTo>
                        <a:pt x="21" y="8"/>
                      </a:lnTo>
                      <a:lnTo>
                        <a:pt x="9" y="31"/>
                      </a:lnTo>
                      <a:lnTo>
                        <a:pt x="5" y="29"/>
                      </a:lnTo>
                      <a:lnTo>
                        <a:pt x="11" y="24"/>
                      </a:lnTo>
                      <a:lnTo>
                        <a:pt x="4" y="24"/>
                      </a:lnTo>
                      <a:lnTo>
                        <a:pt x="0" y="13"/>
                      </a:lnTo>
                      <a:lnTo>
                        <a:pt x="5" y="15"/>
                      </a:lnTo>
                    </a:path>
                  </a:pathLst>
                </a:custGeom>
                <a:solidFill>
                  <a:srgbClr val="ccffcc"/>
                </a:solidFill>
                <a:ln w="0">
                  <a:noFill/>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426" name=""/>
                <p:cNvSpPr/>
                <p:nvPr/>
              </p:nvSpPr>
              <p:spPr>
                <a:xfrm>
                  <a:off x="1614600" y="1860120"/>
                  <a:ext cx="30240" cy="44640"/>
                </a:xfrm>
                <a:custGeom>
                  <a:avLst/>
                  <a:gdLst/>
                  <a:ahLst/>
                  <a:rect l="l" t="t" r="r" b="b"/>
                  <a:pathLst>
                    <a:path w="22" h="32">
                      <a:moveTo>
                        <a:pt x="5" y="15"/>
                      </a:moveTo>
                      <a:lnTo>
                        <a:pt x="12" y="13"/>
                      </a:lnTo>
                      <a:lnTo>
                        <a:pt x="11" y="9"/>
                      </a:lnTo>
                      <a:lnTo>
                        <a:pt x="14" y="0"/>
                      </a:lnTo>
                      <a:lnTo>
                        <a:pt x="16" y="9"/>
                      </a:lnTo>
                      <a:lnTo>
                        <a:pt x="21" y="8"/>
                      </a:lnTo>
                      <a:lnTo>
                        <a:pt x="9" y="31"/>
                      </a:lnTo>
                      <a:lnTo>
                        <a:pt x="5" y="29"/>
                      </a:lnTo>
                      <a:lnTo>
                        <a:pt x="11" y="24"/>
                      </a:lnTo>
                      <a:lnTo>
                        <a:pt x="4" y="24"/>
                      </a:lnTo>
                      <a:lnTo>
                        <a:pt x="0" y="13"/>
                      </a:lnTo>
                      <a:lnTo>
                        <a:pt x="5" y="15"/>
                      </a:lnTo>
                    </a:path>
                  </a:pathLst>
                </a:custGeom>
                <a:noFill/>
                <a:ln cap="rnd" w="12600">
                  <a:solidFill>
                    <a:srgbClr val="99ff99"/>
                  </a:solidFill>
                  <a:round/>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427" name=""/>
                <p:cNvSpPr/>
                <p:nvPr/>
              </p:nvSpPr>
              <p:spPr>
                <a:xfrm>
                  <a:off x="2824200" y="1885680"/>
                  <a:ext cx="3240" cy="7920"/>
                </a:xfrm>
                <a:prstGeom prst="rect">
                  <a:avLst/>
                </a:prstGeom>
                <a:noFill/>
                <a:ln w="12600">
                  <a:solidFill>
                    <a:srgbClr val="99ff99"/>
                  </a:solidFill>
                  <a:miter/>
                </a:ln>
              </p:spPr>
              <p:style>
                <a:lnRef idx="0"/>
                <a:fillRef idx="0"/>
                <a:effectRef idx="0"/>
                <a:fontRef idx="minor"/>
              </p:style>
              <p:txBody>
                <a:bodyPr wrap="none" lIns="90000" rIns="90000" tIns="-38880" bIns="-38880" anchor="ctr">
                  <a:noAutofit/>
                </a:bodyPr>
                <a:p>
                  <a:endParaRPr b="0" lang="en-US" sz="2400" strike="noStrike" u="none">
                    <a:solidFill>
                      <a:srgbClr val="000000"/>
                    </a:solidFill>
                    <a:effectLst/>
                    <a:uFillTx/>
                    <a:latin typeface="Times New Roman"/>
                  </a:endParaRPr>
                </a:p>
              </p:txBody>
            </p:sp>
            <p:sp>
              <p:nvSpPr>
                <p:cNvPr id="428" name=""/>
                <p:cNvSpPr/>
                <p:nvPr/>
              </p:nvSpPr>
              <p:spPr>
                <a:xfrm>
                  <a:off x="2805120" y="1893600"/>
                  <a:ext cx="22320" cy="20520"/>
                </a:xfrm>
                <a:custGeom>
                  <a:avLst/>
                  <a:gdLst/>
                  <a:ahLst/>
                  <a:rect l="l" t="t" r="r" b="b"/>
                  <a:pathLst>
                    <a:path w="16" h="15">
                      <a:moveTo>
                        <a:pt x="15" y="4"/>
                      </a:moveTo>
                      <a:lnTo>
                        <a:pt x="11" y="0"/>
                      </a:lnTo>
                      <a:lnTo>
                        <a:pt x="0" y="14"/>
                      </a:lnTo>
                      <a:lnTo>
                        <a:pt x="9" y="11"/>
                      </a:lnTo>
                      <a:lnTo>
                        <a:pt x="15" y="4"/>
                      </a:lnTo>
                    </a:path>
                  </a:pathLst>
                </a:custGeom>
                <a:solidFill>
                  <a:srgbClr val="ccffcc"/>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429" name=""/>
                <p:cNvSpPr/>
                <p:nvPr/>
              </p:nvSpPr>
              <p:spPr>
                <a:xfrm>
                  <a:off x="2805120" y="1893600"/>
                  <a:ext cx="22320" cy="20520"/>
                </a:xfrm>
                <a:custGeom>
                  <a:avLst/>
                  <a:gdLst/>
                  <a:ahLst/>
                  <a:rect l="l" t="t" r="r" b="b"/>
                  <a:pathLst>
                    <a:path w="16" h="15">
                      <a:moveTo>
                        <a:pt x="15" y="4"/>
                      </a:moveTo>
                      <a:lnTo>
                        <a:pt x="11" y="0"/>
                      </a:lnTo>
                      <a:lnTo>
                        <a:pt x="0" y="14"/>
                      </a:lnTo>
                      <a:lnTo>
                        <a:pt x="9" y="11"/>
                      </a:lnTo>
                      <a:lnTo>
                        <a:pt x="15" y="4"/>
                      </a:lnTo>
                    </a:path>
                  </a:pathLst>
                </a:custGeom>
                <a:noFill/>
                <a:ln cap="rnd" w="12600">
                  <a:solidFill>
                    <a:srgbClr val="99ff99"/>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430" name=""/>
                <p:cNvSpPr/>
                <p:nvPr/>
              </p:nvSpPr>
              <p:spPr>
                <a:xfrm>
                  <a:off x="3564000" y="2352240"/>
                  <a:ext cx="7920" cy="9720"/>
                </a:xfrm>
                <a:custGeom>
                  <a:avLst/>
                  <a:gdLst/>
                  <a:ahLst/>
                  <a:rect l="l" t="t" r="r" b="b"/>
                  <a:pathLst>
                    <a:path w="6" h="6">
                      <a:moveTo>
                        <a:pt x="5" y="1"/>
                      </a:moveTo>
                      <a:lnTo>
                        <a:pt x="0" y="5"/>
                      </a:lnTo>
                      <a:lnTo>
                        <a:pt x="0" y="0"/>
                      </a:lnTo>
                      <a:lnTo>
                        <a:pt x="5" y="1"/>
                      </a:lnTo>
                    </a:path>
                  </a:pathLst>
                </a:custGeom>
                <a:solidFill>
                  <a:srgbClr val="ccffcc"/>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431" name=""/>
                <p:cNvSpPr/>
                <p:nvPr/>
              </p:nvSpPr>
              <p:spPr>
                <a:xfrm>
                  <a:off x="3564000" y="2352240"/>
                  <a:ext cx="7920" cy="9720"/>
                </a:xfrm>
                <a:custGeom>
                  <a:avLst/>
                  <a:gdLst/>
                  <a:ahLst/>
                  <a:rect l="l" t="t" r="r" b="b"/>
                  <a:pathLst>
                    <a:path w="6" h="6">
                      <a:moveTo>
                        <a:pt x="5" y="1"/>
                      </a:moveTo>
                      <a:lnTo>
                        <a:pt x="0" y="5"/>
                      </a:lnTo>
                      <a:lnTo>
                        <a:pt x="0" y="0"/>
                      </a:lnTo>
                      <a:lnTo>
                        <a:pt x="5" y="1"/>
                      </a:lnTo>
                    </a:path>
                  </a:pathLst>
                </a:custGeom>
                <a:noFill/>
                <a:ln cap="rnd" w="12600">
                  <a:solidFill>
                    <a:srgbClr val="99ff99"/>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432" name=""/>
                <p:cNvSpPr/>
                <p:nvPr/>
              </p:nvSpPr>
              <p:spPr>
                <a:xfrm>
                  <a:off x="2946600" y="1195200"/>
                  <a:ext cx="1168200" cy="1157040"/>
                </a:xfrm>
                <a:custGeom>
                  <a:avLst/>
                  <a:gdLst/>
                  <a:ahLst/>
                  <a:rect l="l" t="t" r="r" b="b"/>
                  <a:pathLst>
                    <a:path w="835" h="836">
                      <a:moveTo>
                        <a:pt x="476" y="740"/>
                      </a:moveTo>
                      <a:lnTo>
                        <a:pt x="479" y="744"/>
                      </a:lnTo>
                      <a:lnTo>
                        <a:pt x="476" y="744"/>
                      </a:lnTo>
                      <a:lnTo>
                        <a:pt x="459" y="751"/>
                      </a:lnTo>
                      <a:lnTo>
                        <a:pt x="466" y="760"/>
                      </a:lnTo>
                      <a:lnTo>
                        <a:pt x="469" y="780"/>
                      </a:lnTo>
                      <a:lnTo>
                        <a:pt x="461" y="796"/>
                      </a:lnTo>
                      <a:lnTo>
                        <a:pt x="457" y="818"/>
                      </a:lnTo>
                      <a:lnTo>
                        <a:pt x="446" y="818"/>
                      </a:lnTo>
                      <a:lnTo>
                        <a:pt x="453" y="822"/>
                      </a:lnTo>
                      <a:lnTo>
                        <a:pt x="455" y="831"/>
                      </a:lnTo>
                      <a:lnTo>
                        <a:pt x="441" y="831"/>
                      </a:lnTo>
                      <a:lnTo>
                        <a:pt x="439" y="826"/>
                      </a:lnTo>
                      <a:lnTo>
                        <a:pt x="429" y="835"/>
                      </a:lnTo>
                      <a:lnTo>
                        <a:pt x="422" y="829"/>
                      </a:lnTo>
                      <a:lnTo>
                        <a:pt x="426" y="818"/>
                      </a:lnTo>
                      <a:lnTo>
                        <a:pt x="422" y="822"/>
                      </a:lnTo>
                      <a:lnTo>
                        <a:pt x="421" y="815"/>
                      </a:lnTo>
                      <a:lnTo>
                        <a:pt x="417" y="820"/>
                      </a:lnTo>
                      <a:lnTo>
                        <a:pt x="415" y="815"/>
                      </a:lnTo>
                      <a:lnTo>
                        <a:pt x="419" y="806"/>
                      </a:lnTo>
                      <a:lnTo>
                        <a:pt x="413" y="809"/>
                      </a:lnTo>
                      <a:lnTo>
                        <a:pt x="417" y="806"/>
                      </a:lnTo>
                      <a:lnTo>
                        <a:pt x="410" y="806"/>
                      </a:lnTo>
                      <a:lnTo>
                        <a:pt x="412" y="802"/>
                      </a:lnTo>
                      <a:lnTo>
                        <a:pt x="377" y="809"/>
                      </a:lnTo>
                      <a:lnTo>
                        <a:pt x="386" y="804"/>
                      </a:lnTo>
                      <a:lnTo>
                        <a:pt x="365" y="793"/>
                      </a:lnTo>
                      <a:lnTo>
                        <a:pt x="377" y="787"/>
                      </a:lnTo>
                      <a:lnTo>
                        <a:pt x="360" y="787"/>
                      </a:lnTo>
                      <a:lnTo>
                        <a:pt x="365" y="784"/>
                      </a:lnTo>
                      <a:lnTo>
                        <a:pt x="358" y="776"/>
                      </a:lnTo>
                      <a:lnTo>
                        <a:pt x="365" y="769"/>
                      </a:lnTo>
                      <a:lnTo>
                        <a:pt x="355" y="773"/>
                      </a:lnTo>
                      <a:lnTo>
                        <a:pt x="353" y="769"/>
                      </a:lnTo>
                      <a:lnTo>
                        <a:pt x="358" y="767"/>
                      </a:lnTo>
                      <a:lnTo>
                        <a:pt x="348" y="755"/>
                      </a:lnTo>
                      <a:lnTo>
                        <a:pt x="349" y="745"/>
                      </a:lnTo>
                      <a:lnTo>
                        <a:pt x="344" y="749"/>
                      </a:lnTo>
                      <a:lnTo>
                        <a:pt x="344" y="740"/>
                      </a:lnTo>
                      <a:lnTo>
                        <a:pt x="339" y="740"/>
                      </a:lnTo>
                      <a:lnTo>
                        <a:pt x="328" y="718"/>
                      </a:lnTo>
                      <a:lnTo>
                        <a:pt x="330" y="714"/>
                      </a:lnTo>
                      <a:lnTo>
                        <a:pt x="325" y="716"/>
                      </a:lnTo>
                      <a:lnTo>
                        <a:pt x="325" y="704"/>
                      </a:lnTo>
                      <a:lnTo>
                        <a:pt x="348" y="689"/>
                      </a:lnTo>
                      <a:lnTo>
                        <a:pt x="339" y="687"/>
                      </a:lnTo>
                      <a:lnTo>
                        <a:pt x="341" y="682"/>
                      </a:lnTo>
                      <a:lnTo>
                        <a:pt x="349" y="683"/>
                      </a:lnTo>
                      <a:lnTo>
                        <a:pt x="339" y="676"/>
                      </a:lnTo>
                      <a:lnTo>
                        <a:pt x="330" y="682"/>
                      </a:lnTo>
                      <a:lnTo>
                        <a:pt x="324" y="696"/>
                      </a:lnTo>
                      <a:lnTo>
                        <a:pt x="317" y="698"/>
                      </a:lnTo>
                      <a:lnTo>
                        <a:pt x="317" y="683"/>
                      </a:lnTo>
                      <a:lnTo>
                        <a:pt x="322" y="676"/>
                      </a:lnTo>
                      <a:lnTo>
                        <a:pt x="313" y="669"/>
                      </a:lnTo>
                      <a:lnTo>
                        <a:pt x="315" y="660"/>
                      </a:lnTo>
                      <a:lnTo>
                        <a:pt x="311" y="660"/>
                      </a:lnTo>
                      <a:lnTo>
                        <a:pt x="317" y="654"/>
                      </a:lnTo>
                      <a:lnTo>
                        <a:pt x="308" y="653"/>
                      </a:lnTo>
                      <a:lnTo>
                        <a:pt x="308" y="645"/>
                      </a:lnTo>
                      <a:lnTo>
                        <a:pt x="301" y="647"/>
                      </a:lnTo>
                      <a:lnTo>
                        <a:pt x="306" y="638"/>
                      </a:lnTo>
                      <a:lnTo>
                        <a:pt x="301" y="640"/>
                      </a:lnTo>
                      <a:lnTo>
                        <a:pt x="297" y="634"/>
                      </a:lnTo>
                      <a:lnTo>
                        <a:pt x="304" y="627"/>
                      </a:lnTo>
                      <a:lnTo>
                        <a:pt x="295" y="627"/>
                      </a:lnTo>
                      <a:lnTo>
                        <a:pt x="299" y="623"/>
                      </a:lnTo>
                      <a:lnTo>
                        <a:pt x="295" y="622"/>
                      </a:lnTo>
                      <a:lnTo>
                        <a:pt x="295" y="614"/>
                      </a:lnTo>
                      <a:lnTo>
                        <a:pt x="301" y="614"/>
                      </a:lnTo>
                      <a:lnTo>
                        <a:pt x="297" y="611"/>
                      </a:lnTo>
                      <a:lnTo>
                        <a:pt x="302" y="600"/>
                      </a:lnTo>
                      <a:lnTo>
                        <a:pt x="295" y="600"/>
                      </a:lnTo>
                      <a:lnTo>
                        <a:pt x="289" y="592"/>
                      </a:lnTo>
                      <a:lnTo>
                        <a:pt x="293" y="578"/>
                      </a:lnTo>
                      <a:lnTo>
                        <a:pt x="299" y="574"/>
                      </a:lnTo>
                      <a:lnTo>
                        <a:pt x="293" y="574"/>
                      </a:lnTo>
                      <a:lnTo>
                        <a:pt x="297" y="571"/>
                      </a:lnTo>
                      <a:lnTo>
                        <a:pt x="295" y="561"/>
                      </a:lnTo>
                      <a:lnTo>
                        <a:pt x="306" y="556"/>
                      </a:lnTo>
                      <a:lnTo>
                        <a:pt x="297" y="550"/>
                      </a:lnTo>
                      <a:lnTo>
                        <a:pt x="335" y="552"/>
                      </a:lnTo>
                      <a:lnTo>
                        <a:pt x="325" y="545"/>
                      </a:lnTo>
                      <a:lnTo>
                        <a:pt x="332" y="538"/>
                      </a:lnTo>
                      <a:lnTo>
                        <a:pt x="313" y="547"/>
                      </a:lnTo>
                      <a:lnTo>
                        <a:pt x="306" y="547"/>
                      </a:lnTo>
                      <a:lnTo>
                        <a:pt x="306" y="540"/>
                      </a:lnTo>
                      <a:lnTo>
                        <a:pt x="309" y="532"/>
                      </a:lnTo>
                      <a:lnTo>
                        <a:pt x="332" y="532"/>
                      </a:lnTo>
                      <a:lnTo>
                        <a:pt x="333" y="525"/>
                      </a:lnTo>
                      <a:lnTo>
                        <a:pt x="330" y="523"/>
                      </a:lnTo>
                      <a:lnTo>
                        <a:pt x="333" y="521"/>
                      </a:lnTo>
                      <a:lnTo>
                        <a:pt x="333" y="510"/>
                      </a:lnTo>
                      <a:lnTo>
                        <a:pt x="344" y="512"/>
                      </a:lnTo>
                      <a:lnTo>
                        <a:pt x="341" y="509"/>
                      </a:lnTo>
                      <a:lnTo>
                        <a:pt x="344" y="507"/>
                      </a:lnTo>
                      <a:lnTo>
                        <a:pt x="344" y="501"/>
                      </a:lnTo>
                      <a:lnTo>
                        <a:pt x="333" y="501"/>
                      </a:lnTo>
                      <a:lnTo>
                        <a:pt x="333" y="496"/>
                      </a:lnTo>
                      <a:lnTo>
                        <a:pt x="339" y="494"/>
                      </a:lnTo>
                      <a:lnTo>
                        <a:pt x="337" y="489"/>
                      </a:lnTo>
                      <a:lnTo>
                        <a:pt x="341" y="485"/>
                      </a:lnTo>
                      <a:lnTo>
                        <a:pt x="339" y="481"/>
                      </a:lnTo>
                      <a:lnTo>
                        <a:pt x="344" y="479"/>
                      </a:lnTo>
                      <a:lnTo>
                        <a:pt x="344" y="470"/>
                      </a:lnTo>
                      <a:lnTo>
                        <a:pt x="313" y="467"/>
                      </a:lnTo>
                      <a:lnTo>
                        <a:pt x="289" y="454"/>
                      </a:lnTo>
                      <a:lnTo>
                        <a:pt x="282" y="441"/>
                      </a:lnTo>
                      <a:lnTo>
                        <a:pt x="306" y="437"/>
                      </a:lnTo>
                      <a:lnTo>
                        <a:pt x="339" y="456"/>
                      </a:lnTo>
                      <a:lnTo>
                        <a:pt x="339" y="448"/>
                      </a:lnTo>
                      <a:lnTo>
                        <a:pt x="333" y="450"/>
                      </a:lnTo>
                      <a:lnTo>
                        <a:pt x="330" y="445"/>
                      </a:lnTo>
                      <a:lnTo>
                        <a:pt x="333" y="447"/>
                      </a:lnTo>
                      <a:lnTo>
                        <a:pt x="337" y="441"/>
                      </a:lnTo>
                      <a:lnTo>
                        <a:pt x="333" y="437"/>
                      </a:lnTo>
                      <a:lnTo>
                        <a:pt x="337" y="436"/>
                      </a:lnTo>
                      <a:lnTo>
                        <a:pt x="320" y="423"/>
                      </a:lnTo>
                      <a:lnTo>
                        <a:pt x="328" y="427"/>
                      </a:lnTo>
                      <a:lnTo>
                        <a:pt x="328" y="419"/>
                      </a:lnTo>
                      <a:lnTo>
                        <a:pt x="317" y="419"/>
                      </a:lnTo>
                      <a:lnTo>
                        <a:pt x="324" y="408"/>
                      </a:lnTo>
                      <a:lnTo>
                        <a:pt x="309" y="419"/>
                      </a:lnTo>
                      <a:lnTo>
                        <a:pt x="320" y="405"/>
                      </a:lnTo>
                      <a:lnTo>
                        <a:pt x="302" y="406"/>
                      </a:lnTo>
                      <a:lnTo>
                        <a:pt x="320" y="394"/>
                      </a:lnTo>
                      <a:lnTo>
                        <a:pt x="301" y="392"/>
                      </a:lnTo>
                      <a:lnTo>
                        <a:pt x="304" y="383"/>
                      </a:lnTo>
                      <a:lnTo>
                        <a:pt x="299" y="386"/>
                      </a:lnTo>
                      <a:lnTo>
                        <a:pt x="295" y="377"/>
                      </a:lnTo>
                      <a:lnTo>
                        <a:pt x="295" y="386"/>
                      </a:lnTo>
                      <a:lnTo>
                        <a:pt x="285" y="396"/>
                      </a:lnTo>
                      <a:lnTo>
                        <a:pt x="287" y="403"/>
                      </a:lnTo>
                      <a:lnTo>
                        <a:pt x="268" y="406"/>
                      </a:lnTo>
                      <a:lnTo>
                        <a:pt x="262" y="397"/>
                      </a:lnTo>
                      <a:lnTo>
                        <a:pt x="262" y="392"/>
                      </a:lnTo>
                      <a:lnTo>
                        <a:pt x="264" y="388"/>
                      </a:lnTo>
                      <a:lnTo>
                        <a:pt x="275" y="377"/>
                      </a:lnTo>
                      <a:lnTo>
                        <a:pt x="264" y="376"/>
                      </a:lnTo>
                      <a:lnTo>
                        <a:pt x="277" y="359"/>
                      </a:lnTo>
                      <a:lnTo>
                        <a:pt x="278" y="334"/>
                      </a:lnTo>
                      <a:lnTo>
                        <a:pt x="264" y="324"/>
                      </a:lnTo>
                      <a:lnTo>
                        <a:pt x="269" y="315"/>
                      </a:lnTo>
                      <a:lnTo>
                        <a:pt x="266" y="314"/>
                      </a:lnTo>
                      <a:lnTo>
                        <a:pt x="271" y="306"/>
                      </a:lnTo>
                      <a:lnTo>
                        <a:pt x="264" y="308"/>
                      </a:lnTo>
                      <a:lnTo>
                        <a:pt x="264" y="301"/>
                      </a:lnTo>
                      <a:lnTo>
                        <a:pt x="259" y="294"/>
                      </a:lnTo>
                      <a:lnTo>
                        <a:pt x="261" y="283"/>
                      </a:lnTo>
                      <a:lnTo>
                        <a:pt x="253" y="272"/>
                      </a:lnTo>
                      <a:lnTo>
                        <a:pt x="255" y="259"/>
                      </a:lnTo>
                      <a:lnTo>
                        <a:pt x="247" y="255"/>
                      </a:lnTo>
                      <a:lnTo>
                        <a:pt x="253" y="250"/>
                      </a:lnTo>
                      <a:lnTo>
                        <a:pt x="244" y="250"/>
                      </a:lnTo>
                      <a:lnTo>
                        <a:pt x="255" y="246"/>
                      </a:lnTo>
                      <a:lnTo>
                        <a:pt x="242" y="235"/>
                      </a:lnTo>
                      <a:lnTo>
                        <a:pt x="244" y="224"/>
                      </a:lnTo>
                      <a:lnTo>
                        <a:pt x="226" y="210"/>
                      </a:lnTo>
                      <a:lnTo>
                        <a:pt x="222" y="193"/>
                      </a:lnTo>
                      <a:lnTo>
                        <a:pt x="221" y="195"/>
                      </a:lnTo>
                      <a:lnTo>
                        <a:pt x="224" y="184"/>
                      </a:lnTo>
                      <a:lnTo>
                        <a:pt x="219" y="173"/>
                      </a:lnTo>
                      <a:lnTo>
                        <a:pt x="149" y="135"/>
                      </a:lnTo>
                      <a:lnTo>
                        <a:pt x="116" y="157"/>
                      </a:lnTo>
                      <a:lnTo>
                        <a:pt x="111" y="153"/>
                      </a:lnTo>
                      <a:lnTo>
                        <a:pt x="113" y="140"/>
                      </a:lnTo>
                      <a:lnTo>
                        <a:pt x="106" y="139"/>
                      </a:lnTo>
                      <a:lnTo>
                        <a:pt x="101" y="150"/>
                      </a:lnTo>
                      <a:lnTo>
                        <a:pt x="91" y="140"/>
                      </a:lnTo>
                      <a:lnTo>
                        <a:pt x="85" y="148"/>
                      </a:lnTo>
                      <a:lnTo>
                        <a:pt x="100" y="164"/>
                      </a:lnTo>
                      <a:lnTo>
                        <a:pt x="73" y="155"/>
                      </a:lnTo>
                      <a:lnTo>
                        <a:pt x="51" y="129"/>
                      </a:lnTo>
                      <a:lnTo>
                        <a:pt x="73" y="111"/>
                      </a:lnTo>
                      <a:lnTo>
                        <a:pt x="47" y="106"/>
                      </a:lnTo>
                      <a:lnTo>
                        <a:pt x="44" y="102"/>
                      </a:lnTo>
                      <a:lnTo>
                        <a:pt x="47" y="89"/>
                      </a:lnTo>
                      <a:lnTo>
                        <a:pt x="35" y="104"/>
                      </a:lnTo>
                      <a:lnTo>
                        <a:pt x="23" y="89"/>
                      </a:lnTo>
                      <a:lnTo>
                        <a:pt x="40" y="73"/>
                      </a:lnTo>
                      <a:lnTo>
                        <a:pt x="109" y="75"/>
                      </a:lnTo>
                      <a:lnTo>
                        <a:pt x="98" y="60"/>
                      </a:lnTo>
                      <a:lnTo>
                        <a:pt x="108" y="55"/>
                      </a:lnTo>
                      <a:lnTo>
                        <a:pt x="103" y="40"/>
                      </a:lnTo>
                      <a:lnTo>
                        <a:pt x="44" y="51"/>
                      </a:lnTo>
                      <a:lnTo>
                        <a:pt x="51" y="40"/>
                      </a:lnTo>
                      <a:lnTo>
                        <a:pt x="35" y="42"/>
                      </a:lnTo>
                      <a:lnTo>
                        <a:pt x="42" y="29"/>
                      </a:lnTo>
                      <a:lnTo>
                        <a:pt x="25" y="35"/>
                      </a:lnTo>
                      <a:lnTo>
                        <a:pt x="11" y="22"/>
                      </a:lnTo>
                      <a:lnTo>
                        <a:pt x="0" y="7"/>
                      </a:lnTo>
                      <a:lnTo>
                        <a:pt x="5" y="0"/>
                      </a:lnTo>
                      <a:lnTo>
                        <a:pt x="785" y="2"/>
                      </a:lnTo>
                      <a:lnTo>
                        <a:pt x="782" y="11"/>
                      </a:lnTo>
                      <a:lnTo>
                        <a:pt x="785" y="13"/>
                      </a:lnTo>
                      <a:lnTo>
                        <a:pt x="778" y="38"/>
                      </a:lnTo>
                      <a:lnTo>
                        <a:pt x="783" y="42"/>
                      </a:lnTo>
                      <a:lnTo>
                        <a:pt x="794" y="22"/>
                      </a:lnTo>
                      <a:lnTo>
                        <a:pt x="818" y="38"/>
                      </a:lnTo>
                      <a:lnTo>
                        <a:pt x="822" y="47"/>
                      </a:lnTo>
                      <a:lnTo>
                        <a:pt x="818" y="51"/>
                      </a:lnTo>
                      <a:lnTo>
                        <a:pt x="796" y="40"/>
                      </a:lnTo>
                      <a:lnTo>
                        <a:pt x="794" y="44"/>
                      </a:lnTo>
                      <a:lnTo>
                        <a:pt x="801" y="53"/>
                      </a:lnTo>
                      <a:lnTo>
                        <a:pt x="796" y="57"/>
                      </a:lnTo>
                      <a:lnTo>
                        <a:pt x="801" y="62"/>
                      </a:lnTo>
                      <a:lnTo>
                        <a:pt x="796" y="62"/>
                      </a:lnTo>
                      <a:lnTo>
                        <a:pt x="832" y="68"/>
                      </a:lnTo>
                      <a:lnTo>
                        <a:pt x="834" y="91"/>
                      </a:lnTo>
                      <a:lnTo>
                        <a:pt x="830" y="104"/>
                      </a:lnTo>
                      <a:lnTo>
                        <a:pt x="794" y="97"/>
                      </a:lnTo>
                      <a:lnTo>
                        <a:pt x="782" y="100"/>
                      </a:lnTo>
                      <a:lnTo>
                        <a:pt x="792" y="102"/>
                      </a:lnTo>
                      <a:lnTo>
                        <a:pt x="765" y="111"/>
                      </a:lnTo>
                      <a:lnTo>
                        <a:pt x="778" y="128"/>
                      </a:lnTo>
                      <a:lnTo>
                        <a:pt x="771" y="129"/>
                      </a:lnTo>
                      <a:lnTo>
                        <a:pt x="782" y="129"/>
                      </a:lnTo>
                      <a:lnTo>
                        <a:pt x="782" y="140"/>
                      </a:lnTo>
                      <a:lnTo>
                        <a:pt x="809" y="150"/>
                      </a:lnTo>
                      <a:lnTo>
                        <a:pt x="790" y="159"/>
                      </a:lnTo>
                      <a:lnTo>
                        <a:pt x="813" y="173"/>
                      </a:lnTo>
                      <a:lnTo>
                        <a:pt x="814" y="199"/>
                      </a:lnTo>
                      <a:lnTo>
                        <a:pt x="813" y="208"/>
                      </a:lnTo>
                      <a:lnTo>
                        <a:pt x="778" y="182"/>
                      </a:lnTo>
                      <a:lnTo>
                        <a:pt x="782" y="188"/>
                      </a:lnTo>
                      <a:lnTo>
                        <a:pt x="774" y="188"/>
                      </a:lnTo>
                      <a:lnTo>
                        <a:pt x="796" y="204"/>
                      </a:lnTo>
                      <a:lnTo>
                        <a:pt x="782" y="217"/>
                      </a:lnTo>
                      <a:lnTo>
                        <a:pt x="794" y="217"/>
                      </a:lnTo>
                      <a:lnTo>
                        <a:pt x="792" y="235"/>
                      </a:lnTo>
                      <a:lnTo>
                        <a:pt x="790" y="235"/>
                      </a:lnTo>
                      <a:lnTo>
                        <a:pt x="813" y="235"/>
                      </a:lnTo>
                      <a:lnTo>
                        <a:pt x="820" y="250"/>
                      </a:lnTo>
                      <a:lnTo>
                        <a:pt x="813" y="261"/>
                      </a:lnTo>
                      <a:lnTo>
                        <a:pt x="774" y="242"/>
                      </a:lnTo>
                      <a:lnTo>
                        <a:pt x="776" y="253"/>
                      </a:lnTo>
                      <a:lnTo>
                        <a:pt x="766" y="257"/>
                      </a:lnTo>
                      <a:lnTo>
                        <a:pt x="773" y="257"/>
                      </a:lnTo>
                      <a:lnTo>
                        <a:pt x="768" y="272"/>
                      </a:lnTo>
                      <a:lnTo>
                        <a:pt x="799" y="283"/>
                      </a:lnTo>
                      <a:lnTo>
                        <a:pt x="798" y="301"/>
                      </a:lnTo>
                      <a:lnTo>
                        <a:pt x="768" y="314"/>
                      </a:lnTo>
                      <a:lnTo>
                        <a:pt x="742" y="286"/>
                      </a:lnTo>
                      <a:lnTo>
                        <a:pt x="738" y="297"/>
                      </a:lnTo>
                      <a:lnTo>
                        <a:pt x="728" y="294"/>
                      </a:lnTo>
                      <a:lnTo>
                        <a:pt x="733" y="301"/>
                      </a:lnTo>
                      <a:lnTo>
                        <a:pt x="716" y="315"/>
                      </a:lnTo>
                      <a:lnTo>
                        <a:pt x="702" y="312"/>
                      </a:lnTo>
                      <a:lnTo>
                        <a:pt x="707" y="315"/>
                      </a:lnTo>
                      <a:lnTo>
                        <a:pt x="702" y="321"/>
                      </a:lnTo>
                      <a:lnTo>
                        <a:pt x="728" y="326"/>
                      </a:lnTo>
                      <a:lnTo>
                        <a:pt x="702" y="343"/>
                      </a:lnTo>
                      <a:lnTo>
                        <a:pt x="723" y="337"/>
                      </a:lnTo>
                      <a:lnTo>
                        <a:pt x="733" y="343"/>
                      </a:lnTo>
                      <a:lnTo>
                        <a:pt x="733" y="354"/>
                      </a:lnTo>
                      <a:lnTo>
                        <a:pt x="721" y="357"/>
                      </a:lnTo>
                      <a:lnTo>
                        <a:pt x="723" y="359"/>
                      </a:lnTo>
                      <a:lnTo>
                        <a:pt x="723" y="370"/>
                      </a:lnTo>
                      <a:lnTo>
                        <a:pt x="726" y="359"/>
                      </a:lnTo>
                      <a:lnTo>
                        <a:pt x="734" y="357"/>
                      </a:lnTo>
                      <a:lnTo>
                        <a:pt x="766" y="383"/>
                      </a:lnTo>
                      <a:lnTo>
                        <a:pt x="758" y="397"/>
                      </a:lnTo>
                      <a:lnTo>
                        <a:pt x="774" y="390"/>
                      </a:lnTo>
                      <a:lnTo>
                        <a:pt x="766" y="405"/>
                      </a:lnTo>
                      <a:lnTo>
                        <a:pt x="766" y="412"/>
                      </a:lnTo>
                      <a:lnTo>
                        <a:pt x="778" y="403"/>
                      </a:lnTo>
                      <a:lnTo>
                        <a:pt x="778" y="421"/>
                      </a:lnTo>
                      <a:lnTo>
                        <a:pt x="774" y="423"/>
                      </a:lnTo>
                      <a:lnTo>
                        <a:pt x="778" y="427"/>
                      </a:lnTo>
                      <a:lnTo>
                        <a:pt x="778" y="436"/>
                      </a:lnTo>
                      <a:lnTo>
                        <a:pt x="782" y="450"/>
                      </a:lnTo>
                      <a:lnTo>
                        <a:pt x="771" y="448"/>
                      </a:lnTo>
                      <a:lnTo>
                        <a:pt x="766" y="436"/>
                      </a:lnTo>
                      <a:lnTo>
                        <a:pt x="766" y="450"/>
                      </a:lnTo>
                      <a:lnTo>
                        <a:pt x="754" y="448"/>
                      </a:lnTo>
                      <a:lnTo>
                        <a:pt x="743" y="437"/>
                      </a:lnTo>
                      <a:lnTo>
                        <a:pt x="740" y="421"/>
                      </a:lnTo>
                      <a:lnTo>
                        <a:pt x="733" y="410"/>
                      </a:lnTo>
                      <a:lnTo>
                        <a:pt x="690" y="386"/>
                      </a:lnTo>
                      <a:lnTo>
                        <a:pt x="690" y="396"/>
                      </a:lnTo>
                      <a:lnTo>
                        <a:pt x="686" y="396"/>
                      </a:lnTo>
                      <a:lnTo>
                        <a:pt x="694" y="403"/>
                      </a:lnTo>
                      <a:lnTo>
                        <a:pt x="716" y="403"/>
                      </a:lnTo>
                      <a:lnTo>
                        <a:pt x="719" y="416"/>
                      </a:lnTo>
                      <a:lnTo>
                        <a:pt x="716" y="412"/>
                      </a:lnTo>
                      <a:lnTo>
                        <a:pt x="719" y="417"/>
                      </a:lnTo>
                      <a:lnTo>
                        <a:pt x="705" y="428"/>
                      </a:lnTo>
                      <a:lnTo>
                        <a:pt x="679" y="428"/>
                      </a:lnTo>
                      <a:lnTo>
                        <a:pt x="683" y="436"/>
                      </a:lnTo>
                      <a:lnTo>
                        <a:pt x="681" y="443"/>
                      </a:lnTo>
                      <a:lnTo>
                        <a:pt x="669" y="450"/>
                      </a:lnTo>
                      <a:lnTo>
                        <a:pt x="705" y="452"/>
                      </a:lnTo>
                      <a:lnTo>
                        <a:pt x="674" y="468"/>
                      </a:lnTo>
                      <a:lnTo>
                        <a:pt x="685" y="470"/>
                      </a:lnTo>
                      <a:lnTo>
                        <a:pt x="723" y="454"/>
                      </a:lnTo>
                      <a:lnTo>
                        <a:pt x="749" y="467"/>
                      </a:lnTo>
                      <a:lnTo>
                        <a:pt x="774" y="465"/>
                      </a:lnTo>
                      <a:lnTo>
                        <a:pt x="771" y="474"/>
                      </a:lnTo>
                      <a:lnTo>
                        <a:pt x="758" y="474"/>
                      </a:lnTo>
                      <a:lnTo>
                        <a:pt x="756" y="478"/>
                      </a:lnTo>
                      <a:lnTo>
                        <a:pt x="761" y="481"/>
                      </a:lnTo>
                      <a:lnTo>
                        <a:pt x="747" y="483"/>
                      </a:lnTo>
                      <a:lnTo>
                        <a:pt x="750" y="487"/>
                      </a:lnTo>
                      <a:lnTo>
                        <a:pt x="749" y="490"/>
                      </a:lnTo>
                      <a:lnTo>
                        <a:pt x="740" y="490"/>
                      </a:lnTo>
                      <a:lnTo>
                        <a:pt x="743" y="498"/>
                      </a:lnTo>
                      <a:lnTo>
                        <a:pt x="723" y="505"/>
                      </a:lnTo>
                      <a:lnTo>
                        <a:pt x="728" y="512"/>
                      </a:lnTo>
                      <a:lnTo>
                        <a:pt x="719" y="512"/>
                      </a:lnTo>
                      <a:lnTo>
                        <a:pt x="723" y="516"/>
                      </a:lnTo>
                      <a:lnTo>
                        <a:pt x="710" y="527"/>
                      </a:lnTo>
                      <a:lnTo>
                        <a:pt x="662" y="545"/>
                      </a:lnTo>
                      <a:lnTo>
                        <a:pt x="654" y="540"/>
                      </a:lnTo>
                      <a:lnTo>
                        <a:pt x="650" y="552"/>
                      </a:lnTo>
                      <a:lnTo>
                        <a:pt x="643" y="545"/>
                      </a:lnTo>
                      <a:lnTo>
                        <a:pt x="646" y="552"/>
                      </a:lnTo>
                      <a:lnTo>
                        <a:pt x="638" y="549"/>
                      </a:lnTo>
                      <a:lnTo>
                        <a:pt x="636" y="550"/>
                      </a:lnTo>
                      <a:lnTo>
                        <a:pt x="639" y="554"/>
                      </a:lnTo>
                      <a:lnTo>
                        <a:pt x="629" y="554"/>
                      </a:lnTo>
                      <a:lnTo>
                        <a:pt x="625" y="547"/>
                      </a:lnTo>
                      <a:lnTo>
                        <a:pt x="629" y="545"/>
                      </a:lnTo>
                      <a:lnTo>
                        <a:pt x="619" y="540"/>
                      </a:lnTo>
                      <a:lnTo>
                        <a:pt x="613" y="529"/>
                      </a:lnTo>
                      <a:lnTo>
                        <a:pt x="612" y="534"/>
                      </a:lnTo>
                      <a:lnTo>
                        <a:pt x="615" y="547"/>
                      </a:lnTo>
                      <a:lnTo>
                        <a:pt x="623" y="552"/>
                      </a:lnTo>
                      <a:lnTo>
                        <a:pt x="619" y="561"/>
                      </a:lnTo>
                      <a:lnTo>
                        <a:pt x="603" y="567"/>
                      </a:lnTo>
                      <a:lnTo>
                        <a:pt x="605" y="574"/>
                      </a:lnTo>
                      <a:lnTo>
                        <a:pt x="599" y="581"/>
                      </a:lnTo>
                      <a:lnTo>
                        <a:pt x="599" y="592"/>
                      </a:lnTo>
                      <a:lnTo>
                        <a:pt x="592" y="598"/>
                      </a:lnTo>
                      <a:lnTo>
                        <a:pt x="594" y="603"/>
                      </a:lnTo>
                      <a:lnTo>
                        <a:pt x="589" y="611"/>
                      </a:lnTo>
                      <a:lnTo>
                        <a:pt x="587" y="605"/>
                      </a:lnTo>
                      <a:lnTo>
                        <a:pt x="581" y="620"/>
                      </a:lnTo>
                      <a:lnTo>
                        <a:pt x="575" y="616"/>
                      </a:lnTo>
                      <a:lnTo>
                        <a:pt x="573" y="623"/>
                      </a:lnTo>
                      <a:lnTo>
                        <a:pt x="565" y="618"/>
                      </a:lnTo>
                      <a:lnTo>
                        <a:pt x="568" y="625"/>
                      </a:lnTo>
                      <a:lnTo>
                        <a:pt x="563" y="638"/>
                      </a:lnTo>
                      <a:lnTo>
                        <a:pt x="556" y="632"/>
                      </a:lnTo>
                      <a:lnTo>
                        <a:pt x="552" y="640"/>
                      </a:lnTo>
                      <a:lnTo>
                        <a:pt x="544" y="631"/>
                      </a:lnTo>
                      <a:lnTo>
                        <a:pt x="544" y="638"/>
                      </a:lnTo>
                      <a:lnTo>
                        <a:pt x="541" y="636"/>
                      </a:lnTo>
                      <a:lnTo>
                        <a:pt x="542" y="640"/>
                      </a:lnTo>
                      <a:lnTo>
                        <a:pt x="535" y="634"/>
                      </a:lnTo>
                      <a:lnTo>
                        <a:pt x="544" y="622"/>
                      </a:lnTo>
                      <a:lnTo>
                        <a:pt x="533" y="618"/>
                      </a:lnTo>
                      <a:lnTo>
                        <a:pt x="530" y="620"/>
                      </a:lnTo>
                      <a:lnTo>
                        <a:pt x="535" y="625"/>
                      </a:lnTo>
                      <a:lnTo>
                        <a:pt x="530" y="629"/>
                      </a:lnTo>
                      <a:lnTo>
                        <a:pt x="530" y="636"/>
                      </a:lnTo>
                      <a:lnTo>
                        <a:pt x="525" y="634"/>
                      </a:lnTo>
                      <a:lnTo>
                        <a:pt x="525" y="638"/>
                      </a:lnTo>
                      <a:lnTo>
                        <a:pt x="530" y="642"/>
                      </a:lnTo>
                      <a:lnTo>
                        <a:pt x="526" y="647"/>
                      </a:lnTo>
                      <a:lnTo>
                        <a:pt x="504" y="645"/>
                      </a:lnTo>
                      <a:lnTo>
                        <a:pt x="499" y="653"/>
                      </a:lnTo>
                      <a:lnTo>
                        <a:pt x="504" y="660"/>
                      </a:lnTo>
                      <a:lnTo>
                        <a:pt x="499" y="669"/>
                      </a:lnTo>
                      <a:lnTo>
                        <a:pt x="485" y="667"/>
                      </a:lnTo>
                      <a:lnTo>
                        <a:pt x="483" y="673"/>
                      </a:lnTo>
                      <a:lnTo>
                        <a:pt x="485" y="673"/>
                      </a:lnTo>
                      <a:lnTo>
                        <a:pt x="497" y="693"/>
                      </a:lnTo>
                      <a:lnTo>
                        <a:pt x="479" y="694"/>
                      </a:lnTo>
                      <a:lnTo>
                        <a:pt x="492" y="700"/>
                      </a:lnTo>
                      <a:lnTo>
                        <a:pt x="492" y="714"/>
                      </a:lnTo>
                      <a:lnTo>
                        <a:pt x="481" y="713"/>
                      </a:lnTo>
                      <a:lnTo>
                        <a:pt x="490" y="722"/>
                      </a:lnTo>
                      <a:lnTo>
                        <a:pt x="485" y="725"/>
                      </a:lnTo>
                      <a:lnTo>
                        <a:pt x="483" y="733"/>
                      </a:lnTo>
                      <a:lnTo>
                        <a:pt x="477" y="729"/>
                      </a:lnTo>
                      <a:lnTo>
                        <a:pt x="477" y="736"/>
                      </a:lnTo>
                      <a:lnTo>
                        <a:pt x="481" y="738"/>
                      </a:lnTo>
                      <a:lnTo>
                        <a:pt x="469" y="735"/>
                      </a:lnTo>
                      <a:lnTo>
                        <a:pt x="476" y="740"/>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3" name=""/>
                <p:cNvSpPr/>
                <p:nvPr/>
              </p:nvSpPr>
              <p:spPr>
                <a:xfrm>
                  <a:off x="2946600" y="1195200"/>
                  <a:ext cx="1168200" cy="1157040"/>
                </a:xfrm>
                <a:custGeom>
                  <a:avLst/>
                  <a:gdLst/>
                  <a:ahLst/>
                  <a:rect l="l" t="t" r="r" b="b"/>
                  <a:pathLst>
                    <a:path w="835" h="836">
                      <a:moveTo>
                        <a:pt x="476" y="740"/>
                      </a:moveTo>
                      <a:lnTo>
                        <a:pt x="479" y="744"/>
                      </a:lnTo>
                      <a:lnTo>
                        <a:pt x="476" y="744"/>
                      </a:lnTo>
                      <a:lnTo>
                        <a:pt x="459" y="751"/>
                      </a:lnTo>
                      <a:lnTo>
                        <a:pt x="466" y="760"/>
                      </a:lnTo>
                      <a:lnTo>
                        <a:pt x="469" y="780"/>
                      </a:lnTo>
                      <a:lnTo>
                        <a:pt x="461" y="796"/>
                      </a:lnTo>
                      <a:lnTo>
                        <a:pt x="457" y="818"/>
                      </a:lnTo>
                      <a:lnTo>
                        <a:pt x="446" y="818"/>
                      </a:lnTo>
                      <a:lnTo>
                        <a:pt x="453" y="822"/>
                      </a:lnTo>
                      <a:lnTo>
                        <a:pt x="455" y="831"/>
                      </a:lnTo>
                      <a:lnTo>
                        <a:pt x="441" y="831"/>
                      </a:lnTo>
                      <a:lnTo>
                        <a:pt x="439" y="826"/>
                      </a:lnTo>
                      <a:lnTo>
                        <a:pt x="429" y="835"/>
                      </a:lnTo>
                      <a:lnTo>
                        <a:pt x="422" y="829"/>
                      </a:lnTo>
                      <a:lnTo>
                        <a:pt x="426" y="818"/>
                      </a:lnTo>
                      <a:lnTo>
                        <a:pt x="422" y="822"/>
                      </a:lnTo>
                      <a:lnTo>
                        <a:pt x="421" y="815"/>
                      </a:lnTo>
                      <a:lnTo>
                        <a:pt x="417" y="820"/>
                      </a:lnTo>
                      <a:lnTo>
                        <a:pt x="415" y="815"/>
                      </a:lnTo>
                      <a:lnTo>
                        <a:pt x="419" y="806"/>
                      </a:lnTo>
                      <a:lnTo>
                        <a:pt x="413" y="809"/>
                      </a:lnTo>
                      <a:lnTo>
                        <a:pt x="417" y="806"/>
                      </a:lnTo>
                      <a:lnTo>
                        <a:pt x="410" y="806"/>
                      </a:lnTo>
                      <a:lnTo>
                        <a:pt x="412" y="802"/>
                      </a:lnTo>
                      <a:lnTo>
                        <a:pt x="377" y="809"/>
                      </a:lnTo>
                      <a:lnTo>
                        <a:pt x="386" y="804"/>
                      </a:lnTo>
                      <a:lnTo>
                        <a:pt x="365" y="793"/>
                      </a:lnTo>
                      <a:lnTo>
                        <a:pt x="377" y="787"/>
                      </a:lnTo>
                      <a:lnTo>
                        <a:pt x="360" y="787"/>
                      </a:lnTo>
                      <a:lnTo>
                        <a:pt x="365" y="784"/>
                      </a:lnTo>
                      <a:lnTo>
                        <a:pt x="358" y="776"/>
                      </a:lnTo>
                      <a:lnTo>
                        <a:pt x="365" y="769"/>
                      </a:lnTo>
                      <a:lnTo>
                        <a:pt x="355" y="773"/>
                      </a:lnTo>
                      <a:lnTo>
                        <a:pt x="353" y="769"/>
                      </a:lnTo>
                      <a:lnTo>
                        <a:pt x="358" y="767"/>
                      </a:lnTo>
                      <a:lnTo>
                        <a:pt x="348" y="755"/>
                      </a:lnTo>
                      <a:lnTo>
                        <a:pt x="349" y="745"/>
                      </a:lnTo>
                      <a:lnTo>
                        <a:pt x="344" y="749"/>
                      </a:lnTo>
                      <a:lnTo>
                        <a:pt x="344" y="740"/>
                      </a:lnTo>
                      <a:lnTo>
                        <a:pt x="339" y="740"/>
                      </a:lnTo>
                      <a:lnTo>
                        <a:pt x="328" y="718"/>
                      </a:lnTo>
                      <a:lnTo>
                        <a:pt x="330" y="714"/>
                      </a:lnTo>
                      <a:lnTo>
                        <a:pt x="325" y="716"/>
                      </a:lnTo>
                      <a:lnTo>
                        <a:pt x="325" y="704"/>
                      </a:lnTo>
                      <a:lnTo>
                        <a:pt x="348" y="689"/>
                      </a:lnTo>
                      <a:lnTo>
                        <a:pt x="339" y="687"/>
                      </a:lnTo>
                      <a:lnTo>
                        <a:pt x="341" y="682"/>
                      </a:lnTo>
                      <a:lnTo>
                        <a:pt x="349" y="683"/>
                      </a:lnTo>
                      <a:lnTo>
                        <a:pt x="339" y="676"/>
                      </a:lnTo>
                      <a:lnTo>
                        <a:pt x="330" y="682"/>
                      </a:lnTo>
                      <a:lnTo>
                        <a:pt x="324" y="696"/>
                      </a:lnTo>
                      <a:lnTo>
                        <a:pt x="317" y="698"/>
                      </a:lnTo>
                      <a:lnTo>
                        <a:pt x="317" y="683"/>
                      </a:lnTo>
                      <a:lnTo>
                        <a:pt x="322" y="676"/>
                      </a:lnTo>
                      <a:lnTo>
                        <a:pt x="313" y="669"/>
                      </a:lnTo>
                      <a:lnTo>
                        <a:pt x="315" y="660"/>
                      </a:lnTo>
                      <a:lnTo>
                        <a:pt x="311" y="660"/>
                      </a:lnTo>
                      <a:lnTo>
                        <a:pt x="317" y="654"/>
                      </a:lnTo>
                      <a:lnTo>
                        <a:pt x="308" y="653"/>
                      </a:lnTo>
                      <a:lnTo>
                        <a:pt x="308" y="645"/>
                      </a:lnTo>
                      <a:lnTo>
                        <a:pt x="301" y="647"/>
                      </a:lnTo>
                      <a:lnTo>
                        <a:pt x="306" y="638"/>
                      </a:lnTo>
                      <a:lnTo>
                        <a:pt x="301" y="640"/>
                      </a:lnTo>
                      <a:lnTo>
                        <a:pt x="297" y="634"/>
                      </a:lnTo>
                      <a:lnTo>
                        <a:pt x="304" y="627"/>
                      </a:lnTo>
                      <a:lnTo>
                        <a:pt x="295" y="627"/>
                      </a:lnTo>
                      <a:lnTo>
                        <a:pt x="299" y="623"/>
                      </a:lnTo>
                      <a:lnTo>
                        <a:pt x="295" y="622"/>
                      </a:lnTo>
                      <a:lnTo>
                        <a:pt x="295" y="614"/>
                      </a:lnTo>
                      <a:lnTo>
                        <a:pt x="301" y="614"/>
                      </a:lnTo>
                      <a:lnTo>
                        <a:pt x="297" y="611"/>
                      </a:lnTo>
                      <a:lnTo>
                        <a:pt x="302" y="600"/>
                      </a:lnTo>
                      <a:lnTo>
                        <a:pt x="295" y="600"/>
                      </a:lnTo>
                      <a:lnTo>
                        <a:pt x="289" y="592"/>
                      </a:lnTo>
                      <a:lnTo>
                        <a:pt x="293" y="578"/>
                      </a:lnTo>
                      <a:lnTo>
                        <a:pt x="299" y="574"/>
                      </a:lnTo>
                      <a:lnTo>
                        <a:pt x="293" y="574"/>
                      </a:lnTo>
                      <a:lnTo>
                        <a:pt x="297" y="571"/>
                      </a:lnTo>
                      <a:lnTo>
                        <a:pt x="295" y="561"/>
                      </a:lnTo>
                      <a:lnTo>
                        <a:pt x="306" y="556"/>
                      </a:lnTo>
                      <a:lnTo>
                        <a:pt x="297" y="550"/>
                      </a:lnTo>
                      <a:lnTo>
                        <a:pt x="335" y="552"/>
                      </a:lnTo>
                      <a:lnTo>
                        <a:pt x="325" y="545"/>
                      </a:lnTo>
                      <a:lnTo>
                        <a:pt x="332" y="538"/>
                      </a:lnTo>
                      <a:lnTo>
                        <a:pt x="313" y="547"/>
                      </a:lnTo>
                      <a:lnTo>
                        <a:pt x="306" y="547"/>
                      </a:lnTo>
                      <a:lnTo>
                        <a:pt x="306" y="540"/>
                      </a:lnTo>
                      <a:lnTo>
                        <a:pt x="309" y="532"/>
                      </a:lnTo>
                      <a:lnTo>
                        <a:pt x="332" y="532"/>
                      </a:lnTo>
                      <a:lnTo>
                        <a:pt x="333" y="525"/>
                      </a:lnTo>
                      <a:lnTo>
                        <a:pt x="330" y="523"/>
                      </a:lnTo>
                      <a:lnTo>
                        <a:pt x="333" y="521"/>
                      </a:lnTo>
                      <a:lnTo>
                        <a:pt x="333" y="510"/>
                      </a:lnTo>
                      <a:lnTo>
                        <a:pt x="344" y="512"/>
                      </a:lnTo>
                      <a:lnTo>
                        <a:pt x="341" y="509"/>
                      </a:lnTo>
                      <a:lnTo>
                        <a:pt x="344" y="507"/>
                      </a:lnTo>
                      <a:lnTo>
                        <a:pt x="344" y="501"/>
                      </a:lnTo>
                      <a:lnTo>
                        <a:pt x="333" y="501"/>
                      </a:lnTo>
                      <a:lnTo>
                        <a:pt x="333" y="496"/>
                      </a:lnTo>
                      <a:lnTo>
                        <a:pt x="339" y="494"/>
                      </a:lnTo>
                      <a:lnTo>
                        <a:pt x="337" y="489"/>
                      </a:lnTo>
                      <a:lnTo>
                        <a:pt x="341" y="485"/>
                      </a:lnTo>
                      <a:lnTo>
                        <a:pt x="339" y="481"/>
                      </a:lnTo>
                      <a:lnTo>
                        <a:pt x="344" y="479"/>
                      </a:lnTo>
                      <a:lnTo>
                        <a:pt x="344" y="470"/>
                      </a:lnTo>
                      <a:lnTo>
                        <a:pt x="313" y="467"/>
                      </a:lnTo>
                      <a:lnTo>
                        <a:pt x="289" y="454"/>
                      </a:lnTo>
                      <a:lnTo>
                        <a:pt x="282" y="441"/>
                      </a:lnTo>
                      <a:lnTo>
                        <a:pt x="306" y="437"/>
                      </a:lnTo>
                      <a:lnTo>
                        <a:pt x="339" y="456"/>
                      </a:lnTo>
                      <a:lnTo>
                        <a:pt x="339" y="448"/>
                      </a:lnTo>
                      <a:lnTo>
                        <a:pt x="333" y="450"/>
                      </a:lnTo>
                      <a:lnTo>
                        <a:pt x="330" y="445"/>
                      </a:lnTo>
                      <a:lnTo>
                        <a:pt x="333" y="447"/>
                      </a:lnTo>
                      <a:lnTo>
                        <a:pt x="337" y="441"/>
                      </a:lnTo>
                      <a:lnTo>
                        <a:pt x="333" y="437"/>
                      </a:lnTo>
                      <a:lnTo>
                        <a:pt x="337" y="436"/>
                      </a:lnTo>
                      <a:lnTo>
                        <a:pt x="320" y="423"/>
                      </a:lnTo>
                      <a:lnTo>
                        <a:pt x="328" y="427"/>
                      </a:lnTo>
                      <a:lnTo>
                        <a:pt x="328" y="419"/>
                      </a:lnTo>
                      <a:lnTo>
                        <a:pt x="317" y="419"/>
                      </a:lnTo>
                      <a:lnTo>
                        <a:pt x="324" y="408"/>
                      </a:lnTo>
                      <a:lnTo>
                        <a:pt x="309" y="419"/>
                      </a:lnTo>
                      <a:lnTo>
                        <a:pt x="320" y="405"/>
                      </a:lnTo>
                      <a:lnTo>
                        <a:pt x="302" y="406"/>
                      </a:lnTo>
                      <a:lnTo>
                        <a:pt x="320" y="394"/>
                      </a:lnTo>
                      <a:lnTo>
                        <a:pt x="301" y="392"/>
                      </a:lnTo>
                      <a:lnTo>
                        <a:pt x="304" y="383"/>
                      </a:lnTo>
                      <a:lnTo>
                        <a:pt x="299" y="386"/>
                      </a:lnTo>
                      <a:lnTo>
                        <a:pt x="295" y="377"/>
                      </a:lnTo>
                      <a:lnTo>
                        <a:pt x="295" y="386"/>
                      </a:lnTo>
                      <a:lnTo>
                        <a:pt x="285" y="396"/>
                      </a:lnTo>
                      <a:lnTo>
                        <a:pt x="287" y="403"/>
                      </a:lnTo>
                      <a:lnTo>
                        <a:pt x="268" y="406"/>
                      </a:lnTo>
                      <a:lnTo>
                        <a:pt x="262" y="397"/>
                      </a:lnTo>
                      <a:lnTo>
                        <a:pt x="262" y="392"/>
                      </a:lnTo>
                      <a:lnTo>
                        <a:pt x="264" y="388"/>
                      </a:lnTo>
                      <a:lnTo>
                        <a:pt x="275" y="377"/>
                      </a:lnTo>
                      <a:lnTo>
                        <a:pt x="264" y="376"/>
                      </a:lnTo>
                      <a:lnTo>
                        <a:pt x="277" y="359"/>
                      </a:lnTo>
                      <a:lnTo>
                        <a:pt x="278" y="334"/>
                      </a:lnTo>
                      <a:lnTo>
                        <a:pt x="264" y="324"/>
                      </a:lnTo>
                      <a:lnTo>
                        <a:pt x="269" y="315"/>
                      </a:lnTo>
                      <a:lnTo>
                        <a:pt x="266" y="314"/>
                      </a:lnTo>
                      <a:lnTo>
                        <a:pt x="271" y="306"/>
                      </a:lnTo>
                      <a:lnTo>
                        <a:pt x="264" y="308"/>
                      </a:lnTo>
                      <a:lnTo>
                        <a:pt x="264" y="301"/>
                      </a:lnTo>
                      <a:lnTo>
                        <a:pt x="259" y="294"/>
                      </a:lnTo>
                      <a:lnTo>
                        <a:pt x="261" y="283"/>
                      </a:lnTo>
                      <a:lnTo>
                        <a:pt x="253" y="272"/>
                      </a:lnTo>
                      <a:lnTo>
                        <a:pt x="255" y="259"/>
                      </a:lnTo>
                      <a:lnTo>
                        <a:pt x="247" y="255"/>
                      </a:lnTo>
                      <a:lnTo>
                        <a:pt x="253" y="250"/>
                      </a:lnTo>
                      <a:lnTo>
                        <a:pt x="244" y="250"/>
                      </a:lnTo>
                      <a:lnTo>
                        <a:pt x="255" y="246"/>
                      </a:lnTo>
                      <a:lnTo>
                        <a:pt x="242" y="235"/>
                      </a:lnTo>
                      <a:lnTo>
                        <a:pt x="244" y="224"/>
                      </a:lnTo>
                      <a:lnTo>
                        <a:pt x="226" y="210"/>
                      </a:lnTo>
                      <a:lnTo>
                        <a:pt x="222" y="193"/>
                      </a:lnTo>
                      <a:lnTo>
                        <a:pt x="221" y="195"/>
                      </a:lnTo>
                      <a:lnTo>
                        <a:pt x="224" y="184"/>
                      </a:lnTo>
                      <a:lnTo>
                        <a:pt x="219" y="173"/>
                      </a:lnTo>
                      <a:lnTo>
                        <a:pt x="149" y="135"/>
                      </a:lnTo>
                      <a:lnTo>
                        <a:pt x="116" y="157"/>
                      </a:lnTo>
                      <a:lnTo>
                        <a:pt x="111" y="153"/>
                      </a:lnTo>
                      <a:lnTo>
                        <a:pt x="113" y="140"/>
                      </a:lnTo>
                      <a:lnTo>
                        <a:pt x="106" y="139"/>
                      </a:lnTo>
                      <a:lnTo>
                        <a:pt x="101" y="150"/>
                      </a:lnTo>
                      <a:lnTo>
                        <a:pt x="91" y="140"/>
                      </a:lnTo>
                      <a:lnTo>
                        <a:pt x="85" y="148"/>
                      </a:lnTo>
                      <a:lnTo>
                        <a:pt x="100" y="164"/>
                      </a:lnTo>
                      <a:lnTo>
                        <a:pt x="73" y="155"/>
                      </a:lnTo>
                      <a:lnTo>
                        <a:pt x="51" y="129"/>
                      </a:lnTo>
                      <a:lnTo>
                        <a:pt x="73" y="111"/>
                      </a:lnTo>
                      <a:lnTo>
                        <a:pt x="47" y="106"/>
                      </a:lnTo>
                      <a:lnTo>
                        <a:pt x="44" y="102"/>
                      </a:lnTo>
                      <a:lnTo>
                        <a:pt x="47" y="89"/>
                      </a:lnTo>
                      <a:lnTo>
                        <a:pt x="35" y="104"/>
                      </a:lnTo>
                      <a:lnTo>
                        <a:pt x="23" y="89"/>
                      </a:lnTo>
                      <a:lnTo>
                        <a:pt x="40" y="73"/>
                      </a:lnTo>
                      <a:lnTo>
                        <a:pt x="109" y="75"/>
                      </a:lnTo>
                      <a:lnTo>
                        <a:pt x="98" y="60"/>
                      </a:lnTo>
                      <a:lnTo>
                        <a:pt x="108" y="55"/>
                      </a:lnTo>
                      <a:lnTo>
                        <a:pt x="103" y="40"/>
                      </a:lnTo>
                      <a:lnTo>
                        <a:pt x="44" y="51"/>
                      </a:lnTo>
                      <a:lnTo>
                        <a:pt x="51" y="40"/>
                      </a:lnTo>
                      <a:lnTo>
                        <a:pt x="35" y="42"/>
                      </a:lnTo>
                      <a:lnTo>
                        <a:pt x="42" y="29"/>
                      </a:lnTo>
                      <a:lnTo>
                        <a:pt x="25" y="35"/>
                      </a:lnTo>
                      <a:lnTo>
                        <a:pt x="11" y="22"/>
                      </a:lnTo>
                      <a:lnTo>
                        <a:pt x="0" y="7"/>
                      </a:lnTo>
                      <a:lnTo>
                        <a:pt x="5" y="0"/>
                      </a:lnTo>
                      <a:lnTo>
                        <a:pt x="785" y="2"/>
                      </a:lnTo>
                      <a:lnTo>
                        <a:pt x="782" y="11"/>
                      </a:lnTo>
                      <a:lnTo>
                        <a:pt x="785" y="13"/>
                      </a:lnTo>
                      <a:lnTo>
                        <a:pt x="778" y="38"/>
                      </a:lnTo>
                      <a:lnTo>
                        <a:pt x="783" y="42"/>
                      </a:lnTo>
                      <a:lnTo>
                        <a:pt x="794" y="22"/>
                      </a:lnTo>
                      <a:lnTo>
                        <a:pt x="818" y="38"/>
                      </a:lnTo>
                      <a:lnTo>
                        <a:pt x="822" y="47"/>
                      </a:lnTo>
                      <a:lnTo>
                        <a:pt x="818" y="51"/>
                      </a:lnTo>
                      <a:lnTo>
                        <a:pt x="796" y="40"/>
                      </a:lnTo>
                      <a:lnTo>
                        <a:pt x="794" y="44"/>
                      </a:lnTo>
                      <a:lnTo>
                        <a:pt x="801" y="53"/>
                      </a:lnTo>
                      <a:lnTo>
                        <a:pt x="796" y="57"/>
                      </a:lnTo>
                      <a:lnTo>
                        <a:pt x="801" y="62"/>
                      </a:lnTo>
                      <a:lnTo>
                        <a:pt x="796" y="62"/>
                      </a:lnTo>
                      <a:lnTo>
                        <a:pt x="832" y="68"/>
                      </a:lnTo>
                      <a:lnTo>
                        <a:pt x="834" y="91"/>
                      </a:lnTo>
                      <a:lnTo>
                        <a:pt x="830" y="104"/>
                      </a:lnTo>
                      <a:lnTo>
                        <a:pt x="794" y="97"/>
                      </a:lnTo>
                      <a:lnTo>
                        <a:pt x="782" y="100"/>
                      </a:lnTo>
                      <a:lnTo>
                        <a:pt x="792" y="102"/>
                      </a:lnTo>
                      <a:lnTo>
                        <a:pt x="765" y="111"/>
                      </a:lnTo>
                      <a:lnTo>
                        <a:pt x="778" y="128"/>
                      </a:lnTo>
                      <a:lnTo>
                        <a:pt x="771" y="129"/>
                      </a:lnTo>
                      <a:lnTo>
                        <a:pt x="782" y="129"/>
                      </a:lnTo>
                      <a:lnTo>
                        <a:pt x="782" y="140"/>
                      </a:lnTo>
                      <a:lnTo>
                        <a:pt x="809" y="150"/>
                      </a:lnTo>
                      <a:lnTo>
                        <a:pt x="790" y="159"/>
                      </a:lnTo>
                      <a:lnTo>
                        <a:pt x="813" y="173"/>
                      </a:lnTo>
                      <a:lnTo>
                        <a:pt x="814" y="199"/>
                      </a:lnTo>
                      <a:lnTo>
                        <a:pt x="813" y="208"/>
                      </a:lnTo>
                      <a:lnTo>
                        <a:pt x="778" y="182"/>
                      </a:lnTo>
                      <a:lnTo>
                        <a:pt x="782" y="188"/>
                      </a:lnTo>
                      <a:lnTo>
                        <a:pt x="774" y="188"/>
                      </a:lnTo>
                      <a:lnTo>
                        <a:pt x="796" y="204"/>
                      </a:lnTo>
                      <a:lnTo>
                        <a:pt x="782" y="217"/>
                      </a:lnTo>
                      <a:lnTo>
                        <a:pt x="794" y="217"/>
                      </a:lnTo>
                      <a:lnTo>
                        <a:pt x="792" y="235"/>
                      </a:lnTo>
                      <a:lnTo>
                        <a:pt x="790" y="235"/>
                      </a:lnTo>
                      <a:lnTo>
                        <a:pt x="813" y="235"/>
                      </a:lnTo>
                      <a:lnTo>
                        <a:pt x="820" y="250"/>
                      </a:lnTo>
                      <a:lnTo>
                        <a:pt x="813" y="261"/>
                      </a:lnTo>
                      <a:lnTo>
                        <a:pt x="774" y="242"/>
                      </a:lnTo>
                      <a:lnTo>
                        <a:pt x="776" y="253"/>
                      </a:lnTo>
                      <a:lnTo>
                        <a:pt x="766" y="257"/>
                      </a:lnTo>
                      <a:lnTo>
                        <a:pt x="773" y="257"/>
                      </a:lnTo>
                      <a:lnTo>
                        <a:pt x="768" y="272"/>
                      </a:lnTo>
                      <a:lnTo>
                        <a:pt x="799" y="283"/>
                      </a:lnTo>
                      <a:lnTo>
                        <a:pt x="798" y="301"/>
                      </a:lnTo>
                      <a:lnTo>
                        <a:pt x="768" y="314"/>
                      </a:lnTo>
                      <a:lnTo>
                        <a:pt x="742" y="286"/>
                      </a:lnTo>
                      <a:lnTo>
                        <a:pt x="738" y="297"/>
                      </a:lnTo>
                      <a:lnTo>
                        <a:pt x="728" y="294"/>
                      </a:lnTo>
                      <a:lnTo>
                        <a:pt x="733" y="301"/>
                      </a:lnTo>
                      <a:lnTo>
                        <a:pt x="716" y="315"/>
                      </a:lnTo>
                      <a:lnTo>
                        <a:pt x="702" y="312"/>
                      </a:lnTo>
                      <a:lnTo>
                        <a:pt x="707" y="315"/>
                      </a:lnTo>
                      <a:lnTo>
                        <a:pt x="702" y="321"/>
                      </a:lnTo>
                      <a:lnTo>
                        <a:pt x="728" y="326"/>
                      </a:lnTo>
                      <a:lnTo>
                        <a:pt x="702" y="343"/>
                      </a:lnTo>
                      <a:lnTo>
                        <a:pt x="723" y="337"/>
                      </a:lnTo>
                      <a:lnTo>
                        <a:pt x="733" y="343"/>
                      </a:lnTo>
                      <a:lnTo>
                        <a:pt x="733" y="354"/>
                      </a:lnTo>
                      <a:lnTo>
                        <a:pt x="721" y="357"/>
                      </a:lnTo>
                      <a:lnTo>
                        <a:pt x="723" y="359"/>
                      </a:lnTo>
                      <a:lnTo>
                        <a:pt x="723" y="370"/>
                      </a:lnTo>
                      <a:lnTo>
                        <a:pt x="726" y="359"/>
                      </a:lnTo>
                      <a:lnTo>
                        <a:pt x="734" y="357"/>
                      </a:lnTo>
                      <a:lnTo>
                        <a:pt x="766" y="383"/>
                      </a:lnTo>
                      <a:lnTo>
                        <a:pt x="758" y="397"/>
                      </a:lnTo>
                      <a:lnTo>
                        <a:pt x="774" y="390"/>
                      </a:lnTo>
                      <a:lnTo>
                        <a:pt x="766" y="405"/>
                      </a:lnTo>
                      <a:lnTo>
                        <a:pt x="766" y="412"/>
                      </a:lnTo>
                      <a:lnTo>
                        <a:pt x="778" y="403"/>
                      </a:lnTo>
                      <a:lnTo>
                        <a:pt x="778" y="421"/>
                      </a:lnTo>
                      <a:lnTo>
                        <a:pt x="774" y="423"/>
                      </a:lnTo>
                      <a:lnTo>
                        <a:pt x="778" y="427"/>
                      </a:lnTo>
                      <a:lnTo>
                        <a:pt x="778" y="436"/>
                      </a:lnTo>
                      <a:lnTo>
                        <a:pt x="782" y="450"/>
                      </a:lnTo>
                      <a:lnTo>
                        <a:pt x="771" y="448"/>
                      </a:lnTo>
                      <a:lnTo>
                        <a:pt x="766" y="436"/>
                      </a:lnTo>
                      <a:lnTo>
                        <a:pt x="766" y="450"/>
                      </a:lnTo>
                      <a:lnTo>
                        <a:pt x="754" y="448"/>
                      </a:lnTo>
                      <a:lnTo>
                        <a:pt x="743" y="437"/>
                      </a:lnTo>
                      <a:lnTo>
                        <a:pt x="740" y="421"/>
                      </a:lnTo>
                      <a:lnTo>
                        <a:pt x="733" y="410"/>
                      </a:lnTo>
                      <a:lnTo>
                        <a:pt x="690" y="386"/>
                      </a:lnTo>
                      <a:lnTo>
                        <a:pt x="690" y="396"/>
                      </a:lnTo>
                      <a:lnTo>
                        <a:pt x="686" y="396"/>
                      </a:lnTo>
                      <a:lnTo>
                        <a:pt x="694" y="403"/>
                      </a:lnTo>
                      <a:lnTo>
                        <a:pt x="716" y="403"/>
                      </a:lnTo>
                      <a:lnTo>
                        <a:pt x="719" y="416"/>
                      </a:lnTo>
                      <a:lnTo>
                        <a:pt x="716" y="412"/>
                      </a:lnTo>
                      <a:lnTo>
                        <a:pt x="719" y="417"/>
                      </a:lnTo>
                      <a:lnTo>
                        <a:pt x="705" y="428"/>
                      </a:lnTo>
                      <a:lnTo>
                        <a:pt x="679" y="428"/>
                      </a:lnTo>
                      <a:lnTo>
                        <a:pt x="683" y="436"/>
                      </a:lnTo>
                      <a:lnTo>
                        <a:pt x="681" y="443"/>
                      </a:lnTo>
                      <a:lnTo>
                        <a:pt x="669" y="450"/>
                      </a:lnTo>
                      <a:lnTo>
                        <a:pt x="705" y="452"/>
                      </a:lnTo>
                      <a:lnTo>
                        <a:pt x="674" y="468"/>
                      </a:lnTo>
                      <a:lnTo>
                        <a:pt x="685" y="470"/>
                      </a:lnTo>
                      <a:lnTo>
                        <a:pt x="723" y="454"/>
                      </a:lnTo>
                      <a:lnTo>
                        <a:pt x="749" y="467"/>
                      </a:lnTo>
                      <a:lnTo>
                        <a:pt x="774" y="465"/>
                      </a:lnTo>
                      <a:lnTo>
                        <a:pt x="771" y="474"/>
                      </a:lnTo>
                      <a:lnTo>
                        <a:pt x="758" y="474"/>
                      </a:lnTo>
                      <a:lnTo>
                        <a:pt x="756" y="478"/>
                      </a:lnTo>
                      <a:lnTo>
                        <a:pt x="761" y="481"/>
                      </a:lnTo>
                      <a:lnTo>
                        <a:pt x="747" y="483"/>
                      </a:lnTo>
                      <a:lnTo>
                        <a:pt x="750" y="487"/>
                      </a:lnTo>
                      <a:lnTo>
                        <a:pt x="749" y="490"/>
                      </a:lnTo>
                      <a:lnTo>
                        <a:pt x="740" y="490"/>
                      </a:lnTo>
                      <a:lnTo>
                        <a:pt x="743" y="498"/>
                      </a:lnTo>
                      <a:lnTo>
                        <a:pt x="723" y="505"/>
                      </a:lnTo>
                      <a:lnTo>
                        <a:pt x="728" y="512"/>
                      </a:lnTo>
                      <a:lnTo>
                        <a:pt x="719" y="512"/>
                      </a:lnTo>
                      <a:lnTo>
                        <a:pt x="723" y="516"/>
                      </a:lnTo>
                      <a:lnTo>
                        <a:pt x="710" y="527"/>
                      </a:lnTo>
                      <a:lnTo>
                        <a:pt x="662" y="545"/>
                      </a:lnTo>
                      <a:lnTo>
                        <a:pt x="654" y="540"/>
                      </a:lnTo>
                      <a:lnTo>
                        <a:pt x="650" y="552"/>
                      </a:lnTo>
                      <a:lnTo>
                        <a:pt x="643" y="545"/>
                      </a:lnTo>
                      <a:lnTo>
                        <a:pt x="646" y="552"/>
                      </a:lnTo>
                      <a:lnTo>
                        <a:pt x="638" y="549"/>
                      </a:lnTo>
                      <a:lnTo>
                        <a:pt x="636" y="550"/>
                      </a:lnTo>
                      <a:lnTo>
                        <a:pt x="639" y="554"/>
                      </a:lnTo>
                      <a:lnTo>
                        <a:pt x="629" y="554"/>
                      </a:lnTo>
                      <a:lnTo>
                        <a:pt x="625" y="547"/>
                      </a:lnTo>
                      <a:lnTo>
                        <a:pt x="629" y="545"/>
                      </a:lnTo>
                      <a:lnTo>
                        <a:pt x="619" y="540"/>
                      </a:lnTo>
                      <a:lnTo>
                        <a:pt x="613" y="529"/>
                      </a:lnTo>
                      <a:lnTo>
                        <a:pt x="612" y="534"/>
                      </a:lnTo>
                      <a:lnTo>
                        <a:pt x="615" y="547"/>
                      </a:lnTo>
                      <a:lnTo>
                        <a:pt x="623" y="552"/>
                      </a:lnTo>
                      <a:lnTo>
                        <a:pt x="619" y="561"/>
                      </a:lnTo>
                      <a:lnTo>
                        <a:pt x="603" y="567"/>
                      </a:lnTo>
                      <a:lnTo>
                        <a:pt x="605" y="574"/>
                      </a:lnTo>
                      <a:lnTo>
                        <a:pt x="599" y="581"/>
                      </a:lnTo>
                      <a:lnTo>
                        <a:pt x="599" y="592"/>
                      </a:lnTo>
                      <a:lnTo>
                        <a:pt x="592" y="598"/>
                      </a:lnTo>
                      <a:lnTo>
                        <a:pt x="594" y="603"/>
                      </a:lnTo>
                      <a:lnTo>
                        <a:pt x="589" y="611"/>
                      </a:lnTo>
                      <a:lnTo>
                        <a:pt x="587" y="605"/>
                      </a:lnTo>
                      <a:lnTo>
                        <a:pt x="581" y="620"/>
                      </a:lnTo>
                      <a:lnTo>
                        <a:pt x="575" y="616"/>
                      </a:lnTo>
                      <a:lnTo>
                        <a:pt x="573" y="623"/>
                      </a:lnTo>
                      <a:lnTo>
                        <a:pt x="565" y="618"/>
                      </a:lnTo>
                      <a:lnTo>
                        <a:pt x="568" y="625"/>
                      </a:lnTo>
                      <a:lnTo>
                        <a:pt x="563" y="638"/>
                      </a:lnTo>
                      <a:lnTo>
                        <a:pt x="556" y="632"/>
                      </a:lnTo>
                      <a:lnTo>
                        <a:pt x="552" y="640"/>
                      </a:lnTo>
                      <a:lnTo>
                        <a:pt x="544" y="631"/>
                      </a:lnTo>
                      <a:lnTo>
                        <a:pt x="544" y="638"/>
                      </a:lnTo>
                      <a:lnTo>
                        <a:pt x="541" y="636"/>
                      </a:lnTo>
                      <a:lnTo>
                        <a:pt x="542" y="640"/>
                      </a:lnTo>
                      <a:lnTo>
                        <a:pt x="535" y="634"/>
                      </a:lnTo>
                      <a:lnTo>
                        <a:pt x="544" y="622"/>
                      </a:lnTo>
                      <a:lnTo>
                        <a:pt x="533" y="618"/>
                      </a:lnTo>
                      <a:lnTo>
                        <a:pt x="530" y="620"/>
                      </a:lnTo>
                      <a:lnTo>
                        <a:pt x="535" y="625"/>
                      </a:lnTo>
                      <a:lnTo>
                        <a:pt x="530" y="629"/>
                      </a:lnTo>
                      <a:lnTo>
                        <a:pt x="530" y="636"/>
                      </a:lnTo>
                      <a:lnTo>
                        <a:pt x="525" y="634"/>
                      </a:lnTo>
                      <a:lnTo>
                        <a:pt x="525" y="638"/>
                      </a:lnTo>
                      <a:lnTo>
                        <a:pt x="530" y="642"/>
                      </a:lnTo>
                      <a:lnTo>
                        <a:pt x="526" y="647"/>
                      </a:lnTo>
                      <a:lnTo>
                        <a:pt x="504" y="645"/>
                      </a:lnTo>
                      <a:lnTo>
                        <a:pt x="499" y="653"/>
                      </a:lnTo>
                      <a:lnTo>
                        <a:pt x="504" y="660"/>
                      </a:lnTo>
                      <a:lnTo>
                        <a:pt x="499" y="669"/>
                      </a:lnTo>
                      <a:lnTo>
                        <a:pt x="485" y="667"/>
                      </a:lnTo>
                      <a:lnTo>
                        <a:pt x="483" y="673"/>
                      </a:lnTo>
                      <a:lnTo>
                        <a:pt x="485" y="673"/>
                      </a:lnTo>
                      <a:lnTo>
                        <a:pt x="497" y="693"/>
                      </a:lnTo>
                      <a:lnTo>
                        <a:pt x="479" y="694"/>
                      </a:lnTo>
                      <a:lnTo>
                        <a:pt x="492" y="700"/>
                      </a:lnTo>
                      <a:lnTo>
                        <a:pt x="492" y="714"/>
                      </a:lnTo>
                      <a:lnTo>
                        <a:pt x="481" y="713"/>
                      </a:lnTo>
                      <a:lnTo>
                        <a:pt x="490" y="722"/>
                      </a:lnTo>
                      <a:lnTo>
                        <a:pt x="485" y="725"/>
                      </a:lnTo>
                      <a:lnTo>
                        <a:pt x="483" y="733"/>
                      </a:lnTo>
                      <a:lnTo>
                        <a:pt x="477" y="729"/>
                      </a:lnTo>
                      <a:lnTo>
                        <a:pt x="477" y="736"/>
                      </a:lnTo>
                      <a:lnTo>
                        <a:pt x="481" y="738"/>
                      </a:lnTo>
                      <a:lnTo>
                        <a:pt x="469" y="735"/>
                      </a:lnTo>
                      <a:lnTo>
                        <a:pt x="476" y="740"/>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4" name=""/>
                <p:cNvSpPr/>
                <p:nvPr/>
              </p:nvSpPr>
              <p:spPr>
                <a:xfrm>
                  <a:off x="3911760" y="1777680"/>
                  <a:ext cx="56880" cy="38160"/>
                </a:xfrm>
                <a:custGeom>
                  <a:avLst/>
                  <a:gdLst/>
                  <a:ahLst/>
                  <a:rect l="l" t="t" r="r" b="b"/>
                  <a:pathLst>
                    <a:path w="41" h="28">
                      <a:moveTo>
                        <a:pt x="40" y="7"/>
                      </a:moveTo>
                      <a:lnTo>
                        <a:pt x="40" y="18"/>
                      </a:lnTo>
                      <a:lnTo>
                        <a:pt x="38" y="22"/>
                      </a:lnTo>
                      <a:lnTo>
                        <a:pt x="0" y="27"/>
                      </a:lnTo>
                      <a:lnTo>
                        <a:pt x="2" y="20"/>
                      </a:lnTo>
                      <a:lnTo>
                        <a:pt x="15" y="9"/>
                      </a:lnTo>
                      <a:lnTo>
                        <a:pt x="33" y="0"/>
                      </a:lnTo>
                      <a:lnTo>
                        <a:pt x="40" y="7"/>
                      </a:lnTo>
                    </a:path>
                  </a:pathLst>
                </a:custGeom>
                <a:solidFill>
                  <a:srgbClr val="ccffcc"/>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435" name=""/>
                <p:cNvSpPr/>
                <p:nvPr/>
              </p:nvSpPr>
              <p:spPr>
                <a:xfrm>
                  <a:off x="3911760" y="1777680"/>
                  <a:ext cx="56880" cy="38160"/>
                </a:xfrm>
                <a:custGeom>
                  <a:avLst/>
                  <a:gdLst/>
                  <a:ahLst/>
                  <a:rect l="l" t="t" r="r" b="b"/>
                  <a:pathLst>
                    <a:path w="41" h="28">
                      <a:moveTo>
                        <a:pt x="40" y="7"/>
                      </a:moveTo>
                      <a:lnTo>
                        <a:pt x="40" y="18"/>
                      </a:lnTo>
                      <a:lnTo>
                        <a:pt x="38" y="22"/>
                      </a:lnTo>
                      <a:lnTo>
                        <a:pt x="0" y="27"/>
                      </a:lnTo>
                      <a:lnTo>
                        <a:pt x="2" y="20"/>
                      </a:lnTo>
                      <a:lnTo>
                        <a:pt x="15" y="9"/>
                      </a:lnTo>
                      <a:lnTo>
                        <a:pt x="33" y="0"/>
                      </a:lnTo>
                      <a:lnTo>
                        <a:pt x="40" y="7"/>
                      </a:lnTo>
                    </a:path>
                  </a:pathLst>
                </a:custGeom>
                <a:noFill/>
                <a:ln cap="rnd" w="12600">
                  <a:solidFill>
                    <a:srgbClr val="99ff99"/>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436" name=""/>
                <p:cNvSpPr/>
                <p:nvPr/>
              </p:nvSpPr>
              <p:spPr>
                <a:xfrm>
                  <a:off x="4092480" y="1356840"/>
                  <a:ext cx="9720" cy="51120"/>
                </a:xfrm>
                <a:custGeom>
                  <a:avLst/>
                  <a:gdLst/>
                  <a:ahLst/>
                  <a:rect l="l" t="t" r="r" b="b"/>
                  <a:pathLst>
                    <a:path w="7" h="37">
                      <a:moveTo>
                        <a:pt x="6" y="5"/>
                      </a:moveTo>
                      <a:lnTo>
                        <a:pt x="6" y="36"/>
                      </a:lnTo>
                      <a:lnTo>
                        <a:pt x="0" y="3"/>
                      </a:lnTo>
                      <a:lnTo>
                        <a:pt x="4" y="0"/>
                      </a:lnTo>
                      <a:lnTo>
                        <a:pt x="6" y="5"/>
                      </a:lnTo>
                    </a:path>
                  </a:pathLst>
                </a:custGeom>
                <a:solidFill>
                  <a:srgbClr val="ccffcc"/>
                </a:solidFill>
                <a:ln w="0">
                  <a:noFill/>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437" name=""/>
                <p:cNvSpPr/>
                <p:nvPr/>
              </p:nvSpPr>
              <p:spPr>
                <a:xfrm>
                  <a:off x="4092480" y="1356840"/>
                  <a:ext cx="9720" cy="51120"/>
                </a:xfrm>
                <a:custGeom>
                  <a:avLst/>
                  <a:gdLst/>
                  <a:ahLst/>
                  <a:rect l="l" t="t" r="r" b="b"/>
                  <a:pathLst>
                    <a:path w="7" h="37">
                      <a:moveTo>
                        <a:pt x="6" y="5"/>
                      </a:moveTo>
                      <a:lnTo>
                        <a:pt x="6" y="36"/>
                      </a:lnTo>
                      <a:lnTo>
                        <a:pt x="0" y="3"/>
                      </a:lnTo>
                      <a:lnTo>
                        <a:pt x="4" y="0"/>
                      </a:lnTo>
                      <a:lnTo>
                        <a:pt x="6" y="5"/>
                      </a:lnTo>
                    </a:path>
                  </a:pathLst>
                </a:custGeom>
                <a:noFill/>
                <a:ln cap="rnd" w="12600">
                  <a:solidFill>
                    <a:srgbClr val="99ff99"/>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438" name=""/>
                <p:cNvSpPr/>
                <p:nvPr/>
              </p:nvSpPr>
              <p:spPr>
                <a:xfrm>
                  <a:off x="3330720" y="1825200"/>
                  <a:ext cx="64800" cy="63720"/>
                </a:xfrm>
                <a:custGeom>
                  <a:avLst/>
                  <a:gdLst/>
                  <a:ahLst/>
                  <a:rect l="l" t="t" r="r" b="b"/>
                  <a:pathLst>
                    <a:path w="47" h="46">
                      <a:moveTo>
                        <a:pt x="7" y="0"/>
                      </a:moveTo>
                      <a:lnTo>
                        <a:pt x="26" y="7"/>
                      </a:lnTo>
                      <a:lnTo>
                        <a:pt x="46" y="33"/>
                      </a:lnTo>
                      <a:lnTo>
                        <a:pt x="24" y="45"/>
                      </a:lnTo>
                      <a:lnTo>
                        <a:pt x="11" y="42"/>
                      </a:lnTo>
                      <a:lnTo>
                        <a:pt x="23" y="36"/>
                      </a:lnTo>
                      <a:lnTo>
                        <a:pt x="0" y="33"/>
                      </a:lnTo>
                      <a:lnTo>
                        <a:pt x="7" y="29"/>
                      </a:lnTo>
                      <a:lnTo>
                        <a:pt x="0" y="22"/>
                      </a:lnTo>
                      <a:lnTo>
                        <a:pt x="9" y="18"/>
                      </a:lnTo>
                      <a:lnTo>
                        <a:pt x="2" y="9"/>
                      </a:lnTo>
                      <a:lnTo>
                        <a:pt x="7" y="0"/>
                      </a:lnTo>
                    </a:path>
                  </a:pathLst>
                </a:custGeom>
                <a:solidFill>
                  <a:srgbClr val="ccffcc"/>
                </a:solid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439" name=""/>
                <p:cNvSpPr/>
                <p:nvPr/>
              </p:nvSpPr>
              <p:spPr>
                <a:xfrm>
                  <a:off x="3330720" y="1825200"/>
                  <a:ext cx="64800" cy="63720"/>
                </a:xfrm>
                <a:custGeom>
                  <a:avLst/>
                  <a:gdLst/>
                  <a:ahLst/>
                  <a:rect l="l" t="t" r="r" b="b"/>
                  <a:pathLst>
                    <a:path w="47" h="46">
                      <a:moveTo>
                        <a:pt x="7" y="0"/>
                      </a:moveTo>
                      <a:lnTo>
                        <a:pt x="26" y="7"/>
                      </a:lnTo>
                      <a:lnTo>
                        <a:pt x="46" y="33"/>
                      </a:lnTo>
                      <a:lnTo>
                        <a:pt x="24" y="45"/>
                      </a:lnTo>
                      <a:lnTo>
                        <a:pt x="11" y="42"/>
                      </a:lnTo>
                      <a:lnTo>
                        <a:pt x="23" y="36"/>
                      </a:lnTo>
                      <a:lnTo>
                        <a:pt x="0" y="33"/>
                      </a:lnTo>
                      <a:lnTo>
                        <a:pt x="7" y="29"/>
                      </a:lnTo>
                      <a:lnTo>
                        <a:pt x="0" y="22"/>
                      </a:lnTo>
                      <a:lnTo>
                        <a:pt x="9" y="18"/>
                      </a:lnTo>
                      <a:lnTo>
                        <a:pt x="2" y="9"/>
                      </a:lnTo>
                      <a:lnTo>
                        <a:pt x="7" y="0"/>
                      </a:lnTo>
                    </a:path>
                  </a:pathLst>
                </a:custGeom>
                <a:noFill/>
                <a:ln cap="rnd" w="12600">
                  <a:solidFill>
                    <a:srgbClr val="99ff99"/>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440" name=""/>
                <p:cNvSpPr/>
                <p:nvPr/>
              </p:nvSpPr>
              <p:spPr>
                <a:xfrm>
                  <a:off x="3979800" y="1658520"/>
                  <a:ext cx="54000" cy="55800"/>
                </a:xfrm>
                <a:custGeom>
                  <a:avLst/>
                  <a:gdLst/>
                  <a:ahLst/>
                  <a:rect l="l" t="t" r="r" b="b"/>
                  <a:pathLst>
                    <a:path w="39" h="40">
                      <a:moveTo>
                        <a:pt x="23" y="6"/>
                      </a:moveTo>
                      <a:lnTo>
                        <a:pt x="36" y="17"/>
                      </a:lnTo>
                      <a:lnTo>
                        <a:pt x="38" y="24"/>
                      </a:lnTo>
                      <a:lnTo>
                        <a:pt x="25" y="24"/>
                      </a:lnTo>
                      <a:lnTo>
                        <a:pt x="34" y="30"/>
                      </a:lnTo>
                      <a:lnTo>
                        <a:pt x="33" y="39"/>
                      </a:lnTo>
                      <a:lnTo>
                        <a:pt x="7" y="19"/>
                      </a:lnTo>
                      <a:lnTo>
                        <a:pt x="0" y="0"/>
                      </a:lnTo>
                      <a:lnTo>
                        <a:pt x="23" y="6"/>
                      </a:lnTo>
                    </a:path>
                  </a:pathLst>
                </a:custGeom>
                <a:solidFill>
                  <a:srgbClr val="ccffcc"/>
                </a:solidFill>
                <a:ln w="0">
                  <a:noFill/>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441" name=""/>
                <p:cNvSpPr/>
                <p:nvPr/>
              </p:nvSpPr>
              <p:spPr>
                <a:xfrm>
                  <a:off x="3979800" y="1658520"/>
                  <a:ext cx="54000" cy="55800"/>
                </a:xfrm>
                <a:custGeom>
                  <a:avLst/>
                  <a:gdLst/>
                  <a:ahLst/>
                  <a:rect l="l" t="t" r="r" b="b"/>
                  <a:pathLst>
                    <a:path w="39" h="40">
                      <a:moveTo>
                        <a:pt x="23" y="6"/>
                      </a:moveTo>
                      <a:lnTo>
                        <a:pt x="36" y="17"/>
                      </a:lnTo>
                      <a:lnTo>
                        <a:pt x="38" y="24"/>
                      </a:lnTo>
                      <a:lnTo>
                        <a:pt x="25" y="24"/>
                      </a:lnTo>
                      <a:lnTo>
                        <a:pt x="34" y="30"/>
                      </a:lnTo>
                      <a:lnTo>
                        <a:pt x="33" y="39"/>
                      </a:lnTo>
                      <a:lnTo>
                        <a:pt x="7" y="19"/>
                      </a:lnTo>
                      <a:lnTo>
                        <a:pt x="0" y="0"/>
                      </a:lnTo>
                      <a:lnTo>
                        <a:pt x="23" y="6"/>
                      </a:lnTo>
                    </a:path>
                  </a:pathLst>
                </a:custGeom>
                <a:noFill/>
                <a:ln cap="rnd" w="12600">
                  <a:solidFill>
                    <a:srgbClr val="99ff99"/>
                  </a:solidFill>
                  <a:round/>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grpSp>
              <p:nvGrpSpPr>
                <p:cNvPr id="442" name=""/>
                <p:cNvGrpSpPr/>
                <p:nvPr/>
              </p:nvGrpSpPr>
              <p:grpSpPr>
                <a:xfrm>
                  <a:off x="3027240" y="1231560"/>
                  <a:ext cx="2566800" cy="3484080"/>
                  <a:chOff x="3027240" y="1231560"/>
                  <a:chExt cx="2566800" cy="3484080"/>
                </a:xfrm>
              </p:grpSpPr>
              <p:sp>
                <p:nvSpPr>
                  <p:cNvPr id="443" name=""/>
                  <p:cNvSpPr/>
                  <p:nvPr/>
                </p:nvSpPr>
                <p:spPr>
                  <a:xfrm>
                    <a:off x="4031640" y="1545480"/>
                    <a:ext cx="37440" cy="21600"/>
                  </a:xfrm>
                  <a:custGeom>
                    <a:avLst/>
                    <a:gdLst/>
                    <a:ahLst/>
                    <a:rect l="l" t="t" r="r" b="b"/>
                    <a:pathLst>
                      <a:path w="27" h="16">
                        <a:moveTo>
                          <a:pt x="3" y="0"/>
                        </a:moveTo>
                        <a:lnTo>
                          <a:pt x="0" y="8"/>
                        </a:lnTo>
                        <a:lnTo>
                          <a:pt x="12" y="15"/>
                        </a:lnTo>
                        <a:lnTo>
                          <a:pt x="26" y="8"/>
                        </a:lnTo>
                        <a:lnTo>
                          <a:pt x="17" y="2"/>
                        </a:lnTo>
                        <a:lnTo>
                          <a:pt x="3" y="0"/>
                        </a:lnTo>
                      </a:path>
                    </a:pathLst>
                  </a:custGeom>
                  <a:solidFill>
                    <a:srgbClr val="ccffcc"/>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444" name=""/>
                  <p:cNvSpPr/>
                  <p:nvPr/>
                </p:nvSpPr>
                <p:spPr>
                  <a:xfrm>
                    <a:off x="4031640" y="1545480"/>
                    <a:ext cx="37440" cy="21600"/>
                  </a:xfrm>
                  <a:custGeom>
                    <a:avLst/>
                    <a:gdLst/>
                    <a:ahLst/>
                    <a:rect l="l" t="t" r="r" b="b"/>
                    <a:pathLst>
                      <a:path w="27" h="16">
                        <a:moveTo>
                          <a:pt x="3" y="0"/>
                        </a:moveTo>
                        <a:lnTo>
                          <a:pt x="0" y="8"/>
                        </a:lnTo>
                        <a:lnTo>
                          <a:pt x="12" y="15"/>
                        </a:lnTo>
                        <a:lnTo>
                          <a:pt x="26" y="8"/>
                        </a:lnTo>
                        <a:lnTo>
                          <a:pt x="17" y="2"/>
                        </a:lnTo>
                        <a:lnTo>
                          <a:pt x="3" y="0"/>
                        </a:lnTo>
                      </a:path>
                    </a:pathLst>
                  </a:custGeom>
                  <a:noFill/>
                  <a:ln cap="rnd" w="12600">
                    <a:solidFill>
                      <a:srgbClr val="99ff99"/>
                    </a:solidFill>
                    <a:round/>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445" name=""/>
                  <p:cNvSpPr/>
                  <p:nvPr/>
                </p:nvSpPr>
                <p:spPr>
                  <a:xfrm>
                    <a:off x="4097160" y="1468080"/>
                    <a:ext cx="29160" cy="34200"/>
                  </a:xfrm>
                  <a:custGeom>
                    <a:avLst/>
                    <a:gdLst/>
                    <a:ahLst/>
                    <a:rect l="l" t="t" r="r" b="b"/>
                    <a:pathLst>
                      <a:path w="21" h="25">
                        <a:moveTo>
                          <a:pt x="14" y="0"/>
                        </a:moveTo>
                        <a:lnTo>
                          <a:pt x="10" y="7"/>
                        </a:lnTo>
                        <a:lnTo>
                          <a:pt x="14" y="15"/>
                        </a:lnTo>
                        <a:lnTo>
                          <a:pt x="20" y="11"/>
                        </a:lnTo>
                        <a:lnTo>
                          <a:pt x="20" y="24"/>
                        </a:lnTo>
                        <a:lnTo>
                          <a:pt x="0" y="15"/>
                        </a:lnTo>
                        <a:lnTo>
                          <a:pt x="0" y="0"/>
                        </a:lnTo>
                        <a:lnTo>
                          <a:pt x="14" y="0"/>
                        </a:lnTo>
                      </a:path>
                    </a:pathLst>
                  </a:custGeom>
                  <a:solidFill>
                    <a:srgbClr val="ccffcc"/>
                  </a:solidFill>
                  <a:ln w="0">
                    <a:noFill/>
                  </a:ln>
                </p:spPr>
                <p:style>
                  <a:lnRef idx="0"/>
                  <a:fillRef idx="0"/>
                  <a:effectRef idx="0"/>
                  <a:fontRef idx="minor"/>
                </p:style>
                <p:txBody>
                  <a:bodyPr lIns="90000" rIns="90000" tIns="-12600" bIns="-12600" anchor="t">
                    <a:noAutofit/>
                  </a:bodyPr>
                  <a:p>
                    <a:endParaRPr b="0" lang="en-US" sz="2400" strike="noStrike" u="none">
                      <a:solidFill>
                        <a:srgbClr val="000000"/>
                      </a:solidFill>
                      <a:effectLst/>
                      <a:uFillTx/>
                      <a:latin typeface="Times New Roman"/>
                    </a:endParaRPr>
                  </a:p>
                </p:txBody>
              </p:sp>
              <p:sp>
                <p:nvSpPr>
                  <p:cNvPr id="446" name=""/>
                  <p:cNvSpPr/>
                  <p:nvPr/>
                </p:nvSpPr>
                <p:spPr>
                  <a:xfrm>
                    <a:off x="4097160" y="1468080"/>
                    <a:ext cx="29160" cy="34200"/>
                  </a:xfrm>
                  <a:custGeom>
                    <a:avLst/>
                    <a:gdLst/>
                    <a:ahLst/>
                    <a:rect l="l" t="t" r="r" b="b"/>
                    <a:pathLst>
                      <a:path w="21" h="25">
                        <a:moveTo>
                          <a:pt x="14" y="0"/>
                        </a:moveTo>
                        <a:lnTo>
                          <a:pt x="10" y="7"/>
                        </a:lnTo>
                        <a:lnTo>
                          <a:pt x="14" y="15"/>
                        </a:lnTo>
                        <a:lnTo>
                          <a:pt x="20" y="11"/>
                        </a:lnTo>
                        <a:lnTo>
                          <a:pt x="20" y="24"/>
                        </a:lnTo>
                        <a:lnTo>
                          <a:pt x="0" y="15"/>
                        </a:lnTo>
                        <a:lnTo>
                          <a:pt x="0" y="0"/>
                        </a:lnTo>
                        <a:lnTo>
                          <a:pt x="14" y="0"/>
                        </a:lnTo>
                      </a:path>
                    </a:pathLst>
                  </a:custGeom>
                  <a:noFill/>
                  <a:ln cap="rnd" w="12600">
                    <a:solidFill>
                      <a:srgbClr val="99ff99"/>
                    </a:solidFill>
                    <a:round/>
                  </a:ln>
                </p:spPr>
                <p:style>
                  <a:lnRef idx="0"/>
                  <a:fillRef idx="0"/>
                  <a:effectRef idx="0"/>
                  <a:fontRef idx="minor"/>
                </p:style>
                <p:txBody>
                  <a:bodyPr lIns="90000" rIns="90000" tIns="-12600" bIns="-12600" anchor="t">
                    <a:noAutofit/>
                  </a:bodyPr>
                  <a:p>
                    <a:endParaRPr b="0" lang="en-US" sz="2400" strike="noStrike" u="none">
                      <a:solidFill>
                        <a:srgbClr val="000000"/>
                      </a:solidFill>
                      <a:effectLst/>
                      <a:uFillTx/>
                      <a:latin typeface="Times New Roman"/>
                    </a:endParaRPr>
                  </a:p>
                </p:txBody>
              </p:sp>
              <p:sp>
                <p:nvSpPr>
                  <p:cNvPr id="447" name=""/>
                  <p:cNvSpPr/>
                  <p:nvPr/>
                </p:nvSpPr>
                <p:spPr>
                  <a:xfrm>
                    <a:off x="4114080" y="1231560"/>
                    <a:ext cx="12600" cy="28800"/>
                  </a:xfrm>
                  <a:custGeom>
                    <a:avLst/>
                    <a:gdLst/>
                    <a:ahLst/>
                    <a:rect l="l" t="t" r="r" b="b"/>
                    <a:pathLst>
                      <a:path w="9" h="21">
                        <a:moveTo>
                          <a:pt x="5" y="0"/>
                        </a:moveTo>
                        <a:lnTo>
                          <a:pt x="8" y="3"/>
                        </a:lnTo>
                        <a:lnTo>
                          <a:pt x="8" y="14"/>
                        </a:lnTo>
                        <a:lnTo>
                          <a:pt x="0" y="20"/>
                        </a:lnTo>
                        <a:lnTo>
                          <a:pt x="5" y="0"/>
                        </a:lnTo>
                      </a:path>
                    </a:pathLst>
                  </a:custGeom>
                  <a:solidFill>
                    <a:srgbClr val="ccffcc"/>
                  </a:solidFill>
                  <a:ln w="0">
                    <a:noFill/>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448" name=""/>
                  <p:cNvSpPr/>
                  <p:nvPr/>
                </p:nvSpPr>
                <p:spPr>
                  <a:xfrm>
                    <a:off x="4114080" y="1231560"/>
                    <a:ext cx="12600" cy="28800"/>
                  </a:xfrm>
                  <a:custGeom>
                    <a:avLst/>
                    <a:gdLst/>
                    <a:ahLst/>
                    <a:rect l="l" t="t" r="r" b="b"/>
                    <a:pathLst>
                      <a:path w="9" h="21">
                        <a:moveTo>
                          <a:pt x="5" y="0"/>
                        </a:moveTo>
                        <a:lnTo>
                          <a:pt x="8" y="3"/>
                        </a:lnTo>
                        <a:lnTo>
                          <a:pt x="8" y="14"/>
                        </a:lnTo>
                        <a:lnTo>
                          <a:pt x="0" y="20"/>
                        </a:lnTo>
                        <a:lnTo>
                          <a:pt x="5" y="0"/>
                        </a:lnTo>
                      </a:path>
                    </a:pathLst>
                  </a:custGeom>
                  <a:noFill/>
                  <a:ln cap="rnd" w="12600">
                    <a:solidFill>
                      <a:srgbClr val="99ff99"/>
                    </a:solidFill>
                    <a:round/>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449" name=""/>
                  <p:cNvSpPr/>
                  <p:nvPr/>
                </p:nvSpPr>
                <p:spPr>
                  <a:xfrm>
                    <a:off x="3956040" y="1616040"/>
                    <a:ext cx="55800" cy="31680"/>
                  </a:xfrm>
                  <a:custGeom>
                    <a:avLst/>
                    <a:gdLst/>
                    <a:ahLst/>
                    <a:rect l="l" t="t" r="r" b="b"/>
                    <a:pathLst>
                      <a:path w="40" h="23">
                        <a:moveTo>
                          <a:pt x="0" y="11"/>
                        </a:moveTo>
                        <a:lnTo>
                          <a:pt x="19" y="22"/>
                        </a:lnTo>
                        <a:lnTo>
                          <a:pt x="39" y="13"/>
                        </a:lnTo>
                        <a:lnTo>
                          <a:pt x="7" y="0"/>
                        </a:lnTo>
                        <a:lnTo>
                          <a:pt x="0" y="11"/>
                        </a:lnTo>
                      </a:path>
                    </a:pathLst>
                  </a:custGeom>
                  <a:solidFill>
                    <a:srgbClr val="ccffcc"/>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450" name=""/>
                  <p:cNvSpPr/>
                  <p:nvPr/>
                </p:nvSpPr>
                <p:spPr>
                  <a:xfrm>
                    <a:off x="3956040" y="1616040"/>
                    <a:ext cx="55800" cy="31680"/>
                  </a:xfrm>
                  <a:custGeom>
                    <a:avLst/>
                    <a:gdLst/>
                    <a:ahLst/>
                    <a:rect l="l" t="t" r="r" b="b"/>
                    <a:pathLst>
                      <a:path w="40" h="23">
                        <a:moveTo>
                          <a:pt x="0" y="11"/>
                        </a:moveTo>
                        <a:lnTo>
                          <a:pt x="19" y="22"/>
                        </a:lnTo>
                        <a:lnTo>
                          <a:pt x="39" y="13"/>
                        </a:lnTo>
                        <a:lnTo>
                          <a:pt x="7" y="0"/>
                        </a:lnTo>
                        <a:lnTo>
                          <a:pt x="0" y="11"/>
                        </a:lnTo>
                      </a:path>
                    </a:pathLst>
                  </a:custGeom>
                  <a:noFill/>
                  <a:ln cap="rnd" w="12600">
                    <a:solidFill>
                      <a:srgbClr val="99ff99"/>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451" name=""/>
                  <p:cNvSpPr/>
                  <p:nvPr/>
                </p:nvSpPr>
                <p:spPr>
                  <a:xfrm>
                    <a:off x="3975480" y="1643400"/>
                    <a:ext cx="56880" cy="27360"/>
                  </a:xfrm>
                  <a:custGeom>
                    <a:avLst/>
                    <a:gdLst/>
                    <a:ahLst/>
                    <a:rect l="l" t="t" r="r" b="b"/>
                    <a:pathLst>
                      <a:path w="41" h="20">
                        <a:moveTo>
                          <a:pt x="40" y="10"/>
                        </a:moveTo>
                        <a:lnTo>
                          <a:pt x="36" y="13"/>
                        </a:lnTo>
                        <a:lnTo>
                          <a:pt x="40" y="19"/>
                        </a:lnTo>
                        <a:lnTo>
                          <a:pt x="36" y="19"/>
                        </a:lnTo>
                        <a:lnTo>
                          <a:pt x="0" y="4"/>
                        </a:lnTo>
                        <a:lnTo>
                          <a:pt x="20" y="0"/>
                        </a:lnTo>
                        <a:lnTo>
                          <a:pt x="40" y="10"/>
                        </a:lnTo>
                      </a:path>
                    </a:pathLst>
                  </a:custGeom>
                  <a:solidFill>
                    <a:srgbClr val="ccffcc"/>
                  </a:solidFill>
                  <a:ln w="0">
                    <a:noFill/>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452" name=""/>
                  <p:cNvSpPr/>
                  <p:nvPr/>
                </p:nvSpPr>
                <p:spPr>
                  <a:xfrm>
                    <a:off x="3975480" y="1643400"/>
                    <a:ext cx="56880" cy="27360"/>
                  </a:xfrm>
                  <a:custGeom>
                    <a:avLst/>
                    <a:gdLst/>
                    <a:ahLst/>
                    <a:rect l="l" t="t" r="r" b="b"/>
                    <a:pathLst>
                      <a:path w="41" h="20">
                        <a:moveTo>
                          <a:pt x="40" y="10"/>
                        </a:moveTo>
                        <a:lnTo>
                          <a:pt x="36" y="13"/>
                        </a:lnTo>
                        <a:lnTo>
                          <a:pt x="40" y="19"/>
                        </a:lnTo>
                        <a:lnTo>
                          <a:pt x="36" y="19"/>
                        </a:lnTo>
                        <a:lnTo>
                          <a:pt x="0" y="4"/>
                        </a:lnTo>
                        <a:lnTo>
                          <a:pt x="20" y="0"/>
                        </a:lnTo>
                        <a:lnTo>
                          <a:pt x="40" y="10"/>
                        </a:lnTo>
                      </a:path>
                    </a:pathLst>
                  </a:custGeom>
                  <a:noFill/>
                  <a:ln cap="rnd" w="12600">
                    <a:solidFill>
                      <a:srgbClr val="99ff99"/>
                    </a:solidFill>
                    <a:round/>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453" name=""/>
                  <p:cNvSpPr/>
                  <p:nvPr/>
                </p:nvSpPr>
                <p:spPr>
                  <a:xfrm>
                    <a:off x="3027240" y="1278360"/>
                    <a:ext cx="68400" cy="19080"/>
                  </a:xfrm>
                  <a:custGeom>
                    <a:avLst/>
                    <a:gdLst/>
                    <a:ahLst/>
                    <a:rect l="l" t="t" r="r" b="b"/>
                    <a:pathLst>
                      <a:path w="49" h="14">
                        <a:moveTo>
                          <a:pt x="0" y="9"/>
                        </a:moveTo>
                        <a:lnTo>
                          <a:pt x="28" y="0"/>
                        </a:lnTo>
                        <a:lnTo>
                          <a:pt x="48" y="13"/>
                        </a:lnTo>
                        <a:lnTo>
                          <a:pt x="0" y="9"/>
                        </a:lnTo>
                      </a:path>
                    </a:pathLst>
                  </a:custGeom>
                  <a:solidFill>
                    <a:srgbClr val="ccffcc"/>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454" name=""/>
                  <p:cNvSpPr/>
                  <p:nvPr/>
                </p:nvSpPr>
                <p:spPr>
                  <a:xfrm>
                    <a:off x="3027240" y="1278360"/>
                    <a:ext cx="68400" cy="19080"/>
                  </a:xfrm>
                  <a:custGeom>
                    <a:avLst/>
                    <a:gdLst/>
                    <a:ahLst/>
                    <a:rect l="l" t="t" r="r" b="b"/>
                    <a:pathLst>
                      <a:path w="49" h="14">
                        <a:moveTo>
                          <a:pt x="0" y="9"/>
                        </a:moveTo>
                        <a:lnTo>
                          <a:pt x="28" y="0"/>
                        </a:lnTo>
                        <a:lnTo>
                          <a:pt x="48" y="13"/>
                        </a:lnTo>
                        <a:lnTo>
                          <a:pt x="0" y="9"/>
                        </a:lnTo>
                      </a:path>
                    </a:pathLst>
                  </a:custGeom>
                  <a:noFill/>
                  <a:ln cap="rnd" w="12600">
                    <a:solidFill>
                      <a:srgbClr val="99ff99"/>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455" name=""/>
                  <p:cNvSpPr/>
                  <p:nvPr/>
                </p:nvSpPr>
                <p:spPr>
                  <a:xfrm>
                    <a:off x="4318200" y="3096000"/>
                    <a:ext cx="433440" cy="435600"/>
                  </a:xfrm>
                  <a:custGeom>
                    <a:avLst/>
                    <a:gdLst/>
                    <a:ahLst/>
                    <a:rect l="l" t="t" r="r" b="b"/>
                    <a:pathLst>
                      <a:path w="310" h="315">
                        <a:moveTo>
                          <a:pt x="101" y="38"/>
                        </a:moveTo>
                        <a:lnTo>
                          <a:pt x="111" y="35"/>
                        </a:lnTo>
                        <a:lnTo>
                          <a:pt x="118" y="26"/>
                        </a:lnTo>
                        <a:lnTo>
                          <a:pt x="132" y="24"/>
                        </a:lnTo>
                        <a:lnTo>
                          <a:pt x="135" y="18"/>
                        </a:lnTo>
                        <a:lnTo>
                          <a:pt x="150" y="11"/>
                        </a:lnTo>
                        <a:lnTo>
                          <a:pt x="190" y="4"/>
                        </a:lnTo>
                        <a:lnTo>
                          <a:pt x="207" y="6"/>
                        </a:lnTo>
                        <a:lnTo>
                          <a:pt x="212" y="7"/>
                        </a:lnTo>
                        <a:lnTo>
                          <a:pt x="226" y="0"/>
                        </a:lnTo>
                        <a:lnTo>
                          <a:pt x="238" y="4"/>
                        </a:lnTo>
                        <a:lnTo>
                          <a:pt x="241" y="0"/>
                        </a:lnTo>
                        <a:lnTo>
                          <a:pt x="250" y="6"/>
                        </a:lnTo>
                        <a:lnTo>
                          <a:pt x="263" y="4"/>
                        </a:lnTo>
                        <a:lnTo>
                          <a:pt x="256" y="11"/>
                        </a:lnTo>
                        <a:lnTo>
                          <a:pt x="259" y="13"/>
                        </a:lnTo>
                        <a:lnTo>
                          <a:pt x="256" y="24"/>
                        </a:lnTo>
                        <a:lnTo>
                          <a:pt x="259" y="37"/>
                        </a:lnTo>
                        <a:lnTo>
                          <a:pt x="256" y="48"/>
                        </a:lnTo>
                        <a:lnTo>
                          <a:pt x="243" y="60"/>
                        </a:lnTo>
                        <a:lnTo>
                          <a:pt x="245" y="73"/>
                        </a:lnTo>
                        <a:lnTo>
                          <a:pt x="252" y="75"/>
                        </a:lnTo>
                        <a:lnTo>
                          <a:pt x="254" y="86"/>
                        </a:lnTo>
                        <a:lnTo>
                          <a:pt x="266" y="93"/>
                        </a:lnTo>
                        <a:lnTo>
                          <a:pt x="274" y="126"/>
                        </a:lnTo>
                        <a:lnTo>
                          <a:pt x="269" y="131"/>
                        </a:lnTo>
                        <a:lnTo>
                          <a:pt x="276" y="142"/>
                        </a:lnTo>
                        <a:lnTo>
                          <a:pt x="278" y="168"/>
                        </a:lnTo>
                        <a:lnTo>
                          <a:pt x="276" y="192"/>
                        </a:lnTo>
                        <a:lnTo>
                          <a:pt x="271" y="197"/>
                        </a:lnTo>
                        <a:lnTo>
                          <a:pt x="280" y="210"/>
                        </a:lnTo>
                        <a:lnTo>
                          <a:pt x="281" y="219"/>
                        </a:lnTo>
                        <a:lnTo>
                          <a:pt x="287" y="222"/>
                        </a:lnTo>
                        <a:lnTo>
                          <a:pt x="303" y="226"/>
                        </a:lnTo>
                        <a:lnTo>
                          <a:pt x="309" y="241"/>
                        </a:lnTo>
                        <a:lnTo>
                          <a:pt x="250" y="279"/>
                        </a:lnTo>
                        <a:lnTo>
                          <a:pt x="215" y="304"/>
                        </a:lnTo>
                        <a:lnTo>
                          <a:pt x="194" y="310"/>
                        </a:lnTo>
                        <a:lnTo>
                          <a:pt x="181" y="314"/>
                        </a:lnTo>
                        <a:lnTo>
                          <a:pt x="177" y="312"/>
                        </a:lnTo>
                        <a:lnTo>
                          <a:pt x="179" y="299"/>
                        </a:lnTo>
                        <a:lnTo>
                          <a:pt x="159" y="292"/>
                        </a:lnTo>
                        <a:lnTo>
                          <a:pt x="155" y="286"/>
                        </a:lnTo>
                        <a:lnTo>
                          <a:pt x="148" y="283"/>
                        </a:lnTo>
                        <a:lnTo>
                          <a:pt x="146" y="279"/>
                        </a:lnTo>
                        <a:lnTo>
                          <a:pt x="55" y="215"/>
                        </a:lnTo>
                        <a:lnTo>
                          <a:pt x="0" y="177"/>
                        </a:lnTo>
                        <a:lnTo>
                          <a:pt x="0" y="170"/>
                        </a:lnTo>
                        <a:lnTo>
                          <a:pt x="0" y="150"/>
                        </a:lnTo>
                        <a:lnTo>
                          <a:pt x="5" y="144"/>
                        </a:lnTo>
                        <a:lnTo>
                          <a:pt x="22" y="135"/>
                        </a:lnTo>
                        <a:lnTo>
                          <a:pt x="29" y="137"/>
                        </a:lnTo>
                        <a:lnTo>
                          <a:pt x="31" y="133"/>
                        </a:lnTo>
                        <a:lnTo>
                          <a:pt x="44" y="131"/>
                        </a:lnTo>
                        <a:lnTo>
                          <a:pt x="57" y="120"/>
                        </a:lnTo>
                        <a:lnTo>
                          <a:pt x="75" y="113"/>
                        </a:lnTo>
                        <a:lnTo>
                          <a:pt x="71" y="110"/>
                        </a:lnTo>
                        <a:lnTo>
                          <a:pt x="71" y="100"/>
                        </a:lnTo>
                        <a:lnTo>
                          <a:pt x="85" y="97"/>
                        </a:lnTo>
                        <a:lnTo>
                          <a:pt x="86" y="93"/>
                        </a:lnTo>
                        <a:lnTo>
                          <a:pt x="111" y="91"/>
                        </a:lnTo>
                        <a:lnTo>
                          <a:pt x="111" y="88"/>
                        </a:lnTo>
                        <a:lnTo>
                          <a:pt x="113" y="84"/>
                        </a:lnTo>
                        <a:lnTo>
                          <a:pt x="106" y="75"/>
                        </a:lnTo>
                        <a:lnTo>
                          <a:pt x="104" y="44"/>
                        </a:lnTo>
                        <a:lnTo>
                          <a:pt x="97" y="38"/>
                        </a:lnTo>
                        <a:lnTo>
                          <a:pt x="101" y="38"/>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6" name=""/>
                  <p:cNvSpPr/>
                  <p:nvPr/>
                </p:nvSpPr>
                <p:spPr>
                  <a:xfrm>
                    <a:off x="4318200" y="3096000"/>
                    <a:ext cx="433440" cy="435600"/>
                  </a:xfrm>
                  <a:custGeom>
                    <a:avLst/>
                    <a:gdLst/>
                    <a:ahLst/>
                    <a:rect l="l" t="t" r="r" b="b"/>
                    <a:pathLst>
                      <a:path w="310" h="315">
                        <a:moveTo>
                          <a:pt x="101" y="38"/>
                        </a:moveTo>
                        <a:lnTo>
                          <a:pt x="111" y="35"/>
                        </a:lnTo>
                        <a:lnTo>
                          <a:pt x="118" y="26"/>
                        </a:lnTo>
                        <a:lnTo>
                          <a:pt x="132" y="24"/>
                        </a:lnTo>
                        <a:lnTo>
                          <a:pt x="135" y="18"/>
                        </a:lnTo>
                        <a:lnTo>
                          <a:pt x="150" y="11"/>
                        </a:lnTo>
                        <a:lnTo>
                          <a:pt x="190" y="4"/>
                        </a:lnTo>
                        <a:lnTo>
                          <a:pt x="207" y="6"/>
                        </a:lnTo>
                        <a:lnTo>
                          <a:pt x="212" y="7"/>
                        </a:lnTo>
                        <a:lnTo>
                          <a:pt x="226" y="0"/>
                        </a:lnTo>
                        <a:lnTo>
                          <a:pt x="238" y="4"/>
                        </a:lnTo>
                        <a:lnTo>
                          <a:pt x="241" y="0"/>
                        </a:lnTo>
                        <a:lnTo>
                          <a:pt x="250" y="6"/>
                        </a:lnTo>
                        <a:lnTo>
                          <a:pt x="263" y="4"/>
                        </a:lnTo>
                        <a:lnTo>
                          <a:pt x="256" y="11"/>
                        </a:lnTo>
                        <a:lnTo>
                          <a:pt x="259" y="13"/>
                        </a:lnTo>
                        <a:lnTo>
                          <a:pt x="256" y="24"/>
                        </a:lnTo>
                        <a:lnTo>
                          <a:pt x="259" y="37"/>
                        </a:lnTo>
                        <a:lnTo>
                          <a:pt x="256" y="48"/>
                        </a:lnTo>
                        <a:lnTo>
                          <a:pt x="243" y="60"/>
                        </a:lnTo>
                        <a:lnTo>
                          <a:pt x="245" y="73"/>
                        </a:lnTo>
                        <a:lnTo>
                          <a:pt x="252" y="75"/>
                        </a:lnTo>
                        <a:lnTo>
                          <a:pt x="254" y="86"/>
                        </a:lnTo>
                        <a:lnTo>
                          <a:pt x="266" y="93"/>
                        </a:lnTo>
                        <a:lnTo>
                          <a:pt x="274" y="126"/>
                        </a:lnTo>
                        <a:lnTo>
                          <a:pt x="269" y="131"/>
                        </a:lnTo>
                        <a:lnTo>
                          <a:pt x="276" y="142"/>
                        </a:lnTo>
                        <a:lnTo>
                          <a:pt x="278" y="168"/>
                        </a:lnTo>
                        <a:lnTo>
                          <a:pt x="276" y="192"/>
                        </a:lnTo>
                        <a:lnTo>
                          <a:pt x="271" y="197"/>
                        </a:lnTo>
                        <a:lnTo>
                          <a:pt x="280" y="210"/>
                        </a:lnTo>
                        <a:lnTo>
                          <a:pt x="281" y="219"/>
                        </a:lnTo>
                        <a:lnTo>
                          <a:pt x="287" y="222"/>
                        </a:lnTo>
                        <a:lnTo>
                          <a:pt x="303" y="226"/>
                        </a:lnTo>
                        <a:lnTo>
                          <a:pt x="309" y="241"/>
                        </a:lnTo>
                        <a:lnTo>
                          <a:pt x="250" y="279"/>
                        </a:lnTo>
                        <a:lnTo>
                          <a:pt x="215" y="304"/>
                        </a:lnTo>
                        <a:lnTo>
                          <a:pt x="194" y="310"/>
                        </a:lnTo>
                        <a:lnTo>
                          <a:pt x="181" y="314"/>
                        </a:lnTo>
                        <a:lnTo>
                          <a:pt x="177" y="312"/>
                        </a:lnTo>
                        <a:lnTo>
                          <a:pt x="179" y="299"/>
                        </a:lnTo>
                        <a:lnTo>
                          <a:pt x="159" y="292"/>
                        </a:lnTo>
                        <a:lnTo>
                          <a:pt x="155" y="286"/>
                        </a:lnTo>
                        <a:lnTo>
                          <a:pt x="148" y="283"/>
                        </a:lnTo>
                        <a:lnTo>
                          <a:pt x="146" y="279"/>
                        </a:lnTo>
                        <a:lnTo>
                          <a:pt x="55" y="215"/>
                        </a:lnTo>
                        <a:lnTo>
                          <a:pt x="0" y="177"/>
                        </a:lnTo>
                        <a:lnTo>
                          <a:pt x="0" y="170"/>
                        </a:lnTo>
                        <a:lnTo>
                          <a:pt x="0" y="150"/>
                        </a:lnTo>
                        <a:lnTo>
                          <a:pt x="5" y="144"/>
                        </a:lnTo>
                        <a:lnTo>
                          <a:pt x="22" y="135"/>
                        </a:lnTo>
                        <a:lnTo>
                          <a:pt x="29" y="137"/>
                        </a:lnTo>
                        <a:lnTo>
                          <a:pt x="31" y="133"/>
                        </a:lnTo>
                        <a:lnTo>
                          <a:pt x="44" y="131"/>
                        </a:lnTo>
                        <a:lnTo>
                          <a:pt x="57" y="120"/>
                        </a:lnTo>
                        <a:lnTo>
                          <a:pt x="75" y="113"/>
                        </a:lnTo>
                        <a:lnTo>
                          <a:pt x="71" y="110"/>
                        </a:lnTo>
                        <a:lnTo>
                          <a:pt x="71" y="100"/>
                        </a:lnTo>
                        <a:lnTo>
                          <a:pt x="85" y="97"/>
                        </a:lnTo>
                        <a:lnTo>
                          <a:pt x="86" y="93"/>
                        </a:lnTo>
                        <a:lnTo>
                          <a:pt x="111" y="91"/>
                        </a:lnTo>
                        <a:lnTo>
                          <a:pt x="111" y="88"/>
                        </a:lnTo>
                        <a:lnTo>
                          <a:pt x="113" y="84"/>
                        </a:lnTo>
                        <a:lnTo>
                          <a:pt x="106" y="75"/>
                        </a:lnTo>
                        <a:lnTo>
                          <a:pt x="104" y="44"/>
                        </a:lnTo>
                        <a:lnTo>
                          <a:pt x="97" y="38"/>
                        </a:lnTo>
                        <a:lnTo>
                          <a:pt x="101" y="38"/>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7" name=""/>
                  <p:cNvSpPr/>
                  <p:nvPr/>
                </p:nvSpPr>
                <p:spPr>
                  <a:xfrm>
                    <a:off x="4747680" y="4055760"/>
                    <a:ext cx="268200" cy="264240"/>
                  </a:xfrm>
                  <a:custGeom>
                    <a:avLst/>
                    <a:gdLst/>
                    <a:ahLst/>
                    <a:rect l="l" t="t" r="r" b="b"/>
                    <a:pathLst>
                      <a:path w="192" h="191">
                        <a:moveTo>
                          <a:pt x="0" y="179"/>
                        </a:moveTo>
                        <a:lnTo>
                          <a:pt x="2" y="157"/>
                        </a:lnTo>
                        <a:lnTo>
                          <a:pt x="11" y="124"/>
                        </a:lnTo>
                        <a:lnTo>
                          <a:pt x="18" y="110"/>
                        </a:lnTo>
                        <a:lnTo>
                          <a:pt x="28" y="99"/>
                        </a:lnTo>
                        <a:lnTo>
                          <a:pt x="30" y="81"/>
                        </a:lnTo>
                        <a:lnTo>
                          <a:pt x="30" y="73"/>
                        </a:lnTo>
                        <a:lnTo>
                          <a:pt x="25" y="66"/>
                        </a:lnTo>
                        <a:lnTo>
                          <a:pt x="21" y="53"/>
                        </a:lnTo>
                        <a:lnTo>
                          <a:pt x="25" y="48"/>
                        </a:lnTo>
                        <a:lnTo>
                          <a:pt x="23" y="39"/>
                        </a:lnTo>
                        <a:lnTo>
                          <a:pt x="11" y="8"/>
                        </a:lnTo>
                        <a:lnTo>
                          <a:pt x="25" y="2"/>
                        </a:lnTo>
                        <a:lnTo>
                          <a:pt x="71" y="0"/>
                        </a:lnTo>
                        <a:lnTo>
                          <a:pt x="76" y="6"/>
                        </a:lnTo>
                        <a:lnTo>
                          <a:pt x="82" y="24"/>
                        </a:lnTo>
                        <a:lnTo>
                          <a:pt x="92" y="37"/>
                        </a:lnTo>
                        <a:lnTo>
                          <a:pt x="116" y="33"/>
                        </a:lnTo>
                        <a:lnTo>
                          <a:pt x="122" y="21"/>
                        </a:lnTo>
                        <a:lnTo>
                          <a:pt x="139" y="17"/>
                        </a:lnTo>
                        <a:lnTo>
                          <a:pt x="139" y="24"/>
                        </a:lnTo>
                        <a:lnTo>
                          <a:pt x="153" y="24"/>
                        </a:lnTo>
                        <a:lnTo>
                          <a:pt x="155" y="28"/>
                        </a:lnTo>
                        <a:lnTo>
                          <a:pt x="155" y="57"/>
                        </a:lnTo>
                        <a:lnTo>
                          <a:pt x="162" y="73"/>
                        </a:lnTo>
                        <a:lnTo>
                          <a:pt x="156" y="82"/>
                        </a:lnTo>
                        <a:lnTo>
                          <a:pt x="162" y="86"/>
                        </a:lnTo>
                        <a:lnTo>
                          <a:pt x="165" y="81"/>
                        </a:lnTo>
                        <a:lnTo>
                          <a:pt x="189" y="79"/>
                        </a:lnTo>
                        <a:lnTo>
                          <a:pt x="187" y="108"/>
                        </a:lnTo>
                        <a:lnTo>
                          <a:pt x="191" y="110"/>
                        </a:lnTo>
                        <a:lnTo>
                          <a:pt x="158" y="110"/>
                        </a:lnTo>
                        <a:lnTo>
                          <a:pt x="158" y="168"/>
                        </a:lnTo>
                        <a:lnTo>
                          <a:pt x="176" y="183"/>
                        </a:lnTo>
                        <a:lnTo>
                          <a:pt x="149" y="190"/>
                        </a:lnTo>
                        <a:lnTo>
                          <a:pt x="129" y="186"/>
                        </a:lnTo>
                        <a:lnTo>
                          <a:pt x="113" y="186"/>
                        </a:lnTo>
                        <a:lnTo>
                          <a:pt x="101" y="179"/>
                        </a:lnTo>
                        <a:lnTo>
                          <a:pt x="35" y="179"/>
                        </a:lnTo>
                        <a:lnTo>
                          <a:pt x="23" y="172"/>
                        </a:lnTo>
                        <a:lnTo>
                          <a:pt x="16" y="172"/>
                        </a:lnTo>
                        <a:lnTo>
                          <a:pt x="9" y="177"/>
                        </a:lnTo>
                        <a:lnTo>
                          <a:pt x="7" y="175"/>
                        </a:lnTo>
                        <a:lnTo>
                          <a:pt x="0" y="179"/>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8" name=""/>
                  <p:cNvSpPr/>
                  <p:nvPr/>
                </p:nvSpPr>
                <p:spPr>
                  <a:xfrm>
                    <a:off x="4747680" y="4055760"/>
                    <a:ext cx="268200" cy="264240"/>
                  </a:xfrm>
                  <a:custGeom>
                    <a:avLst/>
                    <a:gdLst/>
                    <a:ahLst/>
                    <a:rect l="l" t="t" r="r" b="b"/>
                    <a:pathLst>
                      <a:path w="192" h="191">
                        <a:moveTo>
                          <a:pt x="0" y="179"/>
                        </a:moveTo>
                        <a:lnTo>
                          <a:pt x="2" y="157"/>
                        </a:lnTo>
                        <a:lnTo>
                          <a:pt x="11" y="124"/>
                        </a:lnTo>
                        <a:lnTo>
                          <a:pt x="18" y="110"/>
                        </a:lnTo>
                        <a:lnTo>
                          <a:pt x="28" y="99"/>
                        </a:lnTo>
                        <a:lnTo>
                          <a:pt x="30" y="81"/>
                        </a:lnTo>
                        <a:lnTo>
                          <a:pt x="30" y="73"/>
                        </a:lnTo>
                        <a:lnTo>
                          <a:pt x="25" y="66"/>
                        </a:lnTo>
                        <a:lnTo>
                          <a:pt x="21" y="53"/>
                        </a:lnTo>
                        <a:lnTo>
                          <a:pt x="25" y="48"/>
                        </a:lnTo>
                        <a:lnTo>
                          <a:pt x="23" y="39"/>
                        </a:lnTo>
                        <a:lnTo>
                          <a:pt x="11" y="8"/>
                        </a:lnTo>
                        <a:lnTo>
                          <a:pt x="25" y="2"/>
                        </a:lnTo>
                        <a:lnTo>
                          <a:pt x="71" y="0"/>
                        </a:lnTo>
                        <a:lnTo>
                          <a:pt x="76" y="6"/>
                        </a:lnTo>
                        <a:lnTo>
                          <a:pt x="82" y="24"/>
                        </a:lnTo>
                        <a:lnTo>
                          <a:pt x="92" y="37"/>
                        </a:lnTo>
                        <a:lnTo>
                          <a:pt x="116" y="33"/>
                        </a:lnTo>
                        <a:lnTo>
                          <a:pt x="122" y="21"/>
                        </a:lnTo>
                        <a:lnTo>
                          <a:pt x="139" y="17"/>
                        </a:lnTo>
                        <a:lnTo>
                          <a:pt x="139" y="24"/>
                        </a:lnTo>
                        <a:lnTo>
                          <a:pt x="153" y="24"/>
                        </a:lnTo>
                        <a:lnTo>
                          <a:pt x="155" y="28"/>
                        </a:lnTo>
                        <a:lnTo>
                          <a:pt x="155" y="57"/>
                        </a:lnTo>
                        <a:lnTo>
                          <a:pt x="162" y="73"/>
                        </a:lnTo>
                        <a:lnTo>
                          <a:pt x="156" y="82"/>
                        </a:lnTo>
                        <a:lnTo>
                          <a:pt x="162" y="86"/>
                        </a:lnTo>
                        <a:lnTo>
                          <a:pt x="165" y="81"/>
                        </a:lnTo>
                        <a:lnTo>
                          <a:pt x="189" y="79"/>
                        </a:lnTo>
                        <a:lnTo>
                          <a:pt x="187" y="108"/>
                        </a:lnTo>
                        <a:lnTo>
                          <a:pt x="191" y="110"/>
                        </a:lnTo>
                        <a:lnTo>
                          <a:pt x="158" y="110"/>
                        </a:lnTo>
                        <a:lnTo>
                          <a:pt x="158" y="168"/>
                        </a:lnTo>
                        <a:lnTo>
                          <a:pt x="176" y="183"/>
                        </a:lnTo>
                        <a:lnTo>
                          <a:pt x="149" y="190"/>
                        </a:lnTo>
                        <a:lnTo>
                          <a:pt x="129" y="186"/>
                        </a:lnTo>
                        <a:lnTo>
                          <a:pt x="113" y="186"/>
                        </a:lnTo>
                        <a:lnTo>
                          <a:pt x="101" y="179"/>
                        </a:lnTo>
                        <a:lnTo>
                          <a:pt x="35" y="179"/>
                        </a:lnTo>
                        <a:lnTo>
                          <a:pt x="23" y="172"/>
                        </a:lnTo>
                        <a:lnTo>
                          <a:pt x="16" y="172"/>
                        </a:lnTo>
                        <a:lnTo>
                          <a:pt x="9" y="177"/>
                        </a:lnTo>
                        <a:lnTo>
                          <a:pt x="7" y="175"/>
                        </a:lnTo>
                        <a:lnTo>
                          <a:pt x="0" y="179"/>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9" name=""/>
                  <p:cNvSpPr/>
                  <p:nvPr/>
                </p:nvSpPr>
                <p:spPr>
                  <a:xfrm>
                    <a:off x="4754880" y="4026960"/>
                    <a:ext cx="20880" cy="33120"/>
                  </a:xfrm>
                  <a:custGeom>
                    <a:avLst/>
                    <a:gdLst/>
                    <a:ahLst/>
                    <a:rect l="l" t="t" r="r" b="b"/>
                    <a:pathLst>
                      <a:path w="15" h="24">
                        <a:moveTo>
                          <a:pt x="5" y="23"/>
                        </a:moveTo>
                        <a:lnTo>
                          <a:pt x="0" y="11"/>
                        </a:lnTo>
                        <a:lnTo>
                          <a:pt x="11" y="0"/>
                        </a:lnTo>
                        <a:lnTo>
                          <a:pt x="14" y="3"/>
                        </a:lnTo>
                        <a:lnTo>
                          <a:pt x="9" y="9"/>
                        </a:lnTo>
                        <a:lnTo>
                          <a:pt x="7" y="21"/>
                        </a:lnTo>
                        <a:lnTo>
                          <a:pt x="5" y="23"/>
                        </a:lnTo>
                      </a:path>
                    </a:pathLst>
                  </a:custGeom>
                  <a:solidFill>
                    <a:srgbClr val="ccffcc"/>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460" name=""/>
                  <p:cNvSpPr/>
                  <p:nvPr/>
                </p:nvSpPr>
                <p:spPr>
                  <a:xfrm>
                    <a:off x="4754880" y="4026960"/>
                    <a:ext cx="20880" cy="33120"/>
                  </a:xfrm>
                  <a:custGeom>
                    <a:avLst/>
                    <a:gdLst/>
                    <a:ahLst/>
                    <a:rect l="l" t="t" r="r" b="b"/>
                    <a:pathLst>
                      <a:path w="15" h="24">
                        <a:moveTo>
                          <a:pt x="5" y="23"/>
                        </a:moveTo>
                        <a:lnTo>
                          <a:pt x="0" y="11"/>
                        </a:lnTo>
                        <a:lnTo>
                          <a:pt x="11" y="0"/>
                        </a:lnTo>
                        <a:lnTo>
                          <a:pt x="14" y="3"/>
                        </a:lnTo>
                        <a:lnTo>
                          <a:pt x="9" y="9"/>
                        </a:lnTo>
                        <a:lnTo>
                          <a:pt x="7" y="21"/>
                        </a:lnTo>
                        <a:lnTo>
                          <a:pt x="5" y="23"/>
                        </a:lnTo>
                      </a:path>
                    </a:pathLst>
                  </a:custGeom>
                  <a:noFill/>
                  <a:ln cap="rnd" w="12600">
                    <a:solidFill>
                      <a:srgbClr val="99ff99"/>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461" name=""/>
                  <p:cNvSpPr/>
                  <p:nvPr/>
                </p:nvSpPr>
                <p:spPr>
                  <a:xfrm>
                    <a:off x="4922640" y="4313520"/>
                    <a:ext cx="202680" cy="205920"/>
                  </a:xfrm>
                  <a:custGeom>
                    <a:avLst/>
                    <a:gdLst/>
                    <a:ahLst/>
                    <a:rect l="l" t="t" r="r" b="b"/>
                    <a:pathLst>
                      <a:path w="145" h="149">
                        <a:moveTo>
                          <a:pt x="144" y="70"/>
                        </a:moveTo>
                        <a:lnTo>
                          <a:pt x="116" y="88"/>
                        </a:lnTo>
                        <a:lnTo>
                          <a:pt x="91" y="115"/>
                        </a:lnTo>
                        <a:lnTo>
                          <a:pt x="85" y="128"/>
                        </a:lnTo>
                        <a:lnTo>
                          <a:pt x="75" y="130"/>
                        </a:lnTo>
                        <a:lnTo>
                          <a:pt x="60" y="124"/>
                        </a:lnTo>
                        <a:lnTo>
                          <a:pt x="52" y="124"/>
                        </a:lnTo>
                        <a:lnTo>
                          <a:pt x="35" y="146"/>
                        </a:lnTo>
                        <a:lnTo>
                          <a:pt x="26" y="148"/>
                        </a:lnTo>
                        <a:lnTo>
                          <a:pt x="12" y="148"/>
                        </a:lnTo>
                        <a:lnTo>
                          <a:pt x="14" y="128"/>
                        </a:lnTo>
                        <a:lnTo>
                          <a:pt x="0" y="113"/>
                        </a:lnTo>
                        <a:lnTo>
                          <a:pt x="0" y="68"/>
                        </a:lnTo>
                        <a:lnTo>
                          <a:pt x="16" y="68"/>
                        </a:lnTo>
                        <a:lnTo>
                          <a:pt x="16" y="11"/>
                        </a:lnTo>
                        <a:lnTo>
                          <a:pt x="45" y="4"/>
                        </a:lnTo>
                        <a:lnTo>
                          <a:pt x="52" y="6"/>
                        </a:lnTo>
                        <a:lnTo>
                          <a:pt x="57" y="13"/>
                        </a:lnTo>
                        <a:lnTo>
                          <a:pt x="66" y="4"/>
                        </a:lnTo>
                        <a:lnTo>
                          <a:pt x="75" y="0"/>
                        </a:lnTo>
                        <a:lnTo>
                          <a:pt x="80" y="0"/>
                        </a:lnTo>
                        <a:lnTo>
                          <a:pt x="93" y="26"/>
                        </a:lnTo>
                        <a:lnTo>
                          <a:pt x="120" y="46"/>
                        </a:lnTo>
                        <a:lnTo>
                          <a:pt x="122" y="60"/>
                        </a:lnTo>
                        <a:lnTo>
                          <a:pt x="144" y="70"/>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2" name=""/>
                  <p:cNvSpPr/>
                  <p:nvPr/>
                </p:nvSpPr>
                <p:spPr>
                  <a:xfrm>
                    <a:off x="4922640" y="4313520"/>
                    <a:ext cx="202680" cy="205920"/>
                  </a:xfrm>
                  <a:custGeom>
                    <a:avLst/>
                    <a:gdLst/>
                    <a:ahLst/>
                    <a:rect l="l" t="t" r="r" b="b"/>
                    <a:pathLst>
                      <a:path w="145" h="149">
                        <a:moveTo>
                          <a:pt x="144" y="70"/>
                        </a:moveTo>
                        <a:lnTo>
                          <a:pt x="116" y="88"/>
                        </a:lnTo>
                        <a:lnTo>
                          <a:pt x="91" y="115"/>
                        </a:lnTo>
                        <a:lnTo>
                          <a:pt x="85" y="128"/>
                        </a:lnTo>
                        <a:lnTo>
                          <a:pt x="75" y="130"/>
                        </a:lnTo>
                        <a:lnTo>
                          <a:pt x="60" y="124"/>
                        </a:lnTo>
                        <a:lnTo>
                          <a:pt x="52" y="124"/>
                        </a:lnTo>
                        <a:lnTo>
                          <a:pt x="35" y="146"/>
                        </a:lnTo>
                        <a:lnTo>
                          <a:pt x="26" y="148"/>
                        </a:lnTo>
                        <a:lnTo>
                          <a:pt x="12" y="148"/>
                        </a:lnTo>
                        <a:lnTo>
                          <a:pt x="14" y="128"/>
                        </a:lnTo>
                        <a:lnTo>
                          <a:pt x="0" y="113"/>
                        </a:lnTo>
                        <a:lnTo>
                          <a:pt x="0" y="68"/>
                        </a:lnTo>
                        <a:lnTo>
                          <a:pt x="16" y="68"/>
                        </a:lnTo>
                        <a:lnTo>
                          <a:pt x="16" y="11"/>
                        </a:lnTo>
                        <a:lnTo>
                          <a:pt x="45" y="4"/>
                        </a:lnTo>
                        <a:lnTo>
                          <a:pt x="52" y="6"/>
                        </a:lnTo>
                        <a:lnTo>
                          <a:pt x="57" y="13"/>
                        </a:lnTo>
                        <a:lnTo>
                          <a:pt x="66" y="4"/>
                        </a:lnTo>
                        <a:lnTo>
                          <a:pt x="75" y="0"/>
                        </a:lnTo>
                        <a:lnTo>
                          <a:pt x="80" y="0"/>
                        </a:lnTo>
                        <a:lnTo>
                          <a:pt x="93" y="26"/>
                        </a:lnTo>
                        <a:lnTo>
                          <a:pt x="120" y="46"/>
                        </a:lnTo>
                        <a:lnTo>
                          <a:pt x="122" y="60"/>
                        </a:lnTo>
                        <a:lnTo>
                          <a:pt x="144" y="70"/>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3" name=""/>
                  <p:cNvSpPr/>
                  <p:nvPr/>
                </p:nvSpPr>
                <p:spPr>
                  <a:xfrm>
                    <a:off x="4677840" y="3663000"/>
                    <a:ext cx="163440" cy="240480"/>
                  </a:xfrm>
                  <a:custGeom>
                    <a:avLst/>
                    <a:gdLst/>
                    <a:ahLst/>
                    <a:rect l="l" t="t" r="r" b="b"/>
                    <a:pathLst>
                      <a:path w="117" h="174">
                        <a:moveTo>
                          <a:pt x="88" y="6"/>
                        </a:moveTo>
                        <a:lnTo>
                          <a:pt x="91" y="11"/>
                        </a:lnTo>
                        <a:lnTo>
                          <a:pt x="91" y="18"/>
                        </a:lnTo>
                        <a:lnTo>
                          <a:pt x="78" y="29"/>
                        </a:lnTo>
                        <a:lnTo>
                          <a:pt x="67" y="62"/>
                        </a:lnTo>
                        <a:lnTo>
                          <a:pt x="58" y="68"/>
                        </a:lnTo>
                        <a:lnTo>
                          <a:pt x="48" y="97"/>
                        </a:lnTo>
                        <a:lnTo>
                          <a:pt x="40" y="99"/>
                        </a:lnTo>
                        <a:lnTo>
                          <a:pt x="33" y="91"/>
                        </a:lnTo>
                        <a:lnTo>
                          <a:pt x="19" y="93"/>
                        </a:lnTo>
                        <a:lnTo>
                          <a:pt x="7" y="108"/>
                        </a:lnTo>
                        <a:lnTo>
                          <a:pt x="0" y="126"/>
                        </a:lnTo>
                        <a:lnTo>
                          <a:pt x="2" y="128"/>
                        </a:lnTo>
                        <a:lnTo>
                          <a:pt x="7" y="128"/>
                        </a:lnTo>
                        <a:lnTo>
                          <a:pt x="9" y="135"/>
                        </a:lnTo>
                        <a:lnTo>
                          <a:pt x="19" y="135"/>
                        </a:lnTo>
                        <a:lnTo>
                          <a:pt x="19" y="141"/>
                        </a:lnTo>
                        <a:lnTo>
                          <a:pt x="24" y="148"/>
                        </a:lnTo>
                        <a:lnTo>
                          <a:pt x="19" y="164"/>
                        </a:lnTo>
                        <a:lnTo>
                          <a:pt x="43" y="162"/>
                        </a:lnTo>
                        <a:lnTo>
                          <a:pt x="74" y="164"/>
                        </a:lnTo>
                        <a:lnTo>
                          <a:pt x="95" y="164"/>
                        </a:lnTo>
                        <a:lnTo>
                          <a:pt x="109" y="166"/>
                        </a:lnTo>
                        <a:lnTo>
                          <a:pt x="114" y="173"/>
                        </a:lnTo>
                        <a:lnTo>
                          <a:pt x="116" y="153"/>
                        </a:lnTo>
                        <a:lnTo>
                          <a:pt x="107" y="146"/>
                        </a:lnTo>
                        <a:lnTo>
                          <a:pt x="95" y="124"/>
                        </a:lnTo>
                        <a:lnTo>
                          <a:pt x="93" y="108"/>
                        </a:lnTo>
                        <a:lnTo>
                          <a:pt x="107" y="84"/>
                        </a:lnTo>
                        <a:lnTo>
                          <a:pt x="102" y="64"/>
                        </a:lnTo>
                        <a:lnTo>
                          <a:pt x="91" y="59"/>
                        </a:lnTo>
                        <a:lnTo>
                          <a:pt x="86" y="51"/>
                        </a:lnTo>
                        <a:lnTo>
                          <a:pt x="89" y="46"/>
                        </a:lnTo>
                        <a:lnTo>
                          <a:pt x="105" y="44"/>
                        </a:lnTo>
                        <a:lnTo>
                          <a:pt x="98" y="29"/>
                        </a:lnTo>
                        <a:lnTo>
                          <a:pt x="100" y="15"/>
                        </a:lnTo>
                        <a:lnTo>
                          <a:pt x="95" y="0"/>
                        </a:lnTo>
                        <a:lnTo>
                          <a:pt x="88" y="6"/>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4" name=""/>
                  <p:cNvSpPr/>
                  <p:nvPr/>
                </p:nvSpPr>
                <p:spPr>
                  <a:xfrm>
                    <a:off x="4677840" y="3663000"/>
                    <a:ext cx="163440" cy="240480"/>
                  </a:xfrm>
                  <a:custGeom>
                    <a:avLst/>
                    <a:gdLst/>
                    <a:ahLst/>
                    <a:rect l="l" t="t" r="r" b="b"/>
                    <a:pathLst>
                      <a:path w="117" h="174">
                        <a:moveTo>
                          <a:pt x="88" y="6"/>
                        </a:moveTo>
                        <a:lnTo>
                          <a:pt x="91" y="11"/>
                        </a:lnTo>
                        <a:lnTo>
                          <a:pt x="91" y="18"/>
                        </a:lnTo>
                        <a:lnTo>
                          <a:pt x="78" y="29"/>
                        </a:lnTo>
                        <a:lnTo>
                          <a:pt x="67" y="62"/>
                        </a:lnTo>
                        <a:lnTo>
                          <a:pt x="58" y="68"/>
                        </a:lnTo>
                        <a:lnTo>
                          <a:pt x="48" y="97"/>
                        </a:lnTo>
                        <a:lnTo>
                          <a:pt x="40" y="99"/>
                        </a:lnTo>
                        <a:lnTo>
                          <a:pt x="33" y="91"/>
                        </a:lnTo>
                        <a:lnTo>
                          <a:pt x="19" y="93"/>
                        </a:lnTo>
                        <a:lnTo>
                          <a:pt x="7" y="108"/>
                        </a:lnTo>
                        <a:lnTo>
                          <a:pt x="0" y="126"/>
                        </a:lnTo>
                        <a:lnTo>
                          <a:pt x="2" y="128"/>
                        </a:lnTo>
                        <a:lnTo>
                          <a:pt x="7" y="128"/>
                        </a:lnTo>
                        <a:lnTo>
                          <a:pt x="9" y="135"/>
                        </a:lnTo>
                        <a:lnTo>
                          <a:pt x="19" y="135"/>
                        </a:lnTo>
                        <a:lnTo>
                          <a:pt x="19" y="141"/>
                        </a:lnTo>
                        <a:lnTo>
                          <a:pt x="24" y="148"/>
                        </a:lnTo>
                        <a:lnTo>
                          <a:pt x="19" y="164"/>
                        </a:lnTo>
                        <a:lnTo>
                          <a:pt x="43" y="162"/>
                        </a:lnTo>
                        <a:lnTo>
                          <a:pt x="74" y="164"/>
                        </a:lnTo>
                        <a:lnTo>
                          <a:pt x="95" y="164"/>
                        </a:lnTo>
                        <a:lnTo>
                          <a:pt x="109" y="166"/>
                        </a:lnTo>
                        <a:lnTo>
                          <a:pt x="114" y="173"/>
                        </a:lnTo>
                        <a:lnTo>
                          <a:pt x="116" y="153"/>
                        </a:lnTo>
                        <a:lnTo>
                          <a:pt x="107" y="146"/>
                        </a:lnTo>
                        <a:lnTo>
                          <a:pt x="95" y="124"/>
                        </a:lnTo>
                        <a:lnTo>
                          <a:pt x="93" y="108"/>
                        </a:lnTo>
                        <a:lnTo>
                          <a:pt x="107" y="84"/>
                        </a:lnTo>
                        <a:lnTo>
                          <a:pt x="102" y="64"/>
                        </a:lnTo>
                        <a:lnTo>
                          <a:pt x="91" y="59"/>
                        </a:lnTo>
                        <a:lnTo>
                          <a:pt x="86" y="51"/>
                        </a:lnTo>
                        <a:lnTo>
                          <a:pt x="89" y="46"/>
                        </a:lnTo>
                        <a:lnTo>
                          <a:pt x="105" y="44"/>
                        </a:lnTo>
                        <a:lnTo>
                          <a:pt x="98" y="29"/>
                        </a:lnTo>
                        <a:lnTo>
                          <a:pt x="100" y="15"/>
                        </a:lnTo>
                        <a:lnTo>
                          <a:pt x="95" y="0"/>
                        </a:lnTo>
                        <a:lnTo>
                          <a:pt x="88" y="6"/>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5" name=""/>
                  <p:cNvSpPr/>
                  <p:nvPr/>
                </p:nvSpPr>
                <p:spPr>
                  <a:xfrm>
                    <a:off x="4807800" y="3703320"/>
                    <a:ext cx="281160" cy="172800"/>
                  </a:xfrm>
                  <a:custGeom>
                    <a:avLst/>
                    <a:gdLst/>
                    <a:ahLst/>
                    <a:rect l="l" t="t" r="r" b="b"/>
                    <a:pathLst>
                      <a:path w="201" h="125">
                        <a:moveTo>
                          <a:pt x="125" y="0"/>
                        </a:moveTo>
                        <a:lnTo>
                          <a:pt x="113" y="2"/>
                        </a:lnTo>
                        <a:lnTo>
                          <a:pt x="111" y="11"/>
                        </a:lnTo>
                        <a:lnTo>
                          <a:pt x="91" y="28"/>
                        </a:lnTo>
                        <a:lnTo>
                          <a:pt x="69" y="31"/>
                        </a:lnTo>
                        <a:lnTo>
                          <a:pt x="71" y="37"/>
                        </a:lnTo>
                        <a:lnTo>
                          <a:pt x="63" y="44"/>
                        </a:lnTo>
                        <a:lnTo>
                          <a:pt x="49" y="46"/>
                        </a:lnTo>
                        <a:lnTo>
                          <a:pt x="36" y="53"/>
                        </a:lnTo>
                        <a:lnTo>
                          <a:pt x="33" y="48"/>
                        </a:lnTo>
                        <a:lnTo>
                          <a:pt x="23" y="55"/>
                        </a:lnTo>
                        <a:lnTo>
                          <a:pt x="14" y="55"/>
                        </a:lnTo>
                        <a:lnTo>
                          <a:pt x="0" y="79"/>
                        </a:lnTo>
                        <a:lnTo>
                          <a:pt x="2" y="95"/>
                        </a:lnTo>
                        <a:lnTo>
                          <a:pt x="14" y="117"/>
                        </a:lnTo>
                        <a:lnTo>
                          <a:pt x="23" y="124"/>
                        </a:lnTo>
                        <a:lnTo>
                          <a:pt x="38" y="113"/>
                        </a:lnTo>
                        <a:lnTo>
                          <a:pt x="44" y="112"/>
                        </a:lnTo>
                        <a:lnTo>
                          <a:pt x="52" y="117"/>
                        </a:lnTo>
                        <a:lnTo>
                          <a:pt x="63" y="112"/>
                        </a:lnTo>
                        <a:lnTo>
                          <a:pt x="68" y="112"/>
                        </a:lnTo>
                        <a:lnTo>
                          <a:pt x="68" y="99"/>
                        </a:lnTo>
                        <a:lnTo>
                          <a:pt x="76" y="88"/>
                        </a:lnTo>
                        <a:lnTo>
                          <a:pt x="85" y="90"/>
                        </a:lnTo>
                        <a:lnTo>
                          <a:pt x="94" y="99"/>
                        </a:lnTo>
                        <a:lnTo>
                          <a:pt x="98" y="99"/>
                        </a:lnTo>
                        <a:lnTo>
                          <a:pt x="109" y="102"/>
                        </a:lnTo>
                        <a:lnTo>
                          <a:pt x="122" y="102"/>
                        </a:lnTo>
                        <a:lnTo>
                          <a:pt x="129" y="95"/>
                        </a:lnTo>
                        <a:lnTo>
                          <a:pt x="136" y="97"/>
                        </a:lnTo>
                        <a:lnTo>
                          <a:pt x="155" y="90"/>
                        </a:lnTo>
                        <a:lnTo>
                          <a:pt x="158" y="93"/>
                        </a:lnTo>
                        <a:lnTo>
                          <a:pt x="164" y="91"/>
                        </a:lnTo>
                        <a:lnTo>
                          <a:pt x="164" y="88"/>
                        </a:lnTo>
                        <a:lnTo>
                          <a:pt x="180" y="88"/>
                        </a:lnTo>
                        <a:lnTo>
                          <a:pt x="184" y="91"/>
                        </a:lnTo>
                        <a:lnTo>
                          <a:pt x="186" y="90"/>
                        </a:lnTo>
                        <a:lnTo>
                          <a:pt x="189" y="91"/>
                        </a:lnTo>
                        <a:lnTo>
                          <a:pt x="191" y="88"/>
                        </a:lnTo>
                        <a:lnTo>
                          <a:pt x="200" y="90"/>
                        </a:lnTo>
                        <a:lnTo>
                          <a:pt x="195" y="82"/>
                        </a:lnTo>
                        <a:lnTo>
                          <a:pt x="186" y="75"/>
                        </a:lnTo>
                        <a:lnTo>
                          <a:pt x="180" y="64"/>
                        </a:lnTo>
                        <a:lnTo>
                          <a:pt x="165" y="53"/>
                        </a:lnTo>
                        <a:lnTo>
                          <a:pt x="164" y="44"/>
                        </a:lnTo>
                        <a:lnTo>
                          <a:pt x="149" y="40"/>
                        </a:lnTo>
                        <a:lnTo>
                          <a:pt x="148" y="37"/>
                        </a:lnTo>
                        <a:lnTo>
                          <a:pt x="139" y="33"/>
                        </a:lnTo>
                        <a:lnTo>
                          <a:pt x="139" y="13"/>
                        </a:lnTo>
                        <a:lnTo>
                          <a:pt x="125" y="0"/>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6" name=""/>
                  <p:cNvSpPr/>
                  <p:nvPr/>
                </p:nvSpPr>
                <p:spPr>
                  <a:xfrm>
                    <a:off x="4807800" y="3703320"/>
                    <a:ext cx="281160" cy="172800"/>
                  </a:xfrm>
                  <a:custGeom>
                    <a:avLst/>
                    <a:gdLst/>
                    <a:ahLst/>
                    <a:rect l="l" t="t" r="r" b="b"/>
                    <a:pathLst>
                      <a:path w="201" h="125">
                        <a:moveTo>
                          <a:pt x="125" y="0"/>
                        </a:moveTo>
                        <a:lnTo>
                          <a:pt x="113" y="2"/>
                        </a:lnTo>
                        <a:lnTo>
                          <a:pt x="111" y="11"/>
                        </a:lnTo>
                        <a:lnTo>
                          <a:pt x="91" y="28"/>
                        </a:lnTo>
                        <a:lnTo>
                          <a:pt x="69" y="31"/>
                        </a:lnTo>
                        <a:lnTo>
                          <a:pt x="71" y="37"/>
                        </a:lnTo>
                        <a:lnTo>
                          <a:pt x="63" y="44"/>
                        </a:lnTo>
                        <a:lnTo>
                          <a:pt x="49" y="46"/>
                        </a:lnTo>
                        <a:lnTo>
                          <a:pt x="36" y="53"/>
                        </a:lnTo>
                        <a:lnTo>
                          <a:pt x="33" y="48"/>
                        </a:lnTo>
                        <a:lnTo>
                          <a:pt x="23" y="55"/>
                        </a:lnTo>
                        <a:lnTo>
                          <a:pt x="14" y="55"/>
                        </a:lnTo>
                        <a:lnTo>
                          <a:pt x="0" y="79"/>
                        </a:lnTo>
                        <a:lnTo>
                          <a:pt x="2" y="95"/>
                        </a:lnTo>
                        <a:lnTo>
                          <a:pt x="14" y="117"/>
                        </a:lnTo>
                        <a:lnTo>
                          <a:pt x="23" y="124"/>
                        </a:lnTo>
                        <a:lnTo>
                          <a:pt x="38" y="113"/>
                        </a:lnTo>
                        <a:lnTo>
                          <a:pt x="44" y="112"/>
                        </a:lnTo>
                        <a:lnTo>
                          <a:pt x="52" y="117"/>
                        </a:lnTo>
                        <a:lnTo>
                          <a:pt x="63" y="112"/>
                        </a:lnTo>
                        <a:lnTo>
                          <a:pt x="68" y="112"/>
                        </a:lnTo>
                        <a:lnTo>
                          <a:pt x="68" y="99"/>
                        </a:lnTo>
                        <a:lnTo>
                          <a:pt x="76" y="88"/>
                        </a:lnTo>
                        <a:lnTo>
                          <a:pt x="85" y="90"/>
                        </a:lnTo>
                        <a:lnTo>
                          <a:pt x="94" y="99"/>
                        </a:lnTo>
                        <a:lnTo>
                          <a:pt x="98" y="99"/>
                        </a:lnTo>
                        <a:lnTo>
                          <a:pt x="109" y="102"/>
                        </a:lnTo>
                        <a:lnTo>
                          <a:pt x="122" y="102"/>
                        </a:lnTo>
                        <a:lnTo>
                          <a:pt x="129" y="95"/>
                        </a:lnTo>
                        <a:lnTo>
                          <a:pt x="136" y="97"/>
                        </a:lnTo>
                        <a:lnTo>
                          <a:pt x="155" y="90"/>
                        </a:lnTo>
                        <a:lnTo>
                          <a:pt x="158" y="93"/>
                        </a:lnTo>
                        <a:lnTo>
                          <a:pt x="164" y="91"/>
                        </a:lnTo>
                        <a:lnTo>
                          <a:pt x="164" y="88"/>
                        </a:lnTo>
                        <a:lnTo>
                          <a:pt x="180" y="88"/>
                        </a:lnTo>
                        <a:lnTo>
                          <a:pt x="184" y="91"/>
                        </a:lnTo>
                        <a:lnTo>
                          <a:pt x="186" y="90"/>
                        </a:lnTo>
                        <a:lnTo>
                          <a:pt x="189" y="91"/>
                        </a:lnTo>
                        <a:lnTo>
                          <a:pt x="191" y="88"/>
                        </a:lnTo>
                        <a:lnTo>
                          <a:pt x="200" y="90"/>
                        </a:lnTo>
                        <a:lnTo>
                          <a:pt x="195" y="82"/>
                        </a:lnTo>
                        <a:lnTo>
                          <a:pt x="186" y="75"/>
                        </a:lnTo>
                        <a:lnTo>
                          <a:pt x="180" y="64"/>
                        </a:lnTo>
                        <a:lnTo>
                          <a:pt x="165" y="53"/>
                        </a:lnTo>
                        <a:lnTo>
                          <a:pt x="164" y="44"/>
                        </a:lnTo>
                        <a:lnTo>
                          <a:pt x="149" y="40"/>
                        </a:lnTo>
                        <a:lnTo>
                          <a:pt x="148" y="37"/>
                        </a:lnTo>
                        <a:lnTo>
                          <a:pt x="139" y="33"/>
                        </a:lnTo>
                        <a:lnTo>
                          <a:pt x="139" y="13"/>
                        </a:lnTo>
                        <a:lnTo>
                          <a:pt x="125" y="0"/>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7" name=""/>
                  <p:cNvSpPr/>
                  <p:nvPr/>
                </p:nvSpPr>
                <p:spPr>
                  <a:xfrm>
                    <a:off x="4784040" y="3432240"/>
                    <a:ext cx="229680" cy="348480"/>
                  </a:xfrm>
                  <a:custGeom>
                    <a:avLst/>
                    <a:gdLst/>
                    <a:ahLst/>
                    <a:rect l="l" t="t" r="r" b="b"/>
                    <a:pathLst>
                      <a:path w="164" h="252">
                        <a:moveTo>
                          <a:pt x="26" y="5"/>
                        </a:moveTo>
                        <a:lnTo>
                          <a:pt x="40" y="0"/>
                        </a:lnTo>
                        <a:lnTo>
                          <a:pt x="163" y="61"/>
                        </a:lnTo>
                        <a:lnTo>
                          <a:pt x="163" y="122"/>
                        </a:lnTo>
                        <a:lnTo>
                          <a:pt x="146" y="123"/>
                        </a:lnTo>
                        <a:lnTo>
                          <a:pt x="144" y="133"/>
                        </a:lnTo>
                        <a:lnTo>
                          <a:pt x="135" y="142"/>
                        </a:lnTo>
                        <a:lnTo>
                          <a:pt x="135" y="147"/>
                        </a:lnTo>
                        <a:lnTo>
                          <a:pt x="134" y="151"/>
                        </a:lnTo>
                        <a:lnTo>
                          <a:pt x="130" y="165"/>
                        </a:lnTo>
                        <a:lnTo>
                          <a:pt x="130" y="169"/>
                        </a:lnTo>
                        <a:lnTo>
                          <a:pt x="135" y="169"/>
                        </a:lnTo>
                        <a:lnTo>
                          <a:pt x="137" y="178"/>
                        </a:lnTo>
                        <a:lnTo>
                          <a:pt x="146" y="193"/>
                        </a:lnTo>
                        <a:lnTo>
                          <a:pt x="143" y="196"/>
                        </a:lnTo>
                        <a:lnTo>
                          <a:pt x="130" y="198"/>
                        </a:lnTo>
                        <a:lnTo>
                          <a:pt x="128" y="207"/>
                        </a:lnTo>
                        <a:lnTo>
                          <a:pt x="108" y="224"/>
                        </a:lnTo>
                        <a:lnTo>
                          <a:pt x="86" y="227"/>
                        </a:lnTo>
                        <a:lnTo>
                          <a:pt x="88" y="233"/>
                        </a:lnTo>
                        <a:lnTo>
                          <a:pt x="80" y="240"/>
                        </a:lnTo>
                        <a:lnTo>
                          <a:pt x="66" y="242"/>
                        </a:lnTo>
                        <a:lnTo>
                          <a:pt x="53" y="249"/>
                        </a:lnTo>
                        <a:lnTo>
                          <a:pt x="50" y="244"/>
                        </a:lnTo>
                        <a:lnTo>
                          <a:pt x="40" y="251"/>
                        </a:lnTo>
                        <a:lnTo>
                          <a:pt x="31" y="251"/>
                        </a:lnTo>
                        <a:lnTo>
                          <a:pt x="26" y="231"/>
                        </a:lnTo>
                        <a:lnTo>
                          <a:pt x="15" y="226"/>
                        </a:lnTo>
                        <a:lnTo>
                          <a:pt x="10" y="218"/>
                        </a:lnTo>
                        <a:lnTo>
                          <a:pt x="13" y="213"/>
                        </a:lnTo>
                        <a:lnTo>
                          <a:pt x="29" y="211"/>
                        </a:lnTo>
                        <a:lnTo>
                          <a:pt x="22" y="196"/>
                        </a:lnTo>
                        <a:lnTo>
                          <a:pt x="24" y="182"/>
                        </a:lnTo>
                        <a:lnTo>
                          <a:pt x="19" y="167"/>
                        </a:lnTo>
                        <a:lnTo>
                          <a:pt x="26" y="165"/>
                        </a:lnTo>
                        <a:lnTo>
                          <a:pt x="26" y="158"/>
                        </a:lnTo>
                        <a:lnTo>
                          <a:pt x="12" y="156"/>
                        </a:lnTo>
                        <a:lnTo>
                          <a:pt x="8" y="147"/>
                        </a:lnTo>
                        <a:lnTo>
                          <a:pt x="0" y="143"/>
                        </a:lnTo>
                        <a:lnTo>
                          <a:pt x="4" y="133"/>
                        </a:lnTo>
                        <a:lnTo>
                          <a:pt x="31" y="103"/>
                        </a:lnTo>
                        <a:lnTo>
                          <a:pt x="33" y="76"/>
                        </a:lnTo>
                        <a:lnTo>
                          <a:pt x="37" y="54"/>
                        </a:lnTo>
                        <a:lnTo>
                          <a:pt x="40" y="47"/>
                        </a:lnTo>
                        <a:lnTo>
                          <a:pt x="31" y="40"/>
                        </a:lnTo>
                        <a:lnTo>
                          <a:pt x="26" y="31"/>
                        </a:lnTo>
                        <a:lnTo>
                          <a:pt x="26" y="5"/>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8" name=""/>
                  <p:cNvSpPr/>
                  <p:nvPr/>
                </p:nvSpPr>
                <p:spPr>
                  <a:xfrm>
                    <a:off x="4784040" y="3432240"/>
                    <a:ext cx="229680" cy="348480"/>
                  </a:xfrm>
                  <a:custGeom>
                    <a:avLst/>
                    <a:gdLst/>
                    <a:ahLst/>
                    <a:rect l="l" t="t" r="r" b="b"/>
                    <a:pathLst>
                      <a:path w="164" h="252">
                        <a:moveTo>
                          <a:pt x="26" y="5"/>
                        </a:moveTo>
                        <a:lnTo>
                          <a:pt x="40" y="0"/>
                        </a:lnTo>
                        <a:lnTo>
                          <a:pt x="163" y="61"/>
                        </a:lnTo>
                        <a:lnTo>
                          <a:pt x="163" y="122"/>
                        </a:lnTo>
                        <a:lnTo>
                          <a:pt x="146" y="123"/>
                        </a:lnTo>
                        <a:lnTo>
                          <a:pt x="144" y="133"/>
                        </a:lnTo>
                        <a:lnTo>
                          <a:pt x="135" y="142"/>
                        </a:lnTo>
                        <a:lnTo>
                          <a:pt x="135" y="147"/>
                        </a:lnTo>
                        <a:lnTo>
                          <a:pt x="134" y="151"/>
                        </a:lnTo>
                        <a:lnTo>
                          <a:pt x="130" y="165"/>
                        </a:lnTo>
                        <a:lnTo>
                          <a:pt x="130" y="169"/>
                        </a:lnTo>
                        <a:lnTo>
                          <a:pt x="135" y="169"/>
                        </a:lnTo>
                        <a:lnTo>
                          <a:pt x="137" y="178"/>
                        </a:lnTo>
                        <a:lnTo>
                          <a:pt x="146" y="193"/>
                        </a:lnTo>
                        <a:lnTo>
                          <a:pt x="143" y="196"/>
                        </a:lnTo>
                        <a:lnTo>
                          <a:pt x="130" y="198"/>
                        </a:lnTo>
                        <a:lnTo>
                          <a:pt x="128" y="207"/>
                        </a:lnTo>
                        <a:lnTo>
                          <a:pt x="108" y="224"/>
                        </a:lnTo>
                        <a:lnTo>
                          <a:pt x="86" y="227"/>
                        </a:lnTo>
                        <a:lnTo>
                          <a:pt x="88" y="233"/>
                        </a:lnTo>
                        <a:lnTo>
                          <a:pt x="80" y="240"/>
                        </a:lnTo>
                        <a:lnTo>
                          <a:pt x="66" y="242"/>
                        </a:lnTo>
                        <a:lnTo>
                          <a:pt x="53" y="249"/>
                        </a:lnTo>
                        <a:lnTo>
                          <a:pt x="50" y="244"/>
                        </a:lnTo>
                        <a:lnTo>
                          <a:pt x="40" y="251"/>
                        </a:lnTo>
                        <a:lnTo>
                          <a:pt x="31" y="251"/>
                        </a:lnTo>
                        <a:lnTo>
                          <a:pt x="26" y="231"/>
                        </a:lnTo>
                        <a:lnTo>
                          <a:pt x="15" y="226"/>
                        </a:lnTo>
                        <a:lnTo>
                          <a:pt x="10" y="218"/>
                        </a:lnTo>
                        <a:lnTo>
                          <a:pt x="13" y="213"/>
                        </a:lnTo>
                        <a:lnTo>
                          <a:pt x="29" y="211"/>
                        </a:lnTo>
                        <a:lnTo>
                          <a:pt x="22" y="196"/>
                        </a:lnTo>
                        <a:lnTo>
                          <a:pt x="24" y="182"/>
                        </a:lnTo>
                        <a:lnTo>
                          <a:pt x="19" y="167"/>
                        </a:lnTo>
                        <a:lnTo>
                          <a:pt x="26" y="165"/>
                        </a:lnTo>
                        <a:lnTo>
                          <a:pt x="26" y="158"/>
                        </a:lnTo>
                        <a:lnTo>
                          <a:pt x="12" y="156"/>
                        </a:lnTo>
                        <a:lnTo>
                          <a:pt x="8" y="147"/>
                        </a:lnTo>
                        <a:lnTo>
                          <a:pt x="0" y="143"/>
                        </a:lnTo>
                        <a:lnTo>
                          <a:pt x="4" y="133"/>
                        </a:lnTo>
                        <a:lnTo>
                          <a:pt x="31" y="103"/>
                        </a:lnTo>
                        <a:lnTo>
                          <a:pt x="33" y="76"/>
                        </a:lnTo>
                        <a:lnTo>
                          <a:pt x="37" y="54"/>
                        </a:lnTo>
                        <a:lnTo>
                          <a:pt x="40" y="47"/>
                        </a:lnTo>
                        <a:lnTo>
                          <a:pt x="31" y="40"/>
                        </a:lnTo>
                        <a:lnTo>
                          <a:pt x="26" y="31"/>
                        </a:lnTo>
                        <a:lnTo>
                          <a:pt x="26" y="5"/>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9" name=""/>
                  <p:cNvSpPr/>
                  <p:nvPr/>
                </p:nvSpPr>
                <p:spPr>
                  <a:xfrm>
                    <a:off x="4736880" y="3858120"/>
                    <a:ext cx="160560" cy="185040"/>
                  </a:xfrm>
                  <a:custGeom>
                    <a:avLst/>
                    <a:gdLst/>
                    <a:ahLst/>
                    <a:rect l="l" t="t" r="r" b="b"/>
                    <a:pathLst>
                      <a:path w="115" h="134">
                        <a:moveTo>
                          <a:pt x="114" y="0"/>
                        </a:moveTo>
                        <a:lnTo>
                          <a:pt x="103" y="5"/>
                        </a:lnTo>
                        <a:lnTo>
                          <a:pt x="95" y="0"/>
                        </a:lnTo>
                        <a:lnTo>
                          <a:pt x="89" y="1"/>
                        </a:lnTo>
                        <a:lnTo>
                          <a:pt x="74" y="12"/>
                        </a:lnTo>
                        <a:lnTo>
                          <a:pt x="72" y="32"/>
                        </a:lnTo>
                        <a:lnTo>
                          <a:pt x="67" y="25"/>
                        </a:lnTo>
                        <a:lnTo>
                          <a:pt x="53" y="23"/>
                        </a:lnTo>
                        <a:lnTo>
                          <a:pt x="33" y="23"/>
                        </a:lnTo>
                        <a:lnTo>
                          <a:pt x="31" y="38"/>
                        </a:lnTo>
                        <a:lnTo>
                          <a:pt x="33" y="38"/>
                        </a:lnTo>
                        <a:lnTo>
                          <a:pt x="36" y="32"/>
                        </a:lnTo>
                        <a:lnTo>
                          <a:pt x="46" y="34"/>
                        </a:lnTo>
                        <a:lnTo>
                          <a:pt x="49" y="38"/>
                        </a:lnTo>
                        <a:lnTo>
                          <a:pt x="49" y="43"/>
                        </a:lnTo>
                        <a:lnTo>
                          <a:pt x="44" y="52"/>
                        </a:lnTo>
                        <a:lnTo>
                          <a:pt x="48" y="69"/>
                        </a:lnTo>
                        <a:lnTo>
                          <a:pt x="44" y="91"/>
                        </a:lnTo>
                        <a:lnTo>
                          <a:pt x="38" y="92"/>
                        </a:lnTo>
                        <a:lnTo>
                          <a:pt x="22" y="83"/>
                        </a:lnTo>
                        <a:lnTo>
                          <a:pt x="10" y="94"/>
                        </a:lnTo>
                        <a:lnTo>
                          <a:pt x="10" y="109"/>
                        </a:lnTo>
                        <a:lnTo>
                          <a:pt x="2" y="111"/>
                        </a:lnTo>
                        <a:lnTo>
                          <a:pt x="0" y="116"/>
                        </a:lnTo>
                        <a:lnTo>
                          <a:pt x="10" y="125"/>
                        </a:lnTo>
                        <a:lnTo>
                          <a:pt x="13" y="133"/>
                        </a:lnTo>
                        <a:lnTo>
                          <a:pt x="24" y="122"/>
                        </a:lnTo>
                        <a:lnTo>
                          <a:pt x="27" y="125"/>
                        </a:lnTo>
                        <a:lnTo>
                          <a:pt x="36" y="129"/>
                        </a:lnTo>
                        <a:lnTo>
                          <a:pt x="40" y="123"/>
                        </a:lnTo>
                        <a:lnTo>
                          <a:pt x="49" y="122"/>
                        </a:lnTo>
                        <a:lnTo>
                          <a:pt x="49" y="129"/>
                        </a:lnTo>
                        <a:lnTo>
                          <a:pt x="53" y="129"/>
                        </a:lnTo>
                        <a:lnTo>
                          <a:pt x="72" y="114"/>
                        </a:lnTo>
                        <a:lnTo>
                          <a:pt x="76" y="105"/>
                        </a:lnTo>
                        <a:lnTo>
                          <a:pt x="80" y="87"/>
                        </a:lnTo>
                        <a:lnTo>
                          <a:pt x="86" y="78"/>
                        </a:lnTo>
                        <a:lnTo>
                          <a:pt x="100" y="67"/>
                        </a:lnTo>
                        <a:lnTo>
                          <a:pt x="105" y="25"/>
                        </a:lnTo>
                        <a:lnTo>
                          <a:pt x="114" y="10"/>
                        </a:lnTo>
                        <a:lnTo>
                          <a:pt x="114" y="0"/>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0" name=""/>
                  <p:cNvSpPr/>
                  <p:nvPr/>
                </p:nvSpPr>
                <p:spPr>
                  <a:xfrm>
                    <a:off x="4736880" y="3858120"/>
                    <a:ext cx="160560" cy="185040"/>
                  </a:xfrm>
                  <a:custGeom>
                    <a:avLst/>
                    <a:gdLst/>
                    <a:ahLst/>
                    <a:rect l="l" t="t" r="r" b="b"/>
                    <a:pathLst>
                      <a:path w="115" h="134">
                        <a:moveTo>
                          <a:pt x="114" y="0"/>
                        </a:moveTo>
                        <a:lnTo>
                          <a:pt x="103" y="5"/>
                        </a:lnTo>
                        <a:lnTo>
                          <a:pt x="95" y="0"/>
                        </a:lnTo>
                        <a:lnTo>
                          <a:pt x="89" y="1"/>
                        </a:lnTo>
                        <a:lnTo>
                          <a:pt x="74" y="12"/>
                        </a:lnTo>
                        <a:lnTo>
                          <a:pt x="72" y="32"/>
                        </a:lnTo>
                        <a:lnTo>
                          <a:pt x="67" y="25"/>
                        </a:lnTo>
                        <a:lnTo>
                          <a:pt x="53" y="23"/>
                        </a:lnTo>
                        <a:lnTo>
                          <a:pt x="33" y="23"/>
                        </a:lnTo>
                        <a:lnTo>
                          <a:pt x="31" y="38"/>
                        </a:lnTo>
                        <a:lnTo>
                          <a:pt x="33" y="38"/>
                        </a:lnTo>
                        <a:lnTo>
                          <a:pt x="36" y="32"/>
                        </a:lnTo>
                        <a:lnTo>
                          <a:pt x="46" y="34"/>
                        </a:lnTo>
                        <a:lnTo>
                          <a:pt x="49" y="38"/>
                        </a:lnTo>
                        <a:lnTo>
                          <a:pt x="49" y="43"/>
                        </a:lnTo>
                        <a:lnTo>
                          <a:pt x="44" y="52"/>
                        </a:lnTo>
                        <a:lnTo>
                          <a:pt x="48" y="69"/>
                        </a:lnTo>
                        <a:lnTo>
                          <a:pt x="44" y="91"/>
                        </a:lnTo>
                        <a:lnTo>
                          <a:pt x="38" y="92"/>
                        </a:lnTo>
                        <a:lnTo>
                          <a:pt x="22" y="83"/>
                        </a:lnTo>
                        <a:lnTo>
                          <a:pt x="10" y="94"/>
                        </a:lnTo>
                        <a:lnTo>
                          <a:pt x="10" y="109"/>
                        </a:lnTo>
                        <a:lnTo>
                          <a:pt x="2" y="111"/>
                        </a:lnTo>
                        <a:lnTo>
                          <a:pt x="0" y="116"/>
                        </a:lnTo>
                        <a:lnTo>
                          <a:pt x="10" y="125"/>
                        </a:lnTo>
                        <a:lnTo>
                          <a:pt x="13" y="133"/>
                        </a:lnTo>
                        <a:lnTo>
                          <a:pt x="24" y="122"/>
                        </a:lnTo>
                        <a:lnTo>
                          <a:pt x="27" y="125"/>
                        </a:lnTo>
                        <a:lnTo>
                          <a:pt x="36" y="129"/>
                        </a:lnTo>
                        <a:lnTo>
                          <a:pt x="40" y="123"/>
                        </a:lnTo>
                        <a:lnTo>
                          <a:pt x="49" y="122"/>
                        </a:lnTo>
                        <a:lnTo>
                          <a:pt x="49" y="129"/>
                        </a:lnTo>
                        <a:lnTo>
                          <a:pt x="53" y="129"/>
                        </a:lnTo>
                        <a:lnTo>
                          <a:pt x="72" y="114"/>
                        </a:lnTo>
                        <a:lnTo>
                          <a:pt x="76" y="105"/>
                        </a:lnTo>
                        <a:lnTo>
                          <a:pt x="80" y="87"/>
                        </a:lnTo>
                        <a:lnTo>
                          <a:pt x="86" y="78"/>
                        </a:lnTo>
                        <a:lnTo>
                          <a:pt x="100" y="67"/>
                        </a:lnTo>
                        <a:lnTo>
                          <a:pt x="105" y="25"/>
                        </a:lnTo>
                        <a:lnTo>
                          <a:pt x="114" y="10"/>
                        </a:lnTo>
                        <a:lnTo>
                          <a:pt x="114" y="0"/>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1" name=""/>
                  <p:cNvSpPr/>
                  <p:nvPr/>
                </p:nvSpPr>
                <p:spPr>
                  <a:xfrm>
                    <a:off x="4516920" y="3672720"/>
                    <a:ext cx="63000" cy="132480"/>
                  </a:xfrm>
                  <a:custGeom>
                    <a:avLst/>
                    <a:gdLst/>
                    <a:ahLst/>
                    <a:rect l="l" t="t" r="r" b="b"/>
                    <a:pathLst>
                      <a:path w="45" h="96">
                        <a:moveTo>
                          <a:pt x="31" y="93"/>
                        </a:moveTo>
                        <a:lnTo>
                          <a:pt x="19" y="95"/>
                        </a:lnTo>
                        <a:lnTo>
                          <a:pt x="13" y="88"/>
                        </a:lnTo>
                        <a:lnTo>
                          <a:pt x="13" y="57"/>
                        </a:lnTo>
                        <a:lnTo>
                          <a:pt x="7" y="39"/>
                        </a:lnTo>
                        <a:lnTo>
                          <a:pt x="0" y="31"/>
                        </a:lnTo>
                        <a:lnTo>
                          <a:pt x="2" y="22"/>
                        </a:lnTo>
                        <a:lnTo>
                          <a:pt x="9" y="15"/>
                        </a:lnTo>
                        <a:lnTo>
                          <a:pt x="19" y="15"/>
                        </a:lnTo>
                        <a:lnTo>
                          <a:pt x="24" y="8"/>
                        </a:lnTo>
                        <a:lnTo>
                          <a:pt x="26" y="6"/>
                        </a:lnTo>
                        <a:lnTo>
                          <a:pt x="24" y="2"/>
                        </a:lnTo>
                        <a:lnTo>
                          <a:pt x="31" y="0"/>
                        </a:lnTo>
                        <a:lnTo>
                          <a:pt x="40" y="11"/>
                        </a:lnTo>
                        <a:lnTo>
                          <a:pt x="40" y="17"/>
                        </a:lnTo>
                        <a:lnTo>
                          <a:pt x="44" y="21"/>
                        </a:lnTo>
                        <a:lnTo>
                          <a:pt x="44" y="30"/>
                        </a:lnTo>
                        <a:lnTo>
                          <a:pt x="40" y="31"/>
                        </a:lnTo>
                        <a:lnTo>
                          <a:pt x="40" y="39"/>
                        </a:lnTo>
                        <a:lnTo>
                          <a:pt x="37" y="44"/>
                        </a:lnTo>
                        <a:lnTo>
                          <a:pt x="31" y="61"/>
                        </a:lnTo>
                        <a:lnTo>
                          <a:pt x="31" y="93"/>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2" name=""/>
                  <p:cNvSpPr/>
                  <p:nvPr/>
                </p:nvSpPr>
                <p:spPr>
                  <a:xfrm>
                    <a:off x="4516920" y="3672720"/>
                    <a:ext cx="63000" cy="132480"/>
                  </a:xfrm>
                  <a:custGeom>
                    <a:avLst/>
                    <a:gdLst/>
                    <a:ahLst/>
                    <a:rect l="l" t="t" r="r" b="b"/>
                    <a:pathLst>
                      <a:path w="45" h="96">
                        <a:moveTo>
                          <a:pt x="31" y="93"/>
                        </a:moveTo>
                        <a:lnTo>
                          <a:pt x="19" y="95"/>
                        </a:lnTo>
                        <a:lnTo>
                          <a:pt x="13" y="88"/>
                        </a:lnTo>
                        <a:lnTo>
                          <a:pt x="13" y="57"/>
                        </a:lnTo>
                        <a:lnTo>
                          <a:pt x="7" y="39"/>
                        </a:lnTo>
                        <a:lnTo>
                          <a:pt x="0" y="31"/>
                        </a:lnTo>
                        <a:lnTo>
                          <a:pt x="2" y="22"/>
                        </a:lnTo>
                        <a:lnTo>
                          <a:pt x="9" y="15"/>
                        </a:lnTo>
                        <a:lnTo>
                          <a:pt x="19" y="15"/>
                        </a:lnTo>
                        <a:lnTo>
                          <a:pt x="24" y="8"/>
                        </a:lnTo>
                        <a:lnTo>
                          <a:pt x="26" y="6"/>
                        </a:lnTo>
                        <a:lnTo>
                          <a:pt x="24" y="2"/>
                        </a:lnTo>
                        <a:lnTo>
                          <a:pt x="31" y="0"/>
                        </a:lnTo>
                        <a:lnTo>
                          <a:pt x="40" y="11"/>
                        </a:lnTo>
                        <a:lnTo>
                          <a:pt x="40" y="17"/>
                        </a:lnTo>
                        <a:lnTo>
                          <a:pt x="44" y="21"/>
                        </a:lnTo>
                        <a:lnTo>
                          <a:pt x="44" y="30"/>
                        </a:lnTo>
                        <a:lnTo>
                          <a:pt x="40" y="31"/>
                        </a:lnTo>
                        <a:lnTo>
                          <a:pt x="40" y="39"/>
                        </a:lnTo>
                        <a:lnTo>
                          <a:pt x="37" y="44"/>
                        </a:lnTo>
                        <a:lnTo>
                          <a:pt x="31" y="61"/>
                        </a:lnTo>
                        <a:lnTo>
                          <a:pt x="31" y="93"/>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3" name=""/>
                  <p:cNvSpPr/>
                  <p:nvPr/>
                </p:nvSpPr>
                <p:spPr>
                  <a:xfrm>
                    <a:off x="4698720" y="3886920"/>
                    <a:ext cx="42120" cy="29160"/>
                  </a:xfrm>
                  <a:custGeom>
                    <a:avLst/>
                    <a:gdLst/>
                    <a:ahLst/>
                    <a:rect l="l" t="t" r="r" b="b"/>
                    <a:pathLst>
                      <a:path w="30" h="21">
                        <a:moveTo>
                          <a:pt x="29" y="0"/>
                        </a:moveTo>
                        <a:lnTo>
                          <a:pt x="4" y="2"/>
                        </a:lnTo>
                        <a:lnTo>
                          <a:pt x="0" y="17"/>
                        </a:lnTo>
                        <a:lnTo>
                          <a:pt x="4" y="20"/>
                        </a:lnTo>
                        <a:lnTo>
                          <a:pt x="29" y="19"/>
                        </a:lnTo>
                        <a:lnTo>
                          <a:pt x="29" y="0"/>
                        </a:lnTo>
                      </a:path>
                    </a:pathLst>
                  </a:custGeom>
                  <a:solidFill>
                    <a:srgbClr val="ccffcc"/>
                  </a:solidFill>
                  <a:ln w="0">
                    <a:noFill/>
                  </a:ln>
                </p:spPr>
                <p:style>
                  <a:lnRef idx="0"/>
                  <a:fillRef idx="0"/>
                  <a:effectRef idx="0"/>
                  <a:fontRef idx="minor"/>
                </p:style>
                <p:txBody>
                  <a:bodyPr lIns="90000" rIns="90000" tIns="-17640" bIns="-17640" anchor="t">
                    <a:noAutofit/>
                  </a:bodyPr>
                  <a:p>
                    <a:endParaRPr b="0" lang="en-US" sz="2400" strike="noStrike" u="none">
                      <a:solidFill>
                        <a:srgbClr val="000000"/>
                      </a:solidFill>
                      <a:effectLst/>
                      <a:uFillTx/>
                      <a:latin typeface="Times New Roman"/>
                    </a:endParaRPr>
                  </a:p>
                </p:txBody>
              </p:sp>
              <p:sp>
                <p:nvSpPr>
                  <p:cNvPr id="474" name=""/>
                  <p:cNvSpPr/>
                  <p:nvPr/>
                </p:nvSpPr>
                <p:spPr>
                  <a:xfrm>
                    <a:off x="4698720" y="3886920"/>
                    <a:ext cx="42120" cy="29160"/>
                  </a:xfrm>
                  <a:custGeom>
                    <a:avLst/>
                    <a:gdLst/>
                    <a:ahLst/>
                    <a:rect l="l" t="t" r="r" b="b"/>
                    <a:pathLst>
                      <a:path w="30" h="21">
                        <a:moveTo>
                          <a:pt x="29" y="0"/>
                        </a:moveTo>
                        <a:lnTo>
                          <a:pt x="4" y="2"/>
                        </a:lnTo>
                        <a:lnTo>
                          <a:pt x="0" y="17"/>
                        </a:lnTo>
                        <a:lnTo>
                          <a:pt x="4" y="20"/>
                        </a:lnTo>
                        <a:lnTo>
                          <a:pt x="29" y="19"/>
                        </a:lnTo>
                        <a:lnTo>
                          <a:pt x="29" y="0"/>
                        </a:lnTo>
                      </a:path>
                    </a:pathLst>
                  </a:custGeom>
                  <a:noFill/>
                  <a:ln cap="rnd" w="12600">
                    <a:solidFill>
                      <a:srgbClr val="99ff99"/>
                    </a:solidFill>
                    <a:round/>
                  </a:ln>
                </p:spPr>
                <p:style>
                  <a:lnRef idx="0"/>
                  <a:fillRef idx="0"/>
                  <a:effectRef idx="0"/>
                  <a:fontRef idx="minor"/>
                </p:style>
                <p:txBody>
                  <a:bodyPr lIns="90000" rIns="90000" tIns="-17640" bIns="-17640" anchor="t">
                    <a:noAutofit/>
                  </a:bodyPr>
                  <a:p>
                    <a:endParaRPr b="0" lang="en-US" sz="2400" strike="noStrike" u="none">
                      <a:solidFill>
                        <a:srgbClr val="000000"/>
                      </a:solidFill>
                      <a:effectLst/>
                      <a:uFillTx/>
                      <a:latin typeface="Times New Roman"/>
                    </a:endParaRPr>
                  </a:p>
                </p:txBody>
              </p:sp>
              <p:sp>
                <p:nvSpPr>
                  <p:cNvPr id="475" name=""/>
                  <p:cNvSpPr/>
                  <p:nvPr/>
                </p:nvSpPr>
                <p:spPr>
                  <a:xfrm>
                    <a:off x="4680720" y="3855240"/>
                    <a:ext cx="8280" cy="10800"/>
                  </a:xfrm>
                  <a:custGeom>
                    <a:avLst/>
                    <a:gdLst/>
                    <a:ahLst/>
                    <a:rect l="l" t="t" r="r" b="b"/>
                    <a:pathLst>
                      <a:path w="6" h="8">
                        <a:moveTo>
                          <a:pt x="5" y="2"/>
                        </a:moveTo>
                        <a:lnTo>
                          <a:pt x="3" y="7"/>
                        </a:lnTo>
                        <a:lnTo>
                          <a:pt x="0" y="7"/>
                        </a:lnTo>
                        <a:lnTo>
                          <a:pt x="2" y="0"/>
                        </a:lnTo>
                        <a:lnTo>
                          <a:pt x="5" y="2"/>
                        </a:lnTo>
                      </a:path>
                    </a:pathLst>
                  </a:custGeom>
                  <a:solidFill>
                    <a:srgbClr val="ccffcc"/>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476" name=""/>
                  <p:cNvSpPr/>
                  <p:nvPr/>
                </p:nvSpPr>
                <p:spPr>
                  <a:xfrm>
                    <a:off x="4680720" y="3855240"/>
                    <a:ext cx="8280" cy="10800"/>
                  </a:xfrm>
                  <a:custGeom>
                    <a:avLst/>
                    <a:gdLst/>
                    <a:ahLst/>
                    <a:rect l="l" t="t" r="r" b="b"/>
                    <a:pathLst>
                      <a:path w="6" h="8">
                        <a:moveTo>
                          <a:pt x="5" y="2"/>
                        </a:moveTo>
                        <a:lnTo>
                          <a:pt x="3" y="7"/>
                        </a:lnTo>
                        <a:lnTo>
                          <a:pt x="0" y="7"/>
                        </a:lnTo>
                        <a:lnTo>
                          <a:pt x="2" y="0"/>
                        </a:lnTo>
                        <a:lnTo>
                          <a:pt x="5" y="2"/>
                        </a:lnTo>
                      </a:path>
                    </a:pathLst>
                  </a:custGeom>
                  <a:noFill/>
                  <a:ln cap="rnd" w="12600">
                    <a:solidFill>
                      <a:srgbClr val="99ff99"/>
                    </a:solidFill>
                    <a:round/>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477" name=""/>
                  <p:cNvSpPr/>
                  <p:nvPr/>
                </p:nvSpPr>
                <p:spPr>
                  <a:xfrm>
                    <a:off x="5205240" y="3549600"/>
                    <a:ext cx="320400" cy="313920"/>
                  </a:xfrm>
                  <a:custGeom>
                    <a:avLst/>
                    <a:gdLst/>
                    <a:ahLst/>
                    <a:rect l="l" t="t" r="r" b="b"/>
                    <a:pathLst>
                      <a:path w="229" h="227">
                        <a:moveTo>
                          <a:pt x="83" y="0"/>
                        </a:moveTo>
                        <a:lnTo>
                          <a:pt x="81" y="7"/>
                        </a:lnTo>
                        <a:lnTo>
                          <a:pt x="60" y="17"/>
                        </a:lnTo>
                        <a:lnTo>
                          <a:pt x="51" y="51"/>
                        </a:lnTo>
                        <a:lnTo>
                          <a:pt x="51" y="64"/>
                        </a:lnTo>
                        <a:lnTo>
                          <a:pt x="48" y="80"/>
                        </a:lnTo>
                        <a:lnTo>
                          <a:pt x="29" y="100"/>
                        </a:lnTo>
                        <a:lnTo>
                          <a:pt x="28" y="111"/>
                        </a:lnTo>
                        <a:lnTo>
                          <a:pt x="19" y="119"/>
                        </a:lnTo>
                        <a:lnTo>
                          <a:pt x="17" y="148"/>
                        </a:lnTo>
                        <a:lnTo>
                          <a:pt x="12" y="151"/>
                        </a:lnTo>
                        <a:lnTo>
                          <a:pt x="3" y="151"/>
                        </a:lnTo>
                        <a:lnTo>
                          <a:pt x="0" y="159"/>
                        </a:lnTo>
                        <a:lnTo>
                          <a:pt x="12" y="164"/>
                        </a:lnTo>
                        <a:lnTo>
                          <a:pt x="17" y="171"/>
                        </a:lnTo>
                        <a:lnTo>
                          <a:pt x="26" y="177"/>
                        </a:lnTo>
                        <a:lnTo>
                          <a:pt x="31" y="193"/>
                        </a:lnTo>
                        <a:lnTo>
                          <a:pt x="43" y="197"/>
                        </a:lnTo>
                        <a:lnTo>
                          <a:pt x="43" y="210"/>
                        </a:lnTo>
                        <a:lnTo>
                          <a:pt x="55" y="210"/>
                        </a:lnTo>
                        <a:lnTo>
                          <a:pt x="73" y="223"/>
                        </a:lnTo>
                        <a:lnTo>
                          <a:pt x="90" y="226"/>
                        </a:lnTo>
                        <a:lnTo>
                          <a:pt x="97" y="226"/>
                        </a:lnTo>
                        <a:lnTo>
                          <a:pt x="107" y="217"/>
                        </a:lnTo>
                        <a:lnTo>
                          <a:pt x="119" y="215"/>
                        </a:lnTo>
                        <a:lnTo>
                          <a:pt x="126" y="221"/>
                        </a:lnTo>
                        <a:lnTo>
                          <a:pt x="135" y="219"/>
                        </a:lnTo>
                        <a:lnTo>
                          <a:pt x="164" y="204"/>
                        </a:lnTo>
                        <a:lnTo>
                          <a:pt x="182" y="202"/>
                        </a:lnTo>
                        <a:lnTo>
                          <a:pt x="224" y="161"/>
                        </a:lnTo>
                        <a:lnTo>
                          <a:pt x="228" y="155"/>
                        </a:lnTo>
                        <a:lnTo>
                          <a:pt x="213" y="157"/>
                        </a:lnTo>
                        <a:lnTo>
                          <a:pt x="168" y="141"/>
                        </a:lnTo>
                        <a:lnTo>
                          <a:pt x="150" y="122"/>
                        </a:lnTo>
                        <a:lnTo>
                          <a:pt x="150" y="113"/>
                        </a:lnTo>
                        <a:lnTo>
                          <a:pt x="145" y="110"/>
                        </a:lnTo>
                        <a:lnTo>
                          <a:pt x="135" y="113"/>
                        </a:lnTo>
                        <a:lnTo>
                          <a:pt x="133" y="108"/>
                        </a:lnTo>
                        <a:lnTo>
                          <a:pt x="138" y="91"/>
                        </a:lnTo>
                        <a:lnTo>
                          <a:pt x="152" y="84"/>
                        </a:lnTo>
                        <a:lnTo>
                          <a:pt x="142" y="77"/>
                        </a:lnTo>
                        <a:lnTo>
                          <a:pt x="124" y="55"/>
                        </a:lnTo>
                        <a:lnTo>
                          <a:pt x="114" y="49"/>
                        </a:lnTo>
                        <a:lnTo>
                          <a:pt x="107" y="49"/>
                        </a:lnTo>
                        <a:lnTo>
                          <a:pt x="104" y="42"/>
                        </a:lnTo>
                        <a:lnTo>
                          <a:pt x="102" y="48"/>
                        </a:lnTo>
                        <a:lnTo>
                          <a:pt x="100" y="46"/>
                        </a:lnTo>
                        <a:lnTo>
                          <a:pt x="93" y="33"/>
                        </a:lnTo>
                        <a:lnTo>
                          <a:pt x="88" y="9"/>
                        </a:lnTo>
                        <a:lnTo>
                          <a:pt x="83" y="0"/>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8" name=""/>
                  <p:cNvSpPr/>
                  <p:nvPr/>
                </p:nvSpPr>
                <p:spPr>
                  <a:xfrm>
                    <a:off x="5205240" y="3549600"/>
                    <a:ext cx="320400" cy="313920"/>
                  </a:xfrm>
                  <a:custGeom>
                    <a:avLst/>
                    <a:gdLst/>
                    <a:ahLst/>
                    <a:rect l="l" t="t" r="r" b="b"/>
                    <a:pathLst>
                      <a:path w="229" h="227">
                        <a:moveTo>
                          <a:pt x="83" y="0"/>
                        </a:moveTo>
                        <a:lnTo>
                          <a:pt x="81" y="7"/>
                        </a:lnTo>
                        <a:lnTo>
                          <a:pt x="60" y="17"/>
                        </a:lnTo>
                        <a:lnTo>
                          <a:pt x="51" y="51"/>
                        </a:lnTo>
                        <a:lnTo>
                          <a:pt x="51" y="64"/>
                        </a:lnTo>
                        <a:lnTo>
                          <a:pt x="48" y="80"/>
                        </a:lnTo>
                        <a:lnTo>
                          <a:pt x="29" y="100"/>
                        </a:lnTo>
                        <a:lnTo>
                          <a:pt x="28" y="111"/>
                        </a:lnTo>
                        <a:lnTo>
                          <a:pt x="19" y="119"/>
                        </a:lnTo>
                        <a:lnTo>
                          <a:pt x="17" y="148"/>
                        </a:lnTo>
                        <a:lnTo>
                          <a:pt x="12" y="151"/>
                        </a:lnTo>
                        <a:lnTo>
                          <a:pt x="3" y="151"/>
                        </a:lnTo>
                        <a:lnTo>
                          <a:pt x="0" y="159"/>
                        </a:lnTo>
                        <a:lnTo>
                          <a:pt x="12" y="164"/>
                        </a:lnTo>
                        <a:lnTo>
                          <a:pt x="17" y="171"/>
                        </a:lnTo>
                        <a:lnTo>
                          <a:pt x="26" y="177"/>
                        </a:lnTo>
                        <a:lnTo>
                          <a:pt x="31" y="193"/>
                        </a:lnTo>
                        <a:lnTo>
                          <a:pt x="43" y="197"/>
                        </a:lnTo>
                        <a:lnTo>
                          <a:pt x="43" y="210"/>
                        </a:lnTo>
                        <a:lnTo>
                          <a:pt x="55" y="210"/>
                        </a:lnTo>
                        <a:lnTo>
                          <a:pt x="73" y="223"/>
                        </a:lnTo>
                        <a:lnTo>
                          <a:pt x="90" y="226"/>
                        </a:lnTo>
                        <a:lnTo>
                          <a:pt x="97" y="226"/>
                        </a:lnTo>
                        <a:lnTo>
                          <a:pt x="107" y="217"/>
                        </a:lnTo>
                        <a:lnTo>
                          <a:pt x="119" y="215"/>
                        </a:lnTo>
                        <a:lnTo>
                          <a:pt x="126" y="221"/>
                        </a:lnTo>
                        <a:lnTo>
                          <a:pt x="135" y="219"/>
                        </a:lnTo>
                        <a:lnTo>
                          <a:pt x="164" y="204"/>
                        </a:lnTo>
                        <a:lnTo>
                          <a:pt x="182" y="202"/>
                        </a:lnTo>
                        <a:lnTo>
                          <a:pt x="224" y="161"/>
                        </a:lnTo>
                        <a:lnTo>
                          <a:pt x="228" y="155"/>
                        </a:lnTo>
                        <a:lnTo>
                          <a:pt x="213" y="157"/>
                        </a:lnTo>
                        <a:lnTo>
                          <a:pt x="168" y="141"/>
                        </a:lnTo>
                        <a:lnTo>
                          <a:pt x="150" y="122"/>
                        </a:lnTo>
                        <a:lnTo>
                          <a:pt x="150" y="113"/>
                        </a:lnTo>
                        <a:lnTo>
                          <a:pt x="145" y="110"/>
                        </a:lnTo>
                        <a:lnTo>
                          <a:pt x="135" y="113"/>
                        </a:lnTo>
                        <a:lnTo>
                          <a:pt x="133" y="108"/>
                        </a:lnTo>
                        <a:lnTo>
                          <a:pt x="138" y="91"/>
                        </a:lnTo>
                        <a:lnTo>
                          <a:pt x="152" y="84"/>
                        </a:lnTo>
                        <a:lnTo>
                          <a:pt x="142" y="77"/>
                        </a:lnTo>
                        <a:lnTo>
                          <a:pt x="124" y="55"/>
                        </a:lnTo>
                        <a:lnTo>
                          <a:pt x="114" y="49"/>
                        </a:lnTo>
                        <a:lnTo>
                          <a:pt x="107" y="49"/>
                        </a:lnTo>
                        <a:lnTo>
                          <a:pt x="104" y="42"/>
                        </a:lnTo>
                        <a:lnTo>
                          <a:pt x="102" y="48"/>
                        </a:lnTo>
                        <a:lnTo>
                          <a:pt x="100" y="46"/>
                        </a:lnTo>
                        <a:lnTo>
                          <a:pt x="93" y="33"/>
                        </a:lnTo>
                        <a:lnTo>
                          <a:pt x="88" y="9"/>
                        </a:lnTo>
                        <a:lnTo>
                          <a:pt x="83" y="0"/>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9" name=""/>
                  <p:cNvSpPr/>
                  <p:nvPr/>
                </p:nvSpPr>
                <p:spPr>
                  <a:xfrm>
                    <a:off x="5350680" y="3598200"/>
                    <a:ext cx="8280" cy="7920"/>
                  </a:xfrm>
                  <a:custGeom>
                    <a:avLst/>
                    <a:gdLst/>
                    <a:ahLst/>
                    <a:rect l="l" t="t" r="r" b="b"/>
                    <a:pathLst>
                      <a:path w="6" h="6">
                        <a:moveTo>
                          <a:pt x="3" y="3"/>
                        </a:moveTo>
                        <a:lnTo>
                          <a:pt x="2" y="0"/>
                        </a:lnTo>
                        <a:lnTo>
                          <a:pt x="0" y="2"/>
                        </a:lnTo>
                        <a:lnTo>
                          <a:pt x="0" y="5"/>
                        </a:lnTo>
                        <a:lnTo>
                          <a:pt x="5" y="5"/>
                        </a:lnTo>
                        <a:lnTo>
                          <a:pt x="3" y="3"/>
                        </a:lnTo>
                      </a:path>
                    </a:pathLst>
                  </a:custGeom>
                  <a:solidFill>
                    <a:srgbClr val="ccffcc"/>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480" name=""/>
                  <p:cNvSpPr/>
                  <p:nvPr/>
                </p:nvSpPr>
                <p:spPr>
                  <a:xfrm>
                    <a:off x="5350680" y="3598200"/>
                    <a:ext cx="8280" cy="7920"/>
                  </a:xfrm>
                  <a:custGeom>
                    <a:avLst/>
                    <a:gdLst/>
                    <a:ahLst/>
                    <a:rect l="l" t="t" r="r" b="b"/>
                    <a:pathLst>
                      <a:path w="6" h="6">
                        <a:moveTo>
                          <a:pt x="3" y="3"/>
                        </a:moveTo>
                        <a:lnTo>
                          <a:pt x="2" y="0"/>
                        </a:lnTo>
                        <a:lnTo>
                          <a:pt x="0" y="2"/>
                        </a:lnTo>
                        <a:lnTo>
                          <a:pt x="0" y="5"/>
                        </a:lnTo>
                        <a:lnTo>
                          <a:pt x="5" y="5"/>
                        </a:lnTo>
                        <a:lnTo>
                          <a:pt x="3" y="3"/>
                        </a:lnTo>
                      </a:path>
                    </a:pathLst>
                  </a:custGeom>
                  <a:noFill/>
                  <a:ln cap="rnd" w="12600">
                    <a:solidFill>
                      <a:srgbClr val="99ff99"/>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481" name=""/>
                  <p:cNvSpPr/>
                  <p:nvPr/>
                </p:nvSpPr>
                <p:spPr>
                  <a:xfrm>
                    <a:off x="5391360" y="3665880"/>
                    <a:ext cx="34920" cy="41400"/>
                  </a:xfrm>
                  <a:custGeom>
                    <a:avLst/>
                    <a:gdLst/>
                    <a:ahLst/>
                    <a:rect l="l" t="t" r="r" b="b"/>
                    <a:pathLst>
                      <a:path w="25" h="30">
                        <a:moveTo>
                          <a:pt x="22" y="20"/>
                        </a:moveTo>
                        <a:lnTo>
                          <a:pt x="17" y="29"/>
                        </a:lnTo>
                        <a:lnTo>
                          <a:pt x="12" y="26"/>
                        </a:lnTo>
                        <a:lnTo>
                          <a:pt x="2" y="29"/>
                        </a:lnTo>
                        <a:lnTo>
                          <a:pt x="0" y="24"/>
                        </a:lnTo>
                        <a:lnTo>
                          <a:pt x="5" y="7"/>
                        </a:lnTo>
                        <a:lnTo>
                          <a:pt x="19" y="0"/>
                        </a:lnTo>
                        <a:lnTo>
                          <a:pt x="22" y="5"/>
                        </a:lnTo>
                        <a:lnTo>
                          <a:pt x="24" y="13"/>
                        </a:lnTo>
                        <a:lnTo>
                          <a:pt x="11" y="20"/>
                        </a:lnTo>
                        <a:lnTo>
                          <a:pt x="22" y="20"/>
                        </a:lnTo>
                      </a:path>
                    </a:pathLst>
                  </a:custGeom>
                  <a:solidFill>
                    <a:srgbClr val="ccffcc"/>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482" name=""/>
                  <p:cNvSpPr/>
                  <p:nvPr/>
                </p:nvSpPr>
                <p:spPr>
                  <a:xfrm>
                    <a:off x="5391360" y="3665880"/>
                    <a:ext cx="34920" cy="41400"/>
                  </a:xfrm>
                  <a:custGeom>
                    <a:avLst/>
                    <a:gdLst/>
                    <a:ahLst/>
                    <a:rect l="l" t="t" r="r" b="b"/>
                    <a:pathLst>
                      <a:path w="25" h="30">
                        <a:moveTo>
                          <a:pt x="22" y="20"/>
                        </a:moveTo>
                        <a:lnTo>
                          <a:pt x="17" y="29"/>
                        </a:lnTo>
                        <a:lnTo>
                          <a:pt x="12" y="26"/>
                        </a:lnTo>
                        <a:lnTo>
                          <a:pt x="2" y="29"/>
                        </a:lnTo>
                        <a:lnTo>
                          <a:pt x="0" y="24"/>
                        </a:lnTo>
                        <a:lnTo>
                          <a:pt x="5" y="7"/>
                        </a:lnTo>
                        <a:lnTo>
                          <a:pt x="19" y="0"/>
                        </a:lnTo>
                        <a:lnTo>
                          <a:pt x="22" y="5"/>
                        </a:lnTo>
                        <a:lnTo>
                          <a:pt x="24" y="13"/>
                        </a:lnTo>
                        <a:lnTo>
                          <a:pt x="11" y="20"/>
                        </a:lnTo>
                        <a:lnTo>
                          <a:pt x="22" y="20"/>
                        </a:lnTo>
                      </a:path>
                    </a:pathLst>
                  </a:custGeom>
                  <a:noFill/>
                  <a:ln cap="rnd" w="12600">
                    <a:solidFill>
                      <a:srgbClr val="99ff99"/>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483" name=""/>
                  <p:cNvSpPr/>
                  <p:nvPr/>
                </p:nvSpPr>
                <p:spPr>
                  <a:xfrm>
                    <a:off x="4684680" y="3886920"/>
                    <a:ext cx="122760" cy="132840"/>
                  </a:xfrm>
                  <a:custGeom>
                    <a:avLst/>
                    <a:gdLst/>
                    <a:ahLst/>
                    <a:rect l="l" t="t" r="r" b="b"/>
                    <a:pathLst>
                      <a:path w="88" h="96">
                        <a:moveTo>
                          <a:pt x="70" y="2"/>
                        </a:moveTo>
                        <a:lnTo>
                          <a:pt x="39" y="0"/>
                        </a:lnTo>
                        <a:lnTo>
                          <a:pt x="39" y="19"/>
                        </a:lnTo>
                        <a:lnTo>
                          <a:pt x="13" y="20"/>
                        </a:lnTo>
                        <a:lnTo>
                          <a:pt x="13" y="24"/>
                        </a:lnTo>
                        <a:lnTo>
                          <a:pt x="10" y="28"/>
                        </a:lnTo>
                        <a:lnTo>
                          <a:pt x="17" y="33"/>
                        </a:lnTo>
                        <a:lnTo>
                          <a:pt x="8" y="31"/>
                        </a:lnTo>
                        <a:lnTo>
                          <a:pt x="8" y="42"/>
                        </a:lnTo>
                        <a:lnTo>
                          <a:pt x="0" y="46"/>
                        </a:lnTo>
                        <a:lnTo>
                          <a:pt x="8" y="64"/>
                        </a:lnTo>
                        <a:lnTo>
                          <a:pt x="37" y="95"/>
                        </a:lnTo>
                        <a:lnTo>
                          <a:pt x="39" y="90"/>
                        </a:lnTo>
                        <a:lnTo>
                          <a:pt x="47" y="88"/>
                        </a:lnTo>
                        <a:lnTo>
                          <a:pt x="47" y="73"/>
                        </a:lnTo>
                        <a:lnTo>
                          <a:pt x="59" y="62"/>
                        </a:lnTo>
                        <a:lnTo>
                          <a:pt x="75" y="71"/>
                        </a:lnTo>
                        <a:lnTo>
                          <a:pt x="82" y="70"/>
                        </a:lnTo>
                        <a:lnTo>
                          <a:pt x="85" y="48"/>
                        </a:lnTo>
                        <a:lnTo>
                          <a:pt x="82" y="31"/>
                        </a:lnTo>
                        <a:lnTo>
                          <a:pt x="87" y="22"/>
                        </a:lnTo>
                        <a:lnTo>
                          <a:pt x="87" y="17"/>
                        </a:lnTo>
                        <a:lnTo>
                          <a:pt x="83" y="13"/>
                        </a:lnTo>
                        <a:lnTo>
                          <a:pt x="74" y="11"/>
                        </a:lnTo>
                        <a:lnTo>
                          <a:pt x="70" y="17"/>
                        </a:lnTo>
                        <a:lnTo>
                          <a:pt x="68" y="17"/>
                        </a:lnTo>
                        <a:lnTo>
                          <a:pt x="70" y="2"/>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4" name=""/>
                  <p:cNvSpPr/>
                  <p:nvPr/>
                </p:nvSpPr>
                <p:spPr>
                  <a:xfrm>
                    <a:off x="4684680" y="3886920"/>
                    <a:ext cx="122760" cy="132840"/>
                  </a:xfrm>
                  <a:custGeom>
                    <a:avLst/>
                    <a:gdLst/>
                    <a:ahLst/>
                    <a:rect l="l" t="t" r="r" b="b"/>
                    <a:pathLst>
                      <a:path w="88" h="96">
                        <a:moveTo>
                          <a:pt x="70" y="2"/>
                        </a:moveTo>
                        <a:lnTo>
                          <a:pt x="39" y="0"/>
                        </a:lnTo>
                        <a:lnTo>
                          <a:pt x="39" y="19"/>
                        </a:lnTo>
                        <a:lnTo>
                          <a:pt x="13" y="20"/>
                        </a:lnTo>
                        <a:lnTo>
                          <a:pt x="13" y="24"/>
                        </a:lnTo>
                        <a:lnTo>
                          <a:pt x="10" y="28"/>
                        </a:lnTo>
                        <a:lnTo>
                          <a:pt x="17" y="33"/>
                        </a:lnTo>
                        <a:lnTo>
                          <a:pt x="8" y="31"/>
                        </a:lnTo>
                        <a:lnTo>
                          <a:pt x="8" y="42"/>
                        </a:lnTo>
                        <a:lnTo>
                          <a:pt x="0" y="46"/>
                        </a:lnTo>
                        <a:lnTo>
                          <a:pt x="8" y="64"/>
                        </a:lnTo>
                        <a:lnTo>
                          <a:pt x="37" y="95"/>
                        </a:lnTo>
                        <a:lnTo>
                          <a:pt x="39" y="90"/>
                        </a:lnTo>
                        <a:lnTo>
                          <a:pt x="47" y="88"/>
                        </a:lnTo>
                        <a:lnTo>
                          <a:pt x="47" y="73"/>
                        </a:lnTo>
                        <a:lnTo>
                          <a:pt x="59" y="62"/>
                        </a:lnTo>
                        <a:lnTo>
                          <a:pt x="75" y="71"/>
                        </a:lnTo>
                        <a:lnTo>
                          <a:pt x="82" y="70"/>
                        </a:lnTo>
                        <a:lnTo>
                          <a:pt x="85" y="48"/>
                        </a:lnTo>
                        <a:lnTo>
                          <a:pt x="82" y="31"/>
                        </a:lnTo>
                        <a:lnTo>
                          <a:pt x="87" y="22"/>
                        </a:lnTo>
                        <a:lnTo>
                          <a:pt x="87" y="17"/>
                        </a:lnTo>
                        <a:lnTo>
                          <a:pt x="83" y="13"/>
                        </a:lnTo>
                        <a:lnTo>
                          <a:pt x="74" y="11"/>
                        </a:lnTo>
                        <a:lnTo>
                          <a:pt x="70" y="17"/>
                        </a:lnTo>
                        <a:lnTo>
                          <a:pt x="68" y="17"/>
                        </a:lnTo>
                        <a:lnTo>
                          <a:pt x="70" y="2"/>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5" name=""/>
                  <p:cNvSpPr/>
                  <p:nvPr/>
                </p:nvSpPr>
                <p:spPr>
                  <a:xfrm>
                    <a:off x="4143600" y="3640680"/>
                    <a:ext cx="64080" cy="19440"/>
                  </a:xfrm>
                  <a:custGeom>
                    <a:avLst/>
                    <a:gdLst/>
                    <a:ahLst/>
                    <a:rect l="l" t="t" r="r" b="b"/>
                    <a:pathLst>
                      <a:path w="46" h="14">
                        <a:moveTo>
                          <a:pt x="4" y="3"/>
                        </a:moveTo>
                        <a:lnTo>
                          <a:pt x="0" y="7"/>
                        </a:lnTo>
                        <a:lnTo>
                          <a:pt x="0" y="13"/>
                        </a:lnTo>
                        <a:lnTo>
                          <a:pt x="14" y="11"/>
                        </a:lnTo>
                        <a:lnTo>
                          <a:pt x="26" y="5"/>
                        </a:lnTo>
                        <a:lnTo>
                          <a:pt x="40" y="11"/>
                        </a:lnTo>
                        <a:lnTo>
                          <a:pt x="45" y="7"/>
                        </a:lnTo>
                        <a:lnTo>
                          <a:pt x="45" y="5"/>
                        </a:lnTo>
                        <a:lnTo>
                          <a:pt x="36" y="7"/>
                        </a:lnTo>
                        <a:lnTo>
                          <a:pt x="26" y="0"/>
                        </a:lnTo>
                        <a:lnTo>
                          <a:pt x="18" y="3"/>
                        </a:lnTo>
                        <a:lnTo>
                          <a:pt x="4" y="3"/>
                        </a:lnTo>
                      </a:path>
                    </a:pathLst>
                  </a:custGeom>
                  <a:solidFill>
                    <a:srgbClr val="ccffcc"/>
                  </a:solidFill>
                  <a:ln w="0">
                    <a:noFill/>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Times New Roman"/>
                    </a:endParaRPr>
                  </a:p>
                </p:txBody>
              </p:sp>
              <p:sp>
                <p:nvSpPr>
                  <p:cNvPr id="486" name=""/>
                  <p:cNvSpPr/>
                  <p:nvPr/>
                </p:nvSpPr>
                <p:spPr>
                  <a:xfrm>
                    <a:off x="4143600" y="3640680"/>
                    <a:ext cx="64080" cy="19440"/>
                  </a:xfrm>
                  <a:custGeom>
                    <a:avLst/>
                    <a:gdLst/>
                    <a:ahLst/>
                    <a:rect l="l" t="t" r="r" b="b"/>
                    <a:pathLst>
                      <a:path w="46" h="14">
                        <a:moveTo>
                          <a:pt x="4" y="3"/>
                        </a:moveTo>
                        <a:lnTo>
                          <a:pt x="0" y="7"/>
                        </a:lnTo>
                        <a:lnTo>
                          <a:pt x="0" y="13"/>
                        </a:lnTo>
                        <a:lnTo>
                          <a:pt x="14" y="11"/>
                        </a:lnTo>
                        <a:lnTo>
                          <a:pt x="26" y="5"/>
                        </a:lnTo>
                        <a:lnTo>
                          <a:pt x="40" y="11"/>
                        </a:lnTo>
                        <a:lnTo>
                          <a:pt x="45" y="7"/>
                        </a:lnTo>
                        <a:lnTo>
                          <a:pt x="45" y="5"/>
                        </a:lnTo>
                        <a:lnTo>
                          <a:pt x="36" y="7"/>
                        </a:lnTo>
                        <a:lnTo>
                          <a:pt x="26" y="0"/>
                        </a:lnTo>
                        <a:lnTo>
                          <a:pt x="18" y="3"/>
                        </a:lnTo>
                        <a:lnTo>
                          <a:pt x="4" y="3"/>
                        </a:lnTo>
                      </a:path>
                    </a:pathLst>
                  </a:custGeom>
                  <a:noFill/>
                  <a:ln cap="rnd" w="12600">
                    <a:solidFill>
                      <a:srgbClr val="99ff99"/>
                    </a:solidFill>
                    <a:round/>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Times New Roman"/>
                    </a:endParaRPr>
                  </a:p>
                </p:txBody>
              </p:sp>
              <p:sp>
                <p:nvSpPr>
                  <p:cNvPr id="487" name=""/>
                  <p:cNvSpPr/>
                  <p:nvPr/>
                </p:nvSpPr>
                <p:spPr>
                  <a:xfrm>
                    <a:off x="4433040" y="3701880"/>
                    <a:ext cx="94680" cy="136440"/>
                  </a:xfrm>
                  <a:custGeom>
                    <a:avLst/>
                    <a:gdLst/>
                    <a:ahLst/>
                    <a:rect l="l" t="t" r="r" b="b"/>
                    <a:pathLst>
                      <a:path w="68" h="99">
                        <a:moveTo>
                          <a:pt x="67" y="76"/>
                        </a:moveTo>
                        <a:lnTo>
                          <a:pt x="62" y="82"/>
                        </a:lnTo>
                        <a:lnTo>
                          <a:pt x="51" y="83"/>
                        </a:lnTo>
                        <a:lnTo>
                          <a:pt x="19" y="98"/>
                        </a:lnTo>
                        <a:lnTo>
                          <a:pt x="0" y="91"/>
                        </a:lnTo>
                        <a:lnTo>
                          <a:pt x="8" y="91"/>
                        </a:lnTo>
                        <a:lnTo>
                          <a:pt x="6" y="83"/>
                        </a:lnTo>
                        <a:lnTo>
                          <a:pt x="3" y="80"/>
                        </a:lnTo>
                        <a:lnTo>
                          <a:pt x="0" y="69"/>
                        </a:lnTo>
                        <a:lnTo>
                          <a:pt x="6" y="47"/>
                        </a:lnTo>
                        <a:lnTo>
                          <a:pt x="11" y="43"/>
                        </a:lnTo>
                        <a:lnTo>
                          <a:pt x="6" y="29"/>
                        </a:lnTo>
                        <a:lnTo>
                          <a:pt x="8" y="23"/>
                        </a:lnTo>
                        <a:lnTo>
                          <a:pt x="4" y="5"/>
                        </a:lnTo>
                        <a:lnTo>
                          <a:pt x="4" y="1"/>
                        </a:lnTo>
                        <a:lnTo>
                          <a:pt x="34" y="1"/>
                        </a:lnTo>
                        <a:lnTo>
                          <a:pt x="46" y="0"/>
                        </a:lnTo>
                        <a:lnTo>
                          <a:pt x="48" y="1"/>
                        </a:lnTo>
                        <a:lnTo>
                          <a:pt x="46" y="7"/>
                        </a:lnTo>
                        <a:lnTo>
                          <a:pt x="53" y="14"/>
                        </a:lnTo>
                        <a:lnTo>
                          <a:pt x="55" y="27"/>
                        </a:lnTo>
                        <a:lnTo>
                          <a:pt x="58" y="65"/>
                        </a:lnTo>
                        <a:lnTo>
                          <a:pt x="67" y="76"/>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8" name=""/>
                  <p:cNvSpPr/>
                  <p:nvPr/>
                </p:nvSpPr>
                <p:spPr>
                  <a:xfrm>
                    <a:off x="4433040" y="3701880"/>
                    <a:ext cx="94680" cy="136440"/>
                  </a:xfrm>
                  <a:custGeom>
                    <a:avLst/>
                    <a:gdLst/>
                    <a:ahLst/>
                    <a:rect l="l" t="t" r="r" b="b"/>
                    <a:pathLst>
                      <a:path w="68" h="99">
                        <a:moveTo>
                          <a:pt x="67" y="76"/>
                        </a:moveTo>
                        <a:lnTo>
                          <a:pt x="62" y="82"/>
                        </a:lnTo>
                        <a:lnTo>
                          <a:pt x="51" y="83"/>
                        </a:lnTo>
                        <a:lnTo>
                          <a:pt x="19" y="98"/>
                        </a:lnTo>
                        <a:lnTo>
                          <a:pt x="0" y="91"/>
                        </a:lnTo>
                        <a:lnTo>
                          <a:pt x="8" y="91"/>
                        </a:lnTo>
                        <a:lnTo>
                          <a:pt x="6" y="83"/>
                        </a:lnTo>
                        <a:lnTo>
                          <a:pt x="3" y="80"/>
                        </a:lnTo>
                        <a:lnTo>
                          <a:pt x="0" y="69"/>
                        </a:lnTo>
                        <a:lnTo>
                          <a:pt x="6" y="47"/>
                        </a:lnTo>
                        <a:lnTo>
                          <a:pt x="11" y="43"/>
                        </a:lnTo>
                        <a:lnTo>
                          <a:pt x="6" y="29"/>
                        </a:lnTo>
                        <a:lnTo>
                          <a:pt x="8" y="23"/>
                        </a:lnTo>
                        <a:lnTo>
                          <a:pt x="4" y="5"/>
                        </a:lnTo>
                        <a:lnTo>
                          <a:pt x="4" y="1"/>
                        </a:lnTo>
                        <a:lnTo>
                          <a:pt x="34" y="1"/>
                        </a:lnTo>
                        <a:lnTo>
                          <a:pt x="46" y="0"/>
                        </a:lnTo>
                        <a:lnTo>
                          <a:pt x="48" y="1"/>
                        </a:lnTo>
                        <a:lnTo>
                          <a:pt x="46" y="7"/>
                        </a:lnTo>
                        <a:lnTo>
                          <a:pt x="53" y="14"/>
                        </a:lnTo>
                        <a:lnTo>
                          <a:pt x="55" y="27"/>
                        </a:lnTo>
                        <a:lnTo>
                          <a:pt x="58" y="65"/>
                        </a:lnTo>
                        <a:lnTo>
                          <a:pt x="67" y="76"/>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9" name=""/>
                  <p:cNvSpPr/>
                  <p:nvPr/>
                </p:nvSpPr>
                <p:spPr>
                  <a:xfrm>
                    <a:off x="4179600" y="3665880"/>
                    <a:ext cx="158040" cy="120240"/>
                  </a:xfrm>
                  <a:custGeom>
                    <a:avLst/>
                    <a:gdLst/>
                    <a:ahLst/>
                    <a:rect l="l" t="t" r="r" b="b"/>
                    <a:pathLst>
                      <a:path w="113" h="87">
                        <a:moveTo>
                          <a:pt x="0" y="27"/>
                        </a:moveTo>
                        <a:lnTo>
                          <a:pt x="2" y="31"/>
                        </a:lnTo>
                        <a:lnTo>
                          <a:pt x="5" y="27"/>
                        </a:lnTo>
                        <a:lnTo>
                          <a:pt x="11" y="40"/>
                        </a:lnTo>
                        <a:lnTo>
                          <a:pt x="18" y="44"/>
                        </a:lnTo>
                        <a:lnTo>
                          <a:pt x="26" y="55"/>
                        </a:lnTo>
                        <a:lnTo>
                          <a:pt x="30" y="55"/>
                        </a:lnTo>
                        <a:lnTo>
                          <a:pt x="40" y="44"/>
                        </a:lnTo>
                        <a:lnTo>
                          <a:pt x="57" y="44"/>
                        </a:lnTo>
                        <a:lnTo>
                          <a:pt x="68" y="58"/>
                        </a:lnTo>
                        <a:lnTo>
                          <a:pt x="64" y="67"/>
                        </a:lnTo>
                        <a:lnTo>
                          <a:pt x="72" y="66"/>
                        </a:lnTo>
                        <a:lnTo>
                          <a:pt x="72" y="67"/>
                        </a:lnTo>
                        <a:lnTo>
                          <a:pt x="81" y="64"/>
                        </a:lnTo>
                        <a:lnTo>
                          <a:pt x="83" y="67"/>
                        </a:lnTo>
                        <a:lnTo>
                          <a:pt x="86" y="77"/>
                        </a:lnTo>
                        <a:lnTo>
                          <a:pt x="83" y="82"/>
                        </a:lnTo>
                        <a:lnTo>
                          <a:pt x="92" y="86"/>
                        </a:lnTo>
                        <a:lnTo>
                          <a:pt x="95" y="78"/>
                        </a:lnTo>
                        <a:lnTo>
                          <a:pt x="99" y="80"/>
                        </a:lnTo>
                        <a:lnTo>
                          <a:pt x="104" y="80"/>
                        </a:lnTo>
                        <a:lnTo>
                          <a:pt x="106" y="71"/>
                        </a:lnTo>
                        <a:lnTo>
                          <a:pt x="102" y="69"/>
                        </a:lnTo>
                        <a:lnTo>
                          <a:pt x="102" y="66"/>
                        </a:lnTo>
                        <a:lnTo>
                          <a:pt x="112" y="67"/>
                        </a:lnTo>
                        <a:lnTo>
                          <a:pt x="110" y="62"/>
                        </a:lnTo>
                        <a:lnTo>
                          <a:pt x="108" y="62"/>
                        </a:lnTo>
                        <a:lnTo>
                          <a:pt x="110" y="58"/>
                        </a:lnTo>
                        <a:lnTo>
                          <a:pt x="110" y="51"/>
                        </a:lnTo>
                        <a:lnTo>
                          <a:pt x="104" y="49"/>
                        </a:lnTo>
                        <a:lnTo>
                          <a:pt x="104" y="44"/>
                        </a:lnTo>
                        <a:lnTo>
                          <a:pt x="106" y="40"/>
                        </a:lnTo>
                        <a:lnTo>
                          <a:pt x="102" y="33"/>
                        </a:lnTo>
                        <a:lnTo>
                          <a:pt x="102" y="26"/>
                        </a:lnTo>
                        <a:lnTo>
                          <a:pt x="95" y="27"/>
                        </a:lnTo>
                        <a:lnTo>
                          <a:pt x="101" y="22"/>
                        </a:lnTo>
                        <a:lnTo>
                          <a:pt x="93" y="16"/>
                        </a:lnTo>
                        <a:lnTo>
                          <a:pt x="90" y="4"/>
                        </a:lnTo>
                        <a:lnTo>
                          <a:pt x="86" y="4"/>
                        </a:lnTo>
                        <a:lnTo>
                          <a:pt x="81" y="11"/>
                        </a:lnTo>
                        <a:lnTo>
                          <a:pt x="72" y="7"/>
                        </a:lnTo>
                        <a:lnTo>
                          <a:pt x="68" y="13"/>
                        </a:lnTo>
                        <a:lnTo>
                          <a:pt x="63" y="7"/>
                        </a:lnTo>
                        <a:lnTo>
                          <a:pt x="56" y="11"/>
                        </a:lnTo>
                        <a:lnTo>
                          <a:pt x="57" y="5"/>
                        </a:lnTo>
                        <a:lnTo>
                          <a:pt x="41" y="5"/>
                        </a:lnTo>
                        <a:lnTo>
                          <a:pt x="19" y="0"/>
                        </a:lnTo>
                        <a:lnTo>
                          <a:pt x="21" y="5"/>
                        </a:lnTo>
                        <a:lnTo>
                          <a:pt x="18" y="9"/>
                        </a:lnTo>
                        <a:lnTo>
                          <a:pt x="19" y="16"/>
                        </a:lnTo>
                        <a:lnTo>
                          <a:pt x="7" y="20"/>
                        </a:lnTo>
                        <a:lnTo>
                          <a:pt x="0" y="27"/>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0" name=""/>
                  <p:cNvSpPr/>
                  <p:nvPr/>
                </p:nvSpPr>
                <p:spPr>
                  <a:xfrm>
                    <a:off x="4179600" y="3665880"/>
                    <a:ext cx="158040" cy="120240"/>
                  </a:xfrm>
                  <a:custGeom>
                    <a:avLst/>
                    <a:gdLst/>
                    <a:ahLst/>
                    <a:rect l="l" t="t" r="r" b="b"/>
                    <a:pathLst>
                      <a:path w="113" h="87">
                        <a:moveTo>
                          <a:pt x="0" y="27"/>
                        </a:moveTo>
                        <a:lnTo>
                          <a:pt x="2" y="31"/>
                        </a:lnTo>
                        <a:lnTo>
                          <a:pt x="5" y="27"/>
                        </a:lnTo>
                        <a:lnTo>
                          <a:pt x="11" y="40"/>
                        </a:lnTo>
                        <a:lnTo>
                          <a:pt x="18" y="44"/>
                        </a:lnTo>
                        <a:lnTo>
                          <a:pt x="26" y="55"/>
                        </a:lnTo>
                        <a:lnTo>
                          <a:pt x="30" y="55"/>
                        </a:lnTo>
                        <a:lnTo>
                          <a:pt x="40" y="44"/>
                        </a:lnTo>
                        <a:lnTo>
                          <a:pt x="57" y="44"/>
                        </a:lnTo>
                        <a:lnTo>
                          <a:pt x="68" y="58"/>
                        </a:lnTo>
                        <a:lnTo>
                          <a:pt x="64" y="67"/>
                        </a:lnTo>
                        <a:lnTo>
                          <a:pt x="72" y="66"/>
                        </a:lnTo>
                        <a:lnTo>
                          <a:pt x="72" y="67"/>
                        </a:lnTo>
                        <a:lnTo>
                          <a:pt x="81" y="64"/>
                        </a:lnTo>
                        <a:lnTo>
                          <a:pt x="83" y="67"/>
                        </a:lnTo>
                        <a:lnTo>
                          <a:pt x="86" y="77"/>
                        </a:lnTo>
                        <a:lnTo>
                          <a:pt x="83" y="82"/>
                        </a:lnTo>
                        <a:lnTo>
                          <a:pt x="92" y="86"/>
                        </a:lnTo>
                        <a:lnTo>
                          <a:pt x="95" y="78"/>
                        </a:lnTo>
                        <a:lnTo>
                          <a:pt x="99" y="80"/>
                        </a:lnTo>
                        <a:lnTo>
                          <a:pt x="104" y="80"/>
                        </a:lnTo>
                        <a:lnTo>
                          <a:pt x="106" y="71"/>
                        </a:lnTo>
                        <a:lnTo>
                          <a:pt x="102" y="69"/>
                        </a:lnTo>
                        <a:lnTo>
                          <a:pt x="102" y="66"/>
                        </a:lnTo>
                        <a:lnTo>
                          <a:pt x="112" y="67"/>
                        </a:lnTo>
                        <a:lnTo>
                          <a:pt x="110" y="62"/>
                        </a:lnTo>
                        <a:lnTo>
                          <a:pt x="108" y="62"/>
                        </a:lnTo>
                        <a:lnTo>
                          <a:pt x="110" y="58"/>
                        </a:lnTo>
                        <a:lnTo>
                          <a:pt x="110" y="51"/>
                        </a:lnTo>
                        <a:lnTo>
                          <a:pt x="104" y="49"/>
                        </a:lnTo>
                        <a:lnTo>
                          <a:pt x="104" y="44"/>
                        </a:lnTo>
                        <a:lnTo>
                          <a:pt x="106" y="40"/>
                        </a:lnTo>
                        <a:lnTo>
                          <a:pt x="102" y="33"/>
                        </a:lnTo>
                        <a:lnTo>
                          <a:pt x="102" y="26"/>
                        </a:lnTo>
                        <a:lnTo>
                          <a:pt x="95" y="27"/>
                        </a:lnTo>
                        <a:lnTo>
                          <a:pt x="101" y="22"/>
                        </a:lnTo>
                        <a:lnTo>
                          <a:pt x="93" y="16"/>
                        </a:lnTo>
                        <a:lnTo>
                          <a:pt x="90" y="4"/>
                        </a:lnTo>
                        <a:lnTo>
                          <a:pt x="86" y="4"/>
                        </a:lnTo>
                        <a:lnTo>
                          <a:pt x="81" y="11"/>
                        </a:lnTo>
                        <a:lnTo>
                          <a:pt x="72" y="7"/>
                        </a:lnTo>
                        <a:lnTo>
                          <a:pt x="68" y="13"/>
                        </a:lnTo>
                        <a:lnTo>
                          <a:pt x="63" y="7"/>
                        </a:lnTo>
                        <a:lnTo>
                          <a:pt x="56" y="11"/>
                        </a:lnTo>
                        <a:lnTo>
                          <a:pt x="57" y="5"/>
                        </a:lnTo>
                        <a:lnTo>
                          <a:pt x="41" y="5"/>
                        </a:lnTo>
                        <a:lnTo>
                          <a:pt x="19" y="0"/>
                        </a:lnTo>
                        <a:lnTo>
                          <a:pt x="21" y="5"/>
                        </a:lnTo>
                        <a:lnTo>
                          <a:pt x="18" y="9"/>
                        </a:lnTo>
                        <a:lnTo>
                          <a:pt x="19" y="16"/>
                        </a:lnTo>
                        <a:lnTo>
                          <a:pt x="7" y="20"/>
                        </a:lnTo>
                        <a:lnTo>
                          <a:pt x="0" y="27"/>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1" name=""/>
                  <p:cNvSpPr/>
                  <p:nvPr/>
                </p:nvSpPr>
                <p:spPr>
                  <a:xfrm>
                    <a:off x="4318200" y="3709080"/>
                    <a:ext cx="131400" cy="136440"/>
                  </a:xfrm>
                  <a:custGeom>
                    <a:avLst/>
                    <a:gdLst/>
                    <a:ahLst/>
                    <a:rect l="l" t="t" r="r" b="b"/>
                    <a:pathLst>
                      <a:path w="94" h="99">
                        <a:moveTo>
                          <a:pt x="15" y="97"/>
                        </a:moveTo>
                        <a:lnTo>
                          <a:pt x="20" y="98"/>
                        </a:lnTo>
                        <a:lnTo>
                          <a:pt x="36" y="91"/>
                        </a:lnTo>
                        <a:lnTo>
                          <a:pt x="57" y="86"/>
                        </a:lnTo>
                        <a:lnTo>
                          <a:pt x="81" y="86"/>
                        </a:lnTo>
                        <a:lnTo>
                          <a:pt x="89" y="86"/>
                        </a:lnTo>
                        <a:lnTo>
                          <a:pt x="88" y="78"/>
                        </a:lnTo>
                        <a:lnTo>
                          <a:pt x="84" y="75"/>
                        </a:lnTo>
                        <a:lnTo>
                          <a:pt x="81" y="64"/>
                        </a:lnTo>
                        <a:lnTo>
                          <a:pt x="88" y="42"/>
                        </a:lnTo>
                        <a:lnTo>
                          <a:pt x="93" y="38"/>
                        </a:lnTo>
                        <a:lnTo>
                          <a:pt x="88" y="24"/>
                        </a:lnTo>
                        <a:lnTo>
                          <a:pt x="89" y="18"/>
                        </a:lnTo>
                        <a:lnTo>
                          <a:pt x="86" y="18"/>
                        </a:lnTo>
                        <a:lnTo>
                          <a:pt x="81" y="13"/>
                        </a:lnTo>
                        <a:lnTo>
                          <a:pt x="74" y="11"/>
                        </a:lnTo>
                        <a:lnTo>
                          <a:pt x="62" y="16"/>
                        </a:lnTo>
                        <a:lnTo>
                          <a:pt x="58" y="16"/>
                        </a:lnTo>
                        <a:lnTo>
                          <a:pt x="50" y="5"/>
                        </a:lnTo>
                        <a:lnTo>
                          <a:pt x="42" y="4"/>
                        </a:lnTo>
                        <a:lnTo>
                          <a:pt x="35" y="7"/>
                        </a:lnTo>
                        <a:lnTo>
                          <a:pt x="35" y="0"/>
                        </a:lnTo>
                        <a:lnTo>
                          <a:pt x="27" y="2"/>
                        </a:lnTo>
                        <a:lnTo>
                          <a:pt x="27" y="5"/>
                        </a:lnTo>
                        <a:lnTo>
                          <a:pt x="22" y="9"/>
                        </a:lnTo>
                        <a:lnTo>
                          <a:pt x="15" y="4"/>
                        </a:lnTo>
                        <a:lnTo>
                          <a:pt x="7" y="9"/>
                        </a:lnTo>
                        <a:lnTo>
                          <a:pt x="5" y="13"/>
                        </a:lnTo>
                        <a:lnTo>
                          <a:pt x="5" y="18"/>
                        </a:lnTo>
                        <a:lnTo>
                          <a:pt x="12" y="20"/>
                        </a:lnTo>
                        <a:lnTo>
                          <a:pt x="12" y="27"/>
                        </a:lnTo>
                        <a:lnTo>
                          <a:pt x="10" y="31"/>
                        </a:lnTo>
                        <a:lnTo>
                          <a:pt x="12" y="31"/>
                        </a:lnTo>
                        <a:lnTo>
                          <a:pt x="13" y="36"/>
                        </a:lnTo>
                        <a:lnTo>
                          <a:pt x="4" y="35"/>
                        </a:lnTo>
                        <a:lnTo>
                          <a:pt x="4" y="38"/>
                        </a:lnTo>
                        <a:lnTo>
                          <a:pt x="7" y="40"/>
                        </a:lnTo>
                        <a:lnTo>
                          <a:pt x="5" y="49"/>
                        </a:lnTo>
                        <a:lnTo>
                          <a:pt x="0" y="49"/>
                        </a:lnTo>
                        <a:lnTo>
                          <a:pt x="4" y="56"/>
                        </a:lnTo>
                        <a:lnTo>
                          <a:pt x="0" y="66"/>
                        </a:lnTo>
                        <a:lnTo>
                          <a:pt x="10" y="67"/>
                        </a:lnTo>
                        <a:lnTo>
                          <a:pt x="12" y="75"/>
                        </a:lnTo>
                        <a:lnTo>
                          <a:pt x="17" y="75"/>
                        </a:lnTo>
                        <a:lnTo>
                          <a:pt x="15" y="97"/>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2" name=""/>
                  <p:cNvSpPr/>
                  <p:nvPr/>
                </p:nvSpPr>
                <p:spPr>
                  <a:xfrm>
                    <a:off x="4318200" y="3709080"/>
                    <a:ext cx="131400" cy="136440"/>
                  </a:xfrm>
                  <a:custGeom>
                    <a:avLst/>
                    <a:gdLst/>
                    <a:ahLst/>
                    <a:rect l="l" t="t" r="r" b="b"/>
                    <a:pathLst>
                      <a:path w="94" h="99">
                        <a:moveTo>
                          <a:pt x="15" y="97"/>
                        </a:moveTo>
                        <a:lnTo>
                          <a:pt x="20" y="98"/>
                        </a:lnTo>
                        <a:lnTo>
                          <a:pt x="36" y="91"/>
                        </a:lnTo>
                        <a:lnTo>
                          <a:pt x="57" y="86"/>
                        </a:lnTo>
                        <a:lnTo>
                          <a:pt x="81" y="86"/>
                        </a:lnTo>
                        <a:lnTo>
                          <a:pt x="89" y="86"/>
                        </a:lnTo>
                        <a:lnTo>
                          <a:pt x="88" y="78"/>
                        </a:lnTo>
                        <a:lnTo>
                          <a:pt x="84" y="75"/>
                        </a:lnTo>
                        <a:lnTo>
                          <a:pt x="81" y="64"/>
                        </a:lnTo>
                        <a:lnTo>
                          <a:pt x="88" y="42"/>
                        </a:lnTo>
                        <a:lnTo>
                          <a:pt x="93" y="38"/>
                        </a:lnTo>
                        <a:lnTo>
                          <a:pt x="88" y="24"/>
                        </a:lnTo>
                        <a:lnTo>
                          <a:pt x="89" y="18"/>
                        </a:lnTo>
                        <a:lnTo>
                          <a:pt x="86" y="18"/>
                        </a:lnTo>
                        <a:lnTo>
                          <a:pt x="81" y="13"/>
                        </a:lnTo>
                        <a:lnTo>
                          <a:pt x="74" y="11"/>
                        </a:lnTo>
                        <a:lnTo>
                          <a:pt x="62" y="16"/>
                        </a:lnTo>
                        <a:lnTo>
                          <a:pt x="58" y="16"/>
                        </a:lnTo>
                        <a:lnTo>
                          <a:pt x="50" y="5"/>
                        </a:lnTo>
                        <a:lnTo>
                          <a:pt x="42" y="4"/>
                        </a:lnTo>
                        <a:lnTo>
                          <a:pt x="35" y="7"/>
                        </a:lnTo>
                        <a:lnTo>
                          <a:pt x="35" y="0"/>
                        </a:lnTo>
                        <a:lnTo>
                          <a:pt x="27" y="2"/>
                        </a:lnTo>
                        <a:lnTo>
                          <a:pt x="27" y="5"/>
                        </a:lnTo>
                        <a:lnTo>
                          <a:pt x="22" y="9"/>
                        </a:lnTo>
                        <a:lnTo>
                          <a:pt x="15" y="4"/>
                        </a:lnTo>
                        <a:lnTo>
                          <a:pt x="7" y="9"/>
                        </a:lnTo>
                        <a:lnTo>
                          <a:pt x="5" y="13"/>
                        </a:lnTo>
                        <a:lnTo>
                          <a:pt x="5" y="18"/>
                        </a:lnTo>
                        <a:lnTo>
                          <a:pt x="12" y="20"/>
                        </a:lnTo>
                        <a:lnTo>
                          <a:pt x="12" y="27"/>
                        </a:lnTo>
                        <a:lnTo>
                          <a:pt x="10" y="31"/>
                        </a:lnTo>
                        <a:lnTo>
                          <a:pt x="12" y="31"/>
                        </a:lnTo>
                        <a:lnTo>
                          <a:pt x="13" y="36"/>
                        </a:lnTo>
                        <a:lnTo>
                          <a:pt x="4" y="35"/>
                        </a:lnTo>
                        <a:lnTo>
                          <a:pt x="4" y="38"/>
                        </a:lnTo>
                        <a:lnTo>
                          <a:pt x="7" y="40"/>
                        </a:lnTo>
                        <a:lnTo>
                          <a:pt x="5" y="49"/>
                        </a:lnTo>
                        <a:lnTo>
                          <a:pt x="0" y="49"/>
                        </a:lnTo>
                        <a:lnTo>
                          <a:pt x="4" y="56"/>
                        </a:lnTo>
                        <a:lnTo>
                          <a:pt x="0" y="66"/>
                        </a:lnTo>
                        <a:lnTo>
                          <a:pt x="10" y="67"/>
                        </a:lnTo>
                        <a:lnTo>
                          <a:pt x="12" y="75"/>
                        </a:lnTo>
                        <a:lnTo>
                          <a:pt x="17" y="75"/>
                        </a:lnTo>
                        <a:lnTo>
                          <a:pt x="15" y="97"/>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3" name=""/>
                  <p:cNvSpPr/>
                  <p:nvPr/>
                </p:nvSpPr>
                <p:spPr>
                  <a:xfrm>
                    <a:off x="5075280" y="4560840"/>
                    <a:ext cx="52920" cy="49680"/>
                  </a:xfrm>
                  <a:custGeom>
                    <a:avLst/>
                    <a:gdLst/>
                    <a:ahLst/>
                    <a:rect l="l" t="t" r="r" b="b"/>
                    <a:pathLst>
                      <a:path w="38" h="36">
                        <a:moveTo>
                          <a:pt x="37" y="13"/>
                        </a:moveTo>
                        <a:lnTo>
                          <a:pt x="32" y="25"/>
                        </a:lnTo>
                        <a:lnTo>
                          <a:pt x="16" y="35"/>
                        </a:lnTo>
                        <a:lnTo>
                          <a:pt x="7" y="29"/>
                        </a:lnTo>
                        <a:lnTo>
                          <a:pt x="0" y="18"/>
                        </a:lnTo>
                        <a:lnTo>
                          <a:pt x="9" y="5"/>
                        </a:lnTo>
                        <a:lnTo>
                          <a:pt x="20" y="0"/>
                        </a:lnTo>
                        <a:lnTo>
                          <a:pt x="28" y="0"/>
                        </a:lnTo>
                        <a:lnTo>
                          <a:pt x="37" y="13"/>
                        </a:lnTo>
                      </a:path>
                    </a:pathLst>
                  </a:custGeom>
                  <a:solidFill>
                    <a:srgbClr val="ccffcc"/>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494" name=""/>
                  <p:cNvSpPr/>
                  <p:nvPr/>
                </p:nvSpPr>
                <p:spPr>
                  <a:xfrm>
                    <a:off x="5075280" y="4560840"/>
                    <a:ext cx="52920" cy="49680"/>
                  </a:xfrm>
                  <a:custGeom>
                    <a:avLst/>
                    <a:gdLst/>
                    <a:ahLst/>
                    <a:rect l="l" t="t" r="r" b="b"/>
                    <a:pathLst>
                      <a:path w="38" h="36">
                        <a:moveTo>
                          <a:pt x="37" y="13"/>
                        </a:moveTo>
                        <a:lnTo>
                          <a:pt x="32" y="25"/>
                        </a:lnTo>
                        <a:lnTo>
                          <a:pt x="16" y="35"/>
                        </a:lnTo>
                        <a:lnTo>
                          <a:pt x="7" y="29"/>
                        </a:lnTo>
                        <a:lnTo>
                          <a:pt x="0" y="18"/>
                        </a:lnTo>
                        <a:lnTo>
                          <a:pt x="9" y="5"/>
                        </a:lnTo>
                        <a:lnTo>
                          <a:pt x="20" y="0"/>
                        </a:lnTo>
                        <a:lnTo>
                          <a:pt x="28" y="0"/>
                        </a:lnTo>
                        <a:lnTo>
                          <a:pt x="37" y="13"/>
                        </a:lnTo>
                      </a:path>
                    </a:pathLst>
                  </a:custGeom>
                  <a:noFill/>
                  <a:ln cap="rnd" w="12600">
                    <a:solidFill>
                      <a:srgbClr val="99ff99"/>
                    </a:solidFill>
                    <a:round/>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495" name=""/>
                  <p:cNvSpPr/>
                  <p:nvPr/>
                </p:nvSpPr>
                <p:spPr>
                  <a:xfrm>
                    <a:off x="4255560" y="3754440"/>
                    <a:ext cx="87840" cy="90000"/>
                  </a:xfrm>
                  <a:custGeom>
                    <a:avLst/>
                    <a:gdLst/>
                    <a:ahLst/>
                    <a:rect l="l" t="t" r="r" b="b"/>
                    <a:pathLst>
                      <a:path w="63" h="65">
                        <a:moveTo>
                          <a:pt x="0" y="25"/>
                        </a:moveTo>
                        <a:lnTo>
                          <a:pt x="33" y="53"/>
                        </a:lnTo>
                        <a:lnTo>
                          <a:pt x="60" y="64"/>
                        </a:lnTo>
                        <a:lnTo>
                          <a:pt x="62" y="42"/>
                        </a:lnTo>
                        <a:lnTo>
                          <a:pt x="57" y="42"/>
                        </a:lnTo>
                        <a:lnTo>
                          <a:pt x="55" y="34"/>
                        </a:lnTo>
                        <a:lnTo>
                          <a:pt x="45" y="33"/>
                        </a:lnTo>
                        <a:lnTo>
                          <a:pt x="49" y="23"/>
                        </a:lnTo>
                        <a:lnTo>
                          <a:pt x="45" y="16"/>
                        </a:lnTo>
                        <a:lnTo>
                          <a:pt x="42" y="14"/>
                        </a:lnTo>
                        <a:lnTo>
                          <a:pt x="38" y="22"/>
                        </a:lnTo>
                        <a:lnTo>
                          <a:pt x="29" y="18"/>
                        </a:lnTo>
                        <a:lnTo>
                          <a:pt x="33" y="13"/>
                        </a:lnTo>
                        <a:lnTo>
                          <a:pt x="29" y="3"/>
                        </a:lnTo>
                        <a:lnTo>
                          <a:pt x="27" y="0"/>
                        </a:lnTo>
                        <a:lnTo>
                          <a:pt x="19" y="3"/>
                        </a:lnTo>
                        <a:lnTo>
                          <a:pt x="19" y="7"/>
                        </a:lnTo>
                        <a:lnTo>
                          <a:pt x="14" y="7"/>
                        </a:lnTo>
                        <a:lnTo>
                          <a:pt x="14" y="13"/>
                        </a:lnTo>
                        <a:lnTo>
                          <a:pt x="0" y="25"/>
                        </a:lnTo>
                      </a:path>
                    </a:pathLst>
                  </a:custGeom>
                  <a:solidFill>
                    <a:srgbClr val="ccffcc"/>
                  </a:solidFill>
                  <a:ln w="0">
                    <a:noFill/>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Times New Roman"/>
                    </a:endParaRPr>
                  </a:p>
                </p:txBody>
              </p:sp>
              <p:sp>
                <p:nvSpPr>
                  <p:cNvPr id="496" name=""/>
                  <p:cNvSpPr/>
                  <p:nvPr/>
                </p:nvSpPr>
                <p:spPr>
                  <a:xfrm>
                    <a:off x="4255560" y="3754440"/>
                    <a:ext cx="87840" cy="90000"/>
                  </a:xfrm>
                  <a:custGeom>
                    <a:avLst/>
                    <a:gdLst/>
                    <a:ahLst/>
                    <a:rect l="l" t="t" r="r" b="b"/>
                    <a:pathLst>
                      <a:path w="63" h="65">
                        <a:moveTo>
                          <a:pt x="0" y="25"/>
                        </a:moveTo>
                        <a:lnTo>
                          <a:pt x="33" y="53"/>
                        </a:lnTo>
                        <a:lnTo>
                          <a:pt x="60" y="64"/>
                        </a:lnTo>
                        <a:lnTo>
                          <a:pt x="62" y="42"/>
                        </a:lnTo>
                        <a:lnTo>
                          <a:pt x="57" y="42"/>
                        </a:lnTo>
                        <a:lnTo>
                          <a:pt x="55" y="34"/>
                        </a:lnTo>
                        <a:lnTo>
                          <a:pt x="45" y="33"/>
                        </a:lnTo>
                        <a:lnTo>
                          <a:pt x="49" y="23"/>
                        </a:lnTo>
                        <a:lnTo>
                          <a:pt x="45" y="16"/>
                        </a:lnTo>
                        <a:lnTo>
                          <a:pt x="42" y="14"/>
                        </a:lnTo>
                        <a:lnTo>
                          <a:pt x="38" y="22"/>
                        </a:lnTo>
                        <a:lnTo>
                          <a:pt x="29" y="18"/>
                        </a:lnTo>
                        <a:lnTo>
                          <a:pt x="33" y="13"/>
                        </a:lnTo>
                        <a:lnTo>
                          <a:pt x="29" y="3"/>
                        </a:lnTo>
                        <a:lnTo>
                          <a:pt x="27" y="0"/>
                        </a:lnTo>
                        <a:lnTo>
                          <a:pt x="19" y="3"/>
                        </a:lnTo>
                        <a:lnTo>
                          <a:pt x="19" y="7"/>
                        </a:lnTo>
                        <a:lnTo>
                          <a:pt x="14" y="7"/>
                        </a:lnTo>
                        <a:lnTo>
                          <a:pt x="14" y="13"/>
                        </a:lnTo>
                        <a:lnTo>
                          <a:pt x="0" y="25"/>
                        </a:lnTo>
                      </a:path>
                    </a:pathLst>
                  </a:custGeom>
                  <a:noFill/>
                  <a:ln cap="rnd" w="12600">
                    <a:solidFill>
                      <a:srgbClr val="99ff99"/>
                    </a:solidFill>
                    <a:round/>
                  </a:ln>
                </p:spPr>
                <p:style>
                  <a:lnRef idx="0"/>
                  <a:fillRef idx="0"/>
                  <a:effectRef idx="0"/>
                  <a:fontRef idx="minor"/>
                </p:style>
                <p:txBody>
                  <a:bodyPr lIns="90000" rIns="90000" tIns="43200" bIns="43200" anchor="t">
                    <a:noAutofit/>
                  </a:bodyPr>
                  <a:p>
                    <a:endParaRPr b="0" lang="en-US" sz="2400" strike="noStrike" u="none">
                      <a:solidFill>
                        <a:srgbClr val="000000"/>
                      </a:solidFill>
                      <a:effectLst/>
                      <a:uFillTx/>
                      <a:latin typeface="Times New Roman"/>
                    </a:endParaRPr>
                  </a:p>
                </p:txBody>
              </p:sp>
              <p:sp>
                <p:nvSpPr>
                  <p:cNvPr id="497" name=""/>
                  <p:cNvSpPr/>
                  <p:nvPr/>
                </p:nvSpPr>
                <p:spPr>
                  <a:xfrm>
                    <a:off x="4694400" y="3196800"/>
                    <a:ext cx="341280" cy="320760"/>
                  </a:xfrm>
                  <a:custGeom>
                    <a:avLst/>
                    <a:gdLst/>
                    <a:ahLst/>
                    <a:rect l="l" t="t" r="r" b="b"/>
                    <a:pathLst>
                      <a:path w="244" h="232">
                        <a:moveTo>
                          <a:pt x="243" y="29"/>
                        </a:moveTo>
                        <a:lnTo>
                          <a:pt x="238" y="33"/>
                        </a:lnTo>
                        <a:lnTo>
                          <a:pt x="238" y="53"/>
                        </a:lnTo>
                        <a:lnTo>
                          <a:pt x="234" y="57"/>
                        </a:lnTo>
                        <a:lnTo>
                          <a:pt x="238" y="69"/>
                        </a:lnTo>
                        <a:lnTo>
                          <a:pt x="241" y="73"/>
                        </a:lnTo>
                        <a:lnTo>
                          <a:pt x="243" y="193"/>
                        </a:lnTo>
                        <a:lnTo>
                          <a:pt x="243" y="222"/>
                        </a:lnTo>
                        <a:lnTo>
                          <a:pt x="227" y="224"/>
                        </a:lnTo>
                        <a:lnTo>
                          <a:pt x="227" y="231"/>
                        </a:lnTo>
                        <a:lnTo>
                          <a:pt x="105" y="170"/>
                        </a:lnTo>
                        <a:lnTo>
                          <a:pt x="90" y="175"/>
                        </a:lnTo>
                        <a:lnTo>
                          <a:pt x="85" y="177"/>
                        </a:lnTo>
                        <a:lnTo>
                          <a:pt x="73" y="168"/>
                        </a:lnTo>
                        <a:lnTo>
                          <a:pt x="40" y="168"/>
                        </a:lnTo>
                        <a:lnTo>
                          <a:pt x="34" y="153"/>
                        </a:lnTo>
                        <a:lnTo>
                          <a:pt x="18" y="149"/>
                        </a:lnTo>
                        <a:lnTo>
                          <a:pt x="12" y="146"/>
                        </a:lnTo>
                        <a:lnTo>
                          <a:pt x="11" y="137"/>
                        </a:lnTo>
                        <a:lnTo>
                          <a:pt x="2" y="124"/>
                        </a:lnTo>
                        <a:lnTo>
                          <a:pt x="7" y="119"/>
                        </a:lnTo>
                        <a:lnTo>
                          <a:pt x="9" y="95"/>
                        </a:lnTo>
                        <a:lnTo>
                          <a:pt x="7" y="69"/>
                        </a:lnTo>
                        <a:lnTo>
                          <a:pt x="0" y="58"/>
                        </a:lnTo>
                        <a:lnTo>
                          <a:pt x="5" y="53"/>
                        </a:lnTo>
                        <a:lnTo>
                          <a:pt x="14" y="44"/>
                        </a:lnTo>
                        <a:lnTo>
                          <a:pt x="14" y="29"/>
                        </a:lnTo>
                        <a:lnTo>
                          <a:pt x="32" y="15"/>
                        </a:lnTo>
                        <a:lnTo>
                          <a:pt x="34" y="0"/>
                        </a:lnTo>
                        <a:lnTo>
                          <a:pt x="47" y="7"/>
                        </a:lnTo>
                        <a:lnTo>
                          <a:pt x="68" y="7"/>
                        </a:lnTo>
                        <a:lnTo>
                          <a:pt x="90" y="16"/>
                        </a:lnTo>
                        <a:lnTo>
                          <a:pt x="99" y="33"/>
                        </a:lnTo>
                        <a:lnTo>
                          <a:pt x="129" y="40"/>
                        </a:lnTo>
                        <a:lnTo>
                          <a:pt x="147" y="53"/>
                        </a:lnTo>
                        <a:lnTo>
                          <a:pt x="161" y="46"/>
                        </a:lnTo>
                        <a:lnTo>
                          <a:pt x="165" y="38"/>
                        </a:lnTo>
                        <a:lnTo>
                          <a:pt x="161" y="29"/>
                        </a:lnTo>
                        <a:lnTo>
                          <a:pt x="163" y="20"/>
                        </a:lnTo>
                        <a:lnTo>
                          <a:pt x="179" y="7"/>
                        </a:lnTo>
                        <a:lnTo>
                          <a:pt x="194" y="6"/>
                        </a:lnTo>
                        <a:lnTo>
                          <a:pt x="207" y="9"/>
                        </a:lnTo>
                        <a:lnTo>
                          <a:pt x="212" y="18"/>
                        </a:lnTo>
                        <a:lnTo>
                          <a:pt x="238" y="24"/>
                        </a:lnTo>
                        <a:lnTo>
                          <a:pt x="243" y="29"/>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8" name=""/>
                  <p:cNvSpPr/>
                  <p:nvPr/>
                </p:nvSpPr>
                <p:spPr>
                  <a:xfrm>
                    <a:off x="4694400" y="3196800"/>
                    <a:ext cx="341280" cy="320760"/>
                  </a:xfrm>
                  <a:custGeom>
                    <a:avLst/>
                    <a:gdLst/>
                    <a:ahLst/>
                    <a:rect l="l" t="t" r="r" b="b"/>
                    <a:pathLst>
                      <a:path w="244" h="232">
                        <a:moveTo>
                          <a:pt x="243" y="29"/>
                        </a:moveTo>
                        <a:lnTo>
                          <a:pt x="238" y="33"/>
                        </a:lnTo>
                        <a:lnTo>
                          <a:pt x="238" y="53"/>
                        </a:lnTo>
                        <a:lnTo>
                          <a:pt x="234" y="57"/>
                        </a:lnTo>
                        <a:lnTo>
                          <a:pt x="238" y="69"/>
                        </a:lnTo>
                        <a:lnTo>
                          <a:pt x="241" y="73"/>
                        </a:lnTo>
                        <a:lnTo>
                          <a:pt x="243" y="193"/>
                        </a:lnTo>
                        <a:lnTo>
                          <a:pt x="243" y="222"/>
                        </a:lnTo>
                        <a:lnTo>
                          <a:pt x="227" y="224"/>
                        </a:lnTo>
                        <a:lnTo>
                          <a:pt x="227" y="231"/>
                        </a:lnTo>
                        <a:lnTo>
                          <a:pt x="105" y="170"/>
                        </a:lnTo>
                        <a:lnTo>
                          <a:pt x="90" y="175"/>
                        </a:lnTo>
                        <a:lnTo>
                          <a:pt x="85" y="177"/>
                        </a:lnTo>
                        <a:lnTo>
                          <a:pt x="73" y="168"/>
                        </a:lnTo>
                        <a:lnTo>
                          <a:pt x="40" y="168"/>
                        </a:lnTo>
                        <a:lnTo>
                          <a:pt x="34" y="153"/>
                        </a:lnTo>
                        <a:lnTo>
                          <a:pt x="18" y="149"/>
                        </a:lnTo>
                        <a:lnTo>
                          <a:pt x="12" y="146"/>
                        </a:lnTo>
                        <a:lnTo>
                          <a:pt x="11" y="137"/>
                        </a:lnTo>
                        <a:lnTo>
                          <a:pt x="2" y="124"/>
                        </a:lnTo>
                        <a:lnTo>
                          <a:pt x="7" y="119"/>
                        </a:lnTo>
                        <a:lnTo>
                          <a:pt x="9" y="95"/>
                        </a:lnTo>
                        <a:lnTo>
                          <a:pt x="7" y="69"/>
                        </a:lnTo>
                        <a:lnTo>
                          <a:pt x="0" y="58"/>
                        </a:lnTo>
                        <a:lnTo>
                          <a:pt x="5" y="53"/>
                        </a:lnTo>
                        <a:lnTo>
                          <a:pt x="14" y="44"/>
                        </a:lnTo>
                        <a:lnTo>
                          <a:pt x="14" y="29"/>
                        </a:lnTo>
                        <a:lnTo>
                          <a:pt x="32" y="15"/>
                        </a:lnTo>
                        <a:lnTo>
                          <a:pt x="34" y="0"/>
                        </a:lnTo>
                        <a:lnTo>
                          <a:pt x="47" y="7"/>
                        </a:lnTo>
                        <a:lnTo>
                          <a:pt x="68" y="7"/>
                        </a:lnTo>
                        <a:lnTo>
                          <a:pt x="90" y="16"/>
                        </a:lnTo>
                        <a:lnTo>
                          <a:pt x="99" y="33"/>
                        </a:lnTo>
                        <a:lnTo>
                          <a:pt x="129" y="40"/>
                        </a:lnTo>
                        <a:lnTo>
                          <a:pt x="147" y="53"/>
                        </a:lnTo>
                        <a:lnTo>
                          <a:pt x="161" y="46"/>
                        </a:lnTo>
                        <a:lnTo>
                          <a:pt x="165" y="38"/>
                        </a:lnTo>
                        <a:lnTo>
                          <a:pt x="161" y="29"/>
                        </a:lnTo>
                        <a:lnTo>
                          <a:pt x="163" y="20"/>
                        </a:lnTo>
                        <a:lnTo>
                          <a:pt x="179" y="7"/>
                        </a:lnTo>
                        <a:lnTo>
                          <a:pt x="194" y="6"/>
                        </a:lnTo>
                        <a:lnTo>
                          <a:pt x="207" y="9"/>
                        </a:lnTo>
                        <a:lnTo>
                          <a:pt x="212" y="18"/>
                        </a:lnTo>
                        <a:lnTo>
                          <a:pt x="238" y="24"/>
                        </a:lnTo>
                        <a:lnTo>
                          <a:pt x="243" y="29"/>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9" name=""/>
                  <p:cNvSpPr/>
                  <p:nvPr/>
                </p:nvSpPr>
                <p:spPr>
                  <a:xfrm>
                    <a:off x="5420880" y="4192920"/>
                    <a:ext cx="153720" cy="298440"/>
                  </a:xfrm>
                  <a:custGeom>
                    <a:avLst/>
                    <a:gdLst/>
                    <a:ahLst/>
                    <a:rect l="l" t="t" r="r" b="b"/>
                    <a:pathLst>
                      <a:path w="110" h="216">
                        <a:moveTo>
                          <a:pt x="18" y="64"/>
                        </a:moveTo>
                        <a:lnTo>
                          <a:pt x="28" y="60"/>
                        </a:lnTo>
                        <a:lnTo>
                          <a:pt x="30" y="62"/>
                        </a:lnTo>
                        <a:lnTo>
                          <a:pt x="42" y="56"/>
                        </a:lnTo>
                        <a:lnTo>
                          <a:pt x="47" y="60"/>
                        </a:lnTo>
                        <a:lnTo>
                          <a:pt x="51" y="60"/>
                        </a:lnTo>
                        <a:lnTo>
                          <a:pt x="47" y="53"/>
                        </a:lnTo>
                        <a:lnTo>
                          <a:pt x="54" y="47"/>
                        </a:lnTo>
                        <a:lnTo>
                          <a:pt x="56" y="53"/>
                        </a:lnTo>
                        <a:lnTo>
                          <a:pt x="59" y="53"/>
                        </a:lnTo>
                        <a:lnTo>
                          <a:pt x="58" y="45"/>
                        </a:lnTo>
                        <a:lnTo>
                          <a:pt x="59" y="42"/>
                        </a:lnTo>
                        <a:lnTo>
                          <a:pt x="63" y="38"/>
                        </a:lnTo>
                        <a:lnTo>
                          <a:pt x="63" y="44"/>
                        </a:lnTo>
                        <a:lnTo>
                          <a:pt x="66" y="38"/>
                        </a:lnTo>
                        <a:lnTo>
                          <a:pt x="71" y="38"/>
                        </a:lnTo>
                        <a:lnTo>
                          <a:pt x="66" y="35"/>
                        </a:lnTo>
                        <a:lnTo>
                          <a:pt x="71" y="29"/>
                        </a:lnTo>
                        <a:lnTo>
                          <a:pt x="71" y="31"/>
                        </a:lnTo>
                        <a:lnTo>
                          <a:pt x="71" y="22"/>
                        </a:lnTo>
                        <a:lnTo>
                          <a:pt x="74" y="22"/>
                        </a:lnTo>
                        <a:lnTo>
                          <a:pt x="74" y="25"/>
                        </a:lnTo>
                        <a:lnTo>
                          <a:pt x="78" y="16"/>
                        </a:lnTo>
                        <a:lnTo>
                          <a:pt x="83" y="16"/>
                        </a:lnTo>
                        <a:lnTo>
                          <a:pt x="83" y="4"/>
                        </a:lnTo>
                        <a:lnTo>
                          <a:pt x="89" y="0"/>
                        </a:lnTo>
                        <a:lnTo>
                          <a:pt x="99" y="13"/>
                        </a:lnTo>
                        <a:lnTo>
                          <a:pt x="109" y="51"/>
                        </a:lnTo>
                        <a:lnTo>
                          <a:pt x="105" y="58"/>
                        </a:lnTo>
                        <a:lnTo>
                          <a:pt x="101" y="51"/>
                        </a:lnTo>
                        <a:lnTo>
                          <a:pt x="97" y="51"/>
                        </a:lnTo>
                        <a:lnTo>
                          <a:pt x="99" y="69"/>
                        </a:lnTo>
                        <a:lnTo>
                          <a:pt x="94" y="78"/>
                        </a:lnTo>
                        <a:lnTo>
                          <a:pt x="90" y="102"/>
                        </a:lnTo>
                        <a:lnTo>
                          <a:pt x="59" y="199"/>
                        </a:lnTo>
                        <a:lnTo>
                          <a:pt x="52" y="208"/>
                        </a:lnTo>
                        <a:lnTo>
                          <a:pt x="42" y="209"/>
                        </a:lnTo>
                        <a:lnTo>
                          <a:pt x="28" y="215"/>
                        </a:lnTo>
                        <a:lnTo>
                          <a:pt x="12" y="204"/>
                        </a:lnTo>
                        <a:lnTo>
                          <a:pt x="9" y="199"/>
                        </a:lnTo>
                        <a:lnTo>
                          <a:pt x="7" y="180"/>
                        </a:lnTo>
                        <a:lnTo>
                          <a:pt x="0" y="166"/>
                        </a:lnTo>
                        <a:lnTo>
                          <a:pt x="0" y="153"/>
                        </a:lnTo>
                        <a:lnTo>
                          <a:pt x="19" y="120"/>
                        </a:lnTo>
                        <a:lnTo>
                          <a:pt x="11" y="84"/>
                        </a:lnTo>
                        <a:lnTo>
                          <a:pt x="18" y="69"/>
                        </a:lnTo>
                        <a:lnTo>
                          <a:pt x="18" y="64"/>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0" name=""/>
                  <p:cNvSpPr/>
                  <p:nvPr/>
                </p:nvSpPr>
                <p:spPr>
                  <a:xfrm>
                    <a:off x="5420880" y="4192920"/>
                    <a:ext cx="153720" cy="298440"/>
                  </a:xfrm>
                  <a:custGeom>
                    <a:avLst/>
                    <a:gdLst/>
                    <a:ahLst/>
                    <a:rect l="l" t="t" r="r" b="b"/>
                    <a:pathLst>
                      <a:path w="110" h="216">
                        <a:moveTo>
                          <a:pt x="18" y="64"/>
                        </a:moveTo>
                        <a:lnTo>
                          <a:pt x="28" y="60"/>
                        </a:lnTo>
                        <a:lnTo>
                          <a:pt x="30" y="62"/>
                        </a:lnTo>
                        <a:lnTo>
                          <a:pt x="42" y="56"/>
                        </a:lnTo>
                        <a:lnTo>
                          <a:pt x="47" y="60"/>
                        </a:lnTo>
                        <a:lnTo>
                          <a:pt x="51" y="60"/>
                        </a:lnTo>
                        <a:lnTo>
                          <a:pt x="47" y="53"/>
                        </a:lnTo>
                        <a:lnTo>
                          <a:pt x="54" y="47"/>
                        </a:lnTo>
                        <a:lnTo>
                          <a:pt x="56" y="53"/>
                        </a:lnTo>
                        <a:lnTo>
                          <a:pt x="59" y="53"/>
                        </a:lnTo>
                        <a:lnTo>
                          <a:pt x="58" y="45"/>
                        </a:lnTo>
                        <a:lnTo>
                          <a:pt x="59" y="42"/>
                        </a:lnTo>
                        <a:lnTo>
                          <a:pt x="63" y="38"/>
                        </a:lnTo>
                        <a:lnTo>
                          <a:pt x="63" y="44"/>
                        </a:lnTo>
                        <a:lnTo>
                          <a:pt x="66" y="38"/>
                        </a:lnTo>
                        <a:lnTo>
                          <a:pt x="71" y="38"/>
                        </a:lnTo>
                        <a:lnTo>
                          <a:pt x="66" y="35"/>
                        </a:lnTo>
                        <a:lnTo>
                          <a:pt x="71" y="29"/>
                        </a:lnTo>
                        <a:lnTo>
                          <a:pt x="71" y="31"/>
                        </a:lnTo>
                        <a:lnTo>
                          <a:pt x="71" y="22"/>
                        </a:lnTo>
                        <a:lnTo>
                          <a:pt x="74" y="22"/>
                        </a:lnTo>
                        <a:lnTo>
                          <a:pt x="74" y="25"/>
                        </a:lnTo>
                        <a:lnTo>
                          <a:pt x="78" y="16"/>
                        </a:lnTo>
                        <a:lnTo>
                          <a:pt x="83" y="16"/>
                        </a:lnTo>
                        <a:lnTo>
                          <a:pt x="83" y="4"/>
                        </a:lnTo>
                        <a:lnTo>
                          <a:pt x="89" y="0"/>
                        </a:lnTo>
                        <a:lnTo>
                          <a:pt x="99" y="13"/>
                        </a:lnTo>
                        <a:lnTo>
                          <a:pt x="109" y="51"/>
                        </a:lnTo>
                        <a:lnTo>
                          <a:pt x="105" y="58"/>
                        </a:lnTo>
                        <a:lnTo>
                          <a:pt x="101" y="51"/>
                        </a:lnTo>
                        <a:lnTo>
                          <a:pt x="97" y="51"/>
                        </a:lnTo>
                        <a:lnTo>
                          <a:pt x="99" y="69"/>
                        </a:lnTo>
                        <a:lnTo>
                          <a:pt x="94" y="78"/>
                        </a:lnTo>
                        <a:lnTo>
                          <a:pt x="90" y="102"/>
                        </a:lnTo>
                        <a:lnTo>
                          <a:pt x="59" y="199"/>
                        </a:lnTo>
                        <a:lnTo>
                          <a:pt x="52" y="208"/>
                        </a:lnTo>
                        <a:lnTo>
                          <a:pt x="42" y="209"/>
                        </a:lnTo>
                        <a:lnTo>
                          <a:pt x="28" y="215"/>
                        </a:lnTo>
                        <a:lnTo>
                          <a:pt x="12" y="204"/>
                        </a:lnTo>
                        <a:lnTo>
                          <a:pt x="9" y="199"/>
                        </a:lnTo>
                        <a:lnTo>
                          <a:pt x="7" y="180"/>
                        </a:lnTo>
                        <a:lnTo>
                          <a:pt x="0" y="166"/>
                        </a:lnTo>
                        <a:lnTo>
                          <a:pt x="0" y="153"/>
                        </a:lnTo>
                        <a:lnTo>
                          <a:pt x="19" y="120"/>
                        </a:lnTo>
                        <a:lnTo>
                          <a:pt x="11" y="84"/>
                        </a:lnTo>
                        <a:lnTo>
                          <a:pt x="18" y="69"/>
                        </a:lnTo>
                        <a:lnTo>
                          <a:pt x="18" y="64"/>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1" name=""/>
                  <p:cNvSpPr/>
                  <p:nvPr/>
                </p:nvSpPr>
                <p:spPr>
                  <a:xfrm>
                    <a:off x="4242600" y="3393360"/>
                    <a:ext cx="348120" cy="329040"/>
                  </a:xfrm>
                  <a:custGeom>
                    <a:avLst/>
                    <a:gdLst/>
                    <a:ahLst/>
                    <a:rect l="l" t="t" r="r" b="b"/>
                    <a:pathLst>
                      <a:path w="249" h="238">
                        <a:moveTo>
                          <a:pt x="109" y="0"/>
                        </a:moveTo>
                        <a:lnTo>
                          <a:pt x="200" y="64"/>
                        </a:lnTo>
                        <a:lnTo>
                          <a:pt x="202" y="68"/>
                        </a:lnTo>
                        <a:lnTo>
                          <a:pt x="209" y="71"/>
                        </a:lnTo>
                        <a:lnTo>
                          <a:pt x="213" y="77"/>
                        </a:lnTo>
                        <a:lnTo>
                          <a:pt x="233" y="84"/>
                        </a:lnTo>
                        <a:lnTo>
                          <a:pt x="231" y="97"/>
                        </a:lnTo>
                        <a:lnTo>
                          <a:pt x="235" y="99"/>
                        </a:lnTo>
                        <a:lnTo>
                          <a:pt x="248" y="95"/>
                        </a:lnTo>
                        <a:lnTo>
                          <a:pt x="248" y="146"/>
                        </a:lnTo>
                        <a:lnTo>
                          <a:pt x="242" y="148"/>
                        </a:lnTo>
                        <a:lnTo>
                          <a:pt x="236" y="157"/>
                        </a:lnTo>
                        <a:lnTo>
                          <a:pt x="204" y="157"/>
                        </a:lnTo>
                        <a:lnTo>
                          <a:pt x="196" y="162"/>
                        </a:lnTo>
                        <a:lnTo>
                          <a:pt x="186" y="162"/>
                        </a:lnTo>
                        <a:lnTo>
                          <a:pt x="171" y="164"/>
                        </a:lnTo>
                        <a:lnTo>
                          <a:pt x="148" y="182"/>
                        </a:lnTo>
                        <a:lnTo>
                          <a:pt x="125" y="190"/>
                        </a:lnTo>
                        <a:lnTo>
                          <a:pt x="120" y="204"/>
                        </a:lnTo>
                        <a:lnTo>
                          <a:pt x="108" y="217"/>
                        </a:lnTo>
                        <a:lnTo>
                          <a:pt x="104" y="233"/>
                        </a:lnTo>
                        <a:lnTo>
                          <a:pt x="96" y="232"/>
                        </a:lnTo>
                        <a:lnTo>
                          <a:pt x="89" y="235"/>
                        </a:lnTo>
                        <a:lnTo>
                          <a:pt x="89" y="228"/>
                        </a:lnTo>
                        <a:lnTo>
                          <a:pt x="82" y="230"/>
                        </a:lnTo>
                        <a:lnTo>
                          <a:pt x="82" y="233"/>
                        </a:lnTo>
                        <a:lnTo>
                          <a:pt x="76" y="237"/>
                        </a:lnTo>
                        <a:lnTo>
                          <a:pt x="69" y="232"/>
                        </a:lnTo>
                        <a:lnTo>
                          <a:pt x="61" y="237"/>
                        </a:lnTo>
                        <a:lnTo>
                          <a:pt x="58" y="230"/>
                        </a:lnTo>
                        <a:lnTo>
                          <a:pt x="58" y="223"/>
                        </a:lnTo>
                        <a:lnTo>
                          <a:pt x="51" y="224"/>
                        </a:lnTo>
                        <a:lnTo>
                          <a:pt x="56" y="219"/>
                        </a:lnTo>
                        <a:lnTo>
                          <a:pt x="49" y="213"/>
                        </a:lnTo>
                        <a:lnTo>
                          <a:pt x="45" y="201"/>
                        </a:lnTo>
                        <a:lnTo>
                          <a:pt x="42" y="201"/>
                        </a:lnTo>
                        <a:lnTo>
                          <a:pt x="36" y="208"/>
                        </a:lnTo>
                        <a:lnTo>
                          <a:pt x="28" y="204"/>
                        </a:lnTo>
                        <a:lnTo>
                          <a:pt x="23" y="210"/>
                        </a:lnTo>
                        <a:lnTo>
                          <a:pt x="18" y="204"/>
                        </a:lnTo>
                        <a:lnTo>
                          <a:pt x="11" y="208"/>
                        </a:lnTo>
                        <a:lnTo>
                          <a:pt x="12" y="202"/>
                        </a:lnTo>
                        <a:lnTo>
                          <a:pt x="11" y="193"/>
                        </a:lnTo>
                        <a:lnTo>
                          <a:pt x="2" y="182"/>
                        </a:lnTo>
                        <a:lnTo>
                          <a:pt x="4" y="179"/>
                        </a:lnTo>
                        <a:lnTo>
                          <a:pt x="0" y="164"/>
                        </a:lnTo>
                        <a:lnTo>
                          <a:pt x="5" y="159"/>
                        </a:lnTo>
                        <a:lnTo>
                          <a:pt x="11" y="148"/>
                        </a:lnTo>
                        <a:lnTo>
                          <a:pt x="14" y="150"/>
                        </a:lnTo>
                        <a:lnTo>
                          <a:pt x="18" y="159"/>
                        </a:lnTo>
                        <a:lnTo>
                          <a:pt x="23" y="159"/>
                        </a:lnTo>
                        <a:lnTo>
                          <a:pt x="31" y="153"/>
                        </a:lnTo>
                        <a:lnTo>
                          <a:pt x="100" y="155"/>
                        </a:lnTo>
                        <a:lnTo>
                          <a:pt x="104" y="142"/>
                        </a:lnTo>
                        <a:lnTo>
                          <a:pt x="96" y="141"/>
                        </a:lnTo>
                        <a:lnTo>
                          <a:pt x="82" y="0"/>
                        </a:lnTo>
                        <a:lnTo>
                          <a:pt x="109" y="0"/>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2" name=""/>
                  <p:cNvSpPr/>
                  <p:nvPr/>
                </p:nvSpPr>
                <p:spPr>
                  <a:xfrm>
                    <a:off x="4242600" y="3393360"/>
                    <a:ext cx="348120" cy="329040"/>
                  </a:xfrm>
                  <a:custGeom>
                    <a:avLst/>
                    <a:gdLst/>
                    <a:ahLst/>
                    <a:rect l="l" t="t" r="r" b="b"/>
                    <a:pathLst>
                      <a:path w="249" h="238">
                        <a:moveTo>
                          <a:pt x="109" y="0"/>
                        </a:moveTo>
                        <a:lnTo>
                          <a:pt x="200" y="64"/>
                        </a:lnTo>
                        <a:lnTo>
                          <a:pt x="202" y="68"/>
                        </a:lnTo>
                        <a:lnTo>
                          <a:pt x="209" y="71"/>
                        </a:lnTo>
                        <a:lnTo>
                          <a:pt x="213" y="77"/>
                        </a:lnTo>
                        <a:lnTo>
                          <a:pt x="233" y="84"/>
                        </a:lnTo>
                        <a:lnTo>
                          <a:pt x="231" y="97"/>
                        </a:lnTo>
                        <a:lnTo>
                          <a:pt x="235" y="99"/>
                        </a:lnTo>
                        <a:lnTo>
                          <a:pt x="248" y="95"/>
                        </a:lnTo>
                        <a:lnTo>
                          <a:pt x="248" y="146"/>
                        </a:lnTo>
                        <a:lnTo>
                          <a:pt x="242" y="148"/>
                        </a:lnTo>
                        <a:lnTo>
                          <a:pt x="236" y="157"/>
                        </a:lnTo>
                        <a:lnTo>
                          <a:pt x="204" y="157"/>
                        </a:lnTo>
                        <a:lnTo>
                          <a:pt x="196" y="162"/>
                        </a:lnTo>
                        <a:lnTo>
                          <a:pt x="186" y="162"/>
                        </a:lnTo>
                        <a:lnTo>
                          <a:pt x="171" y="164"/>
                        </a:lnTo>
                        <a:lnTo>
                          <a:pt x="148" y="182"/>
                        </a:lnTo>
                        <a:lnTo>
                          <a:pt x="125" y="190"/>
                        </a:lnTo>
                        <a:lnTo>
                          <a:pt x="120" y="204"/>
                        </a:lnTo>
                        <a:lnTo>
                          <a:pt x="108" y="217"/>
                        </a:lnTo>
                        <a:lnTo>
                          <a:pt x="104" y="233"/>
                        </a:lnTo>
                        <a:lnTo>
                          <a:pt x="96" y="232"/>
                        </a:lnTo>
                        <a:lnTo>
                          <a:pt x="89" y="235"/>
                        </a:lnTo>
                        <a:lnTo>
                          <a:pt x="89" y="228"/>
                        </a:lnTo>
                        <a:lnTo>
                          <a:pt x="82" y="230"/>
                        </a:lnTo>
                        <a:lnTo>
                          <a:pt x="82" y="233"/>
                        </a:lnTo>
                        <a:lnTo>
                          <a:pt x="76" y="237"/>
                        </a:lnTo>
                        <a:lnTo>
                          <a:pt x="69" y="232"/>
                        </a:lnTo>
                        <a:lnTo>
                          <a:pt x="61" y="237"/>
                        </a:lnTo>
                        <a:lnTo>
                          <a:pt x="58" y="230"/>
                        </a:lnTo>
                        <a:lnTo>
                          <a:pt x="58" y="223"/>
                        </a:lnTo>
                        <a:lnTo>
                          <a:pt x="51" y="224"/>
                        </a:lnTo>
                        <a:lnTo>
                          <a:pt x="56" y="219"/>
                        </a:lnTo>
                        <a:lnTo>
                          <a:pt x="49" y="213"/>
                        </a:lnTo>
                        <a:lnTo>
                          <a:pt x="45" y="201"/>
                        </a:lnTo>
                        <a:lnTo>
                          <a:pt x="42" y="201"/>
                        </a:lnTo>
                        <a:lnTo>
                          <a:pt x="36" y="208"/>
                        </a:lnTo>
                        <a:lnTo>
                          <a:pt x="28" y="204"/>
                        </a:lnTo>
                        <a:lnTo>
                          <a:pt x="23" y="210"/>
                        </a:lnTo>
                        <a:lnTo>
                          <a:pt x="18" y="204"/>
                        </a:lnTo>
                        <a:lnTo>
                          <a:pt x="11" y="208"/>
                        </a:lnTo>
                        <a:lnTo>
                          <a:pt x="12" y="202"/>
                        </a:lnTo>
                        <a:lnTo>
                          <a:pt x="11" y="193"/>
                        </a:lnTo>
                        <a:lnTo>
                          <a:pt x="2" y="182"/>
                        </a:lnTo>
                        <a:lnTo>
                          <a:pt x="4" y="179"/>
                        </a:lnTo>
                        <a:lnTo>
                          <a:pt x="0" y="164"/>
                        </a:lnTo>
                        <a:lnTo>
                          <a:pt x="5" y="159"/>
                        </a:lnTo>
                        <a:lnTo>
                          <a:pt x="11" y="148"/>
                        </a:lnTo>
                        <a:lnTo>
                          <a:pt x="14" y="150"/>
                        </a:lnTo>
                        <a:lnTo>
                          <a:pt x="18" y="159"/>
                        </a:lnTo>
                        <a:lnTo>
                          <a:pt x="23" y="159"/>
                        </a:lnTo>
                        <a:lnTo>
                          <a:pt x="31" y="153"/>
                        </a:lnTo>
                        <a:lnTo>
                          <a:pt x="100" y="155"/>
                        </a:lnTo>
                        <a:lnTo>
                          <a:pt x="104" y="142"/>
                        </a:lnTo>
                        <a:lnTo>
                          <a:pt x="96" y="141"/>
                        </a:lnTo>
                        <a:lnTo>
                          <a:pt x="82" y="0"/>
                        </a:lnTo>
                        <a:lnTo>
                          <a:pt x="109" y="0"/>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3" name=""/>
                  <p:cNvSpPr/>
                  <p:nvPr/>
                </p:nvSpPr>
                <p:spPr>
                  <a:xfrm>
                    <a:off x="4140720" y="3340800"/>
                    <a:ext cx="255960" cy="280440"/>
                  </a:xfrm>
                  <a:custGeom>
                    <a:avLst/>
                    <a:gdLst/>
                    <a:ahLst/>
                    <a:rect l="l" t="t" r="r" b="b"/>
                    <a:pathLst>
                      <a:path w="183" h="203">
                        <a:moveTo>
                          <a:pt x="0" y="104"/>
                        </a:moveTo>
                        <a:lnTo>
                          <a:pt x="2" y="102"/>
                        </a:lnTo>
                        <a:lnTo>
                          <a:pt x="9" y="115"/>
                        </a:lnTo>
                        <a:lnTo>
                          <a:pt x="11" y="122"/>
                        </a:lnTo>
                        <a:lnTo>
                          <a:pt x="7" y="129"/>
                        </a:lnTo>
                        <a:lnTo>
                          <a:pt x="12" y="144"/>
                        </a:lnTo>
                        <a:lnTo>
                          <a:pt x="12" y="158"/>
                        </a:lnTo>
                        <a:lnTo>
                          <a:pt x="5" y="182"/>
                        </a:lnTo>
                        <a:lnTo>
                          <a:pt x="9" y="175"/>
                        </a:lnTo>
                        <a:lnTo>
                          <a:pt x="38" y="173"/>
                        </a:lnTo>
                        <a:lnTo>
                          <a:pt x="45" y="182"/>
                        </a:lnTo>
                        <a:lnTo>
                          <a:pt x="52" y="182"/>
                        </a:lnTo>
                        <a:lnTo>
                          <a:pt x="61" y="195"/>
                        </a:lnTo>
                        <a:lnTo>
                          <a:pt x="73" y="202"/>
                        </a:lnTo>
                        <a:lnTo>
                          <a:pt x="78" y="197"/>
                        </a:lnTo>
                        <a:lnTo>
                          <a:pt x="83" y="186"/>
                        </a:lnTo>
                        <a:lnTo>
                          <a:pt x="87" y="188"/>
                        </a:lnTo>
                        <a:lnTo>
                          <a:pt x="91" y="197"/>
                        </a:lnTo>
                        <a:lnTo>
                          <a:pt x="96" y="197"/>
                        </a:lnTo>
                        <a:lnTo>
                          <a:pt x="104" y="191"/>
                        </a:lnTo>
                        <a:lnTo>
                          <a:pt x="173" y="193"/>
                        </a:lnTo>
                        <a:lnTo>
                          <a:pt x="177" y="180"/>
                        </a:lnTo>
                        <a:lnTo>
                          <a:pt x="169" y="179"/>
                        </a:lnTo>
                        <a:lnTo>
                          <a:pt x="154" y="38"/>
                        </a:lnTo>
                        <a:lnTo>
                          <a:pt x="182" y="38"/>
                        </a:lnTo>
                        <a:lnTo>
                          <a:pt x="127" y="0"/>
                        </a:lnTo>
                        <a:lnTo>
                          <a:pt x="125" y="22"/>
                        </a:lnTo>
                        <a:lnTo>
                          <a:pt x="78" y="22"/>
                        </a:lnTo>
                        <a:lnTo>
                          <a:pt x="76" y="64"/>
                        </a:lnTo>
                        <a:lnTo>
                          <a:pt x="61" y="67"/>
                        </a:lnTo>
                        <a:lnTo>
                          <a:pt x="58" y="73"/>
                        </a:lnTo>
                        <a:lnTo>
                          <a:pt x="61" y="97"/>
                        </a:lnTo>
                        <a:lnTo>
                          <a:pt x="4" y="98"/>
                        </a:lnTo>
                        <a:lnTo>
                          <a:pt x="0" y="104"/>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4" name=""/>
                  <p:cNvSpPr/>
                  <p:nvPr/>
                </p:nvSpPr>
                <p:spPr>
                  <a:xfrm>
                    <a:off x="4140720" y="3340800"/>
                    <a:ext cx="255960" cy="280440"/>
                  </a:xfrm>
                  <a:custGeom>
                    <a:avLst/>
                    <a:gdLst/>
                    <a:ahLst/>
                    <a:rect l="l" t="t" r="r" b="b"/>
                    <a:pathLst>
                      <a:path w="183" h="203">
                        <a:moveTo>
                          <a:pt x="0" y="104"/>
                        </a:moveTo>
                        <a:lnTo>
                          <a:pt x="2" y="102"/>
                        </a:lnTo>
                        <a:lnTo>
                          <a:pt x="9" y="115"/>
                        </a:lnTo>
                        <a:lnTo>
                          <a:pt x="11" y="122"/>
                        </a:lnTo>
                        <a:lnTo>
                          <a:pt x="7" y="129"/>
                        </a:lnTo>
                        <a:lnTo>
                          <a:pt x="12" y="144"/>
                        </a:lnTo>
                        <a:lnTo>
                          <a:pt x="12" y="158"/>
                        </a:lnTo>
                        <a:lnTo>
                          <a:pt x="5" y="182"/>
                        </a:lnTo>
                        <a:lnTo>
                          <a:pt x="9" y="175"/>
                        </a:lnTo>
                        <a:lnTo>
                          <a:pt x="38" y="173"/>
                        </a:lnTo>
                        <a:lnTo>
                          <a:pt x="45" y="182"/>
                        </a:lnTo>
                        <a:lnTo>
                          <a:pt x="52" y="182"/>
                        </a:lnTo>
                        <a:lnTo>
                          <a:pt x="61" y="195"/>
                        </a:lnTo>
                        <a:lnTo>
                          <a:pt x="73" y="202"/>
                        </a:lnTo>
                        <a:lnTo>
                          <a:pt x="78" y="197"/>
                        </a:lnTo>
                        <a:lnTo>
                          <a:pt x="83" y="186"/>
                        </a:lnTo>
                        <a:lnTo>
                          <a:pt x="87" y="188"/>
                        </a:lnTo>
                        <a:lnTo>
                          <a:pt x="91" y="197"/>
                        </a:lnTo>
                        <a:lnTo>
                          <a:pt x="96" y="197"/>
                        </a:lnTo>
                        <a:lnTo>
                          <a:pt x="104" y="191"/>
                        </a:lnTo>
                        <a:lnTo>
                          <a:pt x="173" y="193"/>
                        </a:lnTo>
                        <a:lnTo>
                          <a:pt x="177" y="180"/>
                        </a:lnTo>
                        <a:lnTo>
                          <a:pt x="169" y="179"/>
                        </a:lnTo>
                        <a:lnTo>
                          <a:pt x="154" y="38"/>
                        </a:lnTo>
                        <a:lnTo>
                          <a:pt x="182" y="38"/>
                        </a:lnTo>
                        <a:lnTo>
                          <a:pt x="127" y="0"/>
                        </a:lnTo>
                        <a:lnTo>
                          <a:pt x="125" y="22"/>
                        </a:lnTo>
                        <a:lnTo>
                          <a:pt x="78" y="22"/>
                        </a:lnTo>
                        <a:lnTo>
                          <a:pt x="76" y="64"/>
                        </a:lnTo>
                        <a:lnTo>
                          <a:pt x="61" y="67"/>
                        </a:lnTo>
                        <a:lnTo>
                          <a:pt x="58" y="73"/>
                        </a:lnTo>
                        <a:lnTo>
                          <a:pt x="61" y="97"/>
                        </a:lnTo>
                        <a:lnTo>
                          <a:pt x="4" y="98"/>
                        </a:lnTo>
                        <a:lnTo>
                          <a:pt x="0" y="104"/>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5" name=""/>
                  <p:cNvSpPr/>
                  <p:nvPr/>
                </p:nvSpPr>
                <p:spPr>
                  <a:xfrm>
                    <a:off x="4224600" y="3129120"/>
                    <a:ext cx="253080" cy="203040"/>
                  </a:xfrm>
                  <a:custGeom>
                    <a:avLst/>
                    <a:gdLst/>
                    <a:ahLst/>
                    <a:rect l="l" t="t" r="r" b="b"/>
                    <a:pathLst>
                      <a:path w="181" h="147">
                        <a:moveTo>
                          <a:pt x="0" y="146"/>
                        </a:moveTo>
                        <a:lnTo>
                          <a:pt x="2" y="142"/>
                        </a:lnTo>
                        <a:lnTo>
                          <a:pt x="20" y="137"/>
                        </a:lnTo>
                        <a:lnTo>
                          <a:pt x="41" y="120"/>
                        </a:lnTo>
                        <a:lnTo>
                          <a:pt x="46" y="113"/>
                        </a:lnTo>
                        <a:lnTo>
                          <a:pt x="50" y="106"/>
                        </a:lnTo>
                        <a:lnTo>
                          <a:pt x="48" y="95"/>
                        </a:lnTo>
                        <a:lnTo>
                          <a:pt x="48" y="82"/>
                        </a:lnTo>
                        <a:lnTo>
                          <a:pt x="57" y="69"/>
                        </a:lnTo>
                        <a:lnTo>
                          <a:pt x="59" y="62"/>
                        </a:lnTo>
                        <a:lnTo>
                          <a:pt x="71" y="49"/>
                        </a:lnTo>
                        <a:lnTo>
                          <a:pt x="97" y="33"/>
                        </a:lnTo>
                        <a:lnTo>
                          <a:pt x="109" y="3"/>
                        </a:lnTo>
                        <a:lnTo>
                          <a:pt x="117" y="0"/>
                        </a:lnTo>
                        <a:lnTo>
                          <a:pt x="122" y="9"/>
                        </a:lnTo>
                        <a:lnTo>
                          <a:pt x="131" y="13"/>
                        </a:lnTo>
                        <a:lnTo>
                          <a:pt x="152" y="11"/>
                        </a:lnTo>
                        <a:lnTo>
                          <a:pt x="168" y="14"/>
                        </a:lnTo>
                        <a:lnTo>
                          <a:pt x="164" y="14"/>
                        </a:lnTo>
                        <a:lnTo>
                          <a:pt x="171" y="20"/>
                        </a:lnTo>
                        <a:lnTo>
                          <a:pt x="173" y="51"/>
                        </a:lnTo>
                        <a:lnTo>
                          <a:pt x="180" y="60"/>
                        </a:lnTo>
                        <a:lnTo>
                          <a:pt x="178" y="64"/>
                        </a:lnTo>
                        <a:lnTo>
                          <a:pt x="178" y="67"/>
                        </a:lnTo>
                        <a:lnTo>
                          <a:pt x="153" y="69"/>
                        </a:lnTo>
                        <a:lnTo>
                          <a:pt x="152" y="73"/>
                        </a:lnTo>
                        <a:lnTo>
                          <a:pt x="138" y="76"/>
                        </a:lnTo>
                        <a:lnTo>
                          <a:pt x="138" y="86"/>
                        </a:lnTo>
                        <a:lnTo>
                          <a:pt x="142" y="89"/>
                        </a:lnTo>
                        <a:lnTo>
                          <a:pt x="124" y="96"/>
                        </a:lnTo>
                        <a:lnTo>
                          <a:pt x="111" y="107"/>
                        </a:lnTo>
                        <a:lnTo>
                          <a:pt x="98" y="109"/>
                        </a:lnTo>
                        <a:lnTo>
                          <a:pt x="97" y="113"/>
                        </a:lnTo>
                        <a:lnTo>
                          <a:pt x="90" y="111"/>
                        </a:lnTo>
                        <a:lnTo>
                          <a:pt x="73" y="120"/>
                        </a:lnTo>
                        <a:lnTo>
                          <a:pt x="67" y="126"/>
                        </a:lnTo>
                        <a:lnTo>
                          <a:pt x="67" y="146"/>
                        </a:lnTo>
                        <a:lnTo>
                          <a:pt x="0" y="146"/>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6" name=""/>
                  <p:cNvSpPr/>
                  <p:nvPr/>
                </p:nvSpPr>
                <p:spPr>
                  <a:xfrm>
                    <a:off x="4224600" y="3129120"/>
                    <a:ext cx="253080" cy="203040"/>
                  </a:xfrm>
                  <a:custGeom>
                    <a:avLst/>
                    <a:gdLst/>
                    <a:ahLst/>
                    <a:rect l="l" t="t" r="r" b="b"/>
                    <a:pathLst>
                      <a:path w="181" h="147">
                        <a:moveTo>
                          <a:pt x="0" y="146"/>
                        </a:moveTo>
                        <a:lnTo>
                          <a:pt x="2" y="142"/>
                        </a:lnTo>
                        <a:lnTo>
                          <a:pt x="20" y="137"/>
                        </a:lnTo>
                        <a:lnTo>
                          <a:pt x="41" y="120"/>
                        </a:lnTo>
                        <a:lnTo>
                          <a:pt x="46" y="113"/>
                        </a:lnTo>
                        <a:lnTo>
                          <a:pt x="50" y="106"/>
                        </a:lnTo>
                        <a:lnTo>
                          <a:pt x="48" y="95"/>
                        </a:lnTo>
                        <a:lnTo>
                          <a:pt x="48" y="82"/>
                        </a:lnTo>
                        <a:lnTo>
                          <a:pt x="57" y="69"/>
                        </a:lnTo>
                        <a:lnTo>
                          <a:pt x="59" y="62"/>
                        </a:lnTo>
                        <a:lnTo>
                          <a:pt x="71" y="49"/>
                        </a:lnTo>
                        <a:lnTo>
                          <a:pt x="97" y="33"/>
                        </a:lnTo>
                        <a:lnTo>
                          <a:pt x="109" y="3"/>
                        </a:lnTo>
                        <a:lnTo>
                          <a:pt x="117" y="0"/>
                        </a:lnTo>
                        <a:lnTo>
                          <a:pt x="122" y="9"/>
                        </a:lnTo>
                        <a:lnTo>
                          <a:pt x="131" y="13"/>
                        </a:lnTo>
                        <a:lnTo>
                          <a:pt x="152" y="11"/>
                        </a:lnTo>
                        <a:lnTo>
                          <a:pt x="168" y="14"/>
                        </a:lnTo>
                        <a:lnTo>
                          <a:pt x="164" y="14"/>
                        </a:lnTo>
                        <a:lnTo>
                          <a:pt x="171" y="20"/>
                        </a:lnTo>
                        <a:lnTo>
                          <a:pt x="173" y="51"/>
                        </a:lnTo>
                        <a:lnTo>
                          <a:pt x="180" y="60"/>
                        </a:lnTo>
                        <a:lnTo>
                          <a:pt x="178" y="64"/>
                        </a:lnTo>
                        <a:lnTo>
                          <a:pt x="178" y="67"/>
                        </a:lnTo>
                        <a:lnTo>
                          <a:pt x="153" y="69"/>
                        </a:lnTo>
                        <a:lnTo>
                          <a:pt x="152" y="73"/>
                        </a:lnTo>
                        <a:lnTo>
                          <a:pt x="138" y="76"/>
                        </a:lnTo>
                        <a:lnTo>
                          <a:pt x="138" y="86"/>
                        </a:lnTo>
                        <a:lnTo>
                          <a:pt x="142" y="89"/>
                        </a:lnTo>
                        <a:lnTo>
                          <a:pt x="124" y="96"/>
                        </a:lnTo>
                        <a:lnTo>
                          <a:pt x="111" y="107"/>
                        </a:lnTo>
                        <a:lnTo>
                          <a:pt x="98" y="109"/>
                        </a:lnTo>
                        <a:lnTo>
                          <a:pt x="97" y="113"/>
                        </a:lnTo>
                        <a:lnTo>
                          <a:pt x="90" y="111"/>
                        </a:lnTo>
                        <a:lnTo>
                          <a:pt x="73" y="120"/>
                        </a:lnTo>
                        <a:lnTo>
                          <a:pt x="67" y="126"/>
                        </a:lnTo>
                        <a:lnTo>
                          <a:pt x="67" y="146"/>
                        </a:lnTo>
                        <a:lnTo>
                          <a:pt x="0" y="146"/>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7" name=""/>
                  <p:cNvSpPr/>
                  <p:nvPr/>
                </p:nvSpPr>
                <p:spPr>
                  <a:xfrm>
                    <a:off x="4502880" y="3429360"/>
                    <a:ext cx="338400" cy="259920"/>
                  </a:xfrm>
                  <a:custGeom>
                    <a:avLst/>
                    <a:gdLst/>
                    <a:ahLst/>
                    <a:rect l="l" t="t" r="r" b="b"/>
                    <a:pathLst>
                      <a:path w="242" h="188">
                        <a:moveTo>
                          <a:pt x="227" y="7"/>
                        </a:moveTo>
                        <a:lnTo>
                          <a:pt x="222" y="9"/>
                        </a:lnTo>
                        <a:lnTo>
                          <a:pt x="209" y="0"/>
                        </a:lnTo>
                        <a:lnTo>
                          <a:pt x="176" y="0"/>
                        </a:lnTo>
                        <a:lnTo>
                          <a:pt x="118" y="38"/>
                        </a:lnTo>
                        <a:lnTo>
                          <a:pt x="83" y="63"/>
                        </a:lnTo>
                        <a:lnTo>
                          <a:pt x="62" y="69"/>
                        </a:lnTo>
                        <a:lnTo>
                          <a:pt x="62" y="120"/>
                        </a:lnTo>
                        <a:lnTo>
                          <a:pt x="56" y="122"/>
                        </a:lnTo>
                        <a:lnTo>
                          <a:pt x="51" y="131"/>
                        </a:lnTo>
                        <a:lnTo>
                          <a:pt x="18" y="131"/>
                        </a:lnTo>
                        <a:lnTo>
                          <a:pt x="11" y="136"/>
                        </a:lnTo>
                        <a:lnTo>
                          <a:pt x="0" y="136"/>
                        </a:lnTo>
                        <a:lnTo>
                          <a:pt x="0" y="142"/>
                        </a:lnTo>
                        <a:lnTo>
                          <a:pt x="4" y="151"/>
                        </a:lnTo>
                        <a:lnTo>
                          <a:pt x="18" y="171"/>
                        </a:lnTo>
                        <a:lnTo>
                          <a:pt x="31" y="171"/>
                        </a:lnTo>
                        <a:lnTo>
                          <a:pt x="33" y="176"/>
                        </a:lnTo>
                        <a:lnTo>
                          <a:pt x="31" y="178"/>
                        </a:lnTo>
                        <a:lnTo>
                          <a:pt x="35" y="184"/>
                        </a:lnTo>
                        <a:lnTo>
                          <a:pt x="36" y="182"/>
                        </a:lnTo>
                        <a:lnTo>
                          <a:pt x="35" y="178"/>
                        </a:lnTo>
                        <a:lnTo>
                          <a:pt x="42" y="176"/>
                        </a:lnTo>
                        <a:lnTo>
                          <a:pt x="51" y="187"/>
                        </a:lnTo>
                        <a:lnTo>
                          <a:pt x="51" y="176"/>
                        </a:lnTo>
                        <a:lnTo>
                          <a:pt x="58" y="169"/>
                        </a:lnTo>
                        <a:lnTo>
                          <a:pt x="62" y="160"/>
                        </a:lnTo>
                        <a:lnTo>
                          <a:pt x="73" y="155"/>
                        </a:lnTo>
                        <a:lnTo>
                          <a:pt x="83" y="155"/>
                        </a:lnTo>
                        <a:lnTo>
                          <a:pt x="104" y="167"/>
                        </a:lnTo>
                        <a:lnTo>
                          <a:pt x="118" y="162"/>
                        </a:lnTo>
                        <a:lnTo>
                          <a:pt x="128" y="169"/>
                        </a:lnTo>
                        <a:lnTo>
                          <a:pt x="140" y="171"/>
                        </a:lnTo>
                        <a:lnTo>
                          <a:pt x="154" y="162"/>
                        </a:lnTo>
                        <a:lnTo>
                          <a:pt x="175" y="160"/>
                        </a:lnTo>
                        <a:lnTo>
                          <a:pt x="185" y="164"/>
                        </a:lnTo>
                        <a:lnTo>
                          <a:pt x="196" y="158"/>
                        </a:lnTo>
                        <a:lnTo>
                          <a:pt x="198" y="155"/>
                        </a:lnTo>
                        <a:lnTo>
                          <a:pt x="196" y="149"/>
                        </a:lnTo>
                        <a:lnTo>
                          <a:pt x="198" y="145"/>
                        </a:lnTo>
                        <a:lnTo>
                          <a:pt x="203" y="145"/>
                        </a:lnTo>
                        <a:lnTo>
                          <a:pt x="201" y="145"/>
                        </a:lnTo>
                        <a:lnTo>
                          <a:pt x="205" y="135"/>
                        </a:lnTo>
                        <a:lnTo>
                          <a:pt x="232" y="105"/>
                        </a:lnTo>
                        <a:lnTo>
                          <a:pt x="234" y="78"/>
                        </a:lnTo>
                        <a:lnTo>
                          <a:pt x="237" y="56"/>
                        </a:lnTo>
                        <a:lnTo>
                          <a:pt x="241" y="49"/>
                        </a:lnTo>
                        <a:lnTo>
                          <a:pt x="232" y="42"/>
                        </a:lnTo>
                        <a:lnTo>
                          <a:pt x="227" y="33"/>
                        </a:lnTo>
                        <a:lnTo>
                          <a:pt x="227" y="7"/>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8" name=""/>
                  <p:cNvSpPr/>
                  <p:nvPr/>
                </p:nvSpPr>
                <p:spPr>
                  <a:xfrm>
                    <a:off x="4502880" y="3429360"/>
                    <a:ext cx="338400" cy="259920"/>
                  </a:xfrm>
                  <a:custGeom>
                    <a:avLst/>
                    <a:gdLst/>
                    <a:ahLst/>
                    <a:rect l="l" t="t" r="r" b="b"/>
                    <a:pathLst>
                      <a:path w="242" h="188">
                        <a:moveTo>
                          <a:pt x="227" y="7"/>
                        </a:moveTo>
                        <a:lnTo>
                          <a:pt x="222" y="9"/>
                        </a:lnTo>
                        <a:lnTo>
                          <a:pt x="209" y="0"/>
                        </a:lnTo>
                        <a:lnTo>
                          <a:pt x="176" y="0"/>
                        </a:lnTo>
                        <a:lnTo>
                          <a:pt x="118" y="38"/>
                        </a:lnTo>
                        <a:lnTo>
                          <a:pt x="83" y="63"/>
                        </a:lnTo>
                        <a:lnTo>
                          <a:pt x="62" y="69"/>
                        </a:lnTo>
                        <a:lnTo>
                          <a:pt x="62" y="120"/>
                        </a:lnTo>
                        <a:lnTo>
                          <a:pt x="56" y="122"/>
                        </a:lnTo>
                        <a:lnTo>
                          <a:pt x="51" y="131"/>
                        </a:lnTo>
                        <a:lnTo>
                          <a:pt x="18" y="131"/>
                        </a:lnTo>
                        <a:lnTo>
                          <a:pt x="11" y="136"/>
                        </a:lnTo>
                        <a:lnTo>
                          <a:pt x="0" y="136"/>
                        </a:lnTo>
                        <a:lnTo>
                          <a:pt x="0" y="142"/>
                        </a:lnTo>
                        <a:lnTo>
                          <a:pt x="4" y="151"/>
                        </a:lnTo>
                        <a:lnTo>
                          <a:pt x="18" y="171"/>
                        </a:lnTo>
                        <a:lnTo>
                          <a:pt x="31" y="171"/>
                        </a:lnTo>
                        <a:lnTo>
                          <a:pt x="33" y="176"/>
                        </a:lnTo>
                        <a:lnTo>
                          <a:pt x="31" y="178"/>
                        </a:lnTo>
                        <a:lnTo>
                          <a:pt x="35" y="184"/>
                        </a:lnTo>
                        <a:lnTo>
                          <a:pt x="36" y="182"/>
                        </a:lnTo>
                        <a:lnTo>
                          <a:pt x="35" y="178"/>
                        </a:lnTo>
                        <a:lnTo>
                          <a:pt x="42" y="176"/>
                        </a:lnTo>
                        <a:lnTo>
                          <a:pt x="51" y="187"/>
                        </a:lnTo>
                        <a:lnTo>
                          <a:pt x="51" y="176"/>
                        </a:lnTo>
                        <a:lnTo>
                          <a:pt x="58" y="169"/>
                        </a:lnTo>
                        <a:lnTo>
                          <a:pt x="62" y="160"/>
                        </a:lnTo>
                        <a:lnTo>
                          <a:pt x="73" y="155"/>
                        </a:lnTo>
                        <a:lnTo>
                          <a:pt x="83" y="155"/>
                        </a:lnTo>
                        <a:lnTo>
                          <a:pt x="104" y="167"/>
                        </a:lnTo>
                        <a:lnTo>
                          <a:pt x="118" y="162"/>
                        </a:lnTo>
                        <a:lnTo>
                          <a:pt x="128" y="169"/>
                        </a:lnTo>
                        <a:lnTo>
                          <a:pt x="140" y="171"/>
                        </a:lnTo>
                        <a:lnTo>
                          <a:pt x="154" y="162"/>
                        </a:lnTo>
                        <a:lnTo>
                          <a:pt x="175" y="160"/>
                        </a:lnTo>
                        <a:lnTo>
                          <a:pt x="185" y="164"/>
                        </a:lnTo>
                        <a:lnTo>
                          <a:pt x="196" y="158"/>
                        </a:lnTo>
                        <a:lnTo>
                          <a:pt x="198" y="155"/>
                        </a:lnTo>
                        <a:lnTo>
                          <a:pt x="196" y="149"/>
                        </a:lnTo>
                        <a:lnTo>
                          <a:pt x="198" y="145"/>
                        </a:lnTo>
                        <a:lnTo>
                          <a:pt x="203" y="145"/>
                        </a:lnTo>
                        <a:lnTo>
                          <a:pt x="201" y="145"/>
                        </a:lnTo>
                        <a:lnTo>
                          <a:pt x="205" y="135"/>
                        </a:lnTo>
                        <a:lnTo>
                          <a:pt x="232" y="105"/>
                        </a:lnTo>
                        <a:lnTo>
                          <a:pt x="234" y="78"/>
                        </a:lnTo>
                        <a:lnTo>
                          <a:pt x="237" y="56"/>
                        </a:lnTo>
                        <a:lnTo>
                          <a:pt x="241" y="49"/>
                        </a:lnTo>
                        <a:lnTo>
                          <a:pt x="232" y="42"/>
                        </a:lnTo>
                        <a:lnTo>
                          <a:pt x="227" y="33"/>
                        </a:lnTo>
                        <a:lnTo>
                          <a:pt x="227" y="7"/>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9" name=""/>
                  <p:cNvSpPr/>
                  <p:nvPr/>
                </p:nvSpPr>
                <p:spPr>
                  <a:xfrm>
                    <a:off x="4560480" y="3643560"/>
                    <a:ext cx="247320" cy="204840"/>
                  </a:xfrm>
                  <a:custGeom>
                    <a:avLst/>
                    <a:gdLst/>
                    <a:ahLst/>
                    <a:rect l="l" t="t" r="r" b="b"/>
                    <a:pathLst>
                      <a:path w="177" h="148">
                        <a:moveTo>
                          <a:pt x="33" y="122"/>
                        </a:moveTo>
                        <a:lnTo>
                          <a:pt x="31" y="118"/>
                        </a:lnTo>
                        <a:lnTo>
                          <a:pt x="21" y="114"/>
                        </a:lnTo>
                        <a:lnTo>
                          <a:pt x="0" y="114"/>
                        </a:lnTo>
                        <a:lnTo>
                          <a:pt x="0" y="82"/>
                        </a:lnTo>
                        <a:lnTo>
                          <a:pt x="5" y="65"/>
                        </a:lnTo>
                        <a:lnTo>
                          <a:pt x="9" y="60"/>
                        </a:lnTo>
                        <a:lnTo>
                          <a:pt x="9" y="52"/>
                        </a:lnTo>
                        <a:lnTo>
                          <a:pt x="13" y="51"/>
                        </a:lnTo>
                        <a:lnTo>
                          <a:pt x="13" y="42"/>
                        </a:lnTo>
                        <a:lnTo>
                          <a:pt x="9" y="38"/>
                        </a:lnTo>
                        <a:lnTo>
                          <a:pt x="9" y="32"/>
                        </a:lnTo>
                        <a:lnTo>
                          <a:pt x="9" y="21"/>
                        </a:lnTo>
                        <a:lnTo>
                          <a:pt x="16" y="14"/>
                        </a:lnTo>
                        <a:lnTo>
                          <a:pt x="21" y="5"/>
                        </a:lnTo>
                        <a:lnTo>
                          <a:pt x="31" y="0"/>
                        </a:lnTo>
                        <a:lnTo>
                          <a:pt x="42" y="0"/>
                        </a:lnTo>
                        <a:lnTo>
                          <a:pt x="63" y="12"/>
                        </a:lnTo>
                        <a:lnTo>
                          <a:pt x="77" y="7"/>
                        </a:lnTo>
                        <a:lnTo>
                          <a:pt x="88" y="14"/>
                        </a:lnTo>
                        <a:lnTo>
                          <a:pt x="99" y="16"/>
                        </a:lnTo>
                        <a:lnTo>
                          <a:pt x="113" y="7"/>
                        </a:lnTo>
                        <a:lnTo>
                          <a:pt x="134" y="5"/>
                        </a:lnTo>
                        <a:lnTo>
                          <a:pt x="145" y="9"/>
                        </a:lnTo>
                        <a:lnTo>
                          <a:pt x="155" y="3"/>
                        </a:lnTo>
                        <a:lnTo>
                          <a:pt x="157" y="0"/>
                        </a:lnTo>
                        <a:lnTo>
                          <a:pt x="172" y="20"/>
                        </a:lnTo>
                        <a:lnTo>
                          <a:pt x="176" y="25"/>
                        </a:lnTo>
                        <a:lnTo>
                          <a:pt x="176" y="32"/>
                        </a:lnTo>
                        <a:lnTo>
                          <a:pt x="163" y="43"/>
                        </a:lnTo>
                        <a:lnTo>
                          <a:pt x="152" y="76"/>
                        </a:lnTo>
                        <a:lnTo>
                          <a:pt x="143" y="82"/>
                        </a:lnTo>
                        <a:lnTo>
                          <a:pt x="132" y="111"/>
                        </a:lnTo>
                        <a:lnTo>
                          <a:pt x="124" y="113"/>
                        </a:lnTo>
                        <a:lnTo>
                          <a:pt x="117" y="105"/>
                        </a:lnTo>
                        <a:lnTo>
                          <a:pt x="103" y="107"/>
                        </a:lnTo>
                        <a:lnTo>
                          <a:pt x="91" y="122"/>
                        </a:lnTo>
                        <a:lnTo>
                          <a:pt x="84" y="140"/>
                        </a:lnTo>
                        <a:lnTo>
                          <a:pt x="82" y="138"/>
                        </a:lnTo>
                        <a:lnTo>
                          <a:pt x="80" y="144"/>
                        </a:lnTo>
                        <a:lnTo>
                          <a:pt x="64" y="140"/>
                        </a:lnTo>
                        <a:lnTo>
                          <a:pt x="63" y="144"/>
                        </a:lnTo>
                        <a:lnTo>
                          <a:pt x="51" y="147"/>
                        </a:lnTo>
                        <a:lnTo>
                          <a:pt x="40" y="138"/>
                        </a:lnTo>
                        <a:lnTo>
                          <a:pt x="40" y="129"/>
                        </a:lnTo>
                        <a:lnTo>
                          <a:pt x="33" y="122"/>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0" name=""/>
                  <p:cNvSpPr/>
                  <p:nvPr/>
                </p:nvSpPr>
                <p:spPr>
                  <a:xfrm>
                    <a:off x="4560480" y="3643560"/>
                    <a:ext cx="247320" cy="204840"/>
                  </a:xfrm>
                  <a:custGeom>
                    <a:avLst/>
                    <a:gdLst/>
                    <a:ahLst/>
                    <a:rect l="l" t="t" r="r" b="b"/>
                    <a:pathLst>
                      <a:path w="177" h="148">
                        <a:moveTo>
                          <a:pt x="33" y="122"/>
                        </a:moveTo>
                        <a:lnTo>
                          <a:pt x="31" y="118"/>
                        </a:lnTo>
                        <a:lnTo>
                          <a:pt x="21" y="114"/>
                        </a:lnTo>
                        <a:lnTo>
                          <a:pt x="0" y="114"/>
                        </a:lnTo>
                        <a:lnTo>
                          <a:pt x="0" y="82"/>
                        </a:lnTo>
                        <a:lnTo>
                          <a:pt x="5" y="65"/>
                        </a:lnTo>
                        <a:lnTo>
                          <a:pt x="9" y="60"/>
                        </a:lnTo>
                        <a:lnTo>
                          <a:pt x="9" y="52"/>
                        </a:lnTo>
                        <a:lnTo>
                          <a:pt x="13" y="51"/>
                        </a:lnTo>
                        <a:lnTo>
                          <a:pt x="13" y="42"/>
                        </a:lnTo>
                        <a:lnTo>
                          <a:pt x="9" y="38"/>
                        </a:lnTo>
                        <a:lnTo>
                          <a:pt x="9" y="32"/>
                        </a:lnTo>
                        <a:lnTo>
                          <a:pt x="9" y="21"/>
                        </a:lnTo>
                        <a:lnTo>
                          <a:pt x="16" y="14"/>
                        </a:lnTo>
                        <a:lnTo>
                          <a:pt x="21" y="5"/>
                        </a:lnTo>
                        <a:lnTo>
                          <a:pt x="31" y="0"/>
                        </a:lnTo>
                        <a:lnTo>
                          <a:pt x="42" y="0"/>
                        </a:lnTo>
                        <a:lnTo>
                          <a:pt x="63" y="12"/>
                        </a:lnTo>
                        <a:lnTo>
                          <a:pt x="77" y="7"/>
                        </a:lnTo>
                        <a:lnTo>
                          <a:pt x="88" y="14"/>
                        </a:lnTo>
                        <a:lnTo>
                          <a:pt x="99" y="16"/>
                        </a:lnTo>
                        <a:lnTo>
                          <a:pt x="113" y="7"/>
                        </a:lnTo>
                        <a:lnTo>
                          <a:pt x="134" y="5"/>
                        </a:lnTo>
                        <a:lnTo>
                          <a:pt x="145" y="9"/>
                        </a:lnTo>
                        <a:lnTo>
                          <a:pt x="155" y="3"/>
                        </a:lnTo>
                        <a:lnTo>
                          <a:pt x="157" y="0"/>
                        </a:lnTo>
                        <a:lnTo>
                          <a:pt x="172" y="20"/>
                        </a:lnTo>
                        <a:lnTo>
                          <a:pt x="176" y="25"/>
                        </a:lnTo>
                        <a:lnTo>
                          <a:pt x="176" y="32"/>
                        </a:lnTo>
                        <a:lnTo>
                          <a:pt x="163" y="43"/>
                        </a:lnTo>
                        <a:lnTo>
                          <a:pt x="152" y="76"/>
                        </a:lnTo>
                        <a:lnTo>
                          <a:pt x="143" y="82"/>
                        </a:lnTo>
                        <a:lnTo>
                          <a:pt x="132" y="111"/>
                        </a:lnTo>
                        <a:lnTo>
                          <a:pt x="124" y="113"/>
                        </a:lnTo>
                        <a:lnTo>
                          <a:pt x="117" y="105"/>
                        </a:lnTo>
                        <a:lnTo>
                          <a:pt x="103" y="107"/>
                        </a:lnTo>
                        <a:lnTo>
                          <a:pt x="91" y="122"/>
                        </a:lnTo>
                        <a:lnTo>
                          <a:pt x="84" y="140"/>
                        </a:lnTo>
                        <a:lnTo>
                          <a:pt x="82" y="138"/>
                        </a:lnTo>
                        <a:lnTo>
                          <a:pt x="80" y="144"/>
                        </a:lnTo>
                        <a:lnTo>
                          <a:pt x="64" y="140"/>
                        </a:lnTo>
                        <a:lnTo>
                          <a:pt x="63" y="144"/>
                        </a:lnTo>
                        <a:lnTo>
                          <a:pt x="51" y="147"/>
                        </a:lnTo>
                        <a:lnTo>
                          <a:pt x="40" y="138"/>
                        </a:lnTo>
                        <a:lnTo>
                          <a:pt x="40" y="129"/>
                        </a:lnTo>
                        <a:lnTo>
                          <a:pt x="33" y="122"/>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1" name=""/>
                  <p:cNvSpPr/>
                  <p:nvPr/>
                </p:nvSpPr>
                <p:spPr>
                  <a:xfrm>
                    <a:off x="4143600" y="3665880"/>
                    <a:ext cx="66600" cy="38520"/>
                  </a:xfrm>
                  <a:custGeom>
                    <a:avLst/>
                    <a:gdLst/>
                    <a:ahLst/>
                    <a:rect l="l" t="t" r="r" b="b"/>
                    <a:pathLst>
                      <a:path w="48" h="28">
                        <a:moveTo>
                          <a:pt x="26" y="27"/>
                        </a:moveTo>
                        <a:lnTo>
                          <a:pt x="21" y="24"/>
                        </a:lnTo>
                        <a:lnTo>
                          <a:pt x="20" y="16"/>
                        </a:lnTo>
                        <a:lnTo>
                          <a:pt x="29" y="13"/>
                        </a:lnTo>
                        <a:lnTo>
                          <a:pt x="14" y="16"/>
                        </a:lnTo>
                        <a:lnTo>
                          <a:pt x="0" y="5"/>
                        </a:lnTo>
                        <a:lnTo>
                          <a:pt x="16" y="5"/>
                        </a:lnTo>
                        <a:lnTo>
                          <a:pt x="26" y="0"/>
                        </a:lnTo>
                        <a:lnTo>
                          <a:pt x="45" y="0"/>
                        </a:lnTo>
                        <a:lnTo>
                          <a:pt x="47" y="5"/>
                        </a:lnTo>
                        <a:lnTo>
                          <a:pt x="43" y="9"/>
                        </a:lnTo>
                        <a:lnTo>
                          <a:pt x="45" y="16"/>
                        </a:lnTo>
                        <a:lnTo>
                          <a:pt x="33" y="20"/>
                        </a:lnTo>
                        <a:lnTo>
                          <a:pt x="26" y="27"/>
                        </a:lnTo>
                      </a:path>
                    </a:pathLst>
                  </a:custGeom>
                  <a:solidFill>
                    <a:srgbClr val="ccffcc"/>
                  </a:solidFill>
                  <a:ln w="0">
                    <a:noFill/>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Times New Roman"/>
                    </a:endParaRPr>
                  </a:p>
                </p:txBody>
              </p:sp>
              <p:sp>
                <p:nvSpPr>
                  <p:cNvPr id="512" name=""/>
                  <p:cNvSpPr/>
                  <p:nvPr/>
                </p:nvSpPr>
                <p:spPr>
                  <a:xfrm>
                    <a:off x="4143600" y="3665880"/>
                    <a:ext cx="66600" cy="38520"/>
                  </a:xfrm>
                  <a:custGeom>
                    <a:avLst/>
                    <a:gdLst/>
                    <a:ahLst/>
                    <a:rect l="l" t="t" r="r" b="b"/>
                    <a:pathLst>
                      <a:path w="48" h="28">
                        <a:moveTo>
                          <a:pt x="26" y="27"/>
                        </a:moveTo>
                        <a:lnTo>
                          <a:pt x="21" y="24"/>
                        </a:lnTo>
                        <a:lnTo>
                          <a:pt x="20" y="16"/>
                        </a:lnTo>
                        <a:lnTo>
                          <a:pt x="29" y="13"/>
                        </a:lnTo>
                        <a:lnTo>
                          <a:pt x="14" y="16"/>
                        </a:lnTo>
                        <a:lnTo>
                          <a:pt x="0" y="5"/>
                        </a:lnTo>
                        <a:lnTo>
                          <a:pt x="16" y="5"/>
                        </a:lnTo>
                        <a:lnTo>
                          <a:pt x="26" y="0"/>
                        </a:lnTo>
                        <a:lnTo>
                          <a:pt x="45" y="0"/>
                        </a:lnTo>
                        <a:lnTo>
                          <a:pt x="47" y="5"/>
                        </a:lnTo>
                        <a:lnTo>
                          <a:pt x="43" y="9"/>
                        </a:lnTo>
                        <a:lnTo>
                          <a:pt x="45" y="16"/>
                        </a:lnTo>
                        <a:lnTo>
                          <a:pt x="33" y="20"/>
                        </a:lnTo>
                        <a:lnTo>
                          <a:pt x="26" y="27"/>
                        </a:lnTo>
                      </a:path>
                    </a:pathLst>
                  </a:custGeom>
                  <a:noFill/>
                  <a:ln cap="rnd" w="12600">
                    <a:solidFill>
                      <a:srgbClr val="99ff99"/>
                    </a:solidFill>
                    <a:round/>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Times New Roman"/>
                    </a:endParaRPr>
                  </a:p>
                </p:txBody>
              </p:sp>
              <p:sp>
                <p:nvSpPr>
                  <p:cNvPr id="513" name=""/>
                  <p:cNvSpPr/>
                  <p:nvPr/>
                </p:nvSpPr>
                <p:spPr>
                  <a:xfrm>
                    <a:off x="5119920" y="3956400"/>
                    <a:ext cx="41760" cy="38520"/>
                  </a:xfrm>
                  <a:custGeom>
                    <a:avLst/>
                    <a:gdLst/>
                    <a:ahLst/>
                    <a:rect l="l" t="t" r="r" b="b"/>
                    <a:pathLst>
                      <a:path w="30" h="28">
                        <a:moveTo>
                          <a:pt x="11" y="5"/>
                        </a:moveTo>
                        <a:lnTo>
                          <a:pt x="16" y="5"/>
                        </a:lnTo>
                        <a:lnTo>
                          <a:pt x="21" y="0"/>
                        </a:lnTo>
                        <a:lnTo>
                          <a:pt x="29" y="14"/>
                        </a:lnTo>
                        <a:lnTo>
                          <a:pt x="25" y="21"/>
                        </a:lnTo>
                        <a:lnTo>
                          <a:pt x="16" y="21"/>
                        </a:lnTo>
                        <a:lnTo>
                          <a:pt x="12" y="25"/>
                        </a:lnTo>
                        <a:lnTo>
                          <a:pt x="7" y="27"/>
                        </a:lnTo>
                        <a:lnTo>
                          <a:pt x="4" y="21"/>
                        </a:lnTo>
                        <a:lnTo>
                          <a:pt x="2" y="25"/>
                        </a:lnTo>
                        <a:lnTo>
                          <a:pt x="0" y="21"/>
                        </a:lnTo>
                        <a:lnTo>
                          <a:pt x="11" y="5"/>
                        </a:lnTo>
                      </a:path>
                    </a:pathLst>
                  </a:custGeom>
                  <a:solidFill>
                    <a:srgbClr val="ccffcc"/>
                  </a:solidFill>
                  <a:ln w="0">
                    <a:noFill/>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Times New Roman"/>
                    </a:endParaRPr>
                  </a:p>
                </p:txBody>
              </p:sp>
              <p:sp>
                <p:nvSpPr>
                  <p:cNvPr id="514" name=""/>
                  <p:cNvSpPr/>
                  <p:nvPr/>
                </p:nvSpPr>
                <p:spPr>
                  <a:xfrm>
                    <a:off x="5119920" y="3956400"/>
                    <a:ext cx="41760" cy="38520"/>
                  </a:xfrm>
                  <a:custGeom>
                    <a:avLst/>
                    <a:gdLst/>
                    <a:ahLst/>
                    <a:rect l="l" t="t" r="r" b="b"/>
                    <a:pathLst>
                      <a:path w="30" h="28">
                        <a:moveTo>
                          <a:pt x="11" y="5"/>
                        </a:moveTo>
                        <a:lnTo>
                          <a:pt x="16" y="5"/>
                        </a:lnTo>
                        <a:lnTo>
                          <a:pt x="21" y="0"/>
                        </a:lnTo>
                        <a:lnTo>
                          <a:pt x="29" y="14"/>
                        </a:lnTo>
                        <a:lnTo>
                          <a:pt x="25" y="21"/>
                        </a:lnTo>
                        <a:lnTo>
                          <a:pt x="16" y="21"/>
                        </a:lnTo>
                        <a:lnTo>
                          <a:pt x="12" y="25"/>
                        </a:lnTo>
                        <a:lnTo>
                          <a:pt x="7" y="27"/>
                        </a:lnTo>
                        <a:lnTo>
                          <a:pt x="4" y="21"/>
                        </a:lnTo>
                        <a:lnTo>
                          <a:pt x="2" y="25"/>
                        </a:lnTo>
                        <a:lnTo>
                          <a:pt x="0" y="21"/>
                        </a:lnTo>
                        <a:lnTo>
                          <a:pt x="11" y="5"/>
                        </a:lnTo>
                      </a:path>
                    </a:pathLst>
                  </a:custGeom>
                  <a:noFill/>
                  <a:ln cap="rnd" w="12600">
                    <a:solidFill>
                      <a:srgbClr val="99ff99"/>
                    </a:solidFill>
                    <a:round/>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Times New Roman"/>
                    </a:endParaRPr>
                  </a:p>
                </p:txBody>
              </p:sp>
              <p:sp>
                <p:nvSpPr>
                  <p:cNvPr id="515" name=""/>
                  <p:cNvSpPr/>
                  <p:nvPr/>
                </p:nvSpPr>
                <p:spPr>
                  <a:xfrm>
                    <a:off x="4637160" y="3926160"/>
                    <a:ext cx="7200" cy="7920"/>
                  </a:xfrm>
                  <a:custGeom>
                    <a:avLst/>
                    <a:gdLst/>
                    <a:ahLst/>
                    <a:rect l="l" t="t" r="r" b="b"/>
                    <a:pathLst>
                      <a:path w="5" h="6">
                        <a:moveTo>
                          <a:pt x="2" y="0"/>
                        </a:moveTo>
                        <a:lnTo>
                          <a:pt x="4" y="2"/>
                        </a:lnTo>
                        <a:lnTo>
                          <a:pt x="2" y="5"/>
                        </a:lnTo>
                        <a:lnTo>
                          <a:pt x="0" y="2"/>
                        </a:lnTo>
                        <a:lnTo>
                          <a:pt x="2" y="0"/>
                        </a:lnTo>
                      </a:path>
                    </a:pathLst>
                  </a:custGeom>
                  <a:solidFill>
                    <a:srgbClr val="ccffcc"/>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516" name=""/>
                  <p:cNvSpPr/>
                  <p:nvPr/>
                </p:nvSpPr>
                <p:spPr>
                  <a:xfrm>
                    <a:off x="4637160" y="3926160"/>
                    <a:ext cx="7200" cy="7920"/>
                  </a:xfrm>
                  <a:custGeom>
                    <a:avLst/>
                    <a:gdLst/>
                    <a:ahLst/>
                    <a:rect l="l" t="t" r="r" b="b"/>
                    <a:pathLst>
                      <a:path w="5" h="6">
                        <a:moveTo>
                          <a:pt x="2" y="0"/>
                        </a:moveTo>
                        <a:lnTo>
                          <a:pt x="4" y="2"/>
                        </a:lnTo>
                        <a:lnTo>
                          <a:pt x="2" y="5"/>
                        </a:lnTo>
                        <a:lnTo>
                          <a:pt x="0" y="2"/>
                        </a:lnTo>
                        <a:lnTo>
                          <a:pt x="2" y="0"/>
                        </a:lnTo>
                      </a:path>
                    </a:pathLst>
                  </a:custGeom>
                  <a:noFill/>
                  <a:ln cap="rnd" w="12600">
                    <a:solidFill>
                      <a:srgbClr val="99ff99"/>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517" name=""/>
                  <p:cNvSpPr/>
                  <p:nvPr/>
                </p:nvSpPr>
                <p:spPr>
                  <a:xfrm>
                    <a:off x="4125240" y="3579840"/>
                    <a:ext cx="135720" cy="93960"/>
                  </a:xfrm>
                  <a:custGeom>
                    <a:avLst/>
                    <a:gdLst/>
                    <a:ahLst/>
                    <a:rect l="l" t="t" r="r" b="b"/>
                    <a:pathLst>
                      <a:path w="97" h="68">
                        <a:moveTo>
                          <a:pt x="12" y="57"/>
                        </a:moveTo>
                        <a:lnTo>
                          <a:pt x="12" y="67"/>
                        </a:lnTo>
                        <a:lnTo>
                          <a:pt x="28" y="67"/>
                        </a:lnTo>
                        <a:lnTo>
                          <a:pt x="38" y="62"/>
                        </a:lnTo>
                        <a:lnTo>
                          <a:pt x="58" y="62"/>
                        </a:lnTo>
                        <a:lnTo>
                          <a:pt x="80" y="67"/>
                        </a:lnTo>
                        <a:lnTo>
                          <a:pt x="96" y="67"/>
                        </a:lnTo>
                        <a:lnTo>
                          <a:pt x="94" y="58"/>
                        </a:lnTo>
                        <a:lnTo>
                          <a:pt x="85" y="47"/>
                        </a:lnTo>
                        <a:lnTo>
                          <a:pt x="87" y="44"/>
                        </a:lnTo>
                        <a:lnTo>
                          <a:pt x="84" y="29"/>
                        </a:lnTo>
                        <a:lnTo>
                          <a:pt x="72" y="22"/>
                        </a:lnTo>
                        <a:lnTo>
                          <a:pt x="63" y="9"/>
                        </a:lnTo>
                        <a:lnTo>
                          <a:pt x="56" y="9"/>
                        </a:lnTo>
                        <a:lnTo>
                          <a:pt x="49" y="0"/>
                        </a:lnTo>
                        <a:lnTo>
                          <a:pt x="20" y="2"/>
                        </a:lnTo>
                        <a:lnTo>
                          <a:pt x="16" y="9"/>
                        </a:lnTo>
                        <a:lnTo>
                          <a:pt x="16" y="16"/>
                        </a:lnTo>
                        <a:lnTo>
                          <a:pt x="11" y="24"/>
                        </a:lnTo>
                        <a:lnTo>
                          <a:pt x="0" y="29"/>
                        </a:lnTo>
                        <a:lnTo>
                          <a:pt x="5" y="31"/>
                        </a:lnTo>
                        <a:lnTo>
                          <a:pt x="16" y="47"/>
                        </a:lnTo>
                        <a:lnTo>
                          <a:pt x="30" y="47"/>
                        </a:lnTo>
                        <a:lnTo>
                          <a:pt x="38" y="44"/>
                        </a:lnTo>
                        <a:lnTo>
                          <a:pt x="49" y="51"/>
                        </a:lnTo>
                        <a:lnTo>
                          <a:pt x="58" y="49"/>
                        </a:lnTo>
                        <a:lnTo>
                          <a:pt x="58" y="51"/>
                        </a:lnTo>
                        <a:lnTo>
                          <a:pt x="52" y="55"/>
                        </a:lnTo>
                        <a:lnTo>
                          <a:pt x="38" y="49"/>
                        </a:lnTo>
                        <a:lnTo>
                          <a:pt x="27" y="55"/>
                        </a:lnTo>
                        <a:lnTo>
                          <a:pt x="12" y="57"/>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8" name=""/>
                  <p:cNvSpPr/>
                  <p:nvPr/>
                </p:nvSpPr>
                <p:spPr>
                  <a:xfrm>
                    <a:off x="4125240" y="3579840"/>
                    <a:ext cx="135720" cy="93960"/>
                  </a:xfrm>
                  <a:custGeom>
                    <a:avLst/>
                    <a:gdLst/>
                    <a:ahLst/>
                    <a:rect l="l" t="t" r="r" b="b"/>
                    <a:pathLst>
                      <a:path w="97" h="68">
                        <a:moveTo>
                          <a:pt x="12" y="57"/>
                        </a:moveTo>
                        <a:lnTo>
                          <a:pt x="12" y="67"/>
                        </a:lnTo>
                        <a:lnTo>
                          <a:pt x="28" y="67"/>
                        </a:lnTo>
                        <a:lnTo>
                          <a:pt x="38" y="62"/>
                        </a:lnTo>
                        <a:lnTo>
                          <a:pt x="58" y="62"/>
                        </a:lnTo>
                        <a:lnTo>
                          <a:pt x="80" y="67"/>
                        </a:lnTo>
                        <a:lnTo>
                          <a:pt x="96" y="67"/>
                        </a:lnTo>
                        <a:lnTo>
                          <a:pt x="94" y="58"/>
                        </a:lnTo>
                        <a:lnTo>
                          <a:pt x="85" y="47"/>
                        </a:lnTo>
                        <a:lnTo>
                          <a:pt x="87" y="44"/>
                        </a:lnTo>
                        <a:lnTo>
                          <a:pt x="84" y="29"/>
                        </a:lnTo>
                        <a:lnTo>
                          <a:pt x="72" y="22"/>
                        </a:lnTo>
                        <a:lnTo>
                          <a:pt x="63" y="9"/>
                        </a:lnTo>
                        <a:lnTo>
                          <a:pt x="56" y="9"/>
                        </a:lnTo>
                        <a:lnTo>
                          <a:pt x="49" y="0"/>
                        </a:lnTo>
                        <a:lnTo>
                          <a:pt x="20" y="2"/>
                        </a:lnTo>
                        <a:lnTo>
                          <a:pt x="16" y="9"/>
                        </a:lnTo>
                        <a:lnTo>
                          <a:pt x="16" y="16"/>
                        </a:lnTo>
                        <a:lnTo>
                          <a:pt x="11" y="24"/>
                        </a:lnTo>
                        <a:lnTo>
                          <a:pt x="0" y="29"/>
                        </a:lnTo>
                        <a:lnTo>
                          <a:pt x="5" y="31"/>
                        </a:lnTo>
                        <a:lnTo>
                          <a:pt x="16" y="47"/>
                        </a:lnTo>
                        <a:lnTo>
                          <a:pt x="30" y="47"/>
                        </a:lnTo>
                        <a:lnTo>
                          <a:pt x="38" y="44"/>
                        </a:lnTo>
                        <a:lnTo>
                          <a:pt x="49" y="51"/>
                        </a:lnTo>
                        <a:lnTo>
                          <a:pt x="58" y="49"/>
                        </a:lnTo>
                        <a:lnTo>
                          <a:pt x="58" y="51"/>
                        </a:lnTo>
                        <a:lnTo>
                          <a:pt x="52" y="55"/>
                        </a:lnTo>
                        <a:lnTo>
                          <a:pt x="38" y="49"/>
                        </a:lnTo>
                        <a:lnTo>
                          <a:pt x="27" y="55"/>
                        </a:lnTo>
                        <a:lnTo>
                          <a:pt x="12" y="57"/>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9" name=""/>
                  <p:cNvSpPr/>
                  <p:nvPr/>
                </p:nvSpPr>
                <p:spPr>
                  <a:xfrm>
                    <a:off x="4215960" y="3726720"/>
                    <a:ext cx="65520" cy="63360"/>
                  </a:xfrm>
                  <a:custGeom>
                    <a:avLst/>
                    <a:gdLst/>
                    <a:ahLst/>
                    <a:rect l="l" t="t" r="r" b="b"/>
                    <a:pathLst>
                      <a:path w="47" h="46">
                        <a:moveTo>
                          <a:pt x="0" y="11"/>
                        </a:moveTo>
                        <a:lnTo>
                          <a:pt x="4" y="22"/>
                        </a:lnTo>
                        <a:lnTo>
                          <a:pt x="2" y="23"/>
                        </a:lnTo>
                        <a:lnTo>
                          <a:pt x="7" y="31"/>
                        </a:lnTo>
                        <a:lnTo>
                          <a:pt x="15" y="38"/>
                        </a:lnTo>
                        <a:lnTo>
                          <a:pt x="27" y="45"/>
                        </a:lnTo>
                        <a:lnTo>
                          <a:pt x="42" y="33"/>
                        </a:lnTo>
                        <a:lnTo>
                          <a:pt x="42" y="27"/>
                        </a:lnTo>
                        <a:lnTo>
                          <a:pt x="46" y="27"/>
                        </a:lnTo>
                        <a:lnTo>
                          <a:pt x="46" y="23"/>
                        </a:lnTo>
                        <a:lnTo>
                          <a:pt x="46" y="22"/>
                        </a:lnTo>
                        <a:lnTo>
                          <a:pt x="38" y="23"/>
                        </a:lnTo>
                        <a:lnTo>
                          <a:pt x="42" y="14"/>
                        </a:lnTo>
                        <a:lnTo>
                          <a:pt x="31" y="0"/>
                        </a:lnTo>
                        <a:lnTo>
                          <a:pt x="13" y="0"/>
                        </a:lnTo>
                        <a:lnTo>
                          <a:pt x="4" y="11"/>
                        </a:lnTo>
                        <a:lnTo>
                          <a:pt x="0" y="11"/>
                        </a:lnTo>
                      </a:path>
                    </a:pathLst>
                  </a:custGeom>
                  <a:solidFill>
                    <a:srgbClr val="ccffcc"/>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520" name=""/>
                  <p:cNvSpPr/>
                  <p:nvPr/>
                </p:nvSpPr>
                <p:spPr>
                  <a:xfrm>
                    <a:off x="4215960" y="3726720"/>
                    <a:ext cx="65520" cy="63360"/>
                  </a:xfrm>
                  <a:custGeom>
                    <a:avLst/>
                    <a:gdLst/>
                    <a:ahLst/>
                    <a:rect l="l" t="t" r="r" b="b"/>
                    <a:pathLst>
                      <a:path w="47" h="46">
                        <a:moveTo>
                          <a:pt x="0" y="11"/>
                        </a:moveTo>
                        <a:lnTo>
                          <a:pt x="4" y="22"/>
                        </a:lnTo>
                        <a:lnTo>
                          <a:pt x="2" y="23"/>
                        </a:lnTo>
                        <a:lnTo>
                          <a:pt x="7" y="31"/>
                        </a:lnTo>
                        <a:lnTo>
                          <a:pt x="15" y="38"/>
                        </a:lnTo>
                        <a:lnTo>
                          <a:pt x="27" y="45"/>
                        </a:lnTo>
                        <a:lnTo>
                          <a:pt x="42" y="33"/>
                        </a:lnTo>
                        <a:lnTo>
                          <a:pt x="42" y="27"/>
                        </a:lnTo>
                        <a:lnTo>
                          <a:pt x="46" y="27"/>
                        </a:lnTo>
                        <a:lnTo>
                          <a:pt x="46" y="23"/>
                        </a:lnTo>
                        <a:lnTo>
                          <a:pt x="46" y="22"/>
                        </a:lnTo>
                        <a:lnTo>
                          <a:pt x="38" y="23"/>
                        </a:lnTo>
                        <a:lnTo>
                          <a:pt x="42" y="14"/>
                        </a:lnTo>
                        <a:lnTo>
                          <a:pt x="31" y="0"/>
                        </a:lnTo>
                        <a:lnTo>
                          <a:pt x="13" y="0"/>
                        </a:lnTo>
                        <a:lnTo>
                          <a:pt x="4" y="11"/>
                        </a:lnTo>
                        <a:lnTo>
                          <a:pt x="0" y="11"/>
                        </a:lnTo>
                      </a:path>
                    </a:pathLst>
                  </a:custGeom>
                  <a:noFill/>
                  <a:ln cap="rnd" w="12600">
                    <a:solidFill>
                      <a:srgbClr val="99ff99"/>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521" name=""/>
                  <p:cNvSpPr/>
                  <p:nvPr/>
                </p:nvSpPr>
                <p:spPr>
                  <a:xfrm>
                    <a:off x="4226040" y="3779280"/>
                    <a:ext cx="6840" cy="1440"/>
                  </a:xfrm>
                  <a:prstGeom prst="rect">
                    <a:avLst/>
                  </a:prstGeom>
                  <a:solidFill>
                    <a:srgbClr val="ccffcc"/>
                  </a:solidFill>
                  <a:ln w="0">
                    <a:noFill/>
                  </a:ln>
                </p:spPr>
                <p:style>
                  <a:lnRef idx="0"/>
                  <a:fillRef idx="0"/>
                  <a:effectRef idx="0"/>
                  <a:fontRef idx="minor"/>
                </p:style>
                <p:txBody>
                  <a:bodyPr wrap="none" lIns="90000" rIns="90000" tIns="-45360" bIns="-45360" anchor="ctr">
                    <a:noAutofit/>
                  </a:bodyPr>
                  <a:p>
                    <a:endParaRPr b="0" lang="en-US" sz="2400" strike="noStrike" u="none">
                      <a:solidFill>
                        <a:srgbClr val="000000"/>
                      </a:solidFill>
                      <a:effectLst/>
                      <a:uFillTx/>
                      <a:latin typeface="Times New Roman"/>
                    </a:endParaRPr>
                  </a:p>
                </p:txBody>
              </p:sp>
              <p:sp>
                <p:nvSpPr>
                  <p:cNvPr id="522" name=""/>
                  <p:cNvSpPr/>
                  <p:nvPr/>
                </p:nvSpPr>
                <p:spPr>
                  <a:xfrm>
                    <a:off x="4226040" y="3779280"/>
                    <a:ext cx="7920" cy="1440"/>
                  </a:xfrm>
                  <a:custGeom>
                    <a:avLst/>
                    <a:gdLst/>
                    <a:ahLst/>
                    <a:rect l="l" t="t" r="r" b="b"/>
                    <a:pathLst>
                      <a:path w="6" h="1">
                        <a:moveTo>
                          <a:pt x="5" y="0"/>
                        </a:moveTo>
                        <a:lnTo>
                          <a:pt x="0" y="0"/>
                        </a:lnTo>
                        <a:lnTo>
                          <a:pt x="5" y="0"/>
                        </a:lnTo>
                      </a:path>
                    </a:pathLst>
                  </a:custGeom>
                  <a:noFill/>
                  <a:ln cap="rnd" w="12600">
                    <a:solidFill>
                      <a:srgbClr val="99ff99"/>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23" name=""/>
                  <p:cNvSpPr/>
                  <p:nvPr/>
                </p:nvSpPr>
                <p:spPr>
                  <a:xfrm>
                    <a:off x="5374440" y="3683880"/>
                    <a:ext cx="219600" cy="289080"/>
                  </a:xfrm>
                  <a:custGeom>
                    <a:avLst/>
                    <a:gdLst/>
                    <a:ahLst/>
                    <a:rect l="l" t="t" r="r" b="b"/>
                    <a:pathLst>
                      <a:path w="157" h="209">
                        <a:moveTo>
                          <a:pt x="35" y="7"/>
                        </a:moveTo>
                        <a:lnTo>
                          <a:pt x="29" y="16"/>
                        </a:lnTo>
                        <a:lnTo>
                          <a:pt x="29" y="25"/>
                        </a:lnTo>
                        <a:lnTo>
                          <a:pt x="47" y="44"/>
                        </a:lnTo>
                        <a:lnTo>
                          <a:pt x="92" y="60"/>
                        </a:lnTo>
                        <a:lnTo>
                          <a:pt x="107" y="58"/>
                        </a:lnTo>
                        <a:lnTo>
                          <a:pt x="104" y="64"/>
                        </a:lnTo>
                        <a:lnTo>
                          <a:pt x="61" y="105"/>
                        </a:lnTo>
                        <a:lnTo>
                          <a:pt x="43" y="107"/>
                        </a:lnTo>
                        <a:lnTo>
                          <a:pt x="14" y="122"/>
                        </a:lnTo>
                        <a:lnTo>
                          <a:pt x="0" y="140"/>
                        </a:lnTo>
                        <a:lnTo>
                          <a:pt x="0" y="197"/>
                        </a:lnTo>
                        <a:lnTo>
                          <a:pt x="9" y="208"/>
                        </a:lnTo>
                        <a:lnTo>
                          <a:pt x="23" y="191"/>
                        </a:lnTo>
                        <a:lnTo>
                          <a:pt x="23" y="186"/>
                        </a:lnTo>
                        <a:lnTo>
                          <a:pt x="29" y="184"/>
                        </a:lnTo>
                        <a:lnTo>
                          <a:pt x="59" y="155"/>
                        </a:lnTo>
                        <a:lnTo>
                          <a:pt x="73" y="147"/>
                        </a:lnTo>
                        <a:lnTo>
                          <a:pt x="101" y="120"/>
                        </a:lnTo>
                        <a:lnTo>
                          <a:pt x="111" y="105"/>
                        </a:lnTo>
                        <a:lnTo>
                          <a:pt x="120" y="96"/>
                        </a:lnTo>
                        <a:lnTo>
                          <a:pt x="134" y="62"/>
                        </a:lnTo>
                        <a:lnTo>
                          <a:pt x="137" y="58"/>
                        </a:lnTo>
                        <a:lnTo>
                          <a:pt x="147" y="44"/>
                        </a:lnTo>
                        <a:lnTo>
                          <a:pt x="149" y="27"/>
                        </a:lnTo>
                        <a:lnTo>
                          <a:pt x="156" y="25"/>
                        </a:lnTo>
                        <a:lnTo>
                          <a:pt x="152" y="23"/>
                        </a:lnTo>
                        <a:lnTo>
                          <a:pt x="154" y="22"/>
                        </a:lnTo>
                        <a:lnTo>
                          <a:pt x="152" y="11"/>
                        </a:lnTo>
                        <a:lnTo>
                          <a:pt x="154" y="3"/>
                        </a:lnTo>
                        <a:lnTo>
                          <a:pt x="147" y="0"/>
                        </a:lnTo>
                        <a:lnTo>
                          <a:pt x="137" y="7"/>
                        </a:lnTo>
                        <a:lnTo>
                          <a:pt x="123" y="9"/>
                        </a:lnTo>
                        <a:lnTo>
                          <a:pt x="96" y="13"/>
                        </a:lnTo>
                        <a:lnTo>
                          <a:pt x="83" y="20"/>
                        </a:lnTo>
                        <a:lnTo>
                          <a:pt x="71" y="16"/>
                        </a:lnTo>
                        <a:lnTo>
                          <a:pt x="59" y="23"/>
                        </a:lnTo>
                        <a:lnTo>
                          <a:pt x="52" y="23"/>
                        </a:lnTo>
                        <a:lnTo>
                          <a:pt x="35" y="7"/>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4" name=""/>
                  <p:cNvSpPr/>
                  <p:nvPr/>
                </p:nvSpPr>
                <p:spPr>
                  <a:xfrm>
                    <a:off x="5374440" y="3683880"/>
                    <a:ext cx="219600" cy="289080"/>
                  </a:xfrm>
                  <a:custGeom>
                    <a:avLst/>
                    <a:gdLst/>
                    <a:ahLst/>
                    <a:rect l="l" t="t" r="r" b="b"/>
                    <a:pathLst>
                      <a:path w="157" h="209">
                        <a:moveTo>
                          <a:pt x="35" y="7"/>
                        </a:moveTo>
                        <a:lnTo>
                          <a:pt x="29" y="16"/>
                        </a:lnTo>
                        <a:lnTo>
                          <a:pt x="29" y="25"/>
                        </a:lnTo>
                        <a:lnTo>
                          <a:pt x="47" y="44"/>
                        </a:lnTo>
                        <a:lnTo>
                          <a:pt x="92" y="60"/>
                        </a:lnTo>
                        <a:lnTo>
                          <a:pt x="107" y="58"/>
                        </a:lnTo>
                        <a:lnTo>
                          <a:pt x="104" y="64"/>
                        </a:lnTo>
                        <a:lnTo>
                          <a:pt x="61" y="105"/>
                        </a:lnTo>
                        <a:lnTo>
                          <a:pt x="43" y="107"/>
                        </a:lnTo>
                        <a:lnTo>
                          <a:pt x="14" y="122"/>
                        </a:lnTo>
                        <a:lnTo>
                          <a:pt x="0" y="140"/>
                        </a:lnTo>
                        <a:lnTo>
                          <a:pt x="0" y="197"/>
                        </a:lnTo>
                        <a:lnTo>
                          <a:pt x="9" y="208"/>
                        </a:lnTo>
                        <a:lnTo>
                          <a:pt x="23" y="191"/>
                        </a:lnTo>
                        <a:lnTo>
                          <a:pt x="23" y="186"/>
                        </a:lnTo>
                        <a:lnTo>
                          <a:pt x="29" y="184"/>
                        </a:lnTo>
                        <a:lnTo>
                          <a:pt x="59" y="155"/>
                        </a:lnTo>
                        <a:lnTo>
                          <a:pt x="73" y="147"/>
                        </a:lnTo>
                        <a:lnTo>
                          <a:pt x="101" y="120"/>
                        </a:lnTo>
                        <a:lnTo>
                          <a:pt x="111" y="105"/>
                        </a:lnTo>
                        <a:lnTo>
                          <a:pt x="120" y="96"/>
                        </a:lnTo>
                        <a:lnTo>
                          <a:pt x="134" y="62"/>
                        </a:lnTo>
                        <a:lnTo>
                          <a:pt x="137" y="58"/>
                        </a:lnTo>
                        <a:lnTo>
                          <a:pt x="147" y="44"/>
                        </a:lnTo>
                        <a:lnTo>
                          <a:pt x="149" y="27"/>
                        </a:lnTo>
                        <a:lnTo>
                          <a:pt x="156" y="25"/>
                        </a:lnTo>
                        <a:lnTo>
                          <a:pt x="152" y="23"/>
                        </a:lnTo>
                        <a:lnTo>
                          <a:pt x="154" y="22"/>
                        </a:lnTo>
                        <a:lnTo>
                          <a:pt x="152" y="11"/>
                        </a:lnTo>
                        <a:lnTo>
                          <a:pt x="154" y="3"/>
                        </a:lnTo>
                        <a:lnTo>
                          <a:pt x="147" y="0"/>
                        </a:lnTo>
                        <a:lnTo>
                          <a:pt x="137" y="7"/>
                        </a:lnTo>
                        <a:lnTo>
                          <a:pt x="123" y="9"/>
                        </a:lnTo>
                        <a:lnTo>
                          <a:pt x="96" y="13"/>
                        </a:lnTo>
                        <a:lnTo>
                          <a:pt x="83" y="20"/>
                        </a:lnTo>
                        <a:lnTo>
                          <a:pt x="71" y="16"/>
                        </a:lnTo>
                        <a:lnTo>
                          <a:pt x="59" y="23"/>
                        </a:lnTo>
                        <a:lnTo>
                          <a:pt x="52" y="23"/>
                        </a:lnTo>
                        <a:lnTo>
                          <a:pt x="35" y="7"/>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5" name=""/>
                  <p:cNvSpPr/>
                  <p:nvPr/>
                </p:nvSpPr>
                <p:spPr>
                  <a:xfrm>
                    <a:off x="4849920" y="4410000"/>
                    <a:ext cx="351000" cy="305640"/>
                  </a:xfrm>
                  <a:custGeom>
                    <a:avLst/>
                    <a:gdLst/>
                    <a:ahLst/>
                    <a:rect l="l" t="t" r="r" b="b"/>
                    <a:pathLst>
                      <a:path w="251" h="221">
                        <a:moveTo>
                          <a:pt x="250" y="78"/>
                        </a:moveTo>
                        <a:lnTo>
                          <a:pt x="238" y="78"/>
                        </a:lnTo>
                        <a:lnTo>
                          <a:pt x="232" y="85"/>
                        </a:lnTo>
                        <a:lnTo>
                          <a:pt x="229" y="85"/>
                        </a:lnTo>
                        <a:lnTo>
                          <a:pt x="222" y="83"/>
                        </a:lnTo>
                        <a:lnTo>
                          <a:pt x="220" y="74"/>
                        </a:lnTo>
                        <a:lnTo>
                          <a:pt x="225" y="62"/>
                        </a:lnTo>
                        <a:lnTo>
                          <a:pt x="229" y="60"/>
                        </a:lnTo>
                        <a:lnTo>
                          <a:pt x="234" y="63"/>
                        </a:lnTo>
                        <a:lnTo>
                          <a:pt x="236" y="62"/>
                        </a:lnTo>
                        <a:lnTo>
                          <a:pt x="236" y="36"/>
                        </a:lnTo>
                        <a:lnTo>
                          <a:pt x="230" y="9"/>
                        </a:lnTo>
                        <a:lnTo>
                          <a:pt x="217" y="1"/>
                        </a:lnTo>
                        <a:lnTo>
                          <a:pt x="196" y="0"/>
                        </a:lnTo>
                        <a:lnTo>
                          <a:pt x="168" y="18"/>
                        </a:lnTo>
                        <a:lnTo>
                          <a:pt x="143" y="45"/>
                        </a:lnTo>
                        <a:lnTo>
                          <a:pt x="137" y="58"/>
                        </a:lnTo>
                        <a:lnTo>
                          <a:pt x="127" y="60"/>
                        </a:lnTo>
                        <a:lnTo>
                          <a:pt x="113" y="54"/>
                        </a:lnTo>
                        <a:lnTo>
                          <a:pt x="105" y="54"/>
                        </a:lnTo>
                        <a:lnTo>
                          <a:pt x="87" y="76"/>
                        </a:lnTo>
                        <a:lnTo>
                          <a:pt x="78" y="78"/>
                        </a:lnTo>
                        <a:lnTo>
                          <a:pt x="65" y="78"/>
                        </a:lnTo>
                        <a:lnTo>
                          <a:pt x="66" y="58"/>
                        </a:lnTo>
                        <a:lnTo>
                          <a:pt x="52" y="43"/>
                        </a:lnTo>
                        <a:lnTo>
                          <a:pt x="52" y="109"/>
                        </a:lnTo>
                        <a:lnTo>
                          <a:pt x="40" y="116"/>
                        </a:lnTo>
                        <a:lnTo>
                          <a:pt x="20" y="116"/>
                        </a:lnTo>
                        <a:lnTo>
                          <a:pt x="18" y="109"/>
                        </a:lnTo>
                        <a:lnTo>
                          <a:pt x="9" y="105"/>
                        </a:lnTo>
                        <a:lnTo>
                          <a:pt x="0" y="111"/>
                        </a:lnTo>
                        <a:lnTo>
                          <a:pt x="14" y="145"/>
                        </a:lnTo>
                        <a:lnTo>
                          <a:pt x="27" y="167"/>
                        </a:lnTo>
                        <a:lnTo>
                          <a:pt x="28" y="180"/>
                        </a:lnTo>
                        <a:lnTo>
                          <a:pt x="25" y="184"/>
                        </a:lnTo>
                        <a:lnTo>
                          <a:pt x="23" y="182"/>
                        </a:lnTo>
                        <a:lnTo>
                          <a:pt x="21" y="187"/>
                        </a:lnTo>
                        <a:lnTo>
                          <a:pt x="30" y="202"/>
                        </a:lnTo>
                        <a:lnTo>
                          <a:pt x="30" y="207"/>
                        </a:lnTo>
                        <a:lnTo>
                          <a:pt x="36" y="207"/>
                        </a:lnTo>
                        <a:lnTo>
                          <a:pt x="36" y="213"/>
                        </a:lnTo>
                        <a:lnTo>
                          <a:pt x="54" y="220"/>
                        </a:lnTo>
                        <a:lnTo>
                          <a:pt x="61" y="215"/>
                        </a:lnTo>
                        <a:lnTo>
                          <a:pt x="82" y="213"/>
                        </a:lnTo>
                        <a:lnTo>
                          <a:pt x="92" y="206"/>
                        </a:lnTo>
                        <a:lnTo>
                          <a:pt x="127" y="209"/>
                        </a:lnTo>
                        <a:lnTo>
                          <a:pt x="130" y="206"/>
                        </a:lnTo>
                        <a:lnTo>
                          <a:pt x="141" y="207"/>
                        </a:lnTo>
                        <a:lnTo>
                          <a:pt x="141" y="202"/>
                        </a:lnTo>
                        <a:lnTo>
                          <a:pt x="163" y="198"/>
                        </a:lnTo>
                        <a:lnTo>
                          <a:pt x="185" y="182"/>
                        </a:lnTo>
                        <a:lnTo>
                          <a:pt x="208" y="155"/>
                        </a:lnTo>
                        <a:lnTo>
                          <a:pt x="227" y="122"/>
                        </a:lnTo>
                        <a:lnTo>
                          <a:pt x="243" y="107"/>
                        </a:lnTo>
                        <a:lnTo>
                          <a:pt x="250" y="78"/>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6" name=""/>
                  <p:cNvSpPr/>
                  <p:nvPr/>
                </p:nvSpPr>
                <p:spPr>
                  <a:xfrm>
                    <a:off x="4849920" y="4410000"/>
                    <a:ext cx="351000" cy="305640"/>
                  </a:xfrm>
                  <a:custGeom>
                    <a:avLst/>
                    <a:gdLst/>
                    <a:ahLst/>
                    <a:rect l="l" t="t" r="r" b="b"/>
                    <a:pathLst>
                      <a:path w="251" h="221">
                        <a:moveTo>
                          <a:pt x="250" y="78"/>
                        </a:moveTo>
                        <a:lnTo>
                          <a:pt x="238" y="78"/>
                        </a:lnTo>
                        <a:lnTo>
                          <a:pt x="232" y="85"/>
                        </a:lnTo>
                        <a:lnTo>
                          <a:pt x="229" y="85"/>
                        </a:lnTo>
                        <a:lnTo>
                          <a:pt x="222" y="83"/>
                        </a:lnTo>
                        <a:lnTo>
                          <a:pt x="220" y="74"/>
                        </a:lnTo>
                        <a:lnTo>
                          <a:pt x="225" y="62"/>
                        </a:lnTo>
                        <a:lnTo>
                          <a:pt x="229" y="60"/>
                        </a:lnTo>
                        <a:lnTo>
                          <a:pt x="234" y="63"/>
                        </a:lnTo>
                        <a:lnTo>
                          <a:pt x="236" y="62"/>
                        </a:lnTo>
                        <a:lnTo>
                          <a:pt x="236" y="36"/>
                        </a:lnTo>
                        <a:lnTo>
                          <a:pt x="230" y="9"/>
                        </a:lnTo>
                        <a:lnTo>
                          <a:pt x="217" y="1"/>
                        </a:lnTo>
                        <a:lnTo>
                          <a:pt x="196" y="0"/>
                        </a:lnTo>
                        <a:lnTo>
                          <a:pt x="168" y="18"/>
                        </a:lnTo>
                        <a:lnTo>
                          <a:pt x="143" y="45"/>
                        </a:lnTo>
                        <a:lnTo>
                          <a:pt x="137" y="58"/>
                        </a:lnTo>
                        <a:lnTo>
                          <a:pt x="127" y="60"/>
                        </a:lnTo>
                        <a:lnTo>
                          <a:pt x="113" y="54"/>
                        </a:lnTo>
                        <a:lnTo>
                          <a:pt x="105" y="54"/>
                        </a:lnTo>
                        <a:lnTo>
                          <a:pt x="87" y="76"/>
                        </a:lnTo>
                        <a:lnTo>
                          <a:pt x="78" y="78"/>
                        </a:lnTo>
                        <a:lnTo>
                          <a:pt x="65" y="78"/>
                        </a:lnTo>
                        <a:lnTo>
                          <a:pt x="66" y="58"/>
                        </a:lnTo>
                        <a:lnTo>
                          <a:pt x="52" y="43"/>
                        </a:lnTo>
                        <a:lnTo>
                          <a:pt x="52" y="109"/>
                        </a:lnTo>
                        <a:lnTo>
                          <a:pt x="40" y="116"/>
                        </a:lnTo>
                        <a:lnTo>
                          <a:pt x="20" y="116"/>
                        </a:lnTo>
                        <a:lnTo>
                          <a:pt x="18" y="109"/>
                        </a:lnTo>
                        <a:lnTo>
                          <a:pt x="9" y="105"/>
                        </a:lnTo>
                        <a:lnTo>
                          <a:pt x="0" y="111"/>
                        </a:lnTo>
                        <a:lnTo>
                          <a:pt x="14" y="145"/>
                        </a:lnTo>
                        <a:lnTo>
                          <a:pt x="27" y="167"/>
                        </a:lnTo>
                        <a:lnTo>
                          <a:pt x="28" y="180"/>
                        </a:lnTo>
                        <a:lnTo>
                          <a:pt x="25" y="184"/>
                        </a:lnTo>
                        <a:lnTo>
                          <a:pt x="23" y="182"/>
                        </a:lnTo>
                        <a:lnTo>
                          <a:pt x="21" y="187"/>
                        </a:lnTo>
                        <a:lnTo>
                          <a:pt x="30" y="202"/>
                        </a:lnTo>
                        <a:lnTo>
                          <a:pt x="30" y="207"/>
                        </a:lnTo>
                        <a:lnTo>
                          <a:pt x="36" y="207"/>
                        </a:lnTo>
                        <a:lnTo>
                          <a:pt x="36" y="213"/>
                        </a:lnTo>
                        <a:lnTo>
                          <a:pt x="54" y="220"/>
                        </a:lnTo>
                        <a:lnTo>
                          <a:pt x="61" y="215"/>
                        </a:lnTo>
                        <a:lnTo>
                          <a:pt x="82" y="213"/>
                        </a:lnTo>
                        <a:lnTo>
                          <a:pt x="92" y="206"/>
                        </a:lnTo>
                        <a:lnTo>
                          <a:pt x="127" y="209"/>
                        </a:lnTo>
                        <a:lnTo>
                          <a:pt x="130" y="206"/>
                        </a:lnTo>
                        <a:lnTo>
                          <a:pt x="141" y="207"/>
                        </a:lnTo>
                        <a:lnTo>
                          <a:pt x="141" y="202"/>
                        </a:lnTo>
                        <a:lnTo>
                          <a:pt x="163" y="198"/>
                        </a:lnTo>
                        <a:lnTo>
                          <a:pt x="185" y="182"/>
                        </a:lnTo>
                        <a:lnTo>
                          <a:pt x="208" y="155"/>
                        </a:lnTo>
                        <a:lnTo>
                          <a:pt x="227" y="122"/>
                        </a:lnTo>
                        <a:lnTo>
                          <a:pt x="243" y="107"/>
                        </a:lnTo>
                        <a:lnTo>
                          <a:pt x="250" y="78"/>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27" name=""/>
                  <p:cNvSpPr/>
                  <p:nvPr/>
                </p:nvSpPr>
                <p:spPr>
                  <a:xfrm>
                    <a:off x="5075280" y="4560840"/>
                    <a:ext cx="52920" cy="49680"/>
                  </a:xfrm>
                  <a:custGeom>
                    <a:avLst/>
                    <a:gdLst/>
                    <a:ahLst/>
                    <a:rect l="l" t="t" r="r" b="b"/>
                    <a:pathLst>
                      <a:path w="38" h="36">
                        <a:moveTo>
                          <a:pt x="37" y="13"/>
                        </a:moveTo>
                        <a:lnTo>
                          <a:pt x="32" y="25"/>
                        </a:lnTo>
                        <a:lnTo>
                          <a:pt x="16" y="35"/>
                        </a:lnTo>
                        <a:lnTo>
                          <a:pt x="7" y="29"/>
                        </a:lnTo>
                        <a:lnTo>
                          <a:pt x="0" y="18"/>
                        </a:lnTo>
                        <a:lnTo>
                          <a:pt x="9" y="5"/>
                        </a:lnTo>
                        <a:lnTo>
                          <a:pt x="20" y="0"/>
                        </a:lnTo>
                        <a:lnTo>
                          <a:pt x="28" y="0"/>
                        </a:lnTo>
                        <a:lnTo>
                          <a:pt x="37" y="13"/>
                        </a:lnTo>
                      </a:path>
                    </a:pathLst>
                  </a:custGeom>
                  <a:solidFill>
                    <a:srgbClr val="ccffcc"/>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528" name=""/>
                  <p:cNvSpPr/>
                  <p:nvPr/>
                </p:nvSpPr>
                <p:spPr>
                  <a:xfrm>
                    <a:off x="5075280" y="4560840"/>
                    <a:ext cx="52920" cy="49680"/>
                  </a:xfrm>
                  <a:custGeom>
                    <a:avLst/>
                    <a:gdLst/>
                    <a:ahLst/>
                    <a:rect l="l" t="t" r="r" b="b"/>
                    <a:pathLst>
                      <a:path w="38" h="36">
                        <a:moveTo>
                          <a:pt x="37" y="13"/>
                        </a:moveTo>
                        <a:lnTo>
                          <a:pt x="32" y="25"/>
                        </a:lnTo>
                        <a:lnTo>
                          <a:pt x="16" y="35"/>
                        </a:lnTo>
                        <a:lnTo>
                          <a:pt x="7" y="29"/>
                        </a:lnTo>
                        <a:lnTo>
                          <a:pt x="0" y="18"/>
                        </a:lnTo>
                        <a:lnTo>
                          <a:pt x="9" y="5"/>
                        </a:lnTo>
                        <a:lnTo>
                          <a:pt x="20" y="0"/>
                        </a:lnTo>
                        <a:lnTo>
                          <a:pt x="28" y="0"/>
                        </a:lnTo>
                        <a:lnTo>
                          <a:pt x="37" y="13"/>
                        </a:lnTo>
                      </a:path>
                    </a:pathLst>
                  </a:custGeom>
                  <a:noFill/>
                  <a:ln cap="rnd" w="12600">
                    <a:solidFill>
                      <a:srgbClr val="99ff99"/>
                    </a:solidFill>
                    <a:round/>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529" name=""/>
                  <p:cNvSpPr/>
                  <p:nvPr/>
                </p:nvSpPr>
                <p:spPr>
                  <a:xfrm>
                    <a:off x="5034600" y="4266360"/>
                    <a:ext cx="168840" cy="157320"/>
                  </a:xfrm>
                  <a:custGeom>
                    <a:avLst/>
                    <a:gdLst/>
                    <a:ahLst/>
                    <a:rect l="l" t="t" r="r" b="b"/>
                    <a:pathLst>
                      <a:path w="121" h="114">
                        <a:moveTo>
                          <a:pt x="64" y="104"/>
                        </a:moveTo>
                        <a:lnTo>
                          <a:pt x="85" y="105"/>
                        </a:lnTo>
                        <a:lnTo>
                          <a:pt x="99" y="113"/>
                        </a:lnTo>
                        <a:lnTo>
                          <a:pt x="100" y="104"/>
                        </a:lnTo>
                        <a:lnTo>
                          <a:pt x="106" y="98"/>
                        </a:lnTo>
                        <a:lnTo>
                          <a:pt x="118" y="71"/>
                        </a:lnTo>
                        <a:lnTo>
                          <a:pt x="115" y="54"/>
                        </a:lnTo>
                        <a:lnTo>
                          <a:pt x="120" y="42"/>
                        </a:lnTo>
                        <a:lnTo>
                          <a:pt x="120" y="29"/>
                        </a:lnTo>
                        <a:lnTo>
                          <a:pt x="115" y="14"/>
                        </a:lnTo>
                        <a:lnTo>
                          <a:pt x="95" y="7"/>
                        </a:lnTo>
                        <a:lnTo>
                          <a:pt x="78" y="5"/>
                        </a:lnTo>
                        <a:lnTo>
                          <a:pt x="78" y="0"/>
                        </a:lnTo>
                        <a:lnTo>
                          <a:pt x="71" y="0"/>
                        </a:lnTo>
                        <a:lnTo>
                          <a:pt x="55" y="5"/>
                        </a:lnTo>
                        <a:lnTo>
                          <a:pt x="53" y="16"/>
                        </a:lnTo>
                        <a:lnTo>
                          <a:pt x="40" y="22"/>
                        </a:lnTo>
                        <a:lnTo>
                          <a:pt x="26" y="38"/>
                        </a:lnTo>
                        <a:lnTo>
                          <a:pt x="0" y="34"/>
                        </a:lnTo>
                        <a:lnTo>
                          <a:pt x="13" y="60"/>
                        </a:lnTo>
                        <a:lnTo>
                          <a:pt x="40" y="80"/>
                        </a:lnTo>
                        <a:lnTo>
                          <a:pt x="42" y="94"/>
                        </a:lnTo>
                        <a:lnTo>
                          <a:pt x="64" y="104"/>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0" name=""/>
                  <p:cNvSpPr/>
                  <p:nvPr/>
                </p:nvSpPr>
                <p:spPr>
                  <a:xfrm>
                    <a:off x="5034600" y="4266360"/>
                    <a:ext cx="168840" cy="157320"/>
                  </a:xfrm>
                  <a:custGeom>
                    <a:avLst/>
                    <a:gdLst/>
                    <a:ahLst/>
                    <a:rect l="l" t="t" r="r" b="b"/>
                    <a:pathLst>
                      <a:path w="121" h="114">
                        <a:moveTo>
                          <a:pt x="64" y="104"/>
                        </a:moveTo>
                        <a:lnTo>
                          <a:pt x="85" y="105"/>
                        </a:lnTo>
                        <a:lnTo>
                          <a:pt x="99" y="113"/>
                        </a:lnTo>
                        <a:lnTo>
                          <a:pt x="100" y="104"/>
                        </a:lnTo>
                        <a:lnTo>
                          <a:pt x="106" y="98"/>
                        </a:lnTo>
                        <a:lnTo>
                          <a:pt x="118" y="71"/>
                        </a:lnTo>
                        <a:lnTo>
                          <a:pt x="115" y="54"/>
                        </a:lnTo>
                        <a:lnTo>
                          <a:pt x="120" y="42"/>
                        </a:lnTo>
                        <a:lnTo>
                          <a:pt x="120" y="29"/>
                        </a:lnTo>
                        <a:lnTo>
                          <a:pt x="115" y="14"/>
                        </a:lnTo>
                        <a:lnTo>
                          <a:pt x="95" y="7"/>
                        </a:lnTo>
                        <a:lnTo>
                          <a:pt x="78" y="5"/>
                        </a:lnTo>
                        <a:lnTo>
                          <a:pt x="78" y="0"/>
                        </a:lnTo>
                        <a:lnTo>
                          <a:pt x="71" y="0"/>
                        </a:lnTo>
                        <a:lnTo>
                          <a:pt x="55" y="5"/>
                        </a:lnTo>
                        <a:lnTo>
                          <a:pt x="53" y="16"/>
                        </a:lnTo>
                        <a:lnTo>
                          <a:pt x="40" y="22"/>
                        </a:lnTo>
                        <a:lnTo>
                          <a:pt x="26" y="38"/>
                        </a:lnTo>
                        <a:lnTo>
                          <a:pt x="0" y="34"/>
                        </a:lnTo>
                        <a:lnTo>
                          <a:pt x="13" y="60"/>
                        </a:lnTo>
                        <a:lnTo>
                          <a:pt x="40" y="80"/>
                        </a:lnTo>
                        <a:lnTo>
                          <a:pt x="42" y="94"/>
                        </a:lnTo>
                        <a:lnTo>
                          <a:pt x="64" y="104"/>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1" name=""/>
                  <p:cNvSpPr/>
                  <p:nvPr/>
                </p:nvSpPr>
                <p:spPr>
                  <a:xfrm>
                    <a:off x="4747680" y="4294080"/>
                    <a:ext cx="288000" cy="277920"/>
                  </a:xfrm>
                  <a:custGeom>
                    <a:avLst/>
                    <a:gdLst/>
                    <a:ahLst/>
                    <a:rect l="l" t="t" r="r" b="b"/>
                    <a:pathLst>
                      <a:path w="206" h="201">
                        <a:moveTo>
                          <a:pt x="73" y="195"/>
                        </a:moveTo>
                        <a:lnTo>
                          <a:pt x="61" y="184"/>
                        </a:lnTo>
                        <a:lnTo>
                          <a:pt x="54" y="173"/>
                        </a:lnTo>
                        <a:lnTo>
                          <a:pt x="49" y="144"/>
                        </a:lnTo>
                        <a:lnTo>
                          <a:pt x="47" y="133"/>
                        </a:lnTo>
                        <a:lnTo>
                          <a:pt x="42" y="118"/>
                        </a:lnTo>
                        <a:lnTo>
                          <a:pt x="42" y="91"/>
                        </a:lnTo>
                        <a:lnTo>
                          <a:pt x="14" y="42"/>
                        </a:lnTo>
                        <a:lnTo>
                          <a:pt x="2" y="20"/>
                        </a:lnTo>
                        <a:lnTo>
                          <a:pt x="0" y="7"/>
                        </a:lnTo>
                        <a:lnTo>
                          <a:pt x="7" y="3"/>
                        </a:lnTo>
                        <a:lnTo>
                          <a:pt x="9" y="5"/>
                        </a:lnTo>
                        <a:lnTo>
                          <a:pt x="16" y="0"/>
                        </a:lnTo>
                        <a:lnTo>
                          <a:pt x="23" y="0"/>
                        </a:lnTo>
                        <a:lnTo>
                          <a:pt x="35" y="7"/>
                        </a:lnTo>
                        <a:lnTo>
                          <a:pt x="101" y="7"/>
                        </a:lnTo>
                        <a:lnTo>
                          <a:pt x="113" y="14"/>
                        </a:lnTo>
                        <a:lnTo>
                          <a:pt x="129" y="14"/>
                        </a:lnTo>
                        <a:lnTo>
                          <a:pt x="149" y="18"/>
                        </a:lnTo>
                        <a:lnTo>
                          <a:pt x="176" y="11"/>
                        </a:lnTo>
                        <a:lnTo>
                          <a:pt x="191" y="9"/>
                        </a:lnTo>
                        <a:lnTo>
                          <a:pt x="200" y="9"/>
                        </a:lnTo>
                        <a:lnTo>
                          <a:pt x="205" y="14"/>
                        </a:lnTo>
                        <a:lnTo>
                          <a:pt x="200" y="14"/>
                        </a:lnTo>
                        <a:lnTo>
                          <a:pt x="191" y="18"/>
                        </a:lnTo>
                        <a:lnTo>
                          <a:pt x="182" y="27"/>
                        </a:lnTo>
                        <a:lnTo>
                          <a:pt x="177" y="20"/>
                        </a:lnTo>
                        <a:lnTo>
                          <a:pt x="170" y="18"/>
                        </a:lnTo>
                        <a:lnTo>
                          <a:pt x="141" y="25"/>
                        </a:lnTo>
                        <a:lnTo>
                          <a:pt x="141" y="82"/>
                        </a:lnTo>
                        <a:lnTo>
                          <a:pt x="125" y="82"/>
                        </a:lnTo>
                        <a:lnTo>
                          <a:pt x="125" y="127"/>
                        </a:lnTo>
                        <a:lnTo>
                          <a:pt x="125" y="193"/>
                        </a:lnTo>
                        <a:lnTo>
                          <a:pt x="113" y="200"/>
                        </a:lnTo>
                        <a:lnTo>
                          <a:pt x="92" y="200"/>
                        </a:lnTo>
                        <a:lnTo>
                          <a:pt x="91" y="193"/>
                        </a:lnTo>
                        <a:lnTo>
                          <a:pt x="82" y="189"/>
                        </a:lnTo>
                        <a:lnTo>
                          <a:pt x="73" y="195"/>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2" name=""/>
                  <p:cNvSpPr/>
                  <p:nvPr/>
                </p:nvSpPr>
                <p:spPr>
                  <a:xfrm>
                    <a:off x="4747680" y="4294080"/>
                    <a:ext cx="288000" cy="277920"/>
                  </a:xfrm>
                  <a:custGeom>
                    <a:avLst/>
                    <a:gdLst/>
                    <a:ahLst/>
                    <a:rect l="l" t="t" r="r" b="b"/>
                    <a:pathLst>
                      <a:path w="206" h="201">
                        <a:moveTo>
                          <a:pt x="73" y="195"/>
                        </a:moveTo>
                        <a:lnTo>
                          <a:pt x="61" y="184"/>
                        </a:lnTo>
                        <a:lnTo>
                          <a:pt x="54" y="173"/>
                        </a:lnTo>
                        <a:lnTo>
                          <a:pt x="49" y="144"/>
                        </a:lnTo>
                        <a:lnTo>
                          <a:pt x="47" y="133"/>
                        </a:lnTo>
                        <a:lnTo>
                          <a:pt x="42" y="118"/>
                        </a:lnTo>
                        <a:lnTo>
                          <a:pt x="42" y="91"/>
                        </a:lnTo>
                        <a:lnTo>
                          <a:pt x="14" y="42"/>
                        </a:lnTo>
                        <a:lnTo>
                          <a:pt x="2" y="20"/>
                        </a:lnTo>
                        <a:lnTo>
                          <a:pt x="0" y="7"/>
                        </a:lnTo>
                        <a:lnTo>
                          <a:pt x="7" y="3"/>
                        </a:lnTo>
                        <a:lnTo>
                          <a:pt x="9" y="5"/>
                        </a:lnTo>
                        <a:lnTo>
                          <a:pt x="16" y="0"/>
                        </a:lnTo>
                        <a:lnTo>
                          <a:pt x="23" y="0"/>
                        </a:lnTo>
                        <a:lnTo>
                          <a:pt x="35" y="7"/>
                        </a:lnTo>
                        <a:lnTo>
                          <a:pt x="101" y="7"/>
                        </a:lnTo>
                        <a:lnTo>
                          <a:pt x="113" y="14"/>
                        </a:lnTo>
                        <a:lnTo>
                          <a:pt x="129" y="14"/>
                        </a:lnTo>
                        <a:lnTo>
                          <a:pt x="149" y="18"/>
                        </a:lnTo>
                        <a:lnTo>
                          <a:pt x="176" y="11"/>
                        </a:lnTo>
                        <a:lnTo>
                          <a:pt x="191" y="9"/>
                        </a:lnTo>
                        <a:lnTo>
                          <a:pt x="200" y="9"/>
                        </a:lnTo>
                        <a:lnTo>
                          <a:pt x="205" y="14"/>
                        </a:lnTo>
                        <a:lnTo>
                          <a:pt x="200" y="14"/>
                        </a:lnTo>
                        <a:lnTo>
                          <a:pt x="191" y="18"/>
                        </a:lnTo>
                        <a:lnTo>
                          <a:pt x="182" y="27"/>
                        </a:lnTo>
                        <a:lnTo>
                          <a:pt x="177" y="20"/>
                        </a:lnTo>
                        <a:lnTo>
                          <a:pt x="170" y="18"/>
                        </a:lnTo>
                        <a:lnTo>
                          <a:pt x="141" y="25"/>
                        </a:lnTo>
                        <a:lnTo>
                          <a:pt x="141" y="82"/>
                        </a:lnTo>
                        <a:lnTo>
                          <a:pt x="125" y="82"/>
                        </a:lnTo>
                        <a:lnTo>
                          <a:pt x="125" y="127"/>
                        </a:lnTo>
                        <a:lnTo>
                          <a:pt x="125" y="193"/>
                        </a:lnTo>
                        <a:lnTo>
                          <a:pt x="113" y="200"/>
                        </a:lnTo>
                        <a:lnTo>
                          <a:pt x="92" y="200"/>
                        </a:lnTo>
                        <a:lnTo>
                          <a:pt x="91" y="193"/>
                        </a:lnTo>
                        <a:lnTo>
                          <a:pt x="82" y="189"/>
                        </a:lnTo>
                        <a:lnTo>
                          <a:pt x="73" y="195"/>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3" name=""/>
                  <p:cNvSpPr/>
                  <p:nvPr/>
                </p:nvSpPr>
                <p:spPr>
                  <a:xfrm>
                    <a:off x="4140720" y="3331080"/>
                    <a:ext cx="178920" cy="154800"/>
                  </a:xfrm>
                  <a:custGeom>
                    <a:avLst/>
                    <a:gdLst/>
                    <a:ahLst/>
                    <a:rect l="l" t="t" r="r" b="b"/>
                    <a:pathLst>
                      <a:path w="128" h="112">
                        <a:moveTo>
                          <a:pt x="0" y="111"/>
                        </a:moveTo>
                        <a:lnTo>
                          <a:pt x="4" y="91"/>
                        </a:lnTo>
                        <a:lnTo>
                          <a:pt x="7" y="89"/>
                        </a:lnTo>
                        <a:lnTo>
                          <a:pt x="18" y="63"/>
                        </a:lnTo>
                        <a:lnTo>
                          <a:pt x="31" y="45"/>
                        </a:lnTo>
                        <a:lnTo>
                          <a:pt x="38" y="29"/>
                        </a:lnTo>
                        <a:lnTo>
                          <a:pt x="52" y="16"/>
                        </a:lnTo>
                        <a:lnTo>
                          <a:pt x="60" y="0"/>
                        </a:lnTo>
                        <a:lnTo>
                          <a:pt x="127" y="0"/>
                        </a:lnTo>
                        <a:lnTo>
                          <a:pt x="127" y="7"/>
                        </a:lnTo>
                        <a:lnTo>
                          <a:pt x="125" y="29"/>
                        </a:lnTo>
                        <a:lnTo>
                          <a:pt x="78" y="29"/>
                        </a:lnTo>
                        <a:lnTo>
                          <a:pt x="76" y="71"/>
                        </a:lnTo>
                        <a:lnTo>
                          <a:pt x="61" y="74"/>
                        </a:lnTo>
                        <a:lnTo>
                          <a:pt x="58" y="80"/>
                        </a:lnTo>
                        <a:lnTo>
                          <a:pt x="61" y="104"/>
                        </a:lnTo>
                        <a:lnTo>
                          <a:pt x="4" y="105"/>
                        </a:lnTo>
                        <a:lnTo>
                          <a:pt x="0" y="111"/>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4" name=""/>
                  <p:cNvSpPr/>
                  <p:nvPr/>
                </p:nvSpPr>
                <p:spPr>
                  <a:xfrm>
                    <a:off x="4140720" y="3331080"/>
                    <a:ext cx="178920" cy="154800"/>
                  </a:xfrm>
                  <a:custGeom>
                    <a:avLst/>
                    <a:gdLst/>
                    <a:ahLst/>
                    <a:rect l="l" t="t" r="r" b="b"/>
                    <a:pathLst>
                      <a:path w="128" h="112">
                        <a:moveTo>
                          <a:pt x="0" y="111"/>
                        </a:moveTo>
                        <a:lnTo>
                          <a:pt x="4" y="91"/>
                        </a:lnTo>
                        <a:lnTo>
                          <a:pt x="7" y="89"/>
                        </a:lnTo>
                        <a:lnTo>
                          <a:pt x="18" y="63"/>
                        </a:lnTo>
                        <a:lnTo>
                          <a:pt x="31" y="45"/>
                        </a:lnTo>
                        <a:lnTo>
                          <a:pt x="38" y="29"/>
                        </a:lnTo>
                        <a:lnTo>
                          <a:pt x="52" y="16"/>
                        </a:lnTo>
                        <a:lnTo>
                          <a:pt x="60" y="0"/>
                        </a:lnTo>
                        <a:lnTo>
                          <a:pt x="127" y="0"/>
                        </a:lnTo>
                        <a:lnTo>
                          <a:pt x="127" y="7"/>
                        </a:lnTo>
                        <a:lnTo>
                          <a:pt x="125" y="29"/>
                        </a:lnTo>
                        <a:lnTo>
                          <a:pt x="78" y="29"/>
                        </a:lnTo>
                        <a:lnTo>
                          <a:pt x="76" y="71"/>
                        </a:lnTo>
                        <a:lnTo>
                          <a:pt x="61" y="74"/>
                        </a:lnTo>
                        <a:lnTo>
                          <a:pt x="58" y="80"/>
                        </a:lnTo>
                        <a:lnTo>
                          <a:pt x="61" y="104"/>
                        </a:lnTo>
                        <a:lnTo>
                          <a:pt x="4" y="105"/>
                        </a:lnTo>
                        <a:lnTo>
                          <a:pt x="0" y="111"/>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5" name=""/>
                  <p:cNvSpPr/>
                  <p:nvPr/>
                </p:nvSpPr>
                <p:spPr>
                  <a:xfrm>
                    <a:off x="4966200" y="3439080"/>
                    <a:ext cx="356400" cy="421560"/>
                  </a:xfrm>
                  <a:custGeom>
                    <a:avLst/>
                    <a:gdLst/>
                    <a:ahLst/>
                    <a:rect l="l" t="t" r="r" b="b"/>
                    <a:pathLst>
                      <a:path w="255" h="305">
                        <a:moveTo>
                          <a:pt x="210" y="0"/>
                        </a:moveTo>
                        <a:lnTo>
                          <a:pt x="202" y="5"/>
                        </a:lnTo>
                        <a:lnTo>
                          <a:pt x="199" y="4"/>
                        </a:lnTo>
                        <a:lnTo>
                          <a:pt x="195" y="13"/>
                        </a:lnTo>
                        <a:lnTo>
                          <a:pt x="188" y="15"/>
                        </a:lnTo>
                        <a:lnTo>
                          <a:pt x="184" y="22"/>
                        </a:lnTo>
                        <a:lnTo>
                          <a:pt x="179" y="22"/>
                        </a:lnTo>
                        <a:lnTo>
                          <a:pt x="171" y="18"/>
                        </a:lnTo>
                        <a:lnTo>
                          <a:pt x="146" y="18"/>
                        </a:lnTo>
                        <a:lnTo>
                          <a:pt x="148" y="15"/>
                        </a:lnTo>
                        <a:lnTo>
                          <a:pt x="144" y="15"/>
                        </a:lnTo>
                        <a:lnTo>
                          <a:pt x="144" y="18"/>
                        </a:lnTo>
                        <a:lnTo>
                          <a:pt x="49" y="18"/>
                        </a:lnTo>
                        <a:lnTo>
                          <a:pt x="49" y="47"/>
                        </a:lnTo>
                        <a:lnTo>
                          <a:pt x="33" y="49"/>
                        </a:lnTo>
                        <a:lnTo>
                          <a:pt x="33" y="56"/>
                        </a:lnTo>
                        <a:lnTo>
                          <a:pt x="33" y="117"/>
                        </a:lnTo>
                        <a:lnTo>
                          <a:pt x="16" y="118"/>
                        </a:lnTo>
                        <a:lnTo>
                          <a:pt x="14" y="128"/>
                        </a:lnTo>
                        <a:lnTo>
                          <a:pt x="5" y="137"/>
                        </a:lnTo>
                        <a:lnTo>
                          <a:pt x="5" y="142"/>
                        </a:lnTo>
                        <a:lnTo>
                          <a:pt x="4" y="146"/>
                        </a:lnTo>
                        <a:lnTo>
                          <a:pt x="0" y="160"/>
                        </a:lnTo>
                        <a:lnTo>
                          <a:pt x="0" y="164"/>
                        </a:lnTo>
                        <a:lnTo>
                          <a:pt x="5" y="164"/>
                        </a:lnTo>
                        <a:lnTo>
                          <a:pt x="7" y="173"/>
                        </a:lnTo>
                        <a:lnTo>
                          <a:pt x="16" y="188"/>
                        </a:lnTo>
                        <a:lnTo>
                          <a:pt x="12" y="191"/>
                        </a:lnTo>
                        <a:lnTo>
                          <a:pt x="26" y="204"/>
                        </a:lnTo>
                        <a:lnTo>
                          <a:pt x="26" y="224"/>
                        </a:lnTo>
                        <a:lnTo>
                          <a:pt x="35" y="228"/>
                        </a:lnTo>
                        <a:lnTo>
                          <a:pt x="37" y="231"/>
                        </a:lnTo>
                        <a:lnTo>
                          <a:pt x="51" y="235"/>
                        </a:lnTo>
                        <a:lnTo>
                          <a:pt x="53" y="244"/>
                        </a:lnTo>
                        <a:lnTo>
                          <a:pt x="68" y="255"/>
                        </a:lnTo>
                        <a:lnTo>
                          <a:pt x="73" y="266"/>
                        </a:lnTo>
                        <a:lnTo>
                          <a:pt x="82" y="273"/>
                        </a:lnTo>
                        <a:lnTo>
                          <a:pt x="87" y="281"/>
                        </a:lnTo>
                        <a:lnTo>
                          <a:pt x="94" y="290"/>
                        </a:lnTo>
                        <a:lnTo>
                          <a:pt x="102" y="293"/>
                        </a:lnTo>
                        <a:lnTo>
                          <a:pt x="106" y="290"/>
                        </a:lnTo>
                        <a:lnTo>
                          <a:pt x="115" y="292"/>
                        </a:lnTo>
                        <a:lnTo>
                          <a:pt x="120" y="288"/>
                        </a:lnTo>
                        <a:lnTo>
                          <a:pt x="139" y="304"/>
                        </a:lnTo>
                        <a:lnTo>
                          <a:pt x="177" y="303"/>
                        </a:lnTo>
                        <a:lnTo>
                          <a:pt x="184" y="297"/>
                        </a:lnTo>
                        <a:lnTo>
                          <a:pt x="193" y="290"/>
                        </a:lnTo>
                        <a:lnTo>
                          <a:pt x="214" y="290"/>
                        </a:lnTo>
                        <a:lnTo>
                          <a:pt x="214" y="277"/>
                        </a:lnTo>
                        <a:lnTo>
                          <a:pt x="202" y="273"/>
                        </a:lnTo>
                        <a:lnTo>
                          <a:pt x="197" y="257"/>
                        </a:lnTo>
                        <a:lnTo>
                          <a:pt x="188" y="251"/>
                        </a:lnTo>
                        <a:lnTo>
                          <a:pt x="183" y="244"/>
                        </a:lnTo>
                        <a:lnTo>
                          <a:pt x="171" y="239"/>
                        </a:lnTo>
                        <a:lnTo>
                          <a:pt x="174" y="231"/>
                        </a:lnTo>
                        <a:lnTo>
                          <a:pt x="183" y="231"/>
                        </a:lnTo>
                        <a:lnTo>
                          <a:pt x="188" y="228"/>
                        </a:lnTo>
                        <a:lnTo>
                          <a:pt x="190" y="199"/>
                        </a:lnTo>
                        <a:lnTo>
                          <a:pt x="199" y="191"/>
                        </a:lnTo>
                        <a:lnTo>
                          <a:pt x="201" y="180"/>
                        </a:lnTo>
                        <a:lnTo>
                          <a:pt x="219" y="160"/>
                        </a:lnTo>
                        <a:lnTo>
                          <a:pt x="223" y="144"/>
                        </a:lnTo>
                        <a:lnTo>
                          <a:pt x="223" y="131"/>
                        </a:lnTo>
                        <a:lnTo>
                          <a:pt x="232" y="97"/>
                        </a:lnTo>
                        <a:lnTo>
                          <a:pt x="252" y="87"/>
                        </a:lnTo>
                        <a:lnTo>
                          <a:pt x="254" y="80"/>
                        </a:lnTo>
                        <a:lnTo>
                          <a:pt x="237" y="66"/>
                        </a:lnTo>
                        <a:lnTo>
                          <a:pt x="234" y="31"/>
                        </a:lnTo>
                        <a:lnTo>
                          <a:pt x="230" y="26"/>
                        </a:lnTo>
                        <a:lnTo>
                          <a:pt x="228" y="18"/>
                        </a:lnTo>
                        <a:lnTo>
                          <a:pt x="210" y="0"/>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6" name=""/>
                  <p:cNvSpPr/>
                  <p:nvPr/>
                </p:nvSpPr>
                <p:spPr>
                  <a:xfrm>
                    <a:off x="4966200" y="3439080"/>
                    <a:ext cx="356400" cy="421560"/>
                  </a:xfrm>
                  <a:custGeom>
                    <a:avLst/>
                    <a:gdLst/>
                    <a:ahLst/>
                    <a:rect l="l" t="t" r="r" b="b"/>
                    <a:pathLst>
                      <a:path w="255" h="305">
                        <a:moveTo>
                          <a:pt x="210" y="0"/>
                        </a:moveTo>
                        <a:lnTo>
                          <a:pt x="202" y="5"/>
                        </a:lnTo>
                        <a:lnTo>
                          <a:pt x="199" y="4"/>
                        </a:lnTo>
                        <a:lnTo>
                          <a:pt x="195" y="13"/>
                        </a:lnTo>
                        <a:lnTo>
                          <a:pt x="188" y="15"/>
                        </a:lnTo>
                        <a:lnTo>
                          <a:pt x="184" y="22"/>
                        </a:lnTo>
                        <a:lnTo>
                          <a:pt x="179" y="22"/>
                        </a:lnTo>
                        <a:lnTo>
                          <a:pt x="171" y="18"/>
                        </a:lnTo>
                        <a:lnTo>
                          <a:pt x="146" y="18"/>
                        </a:lnTo>
                        <a:lnTo>
                          <a:pt x="148" y="15"/>
                        </a:lnTo>
                        <a:lnTo>
                          <a:pt x="144" y="15"/>
                        </a:lnTo>
                        <a:lnTo>
                          <a:pt x="144" y="18"/>
                        </a:lnTo>
                        <a:lnTo>
                          <a:pt x="49" y="18"/>
                        </a:lnTo>
                        <a:lnTo>
                          <a:pt x="49" y="47"/>
                        </a:lnTo>
                        <a:lnTo>
                          <a:pt x="33" y="49"/>
                        </a:lnTo>
                        <a:lnTo>
                          <a:pt x="33" y="56"/>
                        </a:lnTo>
                        <a:lnTo>
                          <a:pt x="33" y="117"/>
                        </a:lnTo>
                        <a:lnTo>
                          <a:pt x="16" y="118"/>
                        </a:lnTo>
                        <a:lnTo>
                          <a:pt x="14" y="128"/>
                        </a:lnTo>
                        <a:lnTo>
                          <a:pt x="5" y="137"/>
                        </a:lnTo>
                        <a:lnTo>
                          <a:pt x="5" y="142"/>
                        </a:lnTo>
                        <a:lnTo>
                          <a:pt x="4" y="146"/>
                        </a:lnTo>
                        <a:lnTo>
                          <a:pt x="0" y="160"/>
                        </a:lnTo>
                        <a:lnTo>
                          <a:pt x="0" y="164"/>
                        </a:lnTo>
                        <a:lnTo>
                          <a:pt x="5" y="164"/>
                        </a:lnTo>
                        <a:lnTo>
                          <a:pt x="7" y="173"/>
                        </a:lnTo>
                        <a:lnTo>
                          <a:pt x="16" y="188"/>
                        </a:lnTo>
                        <a:lnTo>
                          <a:pt x="12" y="191"/>
                        </a:lnTo>
                        <a:lnTo>
                          <a:pt x="26" y="204"/>
                        </a:lnTo>
                        <a:lnTo>
                          <a:pt x="26" y="224"/>
                        </a:lnTo>
                        <a:lnTo>
                          <a:pt x="35" y="228"/>
                        </a:lnTo>
                        <a:lnTo>
                          <a:pt x="37" y="231"/>
                        </a:lnTo>
                        <a:lnTo>
                          <a:pt x="51" y="235"/>
                        </a:lnTo>
                        <a:lnTo>
                          <a:pt x="53" y="244"/>
                        </a:lnTo>
                        <a:lnTo>
                          <a:pt x="68" y="255"/>
                        </a:lnTo>
                        <a:lnTo>
                          <a:pt x="73" y="266"/>
                        </a:lnTo>
                        <a:lnTo>
                          <a:pt x="82" y="273"/>
                        </a:lnTo>
                        <a:lnTo>
                          <a:pt x="87" y="281"/>
                        </a:lnTo>
                        <a:lnTo>
                          <a:pt x="94" y="290"/>
                        </a:lnTo>
                        <a:lnTo>
                          <a:pt x="102" y="293"/>
                        </a:lnTo>
                        <a:lnTo>
                          <a:pt x="106" y="290"/>
                        </a:lnTo>
                        <a:lnTo>
                          <a:pt x="115" y="292"/>
                        </a:lnTo>
                        <a:lnTo>
                          <a:pt x="120" y="288"/>
                        </a:lnTo>
                        <a:lnTo>
                          <a:pt x="139" y="304"/>
                        </a:lnTo>
                        <a:lnTo>
                          <a:pt x="177" y="303"/>
                        </a:lnTo>
                        <a:lnTo>
                          <a:pt x="184" y="297"/>
                        </a:lnTo>
                        <a:lnTo>
                          <a:pt x="193" y="290"/>
                        </a:lnTo>
                        <a:lnTo>
                          <a:pt x="214" y="290"/>
                        </a:lnTo>
                        <a:lnTo>
                          <a:pt x="214" y="277"/>
                        </a:lnTo>
                        <a:lnTo>
                          <a:pt x="202" y="273"/>
                        </a:lnTo>
                        <a:lnTo>
                          <a:pt x="197" y="257"/>
                        </a:lnTo>
                        <a:lnTo>
                          <a:pt x="188" y="251"/>
                        </a:lnTo>
                        <a:lnTo>
                          <a:pt x="183" y="244"/>
                        </a:lnTo>
                        <a:lnTo>
                          <a:pt x="171" y="239"/>
                        </a:lnTo>
                        <a:lnTo>
                          <a:pt x="174" y="231"/>
                        </a:lnTo>
                        <a:lnTo>
                          <a:pt x="183" y="231"/>
                        </a:lnTo>
                        <a:lnTo>
                          <a:pt x="188" y="228"/>
                        </a:lnTo>
                        <a:lnTo>
                          <a:pt x="190" y="199"/>
                        </a:lnTo>
                        <a:lnTo>
                          <a:pt x="199" y="191"/>
                        </a:lnTo>
                        <a:lnTo>
                          <a:pt x="201" y="180"/>
                        </a:lnTo>
                        <a:lnTo>
                          <a:pt x="219" y="160"/>
                        </a:lnTo>
                        <a:lnTo>
                          <a:pt x="223" y="144"/>
                        </a:lnTo>
                        <a:lnTo>
                          <a:pt x="223" y="131"/>
                        </a:lnTo>
                        <a:lnTo>
                          <a:pt x="232" y="97"/>
                        </a:lnTo>
                        <a:lnTo>
                          <a:pt x="252" y="87"/>
                        </a:lnTo>
                        <a:lnTo>
                          <a:pt x="254" y="80"/>
                        </a:lnTo>
                        <a:lnTo>
                          <a:pt x="237" y="66"/>
                        </a:lnTo>
                        <a:lnTo>
                          <a:pt x="234" y="31"/>
                        </a:lnTo>
                        <a:lnTo>
                          <a:pt x="230" y="26"/>
                        </a:lnTo>
                        <a:lnTo>
                          <a:pt x="228" y="18"/>
                        </a:lnTo>
                        <a:lnTo>
                          <a:pt x="210" y="0"/>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37" name=""/>
                  <p:cNvSpPr/>
                  <p:nvPr/>
                </p:nvSpPr>
                <p:spPr>
                  <a:xfrm>
                    <a:off x="5157720" y="4493160"/>
                    <a:ext cx="26640" cy="36000"/>
                  </a:xfrm>
                  <a:custGeom>
                    <a:avLst/>
                    <a:gdLst/>
                    <a:ahLst/>
                    <a:rect l="l" t="t" r="r" b="b"/>
                    <a:pathLst>
                      <a:path w="19" h="26">
                        <a:moveTo>
                          <a:pt x="16" y="2"/>
                        </a:moveTo>
                        <a:lnTo>
                          <a:pt x="14" y="3"/>
                        </a:lnTo>
                        <a:lnTo>
                          <a:pt x="9" y="0"/>
                        </a:lnTo>
                        <a:lnTo>
                          <a:pt x="5" y="2"/>
                        </a:lnTo>
                        <a:lnTo>
                          <a:pt x="0" y="14"/>
                        </a:lnTo>
                        <a:lnTo>
                          <a:pt x="2" y="23"/>
                        </a:lnTo>
                        <a:lnTo>
                          <a:pt x="9" y="25"/>
                        </a:lnTo>
                        <a:lnTo>
                          <a:pt x="13" y="25"/>
                        </a:lnTo>
                        <a:lnTo>
                          <a:pt x="18" y="18"/>
                        </a:lnTo>
                        <a:lnTo>
                          <a:pt x="16" y="2"/>
                        </a:lnTo>
                      </a:path>
                    </a:pathLst>
                  </a:custGeom>
                  <a:solidFill>
                    <a:srgbClr val="ccffcc"/>
                  </a:solidFill>
                  <a:ln w="0">
                    <a:noFill/>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538" name=""/>
                  <p:cNvSpPr/>
                  <p:nvPr/>
                </p:nvSpPr>
                <p:spPr>
                  <a:xfrm>
                    <a:off x="5157720" y="4493160"/>
                    <a:ext cx="26640" cy="36000"/>
                  </a:xfrm>
                  <a:custGeom>
                    <a:avLst/>
                    <a:gdLst/>
                    <a:ahLst/>
                    <a:rect l="l" t="t" r="r" b="b"/>
                    <a:pathLst>
                      <a:path w="19" h="26">
                        <a:moveTo>
                          <a:pt x="16" y="2"/>
                        </a:moveTo>
                        <a:lnTo>
                          <a:pt x="14" y="3"/>
                        </a:lnTo>
                        <a:lnTo>
                          <a:pt x="9" y="0"/>
                        </a:lnTo>
                        <a:lnTo>
                          <a:pt x="5" y="2"/>
                        </a:lnTo>
                        <a:lnTo>
                          <a:pt x="0" y="14"/>
                        </a:lnTo>
                        <a:lnTo>
                          <a:pt x="2" y="23"/>
                        </a:lnTo>
                        <a:lnTo>
                          <a:pt x="9" y="25"/>
                        </a:lnTo>
                        <a:lnTo>
                          <a:pt x="13" y="25"/>
                        </a:lnTo>
                        <a:lnTo>
                          <a:pt x="18" y="18"/>
                        </a:lnTo>
                        <a:lnTo>
                          <a:pt x="16" y="2"/>
                        </a:lnTo>
                      </a:path>
                    </a:pathLst>
                  </a:custGeom>
                  <a:noFill/>
                  <a:ln cap="rnd" w="12600">
                    <a:solidFill>
                      <a:srgbClr val="99ff99"/>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539" name=""/>
                  <p:cNvSpPr/>
                  <p:nvPr/>
                </p:nvSpPr>
                <p:spPr>
                  <a:xfrm>
                    <a:off x="4497120" y="3701880"/>
                    <a:ext cx="47520" cy="106200"/>
                  </a:xfrm>
                  <a:custGeom>
                    <a:avLst/>
                    <a:gdLst/>
                    <a:ahLst/>
                    <a:rect l="l" t="t" r="r" b="b"/>
                    <a:pathLst>
                      <a:path w="34" h="77">
                        <a:moveTo>
                          <a:pt x="33" y="74"/>
                        </a:moveTo>
                        <a:lnTo>
                          <a:pt x="21" y="76"/>
                        </a:lnTo>
                        <a:lnTo>
                          <a:pt x="12" y="65"/>
                        </a:lnTo>
                        <a:lnTo>
                          <a:pt x="9" y="27"/>
                        </a:lnTo>
                        <a:lnTo>
                          <a:pt x="7" y="14"/>
                        </a:lnTo>
                        <a:lnTo>
                          <a:pt x="0" y="7"/>
                        </a:lnTo>
                        <a:lnTo>
                          <a:pt x="2" y="1"/>
                        </a:lnTo>
                        <a:lnTo>
                          <a:pt x="0" y="0"/>
                        </a:lnTo>
                        <a:lnTo>
                          <a:pt x="9" y="1"/>
                        </a:lnTo>
                        <a:lnTo>
                          <a:pt x="16" y="1"/>
                        </a:lnTo>
                        <a:lnTo>
                          <a:pt x="14" y="10"/>
                        </a:lnTo>
                        <a:lnTo>
                          <a:pt x="21" y="18"/>
                        </a:lnTo>
                        <a:lnTo>
                          <a:pt x="27" y="36"/>
                        </a:lnTo>
                        <a:lnTo>
                          <a:pt x="27" y="67"/>
                        </a:lnTo>
                        <a:lnTo>
                          <a:pt x="33" y="74"/>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0" name=""/>
                  <p:cNvSpPr/>
                  <p:nvPr/>
                </p:nvSpPr>
                <p:spPr>
                  <a:xfrm>
                    <a:off x="4497120" y="3701880"/>
                    <a:ext cx="47520" cy="106200"/>
                  </a:xfrm>
                  <a:custGeom>
                    <a:avLst/>
                    <a:gdLst/>
                    <a:ahLst/>
                    <a:rect l="l" t="t" r="r" b="b"/>
                    <a:pathLst>
                      <a:path w="34" h="77">
                        <a:moveTo>
                          <a:pt x="33" y="74"/>
                        </a:moveTo>
                        <a:lnTo>
                          <a:pt x="21" y="76"/>
                        </a:lnTo>
                        <a:lnTo>
                          <a:pt x="12" y="65"/>
                        </a:lnTo>
                        <a:lnTo>
                          <a:pt x="9" y="27"/>
                        </a:lnTo>
                        <a:lnTo>
                          <a:pt x="7" y="14"/>
                        </a:lnTo>
                        <a:lnTo>
                          <a:pt x="0" y="7"/>
                        </a:lnTo>
                        <a:lnTo>
                          <a:pt x="2" y="1"/>
                        </a:lnTo>
                        <a:lnTo>
                          <a:pt x="0" y="0"/>
                        </a:lnTo>
                        <a:lnTo>
                          <a:pt x="9" y="1"/>
                        </a:lnTo>
                        <a:lnTo>
                          <a:pt x="16" y="1"/>
                        </a:lnTo>
                        <a:lnTo>
                          <a:pt x="14" y="10"/>
                        </a:lnTo>
                        <a:lnTo>
                          <a:pt x="21" y="18"/>
                        </a:lnTo>
                        <a:lnTo>
                          <a:pt x="27" y="36"/>
                        </a:lnTo>
                        <a:lnTo>
                          <a:pt x="27" y="67"/>
                        </a:lnTo>
                        <a:lnTo>
                          <a:pt x="33" y="74"/>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1" name=""/>
                  <p:cNvSpPr/>
                  <p:nvPr/>
                </p:nvSpPr>
                <p:spPr>
                  <a:xfrm>
                    <a:off x="4658400" y="3092040"/>
                    <a:ext cx="83520" cy="179640"/>
                  </a:xfrm>
                  <a:custGeom>
                    <a:avLst/>
                    <a:gdLst/>
                    <a:ahLst/>
                    <a:rect l="l" t="t" r="r" b="b"/>
                    <a:pathLst>
                      <a:path w="60" h="130">
                        <a:moveTo>
                          <a:pt x="19" y="7"/>
                        </a:moveTo>
                        <a:lnTo>
                          <a:pt x="33" y="0"/>
                        </a:lnTo>
                        <a:lnTo>
                          <a:pt x="43" y="1"/>
                        </a:lnTo>
                        <a:lnTo>
                          <a:pt x="43" y="9"/>
                        </a:lnTo>
                        <a:lnTo>
                          <a:pt x="47" y="10"/>
                        </a:lnTo>
                        <a:lnTo>
                          <a:pt x="54" y="5"/>
                        </a:lnTo>
                        <a:lnTo>
                          <a:pt x="55" y="9"/>
                        </a:lnTo>
                        <a:lnTo>
                          <a:pt x="47" y="21"/>
                        </a:lnTo>
                        <a:lnTo>
                          <a:pt x="48" y="27"/>
                        </a:lnTo>
                        <a:lnTo>
                          <a:pt x="54" y="30"/>
                        </a:lnTo>
                        <a:lnTo>
                          <a:pt x="55" y="38"/>
                        </a:lnTo>
                        <a:lnTo>
                          <a:pt x="52" y="47"/>
                        </a:lnTo>
                        <a:lnTo>
                          <a:pt x="41" y="56"/>
                        </a:lnTo>
                        <a:lnTo>
                          <a:pt x="40" y="61"/>
                        </a:lnTo>
                        <a:lnTo>
                          <a:pt x="36" y="60"/>
                        </a:lnTo>
                        <a:lnTo>
                          <a:pt x="36" y="63"/>
                        </a:lnTo>
                        <a:lnTo>
                          <a:pt x="41" y="67"/>
                        </a:lnTo>
                        <a:lnTo>
                          <a:pt x="48" y="71"/>
                        </a:lnTo>
                        <a:lnTo>
                          <a:pt x="52" y="69"/>
                        </a:lnTo>
                        <a:lnTo>
                          <a:pt x="54" y="76"/>
                        </a:lnTo>
                        <a:lnTo>
                          <a:pt x="59" y="76"/>
                        </a:lnTo>
                        <a:lnTo>
                          <a:pt x="57" y="91"/>
                        </a:lnTo>
                        <a:lnTo>
                          <a:pt x="40" y="105"/>
                        </a:lnTo>
                        <a:lnTo>
                          <a:pt x="40" y="120"/>
                        </a:lnTo>
                        <a:lnTo>
                          <a:pt x="31" y="129"/>
                        </a:lnTo>
                        <a:lnTo>
                          <a:pt x="23" y="96"/>
                        </a:lnTo>
                        <a:lnTo>
                          <a:pt x="11" y="89"/>
                        </a:lnTo>
                        <a:lnTo>
                          <a:pt x="9" y="78"/>
                        </a:lnTo>
                        <a:lnTo>
                          <a:pt x="2" y="76"/>
                        </a:lnTo>
                        <a:lnTo>
                          <a:pt x="0" y="63"/>
                        </a:lnTo>
                        <a:lnTo>
                          <a:pt x="12" y="51"/>
                        </a:lnTo>
                        <a:lnTo>
                          <a:pt x="16" y="40"/>
                        </a:lnTo>
                        <a:lnTo>
                          <a:pt x="12" y="27"/>
                        </a:lnTo>
                        <a:lnTo>
                          <a:pt x="16" y="16"/>
                        </a:lnTo>
                        <a:lnTo>
                          <a:pt x="12" y="14"/>
                        </a:lnTo>
                        <a:lnTo>
                          <a:pt x="19" y="7"/>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2" name=""/>
                  <p:cNvSpPr/>
                  <p:nvPr/>
                </p:nvSpPr>
                <p:spPr>
                  <a:xfrm>
                    <a:off x="4658400" y="3092040"/>
                    <a:ext cx="83520" cy="179640"/>
                  </a:xfrm>
                  <a:custGeom>
                    <a:avLst/>
                    <a:gdLst/>
                    <a:ahLst/>
                    <a:rect l="l" t="t" r="r" b="b"/>
                    <a:pathLst>
                      <a:path w="60" h="130">
                        <a:moveTo>
                          <a:pt x="19" y="7"/>
                        </a:moveTo>
                        <a:lnTo>
                          <a:pt x="33" y="0"/>
                        </a:lnTo>
                        <a:lnTo>
                          <a:pt x="43" y="1"/>
                        </a:lnTo>
                        <a:lnTo>
                          <a:pt x="43" y="9"/>
                        </a:lnTo>
                        <a:lnTo>
                          <a:pt x="47" y="10"/>
                        </a:lnTo>
                        <a:lnTo>
                          <a:pt x="54" y="5"/>
                        </a:lnTo>
                        <a:lnTo>
                          <a:pt x="55" y="9"/>
                        </a:lnTo>
                        <a:lnTo>
                          <a:pt x="47" y="21"/>
                        </a:lnTo>
                        <a:lnTo>
                          <a:pt x="48" y="27"/>
                        </a:lnTo>
                        <a:lnTo>
                          <a:pt x="54" y="30"/>
                        </a:lnTo>
                        <a:lnTo>
                          <a:pt x="55" y="38"/>
                        </a:lnTo>
                        <a:lnTo>
                          <a:pt x="52" y="47"/>
                        </a:lnTo>
                        <a:lnTo>
                          <a:pt x="41" y="56"/>
                        </a:lnTo>
                        <a:lnTo>
                          <a:pt x="40" y="61"/>
                        </a:lnTo>
                        <a:lnTo>
                          <a:pt x="36" y="60"/>
                        </a:lnTo>
                        <a:lnTo>
                          <a:pt x="36" y="63"/>
                        </a:lnTo>
                        <a:lnTo>
                          <a:pt x="41" y="67"/>
                        </a:lnTo>
                        <a:lnTo>
                          <a:pt x="48" y="71"/>
                        </a:lnTo>
                        <a:lnTo>
                          <a:pt x="52" y="69"/>
                        </a:lnTo>
                        <a:lnTo>
                          <a:pt x="54" y="76"/>
                        </a:lnTo>
                        <a:lnTo>
                          <a:pt x="59" y="76"/>
                        </a:lnTo>
                        <a:lnTo>
                          <a:pt x="57" y="91"/>
                        </a:lnTo>
                        <a:lnTo>
                          <a:pt x="40" y="105"/>
                        </a:lnTo>
                        <a:lnTo>
                          <a:pt x="40" y="120"/>
                        </a:lnTo>
                        <a:lnTo>
                          <a:pt x="31" y="129"/>
                        </a:lnTo>
                        <a:lnTo>
                          <a:pt x="23" y="96"/>
                        </a:lnTo>
                        <a:lnTo>
                          <a:pt x="11" y="89"/>
                        </a:lnTo>
                        <a:lnTo>
                          <a:pt x="9" y="78"/>
                        </a:lnTo>
                        <a:lnTo>
                          <a:pt x="2" y="76"/>
                        </a:lnTo>
                        <a:lnTo>
                          <a:pt x="0" y="63"/>
                        </a:lnTo>
                        <a:lnTo>
                          <a:pt x="12" y="51"/>
                        </a:lnTo>
                        <a:lnTo>
                          <a:pt x="16" y="40"/>
                        </a:lnTo>
                        <a:lnTo>
                          <a:pt x="12" y="27"/>
                        </a:lnTo>
                        <a:lnTo>
                          <a:pt x="16" y="16"/>
                        </a:lnTo>
                        <a:lnTo>
                          <a:pt x="12" y="14"/>
                        </a:lnTo>
                        <a:lnTo>
                          <a:pt x="19" y="7"/>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3" name=""/>
                  <p:cNvSpPr/>
                  <p:nvPr/>
                </p:nvSpPr>
                <p:spPr>
                  <a:xfrm>
                    <a:off x="4726800" y="3181680"/>
                    <a:ext cx="5040" cy="4320"/>
                  </a:xfrm>
                  <a:custGeom>
                    <a:avLst/>
                    <a:gdLst/>
                    <a:ahLst/>
                    <a:rect l="l" t="t" r="r" b="b"/>
                    <a:pathLst>
                      <a:path w="4" h="3">
                        <a:moveTo>
                          <a:pt x="2" y="0"/>
                        </a:moveTo>
                        <a:lnTo>
                          <a:pt x="3" y="2"/>
                        </a:lnTo>
                        <a:lnTo>
                          <a:pt x="0" y="2"/>
                        </a:lnTo>
                        <a:lnTo>
                          <a:pt x="2" y="0"/>
                        </a:lnTo>
                      </a:path>
                    </a:pathLst>
                  </a:custGeom>
                  <a:solidFill>
                    <a:srgbClr val="ccffcc"/>
                  </a:solidFill>
                  <a:ln w="0">
                    <a:noFill/>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Times New Roman"/>
                    </a:endParaRPr>
                  </a:p>
                </p:txBody>
              </p:sp>
              <p:sp>
                <p:nvSpPr>
                  <p:cNvPr id="544" name=""/>
                  <p:cNvSpPr/>
                  <p:nvPr/>
                </p:nvSpPr>
                <p:spPr>
                  <a:xfrm>
                    <a:off x="4726800" y="3181680"/>
                    <a:ext cx="5040" cy="4320"/>
                  </a:xfrm>
                  <a:custGeom>
                    <a:avLst/>
                    <a:gdLst/>
                    <a:ahLst/>
                    <a:rect l="l" t="t" r="r" b="b"/>
                    <a:pathLst>
                      <a:path w="4" h="3">
                        <a:moveTo>
                          <a:pt x="2" y="0"/>
                        </a:moveTo>
                        <a:lnTo>
                          <a:pt x="3" y="2"/>
                        </a:lnTo>
                        <a:lnTo>
                          <a:pt x="0" y="2"/>
                        </a:lnTo>
                        <a:lnTo>
                          <a:pt x="2" y="0"/>
                        </a:lnTo>
                      </a:path>
                    </a:pathLst>
                  </a:custGeom>
                  <a:noFill/>
                  <a:ln cap="rnd" w="12600">
                    <a:solidFill>
                      <a:srgbClr val="99ff99"/>
                    </a:solidFill>
                    <a:round/>
                  </a:ln>
                </p:spPr>
                <p:style>
                  <a:lnRef idx="0"/>
                  <a:fillRef idx="0"/>
                  <a:effectRef idx="0"/>
                  <a:fontRef idx="minor"/>
                </p:style>
                <p:txBody>
                  <a:bodyPr lIns="90000" rIns="90000" tIns="-42480" bIns="-42480" anchor="t">
                    <a:noAutofit/>
                  </a:bodyPr>
                  <a:p>
                    <a:endParaRPr b="0" lang="en-US" sz="2400" strike="noStrike" u="none">
                      <a:solidFill>
                        <a:srgbClr val="000000"/>
                      </a:solidFill>
                      <a:effectLst/>
                      <a:uFillTx/>
                      <a:latin typeface="Times New Roman"/>
                    </a:endParaRPr>
                  </a:p>
                </p:txBody>
              </p:sp>
              <p:sp>
                <p:nvSpPr>
                  <p:cNvPr id="545" name=""/>
                  <p:cNvSpPr/>
                  <p:nvPr/>
                </p:nvSpPr>
                <p:spPr>
                  <a:xfrm>
                    <a:off x="5022000" y="3237120"/>
                    <a:ext cx="241920" cy="233640"/>
                  </a:xfrm>
                  <a:custGeom>
                    <a:avLst/>
                    <a:gdLst/>
                    <a:ahLst/>
                    <a:rect l="l" t="t" r="r" b="b"/>
                    <a:pathLst>
                      <a:path w="173" h="169">
                        <a:moveTo>
                          <a:pt x="9" y="0"/>
                        </a:moveTo>
                        <a:lnTo>
                          <a:pt x="35" y="4"/>
                        </a:lnTo>
                        <a:lnTo>
                          <a:pt x="68" y="15"/>
                        </a:lnTo>
                        <a:lnTo>
                          <a:pt x="94" y="2"/>
                        </a:lnTo>
                        <a:lnTo>
                          <a:pt x="91" y="4"/>
                        </a:lnTo>
                        <a:lnTo>
                          <a:pt x="99" y="2"/>
                        </a:lnTo>
                        <a:lnTo>
                          <a:pt x="111" y="2"/>
                        </a:lnTo>
                        <a:lnTo>
                          <a:pt x="117" y="8"/>
                        </a:lnTo>
                        <a:lnTo>
                          <a:pt x="111" y="4"/>
                        </a:lnTo>
                        <a:lnTo>
                          <a:pt x="115" y="8"/>
                        </a:lnTo>
                        <a:lnTo>
                          <a:pt x="115" y="11"/>
                        </a:lnTo>
                        <a:lnTo>
                          <a:pt x="117" y="9"/>
                        </a:lnTo>
                        <a:lnTo>
                          <a:pt x="117" y="6"/>
                        </a:lnTo>
                        <a:lnTo>
                          <a:pt x="122" y="11"/>
                        </a:lnTo>
                        <a:lnTo>
                          <a:pt x="131" y="11"/>
                        </a:lnTo>
                        <a:lnTo>
                          <a:pt x="146" y="6"/>
                        </a:lnTo>
                        <a:lnTo>
                          <a:pt x="157" y="40"/>
                        </a:lnTo>
                        <a:lnTo>
                          <a:pt x="152" y="64"/>
                        </a:lnTo>
                        <a:lnTo>
                          <a:pt x="146" y="66"/>
                        </a:lnTo>
                        <a:lnTo>
                          <a:pt x="135" y="53"/>
                        </a:lnTo>
                        <a:lnTo>
                          <a:pt x="122" y="28"/>
                        </a:lnTo>
                        <a:lnTo>
                          <a:pt x="120" y="35"/>
                        </a:lnTo>
                        <a:lnTo>
                          <a:pt x="124" y="48"/>
                        </a:lnTo>
                        <a:lnTo>
                          <a:pt x="137" y="64"/>
                        </a:lnTo>
                        <a:lnTo>
                          <a:pt x="144" y="90"/>
                        </a:lnTo>
                        <a:lnTo>
                          <a:pt x="162" y="122"/>
                        </a:lnTo>
                        <a:lnTo>
                          <a:pt x="172" y="131"/>
                        </a:lnTo>
                        <a:lnTo>
                          <a:pt x="166" y="133"/>
                        </a:lnTo>
                        <a:lnTo>
                          <a:pt x="170" y="146"/>
                        </a:lnTo>
                        <a:lnTo>
                          <a:pt x="162" y="151"/>
                        </a:lnTo>
                        <a:lnTo>
                          <a:pt x="159" y="150"/>
                        </a:lnTo>
                        <a:lnTo>
                          <a:pt x="155" y="159"/>
                        </a:lnTo>
                        <a:lnTo>
                          <a:pt x="148" y="161"/>
                        </a:lnTo>
                        <a:lnTo>
                          <a:pt x="144" y="168"/>
                        </a:lnTo>
                        <a:lnTo>
                          <a:pt x="139" y="168"/>
                        </a:lnTo>
                        <a:lnTo>
                          <a:pt x="131" y="164"/>
                        </a:lnTo>
                        <a:lnTo>
                          <a:pt x="106" y="164"/>
                        </a:lnTo>
                        <a:lnTo>
                          <a:pt x="108" y="161"/>
                        </a:lnTo>
                        <a:lnTo>
                          <a:pt x="104" y="161"/>
                        </a:lnTo>
                        <a:lnTo>
                          <a:pt x="104" y="164"/>
                        </a:lnTo>
                        <a:lnTo>
                          <a:pt x="9" y="164"/>
                        </a:lnTo>
                        <a:lnTo>
                          <a:pt x="7" y="44"/>
                        </a:lnTo>
                        <a:lnTo>
                          <a:pt x="4" y="40"/>
                        </a:lnTo>
                        <a:lnTo>
                          <a:pt x="0" y="28"/>
                        </a:lnTo>
                        <a:lnTo>
                          <a:pt x="4" y="24"/>
                        </a:lnTo>
                        <a:lnTo>
                          <a:pt x="4" y="4"/>
                        </a:lnTo>
                        <a:lnTo>
                          <a:pt x="9" y="0"/>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6" name=""/>
                  <p:cNvSpPr/>
                  <p:nvPr/>
                </p:nvSpPr>
                <p:spPr>
                  <a:xfrm>
                    <a:off x="5022000" y="3237120"/>
                    <a:ext cx="241920" cy="233640"/>
                  </a:xfrm>
                  <a:custGeom>
                    <a:avLst/>
                    <a:gdLst/>
                    <a:ahLst/>
                    <a:rect l="l" t="t" r="r" b="b"/>
                    <a:pathLst>
                      <a:path w="173" h="169">
                        <a:moveTo>
                          <a:pt x="9" y="0"/>
                        </a:moveTo>
                        <a:lnTo>
                          <a:pt x="35" y="4"/>
                        </a:lnTo>
                        <a:lnTo>
                          <a:pt x="68" y="15"/>
                        </a:lnTo>
                        <a:lnTo>
                          <a:pt x="94" y="2"/>
                        </a:lnTo>
                        <a:lnTo>
                          <a:pt x="91" y="4"/>
                        </a:lnTo>
                        <a:lnTo>
                          <a:pt x="99" y="2"/>
                        </a:lnTo>
                        <a:lnTo>
                          <a:pt x="111" y="2"/>
                        </a:lnTo>
                        <a:lnTo>
                          <a:pt x="117" y="8"/>
                        </a:lnTo>
                        <a:lnTo>
                          <a:pt x="111" y="4"/>
                        </a:lnTo>
                        <a:lnTo>
                          <a:pt x="115" y="8"/>
                        </a:lnTo>
                        <a:lnTo>
                          <a:pt x="115" y="11"/>
                        </a:lnTo>
                        <a:lnTo>
                          <a:pt x="117" y="9"/>
                        </a:lnTo>
                        <a:lnTo>
                          <a:pt x="117" y="6"/>
                        </a:lnTo>
                        <a:lnTo>
                          <a:pt x="122" y="11"/>
                        </a:lnTo>
                        <a:lnTo>
                          <a:pt x="131" y="11"/>
                        </a:lnTo>
                        <a:lnTo>
                          <a:pt x="146" y="6"/>
                        </a:lnTo>
                        <a:lnTo>
                          <a:pt x="157" y="40"/>
                        </a:lnTo>
                        <a:lnTo>
                          <a:pt x="152" y="64"/>
                        </a:lnTo>
                        <a:lnTo>
                          <a:pt x="146" y="66"/>
                        </a:lnTo>
                        <a:lnTo>
                          <a:pt x="135" y="53"/>
                        </a:lnTo>
                        <a:lnTo>
                          <a:pt x="122" y="28"/>
                        </a:lnTo>
                        <a:lnTo>
                          <a:pt x="120" y="35"/>
                        </a:lnTo>
                        <a:lnTo>
                          <a:pt x="124" y="48"/>
                        </a:lnTo>
                        <a:lnTo>
                          <a:pt x="137" y="64"/>
                        </a:lnTo>
                        <a:lnTo>
                          <a:pt x="144" y="90"/>
                        </a:lnTo>
                        <a:lnTo>
                          <a:pt x="162" y="122"/>
                        </a:lnTo>
                        <a:lnTo>
                          <a:pt x="172" y="131"/>
                        </a:lnTo>
                        <a:lnTo>
                          <a:pt x="166" y="133"/>
                        </a:lnTo>
                        <a:lnTo>
                          <a:pt x="170" y="146"/>
                        </a:lnTo>
                        <a:lnTo>
                          <a:pt x="162" y="151"/>
                        </a:lnTo>
                        <a:lnTo>
                          <a:pt x="159" y="150"/>
                        </a:lnTo>
                        <a:lnTo>
                          <a:pt x="155" y="159"/>
                        </a:lnTo>
                        <a:lnTo>
                          <a:pt x="148" y="161"/>
                        </a:lnTo>
                        <a:lnTo>
                          <a:pt x="144" y="168"/>
                        </a:lnTo>
                        <a:lnTo>
                          <a:pt x="139" y="168"/>
                        </a:lnTo>
                        <a:lnTo>
                          <a:pt x="131" y="164"/>
                        </a:lnTo>
                        <a:lnTo>
                          <a:pt x="106" y="164"/>
                        </a:lnTo>
                        <a:lnTo>
                          <a:pt x="108" y="161"/>
                        </a:lnTo>
                        <a:lnTo>
                          <a:pt x="104" y="161"/>
                        </a:lnTo>
                        <a:lnTo>
                          <a:pt x="104" y="164"/>
                        </a:lnTo>
                        <a:lnTo>
                          <a:pt x="9" y="164"/>
                        </a:lnTo>
                        <a:lnTo>
                          <a:pt x="7" y="44"/>
                        </a:lnTo>
                        <a:lnTo>
                          <a:pt x="4" y="40"/>
                        </a:lnTo>
                        <a:lnTo>
                          <a:pt x="0" y="28"/>
                        </a:lnTo>
                        <a:lnTo>
                          <a:pt x="4" y="24"/>
                        </a:lnTo>
                        <a:lnTo>
                          <a:pt x="4" y="4"/>
                        </a:lnTo>
                        <a:lnTo>
                          <a:pt x="9" y="0"/>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7" name=""/>
                  <p:cNvSpPr/>
                  <p:nvPr/>
                </p:nvSpPr>
                <p:spPr>
                  <a:xfrm>
                    <a:off x="4388400" y="3617640"/>
                    <a:ext cx="163080" cy="117000"/>
                  </a:xfrm>
                  <a:custGeom>
                    <a:avLst/>
                    <a:gdLst/>
                    <a:ahLst/>
                    <a:rect l="l" t="t" r="r" b="b"/>
                    <a:pathLst>
                      <a:path w="117" h="85">
                        <a:moveTo>
                          <a:pt x="0" y="71"/>
                        </a:moveTo>
                        <a:lnTo>
                          <a:pt x="9" y="82"/>
                        </a:lnTo>
                        <a:lnTo>
                          <a:pt x="12" y="82"/>
                        </a:lnTo>
                        <a:lnTo>
                          <a:pt x="25" y="77"/>
                        </a:lnTo>
                        <a:lnTo>
                          <a:pt x="32" y="79"/>
                        </a:lnTo>
                        <a:lnTo>
                          <a:pt x="36" y="84"/>
                        </a:lnTo>
                        <a:lnTo>
                          <a:pt x="40" y="84"/>
                        </a:lnTo>
                        <a:lnTo>
                          <a:pt x="36" y="66"/>
                        </a:lnTo>
                        <a:lnTo>
                          <a:pt x="36" y="62"/>
                        </a:lnTo>
                        <a:lnTo>
                          <a:pt x="66" y="62"/>
                        </a:lnTo>
                        <a:lnTo>
                          <a:pt x="78" y="61"/>
                        </a:lnTo>
                        <a:lnTo>
                          <a:pt x="87" y="62"/>
                        </a:lnTo>
                        <a:lnTo>
                          <a:pt x="94" y="62"/>
                        </a:lnTo>
                        <a:lnTo>
                          <a:pt x="101" y="55"/>
                        </a:lnTo>
                        <a:lnTo>
                          <a:pt x="111" y="55"/>
                        </a:lnTo>
                        <a:lnTo>
                          <a:pt x="116" y="48"/>
                        </a:lnTo>
                        <a:lnTo>
                          <a:pt x="112" y="42"/>
                        </a:lnTo>
                        <a:lnTo>
                          <a:pt x="114" y="40"/>
                        </a:lnTo>
                        <a:lnTo>
                          <a:pt x="112" y="35"/>
                        </a:lnTo>
                        <a:lnTo>
                          <a:pt x="99" y="35"/>
                        </a:lnTo>
                        <a:lnTo>
                          <a:pt x="85" y="15"/>
                        </a:lnTo>
                        <a:lnTo>
                          <a:pt x="81" y="6"/>
                        </a:lnTo>
                        <a:lnTo>
                          <a:pt x="81" y="0"/>
                        </a:lnTo>
                        <a:lnTo>
                          <a:pt x="66" y="2"/>
                        </a:lnTo>
                        <a:lnTo>
                          <a:pt x="43" y="20"/>
                        </a:lnTo>
                        <a:lnTo>
                          <a:pt x="21" y="28"/>
                        </a:lnTo>
                        <a:lnTo>
                          <a:pt x="16" y="42"/>
                        </a:lnTo>
                        <a:lnTo>
                          <a:pt x="4" y="55"/>
                        </a:lnTo>
                        <a:lnTo>
                          <a:pt x="0" y="71"/>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8" name=""/>
                  <p:cNvSpPr/>
                  <p:nvPr/>
                </p:nvSpPr>
                <p:spPr>
                  <a:xfrm>
                    <a:off x="4388400" y="3617640"/>
                    <a:ext cx="163080" cy="117000"/>
                  </a:xfrm>
                  <a:custGeom>
                    <a:avLst/>
                    <a:gdLst/>
                    <a:ahLst/>
                    <a:rect l="l" t="t" r="r" b="b"/>
                    <a:pathLst>
                      <a:path w="117" h="85">
                        <a:moveTo>
                          <a:pt x="0" y="71"/>
                        </a:moveTo>
                        <a:lnTo>
                          <a:pt x="9" y="82"/>
                        </a:lnTo>
                        <a:lnTo>
                          <a:pt x="12" y="82"/>
                        </a:lnTo>
                        <a:lnTo>
                          <a:pt x="25" y="77"/>
                        </a:lnTo>
                        <a:lnTo>
                          <a:pt x="32" y="79"/>
                        </a:lnTo>
                        <a:lnTo>
                          <a:pt x="36" y="84"/>
                        </a:lnTo>
                        <a:lnTo>
                          <a:pt x="40" y="84"/>
                        </a:lnTo>
                        <a:lnTo>
                          <a:pt x="36" y="66"/>
                        </a:lnTo>
                        <a:lnTo>
                          <a:pt x="36" y="62"/>
                        </a:lnTo>
                        <a:lnTo>
                          <a:pt x="66" y="62"/>
                        </a:lnTo>
                        <a:lnTo>
                          <a:pt x="78" y="61"/>
                        </a:lnTo>
                        <a:lnTo>
                          <a:pt x="87" y="62"/>
                        </a:lnTo>
                        <a:lnTo>
                          <a:pt x="94" y="62"/>
                        </a:lnTo>
                        <a:lnTo>
                          <a:pt x="101" y="55"/>
                        </a:lnTo>
                        <a:lnTo>
                          <a:pt x="111" y="55"/>
                        </a:lnTo>
                        <a:lnTo>
                          <a:pt x="116" y="48"/>
                        </a:lnTo>
                        <a:lnTo>
                          <a:pt x="112" y="42"/>
                        </a:lnTo>
                        <a:lnTo>
                          <a:pt x="114" y="40"/>
                        </a:lnTo>
                        <a:lnTo>
                          <a:pt x="112" y="35"/>
                        </a:lnTo>
                        <a:lnTo>
                          <a:pt x="99" y="35"/>
                        </a:lnTo>
                        <a:lnTo>
                          <a:pt x="85" y="15"/>
                        </a:lnTo>
                        <a:lnTo>
                          <a:pt x="81" y="6"/>
                        </a:lnTo>
                        <a:lnTo>
                          <a:pt x="81" y="0"/>
                        </a:lnTo>
                        <a:lnTo>
                          <a:pt x="66" y="2"/>
                        </a:lnTo>
                        <a:lnTo>
                          <a:pt x="43" y="20"/>
                        </a:lnTo>
                        <a:lnTo>
                          <a:pt x="21" y="28"/>
                        </a:lnTo>
                        <a:lnTo>
                          <a:pt x="16" y="42"/>
                        </a:lnTo>
                        <a:lnTo>
                          <a:pt x="4" y="55"/>
                        </a:lnTo>
                        <a:lnTo>
                          <a:pt x="0" y="71"/>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9" name=""/>
                  <p:cNvSpPr/>
                  <p:nvPr/>
                </p:nvSpPr>
                <p:spPr>
                  <a:xfrm>
                    <a:off x="5121360" y="3985560"/>
                    <a:ext cx="37440" cy="42480"/>
                  </a:xfrm>
                  <a:custGeom>
                    <a:avLst/>
                    <a:gdLst/>
                    <a:ahLst/>
                    <a:rect l="l" t="t" r="r" b="b"/>
                    <a:pathLst>
                      <a:path w="27" h="31">
                        <a:moveTo>
                          <a:pt x="0" y="4"/>
                        </a:moveTo>
                        <a:lnTo>
                          <a:pt x="2" y="0"/>
                        </a:lnTo>
                        <a:lnTo>
                          <a:pt x="5" y="6"/>
                        </a:lnTo>
                        <a:lnTo>
                          <a:pt x="11" y="4"/>
                        </a:lnTo>
                        <a:lnTo>
                          <a:pt x="14" y="0"/>
                        </a:lnTo>
                        <a:lnTo>
                          <a:pt x="23" y="0"/>
                        </a:lnTo>
                        <a:lnTo>
                          <a:pt x="22" y="4"/>
                        </a:lnTo>
                        <a:lnTo>
                          <a:pt x="26" y="13"/>
                        </a:lnTo>
                        <a:lnTo>
                          <a:pt x="16" y="28"/>
                        </a:lnTo>
                        <a:lnTo>
                          <a:pt x="9" y="30"/>
                        </a:lnTo>
                        <a:lnTo>
                          <a:pt x="4" y="13"/>
                        </a:lnTo>
                        <a:lnTo>
                          <a:pt x="0" y="4"/>
                        </a:lnTo>
                      </a:path>
                    </a:pathLst>
                  </a:custGeom>
                  <a:solidFill>
                    <a:srgbClr val="ccffcc"/>
                  </a:solidFill>
                  <a:ln w="0">
                    <a:noFill/>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550" name=""/>
                  <p:cNvSpPr/>
                  <p:nvPr/>
                </p:nvSpPr>
                <p:spPr>
                  <a:xfrm>
                    <a:off x="5121360" y="3985560"/>
                    <a:ext cx="37440" cy="42480"/>
                  </a:xfrm>
                  <a:custGeom>
                    <a:avLst/>
                    <a:gdLst/>
                    <a:ahLst/>
                    <a:rect l="l" t="t" r="r" b="b"/>
                    <a:pathLst>
                      <a:path w="27" h="31">
                        <a:moveTo>
                          <a:pt x="0" y="4"/>
                        </a:moveTo>
                        <a:lnTo>
                          <a:pt x="2" y="0"/>
                        </a:lnTo>
                        <a:lnTo>
                          <a:pt x="5" y="6"/>
                        </a:lnTo>
                        <a:lnTo>
                          <a:pt x="11" y="4"/>
                        </a:lnTo>
                        <a:lnTo>
                          <a:pt x="14" y="0"/>
                        </a:lnTo>
                        <a:lnTo>
                          <a:pt x="23" y="0"/>
                        </a:lnTo>
                        <a:lnTo>
                          <a:pt x="22" y="4"/>
                        </a:lnTo>
                        <a:lnTo>
                          <a:pt x="26" y="13"/>
                        </a:lnTo>
                        <a:lnTo>
                          <a:pt x="16" y="28"/>
                        </a:lnTo>
                        <a:lnTo>
                          <a:pt x="9" y="30"/>
                        </a:lnTo>
                        <a:lnTo>
                          <a:pt x="4" y="13"/>
                        </a:lnTo>
                        <a:lnTo>
                          <a:pt x="0" y="4"/>
                        </a:lnTo>
                      </a:path>
                    </a:pathLst>
                  </a:custGeom>
                  <a:noFill/>
                  <a:ln cap="rnd" w="12600">
                    <a:solidFill>
                      <a:srgbClr val="99ff99"/>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551" name=""/>
                  <p:cNvSpPr/>
                  <p:nvPr/>
                </p:nvSpPr>
                <p:spPr>
                  <a:xfrm>
                    <a:off x="5223240" y="3840120"/>
                    <a:ext cx="172080" cy="192240"/>
                  </a:xfrm>
                  <a:custGeom>
                    <a:avLst/>
                    <a:gdLst/>
                    <a:ahLst/>
                    <a:rect l="l" t="t" r="r" b="b"/>
                    <a:pathLst>
                      <a:path w="123" h="139">
                        <a:moveTo>
                          <a:pt x="29" y="0"/>
                        </a:moveTo>
                        <a:lnTo>
                          <a:pt x="9" y="0"/>
                        </a:lnTo>
                        <a:lnTo>
                          <a:pt x="0" y="7"/>
                        </a:lnTo>
                        <a:lnTo>
                          <a:pt x="5" y="9"/>
                        </a:lnTo>
                        <a:lnTo>
                          <a:pt x="9" y="22"/>
                        </a:lnTo>
                        <a:lnTo>
                          <a:pt x="14" y="27"/>
                        </a:lnTo>
                        <a:lnTo>
                          <a:pt x="16" y="38"/>
                        </a:lnTo>
                        <a:lnTo>
                          <a:pt x="14" y="45"/>
                        </a:lnTo>
                        <a:lnTo>
                          <a:pt x="2" y="65"/>
                        </a:lnTo>
                        <a:lnTo>
                          <a:pt x="4" y="73"/>
                        </a:lnTo>
                        <a:lnTo>
                          <a:pt x="12" y="73"/>
                        </a:lnTo>
                        <a:lnTo>
                          <a:pt x="5" y="76"/>
                        </a:lnTo>
                        <a:lnTo>
                          <a:pt x="4" y="80"/>
                        </a:lnTo>
                        <a:lnTo>
                          <a:pt x="5" y="84"/>
                        </a:lnTo>
                        <a:lnTo>
                          <a:pt x="58" y="115"/>
                        </a:lnTo>
                        <a:lnTo>
                          <a:pt x="61" y="125"/>
                        </a:lnTo>
                        <a:lnTo>
                          <a:pt x="84" y="138"/>
                        </a:lnTo>
                        <a:lnTo>
                          <a:pt x="87" y="135"/>
                        </a:lnTo>
                        <a:lnTo>
                          <a:pt x="98" y="109"/>
                        </a:lnTo>
                        <a:lnTo>
                          <a:pt x="117" y="95"/>
                        </a:lnTo>
                        <a:lnTo>
                          <a:pt x="108" y="84"/>
                        </a:lnTo>
                        <a:lnTo>
                          <a:pt x="108" y="27"/>
                        </a:lnTo>
                        <a:lnTo>
                          <a:pt x="122" y="9"/>
                        </a:lnTo>
                        <a:lnTo>
                          <a:pt x="113" y="11"/>
                        </a:lnTo>
                        <a:lnTo>
                          <a:pt x="106" y="5"/>
                        </a:lnTo>
                        <a:lnTo>
                          <a:pt x="94" y="7"/>
                        </a:lnTo>
                        <a:lnTo>
                          <a:pt x="84" y="16"/>
                        </a:lnTo>
                        <a:lnTo>
                          <a:pt x="77" y="16"/>
                        </a:lnTo>
                        <a:lnTo>
                          <a:pt x="60" y="13"/>
                        </a:lnTo>
                        <a:lnTo>
                          <a:pt x="42" y="0"/>
                        </a:lnTo>
                        <a:lnTo>
                          <a:pt x="29" y="0"/>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2" name=""/>
                  <p:cNvSpPr/>
                  <p:nvPr/>
                </p:nvSpPr>
                <p:spPr>
                  <a:xfrm>
                    <a:off x="5223240" y="3840120"/>
                    <a:ext cx="172080" cy="192240"/>
                  </a:xfrm>
                  <a:custGeom>
                    <a:avLst/>
                    <a:gdLst/>
                    <a:ahLst/>
                    <a:rect l="l" t="t" r="r" b="b"/>
                    <a:pathLst>
                      <a:path w="123" h="139">
                        <a:moveTo>
                          <a:pt x="29" y="0"/>
                        </a:moveTo>
                        <a:lnTo>
                          <a:pt x="9" y="0"/>
                        </a:lnTo>
                        <a:lnTo>
                          <a:pt x="0" y="7"/>
                        </a:lnTo>
                        <a:lnTo>
                          <a:pt x="5" y="9"/>
                        </a:lnTo>
                        <a:lnTo>
                          <a:pt x="9" y="22"/>
                        </a:lnTo>
                        <a:lnTo>
                          <a:pt x="14" y="27"/>
                        </a:lnTo>
                        <a:lnTo>
                          <a:pt x="16" y="38"/>
                        </a:lnTo>
                        <a:lnTo>
                          <a:pt x="14" y="45"/>
                        </a:lnTo>
                        <a:lnTo>
                          <a:pt x="2" y="65"/>
                        </a:lnTo>
                        <a:lnTo>
                          <a:pt x="4" y="73"/>
                        </a:lnTo>
                        <a:lnTo>
                          <a:pt x="12" y="73"/>
                        </a:lnTo>
                        <a:lnTo>
                          <a:pt x="5" y="76"/>
                        </a:lnTo>
                        <a:lnTo>
                          <a:pt x="4" y="80"/>
                        </a:lnTo>
                        <a:lnTo>
                          <a:pt x="5" y="84"/>
                        </a:lnTo>
                        <a:lnTo>
                          <a:pt x="58" y="115"/>
                        </a:lnTo>
                        <a:lnTo>
                          <a:pt x="61" y="125"/>
                        </a:lnTo>
                        <a:lnTo>
                          <a:pt x="84" y="138"/>
                        </a:lnTo>
                        <a:lnTo>
                          <a:pt x="87" y="135"/>
                        </a:lnTo>
                        <a:lnTo>
                          <a:pt x="98" y="109"/>
                        </a:lnTo>
                        <a:lnTo>
                          <a:pt x="117" y="95"/>
                        </a:lnTo>
                        <a:lnTo>
                          <a:pt x="108" y="84"/>
                        </a:lnTo>
                        <a:lnTo>
                          <a:pt x="108" y="27"/>
                        </a:lnTo>
                        <a:lnTo>
                          <a:pt x="122" y="9"/>
                        </a:lnTo>
                        <a:lnTo>
                          <a:pt x="113" y="11"/>
                        </a:lnTo>
                        <a:lnTo>
                          <a:pt x="106" y="5"/>
                        </a:lnTo>
                        <a:lnTo>
                          <a:pt x="94" y="7"/>
                        </a:lnTo>
                        <a:lnTo>
                          <a:pt x="84" y="16"/>
                        </a:lnTo>
                        <a:lnTo>
                          <a:pt x="77" y="16"/>
                        </a:lnTo>
                        <a:lnTo>
                          <a:pt x="60" y="13"/>
                        </a:lnTo>
                        <a:lnTo>
                          <a:pt x="42" y="0"/>
                        </a:lnTo>
                        <a:lnTo>
                          <a:pt x="29" y="0"/>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3" name=""/>
                  <p:cNvSpPr/>
                  <p:nvPr/>
                </p:nvSpPr>
                <p:spPr>
                  <a:xfrm>
                    <a:off x="4761720" y="3825000"/>
                    <a:ext cx="406800" cy="391320"/>
                  </a:xfrm>
                  <a:custGeom>
                    <a:avLst/>
                    <a:gdLst/>
                    <a:ahLst/>
                    <a:rect l="l" t="t" r="r" b="b"/>
                    <a:pathLst>
                      <a:path w="291" h="283">
                        <a:moveTo>
                          <a:pt x="278" y="62"/>
                        </a:moveTo>
                        <a:lnTo>
                          <a:pt x="268" y="73"/>
                        </a:lnTo>
                        <a:lnTo>
                          <a:pt x="266" y="100"/>
                        </a:lnTo>
                        <a:lnTo>
                          <a:pt x="255" y="116"/>
                        </a:lnTo>
                        <a:lnTo>
                          <a:pt x="257" y="120"/>
                        </a:lnTo>
                        <a:lnTo>
                          <a:pt x="261" y="129"/>
                        </a:lnTo>
                        <a:lnTo>
                          <a:pt x="257" y="157"/>
                        </a:lnTo>
                        <a:lnTo>
                          <a:pt x="261" y="166"/>
                        </a:lnTo>
                        <a:lnTo>
                          <a:pt x="261" y="177"/>
                        </a:lnTo>
                        <a:lnTo>
                          <a:pt x="266" y="188"/>
                        </a:lnTo>
                        <a:lnTo>
                          <a:pt x="275" y="195"/>
                        </a:lnTo>
                        <a:lnTo>
                          <a:pt x="278" y="204"/>
                        </a:lnTo>
                        <a:lnTo>
                          <a:pt x="257" y="208"/>
                        </a:lnTo>
                        <a:lnTo>
                          <a:pt x="250" y="218"/>
                        </a:lnTo>
                        <a:lnTo>
                          <a:pt x="254" y="239"/>
                        </a:lnTo>
                        <a:lnTo>
                          <a:pt x="248" y="259"/>
                        </a:lnTo>
                        <a:lnTo>
                          <a:pt x="255" y="266"/>
                        </a:lnTo>
                        <a:lnTo>
                          <a:pt x="266" y="266"/>
                        </a:lnTo>
                        <a:lnTo>
                          <a:pt x="266" y="282"/>
                        </a:lnTo>
                        <a:lnTo>
                          <a:pt x="254" y="280"/>
                        </a:lnTo>
                        <a:lnTo>
                          <a:pt x="240" y="266"/>
                        </a:lnTo>
                        <a:lnTo>
                          <a:pt x="231" y="264"/>
                        </a:lnTo>
                        <a:lnTo>
                          <a:pt x="224" y="259"/>
                        </a:lnTo>
                        <a:lnTo>
                          <a:pt x="213" y="260"/>
                        </a:lnTo>
                        <a:lnTo>
                          <a:pt x="200" y="255"/>
                        </a:lnTo>
                        <a:lnTo>
                          <a:pt x="197" y="249"/>
                        </a:lnTo>
                        <a:lnTo>
                          <a:pt x="186" y="253"/>
                        </a:lnTo>
                        <a:lnTo>
                          <a:pt x="182" y="244"/>
                        </a:lnTo>
                        <a:lnTo>
                          <a:pt x="179" y="246"/>
                        </a:lnTo>
                        <a:lnTo>
                          <a:pt x="155" y="248"/>
                        </a:lnTo>
                        <a:lnTo>
                          <a:pt x="151" y="253"/>
                        </a:lnTo>
                        <a:lnTo>
                          <a:pt x="146" y="249"/>
                        </a:lnTo>
                        <a:lnTo>
                          <a:pt x="151" y="240"/>
                        </a:lnTo>
                        <a:lnTo>
                          <a:pt x="144" y="224"/>
                        </a:lnTo>
                        <a:lnTo>
                          <a:pt x="144" y="195"/>
                        </a:lnTo>
                        <a:lnTo>
                          <a:pt x="142" y="191"/>
                        </a:lnTo>
                        <a:lnTo>
                          <a:pt x="129" y="191"/>
                        </a:lnTo>
                        <a:lnTo>
                          <a:pt x="129" y="184"/>
                        </a:lnTo>
                        <a:lnTo>
                          <a:pt x="111" y="188"/>
                        </a:lnTo>
                        <a:lnTo>
                          <a:pt x="106" y="200"/>
                        </a:lnTo>
                        <a:lnTo>
                          <a:pt x="82" y="204"/>
                        </a:lnTo>
                        <a:lnTo>
                          <a:pt x="71" y="191"/>
                        </a:lnTo>
                        <a:lnTo>
                          <a:pt x="66" y="173"/>
                        </a:lnTo>
                        <a:lnTo>
                          <a:pt x="60" y="167"/>
                        </a:lnTo>
                        <a:lnTo>
                          <a:pt x="14" y="169"/>
                        </a:lnTo>
                        <a:lnTo>
                          <a:pt x="0" y="175"/>
                        </a:lnTo>
                        <a:lnTo>
                          <a:pt x="0" y="169"/>
                        </a:lnTo>
                        <a:lnTo>
                          <a:pt x="2" y="167"/>
                        </a:lnTo>
                        <a:lnTo>
                          <a:pt x="4" y="155"/>
                        </a:lnTo>
                        <a:lnTo>
                          <a:pt x="9" y="149"/>
                        </a:lnTo>
                        <a:lnTo>
                          <a:pt x="18" y="153"/>
                        </a:lnTo>
                        <a:lnTo>
                          <a:pt x="21" y="147"/>
                        </a:lnTo>
                        <a:lnTo>
                          <a:pt x="31" y="146"/>
                        </a:lnTo>
                        <a:lnTo>
                          <a:pt x="31" y="153"/>
                        </a:lnTo>
                        <a:lnTo>
                          <a:pt x="35" y="153"/>
                        </a:lnTo>
                        <a:lnTo>
                          <a:pt x="54" y="138"/>
                        </a:lnTo>
                        <a:lnTo>
                          <a:pt x="58" y="129"/>
                        </a:lnTo>
                        <a:lnTo>
                          <a:pt x="62" y="111"/>
                        </a:lnTo>
                        <a:lnTo>
                          <a:pt x="68" y="102"/>
                        </a:lnTo>
                        <a:lnTo>
                          <a:pt x="82" y="91"/>
                        </a:lnTo>
                        <a:lnTo>
                          <a:pt x="87" y="49"/>
                        </a:lnTo>
                        <a:lnTo>
                          <a:pt x="96" y="34"/>
                        </a:lnTo>
                        <a:lnTo>
                          <a:pt x="96" y="24"/>
                        </a:lnTo>
                        <a:lnTo>
                          <a:pt x="101" y="24"/>
                        </a:lnTo>
                        <a:lnTo>
                          <a:pt x="101" y="11"/>
                        </a:lnTo>
                        <a:lnTo>
                          <a:pt x="109" y="0"/>
                        </a:lnTo>
                        <a:lnTo>
                          <a:pt x="118" y="2"/>
                        </a:lnTo>
                        <a:lnTo>
                          <a:pt x="127" y="11"/>
                        </a:lnTo>
                        <a:lnTo>
                          <a:pt x="131" y="11"/>
                        </a:lnTo>
                        <a:lnTo>
                          <a:pt x="142" y="14"/>
                        </a:lnTo>
                        <a:lnTo>
                          <a:pt x="155" y="14"/>
                        </a:lnTo>
                        <a:lnTo>
                          <a:pt x="162" y="7"/>
                        </a:lnTo>
                        <a:lnTo>
                          <a:pt x="169" y="9"/>
                        </a:lnTo>
                        <a:lnTo>
                          <a:pt x="188" y="2"/>
                        </a:lnTo>
                        <a:lnTo>
                          <a:pt x="191" y="5"/>
                        </a:lnTo>
                        <a:lnTo>
                          <a:pt x="197" y="3"/>
                        </a:lnTo>
                        <a:lnTo>
                          <a:pt x="197" y="0"/>
                        </a:lnTo>
                        <a:lnTo>
                          <a:pt x="213" y="0"/>
                        </a:lnTo>
                        <a:lnTo>
                          <a:pt x="217" y="3"/>
                        </a:lnTo>
                        <a:lnTo>
                          <a:pt x="219" y="2"/>
                        </a:lnTo>
                        <a:lnTo>
                          <a:pt x="222" y="3"/>
                        </a:lnTo>
                        <a:lnTo>
                          <a:pt x="224" y="0"/>
                        </a:lnTo>
                        <a:lnTo>
                          <a:pt x="233" y="2"/>
                        </a:lnTo>
                        <a:lnTo>
                          <a:pt x="240" y="11"/>
                        </a:lnTo>
                        <a:lnTo>
                          <a:pt x="248" y="14"/>
                        </a:lnTo>
                        <a:lnTo>
                          <a:pt x="252" y="11"/>
                        </a:lnTo>
                        <a:lnTo>
                          <a:pt x="261" y="13"/>
                        </a:lnTo>
                        <a:lnTo>
                          <a:pt x="266" y="9"/>
                        </a:lnTo>
                        <a:lnTo>
                          <a:pt x="285" y="25"/>
                        </a:lnTo>
                        <a:lnTo>
                          <a:pt x="283" y="40"/>
                        </a:lnTo>
                        <a:lnTo>
                          <a:pt x="290" y="45"/>
                        </a:lnTo>
                        <a:lnTo>
                          <a:pt x="278" y="56"/>
                        </a:lnTo>
                        <a:lnTo>
                          <a:pt x="278" y="62"/>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4" name=""/>
                  <p:cNvSpPr/>
                  <p:nvPr/>
                </p:nvSpPr>
                <p:spPr>
                  <a:xfrm>
                    <a:off x="4761720" y="3825000"/>
                    <a:ext cx="406800" cy="391320"/>
                  </a:xfrm>
                  <a:custGeom>
                    <a:avLst/>
                    <a:gdLst/>
                    <a:ahLst/>
                    <a:rect l="l" t="t" r="r" b="b"/>
                    <a:pathLst>
                      <a:path w="291" h="283">
                        <a:moveTo>
                          <a:pt x="278" y="62"/>
                        </a:moveTo>
                        <a:lnTo>
                          <a:pt x="268" y="73"/>
                        </a:lnTo>
                        <a:lnTo>
                          <a:pt x="266" y="100"/>
                        </a:lnTo>
                        <a:lnTo>
                          <a:pt x="255" y="116"/>
                        </a:lnTo>
                        <a:lnTo>
                          <a:pt x="257" y="120"/>
                        </a:lnTo>
                        <a:lnTo>
                          <a:pt x="261" y="129"/>
                        </a:lnTo>
                        <a:lnTo>
                          <a:pt x="257" y="157"/>
                        </a:lnTo>
                        <a:lnTo>
                          <a:pt x="261" y="166"/>
                        </a:lnTo>
                        <a:lnTo>
                          <a:pt x="261" y="177"/>
                        </a:lnTo>
                        <a:lnTo>
                          <a:pt x="266" y="188"/>
                        </a:lnTo>
                        <a:lnTo>
                          <a:pt x="275" y="195"/>
                        </a:lnTo>
                        <a:lnTo>
                          <a:pt x="278" y="204"/>
                        </a:lnTo>
                        <a:lnTo>
                          <a:pt x="257" y="208"/>
                        </a:lnTo>
                        <a:lnTo>
                          <a:pt x="250" y="218"/>
                        </a:lnTo>
                        <a:lnTo>
                          <a:pt x="254" y="239"/>
                        </a:lnTo>
                        <a:lnTo>
                          <a:pt x="248" y="259"/>
                        </a:lnTo>
                        <a:lnTo>
                          <a:pt x="255" y="266"/>
                        </a:lnTo>
                        <a:lnTo>
                          <a:pt x="266" y="266"/>
                        </a:lnTo>
                        <a:lnTo>
                          <a:pt x="266" y="282"/>
                        </a:lnTo>
                        <a:lnTo>
                          <a:pt x="254" y="280"/>
                        </a:lnTo>
                        <a:lnTo>
                          <a:pt x="240" y="266"/>
                        </a:lnTo>
                        <a:lnTo>
                          <a:pt x="231" y="264"/>
                        </a:lnTo>
                        <a:lnTo>
                          <a:pt x="224" y="259"/>
                        </a:lnTo>
                        <a:lnTo>
                          <a:pt x="213" y="260"/>
                        </a:lnTo>
                        <a:lnTo>
                          <a:pt x="200" y="255"/>
                        </a:lnTo>
                        <a:lnTo>
                          <a:pt x="197" y="249"/>
                        </a:lnTo>
                        <a:lnTo>
                          <a:pt x="186" y="253"/>
                        </a:lnTo>
                        <a:lnTo>
                          <a:pt x="182" y="244"/>
                        </a:lnTo>
                        <a:lnTo>
                          <a:pt x="179" y="246"/>
                        </a:lnTo>
                        <a:lnTo>
                          <a:pt x="155" y="248"/>
                        </a:lnTo>
                        <a:lnTo>
                          <a:pt x="151" y="253"/>
                        </a:lnTo>
                        <a:lnTo>
                          <a:pt x="146" y="249"/>
                        </a:lnTo>
                        <a:lnTo>
                          <a:pt x="151" y="240"/>
                        </a:lnTo>
                        <a:lnTo>
                          <a:pt x="144" y="224"/>
                        </a:lnTo>
                        <a:lnTo>
                          <a:pt x="144" y="195"/>
                        </a:lnTo>
                        <a:lnTo>
                          <a:pt x="142" y="191"/>
                        </a:lnTo>
                        <a:lnTo>
                          <a:pt x="129" y="191"/>
                        </a:lnTo>
                        <a:lnTo>
                          <a:pt x="129" y="184"/>
                        </a:lnTo>
                        <a:lnTo>
                          <a:pt x="111" y="188"/>
                        </a:lnTo>
                        <a:lnTo>
                          <a:pt x="106" y="200"/>
                        </a:lnTo>
                        <a:lnTo>
                          <a:pt x="82" y="204"/>
                        </a:lnTo>
                        <a:lnTo>
                          <a:pt x="71" y="191"/>
                        </a:lnTo>
                        <a:lnTo>
                          <a:pt x="66" y="173"/>
                        </a:lnTo>
                        <a:lnTo>
                          <a:pt x="60" y="167"/>
                        </a:lnTo>
                        <a:lnTo>
                          <a:pt x="14" y="169"/>
                        </a:lnTo>
                        <a:lnTo>
                          <a:pt x="0" y="175"/>
                        </a:lnTo>
                        <a:lnTo>
                          <a:pt x="0" y="169"/>
                        </a:lnTo>
                        <a:lnTo>
                          <a:pt x="2" y="167"/>
                        </a:lnTo>
                        <a:lnTo>
                          <a:pt x="4" y="155"/>
                        </a:lnTo>
                        <a:lnTo>
                          <a:pt x="9" y="149"/>
                        </a:lnTo>
                        <a:lnTo>
                          <a:pt x="18" y="153"/>
                        </a:lnTo>
                        <a:lnTo>
                          <a:pt x="21" y="147"/>
                        </a:lnTo>
                        <a:lnTo>
                          <a:pt x="31" y="146"/>
                        </a:lnTo>
                        <a:lnTo>
                          <a:pt x="31" y="153"/>
                        </a:lnTo>
                        <a:lnTo>
                          <a:pt x="35" y="153"/>
                        </a:lnTo>
                        <a:lnTo>
                          <a:pt x="54" y="138"/>
                        </a:lnTo>
                        <a:lnTo>
                          <a:pt x="58" y="129"/>
                        </a:lnTo>
                        <a:lnTo>
                          <a:pt x="62" y="111"/>
                        </a:lnTo>
                        <a:lnTo>
                          <a:pt x="68" y="102"/>
                        </a:lnTo>
                        <a:lnTo>
                          <a:pt x="82" y="91"/>
                        </a:lnTo>
                        <a:lnTo>
                          <a:pt x="87" y="49"/>
                        </a:lnTo>
                        <a:lnTo>
                          <a:pt x="96" y="34"/>
                        </a:lnTo>
                        <a:lnTo>
                          <a:pt x="96" y="24"/>
                        </a:lnTo>
                        <a:lnTo>
                          <a:pt x="101" y="24"/>
                        </a:lnTo>
                        <a:lnTo>
                          <a:pt x="101" y="11"/>
                        </a:lnTo>
                        <a:lnTo>
                          <a:pt x="109" y="0"/>
                        </a:lnTo>
                        <a:lnTo>
                          <a:pt x="118" y="2"/>
                        </a:lnTo>
                        <a:lnTo>
                          <a:pt x="127" y="11"/>
                        </a:lnTo>
                        <a:lnTo>
                          <a:pt x="131" y="11"/>
                        </a:lnTo>
                        <a:lnTo>
                          <a:pt x="142" y="14"/>
                        </a:lnTo>
                        <a:lnTo>
                          <a:pt x="155" y="14"/>
                        </a:lnTo>
                        <a:lnTo>
                          <a:pt x="162" y="7"/>
                        </a:lnTo>
                        <a:lnTo>
                          <a:pt x="169" y="9"/>
                        </a:lnTo>
                        <a:lnTo>
                          <a:pt x="188" y="2"/>
                        </a:lnTo>
                        <a:lnTo>
                          <a:pt x="191" y="5"/>
                        </a:lnTo>
                        <a:lnTo>
                          <a:pt x="197" y="3"/>
                        </a:lnTo>
                        <a:lnTo>
                          <a:pt x="197" y="0"/>
                        </a:lnTo>
                        <a:lnTo>
                          <a:pt x="213" y="0"/>
                        </a:lnTo>
                        <a:lnTo>
                          <a:pt x="217" y="3"/>
                        </a:lnTo>
                        <a:lnTo>
                          <a:pt x="219" y="2"/>
                        </a:lnTo>
                        <a:lnTo>
                          <a:pt x="222" y="3"/>
                        </a:lnTo>
                        <a:lnTo>
                          <a:pt x="224" y="0"/>
                        </a:lnTo>
                        <a:lnTo>
                          <a:pt x="233" y="2"/>
                        </a:lnTo>
                        <a:lnTo>
                          <a:pt x="240" y="11"/>
                        </a:lnTo>
                        <a:lnTo>
                          <a:pt x="248" y="14"/>
                        </a:lnTo>
                        <a:lnTo>
                          <a:pt x="252" y="11"/>
                        </a:lnTo>
                        <a:lnTo>
                          <a:pt x="261" y="13"/>
                        </a:lnTo>
                        <a:lnTo>
                          <a:pt x="266" y="9"/>
                        </a:lnTo>
                        <a:lnTo>
                          <a:pt x="285" y="25"/>
                        </a:lnTo>
                        <a:lnTo>
                          <a:pt x="283" y="40"/>
                        </a:lnTo>
                        <a:lnTo>
                          <a:pt x="290" y="45"/>
                        </a:lnTo>
                        <a:lnTo>
                          <a:pt x="278" y="56"/>
                        </a:lnTo>
                        <a:lnTo>
                          <a:pt x="278" y="62"/>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5" name=""/>
                  <p:cNvSpPr/>
                  <p:nvPr/>
                </p:nvSpPr>
                <p:spPr>
                  <a:xfrm>
                    <a:off x="5133960" y="3849840"/>
                    <a:ext cx="113040" cy="114480"/>
                  </a:xfrm>
                  <a:custGeom>
                    <a:avLst/>
                    <a:gdLst/>
                    <a:ahLst/>
                    <a:rect l="l" t="t" r="r" b="b"/>
                    <a:pathLst>
                      <a:path w="81" h="83">
                        <a:moveTo>
                          <a:pt x="66" y="58"/>
                        </a:moveTo>
                        <a:lnTo>
                          <a:pt x="78" y="38"/>
                        </a:lnTo>
                        <a:lnTo>
                          <a:pt x="80" y="31"/>
                        </a:lnTo>
                        <a:lnTo>
                          <a:pt x="78" y="20"/>
                        </a:lnTo>
                        <a:lnTo>
                          <a:pt x="73" y="15"/>
                        </a:lnTo>
                        <a:lnTo>
                          <a:pt x="69" y="2"/>
                        </a:lnTo>
                        <a:lnTo>
                          <a:pt x="64" y="0"/>
                        </a:lnTo>
                        <a:lnTo>
                          <a:pt x="57" y="6"/>
                        </a:lnTo>
                        <a:lnTo>
                          <a:pt x="19" y="7"/>
                        </a:lnTo>
                        <a:lnTo>
                          <a:pt x="17" y="22"/>
                        </a:lnTo>
                        <a:lnTo>
                          <a:pt x="24" y="27"/>
                        </a:lnTo>
                        <a:lnTo>
                          <a:pt x="24" y="36"/>
                        </a:lnTo>
                        <a:lnTo>
                          <a:pt x="14" y="46"/>
                        </a:lnTo>
                        <a:lnTo>
                          <a:pt x="12" y="44"/>
                        </a:lnTo>
                        <a:lnTo>
                          <a:pt x="2" y="55"/>
                        </a:lnTo>
                        <a:lnTo>
                          <a:pt x="0" y="82"/>
                        </a:lnTo>
                        <a:lnTo>
                          <a:pt x="5" y="82"/>
                        </a:lnTo>
                        <a:lnTo>
                          <a:pt x="11" y="77"/>
                        </a:lnTo>
                        <a:lnTo>
                          <a:pt x="31" y="77"/>
                        </a:lnTo>
                        <a:lnTo>
                          <a:pt x="33" y="64"/>
                        </a:lnTo>
                        <a:lnTo>
                          <a:pt x="44" y="58"/>
                        </a:lnTo>
                        <a:lnTo>
                          <a:pt x="51" y="60"/>
                        </a:lnTo>
                        <a:lnTo>
                          <a:pt x="55" y="57"/>
                        </a:lnTo>
                        <a:lnTo>
                          <a:pt x="66" y="58"/>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6" name=""/>
                  <p:cNvSpPr/>
                  <p:nvPr/>
                </p:nvSpPr>
                <p:spPr>
                  <a:xfrm>
                    <a:off x="5133960" y="3849840"/>
                    <a:ext cx="113040" cy="114480"/>
                  </a:xfrm>
                  <a:custGeom>
                    <a:avLst/>
                    <a:gdLst/>
                    <a:ahLst/>
                    <a:rect l="l" t="t" r="r" b="b"/>
                    <a:pathLst>
                      <a:path w="81" h="83">
                        <a:moveTo>
                          <a:pt x="66" y="58"/>
                        </a:moveTo>
                        <a:lnTo>
                          <a:pt x="78" y="38"/>
                        </a:lnTo>
                        <a:lnTo>
                          <a:pt x="80" y="31"/>
                        </a:lnTo>
                        <a:lnTo>
                          <a:pt x="78" y="20"/>
                        </a:lnTo>
                        <a:lnTo>
                          <a:pt x="73" y="15"/>
                        </a:lnTo>
                        <a:lnTo>
                          <a:pt x="69" y="2"/>
                        </a:lnTo>
                        <a:lnTo>
                          <a:pt x="64" y="0"/>
                        </a:lnTo>
                        <a:lnTo>
                          <a:pt x="57" y="6"/>
                        </a:lnTo>
                        <a:lnTo>
                          <a:pt x="19" y="7"/>
                        </a:lnTo>
                        <a:lnTo>
                          <a:pt x="17" y="22"/>
                        </a:lnTo>
                        <a:lnTo>
                          <a:pt x="24" y="27"/>
                        </a:lnTo>
                        <a:lnTo>
                          <a:pt x="24" y="36"/>
                        </a:lnTo>
                        <a:lnTo>
                          <a:pt x="14" y="46"/>
                        </a:lnTo>
                        <a:lnTo>
                          <a:pt x="12" y="44"/>
                        </a:lnTo>
                        <a:lnTo>
                          <a:pt x="2" y="55"/>
                        </a:lnTo>
                        <a:lnTo>
                          <a:pt x="0" y="82"/>
                        </a:lnTo>
                        <a:lnTo>
                          <a:pt x="5" y="82"/>
                        </a:lnTo>
                        <a:lnTo>
                          <a:pt x="11" y="77"/>
                        </a:lnTo>
                        <a:lnTo>
                          <a:pt x="31" y="77"/>
                        </a:lnTo>
                        <a:lnTo>
                          <a:pt x="33" y="64"/>
                        </a:lnTo>
                        <a:lnTo>
                          <a:pt x="44" y="58"/>
                        </a:lnTo>
                        <a:lnTo>
                          <a:pt x="51" y="60"/>
                        </a:lnTo>
                        <a:lnTo>
                          <a:pt x="55" y="57"/>
                        </a:lnTo>
                        <a:lnTo>
                          <a:pt x="66" y="58"/>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7" name=""/>
                  <p:cNvSpPr/>
                  <p:nvPr/>
                </p:nvSpPr>
                <p:spPr>
                  <a:xfrm>
                    <a:off x="5198400" y="4132080"/>
                    <a:ext cx="69480" cy="167400"/>
                  </a:xfrm>
                  <a:custGeom>
                    <a:avLst/>
                    <a:gdLst/>
                    <a:ahLst/>
                    <a:rect l="l" t="t" r="r" b="b"/>
                    <a:pathLst>
                      <a:path w="50" h="121">
                        <a:moveTo>
                          <a:pt x="5" y="73"/>
                        </a:moveTo>
                        <a:lnTo>
                          <a:pt x="13" y="80"/>
                        </a:lnTo>
                        <a:lnTo>
                          <a:pt x="25" y="79"/>
                        </a:lnTo>
                        <a:lnTo>
                          <a:pt x="27" y="80"/>
                        </a:lnTo>
                        <a:lnTo>
                          <a:pt x="29" y="91"/>
                        </a:lnTo>
                        <a:lnTo>
                          <a:pt x="24" y="102"/>
                        </a:lnTo>
                        <a:lnTo>
                          <a:pt x="27" y="108"/>
                        </a:lnTo>
                        <a:lnTo>
                          <a:pt x="36" y="117"/>
                        </a:lnTo>
                        <a:lnTo>
                          <a:pt x="36" y="120"/>
                        </a:lnTo>
                        <a:lnTo>
                          <a:pt x="39" y="120"/>
                        </a:lnTo>
                        <a:lnTo>
                          <a:pt x="38" y="113"/>
                        </a:lnTo>
                        <a:lnTo>
                          <a:pt x="39" y="108"/>
                        </a:lnTo>
                        <a:lnTo>
                          <a:pt x="47" y="102"/>
                        </a:lnTo>
                        <a:lnTo>
                          <a:pt x="49" y="86"/>
                        </a:lnTo>
                        <a:lnTo>
                          <a:pt x="32" y="64"/>
                        </a:lnTo>
                        <a:lnTo>
                          <a:pt x="38" y="79"/>
                        </a:lnTo>
                        <a:lnTo>
                          <a:pt x="32" y="73"/>
                        </a:lnTo>
                        <a:lnTo>
                          <a:pt x="29" y="75"/>
                        </a:lnTo>
                        <a:lnTo>
                          <a:pt x="27" y="69"/>
                        </a:lnTo>
                        <a:lnTo>
                          <a:pt x="18" y="46"/>
                        </a:lnTo>
                        <a:lnTo>
                          <a:pt x="24" y="37"/>
                        </a:lnTo>
                        <a:lnTo>
                          <a:pt x="24" y="17"/>
                        </a:lnTo>
                        <a:lnTo>
                          <a:pt x="18" y="9"/>
                        </a:lnTo>
                        <a:lnTo>
                          <a:pt x="18" y="4"/>
                        </a:lnTo>
                        <a:lnTo>
                          <a:pt x="13" y="4"/>
                        </a:lnTo>
                        <a:lnTo>
                          <a:pt x="5" y="0"/>
                        </a:lnTo>
                        <a:lnTo>
                          <a:pt x="15" y="20"/>
                        </a:lnTo>
                        <a:lnTo>
                          <a:pt x="11" y="24"/>
                        </a:lnTo>
                        <a:lnTo>
                          <a:pt x="10" y="35"/>
                        </a:lnTo>
                        <a:lnTo>
                          <a:pt x="10" y="44"/>
                        </a:lnTo>
                        <a:lnTo>
                          <a:pt x="11" y="48"/>
                        </a:lnTo>
                        <a:lnTo>
                          <a:pt x="5" y="51"/>
                        </a:lnTo>
                        <a:lnTo>
                          <a:pt x="0" y="66"/>
                        </a:lnTo>
                        <a:lnTo>
                          <a:pt x="5" y="73"/>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8" name=""/>
                  <p:cNvSpPr/>
                  <p:nvPr/>
                </p:nvSpPr>
                <p:spPr>
                  <a:xfrm>
                    <a:off x="5198400" y="4132080"/>
                    <a:ext cx="69480" cy="167400"/>
                  </a:xfrm>
                  <a:custGeom>
                    <a:avLst/>
                    <a:gdLst/>
                    <a:ahLst/>
                    <a:rect l="l" t="t" r="r" b="b"/>
                    <a:pathLst>
                      <a:path w="50" h="121">
                        <a:moveTo>
                          <a:pt x="5" y="73"/>
                        </a:moveTo>
                        <a:lnTo>
                          <a:pt x="13" y="80"/>
                        </a:lnTo>
                        <a:lnTo>
                          <a:pt x="25" y="79"/>
                        </a:lnTo>
                        <a:lnTo>
                          <a:pt x="27" y="80"/>
                        </a:lnTo>
                        <a:lnTo>
                          <a:pt x="29" y="91"/>
                        </a:lnTo>
                        <a:lnTo>
                          <a:pt x="24" y="102"/>
                        </a:lnTo>
                        <a:lnTo>
                          <a:pt x="27" y="108"/>
                        </a:lnTo>
                        <a:lnTo>
                          <a:pt x="36" y="117"/>
                        </a:lnTo>
                        <a:lnTo>
                          <a:pt x="36" y="120"/>
                        </a:lnTo>
                        <a:lnTo>
                          <a:pt x="39" y="120"/>
                        </a:lnTo>
                        <a:lnTo>
                          <a:pt x="38" y="113"/>
                        </a:lnTo>
                        <a:lnTo>
                          <a:pt x="39" y="108"/>
                        </a:lnTo>
                        <a:lnTo>
                          <a:pt x="47" y="102"/>
                        </a:lnTo>
                        <a:lnTo>
                          <a:pt x="49" y="86"/>
                        </a:lnTo>
                        <a:lnTo>
                          <a:pt x="32" y="64"/>
                        </a:lnTo>
                        <a:lnTo>
                          <a:pt x="38" y="79"/>
                        </a:lnTo>
                        <a:lnTo>
                          <a:pt x="32" y="73"/>
                        </a:lnTo>
                        <a:lnTo>
                          <a:pt x="29" y="75"/>
                        </a:lnTo>
                        <a:lnTo>
                          <a:pt x="27" y="69"/>
                        </a:lnTo>
                        <a:lnTo>
                          <a:pt x="18" y="46"/>
                        </a:lnTo>
                        <a:lnTo>
                          <a:pt x="24" y="37"/>
                        </a:lnTo>
                        <a:lnTo>
                          <a:pt x="24" y="17"/>
                        </a:lnTo>
                        <a:lnTo>
                          <a:pt x="18" y="9"/>
                        </a:lnTo>
                        <a:lnTo>
                          <a:pt x="18" y="4"/>
                        </a:lnTo>
                        <a:lnTo>
                          <a:pt x="13" y="4"/>
                        </a:lnTo>
                        <a:lnTo>
                          <a:pt x="5" y="0"/>
                        </a:lnTo>
                        <a:lnTo>
                          <a:pt x="15" y="20"/>
                        </a:lnTo>
                        <a:lnTo>
                          <a:pt x="11" y="24"/>
                        </a:lnTo>
                        <a:lnTo>
                          <a:pt x="10" y="35"/>
                        </a:lnTo>
                        <a:lnTo>
                          <a:pt x="10" y="44"/>
                        </a:lnTo>
                        <a:lnTo>
                          <a:pt x="11" y="48"/>
                        </a:lnTo>
                        <a:lnTo>
                          <a:pt x="5" y="51"/>
                        </a:lnTo>
                        <a:lnTo>
                          <a:pt x="0" y="66"/>
                        </a:lnTo>
                        <a:lnTo>
                          <a:pt x="5" y="73"/>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9" name=""/>
                  <p:cNvSpPr/>
                  <p:nvPr/>
                </p:nvSpPr>
                <p:spPr>
                  <a:xfrm>
                    <a:off x="5139720" y="4155480"/>
                    <a:ext cx="227520" cy="363600"/>
                  </a:xfrm>
                  <a:custGeom>
                    <a:avLst/>
                    <a:gdLst/>
                    <a:ahLst/>
                    <a:rect l="l" t="t" r="r" b="b"/>
                    <a:pathLst>
                      <a:path w="163" h="263">
                        <a:moveTo>
                          <a:pt x="160" y="0"/>
                        </a:moveTo>
                        <a:lnTo>
                          <a:pt x="162" y="9"/>
                        </a:lnTo>
                        <a:lnTo>
                          <a:pt x="156" y="21"/>
                        </a:lnTo>
                        <a:lnTo>
                          <a:pt x="156" y="38"/>
                        </a:lnTo>
                        <a:lnTo>
                          <a:pt x="158" y="58"/>
                        </a:lnTo>
                        <a:lnTo>
                          <a:pt x="160" y="58"/>
                        </a:lnTo>
                        <a:lnTo>
                          <a:pt x="162" y="65"/>
                        </a:lnTo>
                        <a:lnTo>
                          <a:pt x="156" y="74"/>
                        </a:lnTo>
                        <a:lnTo>
                          <a:pt x="160" y="74"/>
                        </a:lnTo>
                        <a:lnTo>
                          <a:pt x="158" y="80"/>
                        </a:lnTo>
                        <a:lnTo>
                          <a:pt x="147" y="91"/>
                        </a:lnTo>
                        <a:lnTo>
                          <a:pt x="147" y="94"/>
                        </a:lnTo>
                        <a:lnTo>
                          <a:pt x="136" y="103"/>
                        </a:lnTo>
                        <a:lnTo>
                          <a:pt x="112" y="111"/>
                        </a:lnTo>
                        <a:lnTo>
                          <a:pt x="98" y="122"/>
                        </a:lnTo>
                        <a:lnTo>
                          <a:pt x="100" y="123"/>
                        </a:lnTo>
                        <a:lnTo>
                          <a:pt x="95" y="133"/>
                        </a:lnTo>
                        <a:lnTo>
                          <a:pt x="91" y="129"/>
                        </a:lnTo>
                        <a:lnTo>
                          <a:pt x="89" y="134"/>
                        </a:lnTo>
                        <a:lnTo>
                          <a:pt x="71" y="149"/>
                        </a:lnTo>
                        <a:lnTo>
                          <a:pt x="71" y="160"/>
                        </a:lnTo>
                        <a:lnTo>
                          <a:pt x="74" y="165"/>
                        </a:lnTo>
                        <a:lnTo>
                          <a:pt x="81" y="187"/>
                        </a:lnTo>
                        <a:lnTo>
                          <a:pt x="81" y="185"/>
                        </a:lnTo>
                        <a:lnTo>
                          <a:pt x="78" y="216"/>
                        </a:lnTo>
                        <a:lnTo>
                          <a:pt x="78" y="218"/>
                        </a:lnTo>
                        <a:lnTo>
                          <a:pt x="81" y="213"/>
                        </a:lnTo>
                        <a:lnTo>
                          <a:pt x="81" y="218"/>
                        </a:lnTo>
                        <a:lnTo>
                          <a:pt x="71" y="229"/>
                        </a:lnTo>
                        <a:lnTo>
                          <a:pt x="42" y="242"/>
                        </a:lnTo>
                        <a:lnTo>
                          <a:pt x="36" y="249"/>
                        </a:lnTo>
                        <a:lnTo>
                          <a:pt x="42" y="255"/>
                        </a:lnTo>
                        <a:lnTo>
                          <a:pt x="43" y="251"/>
                        </a:lnTo>
                        <a:lnTo>
                          <a:pt x="43" y="262"/>
                        </a:lnTo>
                        <a:lnTo>
                          <a:pt x="31" y="262"/>
                        </a:lnTo>
                        <a:lnTo>
                          <a:pt x="29" y="246"/>
                        </a:lnTo>
                        <a:lnTo>
                          <a:pt x="29" y="220"/>
                        </a:lnTo>
                        <a:lnTo>
                          <a:pt x="24" y="193"/>
                        </a:lnTo>
                        <a:lnTo>
                          <a:pt x="26" y="184"/>
                        </a:lnTo>
                        <a:lnTo>
                          <a:pt x="31" y="178"/>
                        </a:lnTo>
                        <a:lnTo>
                          <a:pt x="43" y="151"/>
                        </a:lnTo>
                        <a:lnTo>
                          <a:pt x="40" y="134"/>
                        </a:lnTo>
                        <a:lnTo>
                          <a:pt x="45" y="122"/>
                        </a:lnTo>
                        <a:lnTo>
                          <a:pt x="45" y="109"/>
                        </a:lnTo>
                        <a:lnTo>
                          <a:pt x="40" y="94"/>
                        </a:lnTo>
                        <a:lnTo>
                          <a:pt x="20" y="87"/>
                        </a:lnTo>
                        <a:lnTo>
                          <a:pt x="4" y="85"/>
                        </a:lnTo>
                        <a:lnTo>
                          <a:pt x="4" y="80"/>
                        </a:lnTo>
                        <a:lnTo>
                          <a:pt x="0" y="72"/>
                        </a:lnTo>
                        <a:lnTo>
                          <a:pt x="47" y="56"/>
                        </a:lnTo>
                        <a:lnTo>
                          <a:pt x="55" y="63"/>
                        </a:lnTo>
                        <a:lnTo>
                          <a:pt x="67" y="62"/>
                        </a:lnTo>
                        <a:lnTo>
                          <a:pt x="69" y="63"/>
                        </a:lnTo>
                        <a:lnTo>
                          <a:pt x="71" y="74"/>
                        </a:lnTo>
                        <a:lnTo>
                          <a:pt x="66" y="85"/>
                        </a:lnTo>
                        <a:lnTo>
                          <a:pt x="69" y="91"/>
                        </a:lnTo>
                        <a:lnTo>
                          <a:pt x="78" y="100"/>
                        </a:lnTo>
                        <a:lnTo>
                          <a:pt x="78" y="103"/>
                        </a:lnTo>
                        <a:lnTo>
                          <a:pt x="81" y="103"/>
                        </a:lnTo>
                        <a:lnTo>
                          <a:pt x="80" y="96"/>
                        </a:lnTo>
                        <a:lnTo>
                          <a:pt x="81" y="91"/>
                        </a:lnTo>
                        <a:lnTo>
                          <a:pt x="89" y="85"/>
                        </a:lnTo>
                        <a:lnTo>
                          <a:pt x="91" y="69"/>
                        </a:lnTo>
                        <a:lnTo>
                          <a:pt x="74" y="47"/>
                        </a:lnTo>
                        <a:lnTo>
                          <a:pt x="71" y="31"/>
                        </a:lnTo>
                        <a:lnTo>
                          <a:pt x="76" y="18"/>
                        </a:lnTo>
                        <a:lnTo>
                          <a:pt x="91" y="16"/>
                        </a:lnTo>
                        <a:lnTo>
                          <a:pt x="98" y="20"/>
                        </a:lnTo>
                        <a:lnTo>
                          <a:pt x="116" y="18"/>
                        </a:lnTo>
                        <a:lnTo>
                          <a:pt x="127" y="12"/>
                        </a:lnTo>
                        <a:lnTo>
                          <a:pt x="136" y="14"/>
                        </a:lnTo>
                        <a:lnTo>
                          <a:pt x="152" y="9"/>
                        </a:lnTo>
                        <a:lnTo>
                          <a:pt x="160" y="1"/>
                        </a:lnTo>
                        <a:lnTo>
                          <a:pt x="160" y="0"/>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0" name=""/>
                  <p:cNvSpPr/>
                  <p:nvPr/>
                </p:nvSpPr>
                <p:spPr>
                  <a:xfrm>
                    <a:off x="5139720" y="4155480"/>
                    <a:ext cx="227520" cy="363600"/>
                  </a:xfrm>
                  <a:custGeom>
                    <a:avLst/>
                    <a:gdLst/>
                    <a:ahLst/>
                    <a:rect l="l" t="t" r="r" b="b"/>
                    <a:pathLst>
                      <a:path w="163" h="263">
                        <a:moveTo>
                          <a:pt x="160" y="0"/>
                        </a:moveTo>
                        <a:lnTo>
                          <a:pt x="162" y="9"/>
                        </a:lnTo>
                        <a:lnTo>
                          <a:pt x="156" y="21"/>
                        </a:lnTo>
                        <a:lnTo>
                          <a:pt x="156" y="38"/>
                        </a:lnTo>
                        <a:lnTo>
                          <a:pt x="158" y="58"/>
                        </a:lnTo>
                        <a:lnTo>
                          <a:pt x="160" y="58"/>
                        </a:lnTo>
                        <a:lnTo>
                          <a:pt x="162" y="65"/>
                        </a:lnTo>
                        <a:lnTo>
                          <a:pt x="156" y="74"/>
                        </a:lnTo>
                        <a:lnTo>
                          <a:pt x="160" y="74"/>
                        </a:lnTo>
                        <a:lnTo>
                          <a:pt x="158" y="80"/>
                        </a:lnTo>
                        <a:lnTo>
                          <a:pt x="147" y="91"/>
                        </a:lnTo>
                        <a:lnTo>
                          <a:pt x="147" y="94"/>
                        </a:lnTo>
                        <a:lnTo>
                          <a:pt x="136" y="103"/>
                        </a:lnTo>
                        <a:lnTo>
                          <a:pt x="112" y="111"/>
                        </a:lnTo>
                        <a:lnTo>
                          <a:pt x="98" y="122"/>
                        </a:lnTo>
                        <a:lnTo>
                          <a:pt x="100" y="123"/>
                        </a:lnTo>
                        <a:lnTo>
                          <a:pt x="95" y="133"/>
                        </a:lnTo>
                        <a:lnTo>
                          <a:pt x="91" y="129"/>
                        </a:lnTo>
                        <a:lnTo>
                          <a:pt x="89" y="134"/>
                        </a:lnTo>
                        <a:lnTo>
                          <a:pt x="71" y="149"/>
                        </a:lnTo>
                        <a:lnTo>
                          <a:pt x="71" y="160"/>
                        </a:lnTo>
                        <a:lnTo>
                          <a:pt x="74" y="165"/>
                        </a:lnTo>
                        <a:lnTo>
                          <a:pt x="81" y="187"/>
                        </a:lnTo>
                        <a:lnTo>
                          <a:pt x="81" y="185"/>
                        </a:lnTo>
                        <a:lnTo>
                          <a:pt x="78" y="216"/>
                        </a:lnTo>
                        <a:lnTo>
                          <a:pt x="78" y="218"/>
                        </a:lnTo>
                        <a:lnTo>
                          <a:pt x="81" y="213"/>
                        </a:lnTo>
                        <a:lnTo>
                          <a:pt x="81" y="218"/>
                        </a:lnTo>
                        <a:lnTo>
                          <a:pt x="71" y="229"/>
                        </a:lnTo>
                        <a:lnTo>
                          <a:pt x="42" y="242"/>
                        </a:lnTo>
                        <a:lnTo>
                          <a:pt x="36" y="249"/>
                        </a:lnTo>
                        <a:lnTo>
                          <a:pt x="42" y="255"/>
                        </a:lnTo>
                        <a:lnTo>
                          <a:pt x="43" y="251"/>
                        </a:lnTo>
                        <a:lnTo>
                          <a:pt x="43" y="262"/>
                        </a:lnTo>
                        <a:lnTo>
                          <a:pt x="31" y="262"/>
                        </a:lnTo>
                        <a:lnTo>
                          <a:pt x="29" y="246"/>
                        </a:lnTo>
                        <a:lnTo>
                          <a:pt x="29" y="220"/>
                        </a:lnTo>
                        <a:lnTo>
                          <a:pt x="24" y="193"/>
                        </a:lnTo>
                        <a:lnTo>
                          <a:pt x="26" y="184"/>
                        </a:lnTo>
                        <a:lnTo>
                          <a:pt x="31" y="178"/>
                        </a:lnTo>
                        <a:lnTo>
                          <a:pt x="43" y="151"/>
                        </a:lnTo>
                        <a:lnTo>
                          <a:pt x="40" y="134"/>
                        </a:lnTo>
                        <a:lnTo>
                          <a:pt x="45" y="122"/>
                        </a:lnTo>
                        <a:lnTo>
                          <a:pt x="45" y="109"/>
                        </a:lnTo>
                        <a:lnTo>
                          <a:pt x="40" y="94"/>
                        </a:lnTo>
                        <a:lnTo>
                          <a:pt x="20" y="87"/>
                        </a:lnTo>
                        <a:lnTo>
                          <a:pt x="4" y="85"/>
                        </a:lnTo>
                        <a:lnTo>
                          <a:pt x="4" y="80"/>
                        </a:lnTo>
                        <a:lnTo>
                          <a:pt x="0" y="72"/>
                        </a:lnTo>
                        <a:lnTo>
                          <a:pt x="47" y="56"/>
                        </a:lnTo>
                        <a:lnTo>
                          <a:pt x="55" y="63"/>
                        </a:lnTo>
                        <a:lnTo>
                          <a:pt x="67" y="62"/>
                        </a:lnTo>
                        <a:lnTo>
                          <a:pt x="69" y="63"/>
                        </a:lnTo>
                        <a:lnTo>
                          <a:pt x="71" y="74"/>
                        </a:lnTo>
                        <a:lnTo>
                          <a:pt x="66" y="85"/>
                        </a:lnTo>
                        <a:lnTo>
                          <a:pt x="69" y="91"/>
                        </a:lnTo>
                        <a:lnTo>
                          <a:pt x="78" y="100"/>
                        </a:lnTo>
                        <a:lnTo>
                          <a:pt x="78" y="103"/>
                        </a:lnTo>
                        <a:lnTo>
                          <a:pt x="81" y="103"/>
                        </a:lnTo>
                        <a:lnTo>
                          <a:pt x="80" y="96"/>
                        </a:lnTo>
                        <a:lnTo>
                          <a:pt x="81" y="91"/>
                        </a:lnTo>
                        <a:lnTo>
                          <a:pt x="89" y="85"/>
                        </a:lnTo>
                        <a:lnTo>
                          <a:pt x="91" y="69"/>
                        </a:lnTo>
                        <a:lnTo>
                          <a:pt x="74" y="47"/>
                        </a:lnTo>
                        <a:lnTo>
                          <a:pt x="71" y="31"/>
                        </a:lnTo>
                        <a:lnTo>
                          <a:pt x="76" y="18"/>
                        </a:lnTo>
                        <a:lnTo>
                          <a:pt x="91" y="16"/>
                        </a:lnTo>
                        <a:lnTo>
                          <a:pt x="98" y="20"/>
                        </a:lnTo>
                        <a:lnTo>
                          <a:pt x="116" y="18"/>
                        </a:lnTo>
                        <a:lnTo>
                          <a:pt x="127" y="12"/>
                        </a:lnTo>
                        <a:lnTo>
                          <a:pt x="136" y="14"/>
                        </a:lnTo>
                        <a:lnTo>
                          <a:pt x="152" y="9"/>
                        </a:lnTo>
                        <a:lnTo>
                          <a:pt x="160" y="1"/>
                        </a:lnTo>
                        <a:lnTo>
                          <a:pt x="160" y="0"/>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1" name=""/>
                  <p:cNvSpPr/>
                  <p:nvPr/>
                </p:nvSpPr>
                <p:spPr>
                  <a:xfrm>
                    <a:off x="5133960" y="3956400"/>
                    <a:ext cx="232200" cy="228240"/>
                  </a:xfrm>
                  <a:custGeom>
                    <a:avLst/>
                    <a:gdLst/>
                    <a:ahLst/>
                    <a:rect l="l" t="t" r="r" b="b"/>
                    <a:pathLst>
                      <a:path w="166" h="165">
                        <a:moveTo>
                          <a:pt x="80" y="162"/>
                        </a:moveTo>
                        <a:lnTo>
                          <a:pt x="95" y="160"/>
                        </a:lnTo>
                        <a:lnTo>
                          <a:pt x="103" y="164"/>
                        </a:lnTo>
                        <a:lnTo>
                          <a:pt x="120" y="162"/>
                        </a:lnTo>
                        <a:lnTo>
                          <a:pt x="132" y="156"/>
                        </a:lnTo>
                        <a:lnTo>
                          <a:pt x="141" y="158"/>
                        </a:lnTo>
                        <a:lnTo>
                          <a:pt x="157" y="153"/>
                        </a:lnTo>
                        <a:lnTo>
                          <a:pt x="165" y="145"/>
                        </a:lnTo>
                        <a:lnTo>
                          <a:pt x="165" y="144"/>
                        </a:lnTo>
                        <a:lnTo>
                          <a:pt x="155" y="138"/>
                        </a:lnTo>
                        <a:lnTo>
                          <a:pt x="148" y="120"/>
                        </a:lnTo>
                        <a:lnTo>
                          <a:pt x="146" y="111"/>
                        </a:lnTo>
                        <a:lnTo>
                          <a:pt x="152" y="93"/>
                        </a:lnTo>
                        <a:lnTo>
                          <a:pt x="141" y="82"/>
                        </a:lnTo>
                        <a:lnTo>
                          <a:pt x="148" y="54"/>
                        </a:lnTo>
                        <a:lnTo>
                          <a:pt x="126" y="41"/>
                        </a:lnTo>
                        <a:lnTo>
                          <a:pt x="122" y="31"/>
                        </a:lnTo>
                        <a:lnTo>
                          <a:pt x="70" y="0"/>
                        </a:lnTo>
                        <a:lnTo>
                          <a:pt x="55" y="16"/>
                        </a:lnTo>
                        <a:lnTo>
                          <a:pt x="62" y="20"/>
                        </a:lnTo>
                        <a:lnTo>
                          <a:pt x="51" y="23"/>
                        </a:lnTo>
                        <a:lnTo>
                          <a:pt x="47" y="29"/>
                        </a:lnTo>
                        <a:lnTo>
                          <a:pt x="47" y="23"/>
                        </a:lnTo>
                        <a:lnTo>
                          <a:pt x="44" y="25"/>
                        </a:lnTo>
                        <a:lnTo>
                          <a:pt x="38" y="20"/>
                        </a:lnTo>
                        <a:lnTo>
                          <a:pt x="38" y="23"/>
                        </a:lnTo>
                        <a:lnTo>
                          <a:pt x="33" y="27"/>
                        </a:lnTo>
                        <a:lnTo>
                          <a:pt x="31" y="16"/>
                        </a:lnTo>
                        <a:lnTo>
                          <a:pt x="31" y="0"/>
                        </a:lnTo>
                        <a:lnTo>
                          <a:pt x="11" y="0"/>
                        </a:lnTo>
                        <a:lnTo>
                          <a:pt x="19" y="14"/>
                        </a:lnTo>
                        <a:lnTo>
                          <a:pt x="14" y="21"/>
                        </a:lnTo>
                        <a:lnTo>
                          <a:pt x="12" y="25"/>
                        </a:lnTo>
                        <a:lnTo>
                          <a:pt x="17" y="34"/>
                        </a:lnTo>
                        <a:lnTo>
                          <a:pt x="7" y="49"/>
                        </a:lnTo>
                        <a:lnTo>
                          <a:pt x="0" y="51"/>
                        </a:lnTo>
                        <a:lnTo>
                          <a:pt x="4" y="74"/>
                        </a:lnTo>
                        <a:lnTo>
                          <a:pt x="2" y="82"/>
                        </a:lnTo>
                        <a:lnTo>
                          <a:pt x="12" y="91"/>
                        </a:lnTo>
                        <a:lnTo>
                          <a:pt x="12" y="98"/>
                        </a:lnTo>
                        <a:lnTo>
                          <a:pt x="21" y="114"/>
                        </a:lnTo>
                        <a:lnTo>
                          <a:pt x="51" y="127"/>
                        </a:lnTo>
                        <a:lnTo>
                          <a:pt x="59" y="131"/>
                        </a:lnTo>
                        <a:lnTo>
                          <a:pt x="64" y="131"/>
                        </a:lnTo>
                        <a:lnTo>
                          <a:pt x="73" y="136"/>
                        </a:lnTo>
                        <a:lnTo>
                          <a:pt x="75" y="154"/>
                        </a:lnTo>
                        <a:lnTo>
                          <a:pt x="80" y="162"/>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2" name=""/>
                  <p:cNvSpPr/>
                  <p:nvPr/>
                </p:nvSpPr>
                <p:spPr>
                  <a:xfrm>
                    <a:off x="5133960" y="3956400"/>
                    <a:ext cx="232200" cy="228240"/>
                  </a:xfrm>
                  <a:custGeom>
                    <a:avLst/>
                    <a:gdLst/>
                    <a:ahLst/>
                    <a:rect l="l" t="t" r="r" b="b"/>
                    <a:pathLst>
                      <a:path w="166" h="165">
                        <a:moveTo>
                          <a:pt x="80" y="162"/>
                        </a:moveTo>
                        <a:lnTo>
                          <a:pt x="95" y="160"/>
                        </a:lnTo>
                        <a:lnTo>
                          <a:pt x="103" y="164"/>
                        </a:lnTo>
                        <a:lnTo>
                          <a:pt x="120" y="162"/>
                        </a:lnTo>
                        <a:lnTo>
                          <a:pt x="132" y="156"/>
                        </a:lnTo>
                        <a:lnTo>
                          <a:pt x="141" y="158"/>
                        </a:lnTo>
                        <a:lnTo>
                          <a:pt x="157" y="153"/>
                        </a:lnTo>
                        <a:lnTo>
                          <a:pt x="165" y="145"/>
                        </a:lnTo>
                        <a:lnTo>
                          <a:pt x="165" y="144"/>
                        </a:lnTo>
                        <a:lnTo>
                          <a:pt x="155" y="138"/>
                        </a:lnTo>
                        <a:lnTo>
                          <a:pt x="148" y="120"/>
                        </a:lnTo>
                        <a:lnTo>
                          <a:pt x="146" y="111"/>
                        </a:lnTo>
                        <a:lnTo>
                          <a:pt x="152" y="93"/>
                        </a:lnTo>
                        <a:lnTo>
                          <a:pt x="141" y="82"/>
                        </a:lnTo>
                        <a:lnTo>
                          <a:pt x="148" y="54"/>
                        </a:lnTo>
                        <a:lnTo>
                          <a:pt x="126" y="41"/>
                        </a:lnTo>
                        <a:lnTo>
                          <a:pt x="122" y="31"/>
                        </a:lnTo>
                        <a:lnTo>
                          <a:pt x="70" y="0"/>
                        </a:lnTo>
                        <a:lnTo>
                          <a:pt x="55" y="16"/>
                        </a:lnTo>
                        <a:lnTo>
                          <a:pt x="62" y="20"/>
                        </a:lnTo>
                        <a:lnTo>
                          <a:pt x="51" y="23"/>
                        </a:lnTo>
                        <a:lnTo>
                          <a:pt x="47" y="29"/>
                        </a:lnTo>
                        <a:lnTo>
                          <a:pt x="47" y="23"/>
                        </a:lnTo>
                        <a:lnTo>
                          <a:pt x="44" y="25"/>
                        </a:lnTo>
                        <a:lnTo>
                          <a:pt x="38" y="20"/>
                        </a:lnTo>
                        <a:lnTo>
                          <a:pt x="38" y="23"/>
                        </a:lnTo>
                        <a:lnTo>
                          <a:pt x="33" y="27"/>
                        </a:lnTo>
                        <a:lnTo>
                          <a:pt x="31" y="16"/>
                        </a:lnTo>
                        <a:lnTo>
                          <a:pt x="31" y="0"/>
                        </a:lnTo>
                        <a:lnTo>
                          <a:pt x="11" y="0"/>
                        </a:lnTo>
                        <a:lnTo>
                          <a:pt x="19" y="14"/>
                        </a:lnTo>
                        <a:lnTo>
                          <a:pt x="14" y="21"/>
                        </a:lnTo>
                        <a:lnTo>
                          <a:pt x="12" y="25"/>
                        </a:lnTo>
                        <a:lnTo>
                          <a:pt x="17" y="34"/>
                        </a:lnTo>
                        <a:lnTo>
                          <a:pt x="7" y="49"/>
                        </a:lnTo>
                        <a:lnTo>
                          <a:pt x="0" y="51"/>
                        </a:lnTo>
                        <a:lnTo>
                          <a:pt x="4" y="74"/>
                        </a:lnTo>
                        <a:lnTo>
                          <a:pt x="2" y="82"/>
                        </a:lnTo>
                        <a:lnTo>
                          <a:pt x="12" y="91"/>
                        </a:lnTo>
                        <a:lnTo>
                          <a:pt x="12" y="98"/>
                        </a:lnTo>
                        <a:lnTo>
                          <a:pt x="21" y="114"/>
                        </a:lnTo>
                        <a:lnTo>
                          <a:pt x="51" y="127"/>
                        </a:lnTo>
                        <a:lnTo>
                          <a:pt x="59" y="131"/>
                        </a:lnTo>
                        <a:lnTo>
                          <a:pt x="64" y="131"/>
                        </a:lnTo>
                        <a:lnTo>
                          <a:pt x="73" y="136"/>
                        </a:lnTo>
                        <a:lnTo>
                          <a:pt x="75" y="154"/>
                        </a:lnTo>
                        <a:lnTo>
                          <a:pt x="80" y="162"/>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3" name=""/>
                  <p:cNvSpPr/>
                  <p:nvPr/>
                </p:nvSpPr>
                <p:spPr>
                  <a:xfrm>
                    <a:off x="5340960" y="4055760"/>
                    <a:ext cx="5040" cy="15120"/>
                  </a:xfrm>
                  <a:custGeom>
                    <a:avLst/>
                    <a:gdLst/>
                    <a:ahLst/>
                    <a:rect l="l" t="t" r="r" b="b"/>
                    <a:pathLst>
                      <a:path w="4" h="11">
                        <a:moveTo>
                          <a:pt x="0" y="0"/>
                        </a:moveTo>
                        <a:lnTo>
                          <a:pt x="3" y="10"/>
                        </a:lnTo>
                        <a:lnTo>
                          <a:pt x="0" y="8"/>
                        </a:lnTo>
                        <a:lnTo>
                          <a:pt x="0" y="0"/>
                        </a:lnTo>
                      </a:path>
                    </a:pathLst>
                  </a:custGeom>
                  <a:solidFill>
                    <a:srgbClr val="ccffcc"/>
                  </a:solidFill>
                  <a:ln w="0">
                    <a:noFill/>
                  </a:ln>
                </p:spPr>
                <p:style>
                  <a:lnRef idx="0"/>
                  <a:fillRef idx="0"/>
                  <a:effectRef idx="0"/>
                  <a:fontRef idx="minor"/>
                </p:style>
                <p:txBody>
                  <a:bodyPr lIns="90000" rIns="90000" tIns="-31680" bIns="-31680" anchor="t">
                    <a:noAutofit/>
                  </a:bodyPr>
                  <a:p>
                    <a:endParaRPr b="0" lang="en-US" sz="2400" strike="noStrike" u="none">
                      <a:solidFill>
                        <a:srgbClr val="000000"/>
                      </a:solidFill>
                      <a:effectLst/>
                      <a:uFillTx/>
                      <a:latin typeface="Times New Roman"/>
                    </a:endParaRPr>
                  </a:p>
                </p:txBody>
              </p:sp>
              <p:sp>
                <p:nvSpPr>
                  <p:cNvPr id="564" name=""/>
                  <p:cNvSpPr/>
                  <p:nvPr/>
                </p:nvSpPr>
                <p:spPr>
                  <a:xfrm>
                    <a:off x="5340960" y="4055760"/>
                    <a:ext cx="5040" cy="15120"/>
                  </a:xfrm>
                  <a:custGeom>
                    <a:avLst/>
                    <a:gdLst/>
                    <a:ahLst/>
                    <a:rect l="l" t="t" r="r" b="b"/>
                    <a:pathLst>
                      <a:path w="4" h="11">
                        <a:moveTo>
                          <a:pt x="0" y="0"/>
                        </a:moveTo>
                        <a:lnTo>
                          <a:pt x="3" y="10"/>
                        </a:lnTo>
                        <a:lnTo>
                          <a:pt x="0" y="8"/>
                        </a:lnTo>
                        <a:lnTo>
                          <a:pt x="0" y="0"/>
                        </a:lnTo>
                      </a:path>
                    </a:pathLst>
                  </a:custGeom>
                  <a:noFill/>
                  <a:ln cap="rnd" w="12600">
                    <a:solidFill>
                      <a:srgbClr val="99ff99"/>
                    </a:solidFill>
                    <a:round/>
                  </a:ln>
                </p:spPr>
                <p:style>
                  <a:lnRef idx="0"/>
                  <a:fillRef idx="0"/>
                  <a:effectRef idx="0"/>
                  <a:fontRef idx="minor"/>
                </p:style>
                <p:txBody>
                  <a:bodyPr lIns="90000" rIns="90000" tIns="-31680" bIns="-31680" anchor="t">
                    <a:noAutofit/>
                  </a:bodyPr>
                  <a:p>
                    <a:endParaRPr b="0" lang="en-US" sz="2400" strike="noStrike" u="none">
                      <a:solidFill>
                        <a:srgbClr val="000000"/>
                      </a:solidFill>
                      <a:effectLst/>
                      <a:uFillTx/>
                      <a:latin typeface="Times New Roman"/>
                    </a:endParaRPr>
                  </a:p>
                </p:txBody>
              </p:sp>
              <p:sp>
                <p:nvSpPr>
                  <p:cNvPr id="565" name=""/>
                  <p:cNvSpPr/>
                  <p:nvPr/>
                </p:nvSpPr>
                <p:spPr>
                  <a:xfrm>
                    <a:off x="5348160" y="4039200"/>
                    <a:ext cx="3960" cy="11160"/>
                  </a:xfrm>
                  <a:custGeom>
                    <a:avLst/>
                    <a:gdLst/>
                    <a:ahLst/>
                    <a:rect l="l" t="t" r="r" b="b"/>
                    <a:pathLst>
                      <a:path w="3" h="8">
                        <a:moveTo>
                          <a:pt x="2" y="2"/>
                        </a:moveTo>
                        <a:lnTo>
                          <a:pt x="2" y="7"/>
                        </a:lnTo>
                        <a:lnTo>
                          <a:pt x="0" y="0"/>
                        </a:lnTo>
                        <a:lnTo>
                          <a:pt x="2" y="2"/>
                        </a:lnTo>
                      </a:path>
                    </a:pathLst>
                  </a:custGeom>
                  <a:solidFill>
                    <a:srgbClr val="ccffcc"/>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566" name=""/>
                  <p:cNvSpPr/>
                  <p:nvPr/>
                </p:nvSpPr>
                <p:spPr>
                  <a:xfrm>
                    <a:off x="5348160" y="4039200"/>
                    <a:ext cx="3960" cy="11160"/>
                  </a:xfrm>
                  <a:custGeom>
                    <a:avLst/>
                    <a:gdLst/>
                    <a:ahLst/>
                    <a:rect l="l" t="t" r="r" b="b"/>
                    <a:pathLst>
                      <a:path w="3" h="8">
                        <a:moveTo>
                          <a:pt x="2" y="2"/>
                        </a:moveTo>
                        <a:lnTo>
                          <a:pt x="2" y="7"/>
                        </a:lnTo>
                        <a:lnTo>
                          <a:pt x="0" y="0"/>
                        </a:lnTo>
                        <a:lnTo>
                          <a:pt x="2" y="2"/>
                        </a:lnTo>
                      </a:path>
                    </a:pathLst>
                  </a:custGeom>
                  <a:noFill/>
                  <a:ln cap="rnd" w="12600">
                    <a:solidFill>
                      <a:srgbClr val="99ff99"/>
                    </a:solidFill>
                    <a:round/>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567" name=""/>
                  <p:cNvSpPr/>
                  <p:nvPr/>
                </p:nvSpPr>
                <p:spPr>
                  <a:xfrm>
                    <a:off x="4969080" y="4107240"/>
                    <a:ext cx="251280" cy="212760"/>
                  </a:xfrm>
                  <a:custGeom>
                    <a:avLst/>
                    <a:gdLst/>
                    <a:ahLst/>
                    <a:rect l="l" t="t" r="r" b="b"/>
                    <a:pathLst>
                      <a:path w="180" h="154">
                        <a:moveTo>
                          <a:pt x="31" y="42"/>
                        </a:moveTo>
                        <a:lnTo>
                          <a:pt x="29" y="71"/>
                        </a:lnTo>
                        <a:lnTo>
                          <a:pt x="33" y="73"/>
                        </a:lnTo>
                        <a:lnTo>
                          <a:pt x="0" y="73"/>
                        </a:lnTo>
                        <a:lnTo>
                          <a:pt x="0" y="131"/>
                        </a:lnTo>
                        <a:lnTo>
                          <a:pt x="18" y="146"/>
                        </a:lnTo>
                        <a:lnTo>
                          <a:pt x="33" y="144"/>
                        </a:lnTo>
                        <a:lnTo>
                          <a:pt x="42" y="144"/>
                        </a:lnTo>
                        <a:lnTo>
                          <a:pt x="47" y="149"/>
                        </a:lnTo>
                        <a:lnTo>
                          <a:pt x="73" y="153"/>
                        </a:lnTo>
                        <a:lnTo>
                          <a:pt x="87" y="137"/>
                        </a:lnTo>
                        <a:lnTo>
                          <a:pt x="101" y="131"/>
                        </a:lnTo>
                        <a:lnTo>
                          <a:pt x="102" y="120"/>
                        </a:lnTo>
                        <a:lnTo>
                          <a:pt x="118" y="115"/>
                        </a:lnTo>
                        <a:lnTo>
                          <a:pt x="126" y="115"/>
                        </a:lnTo>
                        <a:lnTo>
                          <a:pt x="122" y="107"/>
                        </a:lnTo>
                        <a:lnTo>
                          <a:pt x="169" y="91"/>
                        </a:lnTo>
                        <a:lnTo>
                          <a:pt x="164" y="84"/>
                        </a:lnTo>
                        <a:lnTo>
                          <a:pt x="169" y="69"/>
                        </a:lnTo>
                        <a:lnTo>
                          <a:pt x="175" y="66"/>
                        </a:lnTo>
                        <a:lnTo>
                          <a:pt x="174" y="62"/>
                        </a:lnTo>
                        <a:lnTo>
                          <a:pt x="174" y="53"/>
                        </a:lnTo>
                        <a:lnTo>
                          <a:pt x="175" y="42"/>
                        </a:lnTo>
                        <a:lnTo>
                          <a:pt x="179" y="38"/>
                        </a:lnTo>
                        <a:lnTo>
                          <a:pt x="169" y="18"/>
                        </a:lnTo>
                        <a:lnTo>
                          <a:pt x="139" y="5"/>
                        </a:lnTo>
                        <a:lnTo>
                          <a:pt x="137" y="9"/>
                        </a:lnTo>
                        <a:lnTo>
                          <a:pt x="131" y="5"/>
                        </a:lnTo>
                        <a:lnTo>
                          <a:pt x="131" y="0"/>
                        </a:lnTo>
                        <a:lnTo>
                          <a:pt x="110" y="4"/>
                        </a:lnTo>
                        <a:lnTo>
                          <a:pt x="102" y="14"/>
                        </a:lnTo>
                        <a:lnTo>
                          <a:pt x="106" y="35"/>
                        </a:lnTo>
                        <a:lnTo>
                          <a:pt x="101" y="55"/>
                        </a:lnTo>
                        <a:lnTo>
                          <a:pt x="108" y="62"/>
                        </a:lnTo>
                        <a:lnTo>
                          <a:pt x="118" y="62"/>
                        </a:lnTo>
                        <a:lnTo>
                          <a:pt x="118" y="78"/>
                        </a:lnTo>
                        <a:lnTo>
                          <a:pt x="106" y="76"/>
                        </a:lnTo>
                        <a:lnTo>
                          <a:pt x="93" y="62"/>
                        </a:lnTo>
                        <a:lnTo>
                          <a:pt x="84" y="60"/>
                        </a:lnTo>
                        <a:lnTo>
                          <a:pt x="77" y="55"/>
                        </a:lnTo>
                        <a:lnTo>
                          <a:pt x="66" y="56"/>
                        </a:lnTo>
                        <a:lnTo>
                          <a:pt x="53" y="51"/>
                        </a:lnTo>
                        <a:lnTo>
                          <a:pt x="49" y="45"/>
                        </a:lnTo>
                        <a:lnTo>
                          <a:pt x="38" y="49"/>
                        </a:lnTo>
                        <a:lnTo>
                          <a:pt x="35" y="40"/>
                        </a:lnTo>
                        <a:lnTo>
                          <a:pt x="31" y="42"/>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8" name=""/>
                  <p:cNvSpPr/>
                  <p:nvPr/>
                </p:nvSpPr>
                <p:spPr>
                  <a:xfrm>
                    <a:off x="4969080" y="4107240"/>
                    <a:ext cx="251280" cy="212760"/>
                  </a:xfrm>
                  <a:custGeom>
                    <a:avLst/>
                    <a:gdLst/>
                    <a:ahLst/>
                    <a:rect l="l" t="t" r="r" b="b"/>
                    <a:pathLst>
                      <a:path w="180" h="154">
                        <a:moveTo>
                          <a:pt x="31" y="42"/>
                        </a:moveTo>
                        <a:lnTo>
                          <a:pt x="29" y="71"/>
                        </a:lnTo>
                        <a:lnTo>
                          <a:pt x="33" y="73"/>
                        </a:lnTo>
                        <a:lnTo>
                          <a:pt x="0" y="73"/>
                        </a:lnTo>
                        <a:lnTo>
                          <a:pt x="0" y="131"/>
                        </a:lnTo>
                        <a:lnTo>
                          <a:pt x="18" y="146"/>
                        </a:lnTo>
                        <a:lnTo>
                          <a:pt x="33" y="144"/>
                        </a:lnTo>
                        <a:lnTo>
                          <a:pt x="42" y="144"/>
                        </a:lnTo>
                        <a:lnTo>
                          <a:pt x="47" y="149"/>
                        </a:lnTo>
                        <a:lnTo>
                          <a:pt x="73" y="153"/>
                        </a:lnTo>
                        <a:lnTo>
                          <a:pt x="87" y="137"/>
                        </a:lnTo>
                        <a:lnTo>
                          <a:pt x="101" y="131"/>
                        </a:lnTo>
                        <a:lnTo>
                          <a:pt x="102" y="120"/>
                        </a:lnTo>
                        <a:lnTo>
                          <a:pt x="118" y="115"/>
                        </a:lnTo>
                        <a:lnTo>
                          <a:pt x="126" y="115"/>
                        </a:lnTo>
                        <a:lnTo>
                          <a:pt x="122" y="107"/>
                        </a:lnTo>
                        <a:lnTo>
                          <a:pt x="169" y="91"/>
                        </a:lnTo>
                        <a:lnTo>
                          <a:pt x="164" y="84"/>
                        </a:lnTo>
                        <a:lnTo>
                          <a:pt x="169" y="69"/>
                        </a:lnTo>
                        <a:lnTo>
                          <a:pt x="175" y="66"/>
                        </a:lnTo>
                        <a:lnTo>
                          <a:pt x="174" y="62"/>
                        </a:lnTo>
                        <a:lnTo>
                          <a:pt x="174" y="53"/>
                        </a:lnTo>
                        <a:lnTo>
                          <a:pt x="175" y="42"/>
                        </a:lnTo>
                        <a:lnTo>
                          <a:pt x="179" y="38"/>
                        </a:lnTo>
                        <a:lnTo>
                          <a:pt x="169" y="18"/>
                        </a:lnTo>
                        <a:lnTo>
                          <a:pt x="139" y="5"/>
                        </a:lnTo>
                        <a:lnTo>
                          <a:pt x="137" y="9"/>
                        </a:lnTo>
                        <a:lnTo>
                          <a:pt x="131" y="5"/>
                        </a:lnTo>
                        <a:lnTo>
                          <a:pt x="131" y="0"/>
                        </a:lnTo>
                        <a:lnTo>
                          <a:pt x="110" y="4"/>
                        </a:lnTo>
                        <a:lnTo>
                          <a:pt x="102" y="14"/>
                        </a:lnTo>
                        <a:lnTo>
                          <a:pt x="106" y="35"/>
                        </a:lnTo>
                        <a:lnTo>
                          <a:pt x="101" y="55"/>
                        </a:lnTo>
                        <a:lnTo>
                          <a:pt x="108" y="62"/>
                        </a:lnTo>
                        <a:lnTo>
                          <a:pt x="118" y="62"/>
                        </a:lnTo>
                        <a:lnTo>
                          <a:pt x="118" y="78"/>
                        </a:lnTo>
                        <a:lnTo>
                          <a:pt x="106" y="76"/>
                        </a:lnTo>
                        <a:lnTo>
                          <a:pt x="93" y="62"/>
                        </a:lnTo>
                        <a:lnTo>
                          <a:pt x="84" y="60"/>
                        </a:lnTo>
                        <a:lnTo>
                          <a:pt x="77" y="55"/>
                        </a:lnTo>
                        <a:lnTo>
                          <a:pt x="66" y="56"/>
                        </a:lnTo>
                        <a:lnTo>
                          <a:pt x="53" y="51"/>
                        </a:lnTo>
                        <a:lnTo>
                          <a:pt x="49" y="45"/>
                        </a:lnTo>
                        <a:lnTo>
                          <a:pt x="38" y="49"/>
                        </a:lnTo>
                        <a:lnTo>
                          <a:pt x="35" y="40"/>
                        </a:lnTo>
                        <a:lnTo>
                          <a:pt x="31" y="42"/>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9" name=""/>
                  <p:cNvSpPr/>
                  <p:nvPr/>
                </p:nvSpPr>
                <p:spPr>
                  <a:xfrm>
                    <a:off x="4860000" y="2730960"/>
                    <a:ext cx="117360" cy="61920"/>
                  </a:xfrm>
                  <a:custGeom>
                    <a:avLst/>
                    <a:gdLst/>
                    <a:ahLst/>
                    <a:rect l="l" t="t" r="r" b="b"/>
                    <a:pathLst>
                      <a:path w="84" h="45">
                        <a:moveTo>
                          <a:pt x="0" y="24"/>
                        </a:moveTo>
                        <a:lnTo>
                          <a:pt x="4" y="18"/>
                        </a:lnTo>
                        <a:lnTo>
                          <a:pt x="7" y="18"/>
                        </a:lnTo>
                        <a:lnTo>
                          <a:pt x="14" y="11"/>
                        </a:lnTo>
                        <a:lnTo>
                          <a:pt x="16" y="7"/>
                        </a:lnTo>
                        <a:lnTo>
                          <a:pt x="19" y="2"/>
                        </a:lnTo>
                        <a:lnTo>
                          <a:pt x="23" y="0"/>
                        </a:lnTo>
                        <a:lnTo>
                          <a:pt x="33" y="4"/>
                        </a:lnTo>
                        <a:lnTo>
                          <a:pt x="38" y="2"/>
                        </a:lnTo>
                        <a:lnTo>
                          <a:pt x="45" y="9"/>
                        </a:lnTo>
                        <a:lnTo>
                          <a:pt x="69" y="4"/>
                        </a:lnTo>
                        <a:lnTo>
                          <a:pt x="83" y="13"/>
                        </a:lnTo>
                        <a:lnTo>
                          <a:pt x="79" y="29"/>
                        </a:lnTo>
                        <a:lnTo>
                          <a:pt x="57" y="25"/>
                        </a:lnTo>
                        <a:lnTo>
                          <a:pt x="45" y="35"/>
                        </a:lnTo>
                        <a:lnTo>
                          <a:pt x="26" y="36"/>
                        </a:lnTo>
                        <a:lnTo>
                          <a:pt x="23" y="44"/>
                        </a:lnTo>
                        <a:lnTo>
                          <a:pt x="12" y="44"/>
                        </a:lnTo>
                        <a:lnTo>
                          <a:pt x="4" y="36"/>
                        </a:lnTo>
                        <a:lnTo>
                          <a:pt x="0" y="24"/>
                        </a:lnTo>
                      </a:path>
                    </a:pathLst>
                  </a:custGeom>
                  <a:solidFill>
                    <a:srgbClr val="ccffcc"/>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570" name=""/>
                  <p:cNvSpPr/>
                  <p:nvPr/>
                </p:nvSpPr>
                <p:spPr>
                  <a:xfrm>
                    <a:off x="4860000" y="2730960"/>
                    <a:ext cx="117360" cy="61920"/>
                  </a:xfrm>
                  <a:custGeom>
                    <a:avLst/>
                    <a:gdLst/>
                    <a:ahLst/>
                    <a:rect l="l" t="t" r="r" b="b"/>
                    <a:pathLst>
                      <a:path w="84" h="45">
                        <a:moveTo>
                          <a:pt x="0" y="24"/>
                        </a:moveTo>
                        <a:lnTo>
                          <a:pt x="4" y="18"/>
                        </a:lnTo>
                        <a:lnTo>
                          <a:pt x="7" y="18"/>
                        </a:lnTo>
                        <a:lnTo>
                          <a:pt x="14" y="11"/>
                        </a:lnTo>
                        <a:lnTo>
                          <a:pt x="16" y="7"/>
                        </a:lnTo>
                        <a:lnTo>
                          <a:pt x="19" y="2"/>
                        </a:lnTo>
                        <a:lnTo>
                          <a:pt x="23" y="0"/>
                        </a:lnTo>
                        <a:lnTo>
                          <a:pt x="33" y="4"/>
                        </a:lnTo>
                        <a:lnTo>
                          <a:pt x="38" y="2"/>
                        </a:lnTo>
                        <a:lnTo>
                          <a:pt x="45" y="9"/>
                        </a:lnTo>
                        <a:lnTo>
                          <a:pt x="69" y="4"/>
                        </a:lnTo>
                        <a:lnTo>
                          <a:pt x="83" y="13"/>
                        </a:lnTo>
                        <a:lnTo>
                          <a:pt x="79" y="29"/>
                        </a:lnTo>
                        <a:lnTo>
                          <a:pt x="57" y="25"/>
                        </a:lnTo>
                        <a:lnTo>
                          <a:pt x="45" y="35"/>
                        </a:lnTo>
                        <a:lnTo>
                          <a:pt x="26" y="36"/>
                        </a:lnTo>
                        <a:lnTo>
                          <a:pt x="23" y="44"/>
                        </a:lnTo>
                        <a:lnTo>
                          <a:pt x="12" y="44"/>
                        </a:lnTo>
                        <a:lnTo>
                          <a:pt x="4" y="36"/>
                        </a:lnTo>
                        <a:lnTo>
                          <a:pt x="0" y="24"/>
                        </a:lnTo>
                      </a:path>
                    </a:pathLst>
                  </a:custGeom>
                  <a:noFill/>
                  <a:ln cap="rnd" w="12600">
                    <a:solidFill>
                      <a:srgbClr val="99ff99"/>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571" name=""/>
                  <p:cNvSpPr/>
                  <p:nvPr/>
                </p:nvSpPr>
                <p:spPr>
                  <a:xfrm>
                    <a:off x="4754880" y="2679840"/>
                    <a:ext cx="138240" cy="85320"/>
                  </a:xfrm>
                  <a:custGeom>
                    <a:avLst/>
                    <a:gdLst/>
                    <a:ahLst/>
                    <a:rect l="l" t="t" r="r" b="b"/>
                    <a:pathLst>
                      <a:path w="99" h="62">
                        <a:moveTo>
                          <a:pt x="75" y="61"/>
                        </a:moveTo>
                        <a:lnTo>
                          <a:pt x="78" y="55"/>
                        </a:lnTo>
                        <a:lnTo>
                          <a:pt x="82" y="55"/>
                        </a:lnTo>
                        <a:lnTo>
                          <a:pt x="89" y="48"/>
                        </a:lnTo>
                        <a:lnTo>
                          <a:pt x="91" y="44"/>
                        </a:lnTo>
                        <a:lnTo>
                          <a:pt x="94" y="39"/>
                        </a:lnTo>
                        <a:lnTo>
                          <a:pt x="98" y="37"/>
                        </a:lnTo>
                        <a:lnTo>
                          <a:pt x="87" y="26"/>
                        </a:lnTo>
                        <a:lnTo>
                          <a:pt x="86" y="21"/>
                        </a:lnTo>
                        <a:lnTo>
                          <a:pt x="75" y="19"/>
                        </a:lnTo>
                        <a:lnTo>
                          <a:pt x="71" y="22"/>
                        </a:lnTo>
                        <a:lnTo>
                          <a:pt x="60" y="10"/>
                        </a:lnTo>
                        <a:lnTo>
                          <a:pt x="47" y="4"/>
                        </a:lnTo>
                        <a:lnTo>
                          <a:pt x="42" y="8"/>
                        </a:lnTo>
                        <a:lnTo>
                          <a:pt x="33" y="0"/>
                        </a:lnTo>
                        <a:lnTo>
                          <a:pt x="33" y="8"/>
                        </a:lnTo>
                        <a:lnTo>
                          <a:pt x="4" y="24"/>
                        </a:lnTo>
                        <a:lnTo>
                          <a:pt x="0" y="21"/>
                        </a:lnTo>
                        <a:lnTo>
                          <a:pt x="9" y="39"/>
                        </a:lnTo>
                        <a:lnTo>
                          <a:pt x="27" y="57"/>
                        </a:lnTo>
                        <a:lnTo>
                          <a:pt x="40" y="61"/>
                        </a:lnTo>
                        <a:lnTo>
                          <a:pt x="47" y="51"/>
                        </a:lnTo>
                        <a:lnTo>
                          <a:pt x="71" y="57"/>
                        </a:lnTo>
                        <a:lnTo>
                          <a:pt x="75" y="61"/>
                        </a:lnTo>
                      </a:path>
                    </a:pathLst>
                  </a:custGeom>
                  <a:solidFill>
                    <a:srgbClr val="ccffcc"/>
                  </a:solidFill>
                  <a:ln w="0">
                    <a:noFill/>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Times New Roman"/>
                    </a:endParaRPr>
                  </a:p>
                </p:txBody>
              </p:sp>
              <p:sp>
                <p:nvSpPr>
                  <p:cNvPr id="572" name=""/>
                  <p:cNvSpPr/>
                  <p:nvPr/>
                </p:nvSpPr>
                <p:spPr>
                  <a:xfrm>
                    <a:off x="4754880" y="2679840"/>
                    <a:ext cx="138240" cy="85320"/>
                  </a:xfrm>
                  <a:custGeom>
                    <a:avLst/>
                    <a:gdLst/>
                    <a:ahLst/>
                    <a:rect l="l" t="t" r="r" b="b"/>
                    <a:pathLst>
                      <a:path w="99" h="62">
                        <a:moveTo>
                          <a:pt x="75" y="61"/>
                        </a:moveTo>
                        <a:lnTo>
                          <a:pt x="78" y="55"/>
                        </a:lnTo>
                        <a:lnTo>
                          <a:pt x="82" y="55"/>
                        </a:lnTo>
                        <a:lnTo>
                          <a:pt x="89" y="48"/>
                        </a:lnTo>
                        <a:lnTo>
                          <a:pt x="91" y="44"/>
                        </a:lnTo>
                        <a:lnTo>
                          <a:pt x="94" y="39"/>
                        </a:lnTo>
                        <a:lnTo>
                          <a:pt x="98" y="37"/>
                        </a:lnTo>
                        <a:lnTo>
                          <a:pt x="87" y="26"/>
                        </a:lnTo>
                        <a:lnTo>
                          <a:pt x="86" y="21"/>
                        </a:lnTo>
                        <a:lnTo>
                          <a:pt x="75" y="19"/>
                        </a:lnTo>
                        <a:lnTo>
                          <a:pt x="71" y="22"/>
                        </a:lnTo>
                        <a:lnTo>
                          <a:pt x="60" y="10"/>
                        </a:lnTo>
                        <a:lnTo>
                          <a:pt x="47" y="4"/>
                        </a:lnTo>
                        <a:lnTo>
                          <a:pt x="42" y="8"/>
                        </a:lnTo>
                        <a:lnTo>
                          <a:pt x="33" y="0"/>
                        </a:lnTo>
                        <a:lnTo>
                          <a:pt x="33" y="8"/>
                        </a:lnTo>
                        <a:lnTo>
                          <a:pt x="4" y="24"/>
                        </a:lnTo>
                        <a:lnTo>
                          <a:pt x="0" y="21"/>
                        </a:lnTo>
                        <a:lnTo>
                          <a:pt x="9" y="39"/>
                        </a:lnTo>
                        <a:lnTo>
                          <a:pt x="27" y="57"/>
                        </a:lnTo>
                        <a:lnTo>
                          <a:pt x="40" y="61"/>
                        </a:lnTo>
                        <a:lnTo>
                          <a:pt x="47" y="51"/>
                        </a:lnTo>
                        <a:lnTo>
                          <a:pt x="71" y="57"/>
                        </a:lnTo>
                        <a:lnTo>
                          <a:pt x="75" y="61"/>
                        </a:lnTo>
                      </a:path>
                    </a:pathLst>
                  </a:custGeom>
                  <a:noFill/>
                  <a:ln cap="rnd" w="12600">
                    <a:solidFill>
                      <a:srgbClr val="99ff99"/>
                    </a:solidFill>
                    <a:round/>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Times New Roman"/>
                    </a:endParaRPr>
                  </a:p>
                </p:txBody>
              </p:sp>
              <p:sp>
                <p:nvSpPr>
                  <p:cNvPr id="573" name=""/>
                  <p:cNvSpPr/>
                  <p:nvPr/>
                </p:nvSpPr>
                <p:spPr>
                  <a:xfrm>
                    <a:off x="4701600" y="2750400"/>
                    <a:ext cx="163440" cy="82800"/>
                  </a:xfrm>
                  <a:custGeom>
                    <a:avLst/>
                    <a:gdLst/>
                    <a:ahLst/>
                    <a:rect l="l" t="t" r="r" b="b"/>
                    <a:pathLst>
                      <a:path w="117" h="60">
                        <a:moveTo>
                          <a:pt x="112" y="10"/>
                        </a:moveTo>
                        <a:lnTo>
                          <a:pt x="109" y="6"/>
                        </a:lnTo>
                        <a:lnTo>
                          <a:pt x="85" y="0"/>
                        </a:lnTo>
                        <a:lnTo>
                          <a:pt x="78" y="10"/>
                        </a:lnTo>
                        <a:lnTo>
                          <a:pt x="65" y="6"/>
                        </a:lnTo>
                        <a:lnTo>
                          <a:pt x="50" y="19"/>
                        </a:lnTo>
                        <a:lnTo>
                          <a:pt x="52" y="31"/>
                        </a:lnTo>
                        <a:lnTo>
                          <a:pt x="50" y="33"/>
                        </a:lnTo>
                        <a:lnTo>
                          <a:pt x="42" y="30"/>
                        </a:lnTo>
                        <a:lnTo>
                          <a:pt x="25" y="37"/>
                        </a:lnTo>
                        <a:lnTo>
                          <a:pt x="16" y="33"/>
                        </a:lnTo>
                        <a:lnTo>
                          <a:pt x="12" y="39"/>
                        </a:lnTo>
                        <a:lnTo>
                          <a:pt x="5" y="33"/>
                        </a:lnTo>
                        <a:lnTo>
                          <a:pt x="0" y="35"/>
                        </a:lnTo>
                        <a:lnTo>
                          <a:pt x="2" y="46"/>
                        </a:lnTo>
                        <a:lnTo>
                          <a:pt x="12" y="48"/>
                        </a:lnTo>
                        <a:lnTo>
                          <a:pt x="40" y="44"/>
                        </a:lnTo>
                        <a:lnTo>
                          <a:pt x="45" y="53"/>
                        </a:lnTo>
                        <a:lnTo>
                          <a:pt x="63" y="57"/>
                        </a:lnTo>
                        <a:lnTo>
                          <a:pt x="76" y="59"/>
                        </a:lnTo>
                        <a:lnTo>
                          <a:pt x="99" y="48"/>
                        </a:lnTo>
                        <a:lnTo>
                          <a:pt x="105" y="44"/>
                        </a:lnTo>
                        <a:lnTo>
                          <a:pt x="107" y="30"/>
                        </a:lnTo>
                        <a:lnTo>
                          <a:pt x="114" y="30"/>
                        </a:lnTo>
                        <a:lnTo>
                          <a:pt x="116" y="22"/>
                        </a:lnTo>
                        <a:lnTo>
                          <a:pt x="112" y="10"/>
                        </a:lnTo>
                      </a:path>
                    </a:pathLst>
                  </a:custGeom>
                  <a:solidFill>
                    <a:srgbClr val="ccffcc"/>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574" name=""/>
                  <p:cNvSpPr/>
                  <p:nvPr/>
                </p:nvSpPr>
                <p:spPr>
                  <a:xfrm>
                    <a:off x="4701600" y="2750400"/>
                    <a:ext cx="163440" cy="82800"/>
                  </a:xfrm>
                  <a:custGeom>
                    <a:avLst/>
                    <a:gdLst/>
                    <a:ahLst/>
                    <a:rect l="l" t="t" r="r" b="b"/>
                    <a:pathLst>
                      <a:path w="117" h="60">
                        <a:moveTo>
                          <a:pt x="112" y="10"/>
                        </a:moveTo>
                        <a:lnTo>
                          <a:pt x="109" y="6"/>
                        </a:lnTo>
                        <a:lnTo>
                          <a:pt x="85" y="0"/>
                        </a:lnTo>
                        <a:lnTo>
                          <a:pt x="78" y="10"/>
                        </a:lnTo>
                        <a:lnTo>
                          <a:pt x="65" y="6"/>
                        </a:lnTo>
                        <a:lnTo>
                          <a:pt x="50" y="19"/>
                        </a:lnTo>
                        <a:lnTo>
                          <a:pt x="52" y="31"/>
                        </a:lnTo>
                        <a:lnTo>
                          <a:pt x="50" y="33"/>
                        </a:lnTo>
                        <a:lnTo>
                          <a:pt x="42" y="30"/>
                        </a:lnTo>
                        <a:lnTo>
                          <a:pt x="25" y="37"/>
                        </a:lnTo>
                        <a:lnTo>
                          <a:pt x="16" y="33"/>
                        </a:lnTo>
                        <a:lnTo>
                          <a:pt x="12" y="39"/>
                        </a:lnTo>
                        <a:lnTo>
                          <a:pt x="5" y="33"/>
                        </a:lnTo>
                        <a:lnTo>
                          <a:pt x="0" y="35"/>
                        </a:lnTo>
                        <a:lnTo>
                          <a:pt x="2" y="46"/>
                        </a:lnTo>
                        <a:lnTo>
                          <a:pt x="12" y="48"/>
                        </a:lnTo>
                        <a:lnTo>
                          <a:pt x="40" y="44"/>
                        </a:lnTo>
                        <a:lnTo>
                          <a:pt x="45" y="53"/>
                        </a:lnTo>
                        <a:lnTo>
                          <a:pt x="63" y="57"/>
                        </a:lnTo>
                        <a:lnTo>
                          <a:pt x="76" y="59"/>
                        </a:lnTo>
                        <a:lnTo>
                          <a:pt x="99" y="48"/>
                        </a:lnTo>
                        <a:lnTo>
                          <a:pt x="105" y="44"/>
                        </a:lnTo>
                        <a:lnTo>
                          <a:pt x="107" y="30"/>
                        </a:lnTo>
                        <a:lnTo>
                          <a:pt x="114" y="30"/>
                        </a:lnTo>
                        <a:lnTo>
                          <a:pt x="116" y="22"/>
                        </a:lnTo>
                        <a:lnTo>
                          <a:pt x="112" y="10"/>
                        </a:lnTo>
                      </a:path>
                    </a:pathLst>
                  </a:custGeom>
                  <a:noFill/>
                  <a:ln cap="rnd" w="12600">
                    <a:solidFill>
                      <a:srgbClr val="99ff99"/>
                    </a:solidFill>
                    <a:round/>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575" name=""/>
                  <p:cNvSpPr/>
                  <p:nvPr/>
                </p:nvSpPr>
                <p:spPr>
                  <a:xfrm>
                    <a:off x="4560480" y="2672640"/>
                    <a:ext cx="72360" cy="61920"/>
                  </a:xfrm>
                  <a:custGeom>
                    <a:avLst/>
                    <a:gdLst/>
                    <a:ahLst/>
                    <a:rect l="l" t="t" r="r" b="b"/>
                    <a:pathLst>
                      <a:path w="52" h="45">
                        <a:moveTo>
                          <a:pt x="33" y="0"/>
                        </a:moveTo>
                        <a:lnTo>
                          <a:pt x="14" y="5"/>
                        </a:lnTo>
                        <a:lnTo>
                          <a:pt x="9" y="2"/>
                        </a:lnTo>
                        <a:lnTo>
                          <a:pt x="0" y="7"/>
                        </a:lnTo>
                        <a:lnTo>
                          <a:pt x="0" y="15"/>
                        </a:lnTo>
                        <a:lnTo>
                          <a:pt x="18" y="26"/>
                        </a:lnTo>
                        <a:lnTo>
                          <a:pt x="21" y="33"/>
                        </a:lnTo>
                        <a:lnTo>
                          <a:pt x="31" y="31"/>
                        </a:lnTo>
                        <a:lnTo>
                          <a:pt x="31" y="38"/>
                        </a:lnTo>
                        <a:lnTo>
                          <a:pt x="44" y="44"/>
                        </a:lnTo>
                        <a:lnTo>
                          <a:pt x="42" y="35"/>
                        </a:lnTo>
                        <a:lnTo>
                          <a:pt x="47" y="29"/>
                        </a:lnTo>
                        <a:lnTo>
                          <a:pt x="51" y="22"/>
                        </a:lnTo>
                        <a:lnTo>
                          <a:pt x="47" y="16"/>
                        </a:lnTo>
                        <a:lnTo>
                          <a:pt x="42" y="15"/>
                        </a:lnTo>
                        <a:lnTo>
                          <a:pt x="42" y="5"/>
                        </a:lnTo>
                        <a:lnTo>
                          <a:pt x="33" y="0"/>
                        </a:lnTo>
                      </a:path>
                    </a:pathLst>
                  </a:custGeom>
                  <a:solidFill>
                    <a:srgbClr val="ccffcc"/>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576" name=""/>
                  <p:cNvSpPr/>
                  <p:nvPr/>
                </p:nvSpPr>
                <p:spPr>
                  <a:xfrm>
                    <a:off x="4560480" y="2672640"/>
                    <a:ext cx="72360" cy="61920"/>
                  </a:xfrm>
                  <a:custGeom>
                    <a:avLst/>
                    <a:gdLst/>
                    <a:ahLst/>
                    <a:rect l="l" t="t" r="r" b="b"/>
                    <a:pathLst>
                      <a:path w="52" h="45">
                        <a:moveTo>
                          <a:pt x="33" y="0"/>
                        </a:moveTo>
                        <a:lnTo>
                          <a:pt x="14" y="5"/>
                        </a:lnTo>
                        <a:lnTo>
                          <a:pt x="9" y="2"/>
                        </a:lnTo>
                        <a:lnTo>
                          <a:pt x="0" y="7"/>
                        </a:lnTo>
                        <a:lnTo>
                          <a:pt x="0" y="15"/>
                        </a:lnTo>
                        <a:lnTo>
                          <a:pt x="18" y="26"/>
                        </a:lnTo>
                        <a:lnTo>
                          <a:pt x="21" y="33"/>
                        </a:lnTo>
                        <a:lnTo>
                          <a:pt x="31" y="31"/>
                        </a:lnTo>
                        <a:lnTo>
                          <a:pt x="31" y="38"/>
                        </a:lnTo>
                        <a:lnTo>
                          <a:pt x="44" y="44"/>
                        </a:lnTo>
                        <a:lnTo>
                          <a:pt x="42" y="35"/>
                        </a:lnTo>
                        <a:lnTo>
                          <a:pt x="47" y="29"/>
                        </a:lnTo>
                        <a:lnTo>
                          <a:pt x="51" y="22"/>
                        </a:lnTo>
                        <a:lnTo>
                          <a:pt x="47" y="16"/>
                        </a:lnTo>
                        <a:lnTo>
                          <a:pt x="42" y="15"/>
                        </a:lnTo>
                        <a:lnTo>
                          <a:pt x="42" y="5"/>
                        </a:lnTo>
                        <a:lnTo>
                          <a:pt x="33" y="0"/>
                        </a:lnTo>
                      </a:path>
                    </a:pathLst>
                  </a:custGeom>
                  <a:noFill/>
                  <a:ln cap="rnd" w="12600">
                    <a:solidFill>
                      <a:srgbClr val="99ff99"/>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577" name=""/>
                  <p:cNvSpPr/>
                  <p:nvPr/>
                </p:nvSpPr>
                <p:spPr>
                  <a:xfrm>
                    <a:off x="5189760" y="3132000"/>
                    <a:ext cx="50400" cy="28800"/>
                  </a:xfrm>
                  <a:custGeom>
                    <a:avLst/>
                    <a:gdLst/>
                    <a:ahLst/>
                    <a:rect l="l" t="t" r="r" b="b"/>
                    <a:pathLst>
                      <a:path w="36" h="21">
                        <a:moveTo>
                          <a:pt x="26" y="5"/>
                        </a:moveTo>
                        <a:lnTo>
                          <a:pt x="35" y="0"/>
                        </a:lnTo>
                        <a:lnTo>
                          <a:pt x="26" y="14"/>
                        </a:lnTo>
                        <a:lnTo>
                          <a:pt x="11" y="20"/>
                        </a:lnTo>
                        <a:lnTo>
                          <a:pt x="4" y="18"/>
                        </a:lnTo>
                        <a:lnTo>
                          <a:pt x="0" y="12"/>
                        </a:lnTo>
                        <a:lnTo>
                          <a:pt x="11" y="7"/>
                        </a:lnTo>
                        <a:lnTo>
                          <a:pt x="26" y="5"/>
                        </a:lnTo>
                      </a:path>
                    </a:pathLst>
                  </a:custGeom>
                  <a:solidFill>
                    <a:srgbClr val="ccffcc"/>
                  </a:solidFill>
                  <a:ln w="0">
                    <a:noFill/>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578" name=""/>
                  <p:cNvSpPr/>
                  <p:nvPr/>
                </p:nvSpPr>
                <p:spPr>
                  <a:xfrm>
                    <a:off x="5189760" y="3132000"/>
                    <a:ext cx="50400" cy="28800"/>
                  </a:xfrm>
                  <a:custGeom>
                    <a:avLst/>
                    <a:gdLst/>
                    <a:ahLst/>
                    <a:rect l="l" t="t" r="r" b="b"/>
                    <a:pathLst>
                      <a:path w="36" h="21">
                        <a:moveTo>
                          <a:pt x="26" y="5"/>
                        </a:moveTo>
                        <a:lnTo>
                          <a:pt x="35" y="0"/>
                        </a:lnTo>
                        <a:lnTo>
                          <a:pt x="26" y="14"/>
                        </a:lnTo>
                        <a:lnTo>
                          <a:pt x="11" y="20"/>
                        </a:lnTo>
                        <a:lnTo>
                          <a:pt x="4" y="18"/>
                        </a:lnTo>
                        <a:lnTo>
                          <a:pt x="0" y="12"/>
                        </a:lnTo>
                        <a:lnTo>
                          <a:pt x="11" y="7"/>
                        </a:lnTo>
                        <a:lnTo>
                          <a:pt x="26" y="5"/>
                        </a:lnTo>
                      </a:path>
                    </a:pathLst>
                  </a:custGeom>
                  <a:noFill/>
                  <a:ln cap="rnd" w="12600">
                    <a:solidFill>
                      <a:srgbClr val="99ff99"/>
                    </a:solidFill>
                    <a:round/>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579" name=""/>
                  <p:cNvSpPr/>
                  <p:nvPr/>
                </p:nvSpPr>
                <p:spPr>
                  <a:xfrm>
                    <a:off x="4840200" y="2765160"/>
                    <a:ext cx="145080" cy="87120"/>
                  </a:xfrm>
                  <a:custGeom>
                    <a:avLst/>
                    <a:gdLst/>
                    <a:ahLst/>
                    <a:rect l="l" t="t" r="r" b="b"/>
                    <a:pathLst>
                      <a:path w="104" h="63">
                        <a:moveTo>
                          <a:pt x="4" y="41"/>
                        </a:moveTo>
                        <a:lnTo>
                          <a:pt x="30" y="62"/>
                        </a:lnTo>
                        <a:lnTo>
                          <a:pt x="40" y="59"/>
                        </a:lnTo>
                        <a:lnTo>
                          <a:pt x="56" y="53"/>
                        </a:lnTo>
                        <a:lnTo>
                          <a:pt x="64" y="53"/>
                        </a:lnTo>
                        <a:lnTo>
                          <a:pt x="77" y="50"/>
                        </a:lnTo>
                        <a:lnTo>
                          <a:pt x="90" y="20"/>
                        </a:lnTo>
                        <a:lnTo>
                          <a:pt x="103" y="13"/>
                        </a:lnTo>
                        <a:lnTo>
                          <a:pt x="94" y="4"/>
                        </a:lnTo>
                        <a:lnTo>
                          <a:pt x="72" y="0"/>
                        </a:lnTo>
                        <a:lnTo>
                          <a:pt x="59" y="10"/>
                        </a:lnTo>
                        <a:lnTo>
                          <a:pt x="40" y="11"/>
                        </a:lnTo>
                        <a:lnTo>
                          <a:pt x="37" y="19"/>
                        </a:lnTo>
                        <a:lnTo>
                          <a:pt x="26" y="19"/>
                        </a:lnTo>
                        <a:lnTo>
                          <a:pt x="17" y="11"/>
                        </a:lnTo>
                        <a:lnTo>
                          <a:pt x="15" y="19"/>
                        </a:lnTo>
                        <a:lnTo>
                          <a:pt x="8" y="19"/>
                        </a:lnTo>
                        <a:lnTo>
                          <a:pt x="6" y="33"/>
                        </a:lnTo>
                        <a:lnTo>
                          <a:pt x="0" y="37"/>
                        </a:lnTo>
                        <a:lnTo>
                          <a:pt x="4" y="41"/>
                        </a:lnTo>
                      </a:path>
                    </a:pathLst>
                  </a:custGeom>
                  <a:solidFill>
                    <a:srgbClr val="ccffcc"/>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580" name=""/>
                  <p:cNvSpPr/>
                  <p:nvPr/>
                </p:nvSpPr>
                <p:spPr>
                  <a:xfrm>
                    <a:off x="4840200" y="2765160"/>
                    <a:ext cx="145080" cy="87120"/>
                  </a:xfrm>
                  <a:custGeom>
                    <a:avLst/>
                    <a:gdLst/>
                    <a:ahLst/>
                    <a:rect l="l" t="t" r="r" b="b"/>
                    <a:pathLst>
                      <a:path w="104" h="63">
                        <a:moveTo>
                          <a:pt x="4" y="41"/>
                        </a:moveTo>
                        <a:lnTo>
                          <a:pt x="30" y="62"/>
                        </a:lnTo>
                        <a:lnTo>
                          <a:pt x="40" y="59"/>
                        </a:lnTo>
                        <a:lnTo>
                          <a:pt x="56" y="53"/>
                        </a:lnTo>
                        <a:lnTo>
                          <a:pt x="64" y="53"/>
                        </a:lnTo>
                        <a:lnTo>
                          <a:pt x="77" y="50"/>
                        </a:lnTo>
                        <a:lnTo>
                          <a:pt x="90" y="20"/>
                        </a:lnTo>
                        <a:lnTo>
                          <a:pt x="103" y="13"/>
                        </a:lnTo>
                        <a:lnTo>
                          <a:pt x="94" y="4"/>
                        </a:lnTo>
                        <a:lnTo>
                          <a:pt x="72" y="0"/>
                        </a:lnTo>
                        <a:lnTo>
                          <a:pt x="59" y="10"/>
                        </a:lnTo>
                        <a:lnTo>
                          <a:pt x="40" y="11"/>
                        </a:lnTo>
                        <a:lnTo>
                          <a:pt x="37" y="19"/>
                        </a:lnTo>
                        <a:lnTo>
                          <a:pt x="26" y="19"/>
                        </a:lnTo>
                        <a:lnTo>
                          <a:pt x="17" y="11"/>
                        </a:lnTo>
                        <a:lnTo>
                          <a:pt x="15" y="19"/>
                        </a:lnTo>
                        <a:lnTo>
                          <a:pt x="8" y="19"/>
                        </a:lnTo>
                        <a:lnTo>
                          <a:pt x="6" y="33"/>
                        </a:lnTo>
                        <a:lnTo>
                          <a:pt x="0" y="37"/>
                        </a:lnTo>
                        <a:lnTo>
                          <a:pt x="4" y="41"/>
                        </a:lnTo>
                      </a:path>
                    </a:pathLst>
                  </a:custGeom>
                  <a:noFill/>
                  <a:ln cap="rnd" w="12600">
                    <a:solidFill>
                      <a:srgbClr val="99ff99"/>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581" name=""/>
                  <p:cNvSpPr/>
                  <p:nvPr/>
                </p:nvSpPr>
                <p:spPr>
                  <a:xfrm>
                    <a:off x="4810680" y="2534400"/>
                    <a:ext cx="11160" cy="10800"/>
                  </a:xfrm>
                  <a:custGeom>
                    <a:avLst/>
                    <a:gdLst/>
                    <a:ahLst/>
                    <a:rect l="l" t="t" r="r" b="b"/>
                    <a:pathLst>
                      <a:path w="8" h="8">
                        <a:moveTo>
                          <a:pt x="7" y="7"/>
                        </a:moveTo>
                        <a:lnTo>
                          <a:pt x="0" y="0"/>
                        </a:lnTo>
                        <a:lnTo>
                          <a:pt x="0" y="5"/>
                        </a:lnTo>
                        <a:lnTo>
                          <a:pt x="7" y="7"/>
                        </a:lnTo>
                      </a:path>
                    </a:pathLst>
                  </a:custGeom>
                  <a:solidFill>
                    <a:srgbClr val="ccffcc"/>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582" name=""/>
                  <p:cNvSpPr/>
                  <p:nvPr/>
                </p:nvSpPr>
                <p:spPr>
                  <a:xfrm>
                    <a:off x="4810680" y="2534400"/>
                    <a:ext cx="11160" cy="10800"/>
                  </a:xfrm>
                  <a:custGeom>
                    <a:avLst/>
                    <a:gdLst/>
                    <a:ahLst/>
                    <a:rect l="l" t="t" r="r" b="b"/>
                    <a:pathLst>
                      <a:path w="8" h="8">
                        <a:moveTo>
                          <a:pt x="7" y="7"/>
                        </a:moveTo>
                        <a:lnTo>
                          <a:pt x="0" y="0"/>
                        </a:lnTo>
                        <a:lnTo>
                          <a:pt x="0" y="5"/>
                        </a:lnTo>
                        <a:lnTo>
                          <a:pt x="7" y="7"/>
                        </a:lnTo>
                      </a:path>
                    </a:pathLst>
                  </a:custGeom>
                  <a:noFill/>
                  <a:ln cap="rnd" w="12600">
                    <a:solidFill>
                      <a:srgbClr val="99ff99"/>
                    </a:solidFill>
                    <a:round/>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583" name=""/>
                  <p:cNvSpPr/>
                  <p:nvPr/>
                </p:nvSpPr>
                <p:spPr>
                  <a:xfrm>
                    <a:off x="4670640" y="2440440"/>
                    <a:ext cx="58680" cy="110520"/>
                  </a:xfrm>
                  <a:custGeom>
                    <a:avLst/>
                    <a:gdLst/>
                    <a:ahLst/>
                    <a:rect l="l" t="t" r="r" b="b"/>
                    <a:pathLst>
                      <a:path w="42" h="80">
                        <a:moveTo>
                          <a:pt x="22" y="79"/>
                        </a:moveTo>
                        <a:lnTo>
                          <a:pt x="9" y="79"/>
                        </a:lnTo>
                        <a:lnTo>
                          <a:pt x="9" y="68"/>
                        </a:lnTo>
                        <a:lnTo>
                          <a:pt x="0" y="60"/>
                        </a:lnTo>
                        <a:lnTo>
                          <a:pt x="0" y="39"/>
                        </a:lnTo>
                        <a:lnTo>
                          <a:pt x="3" y="24"/>
                        </a:lnTo>
                        <a:lnTo>
                          <a:pt x="34" y="0"/>
                        </a:lnTo>
                        <a:lnTo>
                          <a:pt x="36" y="15"/>
                        </a:lnTo>
                        <a:lnTo>
                          <a:pt x="29" y="31"/>
                        </a:lnTo>
                        <a:lnTo>
                          <a:pt x="34" y="31"/>
                        </a:lnTo>
                        <a:lnTo>
                          <a:pt x="31" y="37"/>
                        </a:lnTo>
                        <a:lnTo>
                          <a:pt x="41" y="37"/>
                        </a:lnTo>
                        <a:lnTo>
                          <a:pt x="41" y="40"/>
                        </a:lnTo>
                        <a:lnTo>
                          <a:pt x="36" y="46"/>
                        </a:lnTo>
                        <a:lnTo>
                          <a:pt x="34" y="44"/>
                        </a:lnTo>
                        <a:lnTo>
                          <a:pt x="34" y="50"/>
                        </a:lnTo>
                        <a:lnTo>
                          <a:pt x="27" y="53"/>
                        </a:lnTo>
                        <a:lnTo>
                          <a:pt x="27" y="57"/>
                        </a:lnTo>
                        <a:lnTo>
                          <a:pt x="24" y="57"/>
                        </a:lnTo>
                        <a:lnTo>
                          <a:pt x="24" y="60"/>
                        </a:lnTo>
                        <a:lnTo>
                          <a:pt x="22" y="73"/>
                        </a:lnTo>
                        <a:lnTo>
                          <a:pt x="24" y="79"/>
                        </a:lnTo>
                        <a:lnTo>
                          <a:pt x="22" y="79"/>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4" name=""/>
                  <p:cNvSpPr/>
                  <p:nvPr/>
                </p:nvSpPr>
                <p:spPr>
                  <a:xfrm>
                    <a:off x="4670640" y="2440440"/>
                    <a:ext cx="58680" cy="110520"/>
                  </a:xfrm>
                  <a:custGeom>
                    <a:avLst/>
                    <a:gdLst/>
                    <a:ahLst/>
                    <a:rect l="l" t="t" r="r" b="b"/>
                    <a:pathLst>
                      <a:path w="42" h="80">
                        <a:moveTo>
                          <a:pt x="22" y="79"/>
                        </a:moveTo>
                        <a:lnTo>
                          <a:pt x="9" y="79"/>
                        </a:lnTo>
                        <a:lnTo>
                          <a:pt x="9" y="68"/>
                        </a:lnTo>
                        <a:lnTo>
                          <a:pt x="0" y="60"/>
                        </a:lnTo>
                        <a:lnTo>
                          <a:pt x="0" y="39"/>
                        </a:lnTo>
                        <a:lnTo>
                          <a:pt x="3" y="24"/>
                        </a:lnTo>
                        <a:lnTo>
                          <a:pt x="34" y="0"/>
                        </a:lnTo>
                        <a:lnTo>
                          <a:pt x="36" y="15"/>
                        </a:lnTo>
                        <a:lnTo>
                          <a:pt x="29" y="31"/>
                        </a:lnTo>
                        <a:lnTo>
                          <a:pt x="34" y="31"/>
                        </a:lnTo>
                        <a:lnTo>
                          <a:pt x="31" y="37"/>
                        </a:lnTo>
                        <a:lnTo>
                          <a:pt x="41" y="37"/>
                        </a:lnTo>
                        <a:lnTo>
                          <a:pt x="41" y="40"/>
                        </a:lnTo>
                        <a:lnTo>
                          <a:pt x="36" y="46"/>
                        </a:lnTo>
                        <a:lnTo>
                          <a:pt x="34" y="44"/>
                        </a:lnTo>
                        <a:lnTo>
                          <a:pt x="34" y="50"/>
                        </a:lnTo>
                        <a:lnTo>
                          <a:pt x="27" y="53"/>
                        </a:lnTo>
                        <a:lnTo>
                          <a:pt x="27" y="57"/>
                        </a:lnTo>
                        <a:lnTo>
                          <a:pt x="24" y="57"/>
                        </a:lnTo>
                        <a:lnTo>
                          <a:pt x="24" y="60"/>
                        </a:lnTo>
                        <a:lnTo>
                          <a:pt x="22" y="73"/>
                        </a:lnTo>
                        <a:lnTo>
                          <a:pt x="24" y="79"/>
                        </a:lnTo>
                        <a:lnTo>
                          <a:pt x="22" y="79"/>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85" name=""/>
                  <p:cNvSpPr/>
                  <p:nvPr/>
                </p:nvSpPr>
                <p:spPr>
                  <a:xfrm>
                    <a:off x="4726800" y="2544120"/>
                    <a:ext cx="5040" cy="13680"/>
                  </a:xfrm>
                  <a:custGeom>
                    <a:avLst/>
                    <a:gdLst/>
                    <a:ahLst/>
                    <a:rect l="l" t="t" r="r" b="b"/>
                    <a:pathLst>
                      <a:path w="4" h="10">
                        <a:moveTo>
                          <a:pt x="3" y="0"/>
                        </a:moveTo>
                        <a:lnTo>
                          <a:pt x="2" y="9"/>
                        </a:lnTo>
                        <a:lnTo>
                          <a:pt x="0" y="4"/>
                        </a:lnTo>
                        <a:lnTo>
                          <a:pt x="3" y="0"/>
                        </a:lnTo>
                      </a:path>
                    </a:pathLst>
                  </a:custGeom>
                  <a:solidFill>
                    <a:srgbClr val="ccffcc"/>
                  </a:solidFill>
                  <a:ln w="0">
                    <a:noFill/>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Times New Roman"/>
                    </a:endParaRPr>
                  </a:p>
                </p:txBody>
              </p:sp>
              <p:sp>
                <p:nvSpPr>
                  <p:cNvPr id="586" name=""/>
                  <p:cNvSpPr/>
                  <p:nvPr/>
                </p:nvSpPr>
                <p:spPr>
                  <a:xfrm>
                    <a:off x="4726800" y="2544120"/>
                    <a:ext cx="5040" cy="13680"/>
                  </a:xfrm>
                  <a:custGeom>
                    <a:avLst/>
                    <a:gdLst/>
                    <a:ahLst/>
                    <a:rect l="l" t="t" r="r" b="b"/>
                    <a:pathLst>
                      <a:path w="4" h="10">
                        <a:moveTo>
                          <a:pt x="3" y="0"/>
                        </a:moveTo>
                        <a:lnTo>
                          <a:pt x="2" y="9"/>
                        </a:lnTo>
                        <a:lnTo>
                          <a:pt x="0" y="4"/>
                        </a:lnTo>
                        <a:lnTo>
                          <a:pt x="3" y="0"/>
                        </a:lnTo>
                      </a:path>
                    </a:pathLst>
                  </a:custGeom>
                  <a:noFill/>
                  <a:ln cap="rnd" w="12600">
                    <a:solidFill>
                      <a:srgbClr val="99ff99"/>
                    </a:solidFill>
                    <a:round/>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Times New Roman"/>
                    </a:endParaRPr>
                  </a:p>
                </p:txBody>
              </p:sp>
              <p:sp>
                <p:nvSpPr>
                  <p:cNvPr id="587" name=""/>
                  <p:cNvSpPr/>
                  <p:nvPr/>
                </p:nvSpPr>
                <p:spPr>
                  <a:xfrm>
                    <a:off x="4705920" y="2521800"/>
                    <a:ext cx="26280" cy="23400"/>
                  </a:xfrm>
                  <a:custGeom>
                    <a:avLst/>
                    <a:gdLst/>
                    <a:ahLst/>
                    <a:rect l="l" t="t" r="r" b="b"/>
                    <a:pathLst>
                      <a:path w="19" h="17">
                        <a:moveTo>
                          <a:pt x="5" y="3"/>
                        </a:moveTo>
                        <a:lnTo>
                          <a:pt x="14" y="0"/>
                        </a:lnTo>
                        <a:lnTo>
                          <a:pt x="18" y="9"/>
                        </a:lnTo>
                        <a:lnTo>
                          <a:pt x="16" y="14"/>
                        </a:lnTo>
                        <a:lnTo>
                          <a:pt x="5" y="16"/>
                        </a:lnTo>
                        <a:lnTo>
                          <a:pt x="0" y="3"/>
                        </a:lnTo>
                        <a:lnTo>
                          <a:pt x="5" y="3"/>
                        </a:lnTo>
                      </a:path>
                    </a:pathLst>
                  </a:custGeom>
                  <a:solidFill>
                    <a:srgbClr val="ccffcc"/>
                  </a:solidFill>
                  <a:ln w="0">
                    <a:noFill/>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Times New Roman"/>
                    </a:endParaRPr>
                  </a:p>
                </p:txBody>
              </p:sp>
              <p:sp>
                <p:nvSpPr>
                  <p:cNvPr id="588" name=""/>
                  <p:cNvSpPr/>
                  <p:nvPr/>
                </p:nvSpPr>
                <p:spPr>
                  <a:xfrm>
                    <a:off x="4705920" y="2521800"/>
                    <a:ext cx="26280" cy="23400"/>
                  </a:xfrm>
                  <a:custGeom>
                    <a:avLst/>
                    <a:gdLst/>
                    <a:ahLst/>
                    <a:rect l="l" t="t" r="r" b="b"/>
                    <a:pathLst>
                      <a:path w="19" h="17">
                        <a:moveTo>
                          <a:pt x="5" y="3"/>
                        </a:moveTo>
                        <a:lnTo>
                          <a:pt x="14" y="0"/>
                        </a:lnTo>
                        <a:lnTo>
                          <a:pt x="18" y="9"/>
                        </a:lnTo>
                        <a:lnTo>
                          <a:pt x="16" y="14"/>
                        </a:lnTo>
                        <a:lnTo>
                          <a:pt x="5" y="16"/>
                        </a:lnTo>
                        <a:lnTo>
                          <a:pt x="0" y="3"/>
                        </a:lnTo>
                        <a:lnTo>
                          <a:pt x="5" y="3"/>
                        </a:lnTo>
                      </a:path>
                    </a:pathLst>
                  </a:custGeom>
                  <a:noFill/>
                  <a:ln cap="rnd" w="12600">
                    <a:solidFill>
                      <a:srgbClr val="99ff99"/>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Times New Roman"/>
                    </a:endParaRPr>
                  </a:p>
                </p:txBody>
              </p:sp>
              <p:sp>
                <p:nvSpPr>
                  <p:cNvPr id="589" name=""/>
                  <p:cNvSpPr/>
                  <p:nvPr/>
                </p:nvSpPr>
                <p:spPr>
                  <a:xfrm>
                    <a:off x="4734000" y="2546640"/>
                    <a:ext cx="19080" cy="11160"/>
                  </a:xfrm>
                  <a:custGeom>
                    <a:avLst/>
                    <a:gdLst/>
                    <a:ahLst/>
                    <a:rect l="l" t="t" r="r" b="b"/>
                    <a:pathLst>
                      <a:path w="14" h="8">
                        <a:moveTo>
                          <a:pt x="5" y="0"/>
                        </a:moveTo>
                        <a:lnTo>
                          <a:pt x="11" y="2"/>
                        </a:lnTo>
                        <a:lnTo>
                          <a:pt x="13" y="7"/>
                        </a:lnTo>
                        <a:lnTo>
                          <a:pt x="0" y="5"/>
                        </a:lnTo>
                        <a:lnTo>
                          <a:pt x="0" y="2"/>
                        </a:lnTo>
                        <a:lnTo>
                          <a:pt x="5" y="0"/>
                        </a:lnTo>
                      </a:path>
                    </a:pathLst>
                  </a:custGeom>
                  <a:solidFill>
                    <a:srgbClr val="ccffcc"/>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590" name=""/>
                  <p:cNvSpPr/>
                  <p:nvPr/>
                </p:nvSpPr>
                <p:spPr>
                  <a:xfrm>
                    <a:off x="4734000" y="2546640"/>
                    <a:ext cx="19080" cy="11160"/>
                  </a:xfrm>
                  <a:custGeom>
                    <a:avLst/>
                    <a:gdLst/>
                    <a:ahLst/>
                    <a:rect l="l" t="t" r="r" b="b"/>
                    <a:pathLst>
                      <a:path w="14" h="8">
                        <a:moveTo>
                          <a:pt x="5" y="0"/>
                        </a:moveTo>
                        <a:lnTo>
                          <a:pt x="11" y="2"/>
                        </a:lnTo>
                        <a:lnTo>
                          <a:pt x="13" y="7"/>
                        </a:lnTo>
                        <a:lnTo>
                          <a:pt x="0" y="5"/>
                        </a:lnTo>
                        <a:lnTo>
                          <a:pt x="0" y="2"/>
                        </a:lnTo>
                        <a:lnTo>
                          <a:pt x="5" y="0"/>
                        </a:lnTo>
                      </a:path>
                    </a:pathLst>
                  </a:custGeom>
                  <a:noFill/>
                  <a:ln cap="rnd" w="12600">
                    <a:solidFill>
                      <a:srgbClr val="99ff99"/>
                    </a:solidFill>
                    <a:round/>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591" name=""/>
                  <p:cNvSpPr/>
                  <p:nvPr/>
                </p:nvSpPr>
                <p:spPr>
                  <a:xfrm>
                    <a:off x="4752000" y="2546640"/>
                    <a:ext cx="6840" cy="16560"/>
                  </a:xfrm>
                  <a:custGeom>
                    <a:avLst/>
                    <a:gdLst/>
                    <a:ahLst/>
                    <a:rect l="l" t="t" r="r" b="b"/>
                    <a:pathLst>
                      <a:path w="5" h="12">
                        <a:moveTo>
                          <a:pt x="0" y="0"/>
                        </a:moveTo>
                        <a:lnTo>
                          <a:pt x="4" y="2"/>
                        </a:lnTo>
                        <a:lnTo>
                          <a:pt x="2" y="11"/>
                        </a:lnTo>
                        <a:lnTo>
                          <a:pt x="0" y="0"/>
                        </a:lnTo>
                      </a:path>
                    </a:pathLst>
                  </a:custGeom>
                  <a:solidFill>
                    <a:srgbClr val="ccffcc"/>
                  </a:solidFill>
                  <a:ln w="0">
                    <a:noFill/>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Times New Roman"/>
                    </a:endParaRPr>
                  </a:p>
                </p:txBody>
              </p:sp>
              <p:sp>
                <p:nvSpPr>
                  <p:cNvPr id="592" name=""/>
                  <p:cNvSpPr/>
                  <p:nvPr/>
                </p:nvSpPr>
                <p:spPr>
                  <a:xfrm>
                    <a:off x="4752000" y="2546640"/>
                    <a:ext cx="6840" cy="16560"/>
                  </a:xfrm>
                  <a:custGeom>
                    <a:avLst/>
                    <a:gdLst/>
                    <a:ahLst/>
                    <a:rect l="l" t="t" r="r" b="b"/>
                    <a:pathLst>
                      <a:path w="5" h="12">
                        <a:moveTo>
                          <a:pt x="0" y="0"/>
                        </a:moveTo>
                        <a:lnTo>
                          <a:pt x="4" y="2"/>
                        </a:lnTo>
                        <a:lnTo>
                          <a:pt x="2" y="11"/>
                        </a:lnTo>
                        <a:lnTo>
                          <a:pt x="0" y="0"/>
                        </a:lnTo>
                      </a:path>
                    </a:pathLst>
                  </a:custGeom>
                  <a:noFill/>
                  <a:ln cap="rnd" w="12600">
                    <a:solidFill>
                      <a:srgbClr val="99ff99"/>
                    </a:solidFill>
                    <a:round/>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Times New Roman"/>
                    </a:endParaRPr>
                  </a:p>
                </p:txBody>
              </p:sp>
              <p:sp>
                <p:nvSpPr>
                  <p:cNvPr id="593" name=""/>
                  <p:cNvSpPr/>
                  <p:nvPr/>
                </p:nvSpPr>
                <p:spPr>
                  <a:xfrm>
                    <a:off x="4734000" y="2504160"/>
                    <a:ext cx="37440" cy="43920"/>
                  </a:xfrm>
                  <a:custGeom>
                    <a:avLst/>
                    <a:gdLst/>
                    <a:ahLst/>
                    <a:rect l="l" t="t" r="r" b="b"/>
                    <a:pathLst>
                      <a:path w="27" h="32">
                        <a:moveTo>
                          <a:pt x="8" y="4"/>
                        </a:moveTo>
                        <a:lnTo>
                          <a:pt x="10" y="7"/>
                        </a:lnTo>
                        <a:lnTo>
                          <a:pt x="0" y="11"/>
                        </a:lnTo>
                        <a:lnTo>
                          <a:pt x="2" y="14"/>
                        </a:lnTo>
                        <a:lnTo>
                          <a:pt x="5" y="24"/>
                        </a:lnTo>
                        <a:lnTo>
                          <a:pt x="13" y="25"/>
                        </a:lnTo>
                        <a:lnTo>
                          <a:pt x="12" y="29"/>
                        </a:lnTo>
                        <a:lnTo>
                          <a:pt x="19" y="31"/>
                        </a:lnTo>
                        <a:lnTo>
                          <a:pt x="19" y="24"/>
                        </a:lnTo>
                        <a:lnTo>
                          <a:pt x="22" y="24"/>
                        </a:lnTo>
                        <a:lnTo>
                          <a:pt x="19" y="16"/>
                        </a:lnTo>
                        <a:lnTo>
                          <a:pt x="26" y="11"/>
                        </a:lnTo>
                        <a:lnTo>
                          <a:pt x="21" y="0"/>
                        </a:lnTo>
                        <a:lnTo>
                          <a:pt x="15" y="4"/>
                        </a:lnTo>
                        <a:lnTo>
                          <a:pt x="15" y="5"/>
                        </a:lnTo>
                        <a:lnTo>
                          <a:pt x="13" y="11"/>
                        </a:lnTo>
                        <a:lnTo>
                          <a:pt x="13" y="4"/>
                        </a:lnTo>
                        <a:lnTo>
                          <a:pt x="8" y="4"/>
                        </a:lnTo>
                      </a:path>
                    </a:pathLst>
                  </a:custGeom>
                  <a:solidFill>
                    <a:srgbClr val="ccffcc"/>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594" name=""/>
                  <p:cNvSpPr/>
                  <p:nvPr/>
                </p:nvSpPr>
                <p:spPr>
                  <a:xfrm>
                    <a:off x="4734000" y="2504160"/>
                    <a:ext cx="37440" cy="43920"/>
                  </a:xfrm>
                  <a:custGeom>
                    <a:avLst/>
                    <a:gdLst/>
                    <a:ahLst/>
                    <a:rect l="l" t="t" r="r" b="b"/>
                    <a:pathLst>
                      <a:path w="27" h="32">
                        <a:moveTo>
                          <a:pt x="8" y="4"/>
                        </a:moveTo>
                        <a:lnTo>
                          <a:pt x="10" y="7"/>
                        </a:lnTo>
                        <a:lnTo>
                          <a:pt x="0" y="11"/>
                        </a:lnTo>
                        <a:lnTo>
                          <a:pt x="2" y="14"/>
                        </a:lnTo>
                        <a:lnTo>
                          <a:pt x="5" y="24"/>
                        </a:lnTo>
                        <a:lnTo>
                          <a:pt x="13" y="25"/>
                        </a:lnTo>
                        <a:lnTo>
                          <a:pt x="12" y="29"/>
                        </a:lnTo>
                        <a:lnTo>
                          <a:pt x="19" y="31"/>
                        </a:lnTo>
                        <a:lnTo>
                          <a:pt x="19" y="24"/>
                        </a:lnTo>
                        <a:lnTo>
                          <a:pt x="22" y="24"/>
                        </a:lnTo>
                        <a:lnTo>
                          <a:pt x="19" y="16"/>
                        </a:lnTo>
                        <a:lnTo>
                          <a:pt x="26" y="11"/>
                        </a:lnTo>
                        <a:lnTo>
                          <a:pt x="21" y="0"/>
                        </a:lnTo>
                        <a:lnTo>
                          <a:pt x="15" y="4"/>
                        </a:lnTo>
                        <a:lnTo>
                          <a:pt x="15" y="5"/>
                        </a:lnTo>
                        <a:lnTo>
                          <a:pt x="13" y="11"/>
                        </a:lnTo>
                        <a:lnTo>
                          <a:pt x="13" y="4"/>
                        </a:lnTo>
                        <a:lnTo>
                          <a:pt x="8" y="4"/>
                        </a:lnTo>
                      </a:path>
                    </a:pathLst>
                  </a:custGeom>
                  <a:noFill/>
                  <a:ln cap="rnd" w="12600">
                    <a:solidFill>
                      <a:srgbClr val="99ff99"/>
                    </a:solidFill>
                    <a:round/>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595" name=""/>
                  <p:cNvSpPr/>
                  <p:nvPr/>
                </p:nvSpPr>
                <p:spPr>
                  <a:xfrm>
                    <a:off x="4777200" y="2556360"/>
                    <a:ext cx="11160" cy="16560"/>
                  </a:xfrm>
                  <a:custGeom>
                    <a:avLst/>
                    <a:gdLst/>
                    <a:ahLst/>
                    <a:rect l="l" t="t" r="r" b="b"/>
                    <a:pathLst>
                      <a:path w="8" h="12">
                        <a:moveTo>
                          <a:pt x="7" y="6"/>
                        </a:moveTo>
                        <a:lnTo>
                          <a:pt x="7" y="11"/>
                        </a:lnTo>
                        <a:lnTo>
                          <a:pt x="0" y="9"/>
                        </a:lnTo>
                        <a:lnTo>
                          <a:pt x="0" y="4"/>
                        </a:lnTo>
                        <a:lnTo>
                          <a:pt x="4" y="6"/>
                        </a:lnTo>
                        <a:lnTo>
                          <a:pt x="2" y="0"/>
                        </a:lnTo>
                        <a:lnTo>
                          <a:pt x="7" y="4"/>
                        </a:lnTo>
                        <a:lnTo>
                          <a:pt x="7" y="6"/>
                        </a:lnTo>
                      </a:path>
                    </a:pathLst>
                  </a:custGeom>
                  <a:solidFill>
                    <a:srgbClr val="ccffcc"/>
                  </a:solidFill>
                  <a:ln w="0">
                    <a:noFill/>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Times New Roman"/>
                    </a:endParaRPr>
                  </a:p>
                </p:txBody>
              </p:sp>
              <p:sp>
                <p:nvSpPr>
                  <p:cNvPr id="596" name=""/>
                  <p:cNvSpPr/>
                  <p:nvPr/>
                </p:nvSpPr>
                <p:spPr>
                  <a:xfrm>
                    <a:off x="4777200" y="2556360"/>
                    <a:ext cx="11160" cy="16560"/>
                  </a:xfrm>
                  <a:custGeom>
                    <a:avLst/>
                    <a:gdLst/>
                    <a:ahLst/>
                    <a:rect l="l" t="t" r="r" b="b"/>
                    <a:pathLst>
                      <a:path w="8" h="12">
                        <a:moveTo>
                          <a:pt x="7" y="6"/>
                        </a:moveTo>
                        <a:lnTo>
                          <a:pt x="7" y="11"/>
                        </a:lnTo>
                        <a:lnTo>
                          <a:pt x="0" y="9"/>
                        </a:lnTo>
                        <a:lnTo>
                          <a:pt x="0" y="4"/>
                        </a:lnTo>
                        <a:lnTo>
                          <a:pt x="4" y="6"/>
                        </a:lnTo>
                        <a:lnTo>
                          <a:pt x="2" y="0"/>
                        </a:lnTo>
                        <a:lnTo>
                          <a:pt x="7" y="4"/>
                        </a:lnTo>
                        <a:lnTo>
                          <a:pt x="7" y="6"/>
                        </a:lnTo>
                      </a:path>
                    </a:pathLst>
                  </a:custGeom>
                  <a:noFill/>
                  <a:ln cap="rnd" w="12600">
                    <a:solidFill>
                      <a:srgbClr val="99ff99"/>
                    </a:solidFill>
                    <a:round/>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Times New Roman"/>
                    </a:endParaRPr>
                  </a:p>
                </p:txBody>
              </p:sp>
              <p:sp>
                <p:nvSpPr>
                  <p:cNvPr id="597" name=""/>
                  <p:cNvSpPr/>
                  <p:nvPr/>
                </p:nvSpPr>
                <p:spPr>
                  <a:xfrm>
                    <a:off x="4777200" y="2556360"/>
                    <a:ext cx="11160" cy="16560"/>
                  </a:xfrm>
                  <a:custGeom>
                    <a:avLst/>
                    <a:gdLst/>
                    <a:ahLst/>
                    <a:rect l="l" t="t" r="r" b="b"/>
                    <a:pathLst>
                      <a:path w="8" h="12">
                        <a:moveTo>
                          <a:pt x="7" y="6"/>
                        </a:moveTo>
                        <a:lnTo>
                          <a:pt x="7" y="11"/>
                        </a:lnTo>
                        <a:lnTo>
                          <a:pt x="0" y="9"/>
                        </a:lnTo>
                        <a:lnTo>
                          <a:pt x="0" y="4"/>
                        </a:lnTo>
                        <a:lnTo>
                          <a:pt x="4" y="6"/>
                        </a:lnTo>
                        <a:lnTo>
                          <a:pt x="2" y="0"/>
                        </a:lnTo>
                        <a:lnTo>
                          <a:pt x="7" y="4"/>
                        </a:lnTo>
                        <a:lnTo>
                          <a:pt x="7" y="6"/>
                        </a:lnTo>
                      </a:path>
                    </a:pathLst>
                  </a:custGeom>
                  <a:solidFill>
                    <a:srgbClr val="ccffcc"/>
                  </a:solidFill>
                  <a:ln w="0">
                    <a:noFill/>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Times New Roman"/>
                    </a:endParaRPr>
                  </a:p>
                </p:txBody>
              </p:sp>
              <p:sp>
                <p:nvSpPr>
                  <p:cNvPr id="598" name=""/>
                  <p:cNvSpPr/>
                  <p:nvPr/>
                </p:nvSpPr>
                <p:spPr>
                  <a:xfrm>
                    <a:off x="4777200" y="2556360"/>
                    <a:ext cx="11160" cy="16560"/>
                  </a:xfrm>
                  <a:custGeom>
                    <a:avLst/>
                    <a:gdLst/>
                    <a:ahLst/>
                    <a:rect l="l" t="t" r="r" b="b"/>
                    <a:pathLst>
                      <a:path w="8" h="12">
                        <a:moveTo>
                          <a:pt x="7" y="6"/>
                        </a:moveTo>
                        <a:lnTo>
                          <a:pt x="7" y="11"/>
                        </a:lnTo>
                        <a:lnTo>
                          <a:pt x="0" y="9"/>
                        </a:lnTo>
                        <a:lnTo>
                          <a:pt x="0" y="4"/>
                        </a:lnTo>
                        <a:lnTo>
                          <a:pt x="4" y="6"/>
                        </a:lnTo>
                        <a:lnTo>
                          <a:pt x="2" y="0"/>
                        </a:lnTo>
                        <a:lnTo>
                          <a:pt x="7" y="4"/>
                        </a:lnTo>
                        <a:lnTo>
                          <a:pt x="7" y="6"/>
                        </a:lnTo>
                      </a:path>
                    </a:pathLst>
                  </a:custGeom>
                  <a:noFill/>
                  <a:ln cap="rnd" w="12600">
                    <a:solidFill>
                      <a:srgbClr val="99ff99"/>
                    </a:solidFill>
                    <a:round/>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Times New Roman"/>
                    </a:endParaRPr>
                  </a:p>
                </p:txBody>
              </p:sp>
              <p:sp>
                <p:nvSpPr>
                  <p:cNvPr id="599" name=""/>
                  <p:cNvSpPr/>
                  <p:nvPr/>
                </p:nvSpPr>
                <p:spPr>
                  <a:xfrm>
                    <a:off x="4627440" y="2549520"/>
                    <a:ext cx="189720" cy="255960"/>
                  </a:xfrm>
                  <a:custGeom>
                    <a:avLst/>
                    <a:gdLst/>
                    <a:ahLst/>
                    <a:rect l="l" t="t" r="r" b="b"/>
                    <a:pathLst>
                      <a:path w="136" h="185">
                        <a:moveTo>
                          <a:pt x="133" y="102"/>
                        </a:moveTo>
                        <a:lnTo>
                          <a:pt x="135" y="89"/>
                        </a:lnTo>
                        <a:lnTo>
                          <a:pt x="131" y="84"/>
                        </a:lnTo>
                        <a:lnTo>
                          <a:pt x="128" y="56"/>
                        </a:lnTo>
                        <a:lnTo>
                          <a:pt x="124" y="53"/>
                        </a:lnTo>
                        <a:lnTo>
                          <a:pt x="128" y="40"/>
                        </a:lnTo>
                        <a:lnTo>
                          <a:pt x="124" y="29"/>
                        </a:lnTo>
                        <a:lnTo>
                          <a:pt x="104" y="12"/>
                        </a:lnTo>
                        <a:lnTo>
                          <a:pt x="97" y="16"/>
                        </a:lnTo>
                        <a:lnTo>
                          <a:pt x="100" y="11"/>
                        </a:lnTo>
                        <a:lnTo>
                          <a:pt x="82" y="25"/>
                        </a:lnTo>
                        <a:lnTo>
                          <a:pt x="71" y="25"/>
                        </a:lnTo>
                        <a:lnTo>
                          <a:pt x="76" y="14"/>
                        </a:lnTo>
                        <a:lnTo>
                          <a:pt x="60" y="14"/>
                        </a:lnTo>
                        <a:lnTo>
                          <a:pt x="59" y="11"/>
                        </a:lnTo>
                        <a:lnTo>
                          <a:pt x="59" y="2"/>
                        </a:lnTo>
                        <a:lnTo>
                          <a:pt x="53" y="0"/>
                        </a:lnTo>
                        <a:lnTo>
                          <a:pt x="40" y="0"/>
                        </a:lnTo>
                        <a:lnTo>
                          <a:pt x="45" y="11"/>
                        </a:lnTo>
                        <a:lnTo>
                          <a:pt x="40" y="14"/>
                        </a:lnTo>
                        <a:lnTo>
                          <a:pt x="48" y="27"/>
                        </a:lnTo>
                        <a:lnTo>
                          <a:pt x="38" y="29"/>
                        </a:lnTo>
                        <a:lnTo>
                          <a:pt x="40" y="40"/>
                        </a:lnTo>
                        <a:lnTo>
                          <a:pt x="38" y="36"/>
                        </a:lnTo>
                        <a:lnTo>
                          <a:pt x="33" y="38"/>
                        </a:lnTo>
                        <a:lnTo>
                          <a:pt x="31" y="33"/>
                        </a:lnTo>
                        <a:lnTo>
                          <a:pt x="26" y="33"/>
                        </a:lnTo>
                        <a:lnTo>
                          <a:pt x="20" y="33"/>
                        </a:lnTo>
                        <a:lnTo>
                          <a:pt x="17" y="38"/>
                        </a:lnTo>
                        <a:lnTo>
                          <a:pt x="24" y="43"/>
                        </a:lnTo>
                        <a:lnTo>
                          <a:pt x="17" y="43"/>
                        </a:lnTo>
                        <a:lnTo>
                          <a:pt x="15" y="54"/>
                        </a:lnTo>
                        <a:lnTo>
                          <a:pt x="9" y="58"/>
                        </a:lnTo>
                        <a:lnTo>
                          <a:pt x="17" y="65"/>
                        </a:lnTo>
                        <a:lnTo>
                          <a:pt x="9" y="76"/>
                        </a:lnTo>
                        <a:lnTo>
                          <a:pt x="0" y="76"/>
                        </a:lnTo>
                        <a:lnTo>
                          <a:pt x="0" y="105"/>
                        </a:lnTo>
                        <a:lnTo>
                          <a:pt x="4" y="111"/>
                        </a:lnTo>
                        <a:lnTo>
                          <a:pt x="0" y="118"/>
                        </a:lnTo>
                        <a:lnTo>
                          <a:pt x="5" y="127"/>
                        </a:lnTo>
                        <a:lnTo>
                          <a:pt x="4" y="133"/>
                        </a:lnTo>
                        <a:lnTo>
                          <a:pt x="12" y="140"/>
                        </a:lnTo>
                        <a:lnTo>
                          <a:pt x="31" y="145"/>
                        </a:lnTo>
                        <a:lnTo>
                          <a:pt x="24" y="166"/>
                        </a:lnTo>
                        <a:lnTo>
                          <a:pt x="24" y="176"/>
                        </a:lnTo>
                        <a:lnTo>
                          <a:pt x="42" y="176"/>
                        </a:lnTo>
                        <a:lnTo>
                          <a:pt x="53" y="180"/>
                        </a:lnTo>
                        <a:lnTo>
                          <a:pt x="59" y="178"/>
                        </a:lnTo>
                        <a:lnTo>
                          <a:pt x="66" y="184"/>
                        </a:lnTo>
                        <a:lnTo>
                          <a:pt x="69" y="178"/>
                        </a:lnTo>
                        <a:lnTo>
                          <a:pt x="78" y="182"/>
                        </a:lnTo>
                        <a:lnTo>
                          <a:pt x="95" y="175"/>
                        </a:lnTo>
                        <a:lnTo>
                          <a:pt x="104" y="178"/>
                        </a:lnTo>
                        <a:lnTo>
                          <a:pt x="106" y="176"/>
                        </a:lnTo>
                        <a:lnTo>
                          <a:pt x="104" y="164"/>
                        </a:lnTo>
                        <a:lnTo>
                          <a:pt x="118" y="151"/>
                        </a:lnTo>
                        <a:lnTo>
                          <a:pt x="100" y="133"/>
                        </a:lnTo>
                        <a:lnTo>
                          <a:pt x="91" y="115"/>
                        </a:lnTo>
                        <a:lnTo>
                          <a:pt x="95" y="118"/>
                        </a:lnTo>
                        <a:lnTo>
                          <a:pt x="124" y="102"/>
                        </a:lnTo>
                        <a:lnTo>
                          <a:pt x="124" y="94"/>
                        </a:lnTo>
                        <a:lnTo>
                          <a:pt x="133" y="102"/>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0" name=""/>
                  <p:cNvSpPr/>
                  <p:nvPr/>
                </p:nvSpPr>
                <p:spPr>
                  <a:xfrm>
                    <a:off x="4627440" y="2549520"/>
                    <a:ext cx="189720" cy="255960"/>
                  </a:xfrm>
                  <a:custGeom>
                    <a:avLst/>
                    <a:gdLst/>
                    <a:ahLst/>
                    <a:rect l="l" t="t" r="r" b="b"/>
                    <a:pathLst>
                      <a:path w="136" h="185">
                        <a:moveTo>
                          <a:pt x="133" y="102"/>
                        </a:moveTo>
                        <a:lnTo>
                          <a:pt x="135" y="89"/>
                        </a:lnTo>
                        <a:lnTo>
                          <a:pt x="131" y="84"/>
                        </a:lnTo>
                        <a:lnTo>
                          <a:pt x="128" y="56"/>
                        </a:lnTo>
                        <a:lnTo>
                          <a:pt x="124" y="53"/>
                        </a:lnTo>
                        <a:lnTo>
                          <a:pt x="128" y="40"/>
                        </a:lnTo>
                        <a:lnTo>
                          <a:pt x="124" y="29"/>
                        </a:lnTo>
                        <a:lnTo>
                          <a:pt x="104" y="12"/>
                        </a:lnTo>
                        <a:lnTo>
                          <a:pt x="97" y="16"/>
                        </a:lnTo>
                        <a:lnTo>
                          <a:pt x="100" y="11"/>
                        </a:lnTo>
                        <a:lnTo>
                          <a:pt x="82" y="25"/>
                        </a:lnTo>
                        <a:lnTo>
                          <a:pt x="71" y="25"/>
                        </a:lnTo>
                        <a:lnTo>
                          <a:pt x="76" y="14"/>
                        </a:lnTo>
                        <a:lnTo>
                          <a:pt x="60" y="14"/>
                        </a:lnTo>
                        <a:lnTo>
                          <a:pt x="59" y="11"/>
                        </a:lnTo>
                        <a:lnTo>
                          <a:pt x="59" y="2"/>
                        </a:lnTo>
                        <a:lnTo>
                          <a:pt x="53" y="0"/>
                        </a:lnTo>
                        <a:lnTo>
                          <a:pt x="40" y="0"/>
                        </a:lnTo>
                        <a:lnTo>
                          <a:pt x="45" y="11"/>
                        </a:lnTo>
                        <a:lnTo>
                          <a:pt x="40" y="14"/>
                        </a:lnTo>
                        <a:lnTo>
                          <a:pt x="48" y="27"/>
                        </a:lnTo>
                        <a:lnTo>
                          <a:pt x="38" y="29"/>
                        </a:lnTo>
                        <a:lnTo>
                          <a:pt x="40" y="40"/>
                        </a:lnTo>
                        <a:lnTo>
                          <a:pt x="38" y="36"/>
                        </a:lnTo>
                        <a:lnTo>
                          <a:pt x="33" y="38"/>
                        </a:lnTo>
                        <a:lnTo>
                          <a:pt x="31" y="33"/>
                        </a:lnTo>
                        <a:lnTo>
                          <a:pt x="26" y="33"/>
                        </a:lnTo>
                        <a:lnTo>
                          <a:pt x="20" y="33"/>
                        </a:lnTo>
                        <a:lnTo>
                          <a:pt x="17" y="38"/>
                        </a:lnTo>
                        <a:lnTo>
                          <a:pt x="24" y="43"/>
                        </a:lnTo>
                        <a:lnTo>
                          <a:pt x="17" y="43"/>
                        </a:lnTo>
                        <a:lnTo>
                          <a:pt x="15" y="54"/>
                        </a:lnTo>
                        <a:lnTo>
                          <a:pt x="9" y="58"/>
                        </a:lnTo>
                        <a:lnTo>
                          <a:pt x="17" y="65"/>
                        </a:lnTo>
                        <a:lnTo>
                          <a:pt x="9" y="76"/>
                        </a:lnTo>
                        <a:lnTo>
                          <a:pt x="0" y="76"/>
                        </a:lnTo>
                        <a:lnTo>
                          <a:pt x="0" y="105"/>
                        </a:lnTo>
                        <a:lnTo>
                          <a:pt x="4" y="111"/>
                        </a:lnTo>
                        <a:lnTo>
                          <a:pt x="0" y="118"/>
                        </a:lnTo>
                        <a:lnTo>
                          <a:pt x="5" y="127"/>
                        </a:lnTo>
                        <a:lnTo>
                          <a:pt x="4" y="133"/>
                        </a:lnTo>
                        <a:lnTo>
                          <a:pt x="12" y="140"/>
                        </a:lnTo>
                        <a:lnTo>
                          <a:pt x="31" y="145"/>
                        </a:lnTo>
                        <a:lnTo>
                          <a:pt x="24" y="166"/>
                        </a:lnTo>
                        <a:lnTo>
                          <a:pt x="24" y="176"/>
                        </a:lnTo>
                        <a:lnTo>
                          <a:pt x="42" y="176"/>
                        </a:lnTo>
                        <a:lnTo>
                          <a:pt x="53" y="180"/>
                        </a:lnTo>
                        <a:lnTo>
                          <a:pt x="59" y="178"/>
                        </a:lnTo>
                        <a:lnTo>
                          <a:pt x="66" y="184"/>
                        </a:lnTo>
                        <a:lnTo>
                          <a:pt x="69" y="178"/>
                        </a:lnTo>
                        <a:lnTo>
                          <a:pt x="78" y="182"/>
                        </a:lnTo>
                        <a:lnTo>
                          <a:pt x="95" y="175"/>
                        </a:lnTo>
                        <a:lnTo>
                          <a:pt x="104" y="178"/>
                        </a:lnTo>
                        <a:lnTo>
                          <a:pt x="106" y="176"/>
                        </a:lnTo>
                        <a:lnTo>
                          <a:pt x="104" y="164"/>
                        </a:lnTo>
                        <a:lnTo>
                          <a:pt x="118" y="151"/>
                        </a:lnTo>
                        <a:lnTo>
                          <a:pt x="100" y="133"/>
                        </a:lnTo>
                        <a:lnTo>
                          <a:pt x="91" y="115"/>
                        </a:lnTo>
                        <a:lnTo>
                          <a:pt x="95" y="118"/>
                        </a:lnTo>
                        <a:lnTo>
                          <a:pt x="124" y="102"/>
                        </a:lnTo>
                        <a:lnTo>
                          <a:pt x="124" y="94"/>
                        </a:lnTo>
                        <a:lnTo>
                          <a:pt x="133" y="102"/>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1" name=""/>
                  <p:cNvSpPr/>
                  <p:nvPr/>
                </p:nvSpPr>
                <p:spPr>
                  <a:xfrm>
                    <a:off x="4800960" y="2552400"/>
                    <a:ext cx="212760" cy="197640"/>
                  </a:xfrm>
                  <a:custGeom>
                    <a:avLst/>
                    <a:gdLst/>
                    <a:ahLst/>
                    <a:rect l="l" t="t" r="r" b="b"/>
                    <a:pathLst>
                      <a:path w="152" h="143">
                        <a:moveTo>
                          <a:pt x="144" y="23"/>
                        </a:moveTo>
                        <a:lnTo>
                          <a:pt x="147" y="52"/>
                        </a:lnTo>
                        <a:lnTo>
                          <a:pt x="138" y="63"/>
                        </a:lnTo>
                        <a:lnTo>
                          <a:pt x="141" y="71"/>
                        </a:lnTo>
                        <a:lnTo>
                          <a:pt x="141" y="82"/>
                        </a:lnTo>
                        <a:lnTo>
                          <a:pt x="151" y="105"/>
                        </a:lnTo>
                        <a:lnTo>
                          <a:pt x="134" y="122"/>
                        </a:lnTo>
                        <a:lnTo>
                          <a:pt x="129" y="133"/>
                        </a:lnTo>
                        <a:lnTo>
                          <a:pt x="129" y="142"/>
                        </a:lnTo>
                        <a:lnTo>
                          <a:pt x="125" y="142"/>
                        </a:lnTo>
                        <a:lnTo>
                          <a:pt x="111" y="133"/>
                        </a:lnTo>
                        <a:lnTo>
                          <a:pt x="87" y="138"/>
                        </a:lnTo>
                        <a:lnTo>
                          <a:pt x="80" y="131"/>
                        </a:lnTo>
                        <a:lnTo>
                          <a:pt x="75" y="133"/>
                        </a:lnTo>
                        <a:lnTo>
                          <a:pt x="65" y="129"/>
                        </a:lnTo>
                        <a:lnTo>
                          <a:pt x="54" y="118"/>
                        </a:lnTo>
                        <a:lnTo>
                          <a:pt x="52" y="113"/>
                        </a:lnTo>
                        <a:lnTo>
                          <a:pt x="42" y="111"/>
                        </a:lnTo>
                        <a:lnTo>
                          <a:pt x="38" y="114"/>
                        </a:lnTo>
                        <a:lnTo>
                          <a:pt x="27" y="102"/>
                        </a:lnTo>
                        <a:lnTo>
                          <a:pt x="14" y="96"/>
                        </a:lnTo>
                        <a:lnTo>
                          <a:pt x="9" y="100"/>
                        </a:lnTo>
                        <a:lnTo>
                          <a:pt x="11" y="87"/>
                        </a:lnTo>
                        <a:lnTo>
                          <a:pt x="7" y="82"/>
                        </a:lnTo>
                        <a:lnTo>
                          <a:pt x="4" y="54"/>
                        </a:lnTo>
                        <a:lnTo>
                          <a:pt x="0" y="51"/>
                        </a:lnTo>
                        <a:lnTo>
                          <a:pt x="4" y="38"/>
                        </a:lnTo>
                        <a:lnTo>
                          <a:pt x="0" y="27"/>
                        </a:lnTo>
                        <a:lnTo>
                          <a:pt x="4" y="31"/>
                        </a:lnTo>
                        <a:lnTo>
                          <a:pt x="5" y="25"/>
                        </a:lnTo>
                        <a:lnTo>
                          <a:pt x="2" y="25"/>
                        </a:lnTo>
                        <a:lnTo>
                          <a:pt x="4" y="23"/>
                        </a:lnTo>
                        <a:lnTo>
                          <a:pt x="47" y="1"/>
                        </a:lnTo>
                        <a:lnTo>
                          <a:pt x="68" y="0"/>
                        </a:lnTo>
                        <a:lnTo>
                          <a:pt x="68" y="5"/>
                        </a:lnTo>
                        <a:lnTo>
                          <a:pt x="65" y="3"/>
                        </a:lnTo>
                        <a:lnTo>
                          <a:pt x="68" y="14"/>
                        </a:lnTo>
                        <a:lnTo>
                          <a:pt x="83" y="9"/>
                        </a:lnTo>
                        <a:lnTo>
                          <a:pt x="103" y="12"/>
                        </a:lnTo>
                        <a:lnTo>
                          <a:pt x="131" y="10"/>
                        </a:lnTo>
                        <a:lnTo>
                          <a:pt x="141" y="20"/>
                        </a:lnTo>
                        <a:lnTo>
                          <a:pt x="144" y="23"/>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2" name=""/>
                  <p:cNvSpPr/>
                  <p:nvPr/>
                </p:nvSpPr>
                <p:spPr>
                  <a:xfrm>
                    <a:off x="4800960" y="2552400"/>
                    <a:ext cx="212760" cy="197640"/>
                  </a:xfrm>
                  <a:custGeom>
                    <a:avLst/>
                    <a:gdLst/>
                    <a:ahLst/>
                    <a:rect l="l" t="t" r="r" b="b"/>
                    <a:pathLst>
                      <a:path w="152" h="143">
                        <a:moveTo>
                          <a:pt x="144" y="23"/>
                        </a:moveTo>
                        <a:lnTo>
                          <a:pt x="147" y="52"/>
                        </a:lnTo>
                        <a:lnTo>
                          <a:pt x="138" y="63"/>
                        </a:lnTo>
                        <a:lnTo>
                          <a:pt x="141" y="71"/>
                        </a:lnTo>
                        <a:lnTo>
                          <a:pt x="141" y="82"/>
                        </a:lnTo>
                        <a:lnTo>
                          <a:pt x="151" y="105"/>
                        </a:lnTo>
                        <a:lnTo>
                          <a:pt x="134" y="122"/>
                        </a:lnTo>
                        <a:lnTo>
                          <a:pt x="129" y="133"/>
                        </a:lnTo>
                        <a:lnTo>
                          <a:pt x="129" y="142"/>
                        </a:lnTo>
                        <a:lnTo>
                          <a:pt x="125" y="142"/>
                        </a:lnTo>
                        <a:lnTo>
                          <a:pt x="111" y="133"/>
                        </a:lnTo>
                        <a:lnTo>
                          <a:pt x="87" y="138"/>
                        </a:lnTo>
                        <a:lnTo>
                          <a:pt x="80" y="131"/>
                        </a:lnTo>
                        <a:lnTo>
                          <a:pt x="75" y="133"/>
                        </a:lnTo>
                        <a:lnTo>
                          <a:pt x="65" y="129"/>
                        </a:lnTo>
                        <a:lnTo>
                          <a:pt x="54" y="118"/>
                        </a:lnTo>
                        <a:lnTo>
                          <a:pt x="52" y="113"/>
                        </a:lnTo>
                        <a:lnTo>
                          <a:pt x="42" y="111"/>
                        </a:lnTo>
                        <a:lnTo>
                          <a:pt x="38" y="114"/>
                        </a:lnTo>
                        <a:lnTo>
                          <a:pt x="27" y="102"/>
                        </a:lnTo>
                        <a:lnTo>
                          <a:pt x="14" y="96"/>
                        </a:lnTo>
                        <a:lnTo>
                          <a:pt x="9" y="100"/>
                        </a:lnTo>
                        <a:lnTo>
                          <a:pt x="11" y="87"/>
                        </a:lnTo>
                        <a:lnTo>
                          <a:pt x="7" y="82"/>
                        </a:lnTo>
                        <a:lnTo>
                          <a:pt x="4" y="54"/>
                        </a:lnTo>
                        <a:lnTo>
                          <a:pt x="0" y="51"/>
                        </a:lnTo>
                        <a:lnTo>
                          <a:pt x="4" y="38"/>
                        </a:lnTo>
                        <a:lnTo>
                          <a:pt x="0" y="27"/>
                        </a:lnTo>
                        <a:lnTo>
                          <a:pt x="4" y="31"/>
                        </a:lnTo>
                        <a:lnTo>
                          <a:pt x="5" y="25"/>
                        </a:lnTo>
                        <a:lnTo>
                          <a:pt x="2" y="25"/>
                        </a:lnTo>
                        <a:lnTo>
                          <a:pt x="4" y="23"/>
                        </a:lnTo>
                        <a:lnTo>
                          <a:pt x="47" y="1"/>
                        </a:lnTo>
                        <a:lnTo>
                          <a:pt x="68" y="0"/>
                        </a:lnTo>
                        <a:lnTo>
                          <a:pt x="68" y="5"/>
                        </a:lnTo>
                        <a:lnTo>
                          <a:pt x="65" y="3"/>
                        </a:lnTo>
                        <a:lnTo>
                          <a:pt x="68" y="14"/>
                        </a:lnTo>
                        <a:lnTo>
                          <a:pt x="83" y="9"/>
                        </a:lnTo>
                        <a:lnTo>
                          <a:pt x="103" y="12"/>
                        </a:lnTo>
                        <a:lnTo>
                          <a:pt x="131" y="10"/>
                        </a:lnTo>
                        <a:lnTo>
                          <a:pt x="141" y="20"/>
                        </a:lnTo>
                        <a:lnTo>
                          <a:pt x="144" y="23"/>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3" name=""/>
                  <p:cNvSpPr/>
                  <p:nvPr/>
                </p:nvSpPr>
                <p:spPr>
                  <a:xfrm>
                    <a:off x="4929480" y="2967480"/>
                    <a:ext cx="136800" cy="114480"/>
                  </a:xfrm>
                  <a:custGeom>
                    <a:avLst/>
                    <a:gdLst/>
                    <a:ahLst/>
                    <a:rect l="l" t="t" r="r" b="b"/>
                    <a:pathLst>
                      <a:path w="98" h="83">
                        <a:moveTo>
                          <a:pt x="9" y="55"/>
                        </a:moveTo>
                        <a:lnTo>
                          <a:pt x="12" y="55"/>
                        </a:lnTo>
                        <a:lnTo>
                          <a:pt x="15" y="59"/>
                        </a:lnTo>
                        <a:lnTo>
                          <a:pt x="9" y="59"/>
                        </a:lnTo>
                        <a:lnTo>
                          <a:pt x="15" y="68"/>
                        </a:lnTo>
                        <a:lnTo>
                          <a:pt x="36" y="68"/>
                        </a:lnTo>
                        <a:lnTo>
                          <a:pt x="45" y="71"/>
                        </a:lnTo>
                        <a:lnTo>
                          <a:pt x="42" y="75"/>
                        </a:lnTo>
                        <a:lnTo>
                          <a:pt x="53" y="75"/>
                        </a:lnTo>
                        <a:lnTo>
                          <a:pt x="59" y="82"/>
                        </a:lnTo>
                        <a:lnTo>
                          <a:pt x="59" y="71"/>
                        </a:lnTo>
                        <a:lnTo>
                          <a:pt x="35" y="57"/>
                        </a:lnTo>
                        <a:lnTo>
                          <a:pt x="42" y="55"/>
                        </a:lnTo>
                        <a:lnTo>
                          <a:pt x="42" y="49"/>
                        </a:lnTo>
                        <a:lnTo>
                          <a:pt x="45" y="51"/>
                        </a:lnTo>
                        <a:lnTo>
                          <a:pt x="36" y="37"/>
                        </a:lnTo>
                        <a:lnTo>
                          <a:pt x="36" y="24"/>
                        </a:lnTo>
                        <a:lnTo>
                          <a:pt x="42" y="24"/>
                        </a:lnTo>
                        <a:lnTo>
                          <a:pt x="40" y="28"/>
                        </a:lnTo>
                        <a:lnTo>
                          <a:pt x="52" y="37"/>
                        </a:lnTo>
                        <a:lnTo>
                          <a:pt x="49" y="31"/>
                        </a:lnTo>
                        <a:lnTo>
                          <a:pt x="59" y="37"/>
                        </a:lnTo>
                        <a:lnTo>
                          <a:pt x="55" y="28"/>
                        </a:lnTo>
                        <a:lnTo>
                          <a:pt x="62" y="31"/>
                        </a:lnTo>
                        <a:lnTo>
                          <a:pt x="53" y="24"/>
                        </a:lnTo>
                        <a:lnTo>
                          <a:pt x="64" y="17"/>
                        </a:lnTo>
                        <a:lnTo>
                          <a:pt x="73" y="17"/>
                        </a:lnTo>
                        <a:lnTo>
                          <a:pt x="90" y="20"/>
                        </a:lnTo>
                        <a:lnTo>
                          <a:pt x="97" y="6"/>
                        </a:lnTo>
                        <a:lnTo>
                          <a:pt x="93" y="0"/>
                        </a:lnTo>
                        <a:lnTo>
                          <a:pt x="92" y="0"/>
                        </a:lnTo>
                        <a:lnTo>
                          <a:pt x="92" y="6"/>
                        </a:lnTo>
                        <a:lnTo>
                          <a:pt x="85" y="9"/>
                        </a:lnTo>
                        <a:lnTo>
                          <a:pt x="80" y="11"/>
                        </a:lnTo>
                        <a:lnTo>
                          <a:pt x="64" y="4"/>
                        </a:lnTo>
                        <a:lnTo>
                          <a:pt x="42" y="9"/>
                        </a:lnTo>
                        <a:lnTo>
                          <a:pt x="12" y="18"/>
                        </a:lnTo>
                        <a:lnTo>
                          <a:pt x="12" y="24"/>
                        </a:lnTo>
                        <a:lnTo>
                          <a:pt x="0" y="42"/>
                        </a:lnTo>
                        <a:lnTo>
                          <a:pt x="9" y="55"/>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4" name=""/>
                  <p:cNvSpPr/>
                  <p:nvPr/>
                </p:nvSpPr>
                <p:spPr>
                  <a:xfrm>
                    <a:off x="4929480" y="2967480"/>
                    <a:ext cx="136800" cy="114480"/>
                  </a:xfrm>
                  <a:custGeom>
                    <a:avLst/>
                    <a:gdLst/>
                    <a:ahLst/>
                    <a:rect l="l" t="t" r="r" b="b"/>
                    <a:pathLst>
                      <a:path w="98" h="83">
                        <a:moveTo>
                          <a:pt x="9" y="55"/>
                        </a:moveTo>
                        <a:lnTo>
                          <a:pt x="12" y="55"/>
                        </a:lnTo>
                        <a:lnTo>
                          <a:pt x="15" y="59"/>
                        </a:lnTo>
                        <a:lnTo>
                          <a:pt x="9" y="59"/>
                        </a:lnTo>
                        <a:lnTo>
                          <a:pt x="15" y="68"/>
                        </a:lnTo>
                        <a:lnTo>
                          <a:pt x="36" y="68"/>
                        </a:lnTo>
                        <a:lnTo>
                          <a:pt x="45" y="71"/>
                        </a:lnTo>
                        <a:lnTo>
                          <a:pt x="42" y="75"/>
                        </a:lnTo>
                        <a:lnTo>
                          <a:pt x="53" y="75"/>
                        </a:lnTo>
                        <a:lnTo>
                          <a:pt x="59" y="82"/>
                        </a:lnTo>
                        <a:lnTo>
                          <a:pt x="59" y="71"/>
                        </a:lnTo>
                        <a:lnTo>
                          <a:pt x="35" y="57"/>
                        </a:lnTo>
                        <a:lnTo>
                          <a:pt x="42" y="55"/>
                        </a:lnTo>
                        <a:lnTo>
                          <a:pt x="42" y="49"/>
                        </a:lnTo>
                        <a:lnTo>
                          <a:pt x="45" y="51"/>
                        </a:lnTo>
                        <a:lnTo>
                          <a:pt x="36" y="37"/>
                        </a:lnTo>
                        <a:lnTo>
                          <a:pt x="36" y="24"/>
                        </a:lnTo>
                        <a:lnTo>
                          <a:pt x="42" y="24"/>
                        </a:lnTo>
                        <a:lnTo>
                          <a:pt x="40" y="28"/>
                        </a:lnTo>
                        <a:lnTo>
                          <a:pt x="52" y="37"/>
                        </a:lnTo>
                        <a:lnTo>
                          <a:pt x="49" y="31"/>
                        </a:lnTo>
                        <a:lnTo>
                          <a:pt x="59" y="37"/>
                        </a:lnTo>
                        <a:lnTo>
                          <a:pt x="55" y="28"/>
                        </a:lnTo>
                        <a:lnTo>
                          <a:pt x="62" y="31"/>
                        </a:lnTo>
                        <a:lnTo>
                          <a:pt x="53" y="24"/>
                        </a:lnTo>
                        <a:lnTo>
                          <a:pt x="64" y="17"/>
                        </a:lnTo>
                        <a:lnTo>
                          <a:pt x="73" y="17"/>
                        </a:lnTo>
                        <a:lnTo>
                          <a:pt x="90" y="20"/>
                        </a:lnTo>
                        <a:lnTo>
                          <a:pt x="97" y="6"/>
                        </a:lnTo>
                        <a:lnTo>
                          <a:pt x="93" y="0"/>
                        </a:lnTo>
                        <a:lnTo>
                          <a:pt x="92" y="0"/>
                        </a:lnTo>
                        <a:lnTo>
                          <a:pt x="92" y="6"/>
                        </a:lnTo>
                        <a:lnTo>
                          <a:pt x="85" y="9"/>
                        </a:lnTo>
                        <a:lnTo>
                          <a:pt x="80" y="11"/>
                        </a:lnTo>
                        <a:lnTo>
                          <a:pt x="64" y="4"/>
                        </a:lnTo>
                        <a:lnTo>
                          <a:pt x="42" y="9"/>
                        </a:lnTo>
                        <a:lnTo>
                          <a:pt x="12" y="18"/>
                        </a:lnTo>
                        <a:lnTo>
                          <a:pt x="12" y="24"/>
                        </a:lnTo>
                        <a:lnTo>
                          <a:pt x="0" y="42"/>
                        </a:lnTo>
                        <a:lnTo>
                          <a:pt x="9" y="55"/>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5" name=""/>
                  <p:cNvSpPr/>
                  <p:nvPr/>
                </p:nvSpPr>
                <p:spPr>
                  <a:xfrm>
                    <a:off x="4919760" y="3025440"/>
                    <a:ext cx="9720" cy="9720"/>
                  </a:xfrm>
                  <a:custGeom>
                    <a:avLst/>
                    <a:gdLst/>
                    <a:ahLst/>
                    <a:rect l="l" t="t" r="r" b="b"/>
                    <a:pathLst>
                      <a:path w="7" h="7">
                        <a:moveTo>
                          <a:pt x="6" y="6"/>
                        </a:moveTo>
                        <a:lnTo>
                          <a:pt x="2" y="0"/>
                        </a:lnTo>
                        <a:lnTo>
                          <a:pt x="0" y="0"/>
                        </a:lnTo>
                        <a:lnTo>
                          <a:pt x="6" y="6"/>
                        </a:lnTo>
                      </a:path>
                    </a:pathLst>
                  </a:custGeom>
                  <a:solidFill>
                    <a:srgbClr val="ccffcc"/>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606" name=""/>
                  <p:cNvSpPr/>
                  <p:nvPr/>
                </p:nvSpPr>
                <p:spPr>
                  <a:xfrm>
                    <a:off x="4919760" y="3025440"/>
                    <a:ext cx="9720" cy="9720"/>
                  </a:xfrm>
                  <a:custGeom>
                    <a:avLst/>
                    <a:gdLst/>
                    <a:ahLst/>
                    <a:rect l="l" t="t" r="r" b="b"/>
                    <a:pathLst>
                      <a:path w="7" h="7">
                        <a:moveTo>
                          <a:pt x="6" y="6"/>
                        </a:moveTo>
                        <a:lnTo>
                          <a:pt x="2" y="0"/>
                        </a:lnTo>
                        <a:lnTo>
                          <a:pt x="0" y="0"/>
                        </a:lnTo>
                        <a:lnTo>
                          <a:pt x="6" y="6"/>
                        </a:lnTo>
                      </a:path>
                    </a:pathLst>
                  </a:custGeom>
                  <a:noFill/>
                  <a:ln cap="rnd" w="12600">
                    <a:solidFill>
                      <a:srgbClr val="99ff99"/>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607" name=""/>
                  <p:cNvSpPr/>
                  <p:nvPr/>
                </p:nvSpPr>
                <p:spPr>
                  <a:xfrm>
                    <a:off x="4935240" y="3061440"/>
                    <a:ext cx="7920" cy="10800"/>
                  </a:xfrm>
                  <a:custGeom>
                    <a:avLst/>
                    <a:gdLst/>
                    <a:ahLst/>
                    <a:rect l="l" t="t" r="r" b="b"/>
                    <a:pathLst>
                      <a:path w="6" h="8">
                        <a:moveTo>
                          <a:pt x="5" y="7"/>
                        </a:moveTo>
                        <a:lnTo>
                          <a:pt x="3" y="0"/>
                        </a:lnTo>
                        <a:lnTo>
                          <a:pt x="0" y="3"/>
                        </a:lnTo>
                        <a:lnTo>
                          <a:pt x="5" y="7"/>
                        </a:lnTo>
                      </a:path>
                    </a:pathLst>
                  </a:custGeom>
                  <a:solidFill>
                    <a:srgbClr val="ccffcc"/>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608" name=""/>
                  <p:cNvSpPr/>
                  <p:nvPr/>
                </p:nvSpPr>
                <p:spPr>
                  <a:xfrm>
                    <a:off x="4935240" y="3061440"/>
                    <a:ext cx="7920" cy="10800"/>
                  </a:xfrm>
                  <a:custGeom>
                    <a:avLst/>
                    <a:gdLst/>
                    <a:ahLst/>
                    <a:rect l="l" t="t" r="r" b="b"/>
                    <a:pathLst>
                      <a:path w="6" h="8">
                        <a:moveTo>
                          <a:pt x="5" y="7"/>
                        </a:moveTo>
                        <a:lnTo>
                          <a:pt x="3" y="0"/>
                        </a:lnTo>
                        <a:lnTo>
                          <a:pt x="0" y="3"/>
                        </a:lnTo>
                        <a:lnTo>
                          <a:pt x="5" y="7"/>
                        </a:lnTo>
                      </a:path>
                    </a:pathLst>
                  </a:custGeom>
                  <a:noFill/>
                  <a:ln cap="rnd" w="12600">
                    <a:solidFill>
                      <a:srgbClr val="99ff99"/>
                    </a:solidFill>
                    <a:round/>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609" name=""/>
                  <p:cNvSpPr/>
                  <p:nvPr/>
                </p:nvSpPr>
                <p:spPr>
                  <a:xfrm>
                    <a:off x="4952160" y="3062880"/>
                    <a:ext cx="47520" cy="49680"/>
                  </a:xfrm>
                  <a:custGeom>
                    <a:avLst/>
                    <a:gdLst/>
                    <a:ahLst/>
                    <a:rect l="l" t="t" r="r" b="b"/>
                    <a:pathLst>
                      <a:path w="34" h="36">
                        <a:moveTo>
                          <a:pt x="12" y="0"/>
                        </a:moveTo>
                        <a:lnTo>
                          <a:pt x="3" y="2"/>
                        </a:lnTo>
                        <a:lnTo>
                          <a:pt x="0" y="10"/>
                        </a:lnTo>
                        <a:lnTo>
                          <a:pt x="7" y="21"/>
                        </a:lnTo>
                        <a:lnTo>
                          <a:pt x="7" y="28"/>
                        </a:lnTo>
                        <a:lnTo>
                          <a:pt x="9" y="30"/>
                        </a:lnTo>
                        <a:lnTo>
                          <a:pt x="12" y="24"/>
                        </a:lnTo>
                        <a:lnTo>
                          <a:pt x="16" y="35"/>
                        </a:lnTo>
                        <a:lnTo>
                          <a:pt x="21" y="30"/>
                        </a:lnTo>
                        <a:lnTo>
                          <a:pt x="28" y="35"/>
                        </a:lnTo>
                        <a:lnTo>
                          <a:pt x="23" y="15"/>
                        </a:lnTo>
                        <a:lnTo>
                          <a:pt x="28" y="21"/>
                        </a:lnTo>
                        <a:lnTo>
                          <a:pt x="33" y="17"/>
                        </a:lnTo>
                        <a:lnTo>
                          <a:pt x="28" y="8"/>
                        </a:lnTo>
                        <a:lnTo>
                          <a:pt x="12" y="0"/>
                        </a:lnTo>
                      </a:path>
                    </a:pathLst>
                  </a:custGeom>
                  <a:solidFill>
                    <a:srgbClr val="ccffcc"/>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610" name=""/>
                  <p:cNvSpPr/>
                  <p:nvPr/>
                </p:nvSpPr>
                <p:spPr>
                  <a:xfrm>
                    <a:off x="4952160" y="3062880"/>
                    <a:ext cx="47520" cy="49680"/>
                  </a:xfrm>
                  <a:custGeom>
                    <a:avLst/>
                    <a:gdLst/>
                    <a:ahLst/>
                    <a:rect l="l" t="t" r="r" b="b"/>
                    <a:pathLst>
                      <a:path w="34" h="36">
                        <a:moveTo>
                          <a:pt x="12" y="0"/>
                        </a:moveTo>
                        <a:lnTo>
                          <a:pt x="3" y="2"/>
                        </a:lnTo>
                        <a:lnTo>
                          <a:pt x="0" y="10"/>
                        </a:lnTo>
                        <a:lnTo>
                          <a:pt x="7" y="21"/>
                        </a:lnTo>
                        <a:lnTo>
                          <a:pt x="7" y="28"/>
                        </a:lnTo>
                        <a:lnTo>
                          <a:pt x="9" y="30"/>
                        </a:lnTo>
                        <a:lnTo>
                          <a:pt x="12" y="24"/>
                        </a:lnTo>
                        <a:lnTo>
                          <a:pt x="16" y="35"/>
                        </a:lnTo>
                        <a:lnTo>
                          <a:pt x="21" y="30"/>
                        </a:lnTo>
                        <a:lnTo>
                          <a:pt x="28" y="35"/>
                        </a:lnTo>
                        <a:lnTo>
                          <a:pt x="23" y="15"/>
                        </a:lnTo>
                        <a:lnTo>
                          <a:pt x="28" y="21"/>
                        </a:lnTo>
                        <a:lnTo>
                          <a:pt x="33" y="17"/>
                        </a:lnTo>
                        <a:lnTo>
                          <a:pt x="28" y="8"/>
                        </a:lnTo>
                        <a:lnTo>
                          <a:pt x="12" y="0"/>
                        </a:lnTo>
                      </a:path>
                    </a:pathLst>
                  </a:custGeom>
                  <a:noFill/>
                  <a:ln cap="rnd" w="12600">
                    <a:solidFill>
                      <a:srgbClr val="99ff99"/>
                    </a:solidFill>
                    <a:round/>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611" name=""/>
                  <p:cNvSpPr/>
                  <p:nvPr/>
                </p:nvSpPr>
                <p:spPr>
                  <a:xfrm>
                    <a:off x="5027760" y="3074040"/>
                    <a:ext cx="7920" cy="7920"/>
                  </a:xfrm>
                  <a:custGeom>
                    <a:avLst/>
                    <a:gdLst/>
                    <a:ahLst/>
                    <a:rect l="l" t="t" r="r" b="b"/>
                    <a:pathLst>
                      <a:path w="6" h="6">
                        <a:moveTo>
                          <a:pt x="5" y="5"/>
                        </a:moveTo>
                        <a:lnTo>
                          <a:pt x="5" y="0"/>
                        </a:lnTo>
                        <a:lnTo>
                          <a:pt x="0" y="0"/>
                        </a:lnTo>
                        <a:lnTo>
                          <a:pt x="5" y="5"/>
                        </a:lnTo>
                      </a:path>
                    </a:pathLst>
                  </a:custGeom>
                  <a:solidFill>
                    <a:srgbClr val="ccffcc"/>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612" name=""/>
                  <p:cNvSpPr/>
                  <p:nvPr/>
                </p:nvSpPr>
                <p:spPr>
                  <a:xfrm>
                    <a:off x="5027760" y="3074040"/>
                    <a:ext cx="7920" cy="7920"/>
                  </a:xfrm>
                  <a:custGeom>
                    <a:avLst/>
                    <a:gdLst/>
                    <a:ahLst/>
                    <a:rect l="l" t="t" r="r" b="b"/>
                    <a:pathLst>
                      <a:path w="6" h="6">
                        <a:moveTo>
                          <a:pt x="5" y="5"/>
                        </a:moveTo>
                        <a:lnTo>
                          <a:pt x="5" y="0"/>
                        </a:lnTo>
                        <a:lnTo>
                          <a:pt x="0" y="0"/>
                        </a:lnTo>
                        <a:lnTo>
                          <a:pt x="5" y="5"/>
                        </a:lnTo>
                      </a:path>
                    </a:pathLst>
                  </a:custGeom>
                  <a:noFill/>
                  <a:ln cap="rnd" w="12600">
                    <a:solidFill>
                      <a:srgbClr val="99ff99"/>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613" name=""/>
                  <p:cNvSpPr/>
                  <p:nvPr/>
                </p:nvSpPr>
                <p:spPr>
                  <a:xfrm>
                    <a:off x="5002200" y="3133440"/>
                    <a:ext cx="60120" cy="21960"/>
                  </a:xfrm>
                  <a:custGeom>
                    <a:avLst/>
                    <a:gdLst/>
                    <a:ahLst/>
                    <a:rect l="l" t="t" r="r" b="b"/>
                    <a:pathLst>
                      <a:path w="43" h="16">
                        <a:moveTo>
                          <a:pt x="23" y="4"/>
                        </a:moveTo>
                        <a:lnTo>
                          <a:pt x="13" y="6"/>
                        </a:lnTo>
                        <a:lnTo>
                          <a:pt x="9" y="0"/>
                        </a:lnTo>
                        <a:lnTo>
                          <a:pt x="2" y="0"/>
                        </a:lnTo>
                        <a:lnTo>
                          <a:pt x="0" y="8"/>
                        </a:lnTo>
                        <a:lnTo>
                          <a:pt x="14" y="10"/>
                        </a:lnTo>
                        <a:lnTo>
                          <a:pt x="18" y="15"/>
                        </a:lnTo>
                        <a:lnTo>
                          <a:pt x="40" y="11"/>
                        </a:lnTo>
                        <a:lnTo>
                          <a:pt x="42" y="8"/>
                        </a:lnTo>
                        <a:lnTo>
                          <a:pt x="37" y="10"/>
                        </a:lnTo>
                        <a:lnTo>
                          <a:pt x="23" y="4"/>
                        </a:lnTo>
                      </a:path>
                    </a:pathLst>
                  </a:custGeom>
                  <a:solidFill>
                    <a:srgbClr val="ccffcc"/>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614" name=""/>
                  <p:cNvSpPr/>
                  <p:nvPr/>
                </p:nvSpPr>
                <p:spPr>
                  <a:xfrm>
                    <a:off x="5002200" y="3133440"/>
                    <a:ext cx="60120" cy="21960"/>
                  </a:xfrm>
                  <a:custGeom>
                    <a:avLst/>
                    <a:gdLst/>
                    <a:ahLst/>
                    <a:rect l="l" t="t" r="r" b="b"/>
                    <a:pathLst>
                      <a:path w="43" h="16">
                        <a:moveTo>
                          <a:pt x="23" y="4"/>
                        </a:moveTo>
                        <a:lnTo>
                          <a:pt x="13" y="6"/>
                        </a:lnTo>
                        <a:lnTo>
                          <a:pt x="9" y="0"/>
                        </a:lnTo>
                        <a:lnTo>
                          <a:pt x="2" y="0"/>
                        </a:lnTo>
                        <a:lnTo>
                          <a:pt x="0" y="8"/>
                        </a:lnTo>
                        <a:lnTo>
                          <a:pt x="14" y="10"/>
                        </a:lnTo>
                        <a:lnTo>
                          <a:pt x="18" y="15"/>
                        </a:lnTo>
                        <a:lnTo>
                          <a:pt x="40" y="11"/>
                        </a:lnTo>
                        <a:lnTo>
                          <a:pt x="42" y="8"/>
                        </a:lnTo>
                        <a:lnTo>
                          <a:pt x="37" y="10"/>
                        </a:lnTo>
                        <a:lnTo>
                          <a:pt x="23" y="4"/>
                        </a:lnTo>
                      </a:path>
                    </a:pathLst>
                  </a:custGeom>
                  <a:noFill/>
                  <a:ln cap="rnd" w="12600">
                    <a:solidFill>
                      <a:srgbClr val="99ff99"/>
                    </a:solidFill>
                    <a:round/>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615" name=""/>
                  <p:cNvSpPr/>
                  <p:nvPr/>
                </p:nvSpPr>
                <p:spPr>
                  <a:xfrm>
                    <a:off x="5090400" y="3111480"/>
                    <a:ext cx="13680" cy="16200"/>
                  </a:xfrm>
                  <a:custGeom>
                    <a:avLst/>
                    <a:gdLst/>
                    <a:ahLst/>
                    <a:rect l="l" t="t" r="r" b="b"/>
                    <a:pathLst>
                      <a:path w="10" h="12">
                        <a:moveTo>
                          <a:pt x="5" y="7"/>
                        </a:moveTo>
                        <a:lnTo>
                          <a:pt x="9" y="0"/>
                        </a:lnTo>
                        <a:lnTo>
                          <a:pt x="0" y="6"/>
                        </a:lnTo>
                        <a:lnTo>
                          <a:pt x="0" y="11"/>
                        </a:lnTo>
                        <a:lnTo>
                          <a:pt x="5" y="7"/>
                        </a:lnTo>
                      </a:path>
                    </a:pathLst>
                  </a:custGeom>
                  <a:solidFill>
                    <a:srgbClr val="ccffcc"/>
                  </a:solidFill>
                  <a:ln w="0">
                    <a:noFill/>
                  </a:ln>
                </p:spPr>
                <p:style>
                  <a:lnRef idx="0"/>
                  <a:fillRef idx="0"/>
                  <a:effectRef idx="0"/>
                  <a:fontRef idx="minor"/>
                </p:style>
                <p:txBody>
                  <a:bodyPr lIns="90000" rIns="90000" tIns="-30600" bIns="-30600" anchor="t">
                    <a:noAutofit/>
                  </a:bodyPr>
                  <a:p>
                    <a:endParaRPr b="0" lang="en-US" sz="2400" strike="noStrike" u="none">
                      <a:solidFill>
                        <a:srgbClr val="000000"/>
                      </a:solidFill>
                      <a:effectLst/>
                      <a:uFillTx/>
                      <a:latin typeface="Times New Roman"/>
                    </a:endParaRPr>
                  </a:p>
                </p:txBody>
              </p:sp>
              <p:sp>
                <p:nvSpPr>
                  <p:cNvPr id="616" name=""/>
                  <p:cNvSpPr/>
                  <p:nvPr/>
                </p:nvSpPr>
                <p:spPr>
                  <a:xfrm>
                    <a:off x="5090400" y="3111480"/>
                    <a:ext cx="13680" cy="16200"/>
                  </a:xfrm>
                  <a:custGeom>
                    <a:avLst/>
                    <a:gdLst/>
                    <a:ahLst/>
                    <a:rect l="l" t="t" r="r" b="b"/>
                    <a:pathLst>
                      <a:path w="10" h="12">
                        <a:moveTo>
                          <a:pt x="5" y="7"/>
                        </a:moveTo>
                        <a:lnTo>
                          <a:pt x="9" y="0"/>
                        </a:lnTo>
                        <a:lnTo>
                          <a:pt x="0" y="6"/>
                        </a:lnTo>
                        <a:lnTo>
                          <a:pt x="0" y="11"/>
                        </a:lnTo>
                        <a:lnTo>
                          <a:pt x="5" y="7"/>
                        </a:lnTo>
                      </a:path>
                    </a:pathLst>
                  </a:custGeom>
                  <a:noFill/>
                  <a:ln cap="rnd" w="12600">
                    <a:solidFill>
                      <a:srgbClr val="99ff99"/>
                    </a:solidFill>
                    <a:round/>
                  </a:ln>
                </p:spPr>
                <p:style>
                  <a:lnRef idx="0"/>
                  <a:fillRef idx="0"/>
                  <a:effectRef idx="0"/>
                  <a:fontRef idx="minor"/>
                </p:style>
                <p:txBody>
                  <a:bodyPr lIns="90000" rIns="90000" tIns="-30600" bIns="-30600" anchor="t">
                    <a:noAutofit/>
                  </a:bodyPr>
                  <a:p>
                    <a:endParaRPr b="0" lang="en-US" sz="2400" strike="noStrike" u="none">
                      <a:solidFill>
                        <a:srgbClr val="000000"/>
                      </a:solidFill>
                      <a:effectLst/>
                      <a:uFillTx/>
                      <a:latin typeface="Times New Roman"/>
                    </a:endParaRPr>
                  </a:p>
                </p:txBody>
              </p:sp>
              <p:sp>
                <p:nvSpPr>
                  <p:cNvPr id="617" name=""/>
                  <p:cNvSpPr/>
                  <p:nvPr/>
                </p:nvSpPr>
                <p:spPr>
                  <a:xfrm>
                    <a:off x="5049720" y="3053160"/>
                    <a:ext cx="9720" cy="13680"/>
                  </a:xfrm>
                  <a:custGeom>
                    <a:avLst/>
                    <a:gdLst/>
                    <a:ahLst/>
                    <a:rect l="l" t="t" r="r" b="b"/>
                    <a:pathLst>
                      <a:path w="7" h="10">
                        <a:moveTo>
                          <a:pt x="3" y="9"/>
                        </a:moveTo>
                        <a:lnTo>
                          <a:pt x="6" y="4"/>
                        </a:lnTo>
                        <a:lnTo>
                          <a:pt x="0" y="0"/>
                        </a:lnTo>
                        <a:lnTo>
                          <a:pt x="3" y="9"/>
                        </a:lnTo>
                      </a:path>
                    </a:pathLst>
                  </a:custGeom>
                  <a:solidFill>
                    <a:srgbClr val="ccffcc"/>
                  </a:solidFill>
                  <a:ln w="0">
                    <a:noFill/>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Times New Roman"/>
                    </a:endParaRPr>
                  </a:p>
                </p:txBody>
              </p:sp>
              <p:sp>
                <p:nvSpPr>
                  <p:cNvPr id="618" name=""/>
                  <p:cNvSpPr/>
                  <p:nvPr/>
                </p:nvSpPr>
                <p:spPr>
                  <a:xfrm>
                    <a:off x="5049720" y="3053160"/>
                    <a:ext cx="9720" cy="13680"/>
                  </a:xfrm>
                  <a:custGeom>
                    <a:avLst/>
                    <a:gdLst/>
                    <a:ahLst/>
                    <a:rect l="l" t="t" r="r" b="b"/>
                    <a:pathLst>
                      <a:path w="7" h="10">
                        <a:moveTo>
                          <a:pt x="3" y="9"/>
                        </a:moveTo>
                        <a:lnTo>
                          <a:pt x="6" y="4"/>
                        </a:lnTo>
                        <a:lnTo>
                          <a:pt x="0" y="0"/>
                        </a:lnTo>
                        <a:lnTo>
                          <a:pt x="3" y="9"/>
                        </a:lnTo>
                      </a:path>
                    </a:pathLst>
                  </a:custGeom>
                  <a:noFill/>
                  <a:ln cap="rnd" w="12600">
                    <a:solidFill>
                      <a:srgbClr val="99ff99"/>
                    </a:solidFill>
                    <a:round/>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Times New Roman"/>
                    </a:endParaRPr>
                  </a:p>
                </p:txBody>
              </p:sp>
              <p:sp>
                <p:nvSpPr>
                  <p:cNvPr id="619" name=""/>
                  <p:cNvSpPr/>
                  <p:nvPr/>
                </p:nvSpPr>
                <p:spPr>
                  <a:xfrm>
                    <a:off x="5049720" y="3035160"/>
                    <a:ext cx="16560" cy="9720"/>
                  </a:xfrm>
                  <a:custGeom>
                    <a:avLst/>
                    <a:gdLst/>
                    <a:ahLst/>
                    <a:rect l="l" t="t" r="r" b="b"/>
                    <a:pathLst>
                      <a:path w="12" h="7">
                        <a:moveTo>
                          <a:pt x="11" y="6"/>
                        </a:moveTo>
                        <a:lnTo>
                          <a:pt x="8" y="0"/>
                        </a:lnTo>
                        <a:lnTo>
                          <a:pt x="0" y="4"/>
                        </a:lnTo>
                        <a:lnTo>
                          <a:pt x="11" y="6"/>
                        </a:lnTo>
                      </a:path>
                    </a:pathLst>
                  </a:custGeom>
                  <a:solidFill>
                    <a:srgbClr val="ccffcc"/>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620" name=""/>
                  <p:cNvSpPr/>
                  <p:nvPr/>
                </p:nvSpPr>
                <p:spPr>
                  <a:xfrm>
                    <a:off x="5049720" y="3035160"/>
                    <a:ext cx="16560" cy="9720"/>
                  </a:xfrm>
                  <a:custGeom>
                    <a:avLst/>
                    <a:gdLst/>
                    <a:ahLst/>
                    <a:rect l="l" t="t" r="r" b="b"/>
                    <a:pathLst>
                      <a:path w="12" h="7">
                        <a:moveTo>
                          <a:pt x="11" y="6"/>
                        </a:moveTo>
                        <a:lnTo>
                          <a:pt x="8" y="0"/>
                        </a:lnTo>
                        <a:lnTo>
                          <a:pt x="0" y="4"/>
                        </a:lnTo>
                        <a:lnTo>
                          <a:pt x="11" y="6"/>
                        </a:lnTo>
                      </a:path>
                    </a:pathLst>
                  </a:custGeom>
                  <a:noFill/>
                  <a:ln cap="rnd" w="12600">
                    <a:solidFill>
                      <a:srgbClr val="99ff99"/>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621" name=""/>
                  <p:cNvSpPr/>
                  <p:nvPr/>
                </p:nvSpPr>
                <p:spPr>
                  <a:xfrm>
                    <a:off x="5031720" y="3018600"/>
                    <a:ext cx="9720" cy="2520"/>
                  </a:xfrm>
                  <a:custGeom>
                    <a:avLst/>
                    <a:gdLst/>
                    <a:ahLst/>
                    <a:rect l="l" t="t" r="r" b="b"/>
                    <a:pathLst>
                      <a:path w="7" h="2">
                        <a:moveTo>
                          <a:pt x="0" y="1"/>
                        </a:moveTo>
                        <a:lnTo>
                          <a:pt x="2" y="0"/>
                        </a:lnTo>
                        <a:lnTo>
                          <a:pt x="6" y="0"/>
                        </a:lnTo>
                        <a:lnTo>
                          <a:pt x="0" y="1"/>
                        </a:lnTo>
                      </a:path>
                    </a:pathLst>
                  </a:custGeom>
                  <a:solidFill>
                    <a:srgbClr val="ccffcc"/>
                  </a:solidFill>
                  <a:ln w="0">
                    <a:noFill/>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sp>
                <p:nvSpPr>
                  <p:cNvPr id="622" name=""/>
                  <p:cNvSpPr/>
                  <p:nvPr/>
                </p:nvSpPr>
                <p:spPr>
                  <a:xfrm>
                    <a:off x="5031720" y="3018600"/>
                    <a:ext cx="9720" cy="2520"/>
                  </a:xfrm>
                  <a:custGeom>
                    <a:avLst/>
                    <a:gdLst/>
                    <a:ahLst/>
                    <a:rect l="l" t="t" r="r" b="b"/>
                    <a:pathLst>
                      <a:path w="7" h="2">
                        <a:moveTo>
                          <a:pt x="0" y="1"/>
                        </a:moveTo>
                        <a:lnTo>
                          <a:pt x="2" y="0"/>
                        </a:lnTo>
                        <a:lnTo>
                          <a:pt x="6" y="0"/>
                        </a:lnTo>
                        <a:lnTo>
                          <a:pt x="0" y="1"/>
                        </a:lnTo>
                      </a:path>
                    </a:pathLst>
                  </a:custGeom>
                  <a:noFill/>
                  <a:ln cap="rnd" w="12600">
                    <a:solidFill>
                      <a:srgbClr val="99ff99"/>
                    </a:solidFill>
                    <a:round/>
                  </a:ln>
                </p:spPr>
                <p:style>
                  <a:lnRef idx="0"/>
                  <a:fillRef idx="0"/>
                  <a:effectRef idx="0"/>
                  <a:fontRef idx="minor"/>
                </p:style>
                <p:txBody>
                  <a:bodyPr lIns="90000" rIns="90000" tIns="-44280" bIns="-44280" anchor="t">
                    <a:noAutofit/>
                  </a:bodyPr>
                  <a:p>
                    <a:endParaRPr b="0" lang="en-US" sz="2400" strike="noStrike" u="none">
                      <a:solidFill>
                        <a:srgbClr val="000000"/>
                      </a:solidFill>
                      <a:effectLst/>
                      <a:uFillTx/>
                      <a:latin typeface="Times New Roman"/>
                    </a:endParaRPr>
                  </a:p>
                </p:txBody>
              </p:sp>
              <p:sp>
                <p:nvSpPr>
                  <p:cNvPr id="623" name=""/>
                  <p:cNvSpPr/>
                  <p:nvPr/>
                </p:nvSpPr>
                <p:spPr>
                  <a:xfrm>
                    <a:off x="5022000" y="2994840"/>
                    <a:ext cx="6840" cy="6840"/>
                  </a:xfrm>
                  <a:custGeom>
                    <a:avLst/>
                    <a:gdLst/>
                    <a:ahLst/>
                    <a:rect l="l" t="t" r="r" b="b"/>
                    <a:pathLst>
                      <a:path w="5" h="5">
                        <a:moveTo>
                          <a:pt x="4" y="4"/>
                        </a:moveTo>
                        <a:lnTo>
                          <a:pt x="4" y="0"/>
                        </a:lnTo>
                        <a:lnTo>
                          <a:pt x="0" y="2"/>
                        </a:lnTo>
                        <a:lnTo>
                          <a:pt x="4" y="4"/>
                        </a:lnTo>
                      </a:path>
                    </a:pathLst>
                  </a:custGeom>
                  <a:solidFill>
                    <a:srgbClr val="ccffcc"/>
                  </a:solidFill>
                  <a:ln w="0">
                    <a:noFill/>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624" name=""/>
                  <p:cNvSpPr/>
                  <p:nvPr/>
                </p:nvSpPr>
                <p:spPr>
                  <a:xfrm>
                    <a:off x="5022000" y="2994840"/>
                    <a:ext cx="6840" cy="6840"/>
                  </a:xfrm>
                  <a:custGeom>
                    <a:avLst/>
                    <a:gdLst/>
                    <a:ahLst/>
                    <a:rect l="l" t="t" r="r" b="b"/>
                    <a:pathLst>
                      <a:path w="5" h="5">
                        <a:moveTo>
                          <a:pt x="4" y="4"/>
                        </a:moveTo>
                        <a:lnTo>
                          <a:pt x="4" y="0"/>
                        </a:lnTo>
                        <a:lnTo>
                          <a:pt x="0" y="2"/>
                        </a:lnTo>
                        <a:lnTo>
                          <a:pt x="4" y="4"/>
                        </a:lnTo>
                      </a:path>
                    </a:pathLst>
                  </a:custGeom>
                  <a:noFill/>
                  <a:ln cap="rnd" w="12600">
                    <a:solidFill>
                      <a:srgbClr val="99ff99"/>
                    </a:solidFill>
                    <a:round/>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625" name=""/>
                  <p:cNvSpPr/>
                  <p:nvPr/>
                </p:nvSpPr>
                <p:spPr>
                  <a:xfrm>
                    <a:off x="4991040" y="3043440"/>
                    <a:ext cx="34560" cy="31680"/>
                  </a:xfrm>
                  <a:custGeom>
                    <a:avLst/>
                    <a:gdLst/>
                    <a:ahLst/>
                    <a:rect l="l" t="t" r="r" b="b"/>
                    <a:pathLst>
                      <a:path w="25" h="23">
                        <a:moveTo>
                          <a:pt x="24" y="18"/>
                        </a:moveTo>
                        <a:lnTo>
                          <a:pt x="19" y="7"/>
                        </a:lnTo>
                        <a:lnTo>
                          <a:pt x="5" y="0"/>
                        </a:lnTo>
                        <a:lnTo>
                          <a:pt x="0" y="4"/>
                        </a:lnTo>
                        <a:lnTo>
                          <a:pt x="19" y="16"/>
                        </a:lnTo>
                        <a:lnTo>
                          <a:pt x="20" y="22"/>
                        </a:lnTo>
                        <a:lnTo>
                          <a:pt x="24" y="22"/>
                        </a:lnTo>
                        <a:lnTo>
                          <a:pt x="24" y="18"/>
                        </a:lnTo>
                      </a:path>
                    </a:pathLst>
                  </a:custGeom>
                  <a:solidFill>
                    <a:srgbClr val="ccffcc"/>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626" name=""/>
                  <p:cNvSpPr/>
                  <p:nvPr/>
                </p:nvSpPr>
                <p:spPr>
                  <a:xfrm>
                    <a:off x="4991040" y="3043440"/>
                    <a:ext cx="34560" cy="31680"/>
                  </a:xfrm>
                  <a:custGeom>
                    <a:avLst/>
                    <a:gdLst/>
                    <a:ahLst/>
                    <a:rect l="l" t="t" r="r" b="b"/>
                    <a:pathLst>
                      <a:path w="25" h="23">
                        <a:moveTo>
                          <a:pt x="24" y="18"/>
                        </a:moveTo>
                        <a:lnTo>
                          <a:pt x="19" y="7"/>
                        </a:lnTo>
                        <a:lnTo>
                          <a:pt x="5" y="0"/>
                        </a:lnTo>
                        <a:lnTo>
                          <a:pt x="0" y="4"/>
                        </a:lnTo>
                        <a:lnTo>
                          <a:pt x="19" y="16"/>
                        </a:lnTo>
                        <a:lnTo>
                          <a:pt x="20" y="22"/>
                        </a:lnTo>
                        <a:lnTo>
                          <a:pt x="24" y="22"/>
                        </a:lnTo>
                        <a:lnTo>
                          <a:pt x="24" y="18"/>
                        </a:lnTo>
                      </a:path>
                    </a:pathLst>
                  </a:custGeom>
                  <a:noFill/>
                  <a:ln cap="rnd" w="12600">
                    <a:solidFill>
                      <a:srgbClr val="99ff99"/>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627" name=""/>
                  <p:cNvSpPr/>
                  <p:nvPr/>
                </p:nvSpPr>
                <p:spPr>
                  <a:xfrm>
                    <a:off x="3978360" y="2041920"/>
                    <a:ext cx="235080" cy="157680"/>
                  </a:xfrm>
                  <a:custGeom>
                    <a:avLst/>
                    <a:gdLst/>
                    <a:ahLst/>
                    <a:rect l="l" t="t" r="r" b="b"/>
                    <a:pathLst>
                      <a:path w="168" h="114">
                        <a:moveTo>
                          <a:pt x="113" y="95"/>
                        </a:moveTo>
                        <a:lnTo>
                          <a:pt x="89" y="113"/>
                        </a:lnTo>
                        <a:lnTo>
                          <a:pt x="69" y="110"/>
                        </a:lnTo>
                        <a:lnTo>
                          <a:pt x="51" y="97"/>
                        </a:lnTo>
                        <a:lnTo>
                          <a:pt x="28" y="99"/>
                        </a:lnTo>
                        <a:lnTo>
                          <a:pt x="27" y="90"/>
                        </a:lnTo>
                        <a:lnTo>
                          <a:pt x="40" y="86"/>
                        </a:lnTo>
                        <a:lnTo>
                          <a:pt x="40" y="81"/>
                        </a:lnTo>
                        <a:lnTo>
                          <a:pt x="36" y="82"/>
                        </a:lnTo>
                        <a:lnTo>
                          <a:pt x="40" y="71"/>
                        </a:lnTo>
                        <a:lnTo>
                          <a:pt x="36" y="75"/>
                        </a:lnTo>
                        <a:lnTo>
                          <a:pt x="28" y="62"/>
                        </a:lnTo>
                        <a:lnTo>
                          <a:pt x="9" y="64"/>
                        </a:lnTo>
                        <a:lnTo>
                          <a:pt x="25" y="55"/>
                        </a:lnTo>
                        <a:lnTo>
                          <a:pt x="40" y="55"/>
                        </a:lnTo>
                        <a:lnTo>
                          <a:pt x="42" y="50"/>
                        </a:lnTo>
                        <a:lnTo>
                          <a:pt x="30" y="51"/>
                        </a:lnTo>
                        <a:lnTo>
                          <a:pt x="40" y="41"/>
                        </a:lnTo>
                        <a:lnTo>
                          <a:pt x="30" y="35"/>
                        </a:lnTo>
                        <a:lnTo>
                          <a:pt x="0" y="41"/>
                        </a:lnTo>
                        <a:lnTo>
                          <a:pt x="2" y="33"/>
                        </a:lnTo>
                        <a:lnTo>
                          <a:pt x="11" y="37"/>
                        </a:lnTo>
                        <a:lnTo>
                          <a:pt x="5" y="28"/>
                        </a:lnTo>
                        <a:lnTo>
                          <a:pt x="18" y="33"/>
                        </a:lnTo>
                        <a:lnTo>
                          <a:pt x="11" y="26"/>
                        </a:lnTo>
                        <a:lnTo>
                          <a:pt x="12" y="24"/>
                        </a:lnTo>
                        <a:lnTo>
                          <a:pt x="9" y="19"/>
                        </a:lnTo>
                        <a:lnTo>
                          <a:pt x="16" y="17"/>
                        </a:lnTo>
                        <a:lnTo>
                          <a:pt x="12" y="15"/>
                        </a:lnTo>
                        <a:lnTo>
                          <a:pt x="30" y="26"/>
                        </a:lnTo>
                        <a:lnTo>
                          <a:pt x="30" y="17"/>
                        </a:lnTo>
                        <a:lnTo>
                          <a:pt x="23" y="13"/>
                        </a:lnTo>
                        <a:lnTo>
                          <a:pt x="30" y="10"/>
                        </a:lnTo>
                        <a:lnTo>
                          <a:pt x="20" y="8"/>
                        </a:lnTo>
                        <a:lnTo>
                          <a:pt x="21" y="2"/>
                        </a:lnTo>
                        <a:lnTo>
                          <a:pt x="30" y="4"/>
                        </a:lnTo>
                        <a:lnTo>
                          <a:pt x="47" y="20"/>
                        </a:lnTo>
                        <a:lnTo>
                          <a:pt x="44" y="22"/>
                        </a:lnTo>
                        <a:lnTo>
                          <a:pt x="47" y="28"/>
                        </a:lnTo>
                        <a:lnTo>
                          <a:pt x="42" y="31"/>
                        </a:lnTo>
                        <a:lnTo>
                          <a:pt x="47" y="35"/>
                        </a:lnTo>
                        <a:lnTo>
                          <a:pt x="51" y="48"/>
                        </a:lnTo>
                        <a:lnTo>
                          <a:pt x="54" y="42"/>
                        </a:lnTo>
                        <a:lnTo>
                          <a:pt x="56" y="33"/>
                        </a:lnTo>
                        <a:lnTo>
                          <a:pt x="61" y="37"/>
                        </a:lnTo>
                        <a:lnTo>
                          <a:pt x="63" y="15"/>
                        </a:lnTo>
                        <a:lnTo>
                          <a:pt x="76" y="31"/>
                        </a:lnTo>
                        <a:lnTo>
                          <a:pt x="78" y="19"/>
                        </a:lnTo>
                        <a:lnTo>
                          <a:pt x="87" y="13"/>
                        </a:lnTo>
                        <a:lnTo>
                          <a:pt x="98" y="33"/>
                        </a:lnTo>
                        <a:lnTo>
                          <a:pt x="94" y="13"/>
                        </a:lnTo>
                        <a:lnTo>
                          <a:pt x="106" y="20"/>
                        </a:lnTo>
                        <a:lnTo>
                          <a:pt x="109" y="13"/>
                        </a:lnTo>
                        <a:lnTo>
                          <a:pt x="123" y="13"/>
                        </a:lnTo>
                        <a:lnTo>
                          <a:pt x="120" y="2"/>
                        </a:lnTo>
                        <a:lnTo>
                          <a:pt x="125" y="0"/>
                        </a:lnTo>
                        <a:lnTo>
                          <a:pt x="136" y="13"/>
                        </a:lnTo>
                        <a:lnTo>
                          <a:pt x="149" y="4"/>
                        </a:lnTo>
                        <a:lnTo>
                          <a:pt x="142" y="19"/>
                        </a:lnTo>
                        <a:lnTo>
                          <a:pt x="147" y="17"/>
                        </a:lnTo>
                        <a:lnTo>
                          <a:pt x="147" y="31"/>
                        </a:lnTo>
                        <a:lnTo>
                          <a:pt x="158" y="33"/>
                        </a:lnTo>
                        <a:lnTo>
                          <a:pt x="163" y="41"/>
                        </a:lnTo>
                        <a:lnTo>
                          <a:pt x="162" y="46"/>
                        </a:lnTo>
                        <a:lnTo>
                          <a:pt x="167" y="48"/>
                        </a:lnTo>
                        <a:lnTo>
                          <a:pt x="162" y="61"/>
                        </a:lnTo>
                        <a:lnTo>
                          <a:pt x="151" y="68"/>
                        </a:lnTo>
                        <a:lnTo>
                          <a:pt x="156" y="70"/>
                        </a:lnTo>
                        <a:lnTo>
                          <a:pt x="146" y="82"/>
                        </a:lnTo>
                        <a:lnTo>
                          <a:pt x="138" y="77"/>
                        </a:lnTo>
                        <a:lnTo>
                          <a:pt x="123" y="93"/>
                        </a:lnTo>
                        <a:lnTo>
                          <a:pt x="113" y="95"/>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28" name=""/>
                  <p:cNvSpPr/>
                  <p:nvPr/>
                </p:nvSpPr>
                <p:spPr>
                  <a:xfrm>
                    <a:off x="3978360" y="2041920"/>
                    <a:ext cx="235080" cy="157680"/>
                  </a:xfrm>
                  <a:custGeom>
                    <a:avLst/>
                    <a:gdLst/>
                    <a:ahLst/>
                    <a:rect l="l" t="t" r="r" b="b"/>
                    <a:pathLst>
                      <a:path w="168" h="114">
                        <a:moveTo>
                          <a:pt x="113" y="95"/>
                        </a:moveTo>
                        <a:lnTo>
                          <a:pt x="89" y="113"/>
                        </a:lnTo>
                        <a:lnTo>
                          <a:pt x="69" y="110"/>
                        </a:lnTo>
                        <a:lnTo>
                          <a:pt x="51" y="97"/>
                        </a:lnTo>
                        <a:lnTo>
                          <a:pt x="28" y="99"/>
                        </a:lnTo>
                        <a:lnTo>
                          <a:pt x="27" y="90"/>
                        </a:lnTo>
                        <a:lnTo>
                          <a:pt x="40" y="86"/>
                        </a:lnTo>
                        <a:lnTo>
                          <a:pt x="40" y="81"/>
                        </a:lnTo>
                        <a:lnTo>
                          <a:pt x="36" y="82"/>
                        </a:lnTo>
                        <a:lnTo>
                          <a:pt x="40" y="71"/>
                        </a:lnTo>
                        <a:lnTo>
                          <a:pt x="36" y="75"/>
                        </a:lnTo>
                        <a:lnTo>
                          <a:pt x="28" y="62"/>
                        </a:lnTo>
                        <a:lnTo>
                          <a:pt x="9" y="64"/>
                        </a:lnTo>
                        <a:lnTo>
                          <a:pt x="25" y="55"/>
                        </a:lnTo>
                        <a:lnTo>
                          <a:pt x="40" y="55"/>
                        </a:lnTo>
                        <a:lnTo>
                          <a:pt x="42" y="50"/>
                        </a:lnTo>
                        <a:lnTo>
                          <a:pt x="30" y="51"/>
                        </a:lnTo>
                        <a:lnTo>
                          <a:pt x="40" y="41"/>
                        </a:lnTo>
                        <a:lnTo>
                          <a:pt x="30" y="35"/>
                        </a:lnTo>
                        <a:lnTo>
                          <a:pt x="0" y="41"/>
                        </a:lnTo>
                        <a:lnTo>
                          <a:pt x="2" y="33"/>
                        </a:lnTo>
                        <a:lnTo>
                          <a:pt x="11" y="37"/>
                        </a:lnTo>
                        <a:lnTo>
                          <a:pt x="5" y="28"/>
                        </a:lnTo>
                        <a:lnTo>
                          <a:pt x="18" y="33"/>
                        </a:lnTo>
                        <a:lnTo>
                          <a:pt x="11" y="26"/>
                        </a:lnTo>
                        <a:lnTo>
                          <a:pt x="12" y="24"/>
                        </a:lnTo>
                        <a:lnTo>
                          <a:pt x="9" y="19"/>
                        </a:lnTo>
                        <a:lnTo>
                          <a:pt x="16" y="17"/>
                        </a:lnTo>
                        <a:lnTo>
                          <a:pt x="12" y="15"/>
                        </a:lnTo>
                        <a:lnTo>
                          <a:pt x="30" y="26"/>
                        </a:lnTo>
                        <a:lnTo>
                          <a:pt x="30" y="17"/>
                        </a:lnTo>
                        <a:lnTo>
                          <a:pt x="23" y="13"/>
                        </a:lnTo>
                        <a:lnTo>
                          <a:pt x="30" y="10"/>
                        </a:lnTo>
                        <a:lnTo>
                          <a:pt x="20" y="8"/>
                        </a:lnTo>
                        <a:lnTo>
                          <a:pt x="21" y="2"/>
                        </a:lnTo>
                        <a:lnTo>
                          <a:pt x="30" y="4"/>
                        </a:lnTo>
                        <a:lnTo>
                          <a:pt x="47" y="20"/>
                        </a:lnTo>
                        <a:lnTo>
                          <a:pt x="44" y="22"/>
                        </a:lnTo>
                        <a:lnTo>
                          <a:pt x="47" y="28"/>
                        </a:lnTo>
                        <a:lnTo>
                          <a:pt x="42" y="31"/>
                        </a:lnTo>
                        <a:lnTo>
                          <a:pt x="47" y="35"/>
                        </a:lnTo>
                        <a:lnTo>
                          <a:pt x="51" y="48"/>
                        </a:lnTo>
                        <a:lnTo>
                          <a:pt x="54" y="42"/>
                        </a:lnTo>
                        <a:lnTo>
                          <a:pt x="56" y="33"/>
                        </a:lnTo>
                        <a:lnTo>
                          <a:pt x="61" y="37"/>
                        </a:lnTo>
                        <a:lnTo>
                          <a:pt x="63" y="15"/>
                        </a:lnTo>
                        <a:lnTo>
                          <a:pt x="76" y="31"/>
                        </a:lnTo>
                        <a:lnTo>
                          <a:pt x="78" y="19"/>
                        </a:lnTo>
                        <a:lnTo>
                          <a:pt x="87" y="13"/>
                        </a:lnTo>
                        <a:lnTo>
                          <a:pt x="98" y="33"/>
                        </a:lnTo>
                        <a:lnTo>
                          <a:pt x="94" y="13"/>
                        </a:lnTo>
                        <a:lnTo>
                          <a:pt x="106" y="20"/>
                        </a:lnTo>
                        <a:lnTo>
                          <a:pt x="109" y="13"/>
                        </a:lnTo>
                        <a:lnTo>
                          <a:pt x="123" y="13"/>
                        </a:lnTo>
                        <a:lnTo>
                          <a:pt x="120" y="2"/>
                        </a:lnTo>
                        <a:lnTo>
                          <a:pt x="125" y="0"/>
                        </a:lnTo>
                        <a:lnTo>
                          <a:pt x="136" y="13"/>
                        </a:lnTo>
                        <a:lnTo>
                          <a:pt x="149" y="4"/>
                        </a:lnTo>
                        <a:lnTo>
                          <a:pt x="142" y="19"/>
                        </a:lnTo>
                        <a:lnTo>
                          <a:pt x="147" y="17"/>
                        </a:lnTo>
                        <a:lnTo>
                          <a:pt x="147" y="31"/>
                        </a:lnTo>
                        <a:lnTo>
                          <a:pt x="158" y="33"/>
                        </a:lnTo>
                        <a:lnTo>
                          <a:pt x="163" y="41"/>
                        </a:lnTo>
                        <a:lnTo>
                          <a:pt x="162" y="46"/>
                        </a:lnTo>
                        <a:lnTo>
                          <a:pt x="167" y="48"/>
                        </a:lnTo>
                        <a:lnTo>
                          <a:pt x="162" y="61"/>
                        </a:lnTo>
                        <a:lnTo>
                          <a:pt x="151" y="68"/>
                        </a:lnTo>
                        <a:lnTo>
                          <a:pt x="156" y="70"/>
                        </a:lnTo>
                        <a:lnTo>
                          <a:pt x="146" y="82"/>
                        </a:lnTo>
                        <a:lnTo>
                          <a:pt x="138" y="77"/>
                        </a:lnTo>
                        <a:lnTo>
                          <a:pt x="123" y="93"/>
                        </a:lnTo>
                        <a:lnTo>
                          <a:pt x="113" y="95"/>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29" name=""/>
                  <p:cNvSpPr/>
                  <p:nvPr/>
                </p:nvSpPr>
                <p:spPr>
                  <a:xfrm>
                    <a:off x="4642920" y="2811240"/>
                    <a:ext cx="250200" cy="263880"/>
                  </a:xfrm>
                  <a:custGeom>
                    <a:avLst/>
                    <a:gdLst/>
                    <a:ahLst/>
                    <a:rect l="l" t="t" r="r" b="b"/>
                    <a:pathLst>
                      <a:path w="179" h="191">
                        <a:moveTo>
                          <a:pt x="105" y="33"/>
                        </a:moveTo>
                        <a:lnTo>
                          <a:pt x="109" y="31"/>
                        </a:lnTo>
                        <a:lnTo>
                          <a:pt x="105" y="26"/>
                        </a:lnTo>
                        <a:lnTo>
                          <a:pt x="103" y="18"/>
                        </a:lnTo>
                        <a:lnTo>
                          <a:pt x="101" y="18"/>
                        </a:lnTo>
                        <a:lnTo>
                          <a:pt x="105" y="13"/>
                        </a:lnTo>
                        <a:lnTo>
                          <a:pt x="87" y="9"/>
                        </a:lnTo>
                        <a:lnTo>
                          <a:pt x="82" y="0"/>
                        </a:lnTo>
                        <a:lnTo>
                          <a:pt x="54" y="4"/>
                        </a:lnTo>
                        <a:lnTo>
                          <a:pt x="54" y="9"/>
                        </a:lnTo>
                        <a:lnTo>
                          <a:pt x="51" y="9"/>
                        </a:lnTo>
                        <a:lnTo>
                          <a:pt x="51" y="17"/>
                        </a:lnTo>
                        <a:lnTo>
                          <a:pt x="38" y="13"/>
                        </a:lnTo>
                        <a:lnTo>
                          <a:pt x="34" y="26"/>
                        </a:lnTo>
                        <a:lnTo>
                          <a:pt x="25" y="15"/>
                        </a:lnTo>
                        <a:lnTo>
                          <a:pt x="16" y="26"/>
                        </a:lnTo>
                        <a:lnTo>
                          <a:pt x="5" y="26"/>
                        </a:lnTo>
                        <a:lnTo>
                          <a:pt x="0" y="28"/>
                        </a:lnTo>
                        <a:lnTo>
                          <a:pt x="5" y="40"/>
                        </a:lnTo>
                        <a:lnTo>
                          <a:pt x="0" y="48"/>
                        </a:lnTo>
                        <a:lnTo>
                          <a:pt x="4" y="49"/>
                        </a:lnTo>
                        <a:lnTo>
                          <a:pt x="5" y="62"/>
                        </a:lnTo>
                        <a:lnTo>
                          <a:pt x="12" y="64"/>
                        </a:lnTo>
                        <a:lnTo>
                          <a:pt x="12" y="69"/>
                        </a:lnTo>
                        <a:lnTo>
                          <a:pt x="21" y="68"/>
                        </a:lnTo>
                        <a:lnTo>
                          <a:pt x="30" y="59"/>
                        </a:lnTo>
                        <a:lnTo>
                          <a:pt x="53" y="68"/>
                        </a:lnTo>
                        <a:lnTo>
                          <a:pt x="58" y="86"/>
                        </a:lnTo>
                        <a:lnTo>
                          <a:pt x="67" y="100"/>
                        </a:lnTo>
                        <a:lnTo>
                          <a:pt x="75" y="102"/>
                        </a:lnTo>
                        <a:lnTo>
                          <a:pt x="96" y="124"/>
                        </a:lnTo>
                        <a:lnTo>
                          <a:pt x="105" y="124"/>
                        </a:lnTo>
                        <a:lnTo>
                          <a:pt x="117" y="137"/>
                        </a:lnTo>
                        <a:lnTo>
                          <a:pt x="124" y="137"/>
                        </a:lnTo>
                        <a:lnTo>
                          <a:pt x="127" y="144"/>
                        </a:lnTo>
                        <a:lnTo>
                          <a:pt x="133" y="150"/>
                        </a:lnTo>
                        <a:lnTo>
                          <a:pt x="136" y="146"/>
                        </a:lnTo>
                        <a:lnTo>
                          <a:pt x="143" y="172"/>
                        </a:lnTo>
                        <a:lnTo>
                          <a:pt x="138" y="175"/>
                        </a:lnTo>
                        <a:lnTo>
                          <a:pt x="136" y="184"/>
                        </a:lnTo>
                        <a:lnTo>
                          <a:pt x="138" y="190"/>
                        </a:lnTo>
                        <a:lnTo>
                          <a:pt x="142" y="190"/>
                        </a:lnTo>
                        <a:lnTo>
                          <a:pt x="150" y="181"/>
                        </a:lnTo>
                        <a:lnTo>
                          <a:pt x="151" y="172"/>
                        </a:lnTo>
                        <a:lnTo>
                          <a:pt x="158" y="168"/>
                        </a:lnTo>
                        <a:lnTo>
                          <a:pt x="158" y="159"/>
                        </a:lnTo>
                        <a:lnTo>
                          <a:pt x="150" y="153"/>
                        </a:lnTo>
                        <a:lnTo>
                          <a:pt x="153" y="141"/>
                        </a:lnTo>
                        <a:lnTo>
                          <a:pt x="160" y="137"/>
                        </a:lnTo>
                        <a:lnTo>
                          <a:pt x="171" y="144"/>
                        </a:lnTo>
                        <a:lnTo>
                          <a:pt x="176" y="151"/>
                        </a:lnTo>
                        <a:lnTo>
                          <a:pt x="178" y="146"/>
                        </a:lnTo>
                        <a:lnTo>
                          <a:pt x="171" y="133"/>
                        </a:lnTo>
                        <a:lnTo>
                          <a:pt x="140" y="119"/>
                        </a:lnTo>
                        <a:lnTo>
                          <a:pt x="143" y="111"/>
                        </a:lnTo>
                        <a:lnTo>
                          <a:pt x="142" y="110"/>
                        </a:lnTo>
                        <a:lnTo>
                          <a:pt x="129" y="111"/>
                        </a:lnTo>
                        <a:lnTo>
                          <a:pt x="122" y="106"/>
                        </a:lnTo>
                        <a:lnTo>
                          <a:pt x="113" y="97"/>
                        </a:lnTo>
                        <a:lnTo>
                          <a:pt x="103" y="75"/>
                        </a:lnTo>
                        <a:lnTo>
                          <a:pt x="87" y="64"/>
                        </a:lnTo>
                        <a:lnTo>
                          <a:pt x="84" y="55"/>
                        </a:lnTo>
                        <a:lnTo>
                          <a:pt x="87" y="48"/>
                        </a:lnTo>
                        <a:lnTo>
                          <a:pt x="84" y="44"/>
                        </a:lnTo>
                        <a:lnTo>
                          <a:pt x="84" y="37"/>
                        </a:lnTo>
                        <a:lnTo>
                          <a:pt x="98" y="29"/>
                        </a:lnTo>
                        <a:lnTo>
                          <a:pt x="103" y="29"/>
                        </a:lnTo>
                        <a:lnTo>
                          <a:pt x="105" y="33"/>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0" name=""/>
                  <p:cNvSpPr/>
                  <p:nvPr/>
                </p:nvSpPr>
                <p:spPr>
                  <a:xfrm>
                    <a:off x="4642920" y="2811240"/>
                    <a:ext cx="250200" cy="263880"/>
                  </a:xfrm>
                  <a:custGeom>
                    <a:avLst/>
                    <a:gdLst/>
                    <a:ahLst/>
                    <a:rect l="l" t="t" r="r" b="b"/>
                    <a:pathLst>
                      <a:path w="179" h="191">
                        <a:moveTo>
                          <a:pt x="105" y="33"/>
                        </a:moveTo>
                        <a:lnTo>
                          <a:pt x="109" y="31"/>
                        </a:lnTo>
                        <a:lnTo>
                          <a:pt x="105" y="26"/>
                        </a:lnTo>
                        <a:lnTo>
                          <a:pt x="103" y="18"/>
                        </a:lnTo>
                        <a:lnTo>
                          <a:pt x="101" y="18"/>
                        </a:lnTo>
                        <a:lnTo>
                          <a:pt x="105" y="13"/>
                        </a:lnTo>
                        <a:lnTo>
                          <a:pt x="87" y="9"/>
                        </a:lnTo>
                        <a:lnTo>
                          <a:pt x="82" y="0"/>
                        </a:lnTo>
                        <a:lnTo>
                          <a:pt x="54" y="4"/>
                        </a:lnTo>
                        <a:lnTo>
                          <a:pt x="54" y="9"/>
                        </a:lnTo>
                        <a:lnTo>
                          <a:pt x="51" y="9"/>
                        </a:lnTo>
                        <a:lnTo>
                          <a:pt x="51" y="17"/>
                        </a:lnTo>
                        <a:lnTo>
                          <a:pt x="38" y="13"/>
                        </a:lnTo>
                        <a:lnTo>
                          <a:pt x="34" y="26"/>
                        </a:lnTo>
                        <a:lnTo>
                          <a:pt x="25" y="15"/>
                        </a:lnTo>
                        <a:lnTo>
                          <a:pt x="16" y="26"/>
                        </a:lnTo>
                        <a:lnTo>
                          <a:pt x="5" y="26"/>
                        </a:lnTo>
                        <a:lnTo>
                          <a:pt x="0" y="28"/>
                        </a:lnTo>
                        <a:lnTo>
                          <a:pt x="5" y="40"/>
                        </a:lnTo>
                        <a:lnTo>
                          <a:pt x="0" y="48"/>
                        </a:lnTo>
                        <a:lnTo>
                          <a:pt x="4" y="49"/>
                        </a:lnTo>
                        <a:lnTo>
                          <a:pt x="5" y="62"/>
                        </a:lnTo>
                        <a:lnTo>
                          <a:pt x="12" y="64"/>
                        </a:lnTo>
                        <a:lnTo>
                          <a:pt x="12" y="69"/>
                        </a:lnTo>
                        <a:lnTo>
                          <a:pt x="21" y="68"/>
                        </a:lnTo>
                        <a:lnTo>
                          <a:pt x="30" y="59"/>
                        </a:lnTo>
                        <a:lnTo>
                          <a:pt x="53" y="68"/>
                        </a:lnTo>
                        <a:lnTo>
                          <a:pt x="58" y="86"/>
                        </a:lnTo>
                        <a:lnTo>
                          <a:pt x="67" y="100"/>
                        </a:lnTo>
                        <a:lnTo>
                          <a:pt x="75" y="102"/>
                        </a:lnTo>
                        <a:lnTo>
                          <a:pt x="96" y="124"/>
                        </a:lnTo>
                        <a:lnTo>
                          <a:pt x="105" y="124"/>
                        </a:lnTo>
                        <a:lnTo>
                          <a:pt x="117" y="137"/>
                        </a:lnTo>
                        <a:lnTo>
                          <a:pt x="124" y="137"/>
                        </a:lnTo>
                        <a:lnTo>
                          <a:pt x="127" y="144"/>
                        </a:lnTo>
                        <a:lnTo>
                          <a:pt x="133" y="150"/>
                        </a:lnTo>
                        <a:lnTo>
                          <a:pt x="136" y="146"/>
                        </a:lnTo>
                        <a:lnTo>
                          <a:pt x="143" y="172"/>
                        </a:lnTo>
                        <a:lnTo>
                          <a:pt x="138" y="175"/>
                        </a:lnTo>
                        <a:lnTo>
                          <a:pt x="136" y="184"/>
                        </a:lnTo>
                        <a:lnTo>
                          <a:pt x="138" y="190"/>
                        </a:lnTo>
                        <a:lnTo>
                          <a:pt x="142" y="190"/>
                        </a:lnTo>
                        <a:lnTo>
                          <a:pt x="150" y="181"/>
                        </a:lnTo>
                        <a:lnTo>
                          <a:pt x="151" y="172"/>
                        </a:lnTo>
                        <a:lnTo>
                          <a:pt x="158" y="168"/>
                        </a:lnTo>
                        <a:lnTo>
                          <a:pt x="158" y="159"/>
                        </a:lnTo>
                        <a:lnTo>
                          <a:pt x="150" y="153"/>
                        </a:lnTo>
                        <a:lnTo>
                          <a:pt x="153" y="141"/>
                        </a:lnTo>
                        <a:lnTo>
                          <a:pt x="160" y="137"/>
                        </a:lnTo>
                        <a:lnTo>
                          <a:pt x="171" y="144"/>
                        </a:lnTo>
                        <a:lnTo>
                          <a:pt x="176" y="151"/>
                        </a:lnTo>
                        <a:lnTo>
                          <a:pt x="178" y="146"/>
                        </a:lnTo>
                        <a:lnTo>
                          <a:pt x="171" y="133"/>
                        </a:lnTo>
                        <a:lnTo>
                          <a:pt x="140" y="119"/>
                        </a:lnTo>
                        <a:lnTo>
                          <a:pt x="143" y="111"/>
                        </a:lnTo>
                        <a:lnTo>
                          <a:pt x="142" y="110"/>
                        </a:lnTo>
                        <a:lnTo>
                          <a:pt x="129" y="111"/>
                        </a:lnTo>
                        <a:lnTo>
                          <a:pt x="122" y="106"/>
                        </a:lnTo>
                        <a:lnTo>
                          <a:pt x="113" y="97"/>
                        </a:lnTo>
                        <a:lnTo>
                          <a:pt x="103" y="75"/>
                        </a:lnTo>
                        <a:lnTo>
                          <a:pt x="87" y="64"/>
                        </a:lnTo>
                        <a:lnTo>
                          <a:pt x="84" y="55"/>
                        </a:lnTo>
                        <a:lnTo>
                          <a:pt x="87" y="48"/>
                        </a:lnTo>
                        <a:lnTo>
                          <a:pt x="84" y="44"/>
                        </a:lnTo>
                        <a:lnTo>
                          <a:pt x="84" y="37"/>
                        </a:lnTo>
                        <a:lnTo>
                          <a:pt x="98" y="29"/>
                        </a:lnTo>
                        <a:lnTo>
                          <a:pt x="103" y="29"/>
                        </a:lnTo>
                        <a:lnTo>
                          <a:pt x="105" y="33"/>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1" name=""/>
                  <p:cNvSpPr/>
                  <p:nvPr/>
                </p:nvSpPr>
                <p:spPr>
                  <a:xfrm>
                    <a:off x="4672440" y="2979720"/>
                    <a:ext cx="33480" cy="70560"/>
                  </a:xfrm>
                  <a:custGeom>
                    <a:avLst/>
                    <a:gdLst/>
                    <a:ahLst/>
                    <a:rect l="l" t="t" r="r" b="b"/>
                    <a:pathLst>
                      <a:path w="24" h="51">
                        <a:moveTo>
                          <a:pt x="16" y="0"/>
                        </a:moveTo>
                        <a:lnTo>
                          <a:pt x="21" y="4"/>
                        </a:lnTo>
                        <a:lnTo>
                          <a:pt x="23" y="13"/>
                        </a:lnTo>
                        <a:lnTo>
                          <a:pt x="23" y="39"/>
                        </a:lnTo>
                        <a:lnTo>
                          <a:pt x="21" y="42"/>
                        </a:lnTo>
                        <a:lnTo>
                          <a:pt x="17" y="42"/>
                        </a:lnTo>
                        <a:lnTo>
                          <a:pt x="9" y="50"/>
                        </a:lnTo>
                        <a:lnTo>
                          <a:pt x="6" y="40"/>
                        </a:lnTo>
                        <a:lnTo>
                          <a:pt x="6" y="28"/>
                        </a:lnTo>
                        <a:lnTo>
                          <a:pt x="0" y="8"/>
                        </a:lnTo>
                        <a:lnTo>
                          <a:pt x="6" y="9"/>
                        </a:lnTo>
                        <a:lnTo>
                          <a:pt x="16" y="0"/>
                        </a:lnTo>
                      </a:path>
                    </a:pathLst>
                  </a:custGeom>
                  <a:solidFill>
                    <a:srgbClr val="ccffcc"/>
                  </a:solidFill>
                  <a:ln w="0">
                    <a:noFill/>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Times New Roman"/>
                    </a:endParaRPr>
                  </a:p>
                </p:txBody>
              </p:sp>
              <p:sp>
                <p:nvSpPr>
                  <p:cNvPr id="632" name=""/>
                  <p:cNvSpPr/>
                  <p:nvPr/>
                </p:nvSpPr>
                <p:spPr>
                  <a:xfrm>
                    <a:off x="4672440" y="2979720"/>
                    <a:ext cx="33480" cy="70560"/>
                  </a:xfrm>
                  <a:custGeom>
                    <a:avLst/>
                    <a:gdLst/>
                    <a:ahLst/>
                    <a:rect l="l" t="t" r="r" b="b"/>
                    <a:pathLst>
                      <a:path w="24" h="51">
                        <a:moveTo>
                          <a:pt x="16" y="0"/>
                        </a:moveTo>
                        <a:lnTo>
                          <a:pt x="21" y="4"/>
                        </a:lnTo>
                        <a:lnTo>
                          <a:pt x="23" y="13"/>
                        </a:lnTo>
                        <a:lnTo>
                          <a:pt x="23" y="39"/>
                        </a:lnTo>
                        <a:lnTo>
                          <a:pt x="21" y="42"/>
                        </a:lnTo>
                        <a:lnTo>
                          <a:pt x="17" y="42"/>
                        </a:lnTo>
                        <a:lnTo>
                          <a:pt x="9" y="50"/>
                        </a:lnTo>
                        <a:lnTo>
                          <a:pt x="6" y="40"/>
                        </a:lnTo>
                        <a:lnTo>
                          <a:pt x="6" y="28"/>
                        </a:lnTo>
                        <a:lnTo>
                          <a:pt x="0" y="8"/>
                        </a:lnTo>
                        <a:lnTo>
                          <a:pt x="6" y="9"/>
                        </a:lnTo>
                        <a:lnTo>
                          <a:pt x="16" y="0"/>
                        </a:lnTo>
                      </a:path>
                    </a:pathLst>
                  </a:custGeom>
                  <a:noFill/>
                  <a:ln cap="rnd" w="12600">
                    <a:solidFill>
                      <a:srgbClr val="99ff99"/>
                    </a:solidFill>
                    <a:round/>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Times New Roman"/>
                    </a:endParaRPr>
                  </a:p>
                </p:txBody>
              </p:sp>
              <p:sp>
                <p:nvSpPr>
                  <p:cNvPr id="633" name=""/>
                  <p:cNvSpPr/>
                  <p:nvPr/>
                </p:nvSpPr>
                <p:spPr>
                  <a:xfrm>
                    <a:off x="4767480" y="3062880"/>
                    <a:ext cx="66600" cy="42840"/>
                  </a:xfrm>
                  <a:custGeom>
                    <a:avLst/>
                    <a:gdLst/>
                    <a:ahLst/>
                    <a:rect l="l" t="t" r="r" b="b"/>
                    <a:pathLst>
                      <a:path w="48" h="31">
                        <a:moveTo>
                          <a:pt x="47" y="0"/>
                        </a:moveTo>
                        <a:lnTo>
                          <a:pt x="38" y="17"/>
                        </a:lnTo>
                        <a:lnTo>
                          <a:pt x="40" y="24"/>
                        </a:lnTo>
                        <a:lnTo>
                          <a:pt x="38" y="30"/>
                        </a:lnTo>
                        <a:lnTo>
                          <a:pt x="33" y="30"/>
                        </a:lnTo>
                        <a:lnTo>
                          <a:pt x="27" y="24"/>
                        </a:lnTo>
                        <a:lnTo>
                          <a:pt x="0" y="13"/>
                        </a:lnTo>
                        <a:lnTo>
                          <a:pt x="0" y="8"/>
                        </a:lnTo>
                        <a:lnTo>
                          <a:pt x="0" y="2"/>
                        </a:lnTo>
                        <a:lnTo>
                          <a:pt x="9" y="2"/>
                        </a:lnTo>
                        <a:lnTo>
                          <a:pt x="16" y="6"/>
                        </a:lnTo>
                        <a:lnTo>
                          <a:pt x="47" y="0"/>
                        </a:lnTo>
                      </a:path>
                    </a:pathLst>
                  </a:custGeom>
                  <a:solidFill>
                    <a:srgbClr val="ccffcc"/>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634" name=""/>
                  <p:cNvSpPr/>
                  <p:nvPr/>
                </p:nvSpPr>
                <p:spPr>
                  <a:xfrm>
                    <a:off x="4767480" y="3062880"/>
                    <a:ext cx="66600" cy="42840"/>
                  </a:xfrm>
                  <a:custGeom>
                    <a:avLst/>
                    <a:gdLst/>
                    <a:ahLst/>
                    <a:rect l="l" t="t" r="r" b="b"/>
                    <a:pathLst>
                      <a:path w="48" h="31">
                        <a:moveTo>
                          <a:pt x="47" y="0"/>
                        </a:moveTo>
                        <a:lnTo>
                          <a:pt x="38" y="17"/>
                        </a:lnTo>
                        <a:lnTo>
                          <a:pt x="40" y="24"/>
                        </a:lnTo>
                        <a:lnTo>
                          <a:pt x="38" y="30"/>
                        </a:lnTo>
                        <a:lnTo>
                          <a:pt x="33" y="30"/>
                        </a:lnTo>
                        <a:lnTo>
                          <a:pt x="27" y="24"/>
                        </a:lnTo>
                        <a:lnTo>
                          <a:pt x="0" y="13"/>
                        </a:lnTo>
                        <a:lnTo>
                          <a:pt x="0" y="8"/>
                        </a:lnTo>
                        <a:lnTo>
                          <a:pt x="0" y="2"/>
                        </a:lnTo>
                        <a:lnTo>
                          <a:pt x="9" y="2"/>
                        </a:lnTo>
                        <a:lnTo>
                          <a:pt x="16" y="6"/>
                        </a:lnTo>
                        <a:lnTo>
                          <a:pt x="47" y="0"/>
                        </a:lnTo>
                      </a:path>
                    </a:pathLst>
                  </a:custGeom>
                  <a:noFill/>
                  <a:ln cap="rnd" w="12600">
                    <a:solidFill>
                      <a:srgbClr val="99ff99"/>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635" name=""/>
                  <p:cNvSpPr/>
                  <p:nvPr/>
                </p:nvSpPr>
                <p:spPr>
                  <a:xfrm>
                    <a:off x="4619160" y="2712960"/>
                    <a:ext cx="16560" cy="21600"/>
                  </a:xfrm>
                  <a:custGeom>
                    <a:avLst/>
                    <a:gdLst/>
                    <a:ahLst/>
                    <a:rect l="l" t="t" r="r" b="b"/>
                    <a:pathLst>
                      <a:path w="12" h="16">
                        <a:moveTo>
                          <a:pt x="2" y="15"/>
                        </a:moveTo>
                        <a:lnTo>
                          <a:pt x="9" y="15"/>
                        </a:lnTo>
                        <a:lnTo>
                          <a:pt x="11" y="9"/>
                        </a:lnTo>
                        <a:lnTo>
                          <a:pt x="6" y="0"/>
                        </a:lnTo>
                        <a:lnTo>
                          <a:pt x="0" y="6"/>
                        </a:lnTo>
                        <a:lnTo>
                          <a:pt x="2" y="15"/>
                        </a:lnTo>
                      </a:path>
                    </a:pathLst>
                  </a:custGeom>
                  <a:solidFill>
                    <a:srgbClr val="ccffcc"/>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636" name=""/>
                  <p:cNvSpPr/>
                  <p:nvPr/>
                </p:nvSpPr>
                <p:spPr>
                  <a:xfrm>
                    <a:off x="4619160" y="2712960"/>
                    <a:ext cx="16560" cy="21600"/>
                  </a:xfrm>
                  <a:custGeom>
                    <a:avLst/>
                    <a:gdLst/>
                    <a:ahLst/>
                    <a:rect l="l" t="t" r="r" b="b"/>
                    <a:pathLst>
                      <a:path w="12" h="16">
                        <a:moveTo>
                          <a:pt x="2" y="15"/>
                        </a:moveTo>
                        <a:lnTo>
                          <a:pt x="9" y="15"/>
                        </a:lnTo>
                        <a:lnTo>
                          <a:pt x="11" y="9"/>
                        </a:lnTo>
                        <a:lnTo>
                          <a:pt x="6" y="0"/>
                        </a:lnTo>
                        <a:lnTo>
                          <a:pt x="0" y="6"/>
                        </a:lnTo>
                        <a:lnTo>
                          <a:pt x="2" y="15"/>
                        </a:lnTo>
                      </a:path>
                    </a:pathLst>
                  </a:custGeom>
                  <a:noFill/>
                  <a:ln cap="rnd" w="12600">
                    <a:solidFill>
                      <a:srgbClr val="99ff99"/>
                    </a:solidFill>
                    <a:round/>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637" name=""/>
                  <p:cNvSpPr/>
                  <p:nvPr/>
                </p:nvSpPr>
                <p:spPr>
                  <a:xfrm>
                    <a:off x="4602240" y="2609280"/>
                    <a:ext cx="10800" cy="12240"/>
                  </a:xfrm>
                  <a:custGeom>
                    <a:avLst/>
                    <a:gdLst/>
                    <a:ahLst/>
                    <a:rect l="l" t="t" r="r" b="b"/>
                    <a:pathLst>
                      <a:path w="8" h="9">
                        <a:moveTo>
                          <a:pt x="7" y="0"/>
                        </a:moveTo>
                        <a:lnTo>
                          <a:pt x="0" y="8"/>
                        </a:lnTo>
                        <a:lnTo>
                          <a:pt x="4" y="0"/>
                        </a:lnTo>
                        <a:lnTo>
                          <a:pt x="7" y="0"/>
                        </a:lnTo>
                      </a:path>
                    </a:pathLst>
                  </a:custGeom>
                  <a:solidFill>
                    <a:srgbClr val="ccffcc"/>
                  </a:solidFill>
                  <a:ln w="0">
                    <a:noFill/>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Times New Roman"/>
                    </a:endParaRPr>
                  </a:p>
                </p:txBody>
              </p:sp>
              <p:sp>
                <p:nvSpPr>
                  <p:cNvPr id="638" name=""/>
                  <p:cNvSpPr/>
                  <p:nvPr/>
                </p:nvSpPr>
                <p:spPr>
                  <a:xfrm>
                    <a:off x="4602240" y="2609280"/>
                    <a:ext cx="10800" cy="12240"/>
                  </a:xfrm>
                  <a:custGeom>
                    <a:avLst/>
                    <a:gdLst/>
                    <a:ahLst/>
                    <a:rect l="l" t="t" r="r" b="b"/>
                    <a:pathLst>
                      <a:path w="8" h="9">
                        <a:moveTo>
                          <a:pt x="7" y="0"/>
                        </a:moveTo>
                        <a:lnTo>
                          <a:pt x="0" y="8"/>
                        </a:lnTo>
                        <a:lnTo>
                          <a:pt x="4" y="0"/>
                        </a:lnTo>
                        <a:lnTo>
                          <a:pt x="7" y="0"/>
                        </a:lnTo>
                      </a:path>
                    </a:pathLst>
                  </a:custGeom>
                  <a:noFill/>
                  <a:ln cap="rnd" w="12600">
                    <a:solidFill>
                      <a:srgbClr val="99ff99"/>
                    </a:solidFill>
                    <a:round/>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Times New Roman"/>
                    </a:endParaRPr>
                  </a:p>
                </p:txBody>
              </p:sp>
              <p:sp>
                <p:nvSpPr>
                  <p:cNvPr id="639" name=""/>
                  <p:cNvSpPr/>
                  <p:nvPr/>
                </p:nvSpPr>
                <p:spPr>
                  <a:xfrm>
                    <a:off x="4573080" y="2602080"/>
                    <a:ext cx="78120" cy="93960"/>
                  </a:xfrm>
                  <a:custGeom>
                    <a:avLst/>
                    <a:gdLst/>
                    <a:ahLst/>
                    <a:rect l="l" t="t" r="r" b="b"/>
                    <a:pathLst>
                      <a:path w="56" h="68">
                        <a:moveTo>
                          <a:pt x="24" y="13"/>
                        </a:moveTo>
                        <a:lnTo>
                          <a:pt x="28" y="18"/>
                        </a:lnTo>
                        <a:lnTo>
                          <a:pt x="24" y="20"/>
                        </a:lnTo>
                        <a:lnTo>
                          <a:pt x="24" y="25"/>
                        </a:lnTo>
                        <a:lnTo>
                          <a:pt x="29" y="29"/>
                        </a:lnTo>
                        <a:lnTo>
                          <a:pt x="29" y="22"/>
                        </a:lnTo>
                        <a:lnTo>
                          <a:pt x="33" y="15"/>
                        </a:lnTo>
                        <a:lnTo>
                          <a:pt x="29" y="13"/>
                        </a:lnTo>
                        <a:lnTo>
                          <a:pt x="31" y="5"/>
                        </a:lnTo>
                        <a:lnTo>
                          <a:pt x="50" y="0"/>
                        </a:lnTo>
                        <a:lnTo>
                          <a:pt x="55" y="5"/>
                        </a:lnTo>
                        <a:lnTo>
                          <a:pt x="53" y="16"/>
                        </a:lnTo>
                        <a:lnTo>
                          <a:pt x="47" y="20"/>
                        </a:lnTo>
                        <a:lnTo>
                          <a:pt x="55" y="27"/>
                        </a:lnTo>
                        <a:lnTo>
                          <a:pt x="47" y="38"/>
                        </a:lnTo>
                        <a:lnTo>
                          <a:pt x="38" y="38"/>
                        </a:lnTo>
                        <a:lnTo>
                          <a:pt x="38" y="67"/>
                        </a:lnTo>
                        <a:lnTo>
                          <a:pt x="33" y="66"/>
                        </a:lnTo>
                        <a:lnTo>
                          <a:pt x="33" y="56"/>
                        </a:lnTo>
                        <a:lnTo>
                          <a:pt x="24" y="51"/>
                        </a:lnTo>
                        <a:lnTo>
                          <a:pt x="5" y="56"/>
                        </a:lnTo>
                        <a:lnTo>
                          <a:pt x="0" y="53"/>
                        </a:lnTo>
                        <a:lnTo>
                          <a:pt x="13" y="51"/>
                        </a:lnTo>
                        <a:lnTo>
                          <a:pt x="7" y="49"/>
                        </a:lnTo>
                        <a:lnTo>
                          <a:pt x="22" y="44"/>
                        </a:lnTo>
                        <a:lnTo>
                          <a:pt x="13" y="44"/>
                        </a:lnTo>
                        <a:lnTo>
                          <a:pt x="12" y="38"/>
                        </a:lnTo>
                        <a:lnTo>
                          <a:pt x="24" y="13"/>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40" name=""/>
                  <p:cNvSpPr/>
                  <p:nvPr/>
                </p:nvSpPr>
                <p:spPr>
                  <a:xfrm>
                    <a:off x="4573080" y="2602080"/>
                    <a:ext cx="78120" cy="93960"/>
                  </a:xfrm>
                  <a:custGeom>
                    <a:avLst/>
                    <a:gdLst/>
                    <a:ahLst/>
                    <a:rect l="l" t="t" r="r" b="b"/>
                    <a:pathLst>
                      <a:path w="56" h="68">
                        <a:moveTo>
                          <a:pt x="24" y="13"/>
                        </a:moveTo>
                        <a:lnTo>
                          <a:pt x="28" y="18"/>
                        </a:lnTo>
                        <a:lnTo>
                          <a:pt x="24" y="20"/>
                        </a:lnTo>
                        <a:lnTo>
                          <a:pt x="24" y="25"/>
                        </a:lnTo>
                        <a:lnTo>
                          <a:pt x="29" y="29"/>
                        </a:lnTo>
                        <a:lnTo>
                          <a:pt x="29" y="22"/>
                        </a:lnTo>
                        <a:lnTo>
                          <a:pt x="33" y="15"/>
                        </a:lnTo>
                        <a:lnTo>
                          <a:pt x="29" y="13"/>
                        </a:lnTo>
                        <a:lnTo>
                          <a:pt x="31" y="5"/>
                        </a:lnTo>
                        <a:lnTo>
                          <a:pt x="50" y="0"/>
                        </a:lnTo>
                        <a:lnTo>
                          <a:pt x="55" y="5"/>
                        </a:lnTo>
                        <a:lnTo>
                          <a:pt x="53" y="16"/>
                        </a:lnTo>
                        <a:lnTo>
                          <a:pt x="47" y="20"/>
                        </a:lnTo>
                        <a:lnTo>
                          <a:pt x="55" y="27"/>
                        </a:lnTo>
                        <a:lnTo>
                          <a:pt x="47" y="38"/>
                        </a:lnTo>
                        <a:lnTo>
                          <a:pt x="38" y="38"/>
                        </a:lnTo>
                        <a:lnTo>
                          <a:pt x="38" y="67"/>
                        </a:lnTo>
                        <a:lnTo>
                          <a:pt x="33" y="66"/>
                        </a:lnTo>
                        <a:lnTo>
                          <a:pt x="33" y="56"/>
                        </a:lnTo>
                        <a:lnTo>
                          <a:pt x="24" y="51"/>
                        </a:lnTo>
                        <a:lnTo>
                          <a:pt x="5" y="56"/>
                        </a:lnTo>
                        <a:lnTo>
                          <a:pt x="0" y="53"/>
                        </a:lnTo>
                        <a:lnTo>
                          <a:pt x="13" y="51"/>
                        </a:lnTo>
                        <a:lnTo>
                          <a:pt x="7" y="49"/>
                        </a:lnTo>
                        <a:lnTo>
                          <a:pt x="22" y="44"/>
                        </a:lnTo>
                        <a:lnTo>
                          <a:pt x="13" y="44"/>
                        </a:lnTo>
                        <a:lnTo>
                          <a:pt x="12" y="38"/>
                        </a:lnTo>
                        <a:lnTo>
                          <a:pt x="24" y="13"/>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41" name=""/>
                  <p:cNvSpPr/>
                  <p:nvPr/>
                </p:nvSpPr>
                <p:spPr>
                  <a:xfrm>
                    <a:off x="4301640" y="2960280"/>
                    <a:ext cx="69840" cy="136440"/>
                  </a:xfrm>
                  <a:custGeom>
                    <a:avLst/>
                    <a:gdLst/>
                    <a:ahLst/>
                    <a:rect l="l" t="t" r="r" b="b"/>
                    <a:pathLst>
                      <a:path w="50" h="99">
                        <a:moveTo>
                          <a:pt x="9" y="5"/>
                        </a:moveTo>
                        <a:lnTo>
                          <a:pt x="12" y="22"/>
                        </a:lnTo>
                        <a:lnTo>
                          <a:pt x="0" y="65"/>
                        </a:lnTo>
                        <a:lnTo>
                          <a:pt x="5" y="71"/>
                        </a:lnTo>
                        <a:lnTo>
                          <a:pt x="12" y="71"/>
                        </a:lnTo>
                        <a:lnTo>
                          <a:pt x="9" y="98"/>
                        </a:lnTo>
                        <a:lnTo>
                          <a:pt x="31" y="95"/>
                        </a:lnTo>
                        <a:lnTo>
                          <a:pt x="31" y="87"/>
                        </a:lnTo>
                        <a:lnTo>
                          <a:pt x="38" y="80"/>
                        </a:lnTo>
                        <a:lnTo>
                          <a:pt x="35" y="71"/>
                        </a:lnTo>
                        <a:lnTo>
                          <a:pt x="37" y="60"/>
                        </a:lnTo>
                        <a:lnTo>
                          <a:pt x="33" y="49"/>
                        </a:lnTo>
                        <a:lnTo>
                          <a:pt x="40" y="42"/>
                        </a:lnTo>
                        <a:lnTo>
                          <a:pt x="40" y="36"/>
                        </a:lnTo>
                        <a:lnTo>
                          <a:pt x="40" y="20"/>
                        </a:lnTo>
                        <a:lnTo>
                          <a:pt x="49" y="9"/>
                        </a:lnTo>
                        <a:lnTo>
                          <a:pt x="45" y="3"/>
                        </a:lnTo>
                        <a:lnTo>
                          <a:pt x="24" y="3"/>
                        </a:lnTo>
                        <a:lnTo>
                          <a:pt x="20" y="0"/>
                        </a:lnTo>
                        <a:lnTo>
                          <a:pt x="9" y="5"/>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42" name=""/>
                  <p:cNvSpPr/>
                  <p:nvPr/>
                </p:nvSpPr>
                <p:spPr>
                  <a:xfrm>
                    <a:off x="4301640" y="2960280"/>
                    <a:ext cx="69840" cy="136440"/>
                  </a:xfrm>
                  <a:custGeom>
                    <a:avLst/>
                    <a:gdLst/>
                    <a:ahLst/>
                    <a:rect l="l" t="t" r="r" b="b"/>
                    <a:pathLst>
                      <a:path w="50" h="99">
                        <a:moveTo>
                          <a:pt x="9" y="5"/>
                        </a:moveTo>
                        <a:lnTo>
                          <a:pt x="12" y="22"/>
                        </a:lnTo>
                        <a:lnTo>
                          <a:pt x="0" y="65"/>
                        </a:lnTo>
                        <a:lnTo>
                          <a:pt x="5" y="71"/>
                        </a:lnTo>
                        <a:lnTo>
                          <a:pt x="12" y="71"/>
                        </a:lnTo>
                        <a:lnTo>
                          <a:pt x="9" y="98"/>
                        </a:lnTo>
                        <a:lnTo>
                          <a:pt x="31" y="95"/>
                        </a:lnTo>
                        <a:lnTo>
                          <a:pt x="31" y="87"/>
                        </a:lnTo>
                        <a:lnTo>
                          <a:pt x="38" y="80"/>
                        </a:lnTo>
                        <a:lnTo>
                          <a:pt x="35" y="71"/>
                        </a:lnTo>
                        <a:lnTo>
                          <a:pt x="37" y="60"/>
                        </a:lnTo>
                        <a:lnTo>
                          <a:pt x="33" y="49"/>
                        </a:lnTo>
                        <a:lnTo>
                          <a:pt x="40" y="42"/>
                        </a:lnTo>
                        <a:lnTo>
                          <a:pt x="40" y="36"/>
                        </a:lnTo>
                        <a:lnTo>
                          <a:pt x="40" y="20"/>
                        </a:lnTo>
                        <a:lnTo>
                          <a:pt x="49" y="9"/>
                        </a:lnTo>
                        <a:lnTo>
                          <a:pt x="45" y="3"/>
                        </a:lnTo>
                        <a:lnTo>
                          <a:pt x="24" y="3"/>
                        </a:lnTo>
                        <a:lnTo>
                          <a:pt x="20" y="0"/>
                        </a:lnTo>
                        <a:lnTo>
                          <a:pt x="9" y="5"/>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nvGrpSpPr>
                <p:cNvPr id="643" name=""/>
                <p:cNvGrpSpPr/>
                <p:nvPr/>
              </p:nvGrpSpPr>
              <p:grpSpPr>
                <a:xfrm>
                  <a:off x="4145040" y="1198440"/>
                  <a:ext cx="4243320" cy="3222000"/>
                  <a:chOff x="4145040" y="1198440"/>
                  <a:chExt cx="4243320" cy="3222000"/>
                </a:xfrm>
              </p:grpSpPr>
              <p:sp>
                <p:nvSpPr>
                  <p:cNvPr id="644" name=""/>
                  <p:cNvSpPr/>
                  <p:nvPr/>
                </p:nvSpPr>
                <p:spPr>
                  <a:xfrm>
                    <a:off x="4930920" y="2775960"/>
                    <a:ext cx="201240" cy="139680"/>
                  </a:xfrm>
                  <a:custGeom>
                    <a:avLst/>
                    <a:gdLst/>
                    <a:ahLst/>
                    <a:rect l="l" t="t" r="r" b="b"/>
                    <a:pathLst>
                      <a:path w="144" h="101">
                        <a:moveTo>
                          <a:pt x="0" y="45"/>
                        </a:moveTo>
                        <a:lnTo>
                          <a:pt x="13" y="42"/>
                        </a:lnTo>
                        <a:lnTo>
                          <a:pt x="26" y="12"/>
                        </a:lnTo>
                        <a:lnTo>
                          <a:pt x="38" y="5"/>
                        </a:lnTo>
                        <a:lnTo>
                          <a:pt x="66" y="5"/>
                        </a:lnTo>
                        <a:lnTo>
                          <a:pt x="73" y="9"/>
                        </a:lnTo>
                        <a:lnTo>
                          <a:pt x="99" y="0"/>
                        </a:lnTo>
                        <a:lnTo>
                          <a:pt x="108" y="9"/>
                        </a:lnTo>
                        <a:lnTo>
                          <a:pt x="119" y="31"/>
                        </a:lnTo>
                        <a:lnTo>
                          <a:pt x="122" y="62"/>
                        </a:lnTo>
                        <a:lnTo>
                          <a:pt x="129" y="65"/>
                        </a:lnTo>
                        <a:lnTo>
                          <a:pt x="143" y="62"/>
                        </a:lnTo>
                        <a:lnTo>
                          <a:pt x="143" y="74"/>
                        </a:lnTo>
                        <a:lnTo>
                          <a:pt x="136" y="82"/>
                        </a:lnTo>
                        <a:lnTo>
                          <a:pt x="136" y="74"/>
                        </a:lnTo>
                        <a:lnTo>
                          <a:pt x="134" y="73"/>
                        </a:lnTo>
                        <a:lnTo>
                          <a:pt x="130" y="96"/>
                        </a:lnTo>
                        <a:lnTo>
                          <a:pt x="103" y="89"/>
                        </a:lnTo>
                        <a:lnTo>
                          <a:pt x="80" y="100"/>
                        </a:lnTo>
                        <a:lnTo>
                          <a:pt x="42" y="96"/>
                        </a:lnTo>
                        <a:lnTo>
                          <a:pt x="40" y="93"/>
                        </a:lnTo>
                        <a:lnTo>
                          <a:pt x="42" y="89"/>
                        </a:lnTo>
                        <a:lnTo>
                          <a:pt x="38" y="89"/>
                        </a:lnTo>
                        <a:lnTo>
                          <a:pt x="33" y="82"/>
                        </a:lnTo>
                        <a:lnTo>
                          <a:pt x="37" y="80"/>
                        </a:lnTo>
                        <a:lnTo>
                          <a:pt x="35" y="78"/>
                        </a:lnTo>
                        <a:lnTo>
                          <a:pt x="31" y="80"/>
                        </a:lnTo>
                        <a:lnTo>
                          <a:pt x="19" y="73"/>
                        </a:lnTo>
                        <a:lnTo>
                          <a:pt x="19" y="67"/>
                        </a:lnTo>
                        <a:lnTo>
                          <a:pt x="13" y="65"/>
                        </a:lnTo>
                        <a:lnTo>
                          <a:pt x="7" y="51"/>
                        </a:lnTo>
                        <a:lnTo>
                          <a:pt x="0" y="45"/>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45" name=""/>
                  <p:cNvSpPr/>
                  <p:nvPr/>
                </p:nvSpPr>
                <p:spPr>
                  <a:xfrm>
                    <a:off x="4930920" y="2775960"/>
                    <a:ext cx="201240" cy="139680"/>
                  </a:xfrm>
                  <a:custGeom>
                    <a:avLst/>
                    <a:gdLst/>
                    <a:ahLst/>
                    <a:rect l="l" t="t" r="r" b="b"/>
                    <a:pathLst>
                      <a:path w="144" h="101">
                        <a:moveTo>
                          <a:pt x="0" y="45"/>
                        </a:moveTo>
                        <a:lnTo>
                          <a:pt x="13" y="42"/>
                        </a:lnTo>
                        <a:lnTo>
                          <a:pt x="26" y="12"/>
                        </a:lnTo>
                        <a:lnTo>
                          <a:pt x="38" y="5"/>
                        </a:lnTo>
                        <a:lnTo>
                          <a:pt x="66" y="5"/>
                        </a:lnTo>
                        <a:lnTo>
                          <a:pt x="73" y="9"/>
                        </a:lnTo>
                        <a:lnTo>
                          <a:pt x="99" y="0"/>
                        </a:lnTo>
                        <a:lnTo>
                          <a:pt x="108" y="9"/>
                        </a:lnTo>
                        <a:lnTo>
                          <a:pt x="119" y="31"/>
                        </a:lnTo>
                        <a:lnTo>
                          <a:pt x="122" y="62"/>
                        </a:lnTo>
                        <a:lnTo>
                          <a:pt x="129" y="65"/>
                        </a:lnTo>
                        <a:lnTo>
                          <a:pt x="143" y="62"/>
                        </a:lnTo>
                        <a:lnTo>
                          <a:pt x="143" y="74"/>
                        </a:lnTo>
                        <a:lnTo>
                          <a:pt x="136" y="82"/>
                        </a:lnTo>
                        <a:lnTo>
                          <a:pt x="136" y="74"/>
                        </a:lnTo>
                        <a:lnTo>
                          <a:pt x="134" y="73"/>
                        </a:lnTo>
                        <a:lnTo>
                          <a:pt x="130" y="96"/>
                        </a:lnTo>
                        <a:lnTo>
                          <a:pt x="103" y="89"/>
                        </a:lnTo>
                        <a:lnTo>
                          <a:pt x="80" y="100"/>
                        </a:lnTo>
                        <a:lnTo>
                          <a:pt x="42" y="96"/>
                        </a:lnTo>
                        <a:lnTo>
                          <a:pt x="40" y="93"/>
                        </a:lnTo>
                        <a:lnTo>
                          <a:pt x="42" y="89"/>
                        </a:lnTo>
                        <a:lnTo>
                          <a:pt x="38" y="89"/>
                        </a:lnTo>
                        <a:lnTo>
                          <a:pt x="33" y="82"/>
                        </a:lnTo>
                        <a:lnTo>
                          <a:pt x="37" y="80"/>
                        </a:lnTo>
                        <a:lnTo>
                          <a:pt x="35" y="78"/>
                        </a:lnTo>
                        <a:lnTo>
                          <a:pt x="31" y="80"/>
                        </a:lnTo>
                        <a:lnTo>
                          <a:pt x="19" y="73"/>
                        </a:lnTo>
                        <a:lnTo>
                          <a:pt x="19" y="67"/>
                        </a:lnTo>
                        <a:lnTo>
                          <a:pt x="13" y="65"/>
                        </a:lnTo>
                        <a:lnTo>
                          <a:pt x="7" y="51"/>
                        </a:lnTo>
                        <a:lnTo>
                          <a:pt x="0" y="45"/>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46" name=""/>
                  <p:cNvSpPr/>
                  <p:nvPr/>
                </p:nvSpPr>
                <p:spPr>
                  <a:xfrm>
                    <a:off x="4785120" y="2816280"/>
                    <a:ext cx="66960" cy="38880"/>
                  </a:xfrm>
                  <a:custGeom>
                    <a:avLst/>
                    <a:gdLst/>
                    <a:ahLst/>
                    <a:rect l="l" t="t" r="r" b="b"/>
                    <a:pathLst>
                      <a:path w="48" h="28">
                        <a:moveTo>
                          <a:pt x="47" y="4"/>
                        </a:moveTo>
                        <a:lnTo>
                          <a:pt x="42" y="7"/>
                        </a:lnTo>
                        <a:lnTo>
                          <a:pt x="32" y="13"/>
                        </a:lnTo>
                        <a:lnTo>
                          <a:pt x="28" y="27"/>
                        </a:lnTo>
                        <a:lnTo>
                          <a:pt x="17" y="25"/>
                        </a:lnTo>
                        <a:lnTo>
                          <a:pt x="8" y="27"/>
                        </a:lnTo>
                        <a:lnTo>
                          <a:pt x="4" y="22"/>
                        </a:lnTo>
                        <a:lnTo>
                          <a:pt x="2" y="14"/>
                        </a:lnTo>
                        <a:lnTo>
                          <a:pt x="0" y="14"/>
                        </a:lnTo>
                        <a:lnTo>
                          <a:pt x="4" y="9"/>
                        </a:lnTo>
                        <a:lnTo>
                          <a:pt x="17" y="11"/>
                        </a:lnTo>
                        <a:lnTo>
                          <a:pt x="41" y="0"/>
                        </a:lnTo>
                        <a:lnTo>
                          <a:pt x="45" y="4"/>
                        </a:lnTo>
                        <a:lnTo>
                          <a:pt x="47" y="4"/>
                        </a:lnTo>
                      </a:path>
                    </a:pathLst>
                  </a:custGeom>
                  <a:solidFill>
                    <a:srgbClr val="ccffcc"/>
                  </a:solidFill>
                  <a:ln w="0">
                    <a:noFill/>
                  </a:ln>
                </p:spPr>
                <p:style>
                  <a:lnRef idx="0"/>
                  <a:fillRef idx="0"/>
                  <a:effectRef idx="0"/>
                  <a:fontRef idx="minor"/>
                </p:style>
                <p:txBody>
                  <a:bodyPr lIns="90000" rIns="90000" tIns="-7920" bIns="-7920" anchor="t">
                    <a:noAutofit/>
                  </a:bodyPr>
                  <a:p>
                    <a:endParaRPr b="0" lang="en-US" sz="2400" strike="noStrike" u="none">
                      <a:solidFill>
                        <a:srgbClr val="000000"/>
                      </a:solidFill>
                      <a:effectLst/>
                      <a:uFillTx/>
                      <a:latin typeface="Times New Roman"/>
                    </a:endParaRPr>
                  </a:p>
                </p:txBody>
              </p:sp>
              <p:sp>
                <p:nvSpPr>
                  <p:cNvPr id="647" name=""/>
                  <p:cNvSpPr/>
                  <p:nvPr/>
                </p:nvSpPr>
                <p:spPr>
                  <a:xfrm>
                    <a:off x="4785120" y="2816280"/>
                    <a:ext cx="66960" cy="38880"/>
                  </a:xfrm>
                  <a:custGeom>
                    <a:avLst/>
                    <a:gdLst/>
                    <a:ahLst/>
                    <a:rect l="l" t="t" r="r" b="b"/>
                    <a:pathLst>
                      <a:path w="48" h="28">
                        <a:moveTo>
                          <a:pt x="47" y="4"/>
                        </a:moveTo>
                        <a:lnTo>
                          <a:pt x="42" y="7"/>
                        </a:lnTo>
                        <a:lnTo>
                          <a:pt x="32" y="13"/>
                        </a:lnTo>
                        <a:lnTo>
                          <a:pt x="28" y="27"/>
                        </a:lnTo>
                        <a:lnTo>
                          <a:pt x="17" y="25"/>
                        </a:lnTo>
                        <a:lnTo>
                          <a:pt x="8" y="27"/>
                        </a:lnTo>
                        <a:lnTo>
                          <a:pt x="4" y="22"/>
                        </a:lnTo>
                        <a:lnTo>
                          <a:pt x="2" y="14"/>
                        </a:lnTo>
                        <a:lnTo>
                          <a:pt x="0" y="14"/>
                        </a:lnTo>
                        <a:lnTo>
                          <a:pt x="4" y="9"/>
                        </a:lnTo>
                        <a:lnTo>
                          <a:pt x="17" y="11"/>
                        </a:lnTo>
                        <a:lnTo>
                          <a:pt x="41" y="0"/>
                        </a:lnTo>
                        <a:lnTo>
                          <a:pt x="45" y="4"/>
                        </a:lnTo>
                        <a:lnTo>
                          <a:pt x="47" y="4"/>
                        </a:lnTo>
                      </a:path>
                    </a:pathLst>
                  </a:custGeom>
                  <a:noFill/>
                  <a:ln cap="rnd" w="12600">
                    <a:solidFill>
                      <a:srgbClr val="99ff99"/>
                    </a:solidFill>
                    <a:round/>
                  </a:ln>
                </p:spPr>
                <p:style>
                  <a:lnRef idx="0"/>
                  <a:fillRef idx="0"/>
                  <a:effectRef idx="0"/>
                  <a:fontRef idx="minor"/>
                </p:style>
                <p:txBody>
                  <a:bodyPr lIns="90000" rIns="90000" tIns="-7920" bIns="-7920" anchor="t">
                    <a:noAutofit/>
                  </a:bodyPr>
                  <a:p>
                    <a:endParaRPr b="0" lang="en-US" sz="2400" strike="noStrike" u="none">
                      <a:solidFill>
                        <a:srgbClr val="000000"/>
                      </a:solidFill>
                      <a:effectLst/>
                      <a:uFillTx/>
                      <a:latin typeface="Times New Roman"/>
                    </a:endParaRPr>
                  </a:p>
                </p:txBody>
              </p:sp>
              <p:sp>
                <p:nvSpPr>
                  <p:cNvPr id="648" name=""/>
                  <p:cNvSpPr/>
                  <p:nvPr/>
                </p:nvSpPr>
                <p:spPr>
                  <a:xfrm>
                    <a:off x="4788000" y="2821680"/>
                    <a:ext cx="129960" cy="124200"/>
                  </a:xfrm>
                  <a:custGeom>
                    <a:avLst/>
                    <a:gdLst/>
                    <a:ahLst/>
                    <a:rect l="l" t="t" r="r" b="b"/>
                    <a:pathLst>
                      <a:path w="93" h="90">
                        <a:moveTo>
                          <a:pt x="57" y="71"/>
                        </a:moveTo>
                        <a:lnTo>
                          <a:pt x="75" y="85"/>
                        </a:lnTo>
                        <a:lnTo>
                          <a:pt x="73" y="89"/>
                        </a:lnTo>
                        <a:lnTo>
                          <a:pt x="68" y="83"/>
                        </a:lnTo>
                        <a:lnTo>
                          <a:pt x="55" y="80"/>
                        </a:lnTo>
                        <a:lnTo>
                          <a:pt x="63" y="80"/>
                        </a:lnTo>
                        <a:lnTo>
                          <a:pt x="52" y="71"/>
                        </a:lnTo>
                        <a:lnTo>
                          <a:pt x="38" y="69"/>
                        </a:lnTo>
                        <a:lnTo>
                          <a:pt x="26" y="56"/>
                        </a:lnTo>
                        <a:lnTo>
                          <a:pt x="29" y="52"/>
                        </a:lnTo>
                        <a:lnTo>
                          <a:pt x="24" y="49"/>
                        </a:lnTo>
                        <a:lnTo>
                          <a:pt x="21" y="36"/>
                        </a:lnTo>
                        <a:lnTo>
                          <a:pt x="17" y="32"/>
                        </a:lnTo>
                        <a:lnTo>
                          <a:pt x="13" y="31"/>
                        </a:lnTo>
                        <a:lnTo>
                          <a:pt x="8" y="41"/>
                        </a:lnTo>
                        <a:lnTo>
                          <a:pt x="6" y="40"/>
                        </a:lnTo>
                        <a:lnTo>
                          <a:pt x="0" y="34"/>
                        </a:lnTo>
                        <a:lnTo>
                          <a:pt x="2" y="25"/>
                        </a:lnTo>
                        <a:lnTo>
                          <a:pt x="6" y="23"/>
                        </a:lnTo>
                        <a:lnTo>
                          <a:pt x="15" y="21"/>
                        </a:lnTo>
                        <a:lnTo>
                          <a:pt x="26" y="23"/>
                        </a:lnTo>
                        <a:lnTo>
                          <a:pt x="29" y="9"/>
                        </a:lnTo>
                        <a:lnTo>
                          <a:pt x="40" y="3"/>
                        </a:lnTo>
                        <a:lnTo>
                          <a:pt x="45" y="0"/>
                        </a:lnTo>
                        <a:lnTo>
                          <a:pt x="43" y="0"/>
                        </a:lnTo>
                        <a:lnTo>
                          <a:pt x="68" y="21"/>
                        </a:lnTo>
                        <a:lnTo>
                          <a:pt x="79" y="18"/>
                        </a:lnTo>
                        <a:lnTo>
                          <a:pt x="83" y="29"/>
                        </a:lnTo>
                        <a:lnTo>
                          <a:pt x="92" y="34"/>
                        </a:lnTo>
                        <a:lnTo>
                          <a:pt x="88" y="34"/>
                        </a:lnTo>
                        <a:lnTo>
                          <a:pt x="87" y="38"/>
                        </a:lnTo>
                        <a:lnTo>
                          <a:pt x="83" y="40"/>
                        </a:lnTo>
                        <a:lnTo>
                          <a:pt x="79" y="34"/>
                        </a:lnTo>
                        <a:lnTo>
                          <a:pt x="52" y="29"/>
                        </a:lnTo>
                        <a:lnTo>
                          <a:pt x="43" y="34"/>
                        </a:lnTo>
                        <a:lnTo>
                          <a:pt x="37" y="29"/>
                        </a:lnTo>
                        <a:lnTo>
                          <a:pt x="33" y="36"/>
                        </a:lnTo>
                        <a:lnTo>
                          <a:pt x="37" y="41"/>
                        </a:lnTo>
                        <a:lnTo>
                          <a:pt x="57" y="71"/>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49" name=""/>
                  <p:cNvSpPr/>
                  <p:nvPr/>
                </p:nvSpPr>
                <p:spPr>
                  <a:xfrm>
                    <a:off x="4788000" y="2821680"/>
                    <a:ext cx="129960" cy="124200"/>
                  </a:xfrm>
                  <a:custGeom>
                    <a:avLst/>
                    <a:gdLst/>
                    <a:ahLst/>
                    <a:rect l="l" t="t" r="r" b="b"/>
                    <a:pathLst>
                      <a:path w="93" h="90">
                        <a:moveTo>
                          <a:pt x="57" y="71"/>
                        </a:moveTo>
                        <a:lnTo>
                          <a:pt x="75" y="85"/>
                        </a:lnTo>
                        <a:lnTo>
                          <a:pt x="73" y="89"/>
                        </a:lnTo>
                        <a:lnTo>
                          <a:pt x="68" y="83"/>
                        </a:lnTo>
                        <a:lnTo>
                          <a:pt x="55" y="80"/>
                        </a:lnTo>
                        <a:lnTo>
                          <a:pt x="63" y="80"/>
                        </a:lnTo>
                        <a:lnTo>
                          <a:pt x="52" y="71"/>
                        </a:lnTo>
                        <a:lnTo>
                          <a:pt x="38" y="69"/>
                        </a:lnTo>
                        <a:lnTo>
                          <a:pt x="26" y="56"/>
                        </a:lnTo>
                        <a:lnTo>
                          <a:pt x="29" y="52"/>
                        </a:lnTo>
                        <a:lnTo>
                          <a:pt x="24" y="49"/>
                        </a:lnTo>
                        <a:lnTo>
                          <a:pt x="21" y="36"/>
                        </a:lnTo>
                        <a:lnTo>
                          <a:pt x="17" y="32"/>
                        </a:lnTo>
                        <a:lnTo>
                          <a:pt x="13" y="31"/>
                        </a:lnTo>
                        <a:lnTo>
                          <a:pt x="8" y="41"/>
                        </a:lnTo>
                        <a:lnTo>
                          <a:pt x="6" y="40"/>
                        </a:lnTo>
                        <a:lnTo>
                          <a:pt x="0" y="34"/>
                        </a:lnTo>
                        <a:lnTo>
                          <a:pt x="2" y="25"/>
                        </a:lnTo>
                        <a:lnTo>
                          <a:pt x="6" y="23"/>
                        </a:lnTo>
                        <a:lnTo>
                          <a:pt x="15" y="21"/>
                        </a:lnTo>
                        <a:lnTo>
                          <a:pt x="26" y="23"/>
                        </a:lnTo>
                        <a:lnTo>
                          <a:pt x="29" y="9"/>
                        </a:lnTo>
                        <a:lnTo>
                          <a:pt x="40" y="3"/>
                        </a:lnTo>
                        <a:lnTo>
                          <a:pt x="45" y="0"/>
                        </a:lnTo>
                        <a:lnTo>
                          <a:pt x="43" y="0"/>
                        </a:lnTo>
                        <a:lnTo>
                          <a:pt x="68" y="21"/>
                        </a:lnTo>
                        <a:lnTo>
                          <a:pt x="79" y="18"/>
                        </a:lnTo>
                        <a:lnTo>
                          <a:pt x="83" y="29"/>
                        </a:lnTo>
                        <a:lnTo>
                          <a:pt x="92" y="34"/>
                        </a:lnTo>
                        <a:lnTo>
                          <a:pt x="88" y="34"/>
                        </a:lnTo>
                        <a:lnTo>
                          <a:pt x="87" y="38"/>
                        </a:lnTo>
                        <a:lnTo>
                          <a:pt x="83" y="40"/>
                        </a:lnTo>
                        <a:lnTo>
                          <a:pt x="79" y="34"/>
                        </a:lnTo>
                        <a:lnTo>
                          <a:pt x="52" y="29"/>
                        </a:lnTo>
                        <a:lnTo>
                          <a:pt x="43" y="34"/>
                        </a:lnTo>
                        <a:lnTo>
                          <a:pt x="37" y="29"/>
                        </a:lnTo>
                        <a:lnTo>
                          <a:pt x="33" y="36"/>
                        </a:lnTo>
                        <a:lnTo>
                          <a:pt x="37" y="41"/>
                        </a:lnTo>
                        <a:lnTo>
                          <a:pt x="57" y="71"/>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0" name=""/>
                  <p:cNvSpPr/>
                  <p:nvPr/>
                </p:nvSpPr>
                <p:spPr>
                  <a:xfrm>
                    <a:off x="4834440" y="2862000"/>
                    <a:ext cx="86400" cy="78480"/>
                  </a:xfrm>
                  <a:custGeom>
                    <a:avLst/>
                    <a:gdLst/>
                    <a:ahLst/>
                    <a:rect l="l" t="t" r="r" b="b"/>
                    <a:pathLst>
                      <a:path w="62" h="57">
                        <a:moveTo>
                          <a:pt x="24" y="42"/>
                        </a:moveTo>
                        <a:lnTo>
                          <a:pt x="4" y="12"/>
                        </a:lnTo>
                        <a:lnTo>
                          <a:pt x="0" y="7"/>
                        </a:lnTo>
                        <a:lnTo>
                          <a:pt x="4" y="0"/>
                        </a:lnTo>
                        <a:lnTo>
                          <a:pt x="10" y="5"/>
                        </a:lnTo>
                        <a:lnTo>
                          <a:pt x="19" y="0"/>
                        </a:lnTo>
                        <a:lnTo>
                          <a:pt x="46" y="5"/>
                        </a:lnTo>
                        <a:lnTo>
                          <a:pt x="50" y="11"/>
                        </a:lnTo>
                        <a:lnTo>
                          <a:pt x="54" y="9"/>
                        </a:lnTo>
                        <a:lnTo>
                          <a:pt x="57" y="11"/>
                        </a:lnTo>
                        <a:lnTo>
                          <a:pt x="52" y="22"/>
                        </a:lnTo>
                        <a:lnTo>
                          <a:pt x="61" y="27"/>
                        </a:lnTo>
                        <a:lnTo>
                          <a:pt x="59" y="29"/>
                        </a:lnTo>
                        <a:lnTo>
                          <a:pt x="56" y="29"/>
                        </a:lnTo>
                        <a:lnTo>
                          <a:pt x="57" y="36"/>
                        </a:lnTo>
                        <a:lnTo>
                          <a:pt x="54" y="38"/>
                        </a:lnTo>
                        <a:lnTo>
                          <a:pt x="50" y="38"/>
                        </a:lnTo>
                        <a:lnTo>
                          <a:pt x="52" y="43"/>
                        </a:lnTo>
                        <a:lnTo>
                          <a:pt x="46" y="38"/>
                        </a:lnTo>
                        <a:lnTo>
                          <a:pt x="44" y="40"/>
                        </a:lnTo>
                        <a:lnTo>
                          <a:pt x="46" y="47"/>
                        </a:lnTo>
                        <a:lnTo>
                          <a:pt x="40" y="49"/>
                        </a:lnTo>
                        <a:lnTo>
                          <a:pt x="42" y="56"/>
                        </a:lnTo>
                        <a:lnTo>
                          <a:pt x="24" y="42"/>
                        </a:lnTo>
                      </a:path>
                    </a:pathLst>
                  </a:custGeom>
                  <a:solidFill>
                    <a:srgbClr val="ccffcc"/>
                  </a:solidFill>
                  <a:ln w="0">
                    <a:noFill/>
                  </a:ln>
                </p:spPr>
                <p:style>
                  <a:lnRef idx="0"/>
                  <a:fillRef idx="0"/>
                  <a:effectRef idx="0"/>
                  <a:fontRef idx="minor"/>
                </p:style>
                <p:txBody>
                  <a:bodyPr lIns="90000" rIns="90000" tIns="31680" bIns="31680" anchor="t">
                    <a:noAutofit/>
                  </a:bodyPr>
                  <a:p>
                    <a:endParaRPr b="0" lang="en-US" sz="2400" strike="noStrike" u="none">
                      <a:solidFill>
                        <a:srgbClr val="000000"/>
                      </a:solidFill>
                      <a:effectLst/>
                      <a:uFillTx/>
                      <a:latin typeface="Times New Roman"/>
                    </a:endParaRPr>
                  </a:p>
                </p:txBody>
              </p:sp>
              <p:sp>
                <p:nvSpPr>
                  <p:cNvPr id="651" name=""/>
                  <p:cNvSpPr/>
                  <p:nvPr/>
                </p:nvSpPr>
                <p:spPr>
                  <a:xfrm>
                    <a:off x="4834440" y="2862000"/>
                    <a:ext cx="86400" cy="78480"/>
                  </a:xfrm>
                  <a:custGeom>
                    <a:avLst/>
                    <a:gdLst/>
                    <a:ahLst/>
                    <a:rect l="l" t="t" r="r" b="b"/>
                    <a:pathLst>
                      <a:path w="62" h="57">
                        <a:moveTo>
                          <a:pt x="24" y="42"/>
                        </a:moveTo>
                        <a:lnTo>
                          <a:pt x="4" y="12"/>
                        </a:lnTo>
                        <a:lnTo>
                          <a:pt x="0" y="7"/>
                        </a:lnTo>
                        <a:lnTo>
                          <a:pt x="4" y="0"/>
                        </a:lnTo>
                        <a:lnTo>
                          <a:pt x="10" y="5"/>
                        </a:lnTo>
                        <a:lnTo>
                          <a:pt x="19" y="0"/>
                        </a:lnTo>
                        <a:lnTo>
                          <a:pt x="46" y="5"/>
                        </a:lnTo>
                        <a:lnTo>
                          <a:pt x="50" y="11"/>
                        </a:lnTo>
                        <a:lnTo>
                          <a:pt x="54" y="9"/>
                        </a:lnTo>
                        <a:lnTo>
                          <a:pt x="57" y="11"/>
                        </a:lnTo>
                        <a:lnTo>
                          <a:pt x="52" y="22"/>
                        </a:lnTo>
                        <a:lnTo>
                          <a:pt x="61" y="27"/>
                        </a:lnTo>
                        <a:lnTo>
                          <a:pt x="59" y="29"/>
                        </a:lnTo>
                        <a:lnTo>
                          <a:pt x="56" y="29"/>
                        </a:lnTo>
                        <a:lnTo>
                          <a:pt x="57" y="36"/>
                        </a:lnTo>
                        <a:lnTo>
                          <a:pt x="54" y="38"/>
                        </a:lnTo>
                        <a:lnTo>
                          <a:pt x="50" y="38"/>
                        </a:lnTo>
                        <a:lnTo>
                          <a:pt x="52" y="43"/>
                        </a:lnTo>
                        <a:lnTo>
                          <a:pt x="46" y="38"/>
                        </a:lnTo>
                        <a:lnTo>
                          <a:pt x="44" y="40"/>
                        </a:lnTo>
                        <a:lnTo>
                          <a:pt x="46" y="47"/>
                        </a:lnTo>
                        <a:lnTo>
                          <a:pt x="40" y="49"/>
                        </a:lnTo>
                        <a:lnTo>
                          <a:pt x="42" y="56"/>
                        </a:lnTo>
                        <a:lnTo>
                          <a:pt x="24" y="42"/>
                        </a:lnTo>
                      </a:path>
                    </a:pathLst>
                  </a:custGeom>
                  <a:noFill/>
                  <a:ln cap="rnd" w="12600">
                    <a:solidFill>
                      <a:srgbClr val="99ff99"/>
                    </a:solidFill>
                    <a:round/>
                  </a:ln>
                </p:spPr>
                <p:style>
                  <a:lnRef idx="0"/>
                  <a:fillRef idx="0"/>
                  <a:effectRef idx="0"/>
                  <a:fontRef idx="minor"/>
                </p:style>
                <p:txBody>
                  <a:bodyPr lIns="90000" rIns="90000" tIns="31680" bIns="31680" anchor="t">
                    <a:noAutofit/>
                  </a:bodyPr>
                  <a:p>
                    <a:endParaRPr b="0" lang="en-US" sz="2400" strike="noStrike" u="none">
                      <a:solidFill>
                        <a:srgbClr val="000000"/>
                      </a:solidFill>
                      <a:effectLst/>
                      <a:uFillTx/>
                      <a:latin typeface="Times New Roman"/>
                    </a:endParaRPr>
                  </a:p>
                </p:txBody>
              </p:sp>
              <p:sp>
                <p:nvSpPr>
                  <p:cNvPr id="652" name=""/>
                  <p:cNvSpPr/>
                  <p:nvPr/>
                </p:nvSpPr>
                <p:spPr>
                  <a:xfrm>
                    <a:off x="4897080" y="2838600"/>
                    <a:ext cx="90720" cy="119880"/>
                  </a:xfrm>
                  <a:custGeom>
                    <a:avLst/>
                    <a:gdLst/>
                    <a:ahLst/>
                    <a:rect l="l" t="t" r="r" b="b"/>
                    <a:pathLst>
                      <a:path w="65" h="87">
                        <a:moveTo>
                          <a:pt x="8" y="26"/>
                        </a:moveTo>
                        <a:lnTo>
                          <a:pt x="10" y="22"/>
                        </a:lnTo>
                        <a:lnTo>
                          <a:pt x="13" y="22"/>
                        </a:lnTo>
                        <a:lnTo>
                          <a:pt x="4" y="17"/>
                        </a:lnTo>
                        <a:lnTo>
                          <a:pt x="0" y="6"/>
                        </a:lnTo>
                        <a:lnTo>
                          <a:pt x="15" y="0"/>
                        </a:lnTo>
                        <a:lnTo>
                          <a:pt x="24" y="0"/>
                        </a:lnTo>
                        <a:lnTo>
                          <a:pt x="31" y="6"/>
                        </a:lnTo>
                        <a:lnTo>
                          <a:pt x="36" y="20"/>
                        </a:lnTo>
                        <a:lnTo>
                          <a:pt x="43" y="22"/>
                        </a:lnTo>
                        <a:lnTo>
                          <a:pt x="43" y="28"/>
                        </a:lnTo>
                        <a:lnTo>
                          <a:pt x="55" y="35"/>
                        </a:lnTo>
                        <a:lnTo>
                          <a:pt x="59" y="33"/>
                        </a:lnTo>
                        <a:lnTo>
                          <a:pt x="60" y="35"/>
                        </a:lnTo>
                        <a:lnTo>
                          <a:pt x="57" y="37"/>
                        </a:lnTo>
                        <a:lnTo>
                          <a:pt x="62" y="44"/>
                        </a:lnTo>
                        <a:lnTo>
                          <a:pt x="57" y="46"/>
                        </a:lnTo>
                        <a:lnTo>
                          <a:pt x="55" y="51"/>
                        </a:lnTo>
                        <a:lnTo>
                          <a:pt x="57" y="57"/>
                        </a:lnTo>
                        <a:lnTo>
                          <a:pt x="64" y="66"/>
                        </a:lnTo>
                        <a:lnTo>
                          <a:pt x="57" y="77"/>
                        </a:lnTo>
                        <a:lnTo>
                          <a:pt x="57" y="79"/>
                        </a:lnTo>
                        <a:lnTo>
                          <a:pt x="43" y="79"/>
                        </a:lnTo>
                        <a:lnTo>
                          <a:pt x="31" y="86"/>
                        </a:lnTo>
                        <a:lnTo>
                          <a:pt x="22" y="77"/>
                        </a:lnTo>
                        <a:lnTo>
                          <a:pt x="19" y="77"/>
                        </a:lnTo>
                        <a:lnTo>
                          <a:pt x="19" y="71"/>
                        </a:lnTo>
                        <a:lnTo>
                          <a:pt x="22" y="73"/>
                        </a:lnTo>
                        <a:lnTo>
                          <a:pt x="24" y="70"/>
                        </a:lnTo>
                        <a:lnTo>
                          <a:pt x="8" y="57"/>
                        </a:lnTo>
                        <a:lnTo>
                          <a:pt x="8" y="55"/>
                        </a:lnTo>
                        <a:lnTo>
                          <a:pt x="12" y="53"/>
                        </a:lnTo>
                        <a:lnTo>
                          <a:pt x="10" y="46"/>
                        </a:lnTo>
                        <a:lnTo>
                          <a:pt x="13" y="46"/>
                        </a:lnTo>
                        <a:lnTo>
                          <a:pt x="15" y="44"/>
                        </a:lnTo>
                        <a:lnTo>
                          <a:pt x="6" y="39"/>
                        </a:lnTo>
                        <a:lnTo>
                          <a:pt x="12" y="28"/>
                        </a:lnTo>
                        <a:lnTo>
                          <a:pt x="8" y="26"/>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3" name=""/>
                  <p:cNvSpPr/>
                  <p:nvPr/>
                </p:nvSpPr>
                <p:spPr>
                  <a:xfrm>
                    <a:off x="4897080" y="2838600"/>
                    <a:ext cx="90720" cy="119880"/>
                  </a:xfrm>
                  <a:custGeom>
                    <a:avLst/>
                    <a:gdLst/>
                    <a:ahLst/>
                    <a:rect l="l" t="t" r="r" b="b"/>
                    <a:pathLst>
                      <a:path w="65" h="87">
                        <a:moveTo>
                          <a:pt x="8" y="26"/>
                        </a:moveTo>
                        <a:lnTo>
                          <a:pt x="10" y="22"/>
                        </a:lnTo>
                        <a:lnTo>
                          <a:pt x="13" y="22"/>
                        </a:lnTo>
                        <a:lnTo>
                          <a:pt x="4" y="17"/>
                        </a:lnTo>
                        <a:lnTo>
                          <a:pt x="0" y="6"/>
                        </a:lnTo>
                        <a:lnTo>
                          <a:pt x="15" y="0"/>
                        </a:lnTo>
                        <a:lnTo>
                          <a:pt x="24" y="0"/>
                        </a:lnTo>
                        <a:lnTo>
                          <a:pt x="31" y="6"/>
                        </a:lnTo>
                        <a:lnTo>
                          <a:pt x="36" y="20"/>
                        </a:lnTo>
                        <a:lnTo>
                          <a:pt x="43" y="22"/>
                        </a:lnTo>
                        <a:lnTo>
                          <a:pt x="43" y="28"/>
                        </a:lnTo>
                        <a:lnTo>
                          <a:pt x="55" y="35"/>
                        </a:lnTo>
                        <a:lnTo>
                          <a:pt x="59" y="33"/>
                        </a:lnTo>
                        <a:lnTo>
                          <a:pt x="60" y="35"/>
                        </a:lnTo>
                        <a:lnTo>
                          <a:pt x="57" y="37"/>
                        </a:lnTo>
                        <a:lnTo>
                          <a:pt x="62" y="44"/>
                        </a:lnTo>
                        <a:lnTo>
                          <a:pt x="57" y="46"/>
                        </a:lnTo>
                        <a:lnTo>
                          <a:pt x="55" y="51"/>
                        </a:lnTo>
                        <a:lnTo>
                          <a:pt x="57" y="57"/>
                        </a:lnTo>
                        <a:lnTo>
                          <a:pt x="64" y="66"/>
                        </a:lnTo>
                        <a:lnTo>
                          <a:pt x="57" y="77"/>
                        </a:lnTo>
                        <a:lnTo>
                          <a:pt x="57" y="79"/>
                        </a:lnTo>
                        <a:lnTo>
                          <a:pt x="43" y="79"/>
                        </a:lnTo>
                        <a:lnTo>
                          <a:pt x="31" y="86"/>
                        </a:lnTo>
                        <a:lnTo>
                          <a:pt x="22" y="77"/>
                        </a:lnTo>
                        <a:lnTo>
                          <a:pt x="19" y="77"/>
                        </a:lnTo>
                        <a:lnTo>
                          <a:pt x="19" y="71"/>
                        </a:lnTo>
                        <a:lnTo>
                          <a:pt x="22" y="73"/>
                        </a:lnTo>
                        <a:lnTo>
                          <a:pt x="24" y="70"/>
                        </a:lnTo>
                        <a:lnTo>
                          <a:pt x="8" y="57"/>
                        </a:lnTo>
                        <a:lnTo>
                          <a:pt x="8" y="55"/>
                        </a:lnTo>
                        <a:lnTo>
                          <a:pt x="12" y="53"/>
                        </a:lnTo>
                        <a:lnTo>
                          <a:pt x="10" y="46"/>
                        </a:lnTo>
                        <a:lnTo>
                          <a:pt x="13" y="46"/>
                        </a:lnTo>
                        <a:lnTo>
                          <a:pt x="15" y="44"/>
                        </a:lnTo>
                        <a:lnTo>
                          <a:pt x="6" y="39"/>
                        </a:lnTo>
                        <a:lnTo>
                          <a:pt x="12" y="28"/>
                        </a:lnTo>
                        <a:lnTo>
                          <a:pt x="8" y="26"/>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4" name=""/>
                  <p:cNvSpPr/>
                  <p:nvPr/>
                </p:nvSpPr>
                <p:spPr>
                  <a:xfrm>
                    <a:off x="4890240" y="2914200"/>
                    <a:ext cx="41760" cy="51120"/>
                  </a:xfrm>
                  <a:custGeom>
                    <a:avLst/>
                    <a:gdLst/>
                    <a:ahLst/>
                    <a:rect l="l" t="t" r="r" b="b"/>
                    <a:pathLst>
                      <a:path w="30" h="37">
                        <a:moveTo>
                          <a:pt x="0" y="22"/>
                        </a:moveTo>
                        <a:lnTo>
                          <a:pt x="15" y="36"/>
                        </a:lnTo>
                        <a:lnTo>
                          <a:pt x="17" y="24"/>
                        </a:lnTo>
                        <a:lnTo>
                          <a:pt x="22" y="20"/>
                        </a:lnTo>
                        <a:lnTo>
                          <a:pt x="24" y="22"/>
                        </a:lnTo>
                        <a:lnTo>
                          <a:pt x="24" y="16"/>
                        </a:lnTo>
                        <a:lnTo>
                          <a:pt x="27" y="18"/>
                        </a:lnTo>
                        <a:lnTo>
                          <a:pt x="29" y="15"/>
                        </a:lnTo>
                        <a:lnTo>
                          <a:pt x="13" y="2"/>
                        </a:lnTo>
                        <a:lnTo>
                          <a:pt x="13" y="0"/>
                        </a:lnTo>
                        <a:lnTo>
                          <a:pt x="10" y="0"/>
                        </a:lnTo>
                        <a:lnTo>
                          <a:pt x="11" y="5"/>
                        </a:lnTo>
                        <a:lnTo>
                          <a:pt x="5" y="0"/>
                        </a:lnTo>
                        <a:lnTo>
                          <a:pt x="4" y="2"/>
                        </a:lnTo>
                        <a:lnTo>
                          <a:pt x="5" y="9"/>
                        </a:lnTo>
                        <a:lnTo>
                          <a:pt x="0" y="11"/>
                        </a:lnTo>
                        <a:lnTo>
                          <a:pt x="2" y="18"/>
                        </a:lnTo>
                        <a:lnTo>
                          <a:pt x="0" y="22"/>
                        </a:lnTo>
                      </a:path>
                    </a:pathLst>
                  </a:custGeom>
                  <a:solidFill>
                    <a:srgbClr val="ccffcc"/>
                  </a:solidFill>
                  <a:ln w="0">
                    <a:noFill/>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655" name=""/>
                  <p:cNvSpPr/>
                  <p:nvPr/>
                </p:nvSpPr>
                <p:spPr>
                  <a:xfrm>
                    <a:off x="4890240" y="2914200"/>
                    <a:ext cx="41760" cy="51120"/>
                  </a:xfrm>
                  <a:custGeom>
                    <a:avLst/>
                    <a:gdLst/>
                    <a:ahLst/>
                    <a:rect l="l" t="t" r="r" b="b"/>
                    <a:pathLst>
                      <a:path w="30" h="37">
                        <a:moveTo>
                          <a:pt x="0" y="22"/>
                        </a:moveTo>
                        <a:lnTo>
                          <a:pt x="15" y="36"/>
                        </a:lnTo>
                        <a:lnTo>
                          <a:pt x="17" y="24"/>
                        </a:lnTo>
                        <a:lnTo>
                          <a:pt x="22" y="20"/>
                        </a:lnTo>
                        <a:lnTo>
                          <a:pt x="24" y="22"/>
                        </a:lnTo>
                        <a:lnTo>
                          <a:pt x="24" y="16"/>
                        </a:lnTo>
                        <a:lnTo>
                          <a:pt x="27" y="18"/>
                        </a:lnTo>
                        <a:lnTo>
                          <a:pt x="29" y="15"/>
                        </a:lnTo>
                        <a:lnTo>
                          <a:pt x="13" y="2"/>
                        </a:lnTo>
                        <a:lnTo>
                          <a:pt x="13" y="0"/>
                        </a:lnTo>
                        <a:lnTo>
                          <a:pt x="10" y="0"/>
                        </a:lnTo>
                        <a:lnTo>
                          <a:pt x="11" y="5"/>
                        </a:lnTo>
                        <a:lnTo>
                          <a:pt x="5" y="0"/>
                        </a:lnTo>
                        <a:lnTo>
                          <a:pt x="4" y="2"/>
                        </a:lnTo>
                        <a:lnTo>
                          <a:pt x="5" y="9"/>
                        </a:lnTo>
                        <a:lnTo>
                          <a:pt x="0" y="11"/>
                        </a:lnTo>
                        <a:lnTo>
                          <a:pt x="2" y="18"/>
                        </a:lnTo>
                        <a:lnTo>
                          <a:pt x="0" y="22"/>
                        </a:lnTo>
                      </a:path>
                    </a:pathLst>
                  </a:custGeom>
                  <a:noFill/>
                  <a:ln cap="rnd" w="12600">
                    <a:solidFill>
                      <a:srgbClr val="99ff99"/>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656" name=""/>
                  <p:cNvSpPr/>
                  <p:nvPr/>
                </p:nvSpPr>
                <p:spPr>
                  <a:xfrm>
                    <a:off x="4145040" y="3310200"/>
                    <a:ext cx="13680" cy="13680"/>
                  </a:xfrm>
                  <a:custGeom>
                    <a:avLst/>
                    <a:gdLst/>
                    <a:ahLst/>
                    <a:rect l="l" t="t" r="r" b="b"/>
                    <a:pathLst>
                      <a:path w="10" h="10">
                        <a:moveTo>
                          <a:pt x="9" y="0"/>
                        </a:moveTo>
                        <a:lnTo>
                          <a:pt x="0" y="6"/>
                        </a:lnTo>
                        <a:lnTo>
                          <a:pt x="0" y="7"/>
                        </a:lnTo>
                        <a:lnTo>
                          <a:pt x="5" y="9"/>
                        </a:lnTo>
                        <a:lnTo>
                          <a:pt x="9" y="0"/>
                        </a:lnTo>
                      </a:path>
                    </a:pathLst>
                  </a:custGeom>
                  <a:solidFill>
                    <a:srgbClr val="ccffcc"/>
                  </a:solidFill>
                  <a:ln w="0">
                    <a:noFill/>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Times New Roman"/>
                    </a:endParaRPr>
                  </a:p>
                </p:txBody>
              </p:sp>
              <p:sp>
                <p:nvSpPr>
                  <p:cNvPr id="657" name=""/>
                  <p:cNvSpPr/>
                  <p:nvPr/>
                </p:nvSpPr>
                <p:spPr>
                  <a:xfrm>
                    <a:off x="4145040" y="3310200"/>
                    <a:ext cx="13680" cy="13680"/>
                  </a:xfrm>
                  <a:custGeom>
                    <a:avLst/>
                    <a:gdLst/>
                    <a:ahLst/>
                    <a:rect l="l" t="t" r="r" b="b"/>
                    <a:pathLst>
                      <a:path w="10" h="10">
                        <a:moveTo>
                          <a:pt x="9" y="0"/>
                        </a:moveTo>
                        <a:lnTo>
                          <a:pt x="0" y="6"/>
                        </a:lnTo>
                        <a:lnTo>
                          <a:pt x="0" y="7"/>
                        </a:lnTo>
                        <a:lnTo>
                          <a:pt x="5" y="9"/>
                        </a:lnTo>
                        <a:lnTo>
                          <a:pt x="9" y="0"/>
                        </a:lnTo>
                      </a:path>
                    </a:pathLst>
                  </a:custGeom>
                  <a:noFill/>
                  <a:ln cap="rnd" w="12600">
                    <a:solidFill>
                      <a:srgbClr val="99ff99"/>
                    </a:solidFill>
                    <a:round/>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Times New Roman"/>
                    </a:endParaRPr>
                  </a:p>
                </p:txBody>
              </p:sp>
              <p:sp>
                <p:nvSpPr>
                  <p:cNvPr id="658" name=""/>
                  <p:cNvSpPr/>
                  <p:nvPr/>
                </p:nvSpPr>
                <p:spPr>
                  <a:xfrm>
                    <a:off x="4195440" y="3307320"/>
                    <a:ext cx="10800" cy="16560"/>
                  </a:xfrm>
                  <a:custGeom>
                    <a:avLst/>
                    <a:gdLst/>
                    <a:ahLst/>
                    <a:rect l="l" t="t" r="r" b="b"/>
                    <a:pathLst>
                      <a:path w="8" h="12">
                        <a:moveTo>
                          <a:pt x="7" y="0"/>
                        </a:moveTo>
                        <a:lnTo>
                          <a:pt x="0" y="11"/>
                        </a:lnTo>
                        <a:lnTo>
                          <a:pt x="7" y="8"/>
                        </a:lnTo>
                        <a:lnTo>
                          <a:pt x="7" y="0"/>
                        </a:lnTo>
                      </a:path>
                    </a:pathLst>
                  </a:custGeom>
                  <a:solidFill>
                    <a:srgbClr val="ccffcc"/>
                  </a:solidFill>
                  <a:ln w="0">
                    <a:noFill/>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Times New Roman"/>
                    </a:endParaRPr>
                  </a:p>
                </p:txBody>
              </p:sp>
              <p:sp>
                <p:nvSpPr>
                  <p:cNvPr id="659" name=""/>
                  <p:cNvSpPr/>
                  <p:nvPr/>
                </p:nvSpPr>
                <p:spPr>
                  <a:xfrm>
                    <a:off x="4195440" y="3307320"/>
                    <a:ext cx="10800" cy="16560"/>
                  </a:xfrm>
                  <a:custGeom>
                    <a:avLst/>
                    <a:gdLst/>
                    <a:ahLst/>
                    <a:rect l="l" t="t" r="r" b="b"/>
                    <a:pathLst>
                      <a:path w="8" h="12">
                        <a:moveTo>
                          <a:pt x="7" y="0"/>
                        </a:moveTo>
                        <a:lnTo>
                          <a:pt x="0" y="11"/>
                        </a:lnTo>
                        <a:lnTo>
                          <a:pt x="7" y="8"/>
                        </a:lnTo>
                        <a:lnTo>
                          <a:pt x="7" y="0"/>
                        </a:lnTo>
                      </a:path>
                    </a:pathLst>
                  </a:custGeom>
                  <a:noFill/>
                  <a:ln cap="rnd" w="12600">
                    <a:solidFill>
                      <a:srgbClr val="99ff99"/>
                    </a:solidFill>
                    <a:round/>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Times New Roman"/>
                    </a:endParaRPr>
                  </a:p>
                </p:txBody>
              </p:sp>
              <p:sp>
                <p:nvSpPr>
                  <p:cNvPr id="660" name=""/>
                  <p:cNvSpPr/>
                  <p:nvPr/>
                </p:nvSpPr>
                <p:spPr>
                  <a:xfrm>
                    <a:off x="4167000" y="3319560"/>
                    <a:ext cx="8280" cy="12240"/>
                  </a:xfrm>
                  <a:custGeom>
                    <a:avLst/>
                    <a:gdLst/>
                    <a:ahLst/>
                    <a:rect l="l" t="t" r="r" b="b"/>
                    <a:pathLst>
                      <a:path w="6" h="9">
                        <a:moveTo>
                          <a:pt x="2" y="0"/>
                        </a:moveTo>
                        <a:lnTo>
                          <a:pt x="0" y="8"/>
                        </a:lnTo>
                        <a:lnTo>
                          <a:pt x="2" y="8"/>
                        </a:lnTo>
                        <a:lnTo>
                          <a:pt x="5" y="4"/>
                        </a:lnTo>
                        <a:lnTo>
                          <a:pt x="2" y="0"/>
                        </a:lnTo>
                      </a:path>
                    </a:pathLst>
                  </a:custGeom>
                  <a:solidFill>
                    <a:srgbClr val="ccffcc"/>
                  </a:solidFill>
                  <a:ln w="0">
                    <a:noFill/>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Times New Roman"/>
                    </a:endParaRPr>
                  </a:p>
                </p:txBody>
              </p:sp>
              <p:sp>
                <p:nvSpPr>
                  <p:cNvPr id="661" name=""/>
                  <p:cNvSpPr/>
                  <p:nvPr/>
                </p:nvSpPr>
                <p:spPr>
                  <a:xfrm>
                    <a:off x="4167000" y="3319560"/>
                    <a:ext cx="8280" cy="12240"/>
                  </a:xfrm>
                  <a:custGeom>
                    <a:avLst/>
                    <a:gdLst/>
                    <a:ahLst/>
                    <a:rect l="l" t="t" r="r" b="b"/>
                    <a:pathLst>
                      <a:path w="6" h="9">
                        <a:moveTo>
                          <a:pt x="2" y="0"/>
                        </a:moveTo>
                        <a:lnTo>
                          <a:pt x="0" y="8"/>
                        </a:lnTo>
                        <a:lnTo>
                          <a:pt x="2" y="8"/>
                        </a:lnTo>
                        <a:lnTo>
                          <a:pt x="5" y="4"/>
                        </a:lnTo>
                        <a:lnTo>
                          <a:pt x="2" y="0"/>
                        </a:lnTo>
                      </a:path>
                    </a:pathLst>
                  </a:custGeom>
                  <a:noFill/>
                  <a:ln cap="rnd" w="12600">
                    <a:solidFill>
                      <a:srgbClr val="99ff99"/>
                    </a:solidFill>
                    <a:round/>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Times New Roman"/>
                    </a:endParaRPr>
                  </a:p>
                </p:txBody>
              </p:sp>
              <p:sp>
                <p:nvSpPr>
                  <p:cNvPr id="662" name=""/>
                  <p:cNvSpPr/>
                  <p:nvPr/>
                </p:nvSpPr>
                <p:spPr>
                  <a:xfrm>
                    <a:off x="4304520" y="2914200"/>
                    <a:ext cx="269640" cy="207360"/>
                  </a:xfrm>
                  <a:custGeom>
                    <a:avLst/>
                    <a:gdLst/>
                    <a:ahLst/>
                    <a:rect l="l" t="t" r="r" b="b"/>
                    <a:pathLst>
                      <a:path w="193" h="150">
                        <a:moveTo>
                          <a:pt x="115" y="5"/>
                        </a:moveTo>
                        <a:lnTo>
                          <a:pt x="132" y="18"/>
                        </a:lnTo>
                        <a:lnTo>
                          <a:pt x="148" y="22"/>
                        </a:lnTo>
                        <a:lnTo>
                          <a:pt x="155" y="18"/>
                        </a:lnTo>
                        <a:lnTo>
                          <a:pt x="163" y="22"/>
                        </a:lnTo>
                        <a:lnTo>
                          <a:pt x="166" y="25"/>
                        </a:lnTo>
                        <a:lnTo>
                          <a:pt x="166" y="24"/>
                        </a:lnTo>
                        <a:lnTo>
                          <a:pt x="174" y="27"/>
                        </a:lnTo>
                        <a:lnTo>
                          <a:pt x="190" y="25"/>
                        </a:lnTo>
                        <a:lnTo>
                          <a:pt x="192" y="27"/>
                        </a:lnTo>
                        <a:lnTo>
                          <a:pt x="188" y="38"/>
                        </a:lnTo>
                        <a:lnTo>
                          <a:pt x="155" y="58"/>
                        </a:lnTo>
                        <a:lnTo>
                          <a:pt x="138" y="86"/>
                        </a:lnTo>
                        <a:lnTo>
                          <a:pt x="139" y="93"/>
                        </a:lnTo>
                        <a:lnTo>
                          <a:pt x="145" y="98"/>
                        </a:lnTo>
                        <a:lnTo>
                          <a:pt x="145" y="100"/>
                        </a:lnTo>
                        <a:lnTo>
                          <a:pt x="136" y="107"/>
                        </a:lnTo>
                        <a:lnTo>
                          <a:pt x="132" y="120"/>
                        </a:lnTo>
                        <a:lnTo>
                          <a:pt x="122" y="122"/>
                        </a:lnTo>
                        <a:lnTo>
                          <a:pt x="112" y="137"/>
                        </a:lnTo>
                        <a:lnTo>
                          <a:pt x="77" y="137"/>
                        </a:lnTo>
                        <a:lnTo>
                          <a:pt x="61" y="149"/>
                        </a:lnTo>
                        <a:lnTo>
                          <a:pt x="51" y="146"/>
                        </a:lnTo>
                        <a:lnTo>
                          <a:pt x="42" y="131"/>
                        </a:lnTo>
                        <a:lnTo>
                          <a:pt x="29" y="128"/>
                        </a:lnTo>
                        <a:lnTo>
                          <a:pt x="29" y="120"/>
                        </a:lnTo>
                        <a:lnTo>
                          <a:pt x="37" y="113"/>
                        </a:lnTo>
                        <a:lnTo>
                          <a:pt x="33" y="104"/>
                        </a:lnTo>
                        <a:lnTo>
                          <a:pt x="35" y="93"/>
                        </a:lnTo>
                        <a:lnTo>
                          <a:pt x="31" y="82"/>
                        </a:lnTo>
                        <a:lnTo>
                          <a:pt x="38" y="75"/>
                        </a:lnTo>
                        <a:lnTo>
                          <a:pt x="38" y="69"/>
                        </a:lnTo>
                        <a:lnTo>
                          <a:pt x="38" y="53"/>
                        </a:lnTo>
                        <a:lnTo>
                          <a:pt x="47" y="42"/>
                        </a:lnTo>
                        <a:lnTo>
                          <a:pt x="44" y="36"/>
                        </a:lnTo>
                        <a:lnTo>
                          <a:pt x="22" y="36"/>
                        </a:lnTo>
                        <a:lnTo>
                          <a:pt x="18" y="33"/>
                        </a:lnTo>
                        <a:lnTo>
                          <a:pt x="7" y="38"/>
                        </a:lnTo>
                        <a:lnTo>
                          <a:pt x="11" y="27"/>
                        </a:lnTo>
                        <a:lnTo>
                          <a:pt x="7" y="27"/>
                        </a:lnTo>
                        <a:lnTo>
                          <a:pt x="5" y="24"/>
                        </a:lnTo>
                        <a:lnTo>
                          <a:pt x="7" y="20"/>
                        </a:lnTo>
                        <a:lnTo>
                          <a:pt x="0" y="13"/>
                        </a:lnTo>
                        <a:lnTo>
                          <a:pt x="5" y="7"/>
                        </a:lnTo>
                        <a:lnTo>
                          <a:pt x="14" y="7"/>
                        </a:lnTo>
                        <a:lnTo>
                          <a:pt x="18" y="0"/>
                        </a:lnTo>
                        <a:lnTo>
                          <a:pt x="115" y="5"/>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63" name=""/>
                  <p:cNvSpPr/>
                  <p:nvPr/>
                </p:nvSpPr>
                <p:spPr>
                  <a:xfrm>
                    <a:off x="4304520" y="2914200"/>
                    <a:ext cx="269640" cy="207360"/>
                  </a:xfrm>
                  <a:custGeom>
                    <a:avLst/>
                    <a:gdLst/>
                    <a:ahLst/>
                    <a:rect l="l" t="t" r="r" b="b"/>
                    <a:pathLst>
                      <a:path w="193" h="150">
                        <a:moveTo>
                          <a:pt x="115" y="5"/>
                        </a:moveTo>
                        <a:lnTo>
                          <a:pt x="132" y="18"/>
                        </a:lnTo>
                        <a:lnTo>
                          <a:pt x="148" y="22"/>
                        </a:lnTo>
                        <a:lnTo>
                          <a:pt x="155" y="18"/>
                        </a:lnTo>
                        <a:lnTo>
                          <a:pt x="163" y="22"/>
                        </a:lnTo>
                        <a:lnTo>
                          <a:pt x="166" y="25"/>
                        </a:lnTo>
                        <a:lnTo>
                          <a:pt x="166" y="24"/>
                        </a:lnTo>
                        <a:lnTo>
                          <a:pt x="174" y="27"/>
                        </a:lnTo>
                        <a:lnTo>
                          <a:pt x="190" y="25"/>
                        </a:lnTo>
                        <a:lnTo>
                          <a:pt x="192" y="27"/>
                        </a:lnTo>
                        <a:lnTo>
                          <a:pt x="188" y="38"/>
                        </a:lnTo>
                        <a:lnTo>
                          <a:pt x="155" y="58"/>
                        </a:lnTo>
                        <a:lnTo>
                          <a:pt x="138" y="86"/>
                        </a:lnTo>
                        <a:lnTo>
                          <a:pt x="139" y="93"/>
                        </a:lnTo>
                        <a:lnTo>
                          <a:pt x="145" y="98"/>
                        </a:lnTo>
                        <a:lnTo>
                          <a:pt x="145" y="100"/>
                        </a:lnTo>
                        <a:lnTo>
                          <a:pt x="136" y="107"/>
                        </a:lnTo>
                        <a:lnTo>
                          <a:pt x="132" y="120"/>
                        </a:lnTo>
                        <a:lnTo>
                          <a:pt x="122" y="122"/>
                        </a:lnTo>
                        <a:lnTo>
                          <a:pt x="112" y="137"/>
                        </a:lnTo>
                        <a:lnTo>
                          <a:pt x="77" y="137"/>
                        </a:lnTo>
                        <a:lnTo>
                          <a:pt x="61" y="149"/>
                        </a:lnTo>
                        <a:lnTo>
                          <a:pt x="51" y="146"/>
                        </a:lnTo>
                        <a:lnTo>
                          <a:pt x="42" y="131"/>
                        </a:lnTo>
                        <a:lnTo>
                          <a:pt x="29" y="128"/>
                        </a:lnTo>
                        <a:lnTo>
                          <a:pt x="29" y="120"/>
                        </a:lnTo>
                        <a:lnTo>
                          <a:pt x="37" y="113"/>
                        </a:lnTo>
                        <a:lnTo>
                          <a:pt x="33" y="104"/>
                        </a:lnTo>
                        <a:lnTo>
                          <a:pt x="35" y="93"/>
                        </a:lnTo>
                        <a:lnTo>
                          <a:pt x="31" y="82"/>
                        </a:lnTo>
                        <a:lnTo>
                          <a:pt x="38" y="75"/>
                        </a:lnTo>
                        <a:lnTo>
                          <a:pt x="38" y="69"/>
                        </a:lnTo>
                        <a:lnTo>
                          <a:pt x="38" y="53"/>
                        </a:lnTo>
                        <a:lnTo>
                          <a:pt x="47" y="42"/>
                        </a:lnTo>
                        <a:lnTo>
                          <a:pt x="44" y="36"/>
                        </a:lnTo>
                        <a:lnTo>
                          <a:pt x="22" y="36"/>
                        </a:lnTo>
                        <a:lnTo>
                          <a:pt x="18" y="33"/>
                        </a:lnTo>
                        <a:lnTo>
                          <a:pt x="7" y="38"/>
                        </a:lnTo>
                        <a:lnTo>
                          <a:pt x="11" y="27"/>
                        </a:lnTo>
                        <a:lnTo>
                          <a:pt x="7" y="27"/>
                        </a:lnTo>
                        <a:lnTo>
                          <a:pt x="5" y="24"/>
                        </a:lnTo>
                        <a:lnTo>
                          <a:pt x="7" y="20"/>
                        </a:lnTo>
                        <a:lnTo>
                          <a:pt x="0" y="13"/>
                        </a:lnTo>
                        <a:lnTo>
                          <a:pt x="5" y="7"/>
                        </a:lnTo>
                        <a:lnTo>
                          <a:pt x="14" y="7"/>
                        </a:lnTo>
                        <a:lnTo>
                          <a:pt x="18" y="0"/>
                        </a:lnTo>
                        <a:lnTo>
                          <a:pt x="115" y="5"/>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64" name=""/>
                  <p:cNvSpPr/>
                  <p:nvPr/>
                </p:nvSpPr>
                <p:spPr>
                  <a:xfrm>
                    <a:off x="4528080" y="3043080"/>
                    <a:ext cx="9720" cy="7200"/>
                  </a:xfrm>
                  <a:custGeom>
                    <a:avLst/>
                    <a:gdLst/>
                    <a:ahLst/>
                    <a:rect l="l" t="t" r="r" b="b"/>
                    <a:pathLst>
                      <a:path w="7" h="5">
                        <a:moveTo>
                          <a:pt x="6" y="0"/>
                        </a:moveTo>
                        <a:lnTo>
                          <a:pt x="4" y="4"/>
                        </a:lnTo>
                        <a:lnTo>
                          <a:pt x="0" y="2"/>
                        </a:lnTo>
                        <a:lnTo>
                          <a:pt x="6" y="0"/>
                        </a:lnTo>
                      </a:path>
                    </a:pathLst>
                  </a:custGeom>
                  <a:solidFill>
                    <a:srgbClr val="ccffcc"/>
                  </a:solidFill>
                  <a:ln w="0">
                    <a:noFill/>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Times New Roman"/>
                    </a:endParaRPr>
                  </a:p>
                </p:txBody>
              </p:sp>
              <p:sp>
                <p:nvSpPr>
                  <p:cNvPr id="665" name=""/>
                  <p:cNvSpPr/>
                  <p:nvPr/>
                </p:nvSpPr>
                <p:spPr>
                  <a:xfrm>
                    <a:off x="4528080" y="3043080"/>
                    <a:ext cx="9720" cy="7200"/>
                  </a:xfrm>
                  <a:custGeom>
                    <a:avLst/>
                    <a:gdLst/>
                    <a:ahLst/>
                    <a:rect l="l" t="t" r="r" b="b"/>
                    <a:pathLst>
                      <a:path w="7" h="5">
                        <a:moveTo>
                          <a:pt x="6" y="0"/>
                        </a:moveTo>
                        <a:lnTo>
                          <a:pt x="4" y="4"/>
                        </a:lnTo>
                        <a:lnTo>
                          <a:pt x="0" y="2"/>
                        </a:lnTo>
                        <a:lnTo>
                          <a:pt x="6" y="0"/>
                        </a:lnTo>
                      </a:path>
                    </a:pathLst>
                  </a:custGeom>
                  <a:noFill/>
                  <a:ln cap="rnd" w="12600">
                    <a:solidFill>
                      <a:srgbClr val="99ff99"/>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Times New Roman"/>
                    </a:endParaRPr>
                  </a:p>
                </p:txBody>
              </p:sp>
              <p:sp>
                <p:nvSpPr>
                  <p:cNvPr id="666" name=""/>
                  <p:cNvSpPr/>
                  <p:nvPr/>
                </p:nvSpPr>
                <p:spPr>
                  <a:xfrm>
                    <a:off x="4583880" y="3015360"/>
                    <a:ext cx="11160" cy="5400"/>
                  </a:xfrm>
                  <a:custGeom>
                    <a:avLst/>
                    <a:gdLst/>
                    <a:ahLst/>
                    <a:rect l="l" t="t" r="r" b="b"/>
                    <a:pathLst>
                      <a:path w="8" h="4">
                        <a:moveTo>
                          <a:pt x="5" y="0"/>
                        </a:moveTo>
                        <a:lnTo>
                          <a:pt x="7" y="3"/>
                        </a:lnTo>
                        <a:lnTo>
                          <a:pt x="0" y="0"/>
                        </a:lnTo>
                        <a:lnTo>
                          <a:pt x="5" y="0"/>
                        </a:lnTo>
                      </a:path>
                    </a:pathLst>
                  </a:custGeom>
                  <a:solidFill>
                    <a:srgbClr val="ccffcc"/>
                  </a:solidFill>
                  <a:ln w="0">
                    <a:noFill/>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Times New Roman"/>
                    </a:endParaRPr>
                  </a:p>
                </p:txBody>
              </p:sp>
              <p:sp>
                <p:nvSpPr>
                  <p:cNvPr id="667" name=""/>
                  <p:cNvSpPr/>
                  <p:nvPr/>
                </p:nvSpPr>
                <p:spPr>
                  <a:xfrm>
                    <a:off x="4583880" y="3015360"/>
                    <a:ext cx="11160" cy="5400"/>
                  </a:xfrm>
                  <a:custGeom>
                    <a:avLst/>
                    <a:gdLst/>
                    <a:ahLst/>
                    <a:rect l="l" t="t" r="r" b="b"/>
                    <a:pathLst>
                      <a:path w="8" h="4">
                        <a:moveTo>
                          <a:pt x="5" y="0"/>
                        </a:moveTo>
                        <a:lnTo>
                          <a:pt x="7" y="3"/>
                        </a:lnTo>
                        <a:lnTo>
                          <a:pt x="0" y="0"/>
                        </a:lnTo>
                        <a:lnTo>
                          <a:pt x="5" y="0"/>
                        </a:lnTo>
                      </a:path>
                    </a:pathLst>
                  </a:custGeom>
                  <a:noFill/>
                  <a:ln cap="rnd" w="12600">
                    <a:solidFill>
                      <a:srgbClr val="99ff99"/>
                    </a:solidFill>
                    <a:round/>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Times New Roman"/>
                    </a:endParaRPr>
                  </a:p>
                </p:txBody>
              </p:sp>
              <p:sp>
                <p:nvSpPr>
                  <p:cNvPr id="668" name=""/>
                  <p:cNvSpPr/>
                  <p:nvPr/>
                </p:nvSpPr>
                <p:spPr>
                  <a:xfrm>
                    <a:off x="4554720" y="3018240"/>
                    <a:ext cx="20880" cy="17640"/>
                  </a:xfrm>
                  <a:custGeom>
                    <a:avLst/>
                    <a:gdLst/>
                    <a:ahLst/>
                    <a:rect l="l" t="t" r="r" b="b"/>
                    <a:pathLst>
                      <a:path w="15" h="13">
                        <a:moveTo>
                          <a:pt x="11" y="0"/>
                        </a:moveTo>
                        <a:lnTo>
                          <a:pt x="11" y="3"/>
                        </a:lnTo>
                        <a:lnTo>
                          <a:pt x="14" y="5"/>
                        </a:lnTo>
                        <a:lnTo>
                          <a:pt x="11" y="12"/>
                        </a:lnTo>
                        <a:lnTo>
                          <a:pt x="0" y="7"/>
                        </a:lnTo>
                        <a:lnTo>
                          <a:pt x="11" y="0"/>
                        </a:lnTo>
                      </a:path>
                    </a:pathLst>
                  </a:custGeom>
                  <a:solidFill>
                    <a:srgbClr val="ccffcc"/>
                  </a:solidFill>
                  <a:ln w="0">
                    <a:noFill/>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669" name=""/>
                  <p:cNvSpPr/>
                  <p:nvPr/>
                </p:nvSpPr>
                <p:spPr>
                  <a:xfrm>
                    <a:off x="4554720" y="3018240"/>
                    <a:ext cx="20880" cy="17640"/>
                  </a:xfrm>
                  <a:custGeom>
                    <a:avLst/>
                    <a:gdLst/>
                    <a:ahLst/>
                    <a:rect l="l" t="t" r="r" b="b"/>
                    <a:pathLst>
                      <a:path w="15" h="13">
                        <a:moveTo>
                          <a:pt x="11" y="0"/>
                        </a:moveTo>
                        <a:lnTo>
                          <a:pt x="11" y="3"/>
                        </a:lnTo>
                        <a:lnTo>
                          <a:pt x="14" y="5"/>
                        </a:lnTo>
                        <a:lnTo>
                          <a:pt x="11" y="12"/>
                        </a:lnTo>
                        <a:lnTo>
                          <a:pt x="0" y="7"/>
                        </a:lnTo>
                        <a:lnTo>
                          <a:pt x="11" y="0"/>
                        </a:lnTo>
                      </a:path>
                    </a:pathLst>
                  </a:custGeom>
                  <a:noFill/>
                  <a:ln cap="rnd" w="12600">
                    <a:solidFill>
                      <a:srgbClr val="99ff99"/>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670" name=""/>
                  <p:cNvSpPr/>
                  <p:nvPr/>
                </p:nvSpPr>
                <p:spPr>
                  <a:xfrm>
                    <a:off x="4606200" y="1775160"/>
                    <a:ext cx="556560" cy="654120"/>
                  </a:xfrm>
                  <a:custGeom>
                    <a:avLst/>
                    <a:gdLst/>
                    <a:ahLst/>
                    <a:rect l="l" t="t" r="r" b="b"/>
                    <a:pathLst>
                      <a:path w="398" h="473">
                        <a:moveTo>
                          <a:pt x="40" y="319"/>
                        </a:moveTo>
                        <a:lnTo>
                          <a:pt x="31" y="325"/>
                        </a:lnTo>
                        <a:lnTo>
                          <a:pt x="40" y="330"/>
                        </a:lnTo>
                        <a:lnTo>
                          <a:pt x="40" y="334"/>
                        </a:lnTo>
                        <a:lnTo>
                          <a:pt x="21" y="336"/>
                        </a:lnTo>
                        <a:lnTo>
                          <a:pt x="25" y="337"/>
                        </a:lnTo>
                        <a:lnTo>
                          <a:pt x="23" y="341"/>
                        </a:lnTo>
                        <a:lnTo>
                          <a:pt x="25" y="346"/>
                        </a:lnTo>
                        <a:lnTo>
                          <a:pt x="21" y="341"/>
                        </a:lnTo>
                        <a:lnTo>
                          <a:pt x="16" y="348"/>
                        </a:lnTo>
                        <a:lnTo>
                          <a:pt x="18" y="352"/>
                        </a:lnTo>
                        <a:lnTo>
                          <a:pt x="4" y="348"/>
                        </a:lnTo>
                        <a:lnTo>
                          <a:pt x="5" y="356"/>
                        </a:lnTo>
                        <a:lnTo>
                          <a:pt x="21" y="357"/>
                        </a:lnTo>
                        <a:lnTo>
                          <a:pt x="2" y="361"/>
                        </a:lnTo>
                        <a:lnTo>
                          <a:pt x="5" y="365"/>
                        </a:lnTo>
                        <a:lnTo>
                          <a:pt x="2" y="372"/>
                        </a:lnTo>
                        <a:lnTo>
                          <a:pt x="2" y="381"/>
                        </a:lnTo>
                        <a:lnTo>
                          <a:pt x="21" y="379"/>
                        </a:lnTo>
                        <a:lnTo>
                          <a:pt x="23" y="372"/>
                        </a:lnTo>
                        <a:lnTo>
                          <a:pt x="23" y="377"/>
                        </a:lnTo>
                        <a:lnTo>
                          <a:pt x="33" y="379"/>
                        </a:lnTo>
                        <a:lnTo>
                          <a:pt x="40" y="368"/>
                        </a:lnTo>
                        <a:lnTo>
                          <a:pt x="36" y="377"/>
                        </a:lnTo>
                        <a:lnTo>
                          <a:pt x="40" y="377"/>
                        </a:lnTo>
                        <a:lnTo>
                          <a:pt x="33" y="381"/>
                        </a:lnTo>
                        <a:lnTo>
                          <a:pt x="33" y="387"/>
                        </a:lnTo>
                        <a:lnTo>
                          <a:pt x="31" y="388"/>
                        </a:lnTo>
                        <a:lnTo>
                          <a:pt x="28" y="381"/>
                        </a:lnTo>
                        <a:lnTo>
                          <a:pt x="2" y="387"/>
                        </a:lnTo>
                        <a:lnTo>
                          <a:pt x="5" y="388"/>
                        </a:lnTo>
                        <a:lnTo>
                          <a:pt x="5" y="394"/>
                        </a:lnTo>
                        <a:lnTo>
                          <a:pt x="0" y="390"/>
                        </a:lnTo>
                        <a:lnTo>
                          <a:pt x="4" y="396"/>
                        </a:lnTo>
                        <a:lnTo>
                          <a:pt x="11" y="394"/>
                        </a:lnTo>
                        <a:lnTo>
                          <a:pt x="4" y="405"/>
                        </a:lnTo>
                        <a:lnTo>
                          <a:pt x="5" y="410"/>
                        </a:lnTo>
                        <a:lnTo>
                          <a:pt x="9" y="407"/>
                        </a:lnTo>
                        <a:lnTo>
                          <a:pt x="11" y="412"/>
                        </a:lnTo>
                        <a:lnTo>
                          <a:pt x="7" y="416"/>
                        </a:lnTo>
                        <a:lnTo>
                          <a:pt x="9" y="418"/>
                        </a:lnTo>
                        <a:lnTo>
                          <a:pt x="21" y="399"/>
                        </a:lnTo>
                        <a:lnTo>
                          <a:pt x="33" y="399"/>
                        </a:lnTo>
                        <a:lnTo>
                          <a:pt x="25" y="407"/>
                        </a:lnTo>
                        <a:lnTo>
                          <a:pt x="23" y="401"/>
                        </a:lnTo>
                        <a:lnTo>
                          <a:pt x="12" y="419"/>
                        </a:lnTo>
                        <a:lnTo>
                          <a:pt x="21" y="421"/>
                        </a:lnTo>
                        <a:lnTo>
                          <a:pt x="5" y="432"/>
                        </a:lnTo>
                        <a:lnTo>
                          <a:pt x="5" y="436"/>
                        </a:lnTo>
                        <a:lnTo>
                          <a:pt x="21" y="430"/>
                        </a:lnTo>
                        <a:lnTo>
                          <a:pt x="16" y="449"/>
                        </a:lnTo>
                        <a:lnTo>
                          <a:pt x="11" y="445"/>
                        </a:lnTo>
                        <a:lnTo>
                          <a:pt x="9" y="454"/>
                        </a:lnTo>
                        <a:lnTo>
                          <a:pt x="21" y="467"/>
                        </a:lnTo>
                        <a:lnTo>
                          <a:pt x="28" y="463"/>
                        </a:lnTo>
                        <a:lnTo>
                          <a:pt x="25" y="472"/>
                        </a:lnTo>
                        <a:lnTo>
                          <a:pt x="40" y="472"/>
                        </a:lnTo>
                        <a:lnTo>
                          <a:pt x="61" y="456"/>
                        </a:lnTo>
                        <a:lnTo>
                          <a:pt x="71" y="443"/>
                        </a:lnTo>
                        <a:lnTo>
                          <a:pt x="78" y="445"/>
                        </a:lnTo>
                        <a:lnTo>
                          <a:pt x="82" y="438"/>
                        </a:lnTo>
                        <a:lnTo>
                          <a:pt x="80" y="425"/>
                        </a:lnTo>
                        <a:lnTo>
                          <a:pt x="83" y="429"/>
                        </a:lnTo>
                        <a:lnTo>
                          <a:pt x="82" y="419"/>
                        </a:lnTo>
                        <a:lnTo>
                          <a:pt x="85" y="418"/>
                        </a:lnTo>
                        <a:lnTo>
                          <a:pt x="87" y="439"/>
                        </a:lnTo>
                        <a:lnTo>
                          <a:pt x="94" y="443"/>
                        </a:lnTo>
                        <a:lnTo>
                          <a:pt x="94" y="450"/>
                        </a:lnTo>
                        <a:lnTo>
                          <a:pt x="100" y="449"/>
                        </a:lnTo>
                        <a:lnTo>
                          <a:pt x="102" y="438"/>
                        </a:lnTo>
                        <a:lnTo>
                          <a:pt x="100" y="429"/>
                        </a:lnTo>
                        <a:lnTo>
                          <a:pt x="104" y="418"/>
                        </a:lnTo>
                        <a:lnTo>
                          <a:pt x="113" y="412"/>
                        </a:lnTo>
                        <a:lnTo>
                          <a:pt x="115" y="398"/>
                        </a:lnTo>
                        <a:lnTo>
                          <a:pt x="109" y="387"/>
                        </a:lnTo>
                        <a:lnTo>
                          <a:pt x="118" y="374"/>
                        </a:lnTo>
                        <a:lnTo>
                          <a:pt x="109" y="359"/>
                        </a:lnTo>
                        <a:lnTo>
                          <a:pt x="107" y="334"/>
                        </a:lnTo>
                        <a:lnTo>
                          <a:pt x="111" y="317"/>
                        </a:lnTo>
                        <a:lnTo>
                          <a:pt x="107" y="306"/>
                        </a:lnTo>
                        <a:lnTo>
                          <a:pt x="109" y="297"/>
                        </a:lnTo>
                        <a:lnTo>
                          <a:pt x="122" y="286"/>
                        </a:lnTo>
                        <a:lnTo>
                          <a:pt x="140" y="281"/>
                        </a:lnTo>
                        <a:lnTo>
                          <a:pt x="140" y="272"/>
                        </a:lnTo>
                        <a:lnTo>
                          <a:pt x="132" y="263"/>
                        </a:lnTo>
                        <a:lnTo>
                          <a:pt x="144" y="243"/>
                        </a:lnTo>
                        <a:lnTo>
                          <a:pt x="147" y="210"/>
                        </a:lnTo>
                        <a:lnTo>
                          <a:pt x="156" y="206"/>
                        </a:lnTo>
                        <a:lnTo>
                          <a:pt x="160" y="192"/>
                        </a:lnTo>
                        <a:lnTo>
                          <a:pt x="175" y="173"/>
                        </a:lnTo>
                        <a:lnTo>
                          <a:pt x="171" y="161"/>
                        </a:lnTo>
                        <a:lnTo>
                          <a:pt x="179" y="141"/>
                        </a:lnTo>
                        <a:lnTo>
                          <a:pt x="189" y="131"/>
                        </a:lnTo>
                        <a:lnTo>
                          <a:pt x="196" y="137"/>
                        </a:lnTo>
                        <a:lnTo>
                          <a:pt x="203" y="113"/>
                        </a:lnTo>
                        <a:lnTo>
                          <a:pt x="229" y="117"/>
                        </a:lnTo>
                        <a:lnTo>
                          <a:pt x="231" y="115"/>
                        </a:lnTo>
                        <a:lnTo>
                          <a:pt x="227" y="110"/>
                        </a:lnTo>
                        <a:lnTo>
                          <a:pt x="233" y="99"/>
                        </a:lnTo>
                        <a:lnTo>
                          <a:pt x="231" y="93"/>
                        </a:lnTo>
                        <a:lnTo>
                          <a:pt x="238" y="91"/>
                        </a:lnTo>
                        <a:lnTo>
                          <a:pt x="245" y="88"/>
                        </a:lnTo>
                        <a:lnTo>
                          <a:pt x="245" y="82"/>
                        </a:lnTo>
                        <a:lnTo>
                          <a:pt x="250" y="80"/>
                        </a:lnTo>
                        <a:lnTo>
                          <a:pt x="267" y="104"/>
                        </a:lnTo>
                        <a:lnTo>
                          <a:pt x="282" y="108"/>
                        </a:lnTo>
                        <a:lnTo>
                          <a:pt x="291" y="100"/>
                        </a:lnTo>
                        <a:lnTo>
                          <a:pt x="300" y="108"/>
                        </a:lnTo>
                        <a:lnTo>
                          <a:pt x="316" y="95"/>
                        </a:lnTo>
                        <a:lnTo>
                          <a:pt x="318" y="70"/>
                        </a:lnTo>
                        <a:lnTo>
                          <a:pt x="321" y="60"/>
                        </a:lnTo>
                        <a:lnTo>
                          <a:pt x="351" y="48"/>
                        </a:lnTo>
                        <a:lnTo>
                          <a:pt x="369" y="64"/>
                        </a:lnTo>
                        <a:lnTo>
                          <a:pt x="371" y="77"/>
                        </a:lnTo>
                        <a:lnTo>
                          <a:pt x="364" y="86"/>
                        </a:lnTo>
                        <a:lnTo>
                          <a:pt x="368" y="93"/>
                        </a:lnTo>
                        <a:lnTo>
                          <a:pt x="384" y="77"/>
                        </a:lnTo>
                        <a:lnTo>
                          <a:pt x="385" y="68"/>
                        </a:lnTo>
                        <a:lnTo>
                          <a:pt x="395" y="71"/>
                        </a:lnTo>
                        <a:lnTo>
                          <a:pt x="395" y="62"/>
                        </a:lnTo>
                        <a:lnTo>
                          <a:pt x="375" y="66"/>
                        </a:lnTo>
                        <a:lnTo>
                          <a:pt x="380" y="57"/>
                        </a:lnTo>
                        <a:lnTo>
                          <a:pt x="361" y="44"/>
                        </a:lnTo>
                        <a:lnTo>
                          <a:pt x="382" y="48"/>
                        </a:lnTo>
                        <a:lnTo>
                          <a:pt x="397" y="31"/>
                        </a:lnTo>
                        <a:lnTo>
                          <a:pt x="380" y="18"/>
                        </a:lnTo>
                        <a:lnTo>
                          <a:pt x="371" y="20"/>
                        </a:lnTo>
                        <a:lnTo>
                          <a:pt x="369" y="11"/>
                        </a:lnTo>
                        <a:lnTo>
                          <a:pt x="361" y="17"/>
                        </a:lnTo>
                        <a:lnTo>
                          <a:pt x="361" y="29"/>
                        </a:lnTo>
                        <a:lnTo>
                          <a:pt x="351" y="29"/>
                        </a:lnTo>
                        <a:lnTo>
                          <a:pt x="356" y="22"/>
                        </a:lnTo>
                        <a:lnTo>
                          <a:pt x="347" y="24"/>
                        </a:lnTo>
                        <a:lnTo>
                          <a:pt x="351" y="20"/>
                        </a:lnTo>
                        <a:lnTo>
                          <a:pt x="349" y="17"/>
                        </a:lnTo>
                        <a:lnTo>
                          <a:pt x="356" y="15"/>
                        </a:lnTo>
                        <a:lnTo>
                          <a:pt x="356" y="8"/>
                        </a:lnTo>
                        <a:lnTo>
                          <a:pt x="345" y="0"/>
                        </a:lnTo>
                        <a:lnTo>
                          <a:pt x="337" y="29"/>
                        </a:lnTo>
                        <a:lnTo>
                          <a:pt x="330" y="33"/>
                        </a:lnTo>
                        <a:lnTo>
                          <a:pt x="330" y="9"/>
                        </a:lnTo>
                        <a:lnTo>
                          <a:pt x="307" y="48"/>
                        </a:lnTo>
                        <a:lnTo>
                          <a:pt x="304" y="46"/>
                        </a:lnTo>
                        <a:lnTo>
                          <a:pt x="307" y="29"/>
                        </a:lnTo>
                        <a:lnTo>
                          <a:pt x="318" y="13"/>
                        </a:lnTo>
                        <a:lnTo>
                          <a:pt x="309" y="17"/>
                        </a:lnTo>
                        <a:lnTo>
                          <a:pt x="306" y="8"/>
                        </a:lnTo>
                        <a:lnTo>
                          <a:pt x="295" y="13"/>
                        </a:lnTo>
                        <a:lnTo>
                          <a:pt x="300" y="22"/>
                        </a:lnTo>
                        <a:lnTo>
                          <a:pt x="280" y="40"/>
                        </a:lnTo>
                        <a:lnTo>
                          <a:pt x="278" y="51"/>
                        </a:lnTo>
                        <a:lnTo>
                          <a:pt x="273" y="46"/>
                        </a:lnTo>
                        <a:lnTo>
                          <a:pt x="274" y="42"/>
                        </a:lnTo>
                        <a:lnTo>
                          <a:pt x="264" y="46"/>
                        </a:lnTo>
                        <a:lnTo>
                          <a:pt x="258" y="39"/>
                        </a:lnTo>
                        <a:lnTo>
                          <a:pt x="257" y="44"/>
                        </a:lnTo>
                        <a:lnTo>
                          <a:pt x="253" y="39"/>
                        </a:lnTo>
                        <a:lnTo>
                          <a:pt x="253" y="46"/>
                        </a:lnTo>
                        <a:lnTo>
                          <a:pt x="258" y="48"/>
                        </a:lnTo>
                        <a:lnTo>
                          <a:pt x="260" y="64"/>
                        </a:lnTo>
                        <a:lnTo>
                          <a:pt x="250" y="49"/>
                        </a:lnTo>
                        <a:lnTo>
                          <a:pt x="250" y="55"/>
                        </a:lnTo>
                        <a:lnTo>
                          <a:pt x="240" y="59"/>
                        </a:lnTo>
                        <a:lnTo>
                          <a:pt x="238" y="62"/>
                        </a:lnTo>
                        <a:lnTo>
                          <a:pt x="240" y="70"/>
                        </a:lnTo>
                        <a:lnTo>
                          <a:pt x="233" y="79"/>
                        </a:lnTo>
                        <a:lnTo>
                          <a:pt x="234" y="71"/>
                        </a:lnTo>
                        <a:lnTo>
                          <a:pt x="234" y="55"/>
                        </a:lnTo>
                        <a:lnTo>
                          <a:pt x="226" y="62"/>
                        </a:lnTo>
                        <a:lnTo>
                          <a:pt x="226" y="75"/>
                        </a:lnTo>
                        <a:lnTo>
                          <a:pt x="224" y="60"/>
                        </a:lnTo>
                        <a:lnTo>
                          <a:pt x="217" y="62"/>
                        </a:lnTo>
                        <a:lnTo>
                          <a:pt x="215" y="73"/>
                        </a:lnTo>
                        <a:lnTo>
                          <a:pt x="222" y="86"/>
                        </a:lnTo>
                        <a:lnTo>
                          <a:pt x="209" y="71"/>
                        </a:lnTo>
                        <a:lnTo>
                          <a:pt x="205" y="71"/>
                        </a:lnTo>
                        <a:lnTo>
                          <a:pt x="213" y="80"/>
                        </a:lnTo>
                        <a:lnTo>
                          <a:pt x="209" y="82"/>
                        </a:lnTo>
                        <a:lnTo>
                          <a:pt x="203" y="80"/>
                        </a:lnTo>
                        <a:lnTo>
                          <a:pt x="202" y="73"/>
                        </a:lnTo>
                        <a:lnTo>
                          <a:pt x="200" y="82"/>
                        </a:lnTo>
                        <a:lnTo>
                          <a:pt x="202" y="86"/>
                        </a:lnTo>
                        <a:lnTo>
                          <a:pt x="193" y="93"/>
                        </a:lnTo>
                        <a:lnTo>
                          <a:pt x="196" y="100"/>
                        </a:lnTo>
                        <a:lnTo>
                          <a:pt x="193" y="100"/>
                        </a:lnTo>
                        <a:lnTo>
                          <a:pt x="195" y="104"/>
                        </a:lnTo>
                        <a:lnTo>
                          <a:pt x="177" y="113"/>
                        </a:lnTo>
                        <a:lnTo>
                          <a:pt x="193" y="117"/>
                        </a:lnTo>
                        <a:lnTo>
                          <a:pt x="187" y="122"/>
                        </a:lnTo>
                        <a:lnTo>
                          <a:pt x="175" y="121"/>
                        </a:lnTo>
                        <a:lnTo>
                          <a:pt x="175" y="137"/>
                        </a:lnTo>
                        <a:lnTo>
                          <a:pt x="171" y="139"/>
                        </a:lnTo>
                        <a:lnTo>
                          <a:pt x="167" y="128"/>
                        </a:lnTo>
                        <a:lnTo>
                          <a:pt x="160" y="141"/>
                        </a:lnTo>
                        <a:lnTo>
                          <a:pt x="162" y="148"/>
                        </a:lnTo>
                        <a:lnTo>
                          <a:pt x="156" y="152"/>
                        </a:lnTo>
                        <a:lnTo>
                          <a:pt x="165" y="152"/>
                        </a:lnTo>
                        <a:lnTo>
                          <a:pt x="147" y="155"/>
                        </a:lnTo>
                        <a:lnTo>
                          <a:pt x="142" y="175"/>
                        </a:lnTo>
                        <a:lnTo>
                          <a:pt x="127" y="186"/>
                        </a:lnTo>
                        <a:lnTo>
                          <a:pt x="127" y="192"/>
                        </a:lnTo>
                        <a:lnTo>
                          <a:pt x="131" y="192"/>
                        </a:lnTo>
                        <a:lnTo>
                          <a:pt x="125" y="195"/>
                        </a:lnTo>
                        <a:lnTo>
                          <a:pt x="129" y="203"/>
                        </a:lnTo>
                        <a:lnTo>
                          <a:pt x="116" y="215"/>
                        </a:lnTo>
                        <a:lnTo>
                          <a:pt x="123" y="212"/>
                        </a:lnTo>
                        <a:lnTo>
                          <a:pt x="125" y="219"/>
                        </a:lnTo>
                        <a:lnTo>
                          <a:pt x="120" y="215"/>
                        </a:lnTo>
                        <a:lnTo>
                          <a:pt x="118" y="226"/>
                        </a:lnTo>
                        <a:lnTo>
                          <a:pt x="115" y="226"/>
                        </a:lnTo>
                        <a:lnTo>
                          <a:pt x="116" y="235"/>
                        </a:lnTo>
                        <a:lnTo>
                          <a:pt x="111" y="230"/>
                        </a:lnTo>
                        <a:lnTo>
                          <a:pt x="109" y="239"/>
                        </a:lnTo>
                        <a:lnTo>
                          <a:pt x="113" y="237"/>
                        </a:lnTo>
                        <a:lnTo>
                          <a:pt x="113" y="244"/>
                        </a:lnTo>
                        <a:lnTo>
                          <a:pt x="98" y="252"/>
                        </a:lnTo>
                        <a:lnTo>
                          <a:pt x="98" y="257"/>
                        </a:lnTo>
                        <a:lnTo>
                          <a:pt x="100" y="259"/>
                        </a:lnTo>
                        <a:lnTo>
                          <a:pt x="98" y="266"/>
                        </a:lnTo>
                        <a:lnTo>
                          <a:pt x="92" y="264"/>
                        </a:lnTo>
                        <a:lnTo>
                          <a:pt x="78" y="281"/>
                        </a:lnTo>
                        <a:lnTo>
                          <a:pt x="78" y="286"/>
                        </a:lnTo>
                        <a:lnTo>
                          <a:pt x="73" y="290"/>
                        </a:lnTo>
                        <a:lnTo>
                          <a:pt x="80" y="301"/>
                        </a:lnTo>
                        <a:lnTo>
                          <a:pt x="98" y="292"/>
                        </a:lnTo>
                        <a:lnTo>
                          <a:pt x="78" y="306"/>
                        </a:lnTo>
                        <a:lnTo>
                          <a:pt x="73" y="297"/>
                        </a:lnTo>
                        <a:lnTo>
                          <a:pt x="66" y="303"/>
                        </a:lnTo>
                        <a:lnTo>
                          <a:pt x="69" y="306"/>
                        </a:lnTo>
                        <a:lnTo>
                          <a:pt x="66" y="308"/>
                        </a:lnTo>
                        <a:lnTo>
                          <a:pt x="64" y="303"/>
                        </a:lnTo>
                        <a:lnTo>
                          <a:pt x="54" y="306"/>
                        </a:lnTo>
                        <a:lnTo>
                          <a:pt x="40" y="319"/>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1" name=""/>
                  <p:cNvSpPr/>
                  <p:nvPr/>
                </p:nvSpPr>
                <p:spPr>
                  <a:xfrm>
                    <a:off x="4606200" y="1775160"/>
                    <a:ext cx="556560" cy="654120"/>
                  </a:xfrm>
                  <a:custGeom>
                    <a:avLst/>
                    <a:gdLst/>
                    <a:ahLst/>
                    <a:rect l="l" t="t" r="r" b="b"/>
                    <a:pathLst>
                      <a:path w="398" h="473">
                        <a:moveTo>
                          <a:pt x="40" y="319"/>
                        </a:moveTo>
                        <a:lnTo>
                          <a:pt x="31" y="325"/>
                        </a:lnTo>
                        <a:lnTo>
                          <a:pt x="40" y="330"/>
                        </a:lnTo>
                        <a:lnTo>
                          <a:pt x="40" y="334"/>
                        </a:lnTo>
                        <a:lnTo>
                          <a:pt x="21" y="336"/>
                        </a:lnTo>
                        <a:lnTo>
                          <a:pt x="25" y="337"/>
                        </a:lnTo>
                        <a:lnTo>
                          <a:pt x="23" y="341"/>
                        </a:lnTo>
                        <a:lnTo>
                          <a:pt x="25" y="346"/>
                        </a:lnTo>
                        <a:lnTo>
                          <a:pt x="21" y="341"/>
                        </a:lnTo>
                        <a:lnTo>
                          <a:pt x="16" y="348"/>
                        </a:lnTo>
                        <a:lnTo>
                          <a:pt x="18" y="352"/>
                        </a:lnTo>
                        <a:lnTo>
                          <a:pt x="4" y="348"/>
                        </a:lnTo>
                        <a:lnTo>
                          <a:pt x="5" y="356"/>
                        </a:lnTo>
                        <a:lnTo>
                          <a:pt x="21" y="357"/>
                        </a:lnTo>
                        <a:lnTo>
                          <a:pt x="2" y="361"/>
                        </a:lnTo>
                        <a:lnTo>
                          <a:pt x="5" y="365"/>
                        </a:lnTo>
                        <a:lnTo>
                          <a:pt x="2" y="372"/>
                        </a:lnTo>
                        <a:lnTo>
                          <a:pt x="2" y="381"/>
                        </a:lnTo>
                        <a:lnTo>
                          <a:pt x="21" y="379"/>
                        </a:lnTo>
                        <a:lnTo>
                          <a:pt x="23" y="372"/>
                        </a:lnTo>
                        <a:lnTo>
                          <a:pt x="23" y="377"/>
                        </a:lnTo>
                        <a:lnTo>
                          <a:pt x="33" y="379"/>
                        </a:lnTo>
                        <a:lnTo>
                          <a:pt x="40" y="368"/>
                        </a:lnTo>
                        <a:lnTo>
                          <a:pt x="36" y="377"/>
                        </a:lnTo>
                        <a:lnTo>
                          <a:pt x="40" y="377"/>
                        </a:lnTo>
                        <a:lnTo>
                          <a:pt x="33" y="381"/>
                        </a:lnTo>
                        <a:lnTo>
                          <a:pt x="33" y="387"/>
                        </a:lnTo>
                        <a:lnTo>
                          <a:pt x="31" y="388"/>
                        </a:lnTo>
                        <a:lnTo>
                          <a:pt x="28" y="381"/>
                        </a:lnTo>
                        <a:lnTo>
                          <a:pt x="2" y="387"/>
                        </a:lnTo>
                        <a:lnTo>
                          <a:pt x="5" y="388"/>
                        </a:lnTo>
                        <a:lnTo>
                          <a:pt x="5" y="394"/>
                        </a:lnTo>
                        <a:lnTo>
                          <a:pt x="0" y="390"/>
                        </a:lnTo>
                        <a:lnTo>
                          <a:pt x="4" y="396"/>
                        </a:lnTo>
                        <a:lnTo>
                          <a:pt x="11" y="394"/>
                        </a:lnTo>
                        <a:lnTo>
                          <a:pt x="4" y="405"/>
                        </a:lnTo>
                        <a:lnTo>
                          <a:pt x="5" y="410"/>
                        </a:lnTo>
                        <a:lnTo>
                          <a:pt x="9" y="407"/>
                        </a:lnTo>
                        <a:lnTo>
                          <a:pt x="11" y="412"/>
                        </a:lnTo>
                        <a:lnTo>
                          <a:pt x="7" y="416"/>
                        </a:lnTo>
                        <a:lnTo>
                          <a:pt x="9" y="418"/>
                        </a:lnTo>
                        <a:lnTo>
                          <a:pt x="21" y="399"/>
                        </a:lnTo>
                        <a:lnTo>
                          <a:pt x="33" y="399"/>
                        </a:lnTo>
                        <a:lnTo>
                          <a:pt x="25" y="407"/>
                        </a:lnTo>
                        <a:lnTo>
                          <a:pt x="23" y="401"/>
                        </a:lnTo>
                        <a:lnTo>
                          <a:pt x="12" y="419"/>
                        </a:lnTo>
                        <a:lnTo>
                          <a:pt x="21" y="421"/>
                        </a:lnTo>
                        <a:lnTo>
                          <a:pt x="5" y="432"/>
                        </a:lnTo>
                        <a:lnTo>
                          <a:pt x="5" y="436"/>
                        </a:lnTo>
                        <a:lnTo>
                          <a:pt x="21" y="430"/>
                        </a:lnTo>
                        <a:lnTo>
                          <a:pt x="16" y="449"/>
                        </a:lnTo>
                        <a:lnTo>
                          <a:pt x="11" y="445"/>
                        </a:lnTo>
                        <a:lnTo>
                          <a:pt x="9" y="454"/>
                        </a:lnTo>
                        <a:lnTo>
                          <a:pt x="21" y="467"/>
                        </a:lnTo>
                        <a:lnTo>
                          <a:pt x="28" y="463"/>
                        </a:lnTo>
                        <a:lnTo>
                          <a:pt x="25" y="472"/>
                        </a:lnTo>
                        <a:lnTo>
                          <a:pt x="40" y="472"/>
                        </a:lnTo>
                        <a:lnTo>
                          <a:pt x="61" y="456"/>
                        </a:lnTo>
                        <a:lnTo>
                          <a:pt x="71" y="443"/>
                        </a:lnTo>
                        <a:lnTo>
                          <a:pt x="78" y="445"/>
                        </a:lnTo>
                        <a:lnTo>
                          <a:pt x="82" y="438"/>
                        </a:lnTo>
                        <a:lnTo>
                          <a:pt x="80" y="425"/>
                        </a:lnTo>
                        <a:lnTo>
                          <a:pt x="83" y="429"/>
                        </a:lnTo>
                        <a:lnTo>
                          <a:pt x="82" y="419"/>
                        </a:lnTo>
                        <a:lnTo>
                          <a:pt x="85" y="418"/>
                        </a:lnTo>
                        <a:lnTo>
                          <a:pt x="87" y="439"/>
                        </a:lnTo>
                        <a:lnTo>
                          <a:pt x="94" y="443"/>
                        </a:lnTo>
                        <a:lnTo>
                          <a:pt x="94" y="450"/>
                        </a:lnTo>
                        <a:lnTo>
                          <a:pt x="100" y="449"/>
                        </a:lnTo>
                        <a:lnTo>
                          <a:pt x="102" y="438"/>
                        </a:lnTo>
                        <a:lnTo>
                          <a:pt x="100" y="429"/>
                        </a:lnTo>
                        <a:lnTo>
                          <a:pt x="104" y="418"/>
                        </a:lnTo>
                        <a:lnTo>
                          <a:pt x="113" y="412"/>
                        </a:lnTo>
                        <a:lnTo>
                          <a:pt x="115" y="398"/>
                        </a:lnTo>
                        <a:lnTo>
                          <a:pt x="109" y="387"/>
                        </a:lnTo>
                        <a:lnTo>
                          <a:pt x="118" y="374"/>
                        </a:lnTo>
                        <a:lnTo>
                          <a:pt x="109" y="359"/>
                        </a:lnTo>
                        <a:lnTo>
                          <a:pt x="107" y="334"/>
                        </a:lnTo>
                        <a:lnTo>
                          <a:pt x="111" y="317"/>
                        </a:lnTo>
                        <a:lnTo>
                          <a:pt x="107" y="306"/>
                        </a:lnTo>
                        <a:lnTo>
                          <a:pt x="109" y="297"/>
                        </a:lnTo>
                        <a:lnTo>
                          <a:pt x="122" y="286"/>
                        </a:lnTo>
                        <a:lnTo>
                          <a:pt x="140" y="281"/>
                        </a:lnTo>
                        <a:lnTo>
                          <a:pt x="140" y="272"/>
                        </a:lnTo>
                        <a:lnTo>
                          <a:pt x="132" y="263"/>
                        </a:lnTo>
                        <a:lnTo>
                          <a:pt x="144" y="243"/>
                        </a:lnTo>
                        <a:lnTo>
                          <a:pt x="147" y="210"/>
                        </a:lnTo>
                        <a:lnTo>
                          <a:pt x="156" y="206"/>
                        </a:lnTo>
                        <a:lnTo>
                          <a:pt x="160" y="192"/>
                        </a:lnTo>
                        <a:lnTo>
                          <a:pt x="175" y="173"/>
                        </a:lnTo>
                        <a:lnTo>
                          <a:pt x="171" y="161"/>
                        </a:lnTo>
                        <a:lnTo>
                          <a:pt x="179" y="141"/>
                        </a:lnTo>
                        <a:lnTo>
                          <a:pt x="189" y="131"/>
                        </a:lnTo>
                        <a:lnTo>
                          <a:pt x="196" y="137"/>
                        </a:lnTo>
                        <a:lnTo>
                          <a:pt x="203" y="113"/>
                        </a:lnTo>
                        <a:lnTo>
                          <a:pt x="229" y="117"/>
                        </a:lnTo>
                        <a:lnTo>
                          <a:pt x="231" y="115"/>
                        </a:lnTo>
                        <a:lnTo>
                          <a:pt x="227" y="110"/>
                        </a:lnTo>
                        <a:lnTo>
                          <a:pt x="233" y="99"/>
                        </a:lnTo>
                        <a:lnTo>
                          <a:pt x="231" y="93"/>
                        </a:lnTo>
                        <a:lnTo>
                          <a:pt x="238" y="91"/>
                        </a:lnTo>
                        <a:lnTo>
                          <a:pt x="245" y="88"/>
                        </a:lnTo>
                        <a:lnTo>
                          <a:pt x="245" y="82"/>
                        </a:lnTo>
                        <a:lnTo>
                          <a:pt x="250" y="80"/>
                        </a:lnTo>
                        <a:lnTo>
                          <a:pt x="267" y="104"/>
                        </a:lnTo>
                        <a:lnTo>
                          <a:pt x="282" y="108"/>
                        </a:lnTo>
                        <a:lnTo>
                          <a:pt x="291" y="100"/>
                        </a:lnTo>
                        <a:lnTo>
                          <a:pt x="300" y="108"/>
                        </a:lnTo>
                        <a:lnTo>
                          <a:pt x="316" y="95"/>
                        </a:lnTo>
                        <a:lnTo>
                          <a:pt x="318" y="70"/>
                        </a:lnTo>
                        <a:lnTo>
                          <a:pt x="321" y="60"/>
                        </a:lnTo>
                        <a:lnTo>
                          <a:pt x="351" y="48"/>
                        </a:lnTo>
                        <a:lnTo>
                          <a:pt x="369" y="64"/>
                        </a:lnTo>
                        <a:lnTo>
                          <a:pt x="371" y="77"/>
                        </a:lnTo>
                        <a:lnTo>
                          <a:pt x="364" y="86"/>
                        </a:lnTo>
                        <a:lnTo>
                          <a:pt x="368" y="93"/>
                        </a:lnTo>
                        <a:lnTo>
                          <a:pt x="384" y="77"/>
                        </a:lnTo>
                        <a:lnTo>
                          <a:pt x="385" y="68"/>
                        </a:lnTo>
                        <a:lnTo>
                          <a:pt x="395" y="71"/>
                        </a:lnTo>
                        <a:lnTo>
                          <a:pt x="395" y="62"/>
                        </a:lnTo>
                        <a:lnTo>
                          <a:pt x="375" y="66"/>
                        </a:lnTo>
                        <a:lnTo>
                          <a:pt x="380" y="57"/>
                        </a:lnTo>
                        <a:lnTo>
                          <a:pt x="361" y="44"/>
                        </a:lnTo>
                        <a:lnTo>
                          <a:pt x="382" y="48"/>
                        </a:lnTo>
                        <a:lnTo>
                          <a:pt x="397" y="31"/>
                        </a:lnTo>
                        <a:lnTo>
                          <a:pt x="380" y="18"/>
                        </a:lnTo>
                        <a:lnTo>
                          <a:pt x="371" y="20"/>
                        </a:lnTo>
                        <a:lnTo>
                          <a:pt x="369" y="11"/>
                        </a:lnTo>
                        <a:lnTo>
                          <a:pt x="361" y="17"/>
                        </a:lnTo>
                        <a:lnTo>
                          <a:pt x="361" y="29"/>
                        </a:lnTo>
                        <a:lnTo>
                          <a:pt x="351" y="29"/>
                        </a:lnTo>
                        <a:lnTo>
                          <a:pt x="356" y="22"/>
                        </a:lnTo>
                        <a:lnTo>
                          <a:pt x="347" y="24"/>
                        </a:lnTo>
                        <a:lnTo>
                          <a:pt x="351" y="20"/>
                        </a:lnTo>
                        <a:lnTo>
                          <a:pt x="349" y="17"/>
                        </a:lnTo>
                        <a:lnTo>
                          <a:pt x="356" y="15"/>
                        </a:lnTo>
                        <a:lnTo>
                          <a:pt x="356" y="8"/>
                        </a:lnTo>
                        <a:lnTo>
                          <a:pt x="345" y="0"/>
                        </a:lnTo>
                        <a:lnTo>
                          <a:pt x="337" y="29"/>
                        </a:lnTo>
                        <a:lnTo>
                          <a:pt x="330" y="33"/>
                        </a:lnTo>
                        <a:lnTo>
                          <a:pt x="330" y="9"/>
                        </a:lnTo>
                        <a:lnTo>
                          <a:pt x="307" y="48"/>
                        </a:lnTo>
                        <a:lnTo>
                          <a:pt x="304" y="46"/>
                        </a:lnTo>
                        <a:lnTo>
                          <a:pt x="307" y="29"/>
                        </a:lnTo>
                        <a:lnTo>
                          <a:pt x="318" y="13"/>
                        </a:lnTo>
                        <a:lnTo>
                          <a:pt x="309" y="17"/>
                        </a:lnTo>
                        <a:lnTo>
                          <a:pt x="306" y="8"/>
                        </a:lnTo>
                        <a:lnTo>
                          <a:pt x="295" y="13"/>
                        </a:lnTo>
                        <a:lnTo>
                          <a:pt x="300" y="22"/>
                        </a:lnTo>
                        <a:lnTo>
                          <a:pt x="280" y="40"/>
                        </a:lnTo>
                        <a:lnTo>
                          <a:pt x="278" y="51"/>
                        </a:lnTo>
                        <a:lnTo>
                          <a:pt x="273" y="46"/>
                        </a:lnTo>
                        <a:lnTo>
                          <a:pt x="274" y="42"/>
                        </a:lnTo>
                        <a:lnTo>
                          <a:pt x="264" y="46"/>
                        </a:lnTo>
                        <a:lnTo>
                          <a:pt x="258" y="39"/>
                        </a:lnTo>
                        <a:lnTo>
                          <a:pt x="257" y="44"/>
                        </a:lnTo>
                        <a:lnTo>
                          <a:pt x="253" y="39"/>
                        </a:lnTo>
                        <a:lnTo>
                          <a:pt x="253" y="46"/>
                        </a:lnTo>
                        <a:lnTo>
                          <a:pt x="258" y="48"/>
                        </a:lnTo>
                        <a:lnTo>
                          <a:pt x="260" y="64"/>
                        </a:lnTo>
                        <a:lnTo>
                          <a:pt x="250" y="49"/>
                        </a:lnTo>
                        <a:lnTo>
                          <a:pt x="250" y="55"/>
                        </a:lnTo>
                        <a:lnTo>
                          <a:pt x="240" y="59"/>
                        </a:lnTo>
                        <a:lnTo>
                          <a:pt x="238" y="62"/>
                        </a:lnTo>
                        <a:lnTo>
                          <a:pt x="240" y="70"/>
                        </a:lnTo>
                        <a:lnTo>
                          <a:pt x="233" y="79"/>
                        </a:lnTo>
                        <a:lnTo>
                          <a:pt x="234" y="71"/>
                        </a:lnTo>
                        <a:lnTo>
                          <a:pt x="234" y="55"/>
                        </a:lnTo>
                        <a:lnTo>
                          <a:pt x="226" y="62"/>
                        </a:lnTo>
                        <a:lnTo>
                          <a:pt x="226" y="75"/>
                        </a:lnTo>
                        <a:lnTo>
                          <a:pt x="224" y="60"/>
                        </a:lnTo>
                        <a:lnTo>
                          <a:pt x="217" y="62"/>
                        </a:lnTo>
                        <a:lnTo>
                          <a:pt x="215" y="73"/>
                        </a:lnTo>
                        <a:lnTo>
                          <a:pt x="222" y="86"/>
                        </a:lnTo>
                        <a:lnTo>
                          <a:pt x="209" y="71"/>
                        </a:lnTo>
                        <a:lnTo>
                          <a:pt x="205" y="71"/>
                        </a:lnTo>
                        <a:lnTo>
                          <a:pt x="213" y="80"/>
                        </a:lnTo>
                        <a:lnTo>
                          <a:pt x="209" y="82"/>
                        </a:lnTo>
                        <a:lnTo>
                          <a:pt x="203" y="80"/>
                        </a:lnTo>
                        <a:lnTo>
                          <a:pt x="202" y="73"/>
                        </a:lnTo>
                        <a:lnTo>
                          <a:pt x="200" y="82"/>
                        </a:lnTo>
                        <a:lnTo>
                          <a:pt x="202" y="86"/>
                        </a:lnTo>
                        <a:lnTo>
                          <a:pt x="193" y="93"/>
                        </a:lnTo>
                        <a:lnTo>
                          <a:pt x="196" y="100"/>
                        </a:lnTo>
                        <a:lnTo>
                          <a:pt x="193" y="100"/>
                        </a:lnTo>
                        <a:lnTo>
                          <a:pt x="195" y="104"/>
                        </a:lnTo>
                        <a:lnTo>
                          <a:pt x="177" y="113"/>
                        </a:lnTo>
                        <a:lnTo>
                          <a:pt x="193" y="117"/>
                        </a:lnTo>
                        <a:lnTo>
                          <a:pt x="187" y="122"/>
                        </a:lnTo>
                        <a:lnTo>
                          <a:pt x="175" y="121"/>
                        </a:lnTo>
                        <a:lnTo>
                          <a:pt x="175" y="137"/>
                        </a:lnTo>
                        <a:lnTo>
                          <a:pt x="171" y="139"/>
                        </a:lnTo>
                        <a:lnTo>
                          <a:pt x="167" y="128"/>
                        </a:lnTo>
                        <a:lnTo>
                          <a:pt x="160" y="141"/>
                        </a:lnTo>
                        <a:lnTo>
                          <a:pt x="162" y="148"/>
                        </a:lnTo>
                        <a:lnTo>
                          <a:pt x="156" y="152"/>
                        </a:lnTo>
                        <a:lnTo>
                          <a:pt x="165" y="152"/>
                        </a:lnTo>
                        <a:lnTo>
                          <a:pt x="147" y="155"/>
                        </a:lnTo>
                        <a:lnTo>
                          <a:pt x="142" y="175"/>
                        </a:lnTo>
                        <a:lnTo>
                          <a:pt x="127" y="186"/>
                        </a:lnTo>
                        <a:lnTo>
                          <a:pt x="127" y="192"/>
                        </a:lnTo>
                        <a:lnTo>
                          <a:pt x="131" y="192"/>
                        </a:lnTo>
                        <a:lnTo>
                          <a:pt x="125" y="195"/>
                        </a:lnTo>
                        <a:lnTo>
                          <a:pt x="129" y="203"/>
                        </a:lnTo>
                        <a:lnTo>
                          <a:pt x="116" y="215"/>
                        </a:lnTo>
                        <a:lnTo>
                          <a:pt x="123" y="212"/>
                        </a:lnTo>
                        <a:lnTo>
                          <a:pt x="125" y="219"/>
                        </a:lnTo>
                        <a:lnTo>
                          <a:pt x="120" y="215"/>
                        </a:lnTo>
                        <a:lnTo>
                          <a:pt x="118" y="226"/>
                        </a:lnTo>
                        <a:lnTo>
                          <a:pt x="115" y="226"/>
                        </a:lnTo>
                        <a:lnTo>
                          <a:pt x="116" y="235"/>
                        </a:lnTo>
                        <a:lnTo>
                          <a:pt x="111" y="230"/>
                        </a:lnTo>
                        <a:lnTo>
                          <a:pt x="109" y="239"/>
                        </a:lnTo>
                        <a:lnTo>
                          <a:pt x="113" y="237"/>
                        </a:lnTo>
                        <a:lnTo>
                          <a:pt x="113" y="244"/>
                        </a:lnTo>
                        <a:lnTo>
                          <a:pt x="98" y="252"/>
                        </a:lnTo>
                        <a:lnTo>
                          <a:pt x="98" y="257"/>
                        </a:lnTo>
                        <a:lnTo>
                          <a:pt x="100" y="259"/>
                        </a:lnTo>
                        <a:lnTo>
                          <a:pt x="98" y="266"/>
                        </a:lnTo>
                        <a:lnTo>
                          <a:pt x="92" y="264"/>
                        </a:lnTo>
                        <a:lnTo>
                          <a:pt x="78" y="281"/>
                        </a:lnTo>
                        <a:lnTo>
                          <a:pt x="78" y="286"/>
                        </a:lnTo>
                        <a:lnTo>
                          <a:pt x="73" y="290"/>
                        </a:lnTo>
                        <a:lnTo>
                          <a:pt x="80" y="301"/>
                        </a:lnTo>
                        <a:lnTo>
                          <a:pt x="98" y="292"/>
                        </a:lnTo>
                        <a:lnTo>
                          <a:pt x="78" y="306"/>
                        </a:lnTo>
                        <a:lnTo>
                          <a:pt x="73" y="297"/>
                        </a:lnTo>
                        <a:lnTo>
                          <a:pt x="66" y="303"/>
                        </a:lnTo>
                        <a:lnTo>
                          <a:pt x="69" y="306"/>
                        </a:lnTo>
                        <a:lnTo>
                          <a:pt x="66" y="308"/>
                        </a:lnTo>
                        <a:lnTo>
                          <a:pt x="64" y="303"/>
                        </a:lnTo>
                        <a:lnTo>
                          <a:pt x="54" y="306"/>
                        </a:lnTo>
                        <a:lnTo>
                          <a:pt x="40" y="319"/>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2" name=""/>
                  <p:cNvSpPr/>
                  <p:nvPr/>
                </p:nvSpPr>
                <p:spPr>
                  <a:xfrm>
                    <a:off x="4681800" y="2183040"/>
                    <a:ext cx="16560" cy="9720"/>
                  </a:xfrm>
                  <a:custGeom>
                    <a:avLst/>
                    <a:gdLst/>
                    <a:ahLst/>
                    <a:rect l="l" t="t" r="r" b="b"/>
                    <a:pathLst>
                      <a:path w="12" h="7">
                        <a:moveTo>
                          <a:pt x="0" y="6"/>
                        </a:moveTo>
                        <a:lnTo>
                          <a:pt x="7" y="0"/>
                        </a:lnTo>
                        <a:lnTo>
                          <a:pt x="11" y="4"/>
                        </a:lnTo>
                        <a:lnTo>
                          <a:pt x="0" y="6"/>
                        </a:lnTo>
                      </a:path>
                    </a:pathLst>
                  </a:custGeom>
                  <a:solidFill>
                    <a:srgbClr val="ccffcc"/>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673" name=""/>
                  <p:cNvSpPr/>
                  <p:nvPr/>
                </p:nvSpPr>
                <p:spPr>
                  <a:xfrm>
                    <a:off x="4681800" y="2183040"/>
                    <a:ext cx="16560" cy="9720"/>
                  </a:xfrm>
                  <a:custGeom>
                    <a:avLst/>
                    <a:gdLst/>
                    <a:ahLst/>
                    <a:rect l="l" t="t" r="r" b="b"/>
                    <a:pathLst>
                      <a:path w="12" h="7">
                        <a:moveTo>
                          <a:pt x="0" y="6"/>
                        </a:moveTo>
                        <a:lnTo>
                          <a:pt x="7" y="0"/>
                        </a:lnTo>
                        <a:lnTo>
                          <a:pt x="11" y="4"/>
                        </a:lnTo>
                        <a:lnTo>
                          <a:pt x="0" y="6"/>
                        </a:lnTo>
                      </a:path>
                    </a:pathLst>
                  </a:custGeom>
                  <a:noFill/>
                  <a:ln cap="rnd" w="12600">
                    <a:solidFill>
                      <a:srgbClr val="99ff99"/>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674" name=""/>
                  <p:cNvSpPr/>
                  <p:nvPr/>
                </p:nvSpPr>
                <p:spPr>
                  <a:xfrm>
                    <a:off x="5038560" y="1777680"/>
                    <a:ext cx="16560" cy="9360"/>
                  </a:xfrm>
                  <a:custGeom>
                    <a:avLst/>
                    <a:gdLst/>
                    <a:ahLst/>
                    <a:rect l="l" t="t" r="r" b="b"/>
                    <a:pathLst>
                      <a:path w="12" h="7">
                        <a:moveTo>
                          <a:pt x="8" y="0"/>
                        </a:moveTo>
                        <a:lnTo>
                          <a:pt x="11" y="6"/>
                        </a:lnTo>
                        <a:lnTo>
                          <a:pt x="0" y="4"/>
                        </a:lnTo>
                        <a:lnTo>
                          <a:pt x="8" y="0"/>
                        </a:lnTo>
                      </a:path>
                    </a:pathLst>
                  </a:custGeom>
                  <a:solidFill>
                    <a:srgbClr val="ccffcc"/>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675" name=""/>
                  <p:cNvSpPr/>
                  <p:nvPr/>
                </p:nvSpPr>
                <p:spPr>
                  <a:xfrm>
                    <a:off x="5038560" y="1777680"/>
                    <a:ext cx="16560" cy="9360"/>
                  </a:xfrm>
                  <a:custGeom>
                    <a:avLst/>
                    <a:gdLst/>
                    <a:ahLst/>
                    <a:rect l="l" t="t" r="r" b="b"/>
                    <a:pathLst>
                      <a:path w="12" h="7">
                        <a:moveTo>
                          <a:pt x="8" y="0"/>
                        </a:moveTo>
                        <a:lnTo>
                          <a:pt x="11" y="6"/>
                        </a:lnTo>
                        <a:lnTo>
                          <a:pt x="0" y="4"/>
                        </a:lnTo>
                        <a:lnTo>
                          <a:pt x="8" y="0"/>
                        </a:lnTo>
                      </a:path>
                    </a:pathLst>
                  </a:custGeom>
                  <a:noFill/>
                  <a:ln cap="rnd" w="12600">
                    <a:solidFill>
                      <a:srgbClr val="99ff99"/>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676" name=""/>
                  <p:cNvSpPr/>
                  <p:nvPr/>
                </p:nvSpPr>
                <p:spPr>
                  <a:xfrm>
                    <a:off x="5006160" y="1802520"/>
                    <a:ext cx="8280" cy="12240"/>
                  </a:xfrm>
                  <a:custGeom>
                    <a:avLst/>
                    <a:gdLst/>
                    <a:ahLst/>
                    <a:rect l="l" t="t" r="r" b="b"/>
                    <a:pathLst>
                      <a:path w="6" h="9">
                        <a:moveTo>
                          <a:pt x="3" y="8"/>
                        </a:moveTo>
                        <a:lnTo>
                          <a:pt x="0" y="0"/>
                        </a:lnTo>
                        <a:lnTo>
                          <a:pt x="5" y="2"/>
                        </a:lnTo>
                        <a:lnTo>
                          <a:pt x="3" y="8"/>
                        </a:lnTo>
                      </a:path>
                    </a:pathLst>
                  </a:custGeom>
                  <a:solidFill>
                    <a:srgbClr val="ccffcc"/>
                  </a:solidFill>
                  <a:ln w="0">
                    <a:noFill/>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Times New Roman"/>
                    </a:endParaRPr>
                  </a:p>
                </p:txBody>
              </p:sp>
              <p:sp>
                <p:nvSpPr>
                  <p:cNvPr id="677" name=""/>
                  <p:cNvSpPr/>
                  <p:nvPr/>
                </p:nvSpPr>
                <p:spPr>
                  <a:xfrm>
                    <a:off x="5006160" y="1802520"/>
                    <a:ext cx="8280" cy="12240"/>
                  </a:xfrm>
                  <a:custGeom>
                    <a:avLst/>
                    <a:gdLst/>
                    <a:ahLst/>
                    <a:rect l="l" t="t" r="r" b="b"/>
                    <a:pathLst>
                      <a:path w="6" h="9">
                        <a:moveTo>
                          <a:pt x="3" y="8"/>
                        </a:moveTo>
                        <a:lnTo>
                          <a:pt x="0" y="0"/>
                        </a:lnTo>
                        <a:lnTo>
                          <a:pt x="5" y="2"/>
                        </a:lnTo>
                        <a:lnTo>
                          <a:pt x="3" y="8"/>
                        </a:lnTo>
                      </a:path>
                    </a:pathLst>
                  </a:custGeom>
                  <a:noFill/>
                  <a:ln cap="rnd" w="12600">
                    <a:solidFill>
                      <a:srgbClr val="99ff99"/>
                    </a:solidFill>
                    <a:round/>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Times New Roman"/>
                    </a:endParaRPr>
                  </a:p>
                </p:txBody>
              </p:sp>
              <p:sp>
                <p:nvSpPr>
                  <p:cNvPr id="678" name=""/>
                  <p:cNvSpPr/>
                  <p:nvPr/>
                </p:nvSpPr>
                <p:spPr>
                  <a:xfrm>
                    <a:off x="4989600" y="1810800"/>
                    <a:ext cx="18360" cy="19440"/>
                  </a:xfrm>
                  <a:custGeom>
                    <a:avLst/>
                    <a:gdLst/>
                    <a:ahLst/>
                    <a:rect l="l" t="t" r="r" b="b"/>
                    <a:pathLst>
                      <a:path w="13" h="14">
                        <a:moveTo>
                          <a:pt x="6" y="9"/>
                        </a:moveTo>
                        <a:lnTo>
                          <a:pt x="0" y="13"/>
                        </a:lnTo>
                        <a:lnTo>
                          <a:pt x="0" y="3"/>
                        </a:lnTo>
                        <a:lnTo>
                          <a:pt x="7" y="0"/>
                        </a:lnTo>
                        <a:lnTo>
                          <a:pt x="12" y="3"/>
                        </a:lnTo>
                        <a:lnTo>
                          <a:pt x="6" y="9"/>
                        </a:lnTo>
                      </a:path>
                    </a:pathLst>
                  </a:custGeom>
                  <a:solidFill>
                    <a:srgbClr val="ccffcc"/>
                  </a:solidFill>
                  <a:ln w="0">
                    <a:noFill/>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Times New Roman"/>
                    </a:endParaRPr>
                  </a:p>
                </p:txBody>
              </p:sp>
              <p:sp>
                <p:nvSpPr>
                  <p:cNvPr id="679" name=""/>
                  <p:cNvSpPr/>
                  <p:nvPr/>
                </p:nvSpPr>
                <p:spPr>
                  <a:xfrm>
                    <a:off x="4989600" y="1810800"/>
                    <a:ext cx="18360" cy="19440"/>
                  </a:xfrm>
                  <a:custGeom>
                    <a:avLst/>
                    <a:gdLst/>
                    <a:ahLst/>
                    <a:rect l="l" t="t" r="r" b="b"/>
                    <a:pathLst>
                      <a:path w="13" h="14">
                        <a:moveTo>
                          <a:pt x="6" y="9"/>
                        </a:moveTo>
                        <a:lnTo>
                          <a:pt x="0" y="13"/>
                        </a:lnTo>
                        <a:lnTo>
                          <a:pt x="0" y="3"/>
                        </a:lnTo>
                        <a:lnTo>
                          <a:pt x="7" y="0"/>
                        </a:lnTo>
                        <a:lnTo>
                          <a:pt x="12" y="3"/>
                        </a:lnTo>
                        <a:lnTo>
                          <a:pt x="6" y="9"/>
                        </a:lnTo>
                      </a:path>
                    </a:pathLst>
                  </a:custGeom>
                  <a:noFill/>
                  <a:ln cap="rnd" w="12600">
                    <a:solidFill>
                      <a:srgbClr val="99ff99"/>
                    </a:solidFill>
                    <a:round/>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Times New Roman"/>
                    </a:endParaRPr>
                  </a:p>
                </p:txBody>
              </p:sp>
              <p:sp>
                <p:nvSpPr>
                  <p:cNvPr id="680" name=""/>
                  <p:cNvSpPr/>
                  <p:nvPr/>
                </p:nvSpPr>
                <p:spPr>
                  <a:xfrm>
                    <a:off x="4970160" y="1805400"/>
                    <a:ext cx="23760" cy="10800"/>
                  </a:xfrm>
                  <a:custGeom>
                    <a:avLst/>
                    <a:gdLst/>
                    <a:ahLst/>
                    <a:rect l="l" t="t" r="r" b="b"/>
                    <a:pathLst>
                      <a:path w="17" h="8">
                        <a:moveTo>
                          <a:pt x="4" y="0"/>
                        </a:moveTo>
                        <a:lnTo>
                          <a:pt x="16" y="0"/>
                        </a:lnTo>
                        <a:lnTo>
                          <a:pt x="4" y="7"/>
                        </a:lnTo>
                        <a:lnTo>
                          <a:pt x="0" y="2"/>
                        </a:lnTo>
                        <a:lnTo>
                          <a:pt x="4" y="0"/>
                        </a:lnTo>
                      </a:path>
                    </a:pathLst>
                  </a:custGeom>
                  <a:solidFill>
                    <a:srgbClr val="ccffcc"/>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681" name=""/>
                  <p:cNvSpPr/>
                  <p:nvPr/>
                </p:nvSpPr>
                <p:spPr>
                  <a:xfrm>
                    <a:off x="4970160" y="1805400"/>
                    <a:ext cx="23760" cy="10800"/>
                  </a:xfrm>
                  <a:custGeom>
                    <a:avLst/>
                    <a:gdLst/>
                    <a:ahLst/>
                    <a:rect l="l" t="t" r="r" b="b"/>
                    <a:pathLst>
                      <a:path w="17" h="8">
                        <a:moveTo>
                          <a:pt x="4" y="0"/>
                        </a:moveTo>
                        <a:lnTo>
                          <a:pt x="16" y="0"/>
                        </a:lnTo>
                        <a:lnTo>
                          <a:pt x="4" y="7"/>
                        </a:lnTo>
                        <a:lnTo>
                          <a:pt x="0" y="2"/>
                        </a:lnTo>
                        <a:lnTo>
                          <a:pt x="4" y="0"/>
                        </a:lnTo>
                      </a:path>
                    </a:pathLst>
                  </a:custGeom>
                  <a:noFill/>
                  <a:ln cap="rnd" w="12600">
                    <a:solidFill>
                      <a:srgbClr val="99ff99"/>
                    </a:solidFill>
                    <a:round/>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682" name=""/>
                  <p:cNvSpPr/>
                  <p:nvPr/>
                </p:nvSpPr>
                <p:spPr>
                  <a:xfrm>
                    <a:off x="4979520" y="1823400"/>
                    <a:ext cx="11160" cy="8280"/>
                  </a:xfrm>
                  <a:custGeom>
                    <a:avLst/>
                    <a:gdLst/>
                    <a:ahLst/>
                    <a:rect l="l" t="t" r="r" b="b"/>
                    <a:pathLst>
                      <a:path w="8" h="6">
                        <a:moveTo>
                          <a:pt x="4" y="5"/>
                        </a:moveTo>
                        <a:lnTo>
                          <a:pt x="0" y="0"/>
                        </a:lnTo>
                        <a:lnTo>
                          <a:pt x="5" y="0"/>
                        </a:lnTo>
                        <a:lnTo>
                          <a:pt x="7" y="4"/>
                        </a:lnTo>
                        <a:lnTo>
                          <a:pt x="4" y="5"/>
                        </a:lnTo>
                      </a:path>
                    </a:pathLst>
                  </a:custGeom>
                  <a:solidFill>
                    <a:srgbClr val="ccffcc"/>
                  </a:solidFill>
                  <a:ln w="0">
                    <a:noFill/>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Times New Roman"/>
                    </a:endParaRPr>
                  </a:p>
                </p:txBody>
              </p:sp>
              <p:sp>
                <p:nvSpPr>
                  <p:cNvPr id="683" name=""/>
                  <p:cNvSpPr/>
                  <p:nvPr/>
                </p:nvSpPr>
                <p:spPr>
                  <a:xfrm>
                    <a:off x="4979520" y="1823400"/>
                    <a:ext cx="11160" cy="8280"/>
                  </a:xfrm>
                  <a:custGeom>
                    <a:avLst/>
                    <a:gdLst/>
                    <a:ahLst/>
                    <a:rect l="l" t="t" r="r" b="b"/>
                    <a:pathLst>
                      <a:path w="8" h="6">
                        <a:moveTo>
                          <a:pt x="4" y="5"/>
                        </a:moveTo>
                        <a:lnTo>
                          <a:pt x="0" y="0"/>
                        </a:lnTo>
                        <a:lnTo>
                          <a:pt x="5" y="0"/>
                        </a:lnTo>
                        <a:lnTo>
                          <a:pt x="7" y="4"/>
                        </a:lnTo>
                        <a:lnTo>
                          <a:pt x="4" y="5"/>
                        </a:lnTo>
                      </a:path>
                    </a:pathLst>
                  </a:custGeom>
                  <a:noFill/>
                  <a:ln cap="rnd" w="12600">
                    <a:solidFill>
                      <a:srgbClr val="99ff99"/>
                    </a:solidFill>
                    <a:round/>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Times New Roman"/>
                    </a:endParaRPr>
                  </a:p>
                </p:txBody>
              </p:sp>
              <p:sp>
                <p:nvSpPr>
                  <p:cNvPr id="684" name=""/>
                  <p:cNvSpPr/>
                  <p:nvPr/>
                </p:nvSpPr>
                <p:spPr>
                  <a:xfrm>
                    <a:off x="4936680" y="1830240"/>
                    <a:ext cx="7920" cy="12240"/>
                  </a:xfrm>
                  <a:custGeom>
                    <a:avLst/>
                    <a:gdLst/>
                    <a:ahLst/>
                    <a:rect l="l" t="t" r="r" b="b"/>
                    <a:pathLst>
                      <a:path w="6" h="9">
                        <a:moveTo>
                          <a:pt x="3" y="0"/>
                        </a:moveTo>
                        <a:lnTo>
                          <a:pt x="5" y="8"/>
                        </a:lnTo>
                        <a:lnTo>
                          <a:pt x="0" y="6"/>
                        </a:lnTo>
                        <a:lnTo>
                          <a:pt x="3" y="0"/>
                        </a:lnTo>
                      </a:path>
                    </a:pathLst>
                  </a:custGeom>
                  <a:solidFill>
                    <a:srgbClr val="ccffcc"/>
                  </a:solidFill>
                  <a:ln w="0">
                    <a:noFill/>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Times New Roman"/>
                    </a:endParaRPr>
                  </a:p>
                </p:txBody>
              </p:sp>
              <p:sp>
                <p:nvSpPr>
                  <p:cNvPr id="685" name=""/>
                  <p:cNvSpPr/>
                  <p:nvPr/>
                </p:nvSpPr>
                <p:spPr>
                  <a:xfrm>
                    <a:off x="4936680" y="1830240"/>
                    <a:ext cx="7920" cy="12240"/>
                  </a:xfrm>
                  <a:custGeom>
                    <a:avLst/>
                    <a:gdLst/>
                    <a:ahLst/>
                    <a:rect l="l" t="t" r="r" b="b"/>
                    <a:pathLst>
                      <a:path w="6" h="9">
                        <a:moveTo>
                          <a:pt x="3" y="0"/>
                        </a:moveTo>
                        <a:lnTo>
                          <a:pt x="5" y="8"/>
                        </a:lnTo>
                        <a:lnTo>
                          <a:pt x="0" y="6"/>
                        </a:lnTo>
                        <a:lnTo>
                          <a:pt x="3" y="0"/>
                        </a:lnTo>
                      </a:path>
                    </a:pathLst>
                  </a:custGeom>
                  <a:noFill/>
                  <a:ln cap="rnd" w="12600">
                    <a:solidFill>
                      <a:srgbClr val="99ff99"/>
                    </a:solidFill>
                    <a:round/>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Times New Roman"/>
                    </a:endParaRPr>
                  </a:p>
                </p:txBody>
              </p:sp>
              <p:sp>
                <p:nvSpPr>
                  <p:cNvPr id="686" name=""/>
                  <p:cNvSpPr/>
                  <p:nvPr/>
                </p:nvSpPr>
                <p:spPr>
                  <a:xfrm>
                    <a:off x="4919760" y="1830240"/>
                    <a:ext cx="10800" cy="12240"/>
                  </a:xfrm>
                  <a:custGeom>
                    <a:avLst/>
                    <a:gdLst/>
                    <a:ahLst/>
                    <a:rect l="l" t="t" r="r" b="b"/>
                    <a:pathLst>
                      <a:path w="8" h="9">
                        <a:moveTo>
                          <a:pt x="2" y="4"/>
                        </a:moveTo>
                        <a:lnTo>
                          <a:pt x="7" y="8"/>
                        </a:lnTo>
                        <a:lnTo>
                          <a:pt x="2" y="8"/>
                        </a:lnTo>
                        <a:lnTo>
                          <a:pt x="0" y="0"/>
                        </a:lnTo>
                        <a:lnTo>
                          <a:pt x="2" y="4"/>
                        </a:lnTo>
                      </a:path>
                    </a:pathLst>
                  </a:custGeom>
                  <a:solidFill>
                    <a:srgbClr val="ccffcc"/>
                  </a:solidFill>
                  <a:ln w="0">
                    <a:noFill/>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Times New Roman"/>
                    </a:endParaRPr>
                  </a:p>
                </p:txBody>
              </p:sp>
              <p:sp>
                <p:nvSpPr>
                  <p:cNvPr id="687" name=""/>
                  <p:cNvSpPr/>
                  <p:nvPr/>
                </p:nvSpPr>
                <p:spPr>
                  <a:xfrm>
                    <a:off x="4919760" y="1830240"/>
                    <a:ext cx="10800" cy="12240"/>
                  </a:xfrm>
                  <a:custGeom>
                    <a:avLst/>
                    <a:gdLst/>
                    <a:ahLst/>
                    <a:rect l="l" t="t" r="r" b="b"/>
                    <a:pathLst>
                      <a:path w="8" h="9">
                        <a:moveTo>
                          <a:pt x="2" y="4"/>
                        </a:moveTo>
                        <a:lnTo>
                          <a:pt x="7" y="8"/>
                        </a:lnTo>
                        <a:lnTo>
                          <a:pt x="2" y="8"/>
                        </a:lnTo>
                        <a:lnTo>
                          <a:pt x="0" y="0"/>
                        </a:lnTo>
                        <a:lnTo>
                          <a:pt x="2" y="4"/>
                        </a:lnTo>
                      </a:path>
                    </a:pathLst>
                  </a:custGeom>
                  <a:noFill/>
                  <a:ln cap="rnd" w="12600">
                    <a:solidFill>
                      <a:srgbClr val="99ff99"/>
                    </a:solidFill>
                    <a:round/>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Times New Roman"/>
                    </a:endParaRPr>
                  </a:p>
                </p:txBody>
              </p:sp>
              <p:sp>
                <p:nvSpPr>
                  <p:cNvPr id="688" name=""/>
                  <p:cNvSpPr/>
                  <p:nvPr/>
                </p:nvSpPr>
                <p:spPr>
                  <a:xfrm>
                    <a:off x="4904280" y="1842840"/>
                    <a:ext cx="16560" cy="14760"/>
                  </a:xfrm>
                  <a:custGeom>
                    <a:avLst/>
                    <a:gdLst/>
                    <a:ahLst/>
                    <a:rect l="l" t="t" r="r" b="b"/>
                    <a:pathLst>
                      <a:path w="12" h="11">
                        <a:moveTo>
                          <a:pt x="0" y="0"/>
                        </a:moveTo>
                        <a:lnTo>
                          <a:pt x="11" y="2"/>
                        </a:lnTo>
                        <a:lnTo>
                          <a:pt x="6" y="10"/>
                        </a:lnTo>
                        <a:lnTo>
                          <a:pt x="0" y="0"/>
                        </a:lnTo>
                      </a:path>
                    </a:pathLst>
                  </a:custGeom>
                  <a:solidFill>
                    <a:srgbClr val="ccffcc"/>
                  </a:solidFill>
                  <a:ln w="0">
                    <a:noFill/>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Times New Roman"/>
                    </a:endParaRPr>
                  </a:p>
                </p:txBody>
              </p:sp>
              <p:sp>
                <p:nvSpPr>
                  <p:cNvPr id="689" name=""/>
                  <p:cNvSpPr/>
                  <p:nvPr/>
                </p:nvSpPr>
                <p:spPr>
                  <a:xfrm>
                    <a:off x="4904280" y="1842840"/>
                    <a:ext cx="16560" cy="14760"/>
                  </a:xfrm>
                  <a:custGeom>
                    <a:avLst/>
                    <a:gdLst/>
                    <a:ahLst/>
                    <a:rect l="l" t="t" r="r" b="b"/>
                    <a:pathLst>
                      <a:path w="12" h="11">
                        <a:moveTo>
                          <a:pt x="0" y="0"/>
                        </a:moveTo>
                        <a:lnTo>
                          <a:pt x="11" y="2"/>
                        </a:lnTo>
                        <a:lnTo>
                          <a:pt x="6" y="10"/>
                        </a:lnTo>
                        <a:lnTo>
                          <a:pt x="0" y="0"/>
                        </a:lnTo>
                      </a:path>
                    </a:pathLst>
                  </a:custGeom>
                  <a:noFill/>
                  <a:ln cap="rnd" w="12600">
                    <a:solidFill>
                      <a:srgbClr val="99ff99"/>
                    </a:solidFill>
                    <a:round/>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Times New Roman"/>
                    </a:endParaRPr>
                  </a:p>
                </p:txBody>
              </p:sp>
              <p:sp>
                <p:nvSpPr>
                  <p:cNvPr id="690" name=""/>
                  <p:cNvSpPr/>
                  <p:nvPr/>
                </p:nvSpPr>
                <p:spPr>
                  <a:xfrm>
                    <a:off x="4885920" y="1857960"/>
                    <a:ext cx="22320" cy="16560"/>
                  </a:xfrm>
                  <a:custGeom>
                    <a:avLst/>
                    <a:gdLst/>
                    <a:ahLst/>
                    <a:rect l="l" t="t" r="r" b="b"/>
                    <a:pathLst>
                      <a:path w="16" h="12">
                        <a:moveTo>
                          <a:pt x="2" y="4"/>
                        </a:moveTo>
                        <a:lnTo>
                          <a:pt x="15" y="0"/>
                        </a:lnTo>
                        <a:lnTo>
                          <a:pt x="4" y="11"/>
                        </a:lnTo>
                        <a:lnTo>
                          <a:pt x="0" y="10"/>
                        </a:lnTo>
                        <a:lnTo>
                          <a:pt x="2" y="4"/>
                        </a:lnTo>
                      </a:path>
                    </a:pathLst>
                  </a:custGeom>
                  <a:solidFill>
                    <a:srgbClr val="ccffcc"/>
                  </a:solidFill>
                  <a:ln w="0">
                    <a:noFill/>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Times New Roman"/>
                    </a:endParaRPr>
                  </a:p>
                </p:txBody>
              </p:sp>
              <p:sp>
                <p:nvSpPr>
                  <p:cNvPr id="691" name=""/>
                  <p:cNvSpPr/>
                  <p:nvPr/>
                </p:nvSpPr>
                <p:spPr>
                  <a:xfrm>
                    <a:off x="4885920" y="1857960"/>
                    <a:ext cx="22320" cy="16560"/>
                  </a:xfrm>
                  <a:custGeom>
                    <a:avLst/>
                    <a:gdLst/>
                    <a:ahLst/>
                    <a:rect l="l" t="t" r="r" b="b"/>
                    <a:pathLst>
                      <a:path w="16" h="12">
                        <a:moveTo>
                          <a:pt x="2" y="4"/>
                        </a:moveTo>
                        <a:lnTo>
                          <a:pt x="15" y="0"/>
                        </a:lnTo>
                        <a:lnTo>
                          <a:pt x="4" y="11"/>
                        </a:lnTo>
                        <a:lnTo>
                          <a:pt x="0" y="10"/>
                        </a:lnTo>
                        <a:lnTo>
                          <a:pt x="2" y="4"/>
                        </a:lnTo>
                      </a:path>
                    </a:pathLst>
                  </a:custGeom>
                  <a:noFill/>
                  <a:ln cap="rnd" w="12600">
                    <a:solidFill>
                      <a:srgbClr val="99ff99"/>
                    </a:solidFill>
                    <a:round/>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Times New Roman"/>
                    </a:endParaRPr>
                  </a:p>
                </p:txBody>
              </p:sp>
              <p:sp>
                <p:nvSpPr>
                  <p:cNvPr id="692" name=""/>
                  <p:cNvSpPr/>
                  <p:nvPr/>
                </p:nvSpPr>
                <p:spPr>
                  <a:xfrm>
                    <a:off x="4861080" y="1871640"/>
                    <a:ext cx="23760" cy="33120"/>
                  </a:xfrm>
                  <a:custGeom>
                    <a:avLst/>
                    <a:gdLst/>
                    <a:ahLst/>
                    <a:rect l="l" t="t" r="r" b="b"/>
                    <a:pathLst>
                      <a:path w="17" h="24">
                        <a:moveTo>
                          <a:pt x="2" y="16"/>
                        </a:moveTo>
                        <a:lnTo>
                          <a:pt x="0" y="14"/>
                        </a:lnTo>
                        <a:lnTo>
                          <a:pt x="2" y="9"/>
                        </a:lnTo>
                        <a:lnTo>
                          <a:pt x="9" y="0"/>
                        </a:lnTo>
                        <a:lnTo>
                          <a:pt x="16" y="9"/>
                        </a:lnTo>
                        <a:lnTo>
                          <a:pt x="14" y="18"/>
                        </a:lnTo>
                        <a:lnTo>
                          <a:pt x="0" y="23"/>
                        </a:lnTo>
                        <a:lnTo>
                          <a:pt x="2" y="16"/>
                        </a:lnTo>
                      </a:path>
                    </a:pathLst>
                  </a:custGeom>
                  <a:solidFill>
                    <a:srgbClr val="ccffcc"/>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693" name=""/>
                  <p:cNvSpPr/>
                  <p:nvPr/>
                </p:nvSpPr>
                <p:spPr>
                  <a:xfrm>
                    <a:off x="4861080" y="1871640"/>
                    <a:ext cx="23760" cy="33120"/>
                  </a:xfrm>
                  <a:custGeom>
                    <a:avLst/>
                    <a:gdLst/>
                    <a:ahLst/>
                    <a:rect l="l" t="t" r="r" b="b"/>
                    <a:pathLst>
                      <a:path w="17" h="24">
                        <a:moveTo>
                          <a:pt x="2" y="16"/>
                        </a:moveTo>
                        <a:lnTo>
                          <a:pt x="0" y="14"/>
                        </a:lnTo>
                        <a:lnTo>
                          <a:pt x="2" y="9"/>
                        </a:lnTo>
                        <a:lnTo>
                          <a:pt x="9" y="0"/>
                        </a:lnTo>
                        <a:lnTo>
                          <a:pt x="16" y="9"/>
                        </a:lnTo>
                        <a:lnTo>
                          <a:pt x="14" y="18"/>
                        </a:lnTo>
                        <a:lnTo>
                          <a:pt x="0" y="23"/>
                        </a:lnTo>
                        <a:lnTo>
                          <a:pt x="2" y="16"/>
                        </a:lnTo>
                      </a:path>
                    </a:pathLst>
                  </a:custGeom>
                  <a:noFill/>
                  <a:ln cap="rnd" w="12600">
                    <a:solidFill>
                      <a:srgbClr val="99ff99"/>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694" name=""/>
                  <p:cNvSpPr/>
                  <p:nvPr/>
                </p:nvSpPr>
                <p:spPr>
                  <a:xfrm>
                    <a:off x="4831560" y="1888200"/>
                    <a:ext cx="13680" cy="16560"/>
                  </a:xfrm>
                  <a:custGeom>
                    <a:avLst/>
                    <a:gdLst/>
                    <a:ahLst/>
                    <a:rect l="l" t="t" r="r" b="b"/>
                    <a:pathLst>
                      <a:path w="10" h="12">
                        <a:moveTo>
                          <a:pt x="4" y="4"/>
                        </a:moveTo>
                        <a:lnTo>
                          <a:pt x="9" y="0"/>
                        </a:lnTo>
                        <a:lnTo>
                          <a:pt x="4" y="11"/>
                        </a:lnTo>
                        <a:lnTo>
                          <a:pt x="0" y="11"/>
                        </a:lnTo>
                        <a:lnTo>
                          <a:pt x="4" y="4"/>
                        </a:lnTo>
                      </a:path>
                    </a:pathLst>
                  </a:custGeom>
                  <a:solidFill>
                    <a:srgbClr val="ccffcc"/>
                  </a:solidFill>
                  <a:ln w="0">
                    <a:noFill/>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Times New Roman"/>
                    </a:endParaRPr>
                  </a:p>
                </p:txBody>
              </p:sp>
              <p:sp>
                <p:nvSpPr>
                  <p:cNvPr id="695" name=""/>
                  <p:cNvSpPr/>
                  <p:nvPr/>
                </p:nvSpPr>
                <p:spPr>
                  <a:xfrm>
                    <a:off x="4831560" y="1888200"/>
                    <a:ext cx="13680" cy="16560"/>
                  </a:xfrm>
                  <a:custGeom>
                    <a:avLst/>
                    <a:gdLst/>
                    <a:ahLst/>
                    <a:rect l="l" t="t" r="r" b="b"/>
                    <a:pathLst>
                      <a:path w="10" h="12">
                        <a:moveTo>
                          <a:pt x="4" y="4"/>
                        </a:moveTo>
                        <a:lnTo>
                          <a:pt x="9" y="0"/>
                        </a:lnTo>
                        <a:lnTo>
                          <a:pt x="4" y="11"/>
                        </a:lnTo>
                        <a:lnTo>
                          <a:pt x="0" y="11"/>
                        </a:lnTo>
                        <a:lnTo>
                          <a:pt x="4" y="4"/>
                        </a:lnTo>
                      </a:path>
                    </a:pathLst>
                  </a:custGeom>
                  <a:noFill/>
                  <a:ln cap="rnd" w="12600">
                    <a:solidFill>
                      <a:srgbClr val="99ff99"/>
                    </a:solidFill>
                    <a:round/>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Times New Roman"/>
                    </a:endParaRPr>
                  </a:p>
                </p:txBody>
              </p:sp>
              <p:sp>
                <p:nvSpPr>
                  <p:cNvPr id="696" name=""/>
                  <p:cNvSpPr/>
                  <p:nvPr/>
                </p:nvSpPr>
                <p:spPr>
                  <a:xfrm>
                    <a:off x="4807800" y="1906560"/>
                    <a:ext cx="18000" cy="19080"/>
                  </a:xfrm>
                  <a:custGeom>
                    <a:avLst/>
                    <a:gdLst/>
                    <a:ahLst/>
                    <a:rect l="l" t="t" r="r" b="b"/>
                    <a:pathLst>
                      <a:path w="13" h="14">
                        <a:moveTo>
                          <a:pt x="0" y="13"/>
                        </a:moveTo>
                        <a:lnTo>
                          <a:pt x="9" y="5"/>
                        </a:lnTo>
                        <a:lnTo>
                          <a:pt x="9" y="0"/>
                        </a:lnTo>
                        <a:lnTo>
                          <a:pt x="12" y="13"/>
                        </a:lnTo>
                        <a:lnTo>
                          <a:pt x="0" y="13"/>
                        </a:lnTo>
                      </a:path>
                    </a:pathLst>
                  </a:custGeom>
                  <a:solidFill>
                    <a:srgbClr val="ccffcc"/>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697" name=""/>
                  <p:cNvSpPr/>
                  <p:nvPr/>
                </p:nvSpPr>
                <p:spPr>
                  <a:xfrm>
                    <a:off x="4807800" y="1906560"/>
                    <a:ext cx="18000" cy="19080"/>
                  </a:xfrm>
                  <a:custGeom>
                    <a:avLst/>
                    <a:gdLst/>
                    <a:ahLst/>
                    <a:rect l="l" t="t" r="r" b="b"/>
                    <a:pathLst>
                      <a:path w="13" h="14">
                        <a:moveTo>
                          <a:pt x="0" y="13"/>
                        </a:moveTo>
                        <a:lnTo>
                          <a:pt x="9" y="5"/>
                        </a:lnTo>
                        <a:lnTo>
                          <a:pt x="9" y="0"/>
                        </a:lnTo>
                        <a:lnTo>
                          <a:pt x="12" y="13"/>
                        </a:lnTo>
                        <a:lnTo>
                          <a:pt x="0" y="13"/>
                        </a:lnTo>
                      </a:path>
                    </a:pathLst>
                  </a:custGeom>
                  <a:noFill/>
                  <a:ln cap="rnd" w="12600">
                    <a:solidFill>
                      <a:srgbClr val="99ff99"/>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698" name=""/>
                  <p:cNvSpPr/>
                  <p:nvPr/>
                </p:nvSpPr>
                <p:spPr>
                  <a:xfrm>
                    <a:off x="4807800" y="1909080"/>
                    <a:ext cx="46080" cy="43920"/>
                  </a:xfrm>
                  <a:custGeom>
                    <a:avLst/>
                    <a:gdLst/>
                    <a:ahLst/>
                    <a:rect l="l" t="t" r="r" b="b"/>
                    <a:pathLst>
                      <a:path w="33" h="32">
                        <a:moveTo>
                          <a:pt x="19" y="0"/>
                        </a:moveTo>
                        <a:lnTo>
                          <a:pt x="22" y="9"/>
                        </a:lnTo>
                        <a:lnTo>
                          <a:pt x="22" y="13"/>
                        </a:lnTo>
                        <a:lnTo>
                          <a:pt x="26" y="3"/>
                        </a:lnTo>
                        <a:lnTo>
                          <a:pt x="32" y="5"/>
                        </a:lnTo>
                        <a:lnTo>
                          <a:pt x="32" y="13"/>
                        </a:lnTo>
                        <a:lnTo>
                          <a:pt x="19" y="25"/>
                        </a:lnTo>
                        <a:lnTo>
                          <a:pt x="17" y="18"/>
                        </a:lnTo>
                        <a:lnTo>
                          <a:pt x="0" y="31"/>
                        </a:lnTo>
                        <a:lnTo>
                          <a:pt x="12" y="18"/>
                        </a:lnTo>
                        <a:lnTo>
                          <a:pt x="19" y="0"/>
                        </a:lnTo>
                      </a:path>
                    </a:pathLst>
                  </a:custGeom>
                  <a:solidFill>
                    <a:srgbClr val="ccffcc"/>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699" name=""/>
                  <p:cNvSpPr/>
                  <p:nvPr/>
                </p:nvSpPr>
                <p:spPr>
                  <a:xfrm>
                    <a:off x="4807800" y="1909080"/>
                    <a:ext cx="46080" cy="43920"/>
                  </a:xfrm>
                  <a:custGeom>
                    <a:avLst/>
                    <a:gdLst/>
                    <a:ahLst/>
                    <a:rect l="l" t="t" r="r" b="b"/>
                    <a:pathLst>
                      <a:path w="33" h="32">
                        <a:moveTo>
                          <a:pt x="19" y="0"/>
                        </a:moveTo>
                        <a:lnTo>
                          <a:pt x="22" y="9"/>
                        </a:lnTo>
                        <a:lnTo>
                          <a:pt x="22" y="13"/>
                        </a:lnTo>
                        <a:lnTo>
                          <a:pt x="26" y="3"/>
                        </a:lnTo>
                        <a:lnTo>
                          <a:pt x="32" y="5"/>
                        </a:lnTo>
                        <a:lnTo>
                          <a:pt x="32" y="13"/>
                        </a:lnTo>
                        <a:lnTo>
                          <a:pt x="19" y="25"/>
                        </a:lnTo>
                        <a:lnTo>
                          <a:pt x="17" y="18"/>
                        </a:lnTo>
                        <a:lnTo>
                          <a:pt x="0" y="31"/>
                        </a:lnTo>
                        <a:lnTo>
                          <a:pt x="12" y="18"/>
                        </a:lnTo>
                        <a:lnTo>
                          <a:pt x="19" y="0"/>
                        </a:lnTo>
                      </a:path>
                    </a:pathLst>
                  </a:custGeom>
                  <a:noFill/>
                  <a:ln cap="rnd" w="12600">
                    <a:solidFill>
                      <a:srgbClr val="99ff99"/>
                    </a:solidFill>
                    <a:round/>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700" name=""/>
                  <p:cNvSpPr/>
                  <p:nvPr/>
                </p:nvSpPr>
                <p:spPr>
                  <a:xfrm>
                    <a:off x="4623120" y="2246400"/>
                    <a:ext cx="6840" cy="7200"/>
                  </a:xfrm>
                  <a:custGeom>
                    <a:avLst/>
                    <a:gdLst/>
                    <a:ahLst/>
                    <a:rect l="l" t="t" r="r" b="b"/>
                    <a:pathLst>
                      <a:path w="5" h="5">
                        <a:moveTo>
                          <a:pt x="2" y="4"/>
                        </a:moveTo>
                        <a:lnTo>
                          <a:pt x="4" y="0"/>
                        </a:lnTo>
                        <a:lnTo>
                          <a:pt x="0" y="0"/>
                        </a:lnTo>
                        <a:lnTo>
                          <a:pt x="2" y="4"/>
                        </a:lnTo>
                      </a:path>
                    </a:pathLst>
                  </a:custGeom>
                  <a:solidFill>
                    <a:srgbClr val="ccffcc"/>
                  </a:solidFill>
                  <a:ln w="0">
                    <a:noFill/>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Times New Roman"/>
                    </a:endParaRPr>
                  </a:p>
                </p:txBody>
              </p:sp>
              <p:sp>
                <p:nvSpPr>
                  <p:cNvPr id="701" name=""/>
                  <p:cNvSpPr/>
                  <p:nvPr/>
                </p:nvSpPr>
                <p:spPr>
                  <a:xfrm>
                    <a:off x="4623120" y="2246400"/>
                    <a:ext cx="6840" cy="7200"/>
                  </a:xfrm>
                  <a:custGeom>
                    <a:avLst/>
                    <a:gdLst/>
                    <a:ahLst/>
                    <a:rect l="l" t="t" r="r" b="b"/>
                    <a:pathLst>
                      <a:path w="5" h="5">
                        <a:moveTo>
                          <a:pt x="2" y="4"/>
                        </a:moveTo>
                        <a:lnTo>
                          <a:pt x="4" y="0"/>
                        </a:lnTo>
                        <a:lnTo>
                          <a:pt x="0" y="0"/>
                        </a:lnTo>
                        <a:lnTo>
                          <a:pt x="2" y="4"/>
                        </a:lnTo>
                      </a:path>
                    </a:pathLst>
                  </a:custGeom>
                  <a:noFill/>
                  <a:ln cap="rnd" w="12600">
                    <a:solidFill>
                      <a:srgbClr val="99ff99"/>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Times New Roman"/>
                    </a:endParaRPr>
                  </a:p>
                </p:txBody>
              </p:sp>
              <p:sp>
                <p:nvSpPr>
                  <p:cNvPr id="702" name=""/>
                  <p:cNvSpPr/>
                  <p:nvPr/>
                </p:nvSpPr>
                <p:spPr>
                  <a:xfrm>
                    <a:off x="4943520" y="1198440"/>
                    <a:ext cx="89280" cy="96840"/>
                  </a:xfrm>
                  <a:custGeom>
                    <a:avLst/>
                    <a:gdLst/>
                    <a:ahLst/>
                    <a:rect l="l" t="t" r="r" b="b"/>
                    <a:pathLst>
                      <a:path w="64" h="70">
                        <a:moveTo>
                          <a:pt x="33" y="2"/>
                        </a:moveTo>
                        <a:lnTo>
                          <a:pt x="39" y="5"/>
                        </a:lnTo>
                        <a:lnTo>
                          <a:pt x="35" y="20"/>
                        </a:lnTo>
                        <a:lnTo>
                          <a:pt x="63" y="38"/>
                        </a:lnTo>
                        <a:lnTo>
                          <a:pt x="30" y="69"/>
                        </a:lnTo>
                        <a:lnTo>
                          <a:pt x="24" y="66"/>
                        </a:lnTo>
                        <a:lnTo>
                          <a:pt x="32" y="49"/>
                        </a:lnTo>
                        <a:lnTo>
                          <a:pt x="0" y="55"/>
                        </a:lnTo>
                        <a:lnTo>
                          <a:pt x="14" y="24"/>
                        </a:lnTo>
                        <a:lnTo>
                          <a:pt x="2" y="9"/>
                        </a:lnTo>
                        <a:lnTo>
                          <a:pt x="23" y="0"/>
                        </a:lnTo>
                        <a:lnTo>
                          <a:pt x="33" y="2"/>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3" name=""/>
                  <p:cNvSpPr/>
                  <p:nvPr/>
                </p:nvSpPr>
                <p:spPr>
                  <a:xfrm>
                    <a:off x="4943520" y="1198440"/>
                    <a:ext cx="89280" cy="96840"/>
                  </a:xfrm>
                  <a:custGeom>
                    <a:avLst/>
                    <a:gdLst/>
                    <a:ahLst/>
                    <a:rect l="l" t="t" r="r" b="b"/>
                    <a:pathLst>
                      <a:path w="64" h="70">
                        <a:moveTo>
                          <a:pt x="33" y="2"/>
                        </a:moveTo>
                        <a:lnTo>
                          <a:pt x="39" y="5"/>
                        </a:lnTo>
                        <a:lnTo>
                          <a:pt x="35" y="20"/>
                        </a:lnTo>
                        <a:lnTo>
                          <a:pt x="63" y="38"/>
                        </a:lnTo>
                        <a:lnTo>
                          <a:pt x="30" y="69"/>
                        </a:lnTo>
                        <a:lnTo>
                          <a:pt x="24" y="66"/>
                        </a:lnTo>
                        <a:lnTo>
                          <a:pt x="32" y="49"/>
                        </a:lnTo>
                        <a:lnTo>
                          <a:pt x="0" y="55"/>
                        </a:lnTo>
                        <a:lnTo>
                          <a:pt x="14" y="24"/>
                        </a:lnTo>
                        <a:lnTo>
                          <a:pt x="2" y="9"/>
                        </a:lnTo>
                        <a:lnTo>
                          <a:pt x="23" y="0"/>
                        </a:lnTo>
                        <a:lnTo>
                          <a:pt x="33" y="2"/>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4" name=""/>
                  <p:cNvSpPr/>
                  <p:nvPr/>
                </p:nvSpPr>
                <p:spPr>
                  <a:xfrm>
                    <a:off x="4943520" y="1198440"/>
                    <a:ext cx="15120" cy="3960"/>
                  </a:xfrm>
                  <a:custGeom>
                    <a:avLst/>
                    <a:gdLst/>
                    <a:ahLst/>
                    <a:rect l="l" t="t" r="r" b="b"/>
                    <a:pathLst>
                      <a:path w="11" h="3">
                        <a:moveTo>
                          <a:pt x="10" y="0"/>
                        </a:moveTo>
                        <a:lnTo>
                          <a:pt x="2" y="2"/>
                        </a:lnTo>
                        <a:lnTo>
                          <a:pt x="0" y="0"/>
                        </a:lnTo>
                        <a:lnTo>
                          <a:pt x="10" y="0"/>
                        </a:lnTo>
                      </a:path>
                    </a:pathLst>
                  </a:custGeom>
                  <a:solidFill>
                    <a:srgbClr val="ccffcc"/>
                  </a:solidFill>
                  <a:ln w="0">
                    <a:noFill/>
                  </a:ln>
                </p:spPr>
                <p:style>
                  <a:lnRef idx="0"/>
                  <a:fillRef idx="0"/>
                  <a:effectRef idx="0"/>
                  <a:fontRef idx="minor"/>
                </p:style>
                <p:txBody>
                  <a:bodyPr lIns="90000" rIns="90000" tIns="-42840" bIns="-42840" anchor="t">
                    <a:noAutofit/>
                  </a:bodyPr>
                  <a:p>
                    <a:endParaRPr b="0" lang="en-US" sz="2400" strike="noStrike" u="none">
                      <a:solidFill>
                        <a:srgbClr val="000000"/>
                      </a:solidFill>
                      <a:effectLst/>
                      <a:uFillTx/>
                      <a:latin typeface="Times New Roman"/>
                    </a:endParaRPr>
                  </a:p>
                </p:txBody>
              </p:sp>
              <p:sp>
                <p:nvSpPr>
                  <p:cNvPr id="705" name=""/>
                  <p:cNvSpPr/>
                  <p:nvPr/>
                </p:nvSpPr>
                <p:spPr>
                  <a:xfrm>
                    <a:off x="4943520" y="1198440"/>
                    <a:ext cx="15120" cy="3960"/>
                  </a:xfrm>
                  <a:custGeom>
                    <a:avLst/>
                    <a:gdLst/>
                    <a:ahLst/>
                    <a:rect l="l" t="t" r="r" b="b"/>
                    <a:pathLst>
                      <a:path w="11" h="3">
                        <a:moveTo>
                          <a:pt x="10" y="0"/>
                        </a:moveTo>
                        <a:lnTo>
                          <a:pt x="2" y="2"/>
                        </a:lnTo>
                        <a:lnTo>
                          <a:pt x="0" y="0"/>
                        </a:lnTo>
                        <a:lnTo>
                          <a:pt x="10" y="0"/>
                        </a:lnTo>
                      </a:path>
                    </a:pathLst>
                  </a:custGeom>
                  <a:noFill/>
                  <a:ln cap="rnd" w="12600">
                    <a:solidFill>
                      <a:srgbClr val="99ff99"/>
                    </a:solidFill>
                    <a:round/>
                  </a:ln>
                </p:spPr>
                <p:style>
                  <a:lnRef idx="0"/>
                  <a:fillRef idx="0"/>
                  <a:effectRef idx="0"/>
                  <a:fontRef idx="minor"/>
                </p:style>
                <p:txBody>
                  <a:bodyPr lIns="90000" rIns="90000" tIns="-42840" bIns="-42840" anchor="t">
                    <a:noAutofit/>
                  </a:bodyPr>
                  <a:p>
                    <a:endParaRPr b="0" lang="en-US" sz="2400" strike="noStrike" u="none">
                      <a:solidFill>
                        <a:srgbClr val="000000"/>
                      </a:solidFill>
                      <a:effectLst/>
                      <a:uFillTx/>
                      <a:latin typeface="Times New Roman"/>
                    </a:endParaRPr>
                  </a:p>
                </p:txBody>
              </p:sp>
              <p:sp>
                <p:nvSpPr>
                  <p:cNvPr id="706" name=""/>
                  <p:cNvSpPr/>
                  <p:nvPr/>
                </p:nvSpPr>
                <p:spPr>
                  <a:xfrm>
                    <a:off x="4790880" y="1198440"/>
                    <a:ext cx="117360" cy="160200"/>
                  </a:xfrm>
                  <a:custGeom>
                    <a:avLst/>
                    <a:gdLst/>
                    <a:ahLst/>
                    <a:rect l="l" t="t" r="r" b="b"/>
                    <a:pathLst>
                      <a:path w="84" h="116">
                        <a:moveTo>
                          <a:pt x="83" y="0"/>
                        </a:moveTo>
                        <a:lnTo>
                          <a:pt x="83" y="15"/>
                        </a:lnTo>
                        <a:lnTo>
                          <a:pt x="73" y="16"/>
                        </a:lnTo>
                        <a:lnTo>
                          <a:pt x="71" y="55"/>
                        </a:lnTo>
                        <a:lnTo>
                          <a:pt x="61" y="56"/>
                        </a:lnTo>
                        <a:lnTo>
                          <a:pt x="64" y="62"/>
                        </a:lnTo>
                        <a:lnTo>
                          <a:pt x="57" y="67"/>
                        </a:lnTo>
                        <a:lnTo>
                          <a:pt x="57" y="89"/>
                        </a:lnTo>
                        <a:lnTo>
                          <a:pt x="52" y="98"/>
                        </a:lnTo>
                        <a:lnTo>
                          <a:pt x="52" y="113"/>
                        </a:lnTo>
                        <a:lnTo>
                          <a:pt x="43" y="115"/>
                        </a:lnTo>
                        <a:lnTo>
                          <a:pt x="31" y="95"/>
                        </a:lnTo>
                        <a:lnTo>
                          <a:pt x="43" y="87"/>
                        </a:lnTo>
                        <a:lnTo>
                          <a:pt x="12" y="76"/>
                        </a:lnTo>
                        <a:lnTo>
                          <a:pt x="6" y="51"/>
                        </a:lnTo>
                        <a:lnTo>
                          <a:pt x="37" y="55"/>
                        </a:lnTo>
                        <a:lnTo>
                          <a:pt x="19" y="40"/>
                        </a:lnTo>
                        <a:lnTo>
                          <a:pt x="50" y="33"/>
                        </a:lnTo>
                        <a:lnTo>
                          <a:pt x="50" y="24"/>
                        </a:lnTo>
                        <a:lnTo>
                          <a:pt x="4" y="36"/>
                        </a:lnTo>
                        <a:lnTo>
                          <a:pt x="0" y="15"/>
                        </a:lnTo>
                        <a:lnTo>
                          <a:pt x="10" y="20"/>
                        </a:lnTo>
                        <a:lnTo>
                          <a:pt x="28" y="0"/>
                        </a:lnTo>
                        <a:lnTo>
                          <a:pt x="83" y="0"/>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7" name=""/>
                  <p:cNvSpPr/>
                  <p:nvPr/>
                </p:nvSpPr>
                <p:spPr>
                  <a:xfrm>
                    <a:off x="4790880" y="1198440"/>
                    <a:ext cx="117360" cy="160200"/>
                  </a:xfrm>
                  <a:custGeom>
                    <a:avLst/>
                    <a:gdLst/>
                    <a:ahLst/>
                    <a:rect l="l" t="t" r="r" b="b"/>
                    <a:pathLst>
                      <a:path w="84" h="116">
                        <a:moveTo>
                          <a:pt x="83" y="0"/>
                        </a:moveTo>
                        <a:lnTo>
                          <a:pt x="83" y="15"/>
                        </a:lnTo>
                        <a:lnTo>
                          <a:pt x="73" y="16"/>
                        </a:lnTo>
                        <a:lnTo>
                          <a:pt x="71" y="55"/>
                        </a:lnTo>
                        <a:lnTo>
                          <a:pt x="61" y="56"/>
                        </a:lnTo>
                        <a:lnTo>
                          <a:pt x="64" y="62"/>
                        </a:lnTo>
                        <a:lnTo>
                          <a:pt x="57" y="67"/>
                        </a:lnTo>
                        <a:lnTo>
                          <a:pt x="57" y="89"/>
                        </a:lnTo>
                        <a:lnTo>
                          <a:pt x="52" y="98"/>
                        </a:lnTo>
                        <a:lnTo>
                          <a:pt x="52" y="113"/>
                        </a:lnTo>
                        <a:lnTo>
                          <a:pt x="43" y="115"/>
                        </a:lnTo>
                        <a:lnTo>
                          <a:pt x="31" y="95"/>
                        </a:lnTo>
                        <a:lnTo>
                          <a:pt x="43" y="87"/>
                        </a:lnTo>
                        <a:lnTo>
                          <a:pt x="12" y="76"/>
                        </a:lnTo>
                        <a:lnTo>
                          <a:pt x="6" y="51"/>
                        </a:lnTo>
                        <a:lnTo>
                          <a:pt x="37" y="55"/>
                        </a:lnTo>
                        <a:lnTo>
                          <a:pt x="19" y="40"/>
                        </a:lnTo>
                        <a:lnTo>
                          <a:pt x="50" y="33"/>
                        </a:lnTo>
                        <a:lnTo>
                          <a:pt x="50" y="24"/>
                        </a:lnTo>
                        <a:lnTo>
                          <a:pt x="4" y="36"/>
                        </a:lnTo>
                        <a:lnTo>
                          <a:pt x="0" y="15"/>
                        </a:lnTo>
                        <a:lnTo>
                          <a:pt x="10" y="20"/>
                        </a:lnTo>
                        <a:lnTo>
                          <a:pt x="28" y="0"/>
                        </a:lnTo>
                        <a:lnTo>
                          <a:pt x="83" y="0"/>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8" name=""/>
                  <p:cNvSpPr/>
                  <p:nvPr/>
                </p:nvSpPr>
                <p:spPr>
                  <a:xfrm>
                    <a:off x="4735080" y="1900800"/>
                    <a:ext cx="279720" cy="628920"/>
                  </a:xfrm>
                  <a:custGeom>
                    <a:avLst/>
                    <a:gdLst/>
                    <a:ahLst/>
                    <a:rect l="l" t="t" r="r" b="b"/>
                    <a:pathLst>
                      <a:path w="200" h="455">
                        <a:moveTo>
                          <a:pt x="146" y="0"/>
                        </a:moveTo>
                        <a:lnTo>
                          <a:pt x="139" y="2"/>
                        </a:lnTo>
                        <a:lnTo>
                          <a:pt x="140" y="8"/>
                        </a:lnTo>
                        <a:lnTo>
                          <a:pt x="135" y="19"/>
                        </a:lnTo>
                        <a:lnTo>
                          <a:pt x="139" y="24"/>
                        </a:lnTo>
                        <a:lnTo>
                          <a:pt x="137" y="26"/>
                        </a:lnTo>
                        <a:lnTo>
                          <a:pt x="111" y="22"/>
                        </a:lnTo>
                        <a:lnTo>
                          <a:pt x="104" y="46"/>
                        </a:lnTo>
                        <a:lnTo>
                          <a:pt x="97" y="40"/>
                        </a:lnTo>
                        <a:lnTo>
                          <a:pt x="86" y="50"/>
                        </a:lnTo>
                        <a:lnTo>
                          <a:pt x="78" y="70"/>
                        </a:lnTo>
                        <a:lnTo>
                          <a:pt x="83" y="82"/>
                        </a:lnTo>
                        <a:lnTo>
                          <a:pt x="68" y="101"/>
                        </a:lnTo>
                        <a:lnTo>
                          <a:pt x="64" y="115"/>
                        </a:lnTo>
                        <a:lnTo>
                          <a:pt x="55" y="119"/>
                        </a:lnTo>
                        <a:lnTo>
                          <a:pt x="52" y="152"/>
                        </a:lnTo>
                        <a:lnTo>
                          <a:pt x="40" y="172"/>
                        </a:lnTo>
                        <a:lnTo>
                          <a:pt x="48" y="181"/>
                        </a:lnTo>
                        <a:lnTo>
                          <a:pt x="48" y="190"/>
                        </a:lnTo>
                        <a:lnTo>
                          <a:pt x="29" y="195"/>
                        </a:lnTo>
                        <a:lnTo>
                          <a:pt x="17" y="206"/>
                        </a:lnTo>
                        <a:lnTo>
                          <a:pt x="15" y="215"/>
                        </a:lnTo>
                        <a:lnTo>
                          <a:pt x="19" y="226"/>
                        </a:lnTo>
                        <a:lnTo>
                          <a:pt x="15" y="243"/>
                        </a:lnTo>
                        <a:lnTo>
                          <a:pt x="17" y="268"/>
                        </a:lnTo>
                        <a:lnTo>
                          <a:pt x="26" y="283"/>
                        </a:lnTo>
                        <a:lnTo>
                          <a:pt x="17" y="296"/>
                        </a:lnTo>
                        <a:lnTo>
                          <a:pt x="22" y="307"/>
                        </a:lnTo>
                        <a:lnTo>
                          <a:pt x="20" y="321"/>
                        </a:lnTo>
                        <a:lnTo>
                          <a:pt x="12" y="327"/>
                        </a:lnTo>
                        <a:lnTo>
                          <a:pt x="8" y="338"/>
                        </a:lnTo>
                        <a:lnTo>
                          <a:pt x="10" y="347"/>
                        </a:lnTo>
                        <a:lnTo>
                          <a:pt x="8" y="358"/>
                        </a:lnTo>
                        <a:lnTo>
                          <a:pt x="2" y="359"/>
                        </a:lnTo>
                        <a:lnTo>
                          <a:pt x="2" y="352"/>
                        </a:lnTo>
                        <a:lnTo>
                          <a:pt x="0" y="356"/>
                        </a:lnTo>
                        <a:lnTo>
                          <a:pt x="2" y="368"/>
                        </a:lnTo>
                        <a:lnTo>
                          <a:pt x="4" y="376"/>
                        </a:lnTo>
                        <a:lnTo>
                          <a:pt x="8" y="372"/>
                        </a:lnTo>
                        <a:lnTo>
                          <a:pt x="10" y="376"/>
                        </a:lnTo>
                        <a:lnTo>
                          <a:pt x="5" y="379"/>
                        </a:lnTo>
                        <a:lnTo>
                          <a:pt x="10" y="381"/>
                        </a:lnTo>
                        <a:lnTo>
                          <a:pt x="10" y="389"/>
                        </a:lnTo>
                        <a:lnTo>
                          <a:pt x="13" y="389"/>
                        </a:lnTo>
                        <a:lnTo>
                          <a:pt x="12" y="401"/>
                        </a:lnTo>
                        <a:lnTo>
                          <a:pt x="28" y="425"/>
                        </a:lnTo>
                        <a:lnTo>
                          <a:pt x="24" y="429"/>
                        </a:lnTo>
                        <a:lnTo>
                          <a:pt x="24" y="432"/>
                        </a:lnTo>
                        <a:lnTo>
                          <a:pt x="20" y="434"/>
                        </a:lnTo>
                        <a:lnTo>
                          <a:pt x="28" y="449"/>
                        </a:lnTo>
                        <a:lnTo>
                          <a:pt x="26" y="454"/>
                        </a:lnTo>
                        <a:lnTo>
                          <a:pt x="46" y="454"/>
                        </a:lnTo>
                        <a:lnTo>
                          <a:pt x="52" y="438"/>
                        </a:lnTo>
                        <a:lnTo>
                          <a:pt x="73" y="434"/>
                        </a:lnTo>
                        <a:lnTo>
                          <a:pt x="84" y="398"/>
                        </a:lnTo>
                        <a:lnTo>
                          <a:pt x="83" y="385"/>
                        </a:lnTo>
                        <a:lnTo>
                          <a:pt x="86" y="385"/>
                        </a:lnTo>
                        <a:lnTo>
                          <a:pt x="86" y="374"/>
                        </a:lnTo>
                        <a:lnTo>
                          <a:pt x="81" y="370"/>
                        </a:lnTo>
                        <a:lnTo>
                          <a:pt x="86" y="367"/>
                        </a:lnTo>
                        <a:lnTo>
                          <a:pt x="76" y="365"/>
                        </a:lnTo>
                        <a:lnTo>
                          <a:pt x="90" y="363"/>
                        </a:lnTo>
                        <a:lnTo>
                          <a:pt x="97" y="352"/>
                        </a:lnTo>
                        <a:lnTo>
                          <a:pt x="102" y="358"/>
                        </a:lnTo>
                        <a:lnTo>
                          <a:pt x="109" y="350"/>
                        </a:lnTo>
                        <a:lnTo>
                          <a:pt x="109" y="347"/>
                        </a:lnTo>
                        <a:lnTo>
                          <a:pt x="113" y="343"/>
                        </a:lnTo>
                        <a:lnTo>
                          <a:pt x="93" y="347"/>
                        </a:lnTo>
                        <a:lnTo>
                          <a:pt x="78" y="339"/>
                        </a:lnTo>
                        <a:lnTo>
                          <a:pt x="90" y="338"/>
                        </a:lnTo>
                        <a:lnTo>
                          <a:pt x="102" y="343"/>
                        </a:lnTo>
                        <a:lnTo>
                          <a:pt x="113" y="338"/>
                        </a:lnTo>
                        <a:lnTo>
                          <a:pt x="116" y="327"/>
                        </a:lnTo>
                        <a:lnTo>
                          <a:pt x="109" y="316"/>
                        </a:lnTo>
                        <a:lnTo>
                          <a:pt x="111" y="316"/>
                        </a:lnTo>
                        <a:lnTo>
                          <a:pt x="99" y="305"/>
                        </a:lnTo>
                        <a:lnTo>
                          <a:pt x="88" y="317"/>
                        </a:lnTo>
                        <a:lnTo>
                          <a:pt x="78" y="319"/>
                        </a:lnTo>
                        <a:lnTo>
                          <a:pt x="92" y="310"/>
                        </a:lnTo>
                        <a:lnTo>
                          <a:pt x="92" y="277"/>
                        </a:lnTo>
                        <a:lnTo>
                          <a:pt x="92" y="270"/>
                        </a:lnTo>
                        <a:lnTo>
                          <a:pt x="95" y="272"/>
                        </a:lnTo>
                        <a:lnTo>
                          <a:pt x="97" y="254"/>
                        </a:lnTo>
                        <a:lnTo>
                          <a:pt x="95" y="245"/>
                        </a:lnTo>
                        <a:lnTo>
                          <a:pt x="100" y="246"/>
                        </a:lnTo>
                        <a:lnTo>
                          <a:pt x="102" y="241"/>
                        </a:lnTo>
                        <a:lnTo>
                          <a:pt x="102" y="230"/>
                        </a:lnTo>
                        <a:lnTo>
                          <a:pt x="106" y="235"/>
                        </a:lnTo>
                        <a:lnTo>
                          <a:pt x="109" y="228"/>
                        </a:lnTo>
                        <a:lnTo>
                          <a:pt x="116" y="219"/>
                        </a:lnTo>
                        <a:lnTo>
                          <a:pt x="144" y="203"/>
                        </a:lnTo>
                        <a:lnTo>
                          <a:pt x="161" y="181"/>
                        </a:lnTo>
                        <a:lnTo>
                          <a:pt x="153" y="166"/>
                        </a:lnTo>
                        <a:lnTo>
                          <a:pt x="161" y="153"/>
                        </a:lnTo>
                        <a:lnTo>
                          <a:pt x="159" y="146"/>
                        </a:lnTo>
                        <a:lnTo>
                          <a:pt x="168" y="139"/>
                        </a:lnTo>
                        <a:lnTo>
                          <a:pt x="164" y="133"/>
                        </a:lnTo>
                        <a:lnTo>
                          <a:pt x="171" y="137"/>
                        </a:lnTo>
                        <a:lnTo>
                          <a:pt x="173" y="126"/>
                        </a:lnTo>
                        <a:lnTo>
                          <a:pt x="197" y="132"/>
                        </a:lnTo>
                        <a:lnTo>
                          <a:pt x="199" y="124"/>
                        </a:lnTo>
                        <a:lnTo>
                          <a:pt x="194" y="110"/>
                        </a:lnTo>
                        <a:lnTo>
                          <a:pt x="197" y="95"/>
                        </a:lnTo>
                        <a:lnTo>
                          <a:pt x="189" y="79"/>
                        </a:lnTo>
                        <a:lnTo>
                          <a:pt x="192" y="46"/>
                        </a:lnTo>
                        <a:lnTo>
                          <a:pt x="182" y="30"/>
                        </a:lnTo>
                        <a:lnTo>
                          <a:pt x="146" y="0"/>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9" name=""/>
                  <p:cNvSpPr/>
                  <p:nvPr/>
                </p:nvSpPr>
                <p:spPr>
                  <a:xfrm>
                    <a:off x="4735080" y="1900800"/>
                    <a:ext cx="279720" cy="628920"/>
                  </a:xfrm>
                  <a:custGeom>
                    <a:avLst/>
                    <a:gdLst/>
                    <a:ahLst/>
                    <a:rect l="l" t="t" r="r" b="b"/>
                    <a:pathLst>
                      <a:path w="200" h="455">
                        <a:moveTo>
                          <a:pt x="146" y="0"/>
                        </a:moveTo>
                        <a:lnTo>
                          <a:pt x="139" y="2"/>
                        </a:lnTo>
                        <a:lnTo>
                          <a:pt x="140" y="8"/>
                        </a:lnTo>
                        <a:lnTo>
                          <a:pt x="135" y="19"/>
                        </a:lnTo>
                        <a:lnTo>
                          <a:pt x="139" y="24"/>
                        </a:lnTo>
                        <a:lnTo>
                          <a:pt x="137" y="26"/>
                        </a:lnTo>
                        <a:lnTo>
                          <a:pt x="111" y="22"/>
                        </a:lnTo>
                        <a:lnTo>
                          <a:pt x="104" y="46"/>
                        </a:lnTo>
                        <a:lnTo>
                          <a:pt x="97" y="40"/>
                        </a:lnTo>
                        <a:lnTo>
                          <a:pt x="86" y="50"/>
                        </a:lnTo>
                        <a:lnTo>
                          <a:pt x="78" y="70"/>
                        </a:lnTo>
                        <a:lnTo>
                          <a:pt x="83" y="82"/>
                        </a:lnTo>
                        <a:lnTo>
                          <a:pt x="68" y="101"/>
                        </a:lnTo>
                        <a:lnTo>
                          <a:pt x="64" y="115"/>
                        </a:lnTo>
                        <a:lnTo>
                          <a:pt x="55" y="119"/>
                        </a:lnTo>
                        <a:lnTo>
                          <a:pt x="52" y="152"/>
                        </a:lnTo>
                        <a:lnTo>
                          <a:pt x="40" y="172"/>
                        </a:lnTo>
                        <a:lnTo>
                          <a:pt x="48" y="181"/>
                        </a:lnTo>
                        <a:lnTo>
                          <a:pt x="48" y="190"/>
                        </a:lnTo>
                        <a:lnTo>
                          <a:pt x="29" y="195"/>
                        </a:lnTo>
                        <a:lnTo>
                          <a:pt x="17" y="206"/>
                        </a:lnTo>
                        <a:lnTo>
                          <a:pt x="15" y="215"/>
                        </a:lnTo>
                        <a:lnTo>
                          <a:pt x="19" y="226"/>
                        </a:lnTo>
                        <a:lnTo>
                          <a:pt x="15" y="243"/>
                        </a:lnTo>
                        <a:lnTo>
                          <a:pt x="17" y="268"/>
                        </a:lnTo>
                        <a:lnTo>
                          <a:pt x="26" y="283"/>
                        </a:lnTo>
                        <a:lnTo>
                          <a:pt x="17" y="296"/>
                        </a:lnTo>
                        <a:lnTo>
                          <a:pt x="22" y="307"/>
                        </a:lnTo>
                        <a:lnTo>
                          <a:pt x="20" y="321"/>
                        </a:lnTo>
                        <a:lnTo>
                          <a:pt x="12" y="327"/>
                        </a:lnTo>
                        <a:lnTo>
                          <a:pt x="8" y="338"/>
                        </a:lnTo>
                        <a:lnTo>
                          <a:pt x="10" y="347"/>
                        </a:lnTo>
                        <a:lnTo>
                          <a:pt x="8" y="358"/>
                        </a:lnTo>
                        <a:lnTo>
                          <a:pt x="2" y="359"/>
                        </a:lnTo>
                        <a:lnTo>
                          <a:pt x="2" y="352"/>
                        </a:lnTo>
                        <a:lnTo>
                          <a:pt x="0" y="356"/>
                        </a:lnTo>
                        <a:lnTo>
                          <a:pt x="2" y="368"/>
                        </a:lnTo>
                        <a:lnTo>
                          <a:pt x="4" y="376"/>
                        </a:lnTo>
                        <a:lnTo>
                          <a:pt x="8" y="372"/>
                        </a:lnTo>
                        <a:lnTo>
                          <a:pt x="10" y="376"/>
                        </a:lnTo>
                        <a:lnTo>
                          <a:pt x="5" y="379"/>
                        </a:lnTo>
                        <a:lnTo>
                          <a:pt x="10" y="381"/>
                        </a:lnTo>
                        <a:lnTo>
                          <a:pt x="10" y="389"/>
                        </a:lnTo>
                        <a:lnTo>
                          <a:pt x="13" y="389"/>
                        </a:lnTo>
                        <a:lnTo>
                          <a:pt x="12" y="401"/>
                        </a:lnTo>
                        <a:lnTo>
                          <a:pt x="28" y="425"/>
                        </a:lnTo>
                        <a:lnTo>
                          <a:pt x="24" y="429"/>
                        </a:lnTo>
                        <a:lnTo>
                          <a:pt x="24" y="432"/>
                        </a:lnTo>
                        <a:lnTo>
                          <a:pt x="20" y="434"/>
                        </a:lnTo>
                        <a:lnTo>
                          <a:pt x="28" y="449"/>
                        </a:lnTo>
                        <a:lnTo>
                          <a:pt x="26" y="454"/>
                        </a:lnTo>
                        <a:lnTo>
                          <a:pt x="46" y="454"/>
                        </a:lnTo>
                        <a:lnTo>
                          <a:pt x="52" y="438"/>
                        </a:lnTo>
                        <a:lnTo>
                          <a:pt x="73" y="434"/>
                        </a:lnTo>
                        <a:lnTo>
                          <a:pt x="84" y="398"/>
                        </a:lnTo>
                        <a:lnTo>
                          <a:pt x="83" y="385"/>
                        </a:lnTo>
                        <a:lnTo>
                          <a:pt x="86" y="385"/>
                        </a:lnTo>
                        <a:lnTo>
                          <a:pt x="86" y="374"/>
                        </a:lnTo>
                        <a:lnTo>
                          <a:pt x="81" y="370"/>
                        </a:lnTo>
                        <a:lnTo>
                          <a:pt x="86" y="367"/>
                        </a:lnTo>
                        <a:lnTo>
                          <a:pt x="76" y="365"/>
                        </a:lnTo>
                        <a:lnTo>
                          <a:pt x="90" y="363"/>
                        </a:lnTo>
                        <a:lnTo>
                          <a:pt x="97" y="352"/>
                        </a:lnTo>
                        <a:lnTo>
                          <a:pt x="102" y="358"/>
                        </a:lnTo>
                        <a:lnTo>
                          <a:pt x="109" y="350"/>
                        </a:lnTo>
                        <a:lnTo>
                          <a:pt x="109" y="347"/>
                        </a:lnTo>
                        <a:lnTo>
                          <a:pt x="113" y="343"/>
                        </a:lnTo>
                        <a:lnTo>
                          <a:pt x="93" y="347"/>
                        </a:lnTo>
                        <a:lnTo>
                          <a:pt x="78" y="339"/>
                        </a:lnTo>
                        <a:lnTo>
                          <a:pt x="90" y="338"/>
                        </a:lnTo>
                        <a:lnTo>
                          <a:pt x="102" y="343"/>
                        </a:lnTo>
                        <a:lnTo>
                          <a:pt x="113" y="338"/>
                        </a:lnTo>
                        <a:lnTo>
                          <a:pt x="116" y="327"/>
                        </a:lnTo>
                        <a:lnTo>
                          <a:pt x="109" y="316"/>
                        </a:lnTo>
                        <a:lnTo>
                          <a:pt x="111" y="316"/>
                        </a:lnTo>
                        <a:lnTo>
                          <a:pt x="99" y="305"/>
                        </a:lnTo>
                        <a:lnTo>
                          <a:pt x="88" y="317"/>
                        </a:lnTo>
                        <a:lnTo>
                          <a:pt x="78" y="319"/>
                        </a:lnTo>
                        <a:lnTo>
                          <a:pt x="92" y="310"/>
                        </a:lnTo>
                        <a:lnTo>
                          <a:pt x="92" y="277"/>
                        </a:lnTo>
                        <a:lnTo>
                          <a:pt x="92" y="270"/>
                        </a:lnTo>
                        <a:lnTo>
                          <a:pt x="95" y="272"/>
                        </a:lnTo>
                        <a:lnTo>
                          <a:pt x="97" y="254"/>
                        </a:lnTo>
                        <a:lnTo>
                          <a:pt x="95" y="245"/>
                        </a:lnTo>
                        <a:lnTo>
                          <a:pt x="100" y="246"/>
                        </a:lnTo>
                        <a:lnTo>
                          <a:pt x="102" y="241"/>
                        </a:lnTo>
                        <a:lnTo>
                          <a:pt x="102" y="230"/>
                        </a:lnTo>
                        <a:lnTo>
                          <a:pt x="106" y="235"/>
                        </a:lnTo>
                        <a:lnTo>
                          <a:pt x="109" y="228"/>
                        </a:lnTo>
                        <a:lnTo>
                          <a:pt x="116" y="219"/>
                        </a:lnTo>
                        <a:lnTo>
                          <a:pt x="144" y="203"/>
                        </a:lnTo>
                        <a:lnTo>
                          <a:pt x="161" y="181"/>
                        </a:lnTo>
                        <a:lnTo>
                          <a:pt x="153" y="166"/>
                        </a:lnTo>
                        <a:lnTo>
                          <a:pt x="161" y="153"/>
                        </a:lnTo>
                        <a:lnTo>
                          <a:pt x="159" y="146"/>
                        </a:lnTo>
                        <a:lnTo>
                          <a:pt x="168" y="139"/>
                        </a:lnTo>
                        <a:lnTo>
                          <a:pt x="164" y="133"/>
                        </a:lnTo>
                        <a:lnTo>
                          <a:pt x="171" y="137"/>
                        </a:lnTo>
                        <a:lnTo>
                          <a:pt x="173" y="126"/>
                        </a:lnTo>
                        <a:lnTo>
                          <a:pt x="197" y="132"/>
                        </a:lnTo>
                        <a:lnTo>
                          <a:pt x="199" y="124"/>
                        </a:lnTo>
                        <a:lnTo>
                          <a:pt x="194" y="110"/>
                        </a:lnTo>
                        <a:lnTo>
                          <a:pt x="197" y="95"/>
                        </a:lnTo>
                        <a:lnTo>
                          <a:pt x="189" y="79"/>
                        </a:lnTo>
                        <a:lnTo>
                          <a:pt x="192" y="46"/>
                        </a:lnTo>
                        <a:lnTo>
                          <a:pt x="182" y="30"/>
                        </a:lnTo>
                        <a:lnTo>
                          <a:pt x="146" y="0"/>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0" name=""/>
                  <p:cNvSpPr/>
                  <p:nvPr/>
                </p:nvSpPr>
                <p:spPr>
                  <a:xfrm>
                    <a:off x="4885920" y="2436120"/>
                    <a:ext cx="19440" cy="35640"/>
                  </a:xfrm>
                  <a:custGeom>
                    <a:avLst/>
                    <a:gdLst/>
                    <a:ahLst/>
                    <a:rect l="l" t="t" r="r" b="b"/>
                    <a:pathLst>
                      <a:path w="14" h="26">
                        <a:moveTo>
                          <a:pt x="0" y="25"/>
                        </a:moveTo>
                        <a:lnTo>
                          <a:pt x="11" y="12"/>
                        </a:lnTo>
                        <a:lnTo>
                          <a:pt x="9" y="3"/>
                        </a:lnTo>
                        <a:lnTo>
                          <a:pt x="13" y="0"/>
                        </a:lnTo>
                        <a:lnTo>
                          <a:pt x="7" y="0"/>
                        </a:lnTo>
                        <a:lnTo>
                          <a:pt x="0" y="9"/>
                        </a:lnTo>
                        <a:lnTo>
                          <a:pt x="0" y="25"/>
                        </a:lnTo>
                      </a:path>
                    </a:pathLst>
                  </a:custGeom>
                  <a:solidFill>
                    <a:srgbClr val="ccffcc"/>
                  </a:solidFill>
                  <a:ln w="0">
                    <a:noFill/>
                  </a:ln>
                </p:spPr>
                <p:style>
                  <a:lnRef idx="0"/>
                  <a:fillRef idx="0"/>
                  <a:effectRef idx="0"/>
                  <a:fontRef idx="minor"/>
                </p:style>
                <p:txBody>
                  <a:bodyPr lIns="90000" rIns="90000" tIns="-11160" bIns="-11160" anchor="t">
                    <a:noAutofit/>
                  </a:bodyPr>
                  <a:p>
                    <a:endParaRPr b="0" lang="en-US" sz="2400" strike="noStrike" u="none">
                      <a:solidFill>
                        <a:srgbClr val="000000"/>
                      </a:solidFill>
                      <a:effectLst/>
                      <a:uFillTx/>
                      <a:latin typeface="Times New Roman"/>
                    </a:endParaRPr>
                  </a:p>
                </p:txBody>
              </p:sp>
              <p:sp>
                <p:nvSpPr>
                  <p:cNvPr id="711" name=""/>
                  <p:cNvSpPr/>
                  <p:nvPr/>
                </p:nvSpPr>
                <p:spPr>
                  <a:xfrm>
                    <a:off x="4885920" y="2436120"/>
                    <a:ext cx="19440" cy="35640"/>
                  </a:xfrm>
                  <a:custGeom>
                    <a:avLst/>
                    <a:gdLst/>
                    <a:ahLst/>
                    <a:rect l="l" t="t" r="r" b="b"/>
                    <a:pathLst>
                      <a:path w="14" h="26">
                        <a:moveTo>
                          <a:pt x="0" y="25"/>
                        </a:moveTo>
                        <a:lnTo>
                          <a:pt x="11" y="12"/>
                        </a:lnTo>
                        <a:lnTo>
                          <a:pt x="9" y="3"/>
                        </a:lnTo>
                        <a:lnTo>
                          <a:pt x="13" y="0"/>
                        </a:lnTo>
                        <a:lnTo>
                          <a:pt x="7" y="0"/>
                        </a:lnTo>
                        <a:lnTo>
                          <a:pt x="0" y="9"/>
                        </a:lnTo>
                        <a:lnTo>
                          <a:pt x="0" y="25"/>
                        </a:lnTo>
                      </a:path>
                    </a:pathLst>
                  </a:custGeom>
                  <a:noFill/>
                  <a:ln cap="rnd" w="12600">
                    <a:solidFill>
                      <a:srgbClr val="99ff99"/>
                    </a:solidFill>
                    <a:round/>
                  </a:ln>
                </p:spPr>
                <p:style>
                  <a:lnRef idx="0"/>
                  <a:fillRef idx="0"/>
                  <a:effectRef idx="0"/>
                  <a:fontRef idx="minor"/>
                </p:style>
                <p:txBody>
                  <a:bodyPr lIns="90000" rIns="90000" tIns="-11160" bIns="-11160" anchor="t">
                    <a:noAutofit/>
                  </a:bodyPr>
                  <a:p>
                    <a:endParaRPr b="0" lang="en-US" sz="2400" strike="noStrike" u="none">
                      <a:solidFill>
                        <a:srgbClr val="000000"/>
                      </a:solidFill>
                      <a:effectLst/>
                      <a:uFillTx/>
                      <a:latin typeface="Times New Roman"/>
                    </a:endParaRPr>
                  </a:p>
                </p:txBody>
              </p:sp>
              <p:sp>
                <p:nvSpPr>
                  <p:cNvPr id="712" name=""/>
                  <p:cNvSpPr/>
                  <p:nvPr/>
                </p:nvSpPr>
                <p:spPr>
                  <a:xfrm>
                    <a:off x="4848480" y="2467800"/>
                    <a:ext cx="10800" cy="31320"/>
                  </a:xfrm>
                  <a:custGeom>
                    <a:avLst/>
                    <a:gdLst/>
                    <a:ahLst/>
                    <a:rect l="l" t="t" r="r" b="b"/>
                    <a:pathLst>
                      <a:path w="8" h="23">
                        <a:moveTo>
                          <a:pt x="0" y="22"/>
                        </a:moveTo>
                        <a:lnTo>
                          <a:pt x="7" y="0"/>
                        </a:lnTo>
                        <a:lnTo>
                          <a:pt x="2" y="11"/>
                        </a:lnTo>
                        <a:lnTo>
                          <a:pt x="0" y="22"/>
                        </a:lnTo>
                      </a:path>
                    </a:pathLst>
                  </a:custGeom>
                  <a:solidFill>
                    <a:srgbClr val="ccffcc"/>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713" name=""/>
                  <p:cNvSpPr/>
                  <p:nvPr/>
                </p:nvSpPr>
                <p:spPr>
                  <a:xfrm>
                    <a:off x="4848480" y="2467800"/>
                    <a:ext cx="10800" cy="31320"/>
                  </a:xfrm>
                  <a:custGeom>
                    <a:avLst/>
                    <a:gdLst/>
                    <a:ahLst/>
                    <a:rect l="l" t="t" r="r" b="b"/>
                    <a:pathLst>
                      <a:path w="8" h="23">
                        <a:moveTo>
                          <a:pt x="0" y="22"/>
                        </a:moveTo>
                        <a:lnTo>
                          <a:pt x="7" y="0"/>
                        </a:lnTo>
                        <a:lnTo>
                          <a:pt x="2" y="11"/>
                        </a:lnTo>
                        <a:lnTo>
                          <a:pt x="0" y="22"/>
                        </a:lnTo>
                      </a:path>
                    </a:pathLst>
                  </a:custGeom>
                  <a:noFill/>
                  <a:ln cap="rnd" w="12600">
                    <a:solidFill>
                      <a:srgbClr val="99ff99"/>
                    </a:solidFill>
                    <a:round/>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714" name=""/>
                  <p:cNvSpPr/>
                  <p:nvPr/>
                </p:nvSpPr>
                <p:spPr>
                  <a:xfrm>
                    <a:off x="4628880" y="2792520"/>
                    <a:ext cx="92160" cy="55440"/>
                  </a:xfrm>
                  <a:custGeom>
                    <a:avLst/>
                    <a:gdLst/>
                    <a:ahLst/>
                    <a:rect l="l" t="t" r="r" b="b"/>
                    <a:pathLst>
                      <a:path w="66" h="40">
                        <a:moveTo>
                          <a:pt x="24" y="0"/>
                        </a:moveTo>
                        <a:lnTo>
                          <a:pt x="41" y="0"/>
                        </a:lnTo>
                        <a:lnTo>
                          <a:pt x="53" y="4"/>
                        </a:lnTo>
                        <a:lnTo>
                          <a:pt x="54" y="15"/>
                        </a:lnTo>
                        <a:lnTo>
                          <a:pt x="65" y="17"/>
                        </a:lnTo>
                        <a:lnTo>
                          <a:pt x="65" y="22"/>
                        </a:lnTo>
                        <a:lnTo>
                          <a:pt x="61" y="22"/>
                        </a:lnTo>
                        <a:lnTo>
                          <a:pt x="61" y="30"/>
                        </a:lnTo>
                        <a:lnTo>
                          <a:pt x="49" y="26"/>
                        </a:lnTo>
                        <a:lnTo>
                          <a:pt x="45" y="39"/>
                        </a:lnTo>
                        <a:lnTo>
                          <a:pt x="36" y="28"/>
                        </a:lnTo>
                        <a:lnTo>
                          <a:pt x="27" y="39"/>
                        </a:lnTo>
                        <a:lnTo>
                          <a:pt x="17" y="39"/>
                        </a:lnTo>
                        <a:lnTo>
                          <a:pt x="11" y="28"/>
                        </a:lnTo>
                        <a:lnTo>
                          <a:pt x="5" y="28"/>
                        </a:lnTo>
                        <a:lnTo>
                          <a:pt x="0" y="33"/>
                        </a:lnTo>
                        <a:lnTo>
                          <a:pt x="0" y="28"/>
                        </a:lnTo>
                        <a:lnTo>
                          <a:pt x="15" y="2"/>
                        </a:lnTo>
                        <a:lnTo>
                          <a:pt x="24" y="0"/>
                        </a:lnTo>
                      </a:path>
                    </a:pathLst>
                  </a:custGeom>
                  <a:solidFill>
                    <a:srgbClr val="ccffcc"/>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715" name=""/>
                  <p:cNvSpPr/>
                  <p:nvPr/>
                </p:nvSpPr>
                <p:spPr>
                  <a:xfrm>
                    <a:off x="4628880" y="2792520"/>
                    <a:ext cx="92160" cy="55440"/>
                  </a:xfrm>
                  <a:custGeom>
                    <a:avLst/>
                    <a:gdLst/>
                    <a:ahLst/>
                    <a:rect l="l" t="t" r="r" b="b"/>
                    <a:pathLst>
                      <a:path w="66" h="40">
                        <a:moveTo>
                          <a:pt x="24" y="0"/>
                        </a:moveTo>
                        <a:lnTo>
                          <a:pt x="41" y="0"/>
                        </a:lnTo>
                        <a:lnTo>
                          <a:pt x="53" y="4"/>
                        </a:lnTo>
                        <a:lnTo>
                          <a:pt x="54" y="15"/>
                        </a:lnTo>
                        <a:lnTo>
                          <a:pt x="65" y="17"/>
                        </a:lnTo>
                        <a:lnTo>
                          <a:pt x="65" y="22"/>
                        </a:lnTo>
                        <a:lnTo>
                          <a:pt x="61" y="22"/>
                        </a:lnTo>
                        <a:lnTo>
                          <a:pt x="61" y="30"/>
                        </a:lnTo>
                        <a:lnTo>
                          <a:pt x="49" y="26"/>
                        </a:lnTo>
                        <a:lnTo>
                          <a:pt x="45" y="39"/>
                        </a:lnTo>
                        <a:lnTo>
                          <a:pt x="36" y="28"/>
                        </a:lnTo>
                        <a:lnTo>
                          <a:pt x="27" y="39"/>
                        </a:lnTo>
                        <a:lnTo>
                          <a:pt x="17" y="39"/>
                        </a:lnTo>
                        <a:lnTo>
                          <a:pt x="11" y="28"/>
                        </a:lnTo>
                        <a:lnTo>
                          <a:pt x="5" y="28"/>
                        </a:lnTo>
                        <a:lnTo>
                          <a:pt x="0" y="33"/>
                        </a:lnTo>
                        <a:lnTo>
                          <a:pt x="0" y="28"/>
                        </a:lnTo>
                        <a:lnTo>
                          <a:pt x="15" y="2"/>
                        </a:lnTo>
                        <a:lnTo>
                          <a:pt x="24" y="0"/>
                        </a:lnTo>
                      </a:path>
                    </a:pathLst>
                  </a:custGeom>
                  <a:noFill/>
                  <a:ln cap="rnd" w="12600">
                    <a:solidFill>
                      <a:srgbClr val="99ff99"/>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716" name=""/>
                  <p:cNvSpPr/>
                  <p:nvPr/>
                </p:nvSpPr>
                <p:spPr>
                  <a:xfrm>
                    <a:off x="4807800" y="2865960"/>
                    <a:ext cx="7920" cy="12240"/>
                  </a:xfrm>
                  <a:custGeom>
                    <a:avLst/>
                    <a:gdLst/>
                    <a:ahLst/>
                    <a:rect l="l" t="t" r="r" b="b"/>
                    <a:pathLst>
                      <a:path w="6" h="9">
                        <a:moveTo>
                          <a:pt x="2" y="0"/>
                        </a:moveTo>
                        <a:lnTo>
                          <a:pt x="5" y="8"/>
                        </a:lnTo>
                        <a:lnTo>
                          <a:pt x="0" y="4"/>
                        </a:lnTo>
                        <a:lnTo>
                          <a:pt x="2" y="0"/>
                        </a:lnTo>
                      </a:path>
                    </a:pathLst>
                  </a:custGeom>
                  <a:solidFill>
                    <a:srgbClr val="ccffcc"/>
                  </a:solidFill>
                  <a:ln w="0">
                    <a:noFill/>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Times New Roman"/>
                    </a:endParaRPr>
                  </a:p>
                </p:txBody>
              </p:sp>
              <p:sp>
                <p:nvSpPr>
                  <p:cNvPr id="717" name=""/>
                  <p:cNvSpPr/>
                  <p:nvPr/>
                </p:nvSpPr>
                <p:spPr>
                  <a:xfrm>
                    <a:off x="4807800" y="2865960"/>
                    <a:ext cx="7920" cy="12240"/>
                  </a:xfrm>
                  <a:custGeom>
                    <a:avLst/>
                    <a:gdLst/>
                    <a:ahLst/>
                    <a:rect l="l" t="t" r="r" b="b"/>
                    <a:pathLst>
                      <a:path w="6" h="9">
                        <a:moveTo>
                          <a:pt x="2" y="0"/>
                        </a:moveTo>
                        <a:lnTo>
                          <a:pt x="5" y="8"/>
                        </a:lnTo>
                        <a:lnTo>
                          <a:pt x="0" y="4"/>
                        </a:lnTo>
                        <a:lnTo>
                          <a:pt x="2" y="0"/>
                        </a:lnTo>
                      </a:path>
                    </a:pathLst>
                  </a:custGeom>
                  <a:noFill/>
                  <a:ln cap="rnd" w="12600">
                    <a:solidFill>
                      <a:srgbClr val="99ff99"/>
                    </a:solidFill>
                    <a:round/>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Times New Roman"/>
                    </a:endParaRPr>
                  </a:p>
                </p:txBody>
              </p:sp>
              <p:sp>
                <p:nvSpPr>
                  <p:cNvPr id="718" name=""/>
                  <p:cNvSpPr/>
                  <p:nvPr/>
                </p:nvSpPr>
                <p:spPr>
                  <a:xfrm>
                    <a:off x="5423040" y="4174560"/>
                    <a:ext cx="6840" cy="13680"/>
                  </a:xfrm>
                  <a:custGeom>
                    <a:avLst/>
                    <a:gdLst/>
                    <a:ahLst/>
                    <a:rect l="l" t="t" r="r" b="b"/>
                    <a:pathLst>
                      <a:path w="5" h="10">
                        <a:moveTo>
                          <a:pt x="2" y="0"/>
                        </a:moveTo>
                        <a:lnTo>
                          <a:pt x="4" y="9"/>
                        </a:lnTo>
                        <a:lnTo>
                          <a:pt x="0" y="6"/>
                        </a:lnTo>
                        <a:lnTo>
                          <a:pt x="2" y="0"/>
                        </a:lnTo>
                      </a:path>
                    </a:pathLst>
                  </a:custGeom>
                  <a:solidFill>
                    <a:srgbClr val="ccffcc"/>
                  </a:solidFill>
                  <a:ln w="0">
                    <a:noFill/>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Times New Roman"/>
                    </a:endParaRPr>
                  </a:p>
                </p:txBody>
              </p:sp>
              <p:sp>
                <p:nvSpPr>
                  <p:cNvPr id="719" name=""/>
                  <p:cNvSpPr/>
                  <p:nvPr/>
                </p:nvSpPr>
                <p:spPr>
                  <a:xfrm>
                    <a:off x="5423040" y="4174560"/>
                    <a:ext cx="6840" cy="13680"/>
                  </a:xfrm>
                  <a:custGeom>
                    <a:avLst/>
                    <a:gdLst/>
                    <a:ahLst/>
                    <a:rect l="l" t="t" r="r" b="b"/>
                    <a:pathLst>
                      <a:path w="5" h="10">
                        <a:moveTo>
                          <a:pt x="2" y="0"/>
                        </a:moveTo>
                        <a:lnTo>
                          <a:pt x="4" y="9"/>
                        </a:lnTo>
                        <a:lnTo>
                          <a:pt x="0" y="6"/>
                        </a:lnTo>
                        <a:lnTo>
                          <a:pt x="2" y="0"/>
                        </a:lnTo>
                      </a:path>
                    </a:pathLst>
                  </a:custGeom>
                  <a:noFill/>
                  <a:ln cap="rnd" w="12600">
                    <a:solidFill>
                      <a:srgbClr val="99ff99"/>
                    </a:solidFill>
                    <a:round/>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Times New Roman"/>
                    </a:endParaRPr>
                  </a:p>
                </p:txBody>
              </p:sp>
              <p:sp>
                <p:nvSpPr>
                  <p:cNvPr id="720" name=""/>
                  <p:cNvSpPr/>
                  <p:nvPr/>
                </p:nvSpPr>
                <p:spPr>
                  <a:xfrm>
                    <a:off x="5443920" y="4189680"/>
                    <a:ext cx="5400" cy="9720"/>
                  </a:xfrm>
                  <a:custGeom>
                    <a:avLst/>
                    <a:gdLst/>
                    <a:ahLst/>
                    <a:rect l="l" t="t" r="r" b="b"/>
                    <a:pathLst>
                      <a:path w="4" h="7">
                        <a:moveTo>
                          <a:pt x="3" y="0"/>
                        </a:moveTo>
                        <a:lnTo>
                          <a:pt x="3" y="6"/>
                        </a:lnTo>
                        <a:lnTo>
                          <a:pt x="0" y="2"/>
                        </a:lnTo>
                        <a:lnTo>
                          <a:pt x="3" y="0"/>
                        </a:lnTo>
                      </a:path>
                    </a:pathLst>
                  </a:custGeom>
                  <a:solidFill>
                    <a:srgbClr val="ccffcc"/>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721" name=""/>
                  <p:cNvSpPr/>
                  <p:nvPr/>
                </p:nvSpPr>
                <p:spPr>
                  <a:xfrm>
                    <a:off x="5443920" y="4189680"/>
                    <a:ext cx="5400" cy="9720"/>
                  </a:xfrm>
                  <a:custGeom>
                    <a:avLst/>
                    <a:gdLst/>
                    <a:ahLst/>
                    <a:rect l="l" t="t" r="r" b="b"/>
                    <a:pathLst>
                      <a:path w="4" h="7">
                        <a:moveTo>
                          <a:pt x="3" y="0"/>
                        </a:moveTo>
                        <a:lnTo>
                          <a:pt x="3" y="6"/>
                        </a:lnTo>
                        <a:lnTo>
                          <a:pt x="0" y="2"/>
                        </a:lnTo>
                        <a:lnTo>
                          <a:pt x="3" y="0"/>
                        </a:lnTo>
                      </a:path>
                    </a:pathLst>
                  </a:custGeom>
                  <a:noFill/>
                  <a:ln cap="rnd" w="12600">
                    <a:solidFill>
                      <a:srgbClr val="99ff99"/>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722" name=""/>
                  <p:cNvSpPr/>
                  <p:nvPr/>
                </p:nvSpPr>
                <p:spPr>
                  <a:xfrm>
                    <a:off x="5460840" y="4201920"/>
                    <a:ext cx="8280" cy="6840"/>
                  </a:xfrm>
                  <a:custGeom>
                    <a:avLst/>
                    <a:gdLst/>
                    <a:ahLst/>
                    <a:rect l="l" t="t" r="r" b="b"/>
                    <a:pathLst>
                      <a:path w="6" h="5">
                        <a:moveTo>
                          <a:pt x="5" y="2"/>
                        </a:moveTo>
                        <a:lnTo>
                          <a:pt x="0" y="4"/>
                        </a:lnTo>
                        <a:lnTo>
                          <a:pt x="0" y="0"/>
                        </a:lnTo>
                        <a:lnTo>
                          <a:pt x="5" y="2"/>
                        </a:lnTo>
                      </a:path>
                    </a:pathLst>
                  </a:custGeom>
                  <a:solidFill>
                    <a:srgbClr val="ccffcc"/>
                  </a:solidFill>
                  <a:ln w="0">
                    <a:noFill/>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723" name=""/>
                  <p:cNvSpPr/>
                  <p:nvPr/>
                </p:nvSpPr>
                <p:spPr>
                  <a:xfrm>
                    <a:off x="5460840" y="4201920"/>
                    <a:ext cx="8280" cy="6840"/>
                  </a:xfrm>
                  <a:custGeom>
                    <a:avLst/>
                    <a:gdLst/>
                    <a:ahLst/>
                    <a:rect l="l" t="t" r="r" b="b"/>
                    <a:pathLst>
                      <a:path w="6" h="5">
                        <a:moveTo>
                          <a:pt x="5" y="2"/>
                        </a:moveTo>
                        <a:lnTo>
                          <a:pt x="0" y="4"/>
                        </a:lnTo>
                        <a:lnTo>
                          <a:pt x="0" y="0"/>
                        </a:lnTo>
                        <a:lnTo>
                          <a:pt x="5" y="2"/>
                        </a:lnTo>
                      </a:path>
                    </a:pathLst>
                  </a:custGeom>
                  <a:noFill/>
                  <a:ln cap="rnd" w="12600">
                    <a:solidFill>
                      <a:srgbClr val="99ff99"/>
                    </a:solidFill>
                    <a:round/>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724" name=""/>
                  <p:cNvSpPr/>
                  <p:nvPr/>
                </p:nvSpPr>
                <p:spPr>
                  <a:xfrm>
                    <a:off x="7996680" y="4367880"/>
                    <a:ext cx="63000" cy="52560"/>
                  </a:xfrm>
                  <a:custGeom>
                    <a:avLst/>
                    <a:gdLst/>
                    <a:ahLst/>
                    <a:rect l="l" t="t" r="r" b="b"/>
                    <a:pathLst>
                      <a:path w="45" h="38">
                        <a:moveTo>
                          <a:pt x="14" y="19"/>
                        </a:moveTo>
                        <a:lnTo>
                          <a:pt x="9" y="17"/>
                        </a:lnTo>
                        <a:lnTo>
                          <a:pt x="0" y="4"/>
                        </a:lnTo>
                        <a:lnTo>
                          <a:pt x="0" y="0"/>
                        </a:lnTo>
                        <a:lnTo>
                          <a:pt x="4" y="0"/>
                        </a:lnTo>
                        <a:lnTo>
                          <a:pt x="44" y="33"/>
                        </a:lnTo>
                        <a:lnTo>
                          <a:pt x="42" y="37"/>
                        </a:lnTo>
                        <a:lnTo>
                          <a:pt x="31" y="31"/>
                        </a:lnTo>
                        <a:lnTo>
                          <a:pt x="14" y="19"/>
                        </a:lnTo>
                      </a:path>
                    </a:pathLst>
                  </a:custGeom>
                  <a:solidFill>
                    <a:srgbClr val="ccffcc"/>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725" name=""/>
                  <p:cNvSpPr/>
                  <p:nvPr/>
                </p:nvSpPr>
                <p:spPr>
                  <a:xfrm>
                    <a:off x="7996680" y="4367880"/>
                    <a:ext cx="63000" cy="52560"/>
                  </a:xfrm>
                  <a:custGeom>
                    <a:avLst/>
                    <a:gdLst/>
                    <a:ahLst/>
                    <a:rect l="l" t="t" r="r" b="b"/>
                    <a:pathLst>
                      <a:path w="45" h="38">
                        <a:moveTo>
                          <a:pt x="14" y="19"/>
                        </a:moveTo>
                        <a:lnTo>
                          <a:pt x="9" y="17"/>
                        </a:lnTo>
                        <a:lnTo>
                          <a:pt x="0" y="4"/>
                        </a:lnTo>
                        <a:lnTo>
                          <a:pt x="0" y="0"/>
                        </a:lnTo>
                        <a:lnTo>
                          <a:pt x="4" y="0"/>
                        </a:lnTo>
                        <a:lnTo>
                          <a:pt x="44" y="33"/>
                        </a:lnTo>
                        <a:lnTo>
                          <a:pt x="42" y="37"/>
                        </a:lnTo>
                        <a:lnTo>
                          <a:pt x="31" y="31"/>
                        </a:lnTo>
                        <a:lnTo>
                          <a:pt x="14" y="19"/>
                        </a:lnTo>
                      </a:path>
                    </a:pathLst>
                  </a:custGeom>
                  <a:noFill/>
                  <a:ln cap="rnd" w="12600">
                    <a:solidFill>
                      <a:srgbClr val="99ff99"/>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726" name=""/>
                  <p:cNvSpPr/>
                  <p:nvPr/>
                </p:nvSpPr>
                <p:spPr>
                  <a:xfrm>
                    <a:off x="8074800" y="4394160"/>
                    <a:ext cx="6840" cy="5040"/>
                  </a:xfrm>
                  <a:custGeom>
                    <a:avLst/>
                    <a:gdLst/>
                    <a:ahLst/>
                    <a:rect l="l" t="t" r="r" b="b"/>
                    <a:pathLst>
                      <a:path w="5" h="4">
                        <a:moveTo>
                          <a:pt x="0" y="0"/>
                        </a:moveTo>
                        <a:lnTo>
                          <a:pt x="4" y="0"/>
                        </a:lnTo>
                        <a:lnTo>
                          <a:pt x="4" y="3"/>
                        </a:lnTo>
                        <a:lnTo>
                          <a:pt x="0" y="0"/>
                        </a:lnTo>
                      </a:path>
                    </a:pathLst>
                  </a:custGeom>
                  <a:solidFill>
                    <a:srgbClr val="ccffcc"/>
                  </a:solidFill>
                  <a:ln w="0">
                    <a:noFill/>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727" name=""/>
                  <p:cNvSpPr/>
                  <p:nvPr/>
                </p:nvSpPr>
                <p:spPr>
                  <a:xfrm>
                    <a:off x="8074800" y="4394160"/>
                    <a:ext cx="6840" cy="5040"/>
                  </a:xfrm>
                  <a:custGeom>
                    <a:avLst/>
                    <a:gdLst/>
                    <a:ahLst/>
                    <a:rect l="l" t="t" r="r" b="b"/>
                    <a:pathLst>
                      <a:path w="5" h="4">
                        <a:moveTo>
                          <a:pt x="0" y="0"/>
                        </a:moveTo>
                        <a:lnTo>
                          <a:pt x="4" y="0"/>
                        </a:lnTo>
                        <a:lnTo>
                          <a:pt x="4" y="3"/>
                        </a:lnTo>
                        <a:lnTo>
                          <a:pt x="0" y="0"/>
                        </a:lnTo>
                      </a:path>
                    </a:pathLst>
                  </a:custGeom>
                  <a:noFill/>
                  <a:ln cap="rnd" w="12600">
                    <a:solidFill>
                      <a:srgbClr val="99ff99"/>
                    </a:solidFill>
                    <a:round/>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728" name=""/>
                  <p:cNvSpPr/>
                  <p:nvPr/>
                </p:nvSpPr>
                <p:spPr>
                  <a:xfrm>
                    <a:off x="8060760" y="4379040"/>
                    <a:ext cx="5400" cy="11160"/>
                  </a:xfrm>
                  <a:custGeom>
                    <a:avLst/>
                    <a:gdLst/>
                    <a:ahLst/>
                    <a:rect l="l" t="t" r="r" b="b"/>
                    <a:pathLst>
                      <a:path w="4" h="8">
                        <a:moveTo>
                          <a:pt x="0" y="0"/>
                        </a:moveTo>
                        <a:lnTo>
                          <a:pt x="3" y="2"/>
                        </a:lnTo>
                        <a:lnTo>
                          <a:pt x="3" y="7"/>
                        </a:lnTo>
                        <a:lnTo>
                          <a:pt x="0" y="5"/>
                        </a:lnTo>
                        <a:lnTo>
                          <a:pt x="0" y="0"/>
                        </a:lnTo>
                      </a:path>
                    </a:pathLst>
                  </a:custGeom>
                  <a:solidFill>
                    <a:srgbClr val="ccffcc"/>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729" name=""/>
                  <p:cNvSpPr/>
                  <p:nvPr/>
                </p:nvSpPr>
                <p:spPr>
                  <a:xfrm>
                    <a:off x="8060760" y="4379040"/>
                    <a:ext cx="5400" cy="11160"/>
                  </a:xfrm>
                  <a:custGeom>
                    <a:avLst/>
                    <a:gdLst/>
                    <a:ahLst/>
                    <a:rect l="l" t="t" r="r" b="b"/>
                    <a:pathLst>
                      <a:path w="4" h="8">
                        <a:moveTo>
                          <a:pt x="0" y="0"/>
                        </a:moveTo>
                        <a:lnTo>
                          <a:pt x="3" y="2"/>
                        </a:lnTo>
                        <a:lnTo>
                          <a:pt x="3" y="7"/>
                        </a:lnTo>
                        <a:lnTo>
                          <a:pt x="0" y="5"/>
                        </a:lnTo>
                        <a:lnTo>
                          <a:pt x="0" y="0"/>
                        </a:lnTo>
                      </a:path>
                    </a:pathLst>
                  </a:custGeom>
                  <a:noFill/>
                  <a:ln cap="rnd" w="12600">
                    <a:solidFill>
                      <a:srgbClr val="99ff99"/>
                    </a:solidFill>
                    <a:round/>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730" name=""/>
                  <p:cNvSpPr/>
                  <p:nvPr/>
                </p:nvSpPr>
                <p:spPr>
                  <a:xfrm>
                    <a:off x="4402080" y="2682360"/>
                    <a:ext cx="271440" cy="270720"/>
                  </a:xfrm>
                  <a:custGeom>
                    <a:avLst/>
                    <a:gdLst/>
                    <a:ahLst/>
                    <a:rect l="l" t="t" r="r" b="b"/>
                    <a:pathLst>
                      <a:path w="194" h="196">
                        <a:moveTo>
                          <a:pt x="115" y="0"/>
                        </a:moveTo>
                        <a:lnTo>
                          <a:pt x="115" y="8"/>
                        </a:lnTo>
                        <a:lnTo>
                          <a:pt x="133" y="19"/>
                        </a:lnTo>
                        <a:lnTo>
                          <a:pt x="135" y="26"/>
                        </a:lnTo>
                        <a:lnTo>
                          <a:pt x="146" y="24"/>
                        </a:lnTo>
                        <a:lnTo>
                          <a:pt x="146" y="31"/>
                        </a:lnTo>
                        <a:lnTo>
                          <a:pt x="158" y="37"/>
                        </a:lnTo>
                        <a:lnTo>
                          <a:pt x="165" y="37"/>
                        </a:lnTo>
                        <a:lnTo>
                          <a:pt x="173" y="44"/>
                        </a:lnTo>
                        <a:lnTo>
                          <a:pt x="193" y="49"/>
                        </a:lnTo>
                        <a:lnTo>
                          <a:pt x="186" y="70"/>
                        </a:lnTo>
                        <a:lnTo>
                          <a:pt x="186" y="80"/>
                        </a:lnTo>
                        <a:lnTo>
                          <a:pt x="177" y="82"/>
                        </a:lnTo>
                        <a:lnTo>
                          <a:pt x="162" y="108"/>
                        </a:lnTo>
                        <a:lnTo>
                          <a:pt x="162" y="113"/>
                        </a:lnTo>
                        <a:lnTo>
                          <a:pt x="167" y="108"/>
                        </a:lnTo>
                        <a:lnTo>
                          <a:pt x="173" y="108"/>
                        </a:lnTo>
                        <a:lnTo>
                          <a:pt x="179" y="119"/>
                        </a:lnTo>
                        <a:lnTo>
                          <a:pt x="173" y="121"/>
                        </a:lnTo>
                        <a:lnTo>
                          <a:pt x="179" y="133"/>
                        </a:lnTo>
                        <a:lnTo>
                          <a:pt x="173" y="141"/>
                        </a:lnTo>
                        <a:lnTo>
                          <a:pt x="177" y="142"/>
                        </a:lnTo>
                        <a:lnTo>
                          <a:pt x="179" y="155"/>
                        </a:lnTo>
                        <a:lnTo>
                          <a:pt x="186" y="157"/>
                        </a:lnTo>
                        <a:lnTo>
                          <a:pt x="186" y="162"/>
                        </a:lnTo>
                        <a:lnTo>
                          <a:pt x="165" y="179"/>
                        </a:lnTo>
                        <a:lnTo>
                          <a:pt x="148" y="173"/>
                        </a:lnTo>
                        <a:lnTo>
                          <a:pt x="133" y="170"/>
                        </a:lnTo>
                        <a:lnTo>
                          <a:pt x="120" y="179"/>
                        </a:lnTo>
                        <a:lnTo>
                          <a:pt x="118" y="184"/>
                        </a:lnTo>
                        <a:lnTo>
                          <a:pt x="120" y="193"/>
                        </a:lnTo>
                        <a:lnTo>
                          <a:pt x="104" y="195"/>
                        </a:lnTo>
                        <a:lnTo>
                          <a:pt x="96" y="192"/>
                        </a:lnTo>
                        <a:lnTo>
                          <a:pt x="92" y="190"/>
                        </a:lnTo>
                        <a:lnTo>
                          <a:pt x="85" y="186"/>
                        </a:lnTo>
                        <a:lnTo>
                          <a:pt x="78" y="190"/>
                        </a:lnTo>
                        <a:lnTo>
                          <a:pt x="62" y="186"/>
                        </a:lnTo>
                        <a:lnTo>
                          <a:pt x="45" y="173"/>
                        </a:lnTo>
                        <a:lnTo>
                          <a:pt x="52" y="168"/>
                        </a:lnTo>
                        <a:lnTo>
                          <a:pt x="58" y="146"/>
                        </a:lnTo>
                        <a:lnTo>
                          <a:pt x="54" y="144"/>
                        </a:lnTo>
                        <a:lnTo>
                          <a:pt x="58" y="128"/>
                        </a:lnTo>
                        <a:lnTo>
                          <a:pt x="62" y="133"/>
                        </a:lnTo>
                        <a:lnTo>
                          <a:pt x="54" y="122"/>
                        </a:lnTo>
                        <a:lnTo>
                          <a:pt x="54" y="111"/>
                        </a:lnTo>
                        <a:lnTo>
                          <a:pt x="45" y="106"/>
                        </a:lnTo>
                        <a:lnTo>
                          <a:pt x="42" y="99"/>
                        </a:lnTo>
                        <a:lnTo>
                          <a:pt x="40" y="91"/>
                        </a:lnTo>
                        <a:lnTo>
                          <a:pt x="45" y="90"/>
                        </a:lnTo>
                        <a:lnTo>
                          <a:pt x="35" y="88"/>
                        </a:lnTo>
                        <a:lnTo>
                          <a:pt x="35" y="84"/>
                        </a:lnTo>
                        <a:lnTo>
                          <a:pt x="12" y="77"/>
                        </a:lnTo>
                        <a:lnTo>
                          <a:pt x="7" y="79"/>
                        </a:lnTo>
                        <a:lnTo>
                          <a:pt x="2" y="71"/>
                        </a:lnTo>
                        <a:lnTo>
                          <a:pt x="5" y="71"/>
                        </a:lnTo>
                        <a:lnTo>
                          <a:pt x="2" y="68"/>
                        </a:lnTo>
                        <a:lnTo>
                          <a:pt x="5" y="64"/>
                        </a:lnTo>
                        <a:lnTo>
                          <a:pt x="0" y="66"/>
                        </a:lnTo>
                        <a:lnTo>
                          <a:pt x="0" y="60"/>
                        </a:lnTo>
                        <a:lnTo>
                          <a:pt x="20" y="55"/>
                        </a:lnTo>
                        <a:lnTo>
                          <a:pt x="33" y="60"/>
                        </a:lnTo>
                        <a:lnTo>
                          <a:pt x="49" y="59"/>
                        </a:lnTo>
                        <a:lnTo>
                          <a:pt x="44" y="33"/>
                        </a:lnTo>
                        <a:lnTo>
                          <a:pt x="52" y="35"/>
                        </a:lnTo>
                        <a:lnTo>
                          <a:pt x="56" y="42"/>
                        </a:lnTo>
                        <a:lnTo>
                          <a:pt x="80" y="40"/>
                        </a:lnTo>
                        <a:lnTo>
                          <a:pt x="75" y="39"/>
                        </a:lnTo>
                        <a:lnTo>
                          <a:pt x="76" y="33"/>
                        </a:lnTo>
                        <a:lnTo>
                          <a:pt x="96" y="20"/>
                        </a:lnTo>
                        <a:lnTo>
                          <a:pt x="101" y="6"/>
                        </a:lnTo>
                        <a:lnTo>
                          <a:pt x="115" y="0"/>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31" name=""/>
                  <p:cNvSpPr/>
                  <p:nvPr/>
                </p:nvSpPr>
                <p:spPr>
                  <a:xfrm>
                    <a:off x="4402080" y="2682360"/>
                    <a:ext cx="271440" cy="270720"/>
                  </a:xfrm>
                  <a:custGeom>
                    <a:avLst/>
                    <a:gdLst/>
                    <a:ahLst/>
                    <a:rect l="l" t="t" r="r" b="b"/>
                    <a:pathLst>
                      <a:path w="194" h="196">
                        <a:moveTo>
                          <a:pt x="115" y="0"/>
                        </a:moveTo>
                        <a:lnTo>
                          <a:pt x="115" y="8"/>
                        </a:lnTo>
                        <a:lnTo>
                          <a:pt x="133" y="19"/>
                        </a:lnTo>
                        <a:lnTo>
                          <a:pt x="135" y="26"/>
                        </a:lnTo>
                        <a:lnTo>
                          <a:pt x="146" y="24"/>
                        </a:lnTo>
                        <a:lnTo>
                          <a:pt x="146" y="31"/>
                        </a:lnTo>
                        <a:lnTo>
                          <a:pt x="158" y="37"/>
                        </a:lnTo>
                        <a:lnTo>
                          <a:pt x="165" y="37"/>
                        </a:lnTo>
                        <a:lnTo>
                          <a:pt x="173" y="44"/>
                        </a:lnTo>
                        <a:lnTo>
                          <a:pt x="193" y="49"/>
                        </a:lnTo>
                        <a:lnTo>
                          <a:pt x="186" y="70"/>
                        </a:lnTo>
                        <a:lnTo>
                          <a:pt x="186" y="80"/>
                        </a:lnTo>
                        <a:lnTo>
                          <a:pt x="177" y="82"/>
                        </a:lnTo>
                        <a:lnTo>
                          <a:pt x="162" y="108"/>
                        </a:lnTo>
                        <a:lnTo>
                          <a:pt x="162" y="113"/>
                        </a:lnTo>
                        <a:lnTo>
                          <a:pt x="167" y="108"/>
                        </a:lnTo>
                        <a:lnTo>
                          <a:pt x="173" y="108"/>
                        </a:lnTo>
                        <a:lnTo>
                          <a:pt x="179" y="119"/>
                        </a:lnTo>
                        <a:lnTo>
                          <a:pt x="173" y="121"/>
                        </a:lnTo>
                        <a:lnTo>
                          <a:pt x="179" y="133"/>
                        </a:lnTo>
                        <a:lnTo>
                          <a:pt x="173" y="141"/>
                        </a:lnTo>
                        <a:lnTo>
                          <a:pt x="177" y="142"/>
                        </a:lnTo>
                        <a:lnTo>
                          <a:pt x="179" y="155"/>
                        </a:lnTo>
                        <a:lnTo>
                          <a:pt x="186" y="157"/>
                        </a:lnTo>
                        <a:lnTo>
                          <a:pt x="186" y="162"/>
                        </a:lnTo>
                        <a:lnTo>
                          <a:pt x="165" y="179"/>
                        </a:lnTo>
                        <a:lnTo>
                          <a:pt x="148" y="173"/>
                        </a:lnTo>
                        <a:lnTo>
                          <a:pt x="133" y="170"/>
                        </a:lnTo>
                        <a:lnTo>
                          <a:pt x="120" y="179"/>
                        </a:lnTo>
                        <a:lnTo>
                          <a:pt x="118" y="184"/>
                        </a:lnTo>
                        <a:lnTo>
                          <a:pt x="120" y="193"/>
                        </a:lnTo>
                        <a:lnTo>
                          <a:pt x="104" y="195"/>
                        </a:lnTo>
                        <a:lnTo>
                          <a:pt x="96" y="192"/>
                        </a:lnTo>
                        <a:lnTo>
                          <a:pt x="92" y="190"/>
                        </a:lnTo>
                        <a:lnTo>
                          <a:pt x="85" y="186"/>
                        </a:lnTo>
                        <a:lnTo>
                          <a:pt x="78" y="190"/>
                        </a:lnTo>
                        <a:lnTo>
                          <a:pt x="62" y="186"/>
                        </a:lnTo>
                        <a:lnTo>
                          <a:pt x="45" y="173"/>
                        </a:lnTo>
                        <a:lnTo>
                          <a:pt x="52" y="168"/>
                        </a:lnTo>
                        <a:lnTo>
                          <a:pt x="58" y="146"/>
                        </a:lnTo>
                        <a:lnTo>
                          <a:pt x="54" y="144"/>
                        </a:lnTo>
                        <a:lnTo>
                          <a:pt x="58" y="128"/>
                        </a:lnTo>
                        <a:lnTo>
                          <a:pt x="62" y="133"/>
                        </a:lnTo>
                        <a:lnTo>
                          <a:pt x="54" y="122"/>
                        </a:lnTo>
                        <a:lnTo>
                          <a:pt x="54" y="111"/>
                        </a:lnTo>
                        <a:lnTo>
                          <a:pt x="45" y="106"/>
                        </a:lnTo>
                        <a:lnTo>
                          <a:pt x="42" y="99"/>
                        </a:lnTo>
                        <a:lnTo>
                          <a:pt x="40" y="91"/>
                        </a:lnTo>
                        <a:lnTo>
                          <a:pt x="45" y="90"/>
                        </a:lnTo>
                        <a:lnTo>
                          <a:pt x="35" y="88"/>
                        </a:lnTo>
                        <a:lnTo>
                          <a:pt x="35" y="84"/>
                        </a:lnTo>
                        <a:lnTo>
                          <a:pt x="12" y="77"/>
                        </a:lnTo>
                        <a:lnTo>
                          <a:pt x="7" y="79"/>
                        </a:lnTo>
                        <a:lnTo>
                          <a:pt x="2" y="71"/>
                        </a:lnTo>
                        <a:lnTo>
                          <a:pt x="5" y="71"/>
                        </a:lnTo>
                        <a:lnTo>
                          <a:pt x="2" y="68"/>
                        </a:lnTo>
                        <a:lnTo>
                          <a:pt x="5" y="64"/>
                        </a:lnTo>
                        <a:lnTo>
                          <a:pt x="0" y="66"/>
                        </a:lnTo>
                        <a:lnTo>
                          <a:pt x="0" y="60"/>
                        </a:lnTo>
                        <a:lnTo>
                          <a:pt x="20" y="55"/>
                        </a:lnTo>
                        <a:lnTo>
                          <a:pt x="33" y="60"/>
                        </a:lnTo>
                        <a:lnTo>
                          <a:pt x="49" y="59"/>
                        </a:lnTo>
                        <a:lnTo>
                          <a:pt x="44" y="33"/>
                        </a:lnTo>
                        <a:lnTo>
                          <a:pt x="52" y="35"/>
                        </a:lnTo>
                        <a:lnTo>
                          <a:pt x="56" y="42"/>
                        </a:lnTo>
                        <a:lnTo>
                          <a:pt x="80" y="40"/>
                        </a:lnTo>
                        <a:lnTo>
                          <a:pt x="75" y="39"/>
                        </a:lnTo>
                        <a:lnTo>
                          <a:pt x="76" y="33"/>
                        </a:lnTo>
                        <a:lnTo>
                          <a:pt x="96" y="20"/>
                        </a:lnTo>
                        <a:lnTo>
                          <a:pt x="101" y="6"/>
                        </a:lnTo>
                        <a:lnTo>
                          <a:pt x="115" y="0"/>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32" name=""/>
                  <p:cNvSpPr/>
                  <p:nvPr/>
                </p:nvSpPr>
                <p:spPr>
                  <a:xfrm>
                    <a:off x="4681800" y="2932560"/>
                    <a:ext cx="25200" cy="48240"/>
                  </a:xfrm>
                  <a:custGeom>
                    <a:avLst/>
                    <a:gdLst/>
                    <a:ahLst/>
                    <a:rect l="l" t="t" r="r" b="b"/>
                    <a:pathLst>
                      <a:path w="18" h="35">
                        <a:moveTo>
                          <a:pt x="13" y="0"/>
                        </a:moveTo>
                        <a:lnTo>
                          <a:pt x="17" y="16"/>
                        </a:lnTo>
                        <a:lnTo>
                          <a:pt x="12" y="34"/>
                        </a:lnTo>
                        <a:lnTo>
                          <a:pt x="4" y="25"/>
                        </a:lnTo>
                        <a:lnTo>
                          <a:pt x="0" y="11"/>
                        </a:lnTo>
                        <a:lnTo>
                          <a:pt x="4" y="9"/>
                        </a:lnTo>
                        <a:lnTo>
                          <a:pt x="12" y="5"/>
                        </a:lnTo>
                        <a:lnTo>
                          <a:pt x="13" y="0"/>
                        </a:lnTo>
                      </a:path>
                    </a:pathLst>
                  </a:custGeom>
                  <a:solidFill>
                    <a:srgbClr val="ccffcc"/>
                  </a:solidFill>
                  <a:ln w="0">
                    <a:noFill/>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733" name=""/>
                  <p:cNvSpPr/>
                  <p:nvPr/>
                </p:nvSpPr>
                <p:spPr>
                  <a:xfrm>
                    <a:off x="4681800" y="2932560"/>
                    <a:ext cx="25200" cy="48240"/>
                  </a:xfrm>
                  <a:custGeom>
                    <a:avLst/>
                    <a:gdLst/>
                    <a:ahLst/>
                    <a:rect l="l" t="t" r="r" b="b"/>
                    <a:pathLst>
                      <a:path w="18" h="35">
                        <a:moveTo>
                          <a:pt x="13" y="0"/>
                        </a:moveTo>
                        <a:lnTo>
                          <a:pt x="17" y="16"/>
                        </a:lnTo>
                        <a:lnTo>
                          <a:pt x="12" y="34"/>
                        </a:lnTo>
                        <a:lnTo>
                          <a:pt x="4" y="25"/>
                        </a:lnTo>
                        <a:lnTo>
                          <a:pt x="0" y="11"/>
                        </a:lnTo>
                        <a:lnTo>
                          <a:pt x="4" y="9"/>
                        </a:lnTo>
                        <a:lnTo>
                          <a:pt x="12" y="5"/>
                        </a:lnTo>
                        <a:lnTo>
                          <a:pt x="13" y="0"/>
                        </a:lnTo>
                      </a:path>
                    </a:pathLst>
                  </a:custGeom>
                  <a:noFill/>
                  <a:ln cap="rnd" w="12600">
                    <a:solidFill>
                      <a:srgbClr val="99ff99"/>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734" name=""/>
                  <p:cNvSpPr/>
                  <p:nvPr/>
                </p:nvSpPr>
                <p:spPr>
                  <a:xfrm>
                    <a:off x="5790960" y="3058200"/>
                    <a:ext cx="306360" cy="232200"/>
                  </a:xfrm>
                  <a:custGeom>
                    <a:avLst/>
                    <a:gdLst/>
                    <a:ahLst/>
                    <a:rect l="l" t="t" r="r" b="b"/>
                    <a:pathLst>
                      <a:path w="219" h="168">
                        <a:moveTo>
                          <a:pt x="92" y="20"/>
                        </a:moveTo>
                        <a:lnTo>
                          <a:pt x="109" y="24"/>
                        </a:lnTo>
                        <a:lnTo>
                          <a:pt x="114" y="29"/>
                        </a:lnTo>
                        <a:lnTo>
                          <a:pt x="127" y="24"/>
                        </a:lnTo>
                        <a:lnTo>
                          <a:pt x="134" y="27"/>
                        </a:lnTo>
                        <a:lnTo>
                          <a:pt x="136" y="16"/>
                        </a:lnTo>
                        <a:lnTo>
                          <a:pt x="147" y="20"/>
                        </a:lnTo>
                        <a:lnTo>
                          <a:pt x="149" y="16"/>
                        </a:lnTo>
                        <a:lnTo>
                          <a:pt x="147" y="13"/>
                        </a:lnTo>
                        <a:lnTo>
                          <a:pt x="158" y="0"/>
                        </a:lnTo>
                        <a:lnTo>
                          <a:pt x="165" y="5"/>
                        </a:lnTo>
                        <a:lnTo>
                          <a:pt x="163" y="11"/>
                        </a:lnTo>
                        <a:lnTo>
                          <a:pt x="167" y="13"/>
                        </a:lnTo>
                        <a:lnTo>
                          <a:pt x="165" y="27"/>
                        </a:lnTo>
                        <a:lnTo>
                          <a:pt x="168" y="34"/>
                        </a:lnTo>
                        <a:lnTo>
                          <a:pt x="196" y="20"/>
                        </a:lnTo>
                        <a:lnTo>
                          <a:pt x="201" y="20"/>
                        </a:lnTo>
                        <a:lnTo>
                          <a:pt x="203" y="25"/>
                        </a:lnTo>
                        <a:lnTo>
                          <a:pt x="213" y="22"/>
                        </a:lnTo>
                        <a:lnTo>
                          <a:pt x="218" y="22"/>
                        </a:lnTo>
                        <a:lnTo>
                          <a:pt x="216" y="25"/>
                        </a:lnTo>
                        <a:lnTo>
                          <a:pt x="213" y="27"/>
                        </a:lnTo>
                        <a:lnTo>
                          <a:pt x="214" y="29"/>
                        </a:lnTo>
                        <a:lnTo>
                          <a:pt x="199" y="31"/>
                        </a:lnTo>
                        <a:lnTo>
                          <a:pt x="183" y="33"/>
                        </a:lnTo>
                        <a:lnTo>
                          <a:pt x="165" y="45"/>
                        </a:lnTo>
                        <a:lnTo>
                          <a:pt x="163" y="47"/>
                        </a:lnTo>
                        <a:lnTo>
                          <a:pt x="168" y="58"/>
                        </a:lnTo>
                        <a:lnTo>
                          <a:pt x="168" y="64"/>
                        </a:lnTo>
                        <a:lnTo>
                          <a:pt x="160" y="76"/>
                        </a:lnTo>
                        <a:lnTo>
                          <a:pt x="161" y="78"/>
                        </a:lnTo>
                        <a:lnTo>
                          <a:pt x="160" y="85"/>
                        </a:lnTo>
                        <a:lnTo>
                          <a:pt x="144" y="85"/>
                        </a:lnTo>
                        <a:lnTo>
                          <a:pt x="149" y="96"/>
                        </a:lnTo>
                        <a:lnTo>
                          <a:pt x="136" y="102"/>
                        </a:lnTo>
                        <a:lnTo>
                          <a:pt x="132" y="115"/>
                        </a:lnTo>
                        <a:lnTo>
                          <a:pt x="132" y="124"/>
                        </a:lnTo>
                        <a:lnTo>
                          <a:pt x="127" y="129"/>
                        </a:lnTo>
                        <a:lnTo>
                          <a:pt x="121" y="126"/>
                        </a:lnTo>
                        <a:lnTo>
                          <a:pt x="116" y="126"/>
                        </a:lnTo>
                        <a:lnTo>
                          <a:pt x="107" y="131"/>
                        </a:lnTo>
                        <a:lnTo>
                          <a:pt x="111" y="133"/>
                        </a:lnTo>
                        <a:lnTo>
                          <a:pt x="96" y="135"/>
                        </a:lnTo>
                        <a:lnTo>
                          <a:pt x="89" y="142"/>
                        </a:lnTo>
                        <a:lnTo>
                          <a:pt x="89" y="158"/>
                        </a:lnTo>
                        <a:lnTo>
                          <a:pt x="87" y="160"/>
                        </a:lnTo>
                        <a:lnTo>
                          <a:pt x="69" y="164"/>
                        </a:lnTo>
                        <a:lnTo>
                          <a:pt x="58" y="164"/>
                        </a:lnTo>
                        <a:lnTo>
                          <a:pt x="54" y="167"/>
                        </a:lnTo>
                        <a:lnTo>
                          <a:pt x="43" y="164"/>
                        </a:lnTo>
                        <a:lnTo>
                          <a:pt x="29" y="167"/>
                        </a:lnTo>
                        <a:lnTo>
                          <a:pt x="5" y="160"/>
                        </a:lnTo>
                        <a:lnTo>
                          <a:pt x="16" y="146"/>
                        </a:lnTo>
                        <a:lnTo>
                          <a:pt x="18" y="137"/>
                        </a:lnTo>
                        <a:lnTo>
                          <a:pt x="12" y="129"/>
                        </a:lnTo>
                        <a:lnTo>
                          <a:pt x="4" y="126"/>
                        </a:lnTo>
                        <a:lnTo>
                          <a:pt x="0" y="104"/>
                        </a:lnTo>
                        <a:lnTo>
                          <a:pt x="4" y="93"/>
                        </a:lnTo>
                        <a:lnTo>
                          <a:pt x="0" y="89"/>
                        </a:lnTo>
                        <a:lnTo>
                          <a:pt x="0" y="84"/>
                        </a:lnTo>
                        <a:lnTo>
                          <a:pt x="0" y="82"/>
                        </a:lnTo>
                        <a:lnTo>
                          <a:pt x="5" y="78"/>
                        </a:lnTo>
                        <a:lnTo>
                          <a:pt x="9" y="69"/>
                        </a:lnTo>
                        <a:lnTo>
                          <a:pt x="11" y="51"/>
                        </a:lnTo>
                        <a:lnTo>
                          <a:pt x="11" y="54"/>
                        </a:lnTo>
                        <a:lnTo>
                          <a:pt x="16" y="58"/>
                        </a:lnTo>
                        <a:lnTo>
                          <a:pt x="35" y="62"/>
                        </a:lnTo>
                        <a:lnTo>
                          <a:pt x="38" y="58"/>
                        </a:lnTo>
                        <a:lnTo>
                          <a:pt x="42" y="54"/>
                        </a:lnTo>
                        <a:lnTo>
                          <a:pt x="40" y="51"/>
                        </a:lnTo>
                        <a:lnTo>
                          <a:pt x="59" y="40"/>
                        </a:lnTo>
                        <a:lnTo>
                          <a:pt x="67" y="24"/>
                        </a:lnTo>
                        <a:lnTo>
                          <a:pt x="74" y="24"/>
                        </a:lnTo>
                        <a:lnTo>
                          <a:pt x="80" y="20"/>
                        </a:lnTo>
                        <a:lnTo>
                          <a:pt x="92" y="20"/>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35" name=""/>
                  <p:cNvSpPr/>
                  <p:nvPr/>
                </p:nvSpPr>
                <p:spPr>
                  <a:xfrm>
                    <a:off x="5790960" y="3058200"/>
                    <a:ext cx="306360" cy="232200"/>
                  </a:xfrm>
                  <a:custGeom>
                    <a:avLst/>
                    <a:gdLst/>
                    <a:ahLst/>
                    <a:rect l="l" t="t" r="r" b="b"/>
                    <a:pathLst>
                      <a:path w="219" h="168">
                        <a:moveTo>
                          <a:pt x="92" y="20"/>
                        </a:moveTo>
                        <a:lnTo>
                          <a:pt x="109" y="24"/>
                        </a:lnTo>
                        <a:lnTo>
                          <a:pt x="114" y="29"/>
                        </a:lnTo>
                        <a:lnTo>
                          <a:pt x="127" y="24"/>
                        </a:lnTo>
                        <a:lnTo>
                          <a:pt x="134" y="27"/>
                        </a:lnTo>
                        <a:lnTo>
                          <a:pt x="136" y="16"/>
                        </a:lnTo>
                        <a:lnTo>
                          <a:pt x="147" y="20"/>
                        </a:lnTo>
                        <a:lnTo>
                          <a:pt x="149" y="16"/>
                        </a:lnTo>
                        <a:lnTo>
                          <a:pt x="147" y="13"/>
                        </a:lnTo>
                        <a:lnTo>
                          <a:pt x="158" y="0"/>
                        </a:lnTo>
                        <a:lnTo>
                          <a:pt x="165" y="5"/>
                        </a:lnTo>
                        <a:lnTo>
                          <a:pt x="163" y="11"/>
                        </a:lnTo>
                        <a:lnTo>
                          <a:pt x="167" y="13"/>
                        </a:lnTo>
                        <a:lnTo>
                          <a:pt x="165" y="27"/>
                        </a:lnTo>
                        <a:lnTo>
                          <a:pt x="168" y="34"/>
                        </a:lnTo>
                        <a:lnTo>
                          <a:pt x="196" y="20"/>
                        </a:lnTo>
                        <a:lnTo>
                          <a:pt x="201" y="20"/>
                        </a:lnTo>
                        <a:lnTo>
                          <a:pt x="203" y="25"/>
                        </a:lnTo>
                        <a:lnTo>
                          <a:pt x="213" y="22"/>
                        </a:lnTo>
                        <a:lnTo>
                          <a:pt x="218" y="22"/>
                        </a:lnTo>
                        <a:lnTo>
                          <a:pt x="216" y="25"/>
                        </a:lnTo>
                        <a:lnTo>
                          <a:pt x="213" y="27"/>
                        </a:lnTo>
                        <a:lnTo>
                          <a:pt x="214" y="29"/>
                        </a:lnTo>
                        <a:lnTo>
                          <a:pt x="199" y="31"/>
                        </a:lnTo>
                        <a:lnTo>
                          <a:pt x="183" y="33"/>
                        </a:lnTo>
                        <a:lnTo>
                          <a:pt x="165" y="45"/>
                        </a:lnTo>
                        <a:lnTo>
                          <a:pt x="163" y="47"/>
                        </a:lnTo>
                        <a:lnTo>
                          <a:pt x="168" y="58"/>
                        </a:lnTo>
                        <a:lnTo>
                          <a:pt x="168" y="64"/>
                        </a:lnTo>
                        <a:lnTo>
                          <a:pt x="160" y="76"/>
                        </a:lnTo>
                        <a:lnTo>
                          <a:pt x="161" y="78"/>
                        </a:lnTo>
                        <a:lnTo>
                          <a:pt x="160" y="85"/>
                        </a:lnTo>
                        <a:lnTo>
                          <a:pt x="144" y="85"/>
                        </a:lnTo>
                        <a:lnTo>
                          <a:pt x="149" y="96"/>
                        </a:lnTo>
                        <a:lnTo>
                          <a:pt x="136" y="102"/>
                        </a:lnTo>
                        <a:lnTo>
                          <a:pt x="132" y="115"/>
                        </a:lnTo>
                        <a:lnTo>
                          <a:pt x="132" y="124"/>
                        </a:lnTo>
                        <a:lnTo>
                          <a:pt x="127" y="129"/>
                        </a:lnTo>
                        <a:lnTo>
                          <a:pt x="121" y="126"/>
                        </a:lnTo>
                        <a:lnTo>
                          <a:pt x="116" y="126"/>
                        </a:lnTo>
                        <a:lnTo>
                          <a:pt x="107" y="131"/>
                        </a:lnTo>
                        <a:lnTo>
                          <a:pt x="111" y="133"/>
                        </a:lnTo>
                        <a:lnTo>
                          <a:pt x="96" y="135"/>
                        </a:lnTo>
                        <a:lnTo>
                          <a:pt x="89" y="142"/>
                        </a:lnTo>
                        <a:lnTo>
                          <a:pt x="89" y="158"/>
                        </a:lnTo>
                        <a:lnTo>
                          <a:pt x="87" y="160"/>
                        </a:lnTo>
                        <a:lnTo>
                          <a:pt x="69" y="164"/>
                        </a:lnTo>
                        <a:lnTo>
                          <a:pt x="58" y="164"/>
                        </a:lnTo>
                        <a:lnTo>
                          <a:pt x="54" y="167"/>
                        </a:lnTo>
                        <a:lnTo>
                          <a:pt x="43" y="164"/>
                        </a:lnTo>
                        <a:lnTo>
                          <a:pt x="29" y="167"/>
                        </a:lnTo>
                        <a:lnTo>
                          <a:pt x="5" y="160"/>
                        </a:lnTo>
                        <a:lnTo>
                          <a:pt x="16" y="146"/>
                        </a:lnTo>
                        <a:lnTo>
                          <a:pt x="18" y="137"/>
                        </a:lnTo>
                        <a:lnTo>
                          <a:pt x="12" y="129"/>
                        </a:lnTo>
                        <a:lnTo>
                          <a:pt x="4" y="126"/>
                        </a:lnTo>
                        <a:lnTo>
                          <a:pt x="0" y="104"/>
                        </a:lnTo>
                        <a:lnTo>
                          <a:pt x="4" y="93"/>
                        </a:lnTo>
                        <a:lnTo>
                          <a:pt x="0" y="89"/>
                        </a:lnTo>
                        <a:lnTo>
                          <a:pt x="0" y="84"/>
                        </a:lnTo>
                        <a:lnTo>
                          <a:pt x="0" y="82"/>
                        </a:lnTo>
                        <a:lnTo>
                          <a:pt x="5" y="78"/>
                        </a:lnTo>
                        <a:lnTo>
                          <a:pt x="9" y="69"/>
                        </a:lnTo>
                        <a:lnTo>
                          <a:pt x="11" y="51"/>
                        </a:lnTo>
                        <a:lnTo>
                          <a:pt x="11" y="54"/>
                        </a:lnTo>
                        <a:lnTo>
                          <a:pt x="16" y="58"/>
                        </a:lnTo>
                        <a:lnTo>
                          <a:pt x="35" y="62"/>
                        </a:lnTo>
                        <a:lnTo>
                          <a:pt x="38" y="58"/>
                        </a:lnTo>
                        <a:lnTo>
                          <a:pt x="42" y="54"/>
                        </a:lnTo>
                        <a:lnTo>
                          <a:pt x="40" y="51"/>
                        </a:lnTo>
                        <a:lnTo>
                          <a:pt x="59" y="40"/>
                        </a:lnTo>
                        <a:lnTo>
                          <a:pt x="67" y="24"/>
                        </a:lnTo>
                        <a:lnTo>
                          <a:pt x="74" y="24"/>
                        </a:lnTo>
                        <a:lnTo>
                          <a:pt x="80" y="20"/>
                        </a:lnTo>
                        <a:lnTo>
                          <a:pt x="92" y="20"/>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36" name=""/>
                  <p:cNvSpPr/>
                  <p:nvPr/>
                </p:nvSpPr>
                <p:spPr>
                  <a:xfrm>
                    <a:off x="5574240" y="3362400"/>
                    <a:ext cx="6840" cy="9720"/>
                  </a:xfrm>
                  <a:custGeom>
                    <a:avLst/>
                    <a:gdLst/>
                    <a:ahLst/>
                    <a:rect l="l" t="t" r="r" b="b"/>
                    <a:pathLst>
                      <a:path w="5" h="7">
                        <a:moveTo>
                          <a:pt x="4" y="2"/>
                        </a:moveTo>
                        <a:lnTo>
                          <a:pt x="0" y="0"/>
                        </a:lnTo>
                        <a:lnTo>
                          <a:pt x="2" y="6"/>
                        </a:lnTo>
                        <a:lnTo>
                          <a:pt x="4" y="2"/>
                        </a:lnTo>
                      </a:path>
                    </a:pathLst>
                  </a:custGeom>
                  <a:solidFill>
                    <a:srgbClr val="ccffcc"/>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737" name=""/>
                  <p:cNvSpPr/>
                  <p:nvPr/>
                </p:nvSpPr>
                <p:spPr>
                  <a:xfrm>
                    <a:off x="5574240" y="3362400"/>
                    <a:ext cx="6840" cy="9720"/>
                  </a:xfrm>
                  <a:custGeom>
                    <a:avLst/>
                    <a:gdLst/>
                    <a:ahLst/>
                    <a:rect l="l" t="t" r="r" b="b"/>
                    <a:pathLst>
                      <a:path w="5" h="7">
                        <a:moveTo>
                          <a:pt x="4" y="2"/>
                        </a:moveTo>
                        <a:lnTo>
                          <a:pt x="0" y="0"/>
                        </a:lnTo>
                        <a:lnTo>
                          <a:pt x="2" y="6"/>
                        </a:lnTo>
                        <a:lnTo>
                          <a:pt x="4" y="2"/>
                        </a:lnTo>
                      </a:path>
                    </a:pathLst>
                  </a:custGeom>
                  <a:noFill/>
                  <a:ln cap="rnd" w="12600">
                    <a:solidFill>
                      <a:srgbClr val="99ff99"/>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738" name=""/>
                  <p:cNvSpPr/>
                  <p:nvPr/>
                </p:nvSpPr>
                <p:spPr>
                  <a:xfrm>
                    <a:off x="5323680" y="3085920"/>
                    <a:ext cx="212400" cy="209880"/>
                  </a:xfrm>
                  <a:custGeom>
                    <a:avLst/>
                    <a:gdLst/>
                    <a:ahLst/>
                    <a:rect l="l" t="t" r="r" b="b"/>
                    <a:pathLst>
                      <a:path w="152" h="152">
                        <a:moveTo>
                          <a:pt x="7" y="96"/>
                        </a:moveTo>
                        <a:lnTo>
                          <a:pt x="29" y="104"/>
                        </a:lnTo>
                        <a:lnTo>
                          <a:pt x="47" y="117"/>
                        </a:lnTo>
                        <a:lnTo>
                          <a:pt x="63" y="124"/>
                        </a:lnTo>
                        <a:lnTo>
                          <a:pt x="68" y="129"/>
                        </a:lnTo>
                        <a:lnTo>
                          <a:pt x="75" y="131"/>
                        </a:lnTo>
                        <a:lnTo>
                          <a:pt x="76" y="142"/>
                        </a:lnTo>
                        <a:lnTo>
                          <a:pt x="92" y="151"/>
                        </a:lnTo>
                        <a:lnTo>
                          <a:pt x="106" y="146"/>
                        </a:lnTo>
                        <a:lnTo>
                          <a:pt x="120" y="151"/>
                        </a:lnTo>
                        <a:lnTo>
                          <a:pt x="131" y="137"/>
                        </a:lnTo>
                        <a:lnTo>
                          <a:pt x="142" y="137"/>
                        </a:lnTo>
                        <a:lnTo>
                          <a:pt x="149" y="138"/>
                        </a:lnTo>
                        <a:lnTo>
                          <a:pt x="151" y="137"/>
                        </a:lnTo>
                        <a:lnTo>
                          <a:pt x="142" y="129"/>
                        </a:lnTo>
                        <a:lnTo>
                          <a:pt x="140" y="120"/>
                        </a:lnTo>
                        <a:lnTo>
                          <a:pt x="136" y="118"/>
                        </a:lnTo>
                        <a:lnTo>
                          <a:pt x="136" y="106"/>
                        </a:lnTo>
                        <a:lnTo>
                          <a:pt x="131" y="93"/>
                        </a:lnTo>
                        <a:lnTo>
                          <a:pt x="113" y="80"/>
                        </a:lnTo>
                        <a:lnTo>
                          <a:pt x="102" y="65"/>
                        </a:lnTo>
                        <a:lnTo>
                          <a:pt x="106" y="55"/>
                        </a:lnTo>
                        <a:lnTo>
                          <a:pt x="113" y="42"/>
                        </a:lnTo>
                        <a:lnTo>
                          <a:pt x="113" y="36"/>
                        </a:lnTo>
                        <a:lnTo>
                          <a:pt x="116" y="31"/>
                        </a:lnTo>
                        <a:lnTo>
                          <a:pt x="104" y="25"/>
                        </a:lnTo>
                        <a:lnTo>
                          <a:pt x="94" y="13"/>
                        </a:lnTo>
                        <a:lnTo>
                          <a:pt x="92" y="4"/>
                        </a:lnTo>
                        <a:lnTo>
                          <a:pt x="87" y="5"/>
                        </a:lnTo>
                        <a:lnTo>
                          <a:pt x="85" y="2"/>
                        </a:lnTo>
                        <a:lnTo>
                          <a:pt x="66" y="0"/>
                        </a:lnTo>
                        <a:lnTo>
                          <a:pt x="58" y="5"/>
                        </a:lnTo>
                        <a:lnTo>
                          <a:pt x="49" y="16"/>
                        </a:lnTo>
                        <a:lnTo>
                          <a:pt x="40" y="18"/>
                        </a:lnTo>
                        <a:lnTo>
                          <a:pt x="38" y="49"/>
                        </a:lnTo>
                        <a:lnTo>
                          <a:pt x="36" y="56"/>
                        </a:lnTo>
                        <a:lnTo>
                          <a:pt x="0" y="78"/>
                        </a:lnTo>
                        <a:lnTo>
                          <a:pt x="7" y="96"/>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39" name=""/>
                  <p:cNvSpPr/>
                  <p:nvPr/>
                </p:nvSpPr>
                <p:spPr>
                  <a:xfrm>
                    <a:off x="5323680" y="3085920"/>
                    <a:ext cx="212400" cy="209880"/>
                  </a:xfrm>
                  <a:custGeom>
                    <a:avLst/>
                    <a:gdLst/>
                    <a:ahLst/>
                    <a:rect l="l" t="t" r="r" b="b"/>
                    <a:pathLst>
                      <a:path w="152" h="152">
                        <a:moveTo>
                          <a:pt x="7" y="96"/>
                        </a:moveTo>
                        <a:lnTo>
                          <a:pt x="29" y="104"/>
                        </a:lnTo>
                        <a:lnTo>
                          <a:pt x="47" y="117"/>
                        </a:lnTo>
                        <a:lnTo>
                          <a:pt x="63" y="124"/>
                        </a:lnTo>
                        <a:lnTo>
                          <a:pt x="68" y="129"/>
                        </a:lnTo>
                        <a:lnTo>
                          <a:pt x="75" y="131"/>
                        </a:lnTo>
                        <a:lnTo>
                          <a:pt x="76" y="142"/>
                        </a:lnTo>
                        <a:lnTo>
                          <a:pt x="92" y="151"/>
                        </a:lnTo>
                        <a:lnTo>
                          <a:pt x="106" y="146"/>
                        </a:lnTo>
                        <a:lnTo>
                          <a:pt x="120" y="151"/>
                        </a:lnTo>
                        <a:lnTo>
                          <a:pt x="131" y="137"/>
                        </a:lnTo>
                        <a:lnTo>
                          <a:pt x="142" y="137"/>
                        </a:lnTo>
                        <a:lnTo>
                          <a:pt x="149" y="138"/>
                        </a:lnTo>
                        <a:lnTo>
                          <a:pt x="151" y="137"/>
                        </a:lnTo>
                        <a:lnTo>
                          <a:pt x="142" y="129"/>
                        </a:lnTo>
                        <a:lnTo>
                          <a:pt x="140" y="120"/>
                        </a:lnTo>
                        <a:lnTo>
                          <a:pt x="136" y="118"/>
                        </a:lnTo>
                        <a:lnTo>
                          <a:pt x="136" y="106"/>
                        </a:lnTo>
                        <a:lnTo>
                          <a:pt x="131" y="93"/>
                        </a:lnTo>
                        <a:lnTo>
                          <a:pt x="113" y="80"/>
                        </a:lnTo>
                        <a:lnTo>
                          <a:pt x="102" y="65"/>
                        </a:lnTo>
                        <a:lnTo>
                          <a:pt x="106" y="55"/>
                        </a:lnTo>
                        <a:lnTo>
                          <a:pt x="113" y="42"/>
                        </a:lnTo>
                        <a:lnTo>
                          <a:pt x="113" y="36"/>
                        </a:lnTo>
                        <a:lnTo>
                          <a:pt x="116" y="31"/>
                        </a:lnTo>
                        <a:lnTo>
                          <a:pt x="104" y="25"/>
                        </a:lnTo>
                        <a:lnTo>
                          <a:pt x="94" y="13"/>
                        </a:lnTo>
                        <a:lnTo>
                          <a:pt x="92" y="4"/>
                        </a:lnTo>
                        <a:lnTo>
                          <a:pt x="87" y="5"/>
                        </a:lnTo>
                        <a:lnTo>
                          <a:pt x="85" y="2"/>
                        </a:lnTo>
                        <a:lnTo>
                          <a:pt x="66" y="0"/>
                        </a:lnTo>
                        <a:lnTo>
                          <a:pt x="58" y="5"/>
                        </a:lnTo>
                        <a:lnTo>
                          <a:pt x="49" y="16"/>
                        </a:lnTo>
                        <a:lnTo>
                          <a:pt x="40" y="18"/>
                        </a:lnTo>
                        <a:lnTo>
                          <a:pt x="38" y="49"/>
                        </a:lnTo>
                        <a:lnTo>
                          <a:pt x="36" y="56"/>
                        </a:lnTo>
                        <a:lnTo>
                          <a:pt x="0" y="78"/>
                        </a:lnTo>
                        <a:lnTo>
                          <a:pt x="7" y="96"/>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40" name=""/>
                  <p:cNvSpPr/>
                  <p:nvPr/>
                </p:nvSpPr>
                <p:spPr>
                  <a:xfrm>
                    <a:off x="5453640" y="3287880"/>
                    <a:ext cx="39240" cy="17640"/>
                  </a:xfrm>
                  <a:custGeom>
                    <a:avLst/>
                    <a:gdLst/>
                    <a:ahLst/>
                    <a:rect l="l" t="t" r="r" b="b"/>
                    <a:pathLst>
                      <a:path w="28" h="13">
                        <a:moveTo>
                          <a:pt x="0" y="5"/>
                        </a:moveTo>
                        <a:lnTo>
                          <a:pt x="13" y="12"/>
                        </a:lnTo>
                        <a:lnTo>
                          <a:pt x="27" y="5"/>
                        </a:lnTo>
                        <a:lnTo>
                          <a:pt x="13" y="0"/>
                        </a:lnTo>
                        <a:lnTo>
                          <a:pt x="0" y="5"/>
                        </a:lnTo>
                      </a:path>
                    </a:pathLst>
                  </a:custGeom>
                  <a:solidFill>
                    <a:srgbClr val="ccffcc"/>
                  </a:solidFill>
                  <a:ln w="0">
                    <a:noFill/>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741" name=""/>
                  <p:cNvSpPr/>
                  <p:nvPr/>
                </p:nvSpPr>
                <p:spPr>
                  <a:xfrm>
                    <a:off x="5453640" y="3287880"/>
                    <a:ext cx="39240" cy="17640"/>
                  </a:xfrm>
                  <a:custGeom>
                    <a:avLst/>
                    <a:gdLst/>
                    <a:ahLst/>
                    <a:rect l="l" t="t" r="r" b="b"/>
                    <a:pathLst>
                      <a:path w="28" h="13">
                        <a:moveTo>
                          <a:pt x="0" y="5"/>
                        </a:moveTo>
                        <a:lnTo>
                          <a:pt x="13" y="12"/>
                        </a:lnTo>
                        <a:lnTo>
                          <a:pt x="27" y="5"/>
                        </a:lnTo>
                        <a:lnTo>
                          <a:pt x="13" y="0"/>
                        </a:lnTo>
                        <a:lnTo>
                          <a:pt x="0" y="5"/>
                        </a:lnTo>
                      </a:path>
                    </a:pathLst>
                  </a:custGeom>
                  <a:noFill/>
                  <a:ln cap="rnd" w="12600">
                    <a:solidFill>
                      <a:srgbClr val="99ff99"/>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742" name=""/>
                  <p:cNvSpPr/>
                  <p:nvPr/>
                </p:nvSpPr>
                <p:spPr>
                  <a:xfrm>
                    <a:off x="5227200" y="3196800"/>
                    <a:ext cx="30600" cy="96840"/>
                  </a:xfrm>
                  <a:custGeom>
                    <a:avLst/>
                    <a:gdLst/>
                    <a:ahLst/>
                    <a:rect l="l" t="t" r="r" b="b"/>
                    <a:pathLst>
                      <a:path w="22" h="70">
                        <a:moveTo>
                          <a:pt x="12" y="67"/>
                        </a:moveTo>
                        <a:lnTo>
                          <a:pt x="19" y="31"/>
                        </a:lnTo>
                        <a:lnTo>
                          <a:pt x="11" y="33"/>
                        </a:lnTo>
                        <a:lnTo>
                          <a:pt x="14" y="26"/>
                        </a:lnTo>
                        <a:lnTo>
                          <a:pt x="11" y="24"/>
                        </a:lnTo>
                        <a:lnTo>
                          <a:pt x="11" y="16"/>
                        </a:lnTo>
                        <a:lnTo>
                          <a:pt x="14" y="11"/>
                        </a:lnTo>
                        <a:lnTo>
                          <a:pt x="19" y="15"/>
                        </a:lnTo>
                        <a:lnTo>
                          <a:pt x="19" y="9"/>
                        </a:lnTo>
                        <a:lnTo>
                          <a:pt x="21" y="0"/>
                        </a:lnTo>
                        <a:lnTo>
                          <a:pt x="19" y="2"/>
                        </a:lnTo>
                        <a:lnTo>
                          <a:pt x="12" y="0"/>
                        </a:lnTo>
                        <a:lnTo>
                          <a:pt x="5" y="27"/>
                        </a:lnTo>
                        <a:lnTo>
                          <a:pt x="0" y="35"/>
                        </a:lnTo>
                        <a:lnTo>
                          <a:pt x="11" y="69"/>
                        </a:lnTo>
                        <a:lnTo>
                          <a:pt x="12" y="67"/>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43" name=""/>
                  <p:cNvSpPr/>
                  <p:nvPr/>
                </p:nvSpPr>
                <p:spPr>
                  <a:xfrm>
                    <a:off x="5227200" y="3196800"/>
                    <a:ext cx="30600" cy="96840"/>
                  </a:xfrm>
                  <a:custGeom>
                    <a:avLst/>
                    <a:gdLst/>
                    <a:ahLst/>
                    <a:rect l="l" t="t" r="r" b="b"/>
                    <a:pathLst>
                      <a:path w="22" h="70">
                        <a:moveTo>
                          <a:pt x="12" y="67"/>
                        </a:moveTo>
                        <a:lnTo>
                          <a:pt x="19" y="31"/>
                        </a:lnTo>
                        <a:lnTo>
                          <a:pt x="11" y="33"/>
                        </a:lnTo>
                        <a:lnTo>
                          <a:pt x="14" y="26"/>
                        </a:lnTo>
                        <a:lnTo>
                          <a:pt x="11" y="24"/>
                        </a:lnTo>
                        <a:lnTo>
                          <a:pt x="11" y="16"/>
                        </a:lnTo>
                        <a:lnTo>
                          <a:pt x="14" y="11"/>
                        </a:lnTo>
                        <a:lnTo>
                          <a:pt x="19" y="15"/>
                        </a:lnTo>
                        <a:lnTo>
                          <a:pt x="19" y="9"/>
                        </a:lnTo>
                        <a:lnTo>
                          <a:pt x="21" y="0"/>
                        </a:lnTo>
                        <a:lnTo>
                          <a:pt x="19" y="2"/>
                        </a:lnTo>
                        <a:lnTo>
                          <a:pt x="12" y="0"/>
                        </a:lnTo>
                        <a:lnTo>
                          <a:pt x="5" y="27"/>
                        </a:lnTo>
                        <a:lnTo>
                          <a:pt x="0" y="35"/>
                        </a:lnTo>
                        <a:lnTo>
                          <a:pt x="11" y="69"/>
                        </a:lnTo>
                        <a:lnTo>
                          <a:pt x="12" y="67"/>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44" name=""/>
                  <p:cNvSpPr/>
                  <p:nvPr/>
                </p:nvSpPr>
                <p:spPr>
                  <a:xfrm>
                    <a:off x="5242680" y="3193920"/>
                    <a:ext cx="92160" cy="101880"/>
                  </a:xfrm>
                  <a:custGeom>
                    <a:avLst/>
                    <a:gdLst/>
                    <a:ahLst/>
                    <a:rect l="l" t="t" r="r" b="b"/>
                    <a:pathLst>
                      <a:path w="66" h="74">
                        <a:moveTo>
                          <a:pt x="58" y="0"/>
                        </a:moveTo>
                        <a:lnTo>
                          <a:pt x="25" y="17"/>
                        </a:lnTo>
                        <a:lnTo>
                          <a:pt x="13" y="11"/>
                        </a:lnTo>
                        <a:lnTo>
                          <a:pt x="9" y="11"/>
                        </a:lnTo>
                        <a:lnTo>
                          <a:pt x="9" y="17"/>
                        </a:lnTo>
                        <a:lnTo>
                          <a:pt x="4" y="13"/>
                        </a:lnTo>
                        <a:lnTo>
                          <a:pt x="0" y="18"/>
                        </a:lnTo>
                        <a:lnTo>
                          <a:pt x="0" y="26"/>
                        </a:lnTo>
                        <a:lnTo>
                          <a:pt x="4" y="28"/>
                        </a:lnTo>
                        <a:lnTo>
                          <a:pt x="0" y="35"/>
                        </a:lnTo>
                        <a:lnTo>
                          <a:pt x="9" y="33"/>
                        </a:lnTo>
                        <a:lnTo>
                          <a:pt x="2" y="69"/>
                        </a:lnTo>
                        <a:lnTo>
                          <a:pt x="2" y="71"/>
                        </a:lnTo>
                        <a:lnTo>
                          <a:pt x="18" y="73"/>
                        </a:lnTo>
                        <a:lnTo>
                          <a:pt x="27" y="60"/>
                        </a:lnTo>
                        <a:lnTo>
                          <a:pt x="40" y="59"/>
                        </a:lnTo>
                        <a:lnTo>
                          <a:pt x="41" y="53"/>
                        </a:lnTo>
                        <a:lnTo>
                          <a:pt x="47" y="49"/>
                        </a:lnTo>
                        <a:lnTo>
                          <a:pt x="31" y="31"/>
                        </a:lnTo>
                        <a:lnTo>
                          <a:pt x="60" y="26"/>
                        </a:lnTo>
                        <a:lnTo>
                          <a:pt x="65" y="18"/>
                        </a:lnTo>
                        <a:lnTo>
                          <a:pt x="58" y="0"/>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45" name=""/>
                  <p:cNvSpPr/>
                  <p:nvPr/>
                </p:nvSpPr>
                <p:spPr>
                  <a:xfrm>
                    <a:off x="5242680" y="3193920"/>
                    <a:ext cx="92160" cy="101880"/>
                  </a:xfrm>
                  <a:custGeom>
                    <a:avLst/>
                    <a:gdLst/>
                    <a:ahLst/>
                    <a:rect l="l" t="t" r="r" b="b"/>
                    <a:pathLst>
                      <a:path w="66" h="74">
                        <a:moveTo>
                          <a:pt x="58" y="0"/>
                        </a:moveTo>
                        <a:lnTo>
                          <a:pt x="25" y="17"/>
                        </a:lnTo>
                        <a:lnTo>
                          <a:pt x="13" y="11"/>
                        </a:lnTo>
                        <a:lnTo>
                          <a:pt x="9" y="11"/>
                        </a:lnTo>
                        <a:lnTo>
                          <a:pt x="9" y="17"/>
                        </a:lnTo>
                        <a:lnTo>
                          <a:pt x="4" y="13"/>
                        </a:lnTo>
                        <a:lnTo>
                          <a:pt x="0" y="18"/>
                        </a:lnTo>
                        <a:lnTo>
                          <a:pt x="0" y="26"/>
                        </a:lnTo>
                        <a:lnTo>
                          <a:pt x="4" y="28"/>
                        </a:lnTo>
                        <a:lnTo>
                          <a:pt x="0" y="35"/>
                        </a:lnTo>
                        <a:lnTo>
                          <a:pt x="9" y="33"/>
                        </a:lnTo>
                        <a:lnTo>
                          <a:pt x="2" y="69"/>
                        </a:lnTo>
                        <a:lnTo>
                          <a:pt x="2" y="71"/>
                        </a:lnTo>
                        <a:lnTo>
                          <a:pt x="18" y="73"/>
                        </a:lnTo>
                        <a:lnTo>
                          <a:pt x="27" y="60"/>
                        </a:lnTo>
                        <a:lnTo>
                          <a:pt x="40" y="59"/>
                        </a:lnTo>
                        <a:lnTo>
                          <a:pt x="41" y="53"/>
                        </a:lnTo>
                        <a:lnTo>
                          <a:pt x="47" y="49"/>
                        </a:lnTo>
                        <a:lnTo>
                          <a:pt x="31" y="31"/>
                        </a:lnTo>
                        <a:lnTo>
                          <a:pt x="60" y="26"/>
                        </a:lnTo>
                        <a:lnTo>
                          <a:pt x="65" y="18"/>
                        </a:lnTo>
                        <a:lnTo>
                          <a:pt x="58" y="0"/>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46" name=""/>
                  <p:cNvSpPr/>
                  <p:nvPr/>
                </p:nvSpPr>
                <p:spPr>
                  <a:xfrm>
                    <a:off x="5491440" y="3275280"/>
                    <a:ext cx="40320" cy="36000"/>
                  </a:xfrm>
                  <a:custGeom>
                    <a:avLst/>
                    <a:gdLst/>
                    <a:ahLst/>
                    <a:rect l="l" t="t" r="r" b="b"/>
                    <a:pathLst>
                      <a:path w="29" h="26">
                        <a:moveTo>
                          <a:pt x="28" y="25"/>
                        </a:moveTo>
                        <a:lnTo>
                          <a:pt x="18" y="25"/>
                        </a:lnTo>
                        <a:lnTo>
                          <a:pt x="13" y="18"/>
                        </a:lnTo>
                        <a:lnTo>
                          <a:pt x="0" y="14"/>
                        </a:lnTo>
                        <a:lnTo>
                          <a:pt x="11" y="0"/>
                        </a:lnTo>
                        <a:lnTo>
                          <a:pt x="23" y="0"/>
                        </a:lnTo>
                        <a:lnTo>
                          <a:pt x="26" y="5"/>
                        </a:lnTo>
                        <a:lnTo>
                          <a:pt x="18" y="12"/>
                        </a:lnTo>
                        <a:lnTo>
                          <a:pt x="24" y="12"/>
                        </a:lnTo>
                        <a:lnTo>
                          <a:pt x="28" y="25"/>
                        </a:lnTo>
                      </a:path>
                    </a:pathLst>
                  </a:custGeom>
                  <a:solidFill>
                    <a:srgbClr val="ccffcc"/>
                  </a:solidFill>
                  <a:ln w="0">
                    <a:noFill/>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747" name=""/>
                  <p:cNvSpPr/>
                  <p:nvPr/>
                </p:nvSpPr>
                <p:spPr>
                  <a:xfrm>
                    <a:off x="5491440" y="3275280"/>
                    <a:ext cx="40320" cy="36000"/>
                  </a:xfrm>
                  <a:custGeom>
                    <a:avLst/>
                    <a:gdLst/>
                    <a:ahLst/>
                    <a:rect l="l" t="t" r="r" b="b"/>
                    <a:pathLst>
                      <a:path w="29" h="26">
                        <a:moveTo>
                          <a:pt x="28" y="25"/>
                        </a:moveTo>
                        <a:lnTo>
                          <a:pt x="18" y="25"/>
                        </a:lnTo>
                        <a:lnTo>
                          <a:pt x="13" y="18"/>
                        </a:lnTo>
                        <a:lnTo>
                          <a:pt x="0" y="14"/>
                        </a:lnTo>
                        <a:lnTo>
                          <a:pt x="11" y="0"/>
                        </a:lnTo>
                        <a:lnTo>
                          <a:pt x="23" y="0"/>
                        </a:lnTo>
                        <a:lnTo>
                          <a:pt x="26" y="5"/>
                        </a:lnTo>
                        <a:lnTo>
                          <a:pt x="18" y="12"/>
                        </a:lnTo>
                        <a:lnTo>
                          <a:pt x="24" y="12"/>
                        </a:lnTo>
                        <a:lnTo>
                          <a:pt x="28" y="25"/>
                        </a:lnTo>
                      </a:path>
                    </a:pathLst>
                  </a:custGeom>
                  <a:noFill/>
                  <a:ln cap="rnd" w="12600">
                    <a:solidFill>
                      <a:srgbClr val="99ff99"/>
                    </a:solidFill>
                    <a:round/>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748" name=""/>
                  <p:cNvSpPr/>
                  <p:nvPr/>
                </p:nvSpPr>
                <p:spPr>
                  <a:xfrm>
                    <a:off x="5244120" y="3156480"/>
                    <a:ext cx="40320" cy="43920"/>
                  </a:xfrm>
                  <a:custGeom>
                    <a:avLst/>
                    <a:gdLst/>
                    <a:ahLst/>
                    <a:rect l="l" t="t" r="r" b="b"/>
                    <a:pathLst>
                      <a:path w="29" h="32">
                        <a:moveTo>
                          <a:pt x="9" y="29"/>
                        </a:moveTo>
                        <a:lnTo>
                          <a:pt x="7" y="31"/>
                        </a:lnTo>
                        <a:lnTo>
                          <a:pt x="0" y="29"/>
                        </a:lnTo>
                        <a:lnTo>
                          <a:pt x="17" y="0"/>
                        </a:lnTo>
                        <a:lnTo>
                          <a:pt x="24" y="0"/>
                        </a:lnTo>
                        <a:lnTo>
                          <a:pt x="23" y="4"/>
                        </a:lnTo>
                        <a:lnTo>
                          <a:pt x="28" y="11"/>
                        </a:lnTo>
                        <a:lnTo>
                          <a:pt x="23" y="14"/>
                        </a:lnTo>
                        <a:lnTo>
                          <a:pt x="23" y="16"/>
                        </a:lnTo>
                        <a:lnTo>
                          <a:pt x="17" y="18"/>
                        </a:lnTo>
                        <a:lnTo>
                          <a:pt x="17" y="22"/>
                        </a:lnTo>
                        <a:lnTo>
                          <a:pt x="9" y="29"/>
                        </a:lnTo>
                      </a:path>
                    </a:pathLst>
                  </a:custGeom>
                  <a:solidFill>
                    <a:srgbClr val="ccffcc"/>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749" name=""/>
                  <p:cNvSpPr/>
                  <p:nvPr/>
                </p:nvSpPr>
                <p:spPr>
                  <a:xfrm>
                    <a:off x="5244120" y="3156480"/>
                    <a:ext cx="40320" cy="43920"/>
                  </a:xfrm>
                  <a:custGeom>
                    <a:avLst/>
                    <a:gdLst/>
                    <a:ahLst/>
                    <a:rect l="l" t="t" r="r" b="b"/>
                    <a:pathLst>
                      <a:path w="29" h="32">
                        <a:moveTo>
                          <a:pt x="9" y="29"/>
                        </a:moveTo>
                        <a:lnTo>
                          <a:pt x="7" y="31"/>
                        </a:lnTo>
                        <a:lnTo>
                          <a:pt x="0" y="29"/>
                        </a:lnTo>
                        <a:lnTo>
                          <a:pt x="17" y="0"/>
                        </a:lnTo>
                        <a:lnTo>
                          <a:pt x="24" y="0"/>
                        </a:lnTo>
                        <a:lnTo>
                          <a:pt x="23" y="4"/>
                        </a:lnTo>
                        <a:lnTo>
                          <a:pt x="28" y="11"/>
                        </a:lnTo>
                        <a:lnTo>
                          <a:pt x="23" y="14"/>
                        </a:lnTo>
                        <a:lnTo>
                          <a:pt x="23" y="16"/>
                        </a:lnTo>
                        <a:lnTo>
                          <a:pt x="17" y="18"/>
                        </a:lnTo>
                        <a:lnTo>
                          <a:pt x="17" y="22"/>
                        </a:lnTo>
                        <a:lnTo>
                          <a:pt x="9" y="29"/>
                        </a:lnTo>
                      </a:path>
                    </a:pathLst>
                  </a:custGeom>
                  <a:noFill/>
                  <a:ln cap="rnd" w="12600">
                    <a:solidFill>
                      <a:srgbClr val="99ff99"/>
                    </a:solidFill>
                    <a:round/>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750" name=""/>
                  <p:cNvSpPr/>
                  <p:nvPr/>
                </p:nvSpPr>
                <p:spPr>
                  <a:xfrm>
                    <a:off x="5606280" y="3395880"/>
                    <a:ext cx="169200" cy="187920"/>
                  </a:xfrm>
                  <a:custGeom>
                    <a:avLst/>
                    <a:gdLst/>
                    <a:ahLst/>
                    <a:rect l="l" t="t" r="r" b="b"/>
                    <a:pathLst>
                      <a:path w="121" h="136">
                        <a:moveTo>
                          <a:pt x="17" y="135"/>
                        </a:moveTo>
                        <a:lnTo>
                          <a:pt x="33" y="128"/>
                        </a:lnTo>
                        <a:lnTo>
                          <a:pt x="45" y="129"/>
                        </a:lnTo>
                        <a:lnTo>
                          <a:pt x="55" y="115"/>
                        </a:lnTo>
                        <a:lnTo>
                          <a:pt x="68" y="113"/>
                        </a:lnTo>
                        <a:lnTo>
                          <a:pt x="73" y="100"/>
                        </a:lnTo>
                        <a:lnTo>
                          <a:pt x="90" y="95"/>
                        </a:lnTo>
                        <a:lnTo>
                          <a:pt x="88" y="78"/>
                        </a:lnTo>
                        <a:lnTo>
                          <a:pt x="92" y="75"/>
                        </a:lnTo>
                        <a:lnTo>
                          <a:pt x="97" y="69"/>
                        </a:lnTo>
                        <a:lnTo>
                          <a:pt x="100" y="73"/>
                        </a:lnTo>
                        <a:lnTo>
                          <a:pt x="116" y="51"/>
                        </a:lnTo>
                        <a:lnTo>
                          <a:pt x="120" y="42"/>
                        </a:lnTo>
                        <a:lnTo>
                          <a:pt x="111" y="35"/>
                        </a:lnTo>
                        <a:lnTo>
                          <a:pt x="102" y="22"/>
                        </a:lnTo>
                        <a:lnTo>
                          <a:pt x="75" y="11"/>
                        </a:lnTo>
                        <a:lnTo>
                          <a:pt x="66" y="0"/>
                        </a:lnTo>
                        <a:lnTo>
                          <a:pt x="59" y="0"/>
                        </a:lnTo>
                        <a:lnTo>
                          <a:pt x="62" y="13"/>
                        </a:lnTo>
                        <a:lnTo>
                          <a:pt x="53" y="16"/>
                        </a:lnTo>
                        <a:lnTo>
                          <a:pt x="50" y="36"/>
                        </a:lnTo>
                        <a:lnTo>
                          <a:pt x="59" y="49"/>
                        </a:lnTo>
                        <a:lnTo>
                          <a:pt x="45" y="80"/>
                        </a:lnTo>
                        <a:lnTo>
                          <a:pt x="0" y="97"/>
                        </a:lnTo>
                        <a:lnTo>
                          <a:pt x="17" y="135"/>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51" name=""/>
                  <p:cNvSpPr/>
                  <p:nvPr/>
                </p:nvSpPr>
                <p:spPr>
                  <a:xfrm>
                    <a:off x="5606280" y="3395880"/>
                    <a:ext cx="169200" cy="187920"/>
                  </a:xfrm>
                  <a:custGeom>
                    <a:avLst/>
                    <a:gdLst/>
                    <a:ahLst/>
                    <a:rect l="l" t="t" r="r" b="b"/>
                    <a:pathLst>
                      <a:path w="121" h="136">
                        <a:moveTo>
                          <a:pt x="17" y="135"/>
                        </a:moveTo>
                        <a:lnTo>
                          <a:pt x="33" y="128"/>
                        </a:lnTo>
                        <a:lnTo>
                          <a:pt x="45" y="129"/>
                        </a:lnTo>
                        <a:lnTo>
                          <a:pt x="55" y="115"/>
                        </a:lnTo>
                        <a:lnTo>
                          <a:pt x="68" y="113"/>
                        </a:lnTo>
                        <a:lnTo>
                          <a:pt x="73" y="100"/>
                        </a:lnTo>
                        <a:lnTo>
                          <a:pt x="90" y="95"/>
                        </a:lnTo>
                        <a:lnTo>
                          <a:pt x="88" y="78"/>
                        </a:lnTo>
                        <a:lnTo>
                          <a:pt x="92" y="75"/>
                        </a:lnTo>
                        <a:lnTo>
                          <a:pt x="97" y="69"/>
                        </a:lnTo>
                        <a:lnTo>
                          <a:pt x="100" y="73"/>
                        </a:lnTo>
                        <a:lnTo>
                          <a:pt x="116" y="51"/>
                        </a:lnTo>
                        <a:lnTo>
                          <a:pt x="120" y="42"/>
                        </a:lnTo>
                        <a:lnTo>
                          <a:pt x="111" y="35"/>
                        </a:lnTo>
                        <a:lnTo>
                          <a:pt x="102" y="22"/>
                        </a:lnTo>
                        <a:lnTo>
                          <a:pt x="75" y="11"/>
                        </a:lnTo>
                        <a:lnTo>
                          <a:pt x="66" y="0"/>
                        </a:lnTo>
                        <a:lnTo>
                          <a:pt x="59" y="0"/>
                        </a:lnTo>
                        <a:lnTo>
                          <a:pt x="62" y="13"/>
                        </a:lnTo>
                        <a:lnTo>
                          <a:pt x="53" y="16"/>
                        </a:lnTo>
                        <a:lnTo>
                          <a:pt x="50" y="36"/>
                        </a:lnTo>
                        <a:lnTo>
                          <a:pt x="59" y="49"/>
                        </a:lnTo>
                        <a:lnTo>
                          <a:pt x="45" y="80"/>
                        </a:lnTo>
                        <a:lnTo>
                          <a:pt x="0" y="97"/>
                        </a:lnTo>
                        <a:lnTo>
                          <a:pt x="17" y="135"/>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52" name=""/>
                  <p:cNvSpPr/>
                  <p:nvPr/>
                </p:nvSpPr>
                <p:spPr>
                  <a:xfrm>
                    <a:off x="5693040" y="3362400"/>
                    <a:ext cx="9720" cy="16560"/>
                  </a:xfrm>
                  <a:custGeom>
                    <a:avLst/>
                    <a:gdLst/>
                    <a:ahLst/>
                    <a:rect l="l" t="t" r="r" b="b"/>
                    <a:pathLst>
                      <a:path w="7" h="12">
                        <a:moveTo>
                          <a:pt x="4" y="11"/>
                        </a:moveTo>
                        <a:lnTo>
                          <a:pt x="6" y="0"/>
                        </a:lnTo>
                        <a:lnTo>
                          <a:pt x="0" y="6"/>
                        </a:lnTo>
                        <a:lnTo>
                          <a:pt x="0" y="11"/>
                        </a:lnTo>
                        <a:lnTo>
                          <a:pt x="4" y="11"/>
                        </a:lnTo>
                      </a:path>
                    </a:pathLst>
                  </a:custGeom>
                  <a:solidFill>
                    <a:srgbClr val="ccffcc"/>
                  </a:solidFill>
                  <a:ln w="0">
                    <a:noFill/>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Times New Roman"/>
                    </a:endParaRPr>
                  </a:p>
                </p:txBody>
              </p:sp>
              <p:sp>
                <p:nvSpPr>
                  <p:cNvPr id="753" name=""/>
                  <p:cNvSpPr/>
                  <p:nvPr/>
                </p:nvSpPr>
                <p:spPr>
                  <a:xfrm>
                    <a:off x="5693040" y="3362400"/>
                    <a:ext cx="9720" cy="16560"/>
                  </a:xfrm>
                  <a:custGeom>
                    <a:avLst/>
                    <a:gdLst/>
                    <a:ahLst/>
                    <a:rect l="l" t="t" r="r" b="b"/>
                    <a:pathLst>
                      <a:path w="7" h="12">
                        <a:moveTo>
                          <a:pt x="4" y="11"/>
                        </a:moveTo>
                        <a:lnTo>
                          <a:pt x="6" y="0"/>
                        </a:lnTo>
                        <a:lnTo>
                          <a:pt x="0" y="6"/>
                        </a:lnTo>
                        <a:lnTo>
                          <a:pt x="0" y="11"/>
                        </a:lnTo>
                        <a:lnTo>
                          <a:pt x="4" y="11"/>
                        </a:lnTo>
                      </a:path>
                    </a:pathLst>
                  </a:custGeom>
                  <a:noFill/>
                  <a:ln cap="rnd" w="12600">
                    <a:solidFill>
                      <a:srgbClr val="99ff99"/>
                    </a:solidFill>
                    <a:round/>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Times New Roman"/>
                    </a:endParaRPr>
                  </a:p>
                </p:txBody>
              </p:sp>
              <p:sp>
                <p:nvSpPr>
                  <p:cNvPr id="754" name=""/>
                  <p:cNvSpPr/>
                  <p:nvPr/>
                </p:nvSpPr>
                <p:spPr>
                  <a:xfrm>
                    <a:off x="5797800" y="3098520"/>
                    <a:ext cx="357840" cy="323640"/>
                  </a:xfrm>
                  <a:custGeom>
                    <a:avLst/>
                    <a:gdLst/>
                    <a:ahLst/>
                    <a:rect l="l" t="t" r="r" b="b"/>
                    <a:pathLst>
                      <a:path w="256" h="234">
                        <a:moveTo>
                          <a:pt x="108" y="233"/>
                        </a:moveTo>
                        <a:lnTo>
                          <a:pt x="100" y="231"/>
                        </a:lnTo>
                        <a:lnTo>
                          <a:pt x="95" y="219"/>
                        </a:lnTo>
                        <a:lnTo>
                          <a:pt x="89" y="215"/>
                        </a:lnTo>
                        <a:lnTo>
                          <a:pt x="85" y="208"/>
                        </a:lnTo>
                        <a:lnTo>
                          <a:pt x="62" y="208"/>
                        </a:lnTo>
                        <a:lnTo>
                          <a:pt x="59" y="208"/>
                        </a:lnTo>
                        <a:lnTo>
                          <a:pt x="56" y="211"/>
                        </a:lnTo>
                        <a:lnTo>
                          <a:pt x="49" y="208"/>
                        </a:lnTo>
                        <a:lnTo>
                          <a:pt x="18" y="210"/>
                        </a:lnTo>
                        <a:lnTo>
                          <a:pt x="12" y="213"/>
                        </a:lnTo>
                        <a:lnTo>
                          <a:pt x="11" y="211"/>
                        </a:lnTo>
                        <a:lnTo>
                          <a:pt x="14" y="195"/>
                        </a:lnTo>
                        <a:lnTo>
                          <a:pt x="22" y="190"/>
                        </a:lnTo>
                        <a:lnTo>
                          <a:pt x="33" y="186"/>
                        </a:lnTo>
                        <a:lnTo>
                          <a:pt x="36" y="177"/>
                        </a:lnTo>
                        <a:lnTo>
                          <a:pt x="29" y="175"/>
                        </a:lnTo>
                        <a:lnTo>
                          <a:pt x="29" y="160"/>
                        </a:lnTo>
                        <a:lnTo>
                          <a:pt x="11" y="149"/>
                        </a:lnTo>
                        <a:lnTo>
                          <a:pt x="0" y="131"/>
                        </a:lnTo>
                        <a:lnTo>
                          <a:pt x="24" y="138"/>
                        </a:lnTo>
                        <a:lnTo>
                          <a:pt x="38" y="135"/>
                        </a:lnTo>
                        <a:lnTo>
                          <a:pt x="49" y="138"/>
                        </a:lnTo>
                        <a:lnTo>
                          <a:pt x="52" y="135"/>
                        </a:lnTo>
                        <a:lnTo>
                          <a:pt x="64" y="135"/>
                        </a:lnTo>
                        <a:lnTo>
                          <a:pt x="82" y="131"/>
                        </a:lnTo>
                        <a:lnTo>
                          <a:pt x="84" y="129"/>
                        </a:lnTo>
                        <a:lnTo>
                          <a:pt x="84" y="113"/>
                        </a:lnTo>
                        <a:lnTo>
                          <a:pt x="91" y="106"/>
                        </a:lnTo>
                        <a:lnTo>
                          <a:pt x="106" y="104"/>
                        </a:lnTo>
                        <a:lnTo>
                          <a:pt x="102" y="102"/>
                        </a:lnTo>
                        <a:lnTo>
                          <a:pt x="111" y="97"/>
                        </a:lnTo>
                        <a:lnTo>
                          <a:pt x="116" y="97"/>
                        </a:lnTo>
                        <a:lnTo>
                          <a:pt x="122" y="100"/>
                        </a:lnTo>
                        <a:lnTo>
                          <a:pt x="127" y="95"/>
                        </a:lnTo>
                        <a:lnTo>
                          <a:pt x="127" y="86"/>
                        </a:lnTo>
                        <a:lnTo>
                          <a:pt x="131" y="73"/>
                        </a:lnTo>
                        <a:lnTo>
                          <a:pt x="144" y="67"/>
                        </a:lnTo>
                        <a:lnTo>
                          <a:pt x="139" y="56"/>
                        </a:lnTo>
                        <a:lnTo>
                          <a:pt x="155" y="56"/>
                        </a:lnTo>
                        <a:lnTo>
                          <a:pt x="156" y="49"/>
                        </a:lnTo>
                        <a:lnTo>
                          <a:pt x="155" y="47"/>
                        </a:lnTo>
                        <a:lnTo>
                          <a:pt x="163" y="35"/>
                        </a:lnTo>
                        <a:lnTo>
                          <a:pt x="163" y="29"/>
                        </a:lnTo>
                        <a:lnTo>
                          <a:pt x="158" y="18"/>
                        </a:lnTo>
                        <a:lnTo>
                          <a:pt x="160" y="16"/>
                        </a:lnTo>
                        <a:lnTo>
                          <a:pt x="179" y="4"/>
                        </a:lnTo>
                        <a:lnTo>
                          <a:pt x="195" y="2"/>
                        </a:lnTo>
                        <a:lnTo>
                          <a:pt x="210" y="0"/>
                        </a:lnTo>
                        <a:lnTo>
                          <a:pt x="220" y="2"/>
                        </a:lnTo>
                        <a:lnTo>
                          <a:pt x="222" y="5"/>
                        </a:lnTo>
                        <a:lnTo>
                          <a:pt x="227" y="5"/>
                        </a:lnTo>
                        <a:lnTo>
                          <a:pt x="231" y="9"/>
                        </a:lnTo>
                        <a:lnTo>
                          <a:pt x="229" y="18"/>
                        </a:lnTo>
                        <a:lnTo>
                          <a:pt x="233" y="22"/>
                        </a:lnTo>
                        <a:lnTo>
                          <a:pt x="238" y="20"/>
                        </a:lnTo>
                        <a:lnTo>
                          <a:pt x="243" y="25"/>
                        </a:lnTo>
                        <a:lnTo>
                          <a:pt x="255" y="29"/>
                        </a:lnTo>
                        <a:lnTo>
                          <a:pt x="246" y="36"/>
                        </a:lnTo>
                        <a:lnTo>
                          <a:pt x="243" y="42"/>
                        </a:lnTo>
                        <a:lnTo>
                          <a:pt x="236" y="42"/>
                        </a:lnTo>
                        <a:lnTo>
                          <a:pt x="224" y="46"/>
                        </a:lnTo>
                        <a:lnTo>
                          <a:pt x="203" y="40"/>
                        </a:lnTo>
                        <a:lnTo>
                          <a:pt x="198" y="42"/>
                        </a:lnTo>
                        <a:lnTo>
                          <a:pt x="196" y="49"/>
                        </a:lnTo>
                        <a:lnTo>
                          <a:pt x="198" y="51"/>
                        </a:lnTo>
                        <a:lnTo>
                          <a:pt x="198" y="53"/>
                        </a:lnTo>
                        <a:lnTo>
                          <a:pt x="203" y="56"/>
                        </a:lnTo>
                        <a:lnTo>
                          <a:pt x="198" y="60"/>
                        </a:lnTo>
                        <a:lnTo>
                          <a:pt x="203" y="66"/>
                        </a:lnTo>
                        <a:lnTo>
                          <a:pt x="198" y="71"/>
                        </a:lnTo>
                        <a:lnTo>
                          <a:pt x="203" y="77"/>
                        </a:lnTo>
                        <a:lnTo>
                          <a:pt x="210" y="78"/>
                        </a:lnTo>
                        <a:lnTo>
                          <a:pt x="211" y="84"/>
                        </a:lnTo>
                        <a:lnTo>
                          <a:pt x="219" y="84"/>
                        </a:lnTo>
                        <a:lnTo>
                          <a:pt x="220" y="89"/>
                        </a:lnTo>
                        <a:lnTo>
                          <a:pt x="210" y="95"/>
                        </a:lnTo>
                        <a:lnTo>
                          <a:pt x="208" y="98"/>
                        </a:lnTo>
                        <a:lnTo>
                          <a:pt x="211" y="104"/>
                        </a:lnTo>
                        <a:lnTo>
                          <a:pt x="208" y="108"/>
                        </a:lnTo>
                        <a:lnTo>
                          <a:pt x="213" y="109"/>
                        </a:lnTo>
                        <a:lnTo>
                          <a:pt x="203" y="115"/>
                        </a:lnTo>
                        <a:lnTo>
                          <a:pt x="198" y="124"/>
                        </a:lnTo>
                        <a:lnTo>
                          <a:pt x="196" y="128"/>
                        </a:lnTo>
                        <a:lnTo>
                          <a:pt x="191" y="129"/>
                        </a:lnTo>
                        <a:lnTo>
                          <a:pt x="182" y="146"/>
                        </a:lnTo>
                        <a:lnTo>
                          <a:pt x="175" y="151"/>
                        </a:lnTo>
                        <a:lnTo>
                          <a:pt x="167" y="164"/>
                        </a:lnTo>
                        <a:lnTo>
                          <a:pt x="153" y="168"/>
                        </a:lnTo>
                        <a:lnTo>
                          <a:pt x="146" y="162"/>
                        </a:lnTo>
                        <a:lnTo>
                          <a:pt x="133" y="179"/>
                        </a:lnTo>
                        <a:lnTo>
                          <a:pt x="131" y="186"/>
                        </a:lnTo>
                        <a:lnTo>
                          <a:pt x="142" y="190"/>
                        </a:lnTo>
                        <a:lnTo>
                          <a:pt x="140" y="199"/>
                        </a:lnTo>
                        <a:lnTo>
                          <a:pt x="149" y="202"/>
                        </a:lnTo>
                        <a:lnTo>
                          <a:pt x="156" y="224"/>
                        </a:lnTo>
                        <a:lnTo>
                          <a:pt x="149" y="226"/>
                        </a:lnTo>
                        <a:lnTo>
                          <a:pt x="146" y="222"/>
                        </a:lnTo>
                        <a:lnTo>
                          <a:pt x="139" y="228"/>
                        </a:lnTo>
                        <a:lnTo>
                          <a:pt x="122" y="224"/>
                        </a:lnTo>
                        <a:lnTo>
                          <a:pt x="120" y="230"/>
                        </a:lnTo>
                        <a:lnTo>
                          <a:pt x="113" y="230"/>
                        </a:lnTo>
                        <a:lnTo>
                          <a:pt x="108" y="233"/>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55" name=""/>
                  <p:cNvSpPr/>
                  <p:nvPr/>
                </p:nvSpPr>
                <p:spPr>
                  <a:xfrm>
                    <a:off x="5797800" y="3098520"/>
                    <a:ext cx="357840" cy="323640"/>
                  </a:xfrm>
                  <a:custGeom>
                    <a:avLst/>
                    <a:gdLst/>
                    <a:ahLst/>
                    <a:rect l="l" t="t" r="r" b="b"/>
                    <a:pathLst>
                      <a:path w="256" h="234">
                        <a:moveTo>
                          <a:pt x="108" y="233"/>
                        </a:moveTo>
                        <a:lnTo>
                          <a:pt x="100" y="231"/>
                        </a:lnTo>
                        <a:lnTo>
                          <a:pt x="95" y="219"/>
                        </a:lnTo>
                        <a:lnTo>
                          <a:pt x="89" y="215"/>
                        </a:lnTo>
                        <a:lnTo>
                          <a:pt x="85" y="208"/>
                        </a:lnTo>
                        <a:lnTo>
                          <a:pt x="62" y="208"/>
                        </a:lnTo>
                        <a:lnTo>
                          <a:pt x="59" y="208"/>
                        </a:lnTo>
                        <a:lnTo>
                          <a:pt x="56" y="211"/>
                        </a:lnTo>
                        <a:lnTo>
                          <a:pt x="49" y="208"/>
                        </a:lnTo>
                        <a:lnTo>
                          <a:pt x="18" y="210"/>
                        </a:lnTo>
                        <a:lnTo>
                          <a:pt x="12" y="213"/>
                        </a:lnTo>
                        <a:lnTo>
                          <a:pt x="11" y="211"/>
                        </a:lnTo>
                        <a:lnTo>
                          <a:pt x="14" y="195"/>
                        </a:lnTo>
                        <a:lnTo>
                          <a:pt x="22" y="190"/>
                        </a:lnTo>
                        <a:lnTo>
                          <a:pt x="33" y="186"/>
                        </a:lnTo>
                        <a:lnTo>
                          <a:pt x="36" y="177"/>
                        </a:lnTo>
                        <a:lnTo>
                          <a:pt x="29" y="175"/>
                        </a:lnTo>
                        <a:lnTo>
                          <a:pt x="29" y="160"/>
                        </a:lnTo>
                        <a:lnTo>
                          <a:pt x="11" y="149"/>
                        </a:lnTo>
                        <a:lnTo>
                          <a:pt x="0" y="131"/>
                        </a:lnTo>
                        <a:lnTo>
                          <a:pt x="24" y="138"/>
                        </a:lnTo>
                        <a:lnTo>
                          <a:pt x="38" y="135"/>
                        </a:lnTo>
                        <a:lnTo>
                          <a:pt x="49" y="138"/>
                        </a:lnTo>
                        <a:lnTo>
                          <a:pt x="52" y="135"/>
                        </a:lnTo>
                        <a:lnTo>
                          <a:pt x="64" y="135"/>
                        </a:lnTo>
                        <a:lnTo>
                          <a:pt x="82" y="131"/>
                        </a:lnTo>
                        <a:lnTo>
                          <a:pt x="84" y="129"/>
                        </a:lnTo>
                        <a:lnTo>
                          <a:pt x="84" y="113"/>
                        </a:lnTo>
                        <a:lnTo>
                          <a:pt x="91" y="106"/>
                        </a:lnTo>
                        <a:lnTo>
                          <a:pt x="106" y="104"/>
                        </a:lnTo>
                        <a:lnTo>
                          <a:pt x="102" y="102"/>
                        </a:lnTo>
                        <a:lnTo>
                          <a:pt x="111" y="97"/>
                        </a:lnTo>
                        <a:lnTo>
                          <a:pt x="116" y="97"/>
                        </a:lnTo>
                        <a:lnTo>
                          <a:pt x="122" y="100"/>
                        </a:lnTo>
                        <a:lnTo>
                          <a:pt x="127" y="95"/>
                        </a:lnTo>
                        <a:lnTo>
                          <a:pt x="127" y="86"/>
                        </a:lnTo>
                        <a:lnTo>
                          <a:pt x="131" y="73"/>
                        </a:lnTo>
                        <a:lnTo>
                          <a:pt x="144" y="67"/>
                        </a:lnTo>
                        <a:lnTo>
                          <a:pt x="139" y="56"/>
                        </a:lnTo>
                        <a:lnTo>
                          <a:pt x="155" y="56"/>
                        </a:lnTo>
                        <a:lnTo>
                          <a:pt x="156" y="49"/>
                        </a:lnTo>
                        <a:lnTo>
                          <a:pt x="155" y="47"/>
                        </a:lnTo>
                        <a:lnTo>
                          <a:pt x="163" y="35"/>
                        </a:lnTo>
                        <a:lnTo>
                          <a:pt x="163" y="29"/>
                        </a:lnTo>
                        <a:lnTo>
                          <a:pt x="158" y="18"/>
                        </a:lnTo>
                        <a:lnTo>
                          <a:pt x="160" y="16"/>
                        </a:lnTo>
                        <a:lnTo>
                          <a:pt x="179" y="4"/>
                        </a:lnTo>
                        <a:lnTo>
                          <a:pt x="195" y="2"/>
                        </a:lnTo>
                        <a:lnTo>
                          <a:pt x="210" y="0"/>
                        </a:lnTo>
                        <a:lnTo>
                          <a:pt x="220" y="2"/>
                        </a:lnTo>
                        <a:lnTo>
                          <a:pt x="222" y="5"/>
                        </a:lnTo>
                        <a:lnTo>
                          <a:pt x="227" y="5"/>
                        </a:lnTo>
                        <a:lnTo>
                          <a:pt x="231" y="9"/>
                        </a:lnTo>
                        <a:lnTo>
                          <a:pt x="229" y="18"/>
                        </a:lnTo>
                        <a:lnTo>
                          <a:pt x="233" y="22"/>
                        </a:lnTo>
                        <a:lnTo>
                          <a:pt x="238" y="20"/>
                        </a:lnTo>
                        <a:lnTo>
                          <a:pt x="243" y="25"/>
                        </a:lnTo>
                        <a:lnTo>
                          <a:pt x="255" y="29"/>
                        </a:lnTo>
                        <a:lnTo>
                          <a:pt x="246" y="36"/>
                        </a:lnTo>
                        <a:lnTo>
                          <a:pt x="243" y="42"/>
                        </a:lnTo>
                        <a:lnTo>
                          <a:pt x="236" y="42"/>
                        </a:lnTo>
                        <a:lnTo>
                          <a:pt x="224" y="46"/>
                        </a:lnTo>
                        <a:lnTo>
                          <a:pt x="203" y="40"/>
                        </a:lnTo>
                        <a:lnTo>
                          <a:pt x="198" y="42"/>
                        </a:lnTo>
                        <a:lnTo>
                          <a:pt x="196" y="49"/>
                        </a:lnTo>
                        <a:lnTo>
                          <a:pt x="198" y="51"/>
                        </a:lnTo>
                        <a:lnTo>
                          <a:pt x="198" y="53"/>
                        </a:lnTo>
                        <a:lnTo>
                          <a:pt x="203" y="56"/>
                        </a:lnTo>
                        <a:lnTo>
                          <a:pt x="198" y="60"/>
                        </a:lnTo>
                        <a:lnTo>
                          <a:pt x="203" y="66"/>
                        </a:lnTo>
                        <a:lnTo>
                          <a:pt x="198" y="71"/>
                        </a:lnTo>
                        <a:lnTo>
                          <a:pt x="203" y="77"/>
                        </a:lnTo>
                        <a:lnTo>
                          <a:pt x="210" y="78"/>
                        </a:lnTo>
                        <a:lnTo>
                          <a:pt x="211" y="84"/>
                        </a:lnTo>
                        <a:lnTo>
                          <a:pt x="219" y="84"/>
                        </a:lnTo>
                        <a:lnTo>
                          <a:pt x="220" y="89"/>
                        </a:lnTo>
                        <a:lnTo>
                          <a:pt x="210" y="95"/>
                        </a:lnTo>
                        <a:lnTo>
                          <a:pt x="208" y="98"/>
                        </a:lnTo>
                        <a:lnTo>
                          <a:pt x="211" y="104"/>
                        </a:lnTo>
                        <a:lnTo>
                          <a:pt x="208" y="108"/>
                        </a:lnTo>
                        <a:lnTo>
                          <a:pt x="213" y="109"/>
                        </a:lnTo>
                        <a:lnTo>
                          <a:pt x="203" y="115"/>
                        </a:lnTo>
                        <a:lnTo>
                          <a:pt x="198" y="124"/>
                        </a:lnTo>
                        <a:lnTo>
                          <a:pt x="196" y="128"/>
                        </a:lnTo>
                        <a:lnTo>
                          <a:pt x="191" y="129"/>
                        </a:lnTo>
                        <a:lnTo>
                          <a:pt x="182" y="146"/>
                        </a:lnTo>
                        <a:lnTo>
                          <a:pt x="175" y="151"/>
                        </a:lnTo>
                        <a:lnTo>
                          <a:pt x="167" y="164"/>
                        </a:lnTo>
                        <a:lnTo>
                          <a:pt x="153" y="168"/>
                        </a:lnTo>
                        <a:lnTo>
                          <a:pt x="146" y="162"/>
                        </a:lnTo>
                        <a:lnTo>
                          <a:pt x="133" y="179"/>
                        </a:lnTo>
                        <a:lnTo>
                          <a:pt x="131" y="186"/>
                        </a:lnTo>
                        <a:lnTo>
                          <a:pt x="142" y="190"/>
                        </a:lnTo>
                        <a:lnTo>
                          <a:pt x="140" y="199"/>
                        </a:lnTo>
                        <a:lnTo>
                          <a:pt x="149" y="202"/>
                        </a:lnTo>
                        <a:lnTo>
                          <a:pt x="156" y="224"/>
                        </a:lnTo>
                        <a:lnTo>
                          <a:pt x="149" y="226"/>
                        </a:lnTo>
                        <a:lnTo>
                          <a:pt x="146" y="222"/>
                        </a:lnTo>
                        <a:lnTo>
                          <a:pt x="139" y="228"/>
                        </a:lnTo>
                        <a:lnTo>
                          <a:pt x="122" y="224"/>
                        </a:lnTo>
                        <a:lnTo>
                          <a:pt x="120" y="230"/>
                        </a:lnTo>
                        <a:lnTo>
                          <a:pt x="113" y="230"/>
                        </a:lnTo>
                        <a:lnTo>
                          <a:pt x="108" y="233"/>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56" name=""/>
                  <p:cNvSpPr/>
                  <p:nvPr/>
                </p:nvSpPr>
                <p:spPr>
                  <a:xfrm>
                    <a:off x="5581440" y="3368160"/>
                    <a:ext cx="19080" cy="35640"/>
                  </a:xfrm>
                  <a:custGeom>
                    <a:avLst/>
                    <a:gdLst/>
                    <a:ahLst/>
                    <a:rect l="l" t="t" r="r" b="b"/>
                    <a:pathLst>
                      <a:path w="14" h="26">
                        <a:moveTo>
                          <a:pt x="11" y="24"/>
                        </a:moveTo>
                        <a:lnTo>
                          <a:pt x="13" y="4"/>
                        </a:lnTo>
                        <a:lnTo>
                          <a:pt x="7" y="0"/>
                        </a:lnTo>
                        <a:lnTo>
                          <a:pt x="0" y="11"/>
                        </a:lnTo>
                        <a:lnTo>
                          <a:pt x="0" y="22"/>
                        </a:lnTo>
                        <a:lnTo>
                          <a:pt x="6" y="25"/>
                        </a:lnTo>
                        <a:lnTo>
                          <a:pt x="11" y="24"/>
                        </a:lnTo>
                      </a:path>
                    </a:pathLst>
                  </a:custGeom>
                  <a:solidFill>
                    <a:srgbClr val="ccffcc"/>
                  </a:solidFill>
                  <a:ln w="0">
                    <a:noFill/>
                  </a:ln>
                </p:spPr>
                <p:style>
                  <a:lnRef idx="0"/>
                  <a:fillRef idx="0"/>
                  <a:effectRef idx="0"/>
                  <a:fontRef idx="minor"/>
                </p:style>
                <p:txBody>
                  <a:bodyPr lIns="90000" rIns="90000" tIns="-11160" bIns="-11160" anchor="t">
                    <a:noAutofit/>
                  </a:bodyPr>
                  <a:p>
                    <a:endParaRPr b="0" lang="en-US" sz="2400" strike="noStrike" u="none">
                      <a:solidFill>
                        <a:srgbClr val="000000"/>
                      </a:solidFill>
                      <a:effectLst/>
                      <a:uFillTx/>
                      <a:latin typeface="Times New Roman"/>
                    </a:endParaRPr>
                  </a:p>
                </p:txBody>
              </p:sp>
              <p:sp>
                <p:nvSpPr>
                  <p:cNvPr id="757" name=""/>
                  <p:cNvSpPr/>
                  <p:nvPr/>
                </p:nvSpPr>
                <p:spPr>
                  <a:xfrm>
                    <a:off x="5581440" y="3368160"/>
                    <a:ext cx="19080" cy="35640"/>
                  </a:xfrm>
                  <a:custGeom>
                    <a:avLst/>
                    <a:gdLst/>
                    <a:ahLst/>
                    <a:rect l="l" t="t" r="r" b="b"/>
                    <a:pathLst>
                      <a:path w="14" h="26">
                        <a:moveTo>
                          <a:pt x="11" y="24"/>
                        </a:moveTo>
                        <a:lnTo>
                          <a:pt x="13" y="4"/>
                        </a:lnTo>
                        <a:lnTo>
                          <a:pt x="7" y="0"/>
                        </a:lnTo>
                        <a:lnTo>
                          <a:pt x="0" y="11"/>
                        </a:lnTo>
                        <a:lnTo>
                          <a:pt x="0" y="22"/>
                        </a:lnTo>
                        <a:lnTo>
                          <a:pt x="6" y="25"/>
                        </a:lnTo>
                        <a:lnTo>
                          <a:pt x="11" y="24"/>
                        </a:lnTo>
                      </a:path>
                    </a:pathLst>
                  </a:custGeom>
                  <a:noFill/>
                  <a:ln cap="rnd" w="12600">
                    <a:solidFill>
                      <a:srgbClr val="99ff99"/>
                    </a:solidFill>
                    <a:round/>
                  </a:ln>
                </p:spPr>
                <p:style>
                  <a:lnRef idx="0"/>
                  <a:fillRef idx="0"/>
                  <a:effectRef idx="0"/>
                  <a:fontRef idx="minor"/>
                </p:style>
                <p:txBody>
                  <a:bodyPr lIns="90000" rIns="90000" tIns="-11160" bIns="-11160" anchor="t">
                    <a:noAutofit/>
                  </a:bodyPr>
                  <a:p>
                    <a:endParaRPr b="0" lang="en-US" sz="2400" strike="noStrike" u="none">
                      <a:solidFill>
                        <a:srgbClr val="000000"/>
                      </a:solidFill>
                      <a:effectLst/>
                      <a:uFillTx/>
                      <a:latin typeface="Times New Roman"/>
                    </a:endParaRPr>
                  </a:p>
                </p:txBody>
              </p:sp>
              <p:sp>
                <p:nvSpPr>
                  <p:cNvPr id="758" name=""/>
                  <p:cNvSpPr/>
                  <p:nvPr/>
                </p:nvSpPr>
                <p:spPr>
                  <a:xfrm>
                    <a:off x="5240160" y="3218760"/>
                    <a:ext cx="450360" cy="384120"/>
                  </a:xfrm>
                  <a:custGeom>
                    <a:avLst/>
                    <a:gdLst/>
                    <a:ahLst/>
                    <a:rect l="l" t="t" r="r" b="b"/>
                    <a:pathLst>
                      <a:path w="322" h="278">
                        <a:moveTo>
                          <a:pt x="120" y="267"/>
                        </a:moveTo>
                        <a:lnTo>
                          <a:pt x="115" y="246"/>
                        </a:lnTo>
                        <a:lnTo>
                          <a:pt x="106" y="241"/>
                        </a:lnTo>
                        <a:lnTo>
                          <a:pt x="97" y="228"/>
                        </a:lnTo>
                        <a:lnTo>
                          <a:pt x="95" y="215"/>
                        </a:lnTo>
                        <a:lnTo>
                          <a:pt x="85" y="206"/>
                        </a:lnTo>
                        <a:lnTo>
                          <a:pt x="69" y="197"/>
                        </a:lnTo>
                        <a:lnTo>
                          <a:pt x="66" y="177"/>
                        </a:lnTo>
                        <a:lnTo>
                          <a:pt x="66" y="170"/>
                        </a:lnTo>
                        <a:lnTo>
                          <a:pt x="57" y="146"/>
                        </a:lnTo>
                        <a:lnTo>
                          <a:pt x="47" y="139"/>
                        </a:lnTo>
                        <a:lnTo>
                          <a:pt x="42" y="137"/>
                        </a:lnTo>
                        <a:lnTo>
                          <a:pt x="35" y="119"/>
                        </a:lnTo>
                        <a:lnTo>
                          <a:pt x="7" y="75"/>
                        </a:lnTo>
                        <a:lnTo>
                          <a:pt x="0" y="73"/>
                        </a:lnTo>
                        <a:lnTo>
                          <a:pt x="4" y="51"/>
                        </a:lnTo>
                        <a:lnTo>
                          <a:pt x="4" y="53"/>
                        </a:lnTo>
                        <a:lnTo>
                          <a:pt x="20" y="55"/>
                        </a:lnTo>
                        <a:lnTo>
                          <a:pt x="29" y="42"/>
                        </a:lnTo>
                        <a:lnTo>
                          <a:pt x="42" y="41"/>
                        </a:lnTo>
                        <a:lnTo>
                          <a:pt x="44" y="35"/>
                        </a:lnTo>
                        <a:lnTo>
                          <a:pt x="49" y="31"/>
                        </a:lnTo>
                        <a:lnTo>
                          <a:pt x="33" y="13"/>
                        </a:lnTo>
                        <a:lnTo>
                          <a:pt x="62" y="8"/>
                        </a:lnTo>
                        <a:lnTo>
                          <a:pt x="68" y="0"/>
                        </a:lnTo>
                        <a:lnTo>
                          <a:pt x="90" y="8"/>
                        </a:lnTo>
                        <a:lnTo>
                          <a:pt x="108" y="21"/>
                        </a:lnTo>
                        <a:lnTo>
                          <a:pt x="124" y="28"/>
                        </a:lnTo>
                        <a:lnTo>
                          <a:pt x="128" y="33"/>
                        </a:lnTo>
                        <a:lnTo>
                          <a:pt x="135" y="35"/>
                        </a:lnTo>
                        <a:lnTo>
                          <a:pt x="137" y="46"/>
                        </a:lnTo>
                        <a:lnTo>
                          <a:pt x="153" y="55"/>
                        </a:lnTo>
                        <a:lnTo>
                          <a:pt x="166" y="62"/>
                        </a:lnTo>
                        <a:lnTo>
                          <a:pt x="181" y="55"/>
                        </a:lnTo>
                        <a:lnTo>
                          <a:pt x="193" y="59"/>
                        </a:lnTo>
                        <a:lnTo>
                          <a:pt x="198" y="66"/>
                        </a:lnTo>
                        <a:lnTo>
                          <a:pt x="208" y="66"/>
                        </a:lnTo>
                        <a:lnTo>
                          <a:pt x="213" y="77"/>
                        </a:lnTo>
                        <a:lnTo>
                          <a:pt x="221" y="84"/>
                        </a:lnTo>
                        <a:lnTo>
                          <a:pt x="222" y="90"/>
                        </a:lnTo>
                        <a:lnTo>
                          <a:pt x="233" y="97"/>
                        </a:lnTo>
                        <a:lnTo>
                          <a:pt x="235" y="106"/>
                        </a:lnTo>
                        <a:lnTo>
                          <a:pt x="235" y="113"/>
                        </a:lnTo>
                        <a:lnTo>
                          <a:pt x="245" y="130"/>
                        </a:lnTo>
                        <a:lnTo>
                          <a:pt x="250" y="133"/>
                        </a:lnTo>
                        <a:lnTo>
                          <a:pt x="259" y="146"/>
                        </a:lnTo>
                        <a:lnTo>
                          <a:pt x="262" y="159"/>
                        </a:lnTo>
                        <a:lnTo>
                          <a:pt x="310" y="168"/>
                        </a:lnTo>
                        <a:lnTo>
                          <a:pt x="312" y="164"/>
                        </a:lnTo>
                        <a:lnTo>
                          <a:pt x="321" y="177"/>
                        </a:lnTo>
                        <a:lnTo>
                          <a:pt x="308" y="208"/>
                        </a:lnTo>
                        <a:lnTo>
                          <a:pt x="262" y="225"/>
                        </a:lnTo>
                        <a:lnTo>
                          <a:pt x="215" y="236"/>
                        </a:lnTo>
                        <a:lnTo>
                          <a:pt x="177" y="277"/>
                        </a:lnTo>
                        <a:lnTo>
                          <a:pt x="177" y="261"/>
                        </a:lnTo>
                        <a:lnTo>
                          <a:pt x="149" y="252"/>
                        </a:lnTo>
                        <a:lnTo>
                          <a:pt x="133" y="256"/>
                        </a:lnTo>
                        <a:lnTo>
                          <a:pt x="120" y="267"/>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59" name=""/>
                  <p:cNvSpPr/>
                  <p:nvPr/>
                </p:nvSpPr>
                <p:spPr>
                  <a:xfrm>
                    <a:off x="5240160" y="3218760"/>
                    <a:ext cx="450360" cy="384120"/>
                  </a:xfrm>
                  <a:custGeom>
                    <a:avLst/>
                    <a:gdLst/>
                    <a:ahLst/>
                    <a:rect l="l" t="t" r="r" b="b"/>
                    <a:pathLst>
                      <a:path w="322" h="278">
                        <a:moveTo>
                          <a:pt x="120" y="267"/>
                        </a:moveTo>
                        <a:lnTo>
                          <a:pt x="115" y="246"/>
                        </a:lnTo>
                        <a:lnTo>
                          <a:pt x="106" y="241"/>
                        </a:lnTo>
                        <a:lnTo>
                          <a:pt x="97" y="228"/>
                        </a:lnTo>
                        <a:lnTo>
                          <a:pt x="95" y="215"/>
                        </a:lnTo>
                        <a:lnTo>
                          <a:pt x="85" y="206"/>
                        </a:lnTo>
                        <a:lnTo>
                          <a:pt x="69" y="197"/>
                        </a:lnTo>
                        <a:lnTo>
                          <a:pt x="66" y="177"/>
                        </a:lnTo>
                        <a:lnTo>
                          <a:pt x="66" y="170"/>
                        </a:lnTo>
                        <a:lnTo>
                          <a:pt x="57" y="146"/>
                        </a:lnTo>
                        <a:lnTo>
                          <a:pt x="47" y="139"/>
                        </a:lnTo>
                        <a:lnTo>
                          <a:pt x="42" y="137"/>
                        </a:lnTo>
                        <a:lnTo>
                          <a:pt x="35" y="119"/>
                        </a:lnTo>
                        <a:lnTo>
                          <a:pt x="7" y="75"/>
                        </a:lnTo>
                        <a:lnTo>
                          <a:pt x="0" y="73"/>
                        </a:lnTo>
                        <a:lnTo>
                          <a:pt x="4" y="51"/>
                        </a:lnTo>
                        <a:lnTo>
                          <a:pt x="4" y="53"/>
                        </a:lnTo>
                        <a:lnTo>
                          <a:pt x="20" y="55"/>
                        </a:lnTo>
                        <a:lnTo>
                          <a:pt x="29" y="42"/>
                        </a:lnTo>
                        <a:lnTo>
                          <a:pt x="42" y="41"/>
                        </a:lnTo>
                        <a:lnTo>
                          <a:pt x="44" y="35"/>
                        </a:lnTo>
                        <a:lnTo>
                          <a:pt x="49" y="31"/>
                        </a:lnTo>
                        <a:lnTo>
                          <a:pt x="33" y="13"/>
                        </a:lnTo>
                        <a:lnTo>
                          <a:pt x="62" y="8"/>
                        </a:lnTo>
                        <a:lnTo>
                          <a:pt x="68" y="0"/>
                        </a:lnTo>
                        <a:lnTo>
                          <a:pt x="90" y="8"/>
                        </a:lnTo>
                        <a:lnTo>
                          <a:pt x="108" y="21"/>
                        </a:lnTo>
                        <a:lnTo>
                          <a:pt x="124" y="28"/>
                        </a:lnTo>
                        <a:lnTo>
                          <a:pt x="128" y="33"/>
                        </a:lnTo>
                        <a:lnTo>
                          <a:pt x="135" y="35"/>
                        </a:lnTo>
                        <a:lnTo>
                          <a:pt x="137" y="46"/>
                        </a:lnTo>
                        <a:lnTo>
                          <a:pt x="153" y="55"/>
                        </a:lnTo>
                        <a:lnTo>
                          <a:pt x="166" y="62"/>
                        </a:lnTo>
                        <a:lnTo>
                          <a:pt x="181" y="55"/>
                        </a:lnTo>
                        <a:lnTo>
                          <a:pt x="193" y="59"/>
                        </a:lnTo>
                        <a:lnTo>
                          <a:pt x="198" y="66"/>
                        </a:lnTo>
                        <a:lnTo>
                          <a:pt x="208" y="66"/>
                        </a:lnTo>
                        <a:lnTo>
                          <a:pt x="213" y="77"/>
                        </a:lnTo>
                        <a:lnTo>
                          <a:pt x="221" y="84"/>
                        </a:lnTo>
                        <a:lnTo>
                          <a:pt x="222" y="90"/>
                        </a:lnTo>
                        <a:lnTo>
                          <a:pt x="233" y="97"/>
                        </a:lnTo>
                        <a:lnTo>
                          <a:pt x="235" y="106"/>
                        </a:lnTo>
                        <a:lnTo>
                          <a:pt x="235" y="113"/>
                        </a:lnTo>
                        <a:lnTo>
                          <a:pt x="245" y="130"/>
                        </a:lnTo>
                        <a:lnTo>
                          <a:pt x="250" y="133"/>
                        </a:lnTo>
                        <a:lnTo>
                          <a:pt x="259" y="146"/>
                        </a:lnTo>
                        <a:lnTo>
                          <a:pt x="262" y="159"/>
                        </a:lnTo>
                        <a:lnTo>
                          <a:pt x="310" y="168"/>
                        </a:lnTo>
                        <a:lnTo>
                          <a:pt x="312" y="164"/>
                        </a:lnTo>
                        <a:lnTo>
                          <a:pt x="321" y="177"/>
                        </a:lnTo>
                        <a:lnTo>
                          <a:pt x="308" y="208"/>
                        </a:lnTo>
                        <a:lnTo>
                          <a:pt x="262" y="225"/>
                        </a:lnTo>
                        <a:lnTo>
                          <a:pt x="215" y="236"/>
                        </a:lnTo>
                        <a:lnTo>
                          <a:pt x="177" y="277"/>
                        </a:lnTo>
                        <a:lnTo>
                          <a:pt x="177" y="261"/>
                        </a:lnTo>
                        <a:lnTo>
                          <a:pt x="149" y="252"/>
                        </a:lnTo>
                        <a:lnTo>
                          <a:pt x="133" y="256"/>
                        </a:lnTo>
                        <a:lnTo>
                          <a:pt x="120" y="267"/>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60" name=""/>
                  <p:cNvSpPr/>
                  <p:nvPr/>
                </p:nvSpPr>
                <p:spPr>
                  <a:xfrm>
                    <a:off x="5255280" y="3091680"/>
                    <a:ext cx="150840" cy="127080"/>
                  </a:xfrm>
                  <a:custGeom>
                    <a:avLst/>
                    <a:gdLst/>
                    <a:ahLst/>
                    <a:rect l="l" t="t" r="r" b="b"/>
                    <a:pathLst>
                      <a:path w="108" h="92">
                        <a:moveTo>
                          <a:pt x="50" y="74"/>
                        </a:moveTo>
                        <a:lnTo>
                          <a:pt x="17" y="91"/>
                        </a:lnTo>
                        <a:lnTo>
                          <a:pt x="4" y="85"/>
                        </a:lnTo>
                        <a:lnTo>
                          <a:pt x="0" y="85"/>
                        </a:lnTo>
                        <a:lnTo>
                          <a:pt x="2" y="76"/>
                        </a:lnTo>
                        <a:lnTo>
                          <a:pt x="10" y="69"/>
                        </a:lnTo>
                        <a:lnTo>
                          <a:pt x="10" y="65"/>
                        </a:lnTo>
                        <a:lnTo>
                          <a:pt x="15" y="63"/>
                        </a:lnTo>
                        <a:lnTo>
                          <a:pt x="15" y="61"/>
                        </a:lnTo>
                        <a:lnTo>
                          <a:pt x="20" y="58"/>
                        </a:lnTo>
                        <a:lnTo>
                          <a:pt x="15" y="51"/>
                        </a:lnTo>
                        <a:lnTo>
                          <a:pt x="17" y="47"/>
                        </a:lnTo>
                        <a:lnTo>
                          <a:pt x="10" y="47"/>
                        </a:lnTo>
                        <a:lnTo>
                          <a:pt x="8" y="27"/>
                        </a:lnTo>
                        <a:lnTo>
                          <a:pt x="8" y="23"/>
                        </a:lnTo>
                        <a:lnTo>
                          <a:pt x="11" y="27"/>
                        </a:lnTo>
                        <a:lnTo>
                          <a:pt x="15" y="20"/>
                        </a:lnTo>
                        <a:lnTo>
                          <a:pt x="20" y="20"/>
                        </a:lnTo>
                        <a:lnTo>
                          <a:pt x="17" y="14"/>
                        </a:lnTo>
                        <a:lnTo>
                          <a:pt x="20" y="7"/>
                        </a:lnTo>
                        <a:lnTo>
                          <a:pt x="31" y="10"/>
                        </a:lnTo>
                        <a:lnTo>
                          <a:pt x="46" y="5"/>
                        </a:lnTo>
                        <a:lnTo>
                          <a:pt x="58" y="10"/>
                        </a:lnTo>
                        <a:lnTo>
                          <a:pt x="80" y="1"/>
                        </a:lnTo>
                        <a:lnTo>
                          <a:pt x="96" y="3"/>
                        </a:lnTo>
                        <a:lnTo>
                          <a:pt x="103" y="0"/>
                        </a:lnTo>
                        <a:lnTo>
                          <a:pt x="107" y="1"/>
                        </a:lnTo>
                        <a:lnTo>
                          <a:pt x="98" y="12"/>
                        </a:lnTo>
                        <a:lnTo>
                          <a:pt x="89" y="14"/>
                        </a:lnTo>
                        <a:lnTo>
                          <a:pt x="88" y="45"/>
                        </a:lnTo>
                        <a:lnTo>
                          <a:pt x="86" y="52"/>
                        </a:lnTo>
                        <a:lnTo>
                          <a:pt x="50" y="74"/>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61" name=""/>
                  <p:cNvSpPr/>
                  <p:nvPr/>
                </p:nvSpPr>
                <p:spPr>
                  <a:xfrm>
                    <a:off x="5255280" y="3091680"/>
                    <a:ext cx="150840" cy="127080"/>
                  </a:xfrm>
                  <a:custGeom>
                    <a:avLst/>
                    <a:gdLst/>
                    <a:ahLst/>
                    <a:rect l="l" t="t" r="r" b="b"/>
                    <a:pathLst>
                      <a:path w="108" h="92">
                        <a:moveTo>
                          <a:pt x="50" y="74"/>
                        </a:moveTo>
                        <a:lnTo>
                          <a:pt x="17" y="91"/>
                        </a:lnTo>
                        <a:lnTo>
                          <a:pt x="4" y="85"/>
                        </a:lnTo>
                        <a:lnTo>
                          <a:pt x="0" y="85"/>
                        </a:lnTo>
                        <a:lnTo>
                          <a:pt x="2" y="76"/>
                        </a:lnTo>
                        <a:lnTo>
                          <a:pt x="10" y="69"/>
                        </a:lnTo>
                        <a:lnTo>
                          <a:pt x="10" y="65"/>
                        </a:lnTo>
                        <a:lnTo>
                          <a:pt x="15" y="63"/>
                        </a:lnTo>
                        <a:lnTo>
                          <a:pt x="15" y="61"/>
                        </a:lnTo>
                        <a:lnTo>
                          <a:pt x="20" y="58"/>
                        </a:lnTo>
                        <a:lnTo>
                          <a:pt x="15" y="51"/>
                        </a:lnTo>
                        <a:lnTo>
                          <a:pt x="17" y="47"/>
                        </a:lnTo>
                        <a:lnTo>
                          <a:pt x="10" y="47"/>
                        </a:lnTo>
                        <a:lnTo>
                          <a:pt x="8" y="27"/>
                        </a:lnTo>
                        <a:lnTo>
                          <a:pt x="8" y="23"/>
                        </a:lnTo>
                        <a:lnTo>
                          <a:pt x="11" y="27"/>
                        </a:lnTo>
                        <a:lnTo>
                          <a:pt x="15" y="20"/>
                        </a:lnTo>
                        <a:lnTo>
                          <a:pt x="20" y="20"/>
                        </a:lnTo>
                        <a:lnTo>
                          <a:pt x="17" y="14"/>
                        </a:lnTo>
                        <a:lnTo>
                          <a:pt x="20" y="7"/>
                        </a:lnTo>
                        <a:lnTo>
                          <a:pt x="31" y="10"/>
                        </a:lnTo>
                        <a:lnTo>
                          <a:pt x="46" y="5"/>
                        </a:lnTo>
                        <a:lnTo>
                          <a:pt x="58" y="10"/>
                        </a:lnTo>
                        <a:lnTo>
                          <a:pt x="80" y="1"/>
                        </a:lnTo>
                        <a:lnTo>
                          <a:pt x="96" y="3"/>
                        </a:lnTo>
                        <a:lnTo>
                          <a:pt x="103" y="0"/>
                        </a:lnTo>
                        <a:lnTo>
                          <a:pt x="107" y="1"/>
                        </a:lnTo>
                        <a:lnTo>
                          <a:pt x="98" y="12"/>
                        </a:lnTo>
                        <a:lnTo>
                          <a:pt x="89" y="14"/>
                        </a:lnTo>
                        <a:lnTo>
                          <a:pt x="88" y="45"/>
                        </a:lnTo>
                        <a:lnTo>
                          <a:pt x="86" y="52"/>
                        </a:lnTo>
                        <a:lnTo>
                          <a:pt x="50" y="74"/>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62" name=""/>
                  <p:cNvSpPr/>
                  <p:nvPr/>
                </p:nvSpPr>
                <p:spPr>
                  <a:xfrm>
                    <a:off x="5589720" y="3371040"/>
                    <a:ext cx="110160" cy="81360"/>
                  </a:xfrm>
                  <a:custGeom>
                    <a:avLst/>
                    <a:gdLst/>
                    <a:ahLst/>
                    <a:rect l="l" t="t" r="r" b="b"/>
                    <a:pathLst>
                      <a:path w="79" h="59">
                        <a:moveTo>
                          <a:pt x="78" y="18"/>
                        </a:moveTo>
                        <a:lnTo>
                          <a:pt x="78" y="5"/>
                        </a:lnTo>
                        <a:lnTo>
                          <a:pt x="74" y="5"/>
                        </a:lnTo>
                        <a:lnTo>
                          <a:pt x="74" y="0"/>
                        </a:lnTo>
                        <a:lnTo>
                          <a:pt x="51" y="25"/>
                        </a:lnTo>
                        <a:lnTo>
                          <a:pt x="51" y="27"/>
                        </a:lnTo>
                        <a:lnTo>
                          <a:pt x="43" y="31"/>
                        </a:lnTo>
                        <a:lnTo>
                          <a:pt x="24" y="29"/>
                        </a:lnTo>
                        <a:lnTo>
                          <a:pt x="18" y="33"/>
                        </a:lnTo>
                        <a:lnTo>
                          <a:pt x="11" y="33"/>
                        </a:lnTo>
                        <a:lnTo>
                          <a:pt x="9" y="29"/>
                        </a:lnTo>
                        <a:lnTo>
                          <a:pt x="5" y="27"/>
                        </a:lnTo>
                        <a:lnTo>
                          <a:pt x="5" y="22"/>
                        </a:lnTo>
                        <a:lnTo>
                          <a:pt x="0" y="23"/>
                        </a:lnTo>
                        <a:lnTo>
                          <a:pt x="9" y="36"/>
                        </a:lnTo>
                        <a:lnTo>
                          <a:pt x="12" y="49"/>
                        </a:lnTo>
                        <a:lnTo>
                          <a:pt x="60" y="58"/>
                        </a:lnTo>
                        <a:lnTo>
                          <a:pt x="62" y="54"/>
                        </a:lnTo>
                        <a:lnTo>
                          <a:pt x="66" y="34"/>
                        </a:lnTo>
                        <a:lnTo>
                          <a:pt x="74" y="31"/>
                        </a:lnTo>
                        <a:lnTo>
                          <a:pt x="71" y="18"/>
                        </a:lnTo>
                        <a:lnTo>
                          <a:pt x="78" y="18"/>
                        </a:lnTo>
                      </a:path>
                    </a:pathLst>
                  </a:custGeom>
                  <a:solidFill>
                    <a:srgbClr val="ccffcc"/>
                  </a:solidFill>
                  <a:ln w="0">
                    <a:noFill/>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Times New Roman"/>
                    </a:endParaRPr>
                  </a:p>
                </p:txBody>
              </p:sp>
              <p:sp>
                <p:nvSpPr>
                  <p:cNvPr id="763" name=""/>
                  <p:cNvSpPr/>
                  <p:nvPr/>
                </p:nvSpPr>
                <p:spPr>
                  <a:xfrm>
                    <a:off x="5589720" y="3371040"/>
                    <a:ext cx="110160" cy="81360"/>
                  </a:xfrm>
                  <a:custGeom>
                    <a:avLst/>
                    <a:gdLst/>
                    <a:ahLst/>
                    <a:rect l="l" t="t" r="r" b="b"/>
                    <a:pathLst>
                      <a:path w="79" h="59">
                        <a:moveTo>
                          <a:pt x="78" y="18"/>
                        </a:moveTo>
                        <a:lnTo>
                          <a:pt x="78" y="5"/>
                        </a:lnTo>
                        <a:lnTo>
                          <a:pt x="74" y="5"/>
                        </a:lnTo>
                        <a:lnTo>
                          <a:pt x="74" y="0"/>
                        </a:lnTo>
                        <a:lnTo>
                          <a:pt x="51" y="25"/>
                        </a:lnTo>
                        <a:lnTo>
                          <a:pt x="51" y="27"/>
                        </a:lnTo>
                        <a:lnTo>
                          <a:pt x="43" y="31"/>
                        </a:lnTo>
                        <a:lnTo>
                          <a:pt x="24" y="29"/>
                        </a:lnTo>
                        <a:lnTo>
                          <a:pt x="18" y="33"/>
                        </a:lnTo>
                        <a:lnTo>
                          <a:pt x="11" y="33"/>
                        </a:lnTo>
                        <a:lnTo>
                          <a:pt x="9" y="29"/>
                        </a:lnTo>
                        <a:lnTo>
                          <a:pt x="5" y="27"/>
                        </a:lnTo>
                        <a:lnTo>
                          <a:pt x="5" y="22"/>
                        </a:lnTo>
                        <a:lnTo>
                          <a:pt x="0" y="23"/>
                        </a:lnTo>
                        <a:lnTo>
                          <a:pt x="9" y="36"/>
                        </a:lnTo>
                        <a:lnTo>
                          <a:pt x="12" y="49"/>
                        </a:lnTo>
                        <a:lnTo>
                          <a:pt x="60" y="58"/>
                        </a:lnTo>
                        <a:lnTo>
                          <a:pt x="62" y="54"/>
                        </a:lnTo>
                        <a:lnTo>
                          <a:pt x="66" y="34"/>
                        </a:lnTo>
                        <a:lnTo>
                          <a:pt x="74" y="31"/>
                        </a:lnTo>
                        <a:lnTo>
                          <a:pt x="71" y="18"/>
                        </a:lnTo>
                        <a:lnTo>
                          <a:pt x="78" y="18"/>
                        </a:lnTo>
                      </a:path>
                    </a:pathLst>
                  </a:custGeom>
                  <a:noFill/>
                  <a:ln cap="rnd" w="12600">
                    <a:solidFill>
                      <a:srgbClr val="99ff99"/>
                    </a:solidFill>
                    <a:round/>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Times New Roman"/>
                    </a:endParaRPr>
                  </a:p>
                </p:txBody>
              </p:sp>
              <p:sp>
                <p:nvSpPr>
                  <p:cNvPr id="764" name=""/>
                  <p:cNvSpPr/>
                  <p:nvPr/>
                </p:nvSpPr>
                <p:spPr>
                  <a:xfrm>
                    <a:off x="5056560" y="2960280"/>
                    <a:ext cx="65520" cy="53640"/>
                  </a:xfrm>
                  <a:custGeom>
                    <a:avLst/>
                    <a:gdLst/>
                    <a:ahLst/>
                    <a:rect l="l" t="t" r="r" b="b"/>
                    <a:pathLst>
                      <a:path w="47" h="39">
                        <a:moveTo>
                          <a:pt x="29" y="2"/>
                        </a:moveTo>
                        <a:lnTo>
                          <a:pt x="16" y="0"/>
                        </a:lnTo>
                        <a:lnTo>
                          <a:pt x="4" y="5"/>
                        </a:lnTo>
                        <a:lnTo>
                          <a:pt x="7" y="11"/>
                        </a:lnTo>
                        <a:lnTo>
                          <a:pt x="0" y="25"/>
                        </a:lnTo>
                        <a:lnTo>
                          <a:pt x="7" y="29"/>
                        </a:lnTo>
                        <a:lnTo>
                          <a:pt x="4" y="33"/>
                        </a:lnTo>
                        <a:lnTo>
                          <a:pt x="2" y="38"/>
                        </a:lnTo>
                        <a:lnTo>
                          <a:pt x="23" y="22"/>
                        </a:lnTo>
                        <a:lnTo>
                          <a:pt x="42" y="20"/>
                        </a:lnTo>
                        <a:lnTo>
                          <a:pt x="46" y="16"/>
                        </a:lnTo>
                        <a:lnTo>
                          <a:pt x="32" y="11"/>
                        </a:lnTo>
                        <a:lnTo>
                          <a:pt x="29" y="2"/>
                        </a:lnTo>
                      </a:path>
                    </a:pathLst>
                  </a:custGeom>
                  <a:solidFill>
                    <a:srgbClr val="ccffcc"/>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765" name=""/>
                  <p:cNvSpPr/>
                  <p:nvPr/>
                </p:nvSpPr>
                <p:spPr>
                  <a:xfrm>
                    <a:off x="5056560" y="2960280"/>
                    <a:ext cx="65520" cy="53640"/>
                  </a:xfrm>
                  <a:custGeom>
                    <a:avLst/>
                    <a:gdLst/>
                    <a:ahLst/>
                    <a:rect l="l" t="t" r="r" b="b"/>
                    <a:pathLst>
                      <a:path w="47" h="39">
                        <a:moveTo>
                          <a:pt x="29" y="2"/>
                        </a:moveTo>
                        <a:lnTo>
                          <a:pt x="16" y="0"/>
                        </a:lnTo>
                        <a:lnTo>
                          <a:pt x="4" y="5"/>
                        </a:lnTo>
                        <a:lnTo>
                          <a:pt x="7" y="11"/>
                        </a:lnTo>
                        <a:lnTo>
                          <a:pt x="0" y="25"/>
                        </a:lnTo>
                        <a:lnTo>
                          <a:pt x="7" y="29"/>
                        </a:lnTo>
                        <a:lnTo>
                          <a:pt x="4" y="33"/>
                        </a:lnTo>
                        <a:lnTo>
                          <a:pt x="2" y="38"/>
                        </a:lnTo>
                        <a:lnTo>
                          <a:pt x="23" y="22"/>
                        </a:lnTo>
                        <a:lnTo>
                          <a:pt x="42" y="20"/>
                        </a:lnTo>
                        <a:lnTo>
                          <a:pt x="46" y="16"/>
                        </a:lnTo>
                        <a:lnTo>
                          <a:pt x="32" y="11"/>
                        </a:lnTo>
                        <a:lnTo>
                          <a:pt x="29" y="2"/>
                        </a:lnTo>
                      </a:path>
                    </a:pathLst>
                  </a:custGeom>
                  <a:noFill/>
                  <a:ln cap="rnd" w="12600">
                    <a:solidFill>
                      <a:srgbClr val="99ff99"/>
                    </a:solidFill>
                    <a:round/>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766" name=""/>
                  <p:cNvSpPr/>
                  <p:nvPr/>
                </p:nvSpPr>
                <p:spPr>
                  <a:xfrm>
                    <a:off x="5059440" y="2960280"/>
                    <a:ext cx="395640" cy="169920"/>
                  </a:xfrm>
                  <a:custGeom>
                    <a:avLst/>
                    <a:gdLst/>
                    <a:ahLst/>
                    <a:rect l="l" t="t" r="r" b="b"/>
                    <a:pathLst>
                      <a:path w="283" h="123">
                        <a:moveTo>
                          <a:pt x="2" y="40"/>
                        </a:moveTo>
                        <a:lnTo>
                          <a:pt x="9" y="36"/>
                        </a:lnTo>
                        <a:lnTo>
                          <a:pt x="23" y="34"/>
                        </a:lnTo>
                        <a:lnTo>
                          <a:pt x="23" y="31"/>
                        </a:lnTo>
                        <a:lnTo>
                          <a:pt x="40" y="33"/>
                        </a:lnTo>
                        <a:lnTo>
                          <a:pt x="44" y="33"/>
                        </a:lnTo>
                        <a:lnTo>
                          <a:pt x="40" y="29"/>
                        </a:lnTo>
                        <a:lnTo>
                          <a:pt x="44" y="29"/>
                        </a:lnTo>
                        <a:lnTo>
                          <a:pt x="56" y="27"/>
                        </a:lnTo>
                        <a:lnTo>
                          <a:pt x="45" y="23"/>
                        </a:lnTo>
                        <a:lnTo>
                          <a:pt x="44" y="22"/>
                        </a:lnTo>
                        <a:lnTo>
                          <a:pt x="47" y="16"/>
                        </a:lnTo>
                        <a:lnTo>
                          <a:pt x="75" y="22"/>
                        </a:lnTo>
                        <a:lnTo>
                          <a:pt x="94" y="7"/>
                        </a:lnTo>
                        <a:lnTo>
                          <a:pt x="109" y="2"/>
                        </a:lnTo>
                        <a:lnTo>
                          <a:pt x="136" y="0"/>
                        </a:lnTo>
                        <a:lnTo>
                          <a:pt x="144" y="9"/>
                        </a:lnTo>
                        <a:lnTo>
                          <a:pt x="151" y="7"/>
                        </a:lnTo>
                        <a:lnTo>
                          <a:pt x="155" y="16"/>
                        </a:lnTo>
                        <a:lnTo>
                          <a:pt x="180" y="23"/>
                        </a:lnTo>
                        <a:lnTo>
                          <a:pt x="200" y="20"/>
                        </a:lnTo>
                        <a:lnTo>
                          <a:pt x="214" y="22"/>
                        </a:lnTo>
                        <a:lnTo>
                          <a:pt x="233" y="9"/>
                        </a:lnTo>
                        <a:lnTo>
                          <a:pt x="246" y="11"/>
                        </a:lnTo>
                        <a:lnTo>
                          <a:pt x="253" y="11"/>
                        </a:lnTo>
                        <a:lnTo>
                          <a:pt x="264" y="20"/>
                        </a:lnTo>
                        <a:lnTo>
                          <a:pt x="270" y="36"/>
                        </a:lnTo>
                        <a:lnTo>
                          <a:pt x="280" y="43"/>
                        </a:lnTo>
                        <a:lnTo>
                          <a:pt x="273" y="53"/>
                        </a:lnTo>
                        <a:lnTo>
                          <a:pt x="275" y="60"/>
                        </a:lnTo>
                        <a:lnTo>
                          <a:pt x="275" y="84"/>
                        </a:lnTo>
                        <a:lnTo>
                          <a:pt x="282" y="91"/>
                        </a:lnTo>
                        <a:lnTo>
                          <a:pt x="282" y="95"/>
                        </a:lnTo>
                        <a:lnTo>
                          <a:pt x="277" y="96"/>
                        </a:lnTo>
                        <a:lnTo>
                          <a:pt x="275" y="93"/>
                        </a:lnTo>
                        <a:lnTo>
                          <a:pt x="255" y="91"/>
                        </a:lnTo>
                        <a:lnTo>
                          <a:pt x="247" y="96"/>
                        </a:lnTo>
                        <a:lnTo>
                          <a:pt x="244" y="95"/>
                        </a:lnTo>
                        <a:lnTo>
                          <a:pt x="237" y="98"/>
                        </a:lnTo>
                        <a:lnTo>
                          <a:pt x="221" y="96"/>
                        </a:lnTo>
                        <a:lnTo>
                          <a:pt x="198" y="105"/>
                        </a:lnTo>
                        <a:lnTo>
                          <a:pt x="186" y="100"/>
                        </a:lnTo>
                        <a:lnTo>
                          <a:pt x="171" y="105"/>
                        </a:lnTo>
                        <a:lnTo>
                          <a:pt x="160" y="102"/>
                        </a:lnTo>
                        <a:lnTo>
                          <a:pt x="157" y="109"/>
                        </a:lnTo>
                        <a:lnTo>
                          <a:pt x="160" y="115"/>
                        </a:lnTo>
                        <a:lnTo>
                          <a:pt x="155" y="115"/>
                        </a:lnTo>
                        <a:lnTo>
                          <a:pt x="151" y="122"/>
                        </a:lnTo>
                        <a:lnTo>
                          <a:pt x="148" y="118"/>
                        </a:lnTo>
                        <a:lnTo>
                          <a:pt x="149" y="109"/>
                        </a:lnTo>
                        <a:lnTo>
                          <a:pt x="153" y="105"/>
                        </a:lnTo>
                        <a:lnTo>
                          <a:pt x="149" y="102"/>
                        </a:lnTo>
                        <a:lnTo>
                          <a:pt x="141" y="109"/>
                        </a:lnTo>
                        <a:lnTo>
                          <a:pt x="133" y="104"/>
                        </a:lnTo>
                        <a:lnTo>
                          <a:pt x="127" y="105"/>
                        </a:lnTo>
                        <a:lnTo>
                          <a:pt x="122" y="111"/>
                        </a:lnTo>
                        <a:lnTo>
                          <a:pt x="101" y="118"/>
                        </a:lnTo>
                        <a:lnTo>
                          <a:pt x="73" y="102"/>
                        </a:lnTo>
                        <a:lnTo>
                          <a:pt x="67" y="102"/>
                        </a:lnTo>
                        <a:lnTo>
                          <a:pt x="65" y="113"/>
                        </a:lnTo>
                        <a:lnTo>
                          <a:pt x="56" y="116"/>
                        </a:lnTo>
                        <a:lnTo>
                          <a:pt x="47" y="113"/>
                        </a:lnTo>
                        <a:lnTo>
                          <a:pt x="44" y="105"/>
                        </a:lnTo>
                        <a:lnTo>
                          <a:pt x="40" y="107"/>
                        </a:lnTo>
                        <a:lnTo>
                          <a:pt x="36" y="104"/>
                        </a:lnTo>
                        <a:lnTo>
                          <a:pt x="28" y="107"/>
                        </a:lnTo>
                        <a:lnTo>
                          <a:pt x="28" y="104"/>
                        </a:lnTo>
                        <a:lnTo>
                          <a:pt x="20" y="105"/>
                        </a:lnTo>
                        <a:lnTo>
                          <a:pt x="32" y="98"/>
                        </a:lnTo>
                        <a:lnTo>
                          <a:pt x="18" y="100"/>
                        </a:lnTo>
                        <a:lnTo>
                          <a:pt x="21" y="96"/>
                        </a:lnTo>
                        <a:lnTo>
                          <a:pt x="16" y="91"/>
                        </a:lnTo>
                        <a:lnTo>
                          <a:pt x="18" y="87"/>
                        </a:lnTo>
                        <a:lnTo>
                          <a:pt x="12" y="87"/>
                        </a:lnTo>
                        <a:lnTo>
                          <a:pt x="14" y="80"/>
                        </a:lnTo>
                        <a:lnTo>
                          <a:pt x="2" y="76"/>
                        </a:lnTo>
                        <a:lnTo>
                          <a:pt x="4" y="67"/>
                        </a:lnTo>
                        <a:lnTo>
                          <a:pt x="7" y="73"/>
                        </a:lnTo>
                        <a:lnTo>
                          <a:pt x="14" y="73"/>
                        </a:lnTo>
                        <a:lnTo>
                          <a:pt x="9" y="67"/>
                        </a:lnTo>
                        <a:lnTo>
                          <a:pt x="11" y="64"/>
                        </a:lnTo>
                        <a:lnTo>
                          <a:pt x="7" y="56"/>
                        </a:lnTo>
                        <a:lnTo>
                          <a:pt x="9" y="49"/>
                        </a:lnTo>
                        <a:lnTo>
                          <a:pt x="0" y="51"/>
                        </a:lnTo>
                        <a:lnTo>
                          <a:pt x="2" y="40"/>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67" name=""/>
                  <p:cNvSpPr/>
                  <p:nvPr/>
                </p:nvSpPr>
                <p:spPr>
                  <a:xfrm>
                    <a:off x="5059440" y="2960280"/>
                    <a:ext cx="395640" cy="169920"/>
                  </a:xfrm>
                  <a:custGeom>
                    <a:avLst/>
                    <a:gdLst/>
                    <a:ahLst/>
                    <a:rect l="l" t="t" r="r" b="b"/>
                    <a:pathLst>
                      <a:path w="283" h="123">
                        <a:moveTo>
                          <a:pt x="2" y="40"/>
                        </a:moveTo>
                        <a:lnTo>
                          <a:pt x="9" y="36"/>
                        </a:lnTo>
                        <a:lnTo>
                          <a:pt x="23" y="34"/>
                        </a:lnTo>
                        <a:lnTo>
                          <a:pt x="23" y="31"/>
                        </a:lnTo>
                        <a:lnTo>
                          <a:pt x="40" y="33"/>
                        </a:lnTo>
                        <a:lnTo>
                          <a:pt x="44" y="33"/>
                        </a:lnTo>
                        <a:lnTo>
                          <a:pt x="40" y="29"/>
                        </a:lnTo>
                        <a:lnTo>
                          <a:pt x="44" y="29"/>
                        </a:lnTo>
                        <a:lnTo>
                          <a:pt x="56" y="27"/>
                        </a:lnTo>
                        <a:lnTo>
                          <a:pt x="45" y="23"/>
                        </a:lnTo>
                        <a:lnTo>
                          <a:pt x="44" y="22"/>
                        </a:lnTo>
                        <a:lnTo>
                          <a:pt x="47" y="16"/>
                        </a:lnTo>
                        <a:lnTo>
                          <a:pt x="75" y="22"/>
                        </a:lnTo>
                        <a:lnTo>
                          <a:pt x="94" y="7"/>
                        </a:lnTo>
                        <a:lnTo>
                          <a:pt x="109" y="2"/>
                        </a:lnTo>
                        <a:lnTo>
                          <a:pt x="136" y="0"/>
                        </a:lnTo>
                        <a:lnTo>
                          <a:pt x="144" y="9"/>
                        </a:lnTo>
                        <a:lnTo>
                          <a:pt x="151" y="7"/>
                        </a:lnTo>
                        <a:lnTo>
                          <a:pt x="155" y="16"/>
                        </a:lnTo>
                        <a:lnTo>
                          <a:pt x="180" y="23"/>
                        </a:lnTo>
                        <a:lnTo>
                          <a:pt x="200" y="20"/>
                        </a:lnTo>
                        <a:lnTo>
                          <a:pt x="214" y="22"/>
                        </a:lnTo>
                        <a:lnTo>
                          <a:pt x="233" y="9"/>
                        </a:lnTo>
                        <a:lnTo>
                          <a:pt x="246" y="11"/>
                        </a:lnTo>
                        <a:lnTo>
                          <a:pt x="253" y="11"/>
                        </a:lnTo>
                        <a:lnTo>
                          <a:pt x="264" y="20"/>
                        </a:lnTo>
                        <a:lnTo>
                          <a:pt x="270" y="36"/>
                        </a:lnTo>
                        <a:lnTo>
                          <a:pt x="280" y="43"/>
                        </a:lnTo>
                        <a:lnTo>
                          <a:pt x="273" y="53"/>
                        </a:lnTo>
                        <a:lnTo>
                          <a:pt x="275" y="60"/>
                        </a:lnTo>
                        <a:lnTo>
                          <a:pt x="275" y="84"/>
                        </a:lnTo>
                        <a:lnTo>
                          <a:pt x="282" y="91"/>
                        </a:lnTo>
                        <a:lnTo>
                          <a:pt x="282" y="95"/>
                        </a:lnTo>
                        <a:lnTo>
                          <a:pt x="277" y="96"/>
                        </a:lnTo>
                        <a:lnTo>
                          <a:pt x="275" y="93"/>
                        </a:lnTo>
                        <a:lnTo>
                          <a:pt x="255" y="91"/>
                        </a:lnTo>
                        <a:lnTo>
                          <a:pt x="247" y="96"/>
                        </a:lnTo>
                        <a:lnTo>
                          <a:pt x="244" y="95"/>
                        </a:lnTo>
                        <a:lnTo>
                          <a:pt x="237" y="98"/>
                        </a:lnTo>
                        <a:lnTo>
                          <a:pt x="221" y="96"/>
                        </a:lnTo>
                        <a:lnTo>
                          <a:pt x="198" y="105"/>
                        </a:lnTo>
                        <a:lnTo>
                          <a:pt x="186" y="100"/>
                        </a:lnTo>
                        <a:lnTo>
                          <a:pt x="171" y="105"/>
                        </a:lnTo>
                        <a:lnTo>
                          <a:pt x="160" y="102"/>
                        </a:lnTo>
                        <a:lnTo>
                          <a:pt x="157" y="109"/>
                        </a:lnTo>
                        <a:lnTo>
                          <a:pt x="160" y="115"/>
                        </a:lnTo>
                        <a:lnTo>
                          <a:pt x="155" y="115"/>
                        </a:lnTo>
                        <a:lnTo>
                          <a:pt x="151" y="122"/>
                        </a:lnTo>
                        <a:lnTo>
                          <a:pt x="148" y="118"/>
                        </a:lnTo>
                        <a:lnTo>
                          <a:pt x="149" y="109"/>
                        </a:lnTo>
                        <a:lnTo>
                          <a:pt x="153" y="105"/>
                        </a:lnTo>
                        <a:lnTo>
                          <a:pt x="149" y="102"/>
                        </a:lnTo>
                        <a:lnTo>
                          <a:pt x="141" y="109"/>
                        </a:lnTo>
                        <a:lnTo>
                          <a:pt x="133" y="104"/>
                        </a:lnTo>
                        <a:lnTo>
                          <a:pt x="127" y="105"/>
                        </a:lnTo>
                        <a:lnTo>
                          <a:pt x="122" y="111"/>
                        </a:lnTo>
                        <a:lnTo>
                          <a:pt x="101" y="118"/>
                        </a:lnTo>
                        <a:lnTo>
                          <a:pt x="73" y="102"/>
                        </a:lnTo>
                        <a:lnTo>
                          <a:pt x="67" y="102"/>
                        </a:lnTo>
                        <a:lnTo>
                          <a:pt x="65" y="113"/>
                        </a:lnTo>
                        <a:lnTo>
                          <a:pt x="56" y="116"/>
                        </a:lnTo>
                        <a:lnTo>
                          <a:pt x="47" y="113"/>
                        </a:lnTo>
                        <a:lnTo>
                          <a:pt x="44" y="105"/>
                        </a:lnTo>
                        <a:lnTo>
                          <a:pt x="40" y="107"/>
                        </a:lnTo>
                        <a:lnTo>
                          <a:pt x="36" y="104"/>
                        </a:lnTo>
                        <a:lnTo>
                          <a:pt x="28" y="107"/>
                        </a:lnTo>
                        <a:lnTo>
                          <a:pt x="28" y="104"/>
                        </a:lnTo>
                        <a:lnTo>
                          <a:pt x="20" y="105"/>
                        </a:lnTo>
                        <a:lnTo>
                          <a:pt x="32" y="98"/>
                        </a:lnTo>
                        <a:lnTo>
                          <a:pt x="18" y="100"/>
                        </a:lnTo>
                        <a:lnTo>
                          <a:pt x="21" y="96"/>
                        </a:lnTo>
                        <a:lnTo>
                          <a:pt x="16" y="91"/>
                        </a:lnTo>
                        <a:lnTo>
                          <a:pt x="18" y="87"/>
                        </a:lnTo>
                        <a:lnTo>
                          <a:pt x="12" y="87"/>
                        </a:lnTo>
                        <a:lnTo>
                          <a:pt x="14" y="80"/>
                        </a:lnTo>
                        <a:lnTo>
                          <a:pt x="2" y="76"/>
                        </a:lnTo>
                        <a:lnTo>
                          <a:pt x="4" y="67"/>
                        </a:lnTo>
                        <a:lnTo>
                          <a:pt x="7" y="73"/>
                        </a:lnTo>
                        <a:lnTo>
                          <a:pt x="14" y="73"/>
                        </a:lnTo>
                        <a:lnTo>
                          <a:pt x="9" y="67"/>
                        </a:lnTo>
                        <a:lnTo>
                          <a:pt x="11" y="64"/>
                        </a:lnTo>
                        <a:lnTo>
                          <a:pt x="7" y="56"/>
                        </a:lnTo>
                        <a:lnTo>
                          <a:pt x="9" y="49"/>
                        </a:lnTo>
                        <a:lnTo>
                          <a:pt x="0" y="51"/>
                        </a:lnTo>
                        <a:lnTo>
                          <a:pt x="2" y="40"/>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68" name=""/>
                  <p:cNvSpPr/>
                  <p:nvPr/>
                </p:nvSpPr>
                <p:spPr>
                  <a:xfrm>
                    <a:off x="5640120" y="3665520"/>
                    <a:ext cx="20880" cy="13680"/>
                  </a:xfrm>
                  <a:custGeom>
                    <a:avLst/>
                    <a:gdLst/>
                    <a:ahLst/>
                    <a:rect l="l" t="t" r="r" b="b"/>
                    <a:pathLst>
                      <a:path w="15" h="10">
                        <a:moveTo>
                          <a:pt x="14" y="2"/>
                        </a:moveTo>
                        <a:lnTo>
                          <a:pt x="14" y="5"/>
                        </a:lnTo>
                        <a:lnTo>
                          <a:pt x="9" y="9"/>
                        </a:lnTo>
                        <a:lnTo>
                          <a:pt x="0" y="5"/>
                        </a:lnTo>
                        <a:lnTo>
                          <a:pt x="2" y="0"/>
                        </a:lnTo>
                        <a:lnTo>
                          <a:pt x="14" y="2"/>
                        </a:lnTo>
                      </a:path>
                    </a:pathLst>
                  </a:custGeom>
                  <a:solidFill>
                    <a:srgbClr val="ccffcc"/>
                  </a:solidFill>
                  <a:ln w="0">
                    <a:noFill/>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Times New Roman"/>
                    </a:endParaRPr>
                  </a:p>
                </p:txBody>
              </p:sp>
              <p:sp>
                <p:nvSpPr>
                  <p:cNvPr id="769" name=""/>
                  <p:cNvSpPr/>
                  <p:nvPr/>
                </p:nvSpPr>
                <p:spPr>
                  <a:xfrm>
                    <a:off x="5640120" y="3665520"/>
                    <a:ext cx="20880" cy="13680"/>
                  </a:xfrm>
                  <a:custGeom>
                    <a:avLst/>
                    <a:gdLst/>
                    <a:ahLst/>
                    <a:rect l="l" t="t" r="r" b="b"/>
                    <a:pathLst>
                      <a:path w="15" h="10">
                        <a:moveTo>
                          <a:pt x="14" y="2"/>
                        </a:moveTo>
                        <a:lnTo>
                          <a:pt x="14" y="5"/>
                        </a:lnTo>
                        <a:lnTo>
                          <a:pt x="9" y="9"/>
                        </a:lnTo>
                        <a:lnTo>
                          <a:pt x="0" y="5"/>
                        </a:lnTo>
                        <a:lnTo>
                          <a:pt x="2" y="0"/>
                        </a:lnTo>
                        <a:lnTo>
                          <a:pt x="14" y="2"/>
                        </a:lnTo>
                      </a:path>
                    </a:pathLst>
                  </a:custGeom>
                  <a:noFill/>
                  <a:ln cap="rnd" w="12600">
                    <a:solidFill>
                      <a:srgbClr val="99ff99"/>
                    </a:solidFill>
                    <a:round/>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Times New Roman"/>
                    </a:endParaRPr>
                  </a:p>
                </p:txBody>
              </p:sp>
              <p:sp>
                <p:nvSpPr>
                  <p:cNvPr id="770" name=""/>
                  <p:cNvSpPr/>
                  <p:nvPr/>
                </p:nvSpPr>
                <p:spPr>
                  <a:xfrm>
                    <a:off x="5407920" y="3530160"/>
                    <a:ext cx="223560" cy="136440"/>
                  </a:xfrm>
                  <a:custGeom>
                    <a:avLst/>
                    <a:gdLst/>
                    <a:ahLst/>
                    <a:rect l="l" t="t" r="r" b="b"/>
                    <a:pathLst>
                      <a:path w="160" h="99">
                        <a:moveTo>
                          <a:pt x="57" y="52"/>
                        </a:moveTo>
                        <a:lnTo>
                          <a:pt x="95" y="11"/>
                        </a:lnTo>
                        <a:lnTo>
                          <a:pt x="142" y="0"/>
                        </a:lnTo>
                        <a:lnTo>
                          <a:pt x="159" y="38"/>
                        </a:lnTo>
                        <a:lnTo>
                          <a:pt x="149" y="43"/>
                        </a:lnTo>
                        <a:lnTo>
                          <a:pt x="147" y="52"/>
                        </a:lnTo>
                        <a:lnTo>
                          <a:pt x="106" y="67"/>
                        </a:lnTo>
                        <a:lnTo>
                          <a:pt x="99" y="71"/>
                        </a:lnTo>
                        <a:lnTo>
                          <a:pt x="93" y="76"/>
                        </a:lnTo>
                        <a:lnTo>
                          <a:pt x="81" y="80"/>
                        </a:lnTo>
                        <a:lnTo>
                          <a:pt x="64" y="87"/>
                        </a:lnTo>
                        <a:lnTo>
                          <a:pt x="48" y="87"/>
                        </a:lnTo>
                        <a:lnTo>
                          <a:pt x="35" y="98"/>
                        </a:lnTo>
                        <a:lnTo>
                          <a:pt x="15" y="98"/>
                        </a:lnTo>
                        <a:lnTo>
                          <a:pt x="10" y="91"/>
                        </a:lnTo>
                        <a:lnTo>
                          <a:pt x="4" y="62"/>
                        </a:lnTo>
                        <a:lnTo>
                          <a:pt x="0" y="58"/>
                        </a:lnTo>
                        <a:lnTo>
                          <a:pt x="4" y="49"/>
                        </a:lnTo>
                        <a:lnTo>
                          <a:pt x="0" y="42"/>
                        </a:lnTo>
                        <a:lnTo>
                          <a:pt x="13" y="31"/>
                        </a:lnTo>
                        <a:lnTo>
                          <a:pt x="29" y="27"/>
                        </a:lnTo>
                        <a:lnTo>
                          <a:pt x="57" y="36"/>
                        </a:lnTo>
                        <a:lnTo>
                          <a:pt x="57" y="52"/>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71" name=""/>
                  <p:cNvSpPr/>
                  <p:nvPr/>
                </p:nvSpPr>
                <p:spPr>
                  <a:xfrm>
                    <a:off x="5407920" y="3530160"/>
                    <a:ext cx="223560" cy="136440"/>
                  </a:xfrm>
                  <a:custGeom>
                    <a:avLst/>
                    <a:gdLst/>
                    <a:ahLst/>
                    <a:rect l="l" t="t" r="r" b="b"/>
                    <a:pathLst>
                      <a:path w="160" h="99">
                        <a:moveTo>
                          <a:pt x="57" y="52"/>
                        </a:moveTo>
                        <a:lnTo>
                          <a:pt x="95" y="11"/>
                        </a:lnTo>
                        <a:lnTo>
                          <a:pt x="142" y="0"/>
                        </a:lnTo>
                        <a:lnTo>
                          <a:pt x="159" y="38"/>
                        </a:lnTo>
                        <a:lnTo>
                          <a:pt x="149" y="43"/>
                        </a:lnTo>
                        <a:lnTo>
                          <a:pt x="147" y="52"/>
                        </a:lnTo>
                        <a:lnTo>
                          <a:pt x="106" y="67"/>
                        </a:lnTo>
                        <a:lnTo>
                          <a:pt x="99" y="71"/>
                        </a:lnTo>
                        <a:lnTo>
                          <a:pt x="93" y="76"/>
                        </a:lnTo>
                        <a:lnTo>
                          <a:pt x="81" y="80"/>
                        </a:lnTo>
                        <a:lnTo>
                          <a:pt x="64" y="87"/>
                        </a:lnTo>
                        <a:lnTo>
                          <a:pt x="48" y="87"/>
                        </a:lnTo>
                        <a:lnTo>
                          <a:pt x="35" y="98"/>
                        </a:lnTo>
                        <a:lnTo>
                          <a:pt x="15" y="98"/>
                        </a:lnTo>
                        <a:lnTo>
                          <a:pt x="10" y="91"/>
                        </a:lnTo>
                        <a:lnTo>
                          <a:pt x="4" y="62"/>
                        </a:lnTo>
                        <a:lnTo>
                          <a:pt x="0" y="58"/>
                        </a:lnTo>
                        <a:lnTo>
                          <a:pt x="4" y="49"/>
                        </a:lnTo>
                        <a:lnTo>
                          <a:pt x="0" y="42"/>
                        </a:lnTo>
                        <a:lnTo>
                          <a:pt x="13" y="31"/>
                        </a:lnTo>
                        <a:lnTo>
                          <a:pt x="29" y="27"/>
                        </a:lnTo>
                        <a:lnTo>
                          <a:pt x="57" y="36"/>
                        </a:lnTo>
                        <a:lnTo>
                          <a:pt x="57" y="52"/>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72" name=""/>
                  <p:cNvSpPr/>
                  <p:nvPr/>
                </p:nvSpPr>
                <p:spPr>
                  <a:xfrm>
                    <a:off x="5679000" y="3350160"/>
                    <a:ext cx="20880" cy="12240"/>
                  </a:xfrm>
                  <a:custGeom>
                    <a:avLst/>
                    <a:gdLst/>
                    <a:ahLst/>
                    <a:rect l="l" t="t" r="r" b="b"/>
                    <a:pathLst>
                      <a:path w="15" h="9">
                        <a:moveTo>
                          <a:pt x="14" y="0"/>
                        </a:moveTo>
                        <a:lnTo>
                          <a:pt x="9" y="0"/>
                        </a:lnTo>
                        <a:lnTo>
                          <a:pt x="0" y="8"/>
                        </a:lnTo>
                        <a:lnTo>
                          <a:pt x="14" y="0"/>
                        </a:lnTo>
                      </a:path>
                    </a:pathLst>
                  </a:custGeom>
                  <a:solidFill>
                    <a:srgbClr val="ccffcc"/>
                  </a:solidFill>
                  <a:ln w="0">
                    <a:noFill/>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Times New Roman"/>
                    </a:endParaRPr>
                  </a:p>
                </p:txBody>
              </p:sp>
              <p:sp>
                <p:nvSpPr>
                  <p:cNvPr id="773" name=""/>
                  <p:cNvSpPr/>
                  <p:nvPr/>
                </p:nvSpPr>
                <p:spPr>
                  <a:xfrm>
                    <a:off x="5679000" y="3350160"/>
                    <a:ext cx="20880" cy="12240"/>
                  </a:xfrm>
                  <a:custGeom>
                    <a:avLst/>
                    <a:gdLst/>
                    <a:ahLst/>
                    <a:rect l="l" t="t" r="r" b="b"/>
                    <a:pathLst>
                      <a:path w="15" h="9">
                        <a:moveTo>
                          <a:pt x="14" y="0"/>
                        </a:moveTo>
                        <a:lnTo>
                          <a:pt x="9" y="0"/>
                        </a:lnTo>
                        <a:lnTo>
                          <a:pt x="0" y="8"/>
                        </a:lnTo>
                        <a:lnTo>
                          <a:pt x="14" y="0"/>
                        </a:lnTo>
                      </a:path>
                    </a:pathLst>
                  </a:custGeom>
                  <a:noFill/>
                  <a:ln cap="rnd" w="12600">
                    <a:solidFill>
                      <a:srgbClr val="99ff99"/>
                    </a:solidFill>
                    <a:round/>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Times New Roman"/>
                    </a:endParaRPr>
                  </a:p>
                </p:txBody>
              </p:sp>
              <p:sp>
                <p:nvSpPr>
                  <p:cNvPr id="774" name=""/>
                  <p:cNvSpPr/>
                  <p:nvPr/>
                </p:nvSpPr>
                <p:spPr>
                  <a:xfrm>
                    <a:off x="5441400" y="3019680"/>
                    <a:ext cx="407880" cy="371880"/>
                  </a:xfrm>
                  <a:custGeom>
                    <a:avLst/>
                    <a:gdLst/>
                    <a:ahLst/>
                    <a:rect l="l" t="t" r="r" b="b"/>
                    <a:pathLst>
                      <a:path w="292" h="269">
                        <a:moveTo>
                          <a:pt x="138" y="59"/>
                        </a:moveTo>
                        <a:lnTo>
                          <a:pt x="151" y="59"/>
                        </a:lnTo>
                        <a:lnTo>
                          <a:pt x="149" y="48"/>
                        </a:lnTo>
                        <a:lnTo>
                          <a:pt x="156" y="46"/>
                        </a:lnTo>
                        <a:lnTo>
                          <a:pt x="171" y="35"/>
                        </a:lnTo>
                        <a:lnTo>
                          <a:pt x="198" y="30"/>
                        </a:lnTo>
                        <a:lnTo>
                          <a:pt x="204" y="37"/>
                        </a:lnTo>
                        <a:lnTo>
                          <a:pt x="229" y="44"/>
                        </a:lnTo>
                        <a:lnTo>
                          <a:pt x="232" y="53"/>
                        </a:lnTo>
                        <a:lnTo>
                          <a:pt x="251" y="64"/>
                        </a:lnTo>
                        <a:lnTo>
                          <a:pt x="260" y="64"/>
                        </a:lnTo>
                        <a:lnTo>
                          <a:pt x="260" y="79"/>
                        </a:lnTo>
                        <a:lnTo>
                          <a:pt x="258" y="97"/>
                        </a:lnTo>
                        <a:lnTo>
                          <a:pt x="255" y="106"/>
                        </a:lnTo>
                        <a:lnTo>
                          <a:pt x="249" y="110"/>
                        </a:lnTo>
                        <a:lnTo>
                          <a:pt x="249" y="112"/>
                        </a:lnTo>
                        <a:lnTo>
                          <a:pt x="249" y="117"/>
                        </a:lnTo>
                        <a:lnTo>
                          <a:pt x="253" y="121"/>
                        </a:lnTo>
                        <a:lnTo>
                          <a:pt x="249" y="132"/>
                        </a:lnTo>
                        <a:lnTo>
                          <a:pt x="253" y="154"/>
                        </a:lnTo>
                        <a:lnTo>
                          <a:pt x="262" y="157"/>
                        </a:lnTo>
                        <a:lnTo>
                          <a:pt x="267" y="165"/>
                        </a:lnTo>
                        <a:lnTo>
                          <a:pt x="265" y="174"/>
                        </a:lnTo>
                        <a:lnTo>
                          <a:pt x="255" y="188"/>
                        </a:lnTo>
                        <a:lnTo>
                          <a:pt x="265" y="206"/>
                        </a:lnTo>
                        <a:lnTo>
                          <a:pt x="284" y="217"/>
                        </a:lnTo>
                        <a:lnTo>
                          <a:pt x="284" y="232"/>
                        </a:lnTo>
                        <a:lnTo>
                          <a:pt x="291" y="234"/>
                        </a:lnTo>
                        <a:lnTo>
                          <a:pt x="287" y="243"/>
                        </a:lnTo>
                        <a:lnTo>
                          <a:pt x="277" y="247"/>
                        </a:lnTo>
                        <a:lnTo>
                          <a:pt x="269" y="252"/>
                        </a:lnTo>
                        <a:lnTo>
                          <a:pt x="265" y="268"/>
                        </a:lnTo>
                        <a:lnTo>
                          <a:pt x="202" y="259"/>
                        </a:lnTo>
                        <a:lnTo>
                          <a:pt x="194" y="237"/>
                        </a:lnTo>
                        <a:lnTo>
                          <a:pt x="187" y="234"/>
                        </a:lnTo>
                        <a:lnTo>
                          <a:pt x="160" y="245"/>
                        </a:lnTo>
                        <a:lnTo>
                          <a:pt x="144" y="243"/>
                        </a:lnTo>
                        <a:lnTo>
                          <a:pt x="142" y="237"/>
                        </a:lnTo>
                        <a:lnTo>
                          <a:pt x="131" y="234"/>
                        </a:lnTo>
                        <a:lnTo>
                          <a:pt x="125" y="228"/>
                        </a:lnTo>
                        <a:lnTo>
                          <a:pt x="111" y="221"/>
                        </a:lnTo>
                        <a:lnTo>
                          <a:pt x="104" y="205"/>
                        </a:lnTo>
                        <a:lnTo>
                          <a:pt x="98" y="199"/>
                        </a:lnTo>
                        <a:lnTo>
                          <a:pt x="89" y="183"/>
                        </a:lnTo>
                        <a:lnTo>
                          <a:pt x="82" y="186"/>
                        </a:lnTo>
                        <a:lnTo>
                          <a:pt x="71" y="175"/>
                        </a:lnTo>
                        <a:lnTo>
                          <a:pt x="67" y="185"/>
                        </a:lnTo>
                        <a:lnTo>
                          <a:pt x="59" y="177"/>
                        </a:lnTo>
                        <a:lnTo>
                          <a:pt x="57" y="168"/>
                        </a:lnTo>
                        <a:lnTo>
                          <a:pt x="52" y="166"/>
                        </a:lnTo>
                        <a:lnTo>
                          <a:pt x="52" y="154"/>
                        </a:lnTo>
                        <a:lnTo>
                          <a:pt x="47" y="141"/>
                        </a:lnTo>
                        <a:lnTo>
                          <a:pt x="29" y="128"/>
                        </a:lnTo>
                        <a:lnTo>
                          <a:pt x="19" y="113"/>
                        </a:lnTo>
                        <a:lnTo>
                          <a:pt x="22" y="103"/>
                        </a:lnTo>
                        <a:lnTo>
                          <a:pt x="29" y="90"/>
                        </a:lnTo>
                        <a:lnTo>
                          <a:pt x="29" y="84"/>
                        </a:lnTo>
                        <a:lnTo>
                          <a:pt x="33" y="79"/>
                        </a:lnTo>
                        <a:lnTo>
                          <a:pt x="20" y="73"/>
                        </a:lnTo>
                        <a:lnTo>
                          <a:pt x="11" y="61"/>
                        </a:lnTo>
                        <a:lnTo>
                          <a:pt x="9" y="52"/>
                        </a:lnTo>
                        <a:lnTo>
                          <a:pt x="9" y="48"/>
                        </a:lnTo>
                        <a:lnTo>
                          <a:pt x="2" y="41"/>
                        </a:lnTo>
                        <a:lnTo>
                          <a:pt x="2" y="17"/>
                        </a:lnTo>
                        <a:lnTo>
                          <a:pt x="0" y="10"/>
                        </a:lnTo>
                        <a:lnTo>
                          <a:pt x="7" y="0"/>
                        </a:lnTo>
                        <a:lnTo>
                          <a:pt x="9" y="4"/>
                        </a:lnTo>
                        <a:lnTo>
                          <a:pt x="20" y="19"/>
                        </a:lnTo>
                        <a:lnTo>
                          <a:pt x="29" y="21"/>
                        </a:lnTo>
                        <a:lnTo>
                          <a:pt x="38" y="21"/>
                        </a:lnTo>
                        <a:lnTo>
                          <a:pt x="45" y="10"/>
                        </a:lnTo>
                        <a:lnTo>
                          <a:pt x="57" y="6"/>
                        </a:lnTo>
                        <a:lnTo>
                          <a:pt x="62" y="6"/>
                        </a:lnTo>
                        <a:lnTo>
                          <a:pt x="64" y="17"/>
                        </a:lnTo>
                        <a:lnTo>
                          <a:pt x="59" y="21"/>
                        </a:lnTo>
                        <a:lnTo>
                          <a:pt x="71" y="28"/>
                        </a:lnTo>
                        <a:lnTo>
                          <a:pt x="76" y="44"/>
                        </a:lnTo>
                        <a:lnTo>
                          <a:pt x="90" y="48"/>
                        </a:lnTo>
                        <a:lnTo>
                          <a:pt x="100" y="57"/>
                        </a:lnTo>
                        <a:lnTo>
                          <a:pt x="114" y="64"/>
                        </a:lnTo>
                        <a:lnTo>
                          <a:pt x="138" y="59"/>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75" name=""/>
                  <p:cNvSpPr/>
                  <p:nvPr/>
                </p:nvSpPr>
                <p:spPr>
                  <a:xfrm>
                    <a:off x="5441400" y="3019680"/>
                    <a:ext cx="407880" cy="371880"/>
                  </a:xfrm>
                  <a:custGeom>
                    <a:avLst/>
                    <a:gdLst/>
                    <a:ahLst/>
                    <a:rect l="l" t="t" r="r" b="b"/>
                    <a:pathLst>
                      <a:path w="292" h="269">
                        <a:moveTo>
                          <a:pt x="138" y="59"/>
                        </a:moveTo>
                        <a:lnTo>
                          <a:pt x="151" y="59"/>
                        </a:lnTo>
                        <a:lnTo>
                          <a:pt x="149" y="48"/>
                        </a:lnTo>
                        <a:lnTo>
                          <a:pt x="156" y="46"/>
                        </a:lnTo>
                        <a:lnTo>
                          <a:pt x="171" y="35"/>
                        </a:lnTo>
                        <a:lnTo>
                          <a:pt x="198" y="30"/>
                        </a:lnTo>
                        <a:lnTo>
                          <a:pt x="204" y="37"/>
                        </a:lnTo>
                        <a:lnTo>
                          <a:pt x="229" y="44"/>
                        </a:lnTo>
                        <a:lnTo>
                          <a:pt x="232" y="53"/>
                        </a:lnTo>
                        <a:lnTo>
                          <a:pt x="251" y="64"/>
                        </a:lnTo>
                        <a:lnTo>
                          <a:pt x="260" y="64"/>
                        </a:lnTo>
                        <a:lnTo>
                          <a:pt x="260" y="79"/>
                        </a:lnTo>
                        <a:lnTo>
                          <a:pt x="258" y="97"/>
                        </a:lnTo>
                        <a:lnTo>
                          <a:pt x="255" y="106"/>
                        </a:lnTo>
                        <a:lnTo>
                          <a:pt x="249" y="110"/>
                        </a:lnTo>
                        <a:lnTo>
                          <a:pt x="249" y="112"/>
                        </a:lnTo>
                        <a:lnTo>
                          <a:pt x="249" y="117"/>
                        </a:lnTo>
                        <a:lnTo>
                          <a:pt x="253" y="121"/>
                        </a:lnTo>
                        <a:lnTo>
                          <a:pt x="249" y="132"/>
                        </a:lnTo>
                        <a:lnTo>
                          <a:pt x="253" y="154"/>
                        </a:lnTo>
                        <a:lnTo>
                          <a:pt x="262" y="157"/>
                        </a:lnTo>
                        <a:lnTo>
                          <a:pt x="267" y="165"/>
                        </a:lnTo>
                        <a:lnTo>
                          <a:pt x="265" y="174"/>
                        </a:lnTo>
                        <a:lnTo>
                          <a:pt x="255" y="188"/>
                        </a:lnTo>
                        <a:lnTo>
                          <a:pt x="265" y="206"/>
                        </a:lnTo>
                        <a:lnTo>
                          <a:pt x="284" y="217"/>
                        </a:lnTo>
                        <a:lnTo>
                          <a:pt x="284" y="232"/>
                        </a:lnTo>
                        <a:lnTo>
                          <a:pt x="291" y="234"/>
                        </a:lnTo>
                        <a:lnTo>
                          <a:pt x="287" y="243"/>
                        </a:lnTo>
                        <a:lnTo>
                          <a:pt x="277" y="247"/>
                        </a:lnTo>
                        <a:lnTo>
                          <a:pt x="269" y="252"/>
                        </a:lnTo>
                        <a:lnTo>
                          <a:pt x="265" y="268"/>
                        </a:lnTo>
                        <a:lnTo>
                          <a:pt x="202" y="259"/>
                        </a:lnTo>
                        <a:lnTo>
                          <a:pt x="194" y="237"/>
                        </a:lnTo>
                        <a:lnTo>
                          <a:pt x="187" y="234"/>
                        </a:lnTo>
                        <a:lnTo>
                          <a:pt x="160" y="245"/>
                        </a:lnTo>
                        <a:lnTo>
                          <a:pt x="144" y="243"/>
                        </a:lnTo>
                        <a:lnTo>
                          <a:pt x="142" y="237"/>
                        </a:lnTo>
                        <a:lnTo>
                          <a:pt x="131" y="234"/>
                        </a:lnTo>
                        <a:lnTo>
                          <a:pt x="125" y="228"/>
                        </a:lnTo>
                        <a:lnTo>
                          <a:pt x="111" y="221"/>
                        </a:lnTo>
                        <a:lnTo>
                          <a:pt x="104" y="205"/>
                        </a:lnTo>
                        <a:lnTo>
                          <a:pt x="98" y="199"/>
                        </a:lnTo>
                        <a:lnTo>
                          <a:pt x="89" y="183"/>
                        </a:lnTo>
                        <a:lnTo>
                          <a:pt x="82" y="186"/>
                        </a:lnTo>
                        <a:lnTo>
                          <a:pt x="71" y="175"/>
                        </a:lnTo>
                        <a:lnTo>
                          <a:pt x="67" y="185"/>
                        </a:lnTo>
                        <a:lnTo>
                          <a:pt x="59" y="177"/>
                        </a:lnTo>
                        <a:lnTo>
                          <a:pt x="57" y="168"/>
                        </a:lnTo>
                        <a:lnTo>
                          <a:pt x="52" y="166"/>
                        </a:lnTo>
                        <a:lnTo>
                          <a:pt x="52" y="154"/>
                        </a:lnTo>
                        <a:lnTo>
                          <a:pt x="47" y="141"/>
                        </a:lnTo>
                        <a:lnTo>
                          <a:pt x="29" y="128"/>
                        </a:lnTo>
                        <a:lnTo>
                          <a:pt x="19" y="113"/>
                        </a:lnTo>
                        <a:lnTo>
                          <a:pt x="22" y="103"/>
                        </a:lnTo>
                        <a:lnTo>
                          <a:pt x="29" y="90"/>
                        </a:lnTo>
                        <a:lnTo>
                          <a:pt x="29" y="84"/>
                        </a:lnTo>
                        <a:lnTo>
                          <a:pt x="33" y="79"/>
                        </a:lnTo>
                        <a:lnTo>
                          <a:pt x="20" y="73"/>
                        </a:lnTo>
                        <a:lnTo>
                          <a:pt x="11" y="61"/>
                        </a:lnTo>
                        <a:lnTo>
                          <a:pt x="9" y="52"/>
                        </a:lnTo>
                        <a:lnTo>
                          <a:pt x="9" y="48"/>
                        </a:lnTo>
                        <a:lnTo>
                          <a:pt x="2" y="41"/>
                        </a:lnTo>
                        <a:lnTo>
                          <a:pt x="2" y="17"/>
                        </a:lnTo>
                        <a:lnTo>
                          <a:pt x="0" y="10"/>
                        </a:lnTo>
                        <a:lnTo>
                          <a:pt x="7" y="0"/>
                        </a:lnTo>
                        <a:lnTo>
                          <a:pt x="9" y="4"/>
                        </a:lnTo>
                        <a:lnTo>
                          <a:pt x="20" y="19"/>
                        </a:lnTo>
                        <a:lnTo>
                          <a:pt x="29" y="21"/>
                        </a:lnTo>
                        <a:lnTo>
                          <a:pt x="38" y="21"/>
                        </a:lnTo>
                        <a:lnTo>
                          <a:pt x="45" y="10"/>
                        </a:lnTo>
                        <a:lnTo>
                          <a:pt x="57" y="6"/>
                        </a:lnTo>
                        <a:lnTo>
                          <a:pt x="62" y="6"/>
                        </a:lnTo>
                        <a:lnTo>
                          <a:pt x="64" y="17"/>
                        </a:lnTo>
                        <a:lnTo>
                          <a:pt x="59" y="21"/>
                        </a:lnTo>
                        <a:lnTo>
                          <a:pt x="71" y="28"/>
                        </a:lnTo>
                        <a:lnTo>
                          <a:pt x="76" y="44"/>
                        </a:lnTo>
                        <a:lnTo>
                          <a:pt x="90" y="48"/>
                        </a:lnTo>
                        <a:lnTo>
                          <a:pt x="100" y="57"/>
                        </a:lnTo>
                        <a:lnTo>
                          <a:pt x="114" y="64"/>
                        </a:lnTo>
                        <a:lnTo>
                          <a:pt x="138" y="59"/>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76" name=""/>
                  <p:cNvSpPr/>
                  <p:nvPr/>
                </p:nvSpPr>
                <p:spPr>
                  <a:xfrm>
                    <a:off x="4975560" y="2337840"/>
                    <a:ext cx="10800" cy="10800"/>
                  </a:xfrm>
                  <a:custGeom>
                    <a:avLst/>
                    <a:gdLst/>
                    <a:ahLst/>
                    <a:rect l="l" t="t" r="r" b="b"/>
                    <a:pathLst>
                      <a:path w="8" h="8">
                        <a:moveTo>
                          <a:pt x="4" y="7"/>
                        </a:moveTo>
                        <a:lnTo>
                          <a:pt x="7" y="0"/>
                        </a:lnTo>
                        <a:lnTo>
                          <a:pt x="0" y="7"/>
                        </a:lnTo>
                        <a:lnTo>
                          <a:pt x="4" y="7"/>
                        </a:lnTo>
                      </a:path>
                    </a:pathLst>
                  </a:custGeom>
                  <a:solidFill>
                    <a:srgbClr val="ccffcc"/>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777" name=""/>
                  <p:cNvSpPr/>
                  <p:nvPr/>
                </p:nvSpPr>
                <p:spPr>
                  <a:xfrm>
                    <a:off x="4975560" y="2337840"/>
                    <a:ext cx="10800" cy="10800"/>
                  </a:xfrm>
                  <a:custGeom>
                    <a:avLst/>
                    <a:gdLst/>
                    <a:ahLst/>
                    <a:rect l="l" t="t" r="r" b="b"/>
                    <a:pathLst>
                      <a:path w="8" h="8">
                        <a:moveTo>
                          <a:pt x="4" y="7"/>
                        </a:moveTo>
                        <a:lnTo>
                          <a:pt x="7" y="0"/>
                        </a:lnTo>
                        <a:lnTo>
                          <a:pt x="0" y="7"/>
                        </a:lnTo>
                        <a:lnTo>
                          <a:pt x="4" y="7"/>
                        </a:lnTo>
                      </a:path>
                    </a:pathLst>
                  </a:custGeom>
                  <a:noFill/>
                  <a:ln cap="rnd" w="12600">
                    <a:solidFill>
                      <a:srgbClr val="99ff99"/>
                    </a:solidFill>
                    <a:round/>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778" name=""/>
                  <p:cNvSpPr/>
                  <p:nvPr/>
                </p:nvSpPr>
                <p:spPr>
                  <a:xfrm>
                    <a:off x="4919760" y="2332440"/>
                    <a:ext cx="7920" cy="16560"/>
                  </a:xfrm>
                  <a:custGeom>
                    <a:avLst/>
                    <a:gdLst/>
                    <a:ahLst/>
                    <a:rect l="l" t="t" r="r" b="b"/>
                    <a:pathLst>
                      <a:path w="6" h="12">
                        <a:moveTo>
                          <a:pt x="5" y="0"/>
                        </a:moveTo>
                        <a:lnTo>
                          <a:pt x="2" y="0"/>
                        </a:lnTo>
                        <a:lnTo>
                          <a:pt x="0" y="9"/>
                        </a:lnTo>
                        <a:lnTo>
                          <a:pt x="5" y="11"/>
                        </a:lnTo>
                        <a:lnTo>
                          <a:pt x="5" y="0"/>
                        </a:lnTo>
                      </a:path>
                    </a:pathLst>
                  </a:custGeom>
                  <a:solidFill>
                    <a:srgbClr val="ccffcc"/>
                  </a:solidFill>
                  <a:ln w="0">
                    <a:noFill/>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Times New Roman"/>
                    </a:endParaRPr>
                  </a:p>
                </p:txBody>
              </p:sp>
              <p:sp>
                <p:nvSpPr>
                  <p:cNvPr id="779" name=""/>
                  <p:cNvSpPr/>
                  <p:nvPr/>
                </p:nvSpPr>
                <p:spPr>
                  <a:xfrm>
                    <a:off x="4919760" y="2332440"/>
                    <a:ext cx="7920" cy="16560"/>
                  </a:xfrm>
                  <a:custGeom>
                    <a:avLst/>
                    <a:gdLst/>
                    <a:ahLst/>
                    <a:rect l="l" t="t" r="r" b="b"/>
                    <a:pathLst>
                      <a:path w="6" h="12">
                        <a:moveTo>
                          <a:pt x="5" y="0"/>
                        </a:moveTo>
                        <a:lnTo>
                          <a:pt x="2" y="0"/>
                        </a:lnTo>
                        <a:lnTo>
                          <a:pt x="0" y="9"/>
                        </a:lnTo>
                        <a:lnTo>
                          <a:pt x="5" y="11"/>
                        </a:lnTo>
                        <a:lnTo>
                          <a:pt x="5" y="0"/>
                        </a:lnTo>
                      </a:path>
                    </a:pathLst>
                  </a:custGeom>
                  <a:noFill/>
                  <a:ln cap="rnd" w="12600">
                    <a:solidFill>
                      <a:srgbClr val="99ff99"/>
                    </a:solidFill>
                    <a:round/>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Times New Roman"/>
                    </a:endParaRPr>
                  </a:p>
                </p:txBody>
              </p:sp>
              <p:sp>
                <p:nvSpPr>
                  <p:cNvPr id="780" name=""/>
                  <p:cNvSpPr/>
                  <p:nvPr/>
                </p:nvSpPr>
                <p:spPr>
                  <a:xfrm>
                    <a:off x="4939200" y="1841040"/>
                    <a:ext cx="230400" cy="513000"/>
                  </a:xfrm>
                  <a:custGeom>
                    <a:avLst/>
                    <a:gdLst/>
                    <a:ahLst/>
                    <a:rect l="l" t="t" r="r" b="b"/>
                    <a:pathLst>
                      <a:path w="165" h="371">
                        <a:moveTo>
                          <a:pt x="0" y="43"/>
                        </a:moveTo>
                        <a:lnTo>
                          <a:pt x="36" y="73"/>
                        </a:lnTo>
                        <a:lnTo>
                          <a:pt x="46" y="89"/>
                        </a:lnTo>
                        <a:lnTo>
                          <a:pt x="43" y="122"/>
                        </a:lnTo>
                        <a:lnTo>
                          <a:pt x="51" y="138"/>
                        </a:lnTo>
                        <a:lnTo>
                          <a:pt x="48" y="153"/>
                        </a:lnTo>
                        <a:lnTo>
                          <a:pt x="53" y="167"/>
                        </a:lnTo>
                        <a:lnTo>
                          <a:pt x="71" y="186"/>
                        </a:lnTo>
                        <a:lnTo>
                          <a:pt x="74" y="204"/>
                        </a:lnTo>
                        <a:lnTo>
                          <a:pt x="62" y="209"/>
                        </a:lnTo>
                        <a:lnTo>
                          <a:pt x="60" y="218"/>
                        </a:lnTo>
                        <a:lnTo>
                          <a:pt x="33" y="255"/>
                        </a:lnTo>
                        <a:lnTo>
                          <a:pt x="26" y="264"/>
                        </a:lnTo>
                        <a:lnTo>
                          <a:pt x="17" y="264"/>
                        </a:lnTo>
                        <a:lnTo>
                          <a:pt x="17" y="271"/>
                        </a:lnTo>
                        <a:lnTo>
                          <a:pt x="12" y="271"/>
                        </a:lnTo>
                        <a:lnTo>
                          <a:pt x="5" y="282"/>
                        </a:lnTo>
                        <a:lnTo>
                          <a:pt x="10" y="297"/>
                        </a:lnTo>
                        <a:lnTo>
                          <a:pt x="10" y="302"/>
                        </a:lnTo>
                        <a:lnTo>
                          <a:pt x="17" y="320"/>
                        </a:lnTo>
                        <a:lnTo>
                          <a:pt x="13" y="320"/>
                        </a:lnTo>
                        <a:lnTo>
                          <a:pt x="13" y="329"/>
                        </a:lnTo>
                        <a:lnTo>
                          <a:pt x="10" y="337"/>
                        </a:lnTo>
                        <a:lnTo>
                          <a:pt x="13" y="342"/>
                        </a:lnTo>
                        <a:lnTo>
                          <a:pt x="12" y="348"/>
                        </a:lnTo>
                        <a:lnTo>
                          <a:pt x="29" y="359"/>
                        </a:lnTo>
                        <a:lnTo>
                          <a:pt x="33" y="355"/>
                        </a:lnTo>
                        <a:lnTo>
                          <a:pt x="36" y="368"/>
                        </a:lnTo>
                        <a:lnTo>
                          <a:pt x="42" y="364"/>
                        </a:lnTo>
                        <a:lnTo>
                          <a:pt x="43" y="370"/>
                        </a:lnTo>
                        <a:lnTo>
                          <a:pt x="57" y="366"/>
                        </a:lnTo>
                        <a:lnTo>
                          <a:pt x="80" y="353"/>
                        </a:lnTo>
                        <a:lnTo>
                          <a:pt x="107" y="348"/>
                        </a:lnTo>
                        <a:lnTo>
                          <a:pt x="142" y="317"/>
                        </a:lnTo>
                        <a:lnTo>
                          <a:pt x="164" y="282"/>
                        </a:lnTo>
                        <a:lnTo>
                          <a:pt x="164" y="269"/>
                        </a:lnTo>
                        <a:lnTo>
                          <a:pt x="154" y="258"/>
                        </a:lnTo>
                        <a:lnTo>
                          <a:pt x="147" y="247"/>
                        </a:lnTo>
                        <a:lnTo>
                          <a:pt x="152" y="227"/>
                        </a:lnTo>
                        <a:lnTo>
                          <a:pt x="145" y="220"/>
                        </a:lnTo>
                        <a:lnTo>
                          <a:pt x="145" y="209"/>
                        </a:lnTo>
                        <a:lnTo>
                          <a:pt x="140" y="207"/>
                        </a:lnTo>
                        <a:lnTo>
                          <a:pt x="140" y="191"/>
                        </a:lnTo>
                        <a:lnTo>
                          <a:pt x="145" y="173"/>
                        </a:lnTo>
                        <a:lnTo>
                          <a:pt x="131" y="129"/>
                        </a:lnTo>
                        <a:lnTo>
                          <a:pt x="144" y="105"/>
                        </a:lnTo>
                        <a:lnTo>
                          <a:pt x="135" y="83"/>
                        </a:lnTo>
                        <a:lnTo>
                          <a:pt x="122" y="73"/>
                        </a:lnTo>
                        <a:lnTo>
                          <a:pt x="124" y="54"/>
                        </a:lnTo>
                        <a:lnTo>
                          <a:pt x="122" y="52"/>
                        </a:lnTo>
                        <a:lnTo>
                          <a:pt x="129" y="45"/>
                        </a:lnTo>
                        <a:lnTo>
                          <a:pt x="126" y="38"/>
                        </a:lnTo>
                        <a:lnTo>
                          <a:pt x="133" y="29"/>
                        </a:lnTo>
                        <a:lnTo>
                          <a:pt x="131" y="16"/>
                        </a:lnTo>
                        <a:lnTo>
                          <a:pt x="113" y="0"/>
                        </a:lnTo>
                        <a:lnTo>
                          <a:pt x="82" y="12"/>
                        </a:lnTo>
                        <a:lnTo>
                          <a:pt x="80" y="22"/>
                        </a:lnTo>
                        <a:lnTo>
                          <a:pt x="78" y="47"/>
                        </a:lnTo>
                        <a:lnTo>
                          <a:pt x="62" y="60"/>
                        </a:lnTo>
                        <a:lnTo>
                          <a:pt x="53" y="52"/>
                        </a:lnTo>
                        <a:lnTo>
                          <a:pt x="43" y="60"/>
                        </a:lnTo>
                        <a:lnTo>
                          <a:pt x="29" y="56"/>
                        </a:lnTo>
                        <a:lnTo>
                          <a:pt x="12" y="32"/>
                        </a:lnTo>
                        <a:lnTo>
                          <a:pt x="7" y="34"/>
                        </a:lnTo>
                        <a:lnTo>
                          <a:pt x="7" y="40"/>
                        </a:lnTo>
                        <a:lnTo>
                          <a:pt x="0" y="43"/>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81" name=""/>
                  <p:cNvSpPr/>
                  <p:nvPr/>
                </p:nvSpPr>
                <p:spPr>
                  <a:xfrm>
                    <a:off x="4939200" y="1841040"/>
                    <a:ext cx="230400" cy="513000"/>
                  </a:xfrm>
                  <a:custGeom>
                    <a:avLst/>
                    <a:gdLst/>
                    <a:ahLst/>
                    <a:rect l="l" t="t" r="r" b="b"/>
                    <a:pathLst>
                      <a:path w="165" h="371">
                        <a:moveTo>
                          <a:pt x="0" y="43"/>
                        </a:moveTo>
                        <a:lnTo>
                          <a:pt x="36" y="73"/>
                        </a:lnTo>
                        <a:lnTo>
                          <a:pt x="46" y="89"/>
                        </a:lnTo>
                        <a:lnTo>
                          <a:pt x="43" y="122"/>
                        </a:lnTo>
                        <a:lnTo>
                          <a:pt x="51" y="138"/>
                        </a:lnTo>
                        <a:lnTo>
                          <a:pt x="48" y="153"/>
                        </a:lnTo>
                        <a:lnTo>
                          <a:pt x="53" y="167"/>
                        </a:lnTo>
                        <a:lnTo>
                          <a:pt x="71" y="186"/>
                        </a:lnTo>
                        <a:lnTo>
                          <a:pt x="74" y="204"/>
                        </a:lnTo>
                        <a:lnTo>
                          <a:pt x="62" y="209"/>
                        </a:lnTo>
                        <a:lnTo>
                          <a:pt x="60" y="218"/>
                        </a:lnTo>
                        <a:lnTo>
                          <a:pt x="33" y="255"/>
                        </a:lnTo>
                        <a:lnTo>
                          <a:pt x="26" y="264"/>
                        </a:lnTo>
                        <a:lnTo>
                          <a:pt x="17" y="264"/>
                        </a:lnTo>
                        <a:lnTo>
                          <a:pt x="17" y="271"/>
                        </a:lnTo>
                        <a:lnTo>
                          <a:pt x="12" y="271"/>
                        </a:lnTo>
                        <a:lnTo>
                          <a:pt x="5" y="282"/>
                        </a:lnTo>
                        <a:lnTo>
                          <a:pt x="10" y="297"/>
                        </a:lnTo>
                        <a:lnTo>
                          <a:pt x="10" y="302"/>
                        </a:lnTo>
                        <a:lnTo>
                          <a:pt x="17" y="320"/>
                        </a:lnTo>
                        <a:lnTo>
                          <a:pt x="13" y="320"/>
                        </a:lnTo>
                        <a:lnTo>
                          <a:pt x="13" y="329"/>
                        </a:lnTo>
                        <a:lnTo>
                          <a:pt x="10" y="337"/>
                        </a:lnTo>
                        <a:lnTo>
                          <a:pt x="13" y="342"/>
                        </a:lnTo>
                        <a:lnTo>
                          <a:pt x="12" y="348"/>
                        </a:lnTo>
                        <a:lnTo>
                          <a:pt x="29" y="359"/>
                        </a:lnTo>
                        <a:lnTo>
                          <a:pt x="33" y="355"/>
                        </a:lnTo>
                        <a:lnTo>
                          <a:pt x="36" y="368"/>
                        </a:lnTo>
                        <a:lnTo>
                          <a:pt x="42" y="364"/>
                        </a:lnTo>
                        <a:lnTo>
                          <a:pt x="43" y="370"/>
                        </a:lnTo>
                        <a:lnTo>
                          <a:pt x="57" y="366"/>
                        </a:lnTo>
                        <a:lnTo>
                          <a:pt x="80" y="353"/>
                        </a:lnTo>
                        <a:lnTo>
                          <a:pt x="107" y="348"/>
                        </a:lnTo>
                        <a:lnTo>
                          <a:pt x="142" y="317"/>
                        </a:lnTo>
                        <a:lnTo>
                          <a:pt x="164" y="282"/>
                        </a:lnTo>
                        <a:lnTo>
                          <a:pt x="164" y="269"/>
                        </a:lnTo>
                        <a:lnTo>
                          <a:pt x="154" y="258"/>
                        </a:lnTo>
                        <a:lnTo>
                          <a:pt x="147" y="247"/>
                        </a:lnTo>
                        <a:lnTo>
                          <a:pt x="152" y="227"/>
                        </a:lnTo>
                        <a:lnTo>
                          <a:pt x="145" y="220"/>
                        </a:lnTo>
                        <a:lnTo>
                          <a:pt x="145" y="209"/>
                        </a:lnTo>
                        <a:lnTo>
                          <a:pt x="140" y="207"/>
                        </a:lnTo>
                        <a:lnTo>
                          <a:pt x="140" y="191"/>
                        </a:lnTo>
                        <a:lnTo>
                          <a:pt x="145" y="173"/>
                        </a:lnTo>
                        <a:lnTo>
                          <a:pt x="131" y="129"/>
                        </a:lnTo>
                        <a:lnTo>
                          <a:pt x="144" y="105"/>
                        </a:lnTo>
                        <a:lnTo>
                          <a:pt x="135" y="83"/>
                        </a:lnTo>
                        <a:lnTo>
                          <a:pt x="122" y="73"/>
                        </a:lnTo>
                        <a:lnTo>
                          <a:pt x="124" y="54"/>
                        </a:lnTo>
                        <a:lnTo>
                          <a:pt x="122" y="52"/>
                        </a:lnTo>
                        <a:lnTo>
                          <a:pt x="129" y="45"/>
                        </a:lnTo>
                        <a:lnTo>
                          <a:pt x="126" y="38"/>
                        </a:lnTo>
                        <a:lnTo>
                          <a:pt x="133" y="29"/>
                        </a:lnTo>
                        <a:lnTo>
                          <a:pt x="131" y="16"/>
                        </a:lnTo>
                        <a:lnTo>
                          <a:pt x="113" y="0"/>
                        </a:lnTo>
                        <a:lnTo>
                          <a:pt x="82" y="12"/>
                        </a:lnTo>
                        <a:lnTo>
                          <a:pt x="80" y="22"/>
                        </a:lnTo>
                        <a:lnTo>
                          <a:pt x="78" y="47"/>
                        </a:lnTo>
                        <a:lnTo>
                          <a:pt x="62" y="60"/>
                        </a:lnTo>
                        <a:lnTo>
                          <a:pt x="53" y="52"/>
                        </a:lnTo>
                        <a:lnTo>
                          <a:pt x="43" y="60"/>
                        </a:lnTo>
                        <a:lnTo>
                          <a:pt x="29" y="56"/>
                        </a:lnTo>
                        <a:lnTo>
                          <a:pt x="12" y="32"/>
                        </a:lnTo>
                        <a:lnTo>
                          <a:pt x="7" y="34"/>
                        </a:lnTo>
                        <a:lnTo>
                          <a:pt x="7" y="40"/>
                        </a:lnTo>
                        <a:lnTo>
                          <a:pt x="0" y="43"/>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82" name=""/>
                  <p:cNvSpPr/>
                  <p:nvPr/>
                </p:nvSpPr>
                <p:spPr>
                  <a:xfrm>
                    <a:off x="4530960" y="2944800"/>
                    <a:ext cx="6840" cy="5400"/>
                  </a:xfrm>
                  <a:custGeom>
                    <a:avLst/>
                    <a:gdLst/>
                    <a:ahLst/>
                    <a:rect l="l" t="t" r="r" b="b"/>
                    <a:pathLst>
                      <a:path w="5" h="4">
                        <a:moveTo>
                          <a:pt x="0" y="0"/>
                        </a:moveTo>
                        <a:lnTo>
                          <a:pt x="4" y="2"/>
                        </a:lnTo>
                        <a:lnTo>
                          <a:pt x="4" y="3"/>
                        </a:lnTo>
                        <a:lnTo>
                          <a:pt x="0" y="0"/>
                        </a:lnTo>
                      </a:path>
                    </a:pathLst>
                  </a:custGeom>
                  <a:solidFill>
                    <a:srgbClr val="ccffcc"/>
                  </a:solidFill>
                  <a:ln w="0">
                    <a:noFill/>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Times New Roman"/>
                    </a:endParaRPr>
                  </a:p>
                </p:txBody>
              </p:sp>
              <p:sp>
                <p:nvSpPr>
                  <p:cNvPr id="783" name=""/>
                  <p:cNvSpPr/>
                  <p:nvPr/>
                </p:nvSpPr>
                <p:spPr>
                  <a:xfrm>
                    <a:off x="4530960" y="2944800"/>
                    <a:ext cx="6840" cy="5400"/>
                  </a:xfrm>
                  <a:custGeom>
                    <a:avLst/>
                    <a:gdLst/>
                    <a:ahLst/>
                    <a:rect l="l" t="t" r="r" b="b"/>
                    <a:pathLst>
                      <a:path w="5" h="4">
                        <a:moveTo>
                          <a:pt x="0" y="0"/>
                        </a:moveTo>
                        <a:lnTo>
                          <a:pt x="4" y="2"/>
                        </a:lnTo>
                        <a:lnTo>
                          <a:pt x="4" y="3"/>
                        </a:lnTo>
                        <a:lnTo>
                          <a:pt x="0" y="0"/>
                        </a:lnTo>
                      </a:path>
                    </a:pathLst>
                  </a:custGeom>
                  <a:noFill/>
                  <a:ln cap="rnd" w="12600">
                    <a:solidFill>
                      <a:srgbClr val="99ff99"/>
                    </a:solidFill>
                    <a:round/>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Times New Roman"/>
                    </a:endParaRPr>
                  </a:p>
                </p:txBody>
              </p:sp>
              <p:sp>
                <p:nvSpPr>
                  <p:cNvPr id="784" name=""/>
                  <p:cNvSpPr/>
                  <p:nvPr/>
                </p:nvSpPr>
                <p:spPr>
                  <a:xfrm>
                    <a:off x="4281840" y="2536920"/>
                    <a:ext cx="92160" cy="133560"/>
                  </a:xfrm>
                  <a:custGeom>
                    <a:avLst/>
                    <a:gdLst/>
                    <a:ahLst/>
                    <a:rect l="l" t="t" r="r" b="b"/>
                    <a:pathLst>
                      <a:path w="66" h="97">
                        <a:moveTo>
                          <a:pt x="44" y="7"/>
                        </a:moveTo>
                        <a:lnTo>
                          <a:pt x="42" y="0"/>
                        </a:lnTo>
                        <a:lnTo>
                          <a:pt x="34" y="3"/>
                        </a:lnTo>
                        <a:lnTo>
                          <a:pt x="23" y="14"/>
                        </a:lnTo>
                        <a:lnTo>
                          <a:pt x="32" y="18"/>
                        </a:lnTo>
                        <a:lnTo>
                          <a:pt x="27" y="27"/>
                        </a:lnTo>
                        <a:lnTo>
                          <a:pt x="9" y="25"/>
                        </a:lnTo>
                        <a:lnTo>
                          <a:pt x="7" y="31"/>
                        </a:lnTo>
                        <a:lnTo>
                          <a:pt x="7" y="34"/>
                        </a:lnTo>
                        <a:lnTo>
                          <a:pt x="4" y="34"/>
                        </a:lnTo>
                        <a:lnTo>
                          <a:pt x="11" y="38"/>
                        </a:lnTo>
                        <a:lnTo>
                          <a:pt x="5" y="45"/>
                        </a:lnTo>
                        <a:lnTo>
                          <a:pt x="7" y="49"/>
                        </a:lnTo>
                        <a:lnTo>
                          <a:pt x="21" y="54"/>
                        </a:lnTo>
                        <a:lnTo>
                          <a:pt x="9" y="69"/>
                        </a:lnTo>
                        <a:lnTo>
                          <a:pt x="21" y="63"/>
                        </a:lnTo>
                        <a:lnTo>
                          <a:pt x="25" y="67"/>
                        </a:lnTo>
                        <a:lnTo>
                          <a:pt x="11" y="69"/>
                        </a:lnTo>
                        <a:lnTo>
                          <a:pt x="7" y="78"/>
                        </a:lnTo>
                        <a:lnTo>
                          <a:pt x="0" y="80"/>
                        </a:lnTo>
                        <a:lnTo>
                          <a:pt x="7" y="82"/>
                        </a:lnTo>
                        <a:lnTo>
                          <a:pt x="0" y="87"/>
                        </a:lnTo>
                        <a:lnTo>
                          <a:pt x="11" y="87"/>
                        </a:lnTo>
                        <a:lnTo>
                          <a:pt x="4" y="93"/>
                        </a:lnTo>
                        <a:lnTo>
                          <a:pt x="12" y="91"/>
                        </a:lnTo>
                        <a:lnTo>
                          <a:pt x="9" y="96"/>
                        </a:lnTo>
                        <a:lnTo>
                          <a:pt x="16" y="96"/>
                        </a:lnTo>
                        <a:lnTo>
                          <a:pt x="44" y="80"/>
                        </a:lnTo>
                        <a:lnTo>
                          <a:pt x="60" y="80"/>
                        </a:lnTo>
                        <a:lnTo>
                          <a:pt x="65" y="60"/>
                        </a:lnTo>
                        <a:lnTo>
                          <a:pt x="65" y="45"/>
                        </a:lnTo>
                        <a:lnTo>
                          <a:pt x="61" y="36"/>
                        </a:lnTo>
                        <a:lnTo>
                          <a:pt x="63" y="32"/>
                        </a:lnTo>
                        <a:lnTo>
                          <a:pt x="58" y="21"/>
                        </a:lnTo>
                        <a:lnTo>
                          <a:pt x="40" y="29"/>
                        </a:lnTo>
                        <a:lnTo>
                          <a:pt x="34" y="20"/>
                        </a:lnTo>
                        <a:lnTo>
                          <a:pt x="44" y="7"/>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85" name=""/>
                  <p:cNvSpPr/>
                  <p:nvPr/>
                </p:nvSpPr>
                <p:spPr>
                  <a:xfrm>
                    <a:off x="4281840" y="2536920"/>
                    <a:ext cx="92160" cy="133560"/>
                  </a:xfrm>
                  <a:custGeom>
                    <a:avLst/>
                    <a:gdLst/>
                    <a:ahLst/>
                    <a:rect l="l" t="t" r="r" b="b"/>
                    <a:pathLst>
                      <a:path w="66" h="97">
                        <a:moveTo>
                          <a:pt x="44" y="7"/>
                        </a:moveTo>
                        <a:lnTo>
                          <a:pt x="42" y="0"/>
                        </a:lnTo>
                        <a:lnTo>
                          <a:pt x="34" y="3"/>
                        </a:lnTo>
                        <a:lnTo>
                          <a:pt x="23" y="14"/>
                        </a:lnTo>
                        <a:lnTo>
                          <a:pt x="32" y="18"/>
                        </a:lnTo>
                        <a:lnTo>
                          <a:pt x="27" y="27"/>
                        </a:lnTo>
                        <a:lnTo>
                          <a:pt x="9" y="25"/>
                        </a:lnTo>
                        <a:lnTo>
                          <a:pt x="7" y="31"/>
                        </a:lnTo>
                        <a:lnTo>
                          <a:pt x="7" y="34"/>
                        </a:lnTo>
                        <a:lnTo>
                          <a:pt x="4" y="34"/>
                        </a:lnTo>
                        <a:lnTo>
                          <a:pt x="11" y="38"/>
                        </a:lnTo>
                        <a:lnTo>
                          <a:pt x="5" y="45"/>
                        </a:lnTo>
                        <a:lnTo>
                          <a:pt x="7" y="49"/>
                        </a:lnTo>
                        <a:lnTo>
                          <a:pt x="21" y="54"/>
                        </a:lnTo>
                        <a:lnTo>
                          <a:pt x="9" y="69"/>
                        </a:lnTo>
                        <a:lnTo>
                          <a:pt x="21" y="63"/>
                        </a:lnTo>
                        <a:lnTo>
                          <a:pt x="25" y="67"/>
                        </a:lnTo>
                        <a:lnTo>
                          <a:pt x="11" y="69"/>
                        </a:lnTo>
                        <a:lnTo>
                          <a:pt x="7" y="78"/>
                        </a:lnTo>
                        <a:lnTo>
                          <a:pt x="0" y="80"/>
                        </a:lnTo>
                        <a:lnTo>
                          <a:pt x="7" y="82"/>
                        </a:lnTo>
                        <a:lnTo>
                          <a:pt x="0" y="87"/>
                        </a:lnTo>
                        <a:lnTo>
                          <a:pt x="11" y="87"/>
                        </a:lnTo>
                        <a:lnTo>
                          <a:pt x="4" y="93"/>
                        </a:lnTo>
                        <a:lnTo>
                          <a:pt x="12" y="91"/>
                        </a:lnTo>
                        <a:lnTo>
                          <a:pt x="9" y="96"/>
                        </a:lnTo>
                        <a:lnTo>
                          <a:pt x="16" y="96"/>
                        </a:lnTo>
                        <a:lnTo>
                          <a:pt x="44" y="80"/>
                        </a:lnTo>
                        <a:lnTo>
                          <a:pt x="60" y="80"/>
                        </a:lnTo>
                        <a:lnTo>
                          <a:pt x="65" y="60"/>
                        </a:lnTo>
                        <a:lnTo>
                          <a:pt x="65" y="45"/>
                        </a:lnTo>
                        <a:lnTo>
                          <a:pt x="61" y="36"/>
                        </a:lnTo>
                        <a:lnTo>
                          <a:pt x="63" y="32"/>
                        </a:lnTo>
                        <a:lnTo>
                          <a:pt x="58" y="21"/>
                        </a:lnTo>
                        <a:lnTo>
                          <a:pt x="40" y="29"/>
                        </a:lnTo>
                        <a:lnTo>
                          <a:pt x="34" y="20"/>
                        </a:lnTo>
                        <a:lnTo>
                          <a:pt x="44" y="7"/>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86" name=""/>
                  <p:cNvSpPr/>
                  <p:nvPr/>
                </p:nvSpPr>
                <p:spPr>
                  <a:xfrm>
                    <a:off x="4389840" y="2518920"/>
                    <a:ext cx="3960" cy="10800"/>
                  </a:xfrm>
                  <a:custGeom>
                    <a:avLst/>
                    <a:gdLst/>
                    <a:ahLst/>
                    <a:rect l="l" t="t" r="r" b="b"/>
                    <a:pathLst>
                      <a:path w="3" h="8">
                        <a:moveTo>
                          <a:pt x="0" y="0"/>
                        </a:moveTo>
                        <a:lnTo>
                          <a:pt x="2" y="7"/>
                        </a:lnTo>
                        <a:lnTo>
                          <a:pt x="2" y="0"/>
                        </a:lnTo>
                        <a:lnTo>
                          <a:pt x="0" y="0"/>
                        </a:lnTo>
                      </a:path>
                    </a:pathLst>
                  </a:custGeom>
                  <a:solidFill>
                    <a:srgbClr val="ccffcc"/>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787" name=""/>
                  <p:cNvSpPr/>
                  <p:nvPr/>
                </p:nvSpPr>
                <p:spPr>
                  <a:xfrm>
                    <a:off x="4389840" y="2518920"/>
                    <a:ext cx="3960" cy="10800"/>
                  </a:xfrm>
                  <a:custGeom>
                    <a:avLst/>
                    <a:gdLst/>
                    <a:ahLst/>
                    <a:rect l="l" t="t" r="r" b="b"/>
                    <a:pathLst>
                      <a:path w="3" h="8">
                        <a:moveTo>
                          <a:pt x="0" y="0"/>
                        </a:moveTo>
                        <a:lnTo>
                          <a:pt x="2" y="7"/>
                        </a:lnTo>
                        <a:lnTo>
                          <a:pt x="2" y="0"/>
                        </a:lnTo>
                        <a:lnTo>
                          <a:pt x="0" y="0"/>
                        </a:lnTo>
                      </a:path>
                    </a:pathLst>
                  </a:custGeom>
                  <a:noFill/>
                  <a:ln cap="rnd" w="12600">
                    <a:solidFill>
                      <a:srgbClr val="99ff99"/>
                    </a:solidFill>
                    <a:round/>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788" name=""/>
                  <p:cNvSpPr/>
                  <p:nvPr/>
                </p:nvSpPr>
                <p:spPr>
                  <a:xfrm>
                    <a:off x="4329360" y="2534400"/>
                    <a:ext cx="55800" cy="48240"/>
                  </a:xfrm>
                  <a:custGeom>
                    <a:avLst/>
                    <a:gdLst/>
                    <a:ahLst/>
                    <a:rect l="l" t="t" r="r" b="b"/>
                    <a:pathLst>
                      <a:path w="40" h="35">
                        <a:moveTo>
                          <a:pt x="10" y="9"/>
                        </a:moveTo>
                        <a:lnTo>
                          <a:pt x="0" y="22"/>
                        </a:lnTo>
                        <a:lnTo>
                          <a:pt x="6" y="31"/>
                        </a:lnTo>
                        <a:lnTo>
                          <a:pt x="24" y="23"/>
                        </a:lnTo>
                        <a:lnTo>
                          <a:pt x="29" y="34"/>
                        </a:lnTo>
                        <a:lnTo>
                          <a:pt x="39" y="27"/>
                        </a:lnTo>
                        <a:lnTo>
                          <a:pt x="36" y="22"/>
                        </a:lnTo>
                        <a:lnTo>
                          <a:pt x="39" y="25"/>
                        </a:lnTo>
                        <a:lnTo>
                          <a:pt x="39" y="22"/>
                        </a:lnTo>
                        <a:lnTo>
                          <a:pt x="33" y="18"/>
                        </a:lnTo>
                        <a:lnTo>
                          <a:pt x="33" y="11"/>
                        </a:lnTo>
                        <a:lnTo>
                          <a:pt x="29" y="3"/>
                        </a:lnTo>
                        <a:lnTo>
                          <a:pt x="15" y="7"/>
                        </a:lnTo>
                        <a:lnTo>
                          <a:pt x="17" y="2"/>
                        </a:lnTo>
                        <a:lnTo>
                          <a:pt x="12" y="0"/>
                        </a:lnTo>
                        <a:lnTo>
                          <a:pt x="10" y="9"/>
                        </a:lnTo>
                      </a:path>
                    </a:pathLst>
                  </a:custGeom>
                  <a:solidFill>
                    <a:srgbClr val="ccffcc"/>
                  </a:solidFill>
                  <a:ln w="0">
                    <a:noFill/>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789" name=""/>
                  <p:cNvSpPr/>
                  <p:nvPr/>
                </p:nvSpPr>
                <p:spPr>
                  <a:xfrm>
                    <a:off x="4329360" y="2534400"/>
                    <a:ext cx="55800" cy="48240"/>
                  </a:xfrm>
                  <a:custGeom>
                    <a:avLst/>
                    <a:gdLst/>
                    <a:ahLst/>
                    <a:rect l="l" t="t" r="r" b="b"/>
                    <a:pathLst>
                      <a:path w="40" h="35">
                        <a:moveTo>
                          <a:pt x="10" y="9"/>
                        </a:moveTo>
                        <a:lnTo>
                          <a:pt x="0" y="22"/>
                        </a:lnTo>
                        <a:lnTo>
                          <a:pt x="6" y="31"/>
                        </a:lnTo>
                        <a:lnTo>
                          <a:pt x="24" y="23"/>
                        </a:lnTo>
                        <a:lnTo>
                          <a:pt x="29" y="34"/>
                        </a:lnTo>
                        <a:lnTo>
                          <a:pt x="39" y="27"/>
                        </a:lnTo>
                        <a:lnTo>
                          <a:pt x="36" y="22"/>
                        </a:lnTo>
                        <a:lnTo>
                          <a:pt x="39" y="25"/>
                        </a:lnTo>
                        <a:lnTo>
                          <a:pt x="39" y="22"/>
                        </a:lnTo>
                        <a:lnTo>
                          <a:pt x="33" y="18"/>
                        </a:lnTo>
                        <a:lnTo>
                          <a:pt x="33" y="11"/>
                        </a:lnTo>
                        <a:lnTo>
                          <a:pt x="29" y="3"/>
                        </a:lnTo>
                        <a:lnTo>
                          <a:pt x="15" y="7"/>
                        </a:lnTo>
                        <a:lnTo>
                          <a:pt x="17" y="2"/>
                        </a:lnTo>
                        <a:lnTo>
                          <a:pt x="12" y="0"/>
                        </a:lnTo>
                        <a:lnTo>
                          <a:pt x="10" y="9"/>
                        </a:lnTo>
                      </a:path>
                    </a:pathLst>
                  </a:custGeom>
                  <a:noFill/>
                  <a:ln cap="rnd" w="12600">
                    <a:solidFill>
                      <a:srgbClr val="99ff99"/>
                    </a:solidFill>
                    <a:round/>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790" name=""/>
                  <p:cNvSpPr/>
                  <p:nvPr/>
                </p:nvSpPr>
                <p:spPr>
                  <a:xfrm>
                    <a:off x="4358880" y="2442960"/>
                    <a:ext cx="20880" cy="24480"/>
                  </a:xfrm>
                  <a:custGeom>
                    <a:avLst/>
                    <a:gdLst/>
                    <a:ahLst/>
                    <a:rect l="l" t="t" r="r" b="b"/>
                    <a:pathLst>
                      <a:path w="15" h="18">
                        <a:moveTo>
                          <a:pt x="7" y="0"/>
                        </a:moveTo>
                        <a:lnTo>
                          <a:pt x="0" y="9"/>
                        </a:lnTo>
                        <a:lnTo>
                          <a:pt x="12" y="17"/>
                        </a:lnTo>
                        <a:lnTo>
                          <a:pt x="14" y="13"/>
                        </a:lnTo>
                        <a:lnTo>
                          <a:pt x="11" y="13"/>
                        </a:lnTo>
                        <a:lnTo>
                          <a:pt x="7" y="0"/>
                        </a:lnTo>
                      </a:path>
                    </a:pathLst>
                  </a:custGeom>
                  <a:solidFill>
                    <a:srgbClr val="ccffcc"/>
                  </a:solidFill>
                  <a:ln w="0">
                    <a:noFill/>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sp>
                <p:nvSpPr>
                  <p:cNvPr id="791" name=""/>
                  <p:cNvSpPr/>
                  <p:nvPr/>
                </p:nvSpPr>
                <p:spPr>
                  <a:xfrm>
                    <a:off x="4358880" y="2442960"/>
                    <a:ext cx="20880" cy="24480"/>
                  </a:xfrm>
                  <a:custGeom>
                    <a:avLst/>
                    <a:gdLst/>
                    <a:ahLst/>
                    <a:rect l="l" t="t" r="r" b="b"/>
                    <a:pathLst>
                      <a:path w="15" h="18">
                        <a:moveTo>
                          <a:pt x="7" y="0"/>
                        </a:moveTo>
                        <a:lnTo>
                          <a:pt x="0" y="9"/>
                        </a:lnTo>
                        <a:lnTo>
                          <a:pt x="12" y="17"/>
                        </a:lnTo>
                        <a:lnTo>
                          <a:pt x="14" y="13"/>
                        </a:lnTo>
                        <a:lnTo>
                          <a:pt x="11" y="13"/>
                        </a:lnTo>
                        <a:lnTo>
                          <a:pt x="7" y="0"/>
                        </a:lnTo>
                      </a:path>
                    </a:pathLst>
                  </a:custGeom>
                  <a:noFill/>
                  <a:ln cap="rnd" w="12600">
                    <a:solidFill>
                      <a:srgbClr val="99ff99"/>
                    </a:solidFill>
                    <a:round/>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sp>
                <p:nvSpPr>
                  <p:cNvPr id="792" name=""/>
                  <p:cNvSpPr/>
                  <p:nvPr/>
                </p:nvSpPr>
                <p:spPr>
                  <a:xfrm>
                    <a:off x="4368600" y="2485800"/>
                    <a:ext cx="11160" cy="9720"/>
                  </a:xfrm>
                  <a:custGeom>
                    <a:avLst/>
                    <a:gdLst/>
                    <a:ahLst/>
                    <a:rect l="l" t="t" r="r" b="b"/>
                    <a:pathLst>
                      <a:path w="8" h="7">
                        <a:moveTo>
                          <a:pt x="7" y="6"/>
                        </a:moveTo>
                        <a:lnTo>
                          <a:pt x="4" y="0"/>
                        </a:lnTo>
                        <a:lnTo>
                          <a:pt x="0" y="2"/>
                        </a:lnTo>
                        <a:lnTo>
                          <a:pt x="4" y="6"/>
                        </a:lnTo>
                        <a:lnTo>
                          <a:pt x="7" y="6"/>
                        </a:lnTo>
                      </a:path>
                    </a:pathLst>
                  </a:custGeom>
                  <a:solidFill>
                    <a:srgbClr val="ccffcc"/>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793" name=""/>
                  <p:cNvSpPr/>
                  <p:nvPr/>
                </p:nvSpPr>
                <p:spPr>
                  <a:xfrm>
                    <a:off x="4368600" y="2485800"/>
                    <a:ext cx="11160" cy="9720"/>
                  </a:xfrm>
                  <a:custGeom>
                    <a:avLst/>
                    <a:gdLst/>
                    <a:ahLst/>
                    <a:rect l="l" t="t" r="r" b="b"/>
                    <a:pathLst>
                      <a:path w="8" h="7">
                        <a:moveTo>
                          <a:pt x="7" y="6"/>
                        </a:moveTo>
                        <a:lnTo>
                          <a:pt x="4" y="0"/>
                        </a:lnTo>
                        <a:lnTo>
                          <a:pt x="0" y="2"/>
                        </a:lnTo>
                        <a:lnTo>
                          <a:pt x="4" y="6"/>
                        </a:lnTo>
                        <a:lnTo>
                          <a:pt x="7" y="6"/>
                        </a:lnTo>
                      </a:path>
                    </a:pathLst>
                  </a:custGeom>
                  <a:noFill/>
                  <a:ln cap="rnd" w="12600">
                    <a:solidFill>
                      <a:srgbClr val="99ff99"/>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794" name=""/>
                  <p:cNvSpPr/>
                  <p:nvPr/>
                </p:nvSpPr>
                <p:spPr>
                  <a:xfrm>
                    <a:off x="4372920" y="2506680"/>
                    <a:ext cx="12240" cy="10800"/>
                  </a:xfrm>
                  <a:custGeom>
                    <a:avLst/>
                    <a:gdLst/>
                    <a:ahLst/>
                    <a:rect l="l" t="t" r="r" b="b"/>
                    <a:pathLst>
                      <a:path w="9" h="8">
                        <a:moveTo>
                          <a:pt x="8" y="0"/>
                        </a:moveTo>
                        <a:lnTo>
                          <a:pt x="0" y="7"/>
                        </a:lnTo>
                        <a:lnTo>
                          <a:pt x="4" y="0"/>
                        </a:lnTo>
                        <a:lnTo>
                          <a:pt x="8" y="0"/>
                        </a:lnTo>
                      </a:path>
                    </a:pathLst>
                  </a:custGeom>
                  <a:solidFill>
                    <a:srgbClr val="ccffcc"/>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795" name=""/>
                  <p:cNvSpPr/>
                  <p:nvPr/>
                </p:nvSpPr>
                <p:spPr>
                  <a:xfrm>
                    <a:off x="4372920" y="2506680"/>
                    <a:ext cx="12240" cy="10800"/>
                  </a:xfrm>
                  <a:custGeom>
                    <a:avLst/>
                    <a:gdLst/>
                    <a:ahLst/>
                    <a:rect l="l" t="t" r="r" b="b"/>
                    <a:pathLst>
                      <a:path w="9" h="8">
                        <a:moveTo>
                          <a:pt x="8" y="0"/>
                        </a:moveTo>
                        <a:lnTo>
                          <a:pt x="0" y="7"/>
                        </a:lnTo>
                        <a:lnTo>
                          <a:pt x="4" y="0"/>
                        </a:lnTo>
                        <a:lnTo>
                          <a:pt x="8" y="0"/>
                        </a:lnTo>
                      </a:path>
                    </a:pathLst>
                  </a:custGeom>
                  <a:noFill/>
                  <a:ln cap="rnd" w="12600">
                    <a:solidFill>
                      <a:srgbClr val="99ff99"/>
                    </a:solidFill>
                    <a:round/>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796" name=""/>
                  <p:cNvSpPr/>
                  <p:nvPr/>
                </p:nvSpPr>
                <p:spPr>
                  <a:xfrm>
                    <a:off x="4363200" y="2513520"/>
                    <a:ext cx="10800" cy="9360"/>
                  </a:xfrm>
                  <a:custGeom>
                    <a:avLst/>
                    <a:gdLst/>
                    <a:ahLst/>
                    <a:rect l="l" t="t" r="r" b="b"/>
                    <a:pathLst>
                      <a:path w="8" h="7">
                        <a:moveTo>
                          <a:pt x="4" y="0"/>
                        </a:moveTo>
                        <a:lnTo>
                          <a:pt x="0" y="4"/>
                        </a:lnTo>
                        <a:lnTo>
                          <a:pt x="7" y="6"/>
                        </a:lnTo>
                        <a:lnTo>
                          <a:pt x="4" y="0"/>
                        </a:lnTo>
                      </a:path>
                    </a:pathLst>
                  </a:custGeom>
                  <a:solidFill>
                    <a:srgbClr val="ccffcc"/>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797" name=""/>
                  <p:cNvSpPr/>
                  <p:nvPr/>
                </p:nvSpPr>
                <p:spPr>
                  <a:xfrm>
                    <a:off x="4363200" y="2513520"/>
                    <a:ext cx="10800" cy="9360"/>
                  </a:xfrm>
                  <a:custGeom>
                    <a:avLst/>
                    <a:gdLst/>
                    <a:ahLst/>
                    <a:rect l="l" t="t" r="r" b="b"/>
                    <a:pathLst>
                      <a:path w="8" h="7">
                        <a:moveTo>
                          <a:pt x="4" y="0"/>
                        </a:moveTo>
                        <a:lnTo>
                          <a:pt x="0" y="4"/>
                        </a:lnTo>
                        <a:lnTo>
                          <a:pt x="7" y="6"/>
                        </a:lnTo>
                        <a:lnTo>
                          <a:pt x="4" y="0"/>
                        </a:lnTo>
                      </a:path>
                    </a:pathLst>
                  </a:custGeom>
                  <a:noFill/>
                  <a:ln cap="rnd" w="12600">
                    <a:solidFill>
                      <a:srgbClr val="99ff99"/>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798" name=""/>
                  <p:cNvSpPr/>
                  <p:nvPr/>
                </p:nvSpPr>
                <p:spPr>
                  <a:xfrm>
                    <a:off x="4402080" y="2568600"/>
                    <a:ext cx="5400" cy="12240"/>
                  </a:xfrm>
                  <a:custGeom>
                    <a:avLst/>
                    <a:gdLst/>
                    <a:ahLst/>
                    <a:rect l="l" t="t" r="r" b="b"/>
                    <a:pathLst>
                      <a:path w="4" h="9">
                        <a:moveTo>
                          <a:pt x="3" y="0"/>
                        </a:moveTo>
                        <a:lnTo>
                          <a:pt x="0" y="8"/>
                        </a:lnTo>
                        <a:lnTo>
                          <a:pt x="3" y="6"/>
                        </a:lnTo>
                        <a:lnTo>
                          <a:pt x="3" y="0"/>
                        </a:lnTo>
                      </a:path>
                    </a:pathLst>
                  </a:custGeom>
                  <a:solidFill>
                    <a:srgbClr val="ccffcc"/>
                  </a:solidFill>
                  <a:ln w="0">
                    <a:noFill/>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Times New Roman"/>
                    </a:endParaRPr>
                  </a:p>
                </p:txBody>
              </p:sp>
              <p:sp>
                <p:nvSpPr>
                  <p:cNvPr id="799" name=""/>
                  <p:cNvSpPr/>
                  <p:nvPr/>
                </p:nvSpPr>
                <p:spPr>
                  <a:xfrm>
                    <a:off x="4402080" y="2568600"/>
                    <a:ext cx="5400" cy="12240"/>
                  </a:xfrm>
                  <a:custGeom>
                    <a:avLst/>
                    <a:gdLst/>
                    <a:ahLst/>
                    <a:rect l="l" t="t" r="r" b="b"/>
                    <a:pathLst>
                      <a:path w="4" h="9">
                        <a:moveTo>
                          <a:pt x="3" y="0"/>
                        </a:moveTo>
                        <a:lnTo>
                          <a:pt x="0" y="8"/>
                        </a:lnTo>
                        <a:lnTo>
                          <a:pt x="3" y="6"/>
                        </a:lnTo>
                        <a:lnTo>
                          <a:pt x="3" y="0"/>
                        </a:lnTo>
                      </a:path>
                    </a:pathLst>
                  </a:custGeom>
                  <a:noFill/>
                  <a:ln cap="rnd" w="12600">
                    <a:solidFill>
                      <a:srgbClr val="99ff99"/>
                    </a:solidFill>
                    <a:round/>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Times New Roman"/>
                    </a:endParaRPr>
                  </a:p>
                </p:txBody>
              </p:sp>
              <p:sp>
                <p:nvSpPr>
                  <p:cNvPr id="800" name=""/>
                  <p:cNvSpPr/>
                  <p:nvPr/>
                </p:nvSpPr>
                <p:spPr>
                  <a:xfrm>
                    <a:off x="4406040" y="2602080"/>
                    <a:ext cx="11160" cy="7920"/>
                  </a:xfrm>
                  <a:custGeom>
                    <a:avLst/>
                    <a:gdLst/>
                    <a:ahLst/>
                    <a:rect l="l" t="t" r="r" b="b"/>
                    <a:pathLst>
                      <a:path w="8" h="6">
                        <a:moveTo>
                          <a:pt x="7" y="5"/>
                        </a:moveTo>
                        <a:lnTo>
                          <a:pt x="0" y="0"/>
                        </a:lnTo>
                        <a:lnTo>
                          <a:pt x="4" y="5"/>
                        </a:lnTo>
                        <a:lnTo>
                          <a:pt x="7" y="5"/>
                        </a:lnTo>
                      </a:path>
                    </a:pathLst>
                  </a:custGeom>
                  <a:solidFill>
                    <a:srgbClr val="ccffcc"/>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801" name=""/>
                  <p:cNvSpPr/>
                  <p:nvPr/>
                </p:nvSpPr>
                <p:spPr>
                  <a:xfrm>
                    <a:off x="4406040" y="2602080"/>
                    <a:ext cx="11160" cy="7920"/>
                  </a:xfrm>
                  <a:custGeom>
                    <a:avLst/>
                    <a:gdLst/>
                    <a:ahLst/>
                    <a:rect l="l" t="t" r="r" b="b"/>
                    <a:pathLst>
                      <a:path w="8" h="6">
                        <a:moveTo>
                          <a:pt x="7" y="5"/>
                        </a:moveTo>
                        <a:lnTo>
                          <a:pt x="0" y="0"/>
                        </a:lnTo>
                        <a:lnTo>
                          <a:pt x="4" y="5"/>
                        </a:lnTo>
                        <a:lnTo>
                          <a:pt x="7" y="5"/>
                        </a:lnTo>
                      </a:path>
                    </a:pathLst>
                  </a:custGeom>
                  <a:noFill/>
                  <a:ln cap="rnd" w="12600">
                    <a:solidFill>
                      <a:srgbClr val="99ff99"/>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802" name=""/>
                  <p:cNvSpPr/>
                  <p:nvPr/>
                </p:nvSpPr>
                <p:spPr>
                  <a:xfrm>
                    <a:off x="4371480" y="2405520"/>
                    <a:ext cx="166320" cy="313920"/>
                  </a:xfrm>
                  <a:custGeom>
                    <a:avLst/>
                    <a:gdLst/>
                    <a:ahLst/>
                    <a:rect l="l" t="t" r="r" b="b"/>
                    <a:pathLst>
                      <a:path w="119" h="227">
                        <a:moveTo>
                          <a:pt x="57" y="213"/>
                        </a:moveTo>
                        <a:lnTo>
                          <a:pt x="69" y="209"/>
                        </a:lnTo>
                        <a:lnTo>
                          <a:pt x="73" y="206"/>
                        </a:lnTo>
                        <a:lnTo>
                          <a:pt x="82" y="209"/>
                        </a:lnTo>
                        <a:lnTo>
                          <a:pt x="107" y="204"/>
                        </a:lnTo>
                        <a:lnTo>
                          <a:pt x="114" y="195"/>
                        </a:lnTo>
                        <a:lnTo>
                          <a:pt x="106" y="195"/>
                        </a:lnTo>
                        <a:lnTo>
                          <a:pt x="102" y="191"/>
                        </a:lnTo>
                        <a:lnTo>
                          <a:pt x="118" y="175"/>
                        </a:lnTo>
                        <a:lnTo>
                          <a:pt x="118" y="160"/>
                        </a:lnTo>
                        <a:lnTo>
                          <a:pt x="113" y="155"/>
                        </a:lnTo>
                        <a:lnTo>
                          <a:pt x="95" y="157"/>
                        </a:lnTo>
                        <a:lnTo>
                          <a:pt x="98" y="146"/>
                        </a:lnTo>
                        <a:lnTo>
                          <a:pt x="88" y="137"/>
                        </a:lnTo>
                        <a:lnTo>
                          <a:pt x="97" y="138"/>
                        </a:lnTo>
                        <a:lnTo>
                          <a:pt x="97" y="133"/>
                        </a:lnTo>
                        <a:lnTo>
                          <a:pt x="84" y="115"/>
                        </a:lnTo>
                        <a:lnTo>
                          <a:pt x="76" y="111"/>
                        </a:lnTo>
                        <a:lnTo>
                          <a:pt x="69" y="87"/>
                        </a:lnTo>
                        <a:lnTo>
                          <a:pt x="55" y="75"/>
                        </a:lnTo>
                        <a:lnTo>
                          <a:pt x="43" y="75"/>
                        </a:lnTo>
                        <a:lnTo>
                          <a:pt x="53" y="69"/>
                        </a:lnTo>
                        <a:lnTo>
                          <a:pt x="50" y="62"/>
                        </a:lnTo>
                        <a:lnTo>
                          <a:pt x="53" y="62"/>
                        </a:lnTo>
                        <a:lnTo>
                          <a:pt x="60" y="51"/>
                        </a:lnTo>
                        <a:lnTo>
                          <a:pt x="66" y="36"/>
                        </a:lnTo>
                        <a:lnTo>
                          <a:pt x="66" y="27"/>
                        </a:lnTo>
                        <a:lnTo>
                          <a:pt x="29" y="33"/>
                        </a:lnTo>
                        <a:lnTo>
                          <a:pt x="29" y="27"/>
                        </a:lnTo>
                        <a:lnTo>
                          <a:pt x="35" y="24"/>
                        </a:lnTo>
                        <a:lnTo>
                          <a:pt x="31" y="22"/>
                        </a:lnTo>
                        <a:lnTo>
                          <a:pt x="45" y="9"/>
                        </a:lnTo>
                        <a:lnTo>
                          <a:pt x="45" y="2"/>
                        </a:lnTo>
                        <a:lnTo>
                          <a:pt x="43" y="0"/>
                        </a:lnTo>
                        <a:lnTo>
                          <a:pt x="19" y="2"/>
                        </a:lnTo>
                        <a:lnTo>
                          <a:pt x="15" y="11"/>
                        </a:lnTo>
                        <a:lnTo>
                          <a:pt x="13" y="13"/>
                        </a:lnTo>
                        <a:lnTo>
                          <a:pt x="12" y="16"/>
                        </a:lnTo>
                        <a:lnTo>
                          <a:pt x="13" y="20"/>
                        </a:lnTo>
                        <a:lnTo>
                          <a:pt x="5" y="24"/>
                        </a:lnTo>
                        <a:lnTo>
                          <a:pt x="7" y="33"/>
                        </a:lnTo>
                        <a:lnTo>
                          <a:pt x="5" y="33"/>
                        </a:lnTo>
                        <a:lnTo>
                          <a:pt x="5" y="36"/>
                        </a:lnTo>
                        <a:lnTo>
                          <a:pt x="10" y="38"/>
                        </a:lnTo>
                        <a:lnTo>
                          <a:pt x="5" y="55"/>
                        </a:lnTo>
                        <a:lnTo>
                          <a:pt x="0" y="55"/>
                        </a:lnTo>
                        <a:lnTo>
                          <a:pt x="7" y="62"/>
                        </a:lnTo>
                        <a:lnTo>
                          <a:pt x="13" y="58"/>
                        </a:lnTo>
                        <a:lnTo>
                          <a:pt x="5" y="93"/>
                        </a:lnTo>
                        <a:lnTo>
                          <a:pt x="13" y="82"/>
                        </a:lnTo>
                        <a:lnTo>
                          <a:pt x="12" y="75"/>
                        </a:lnTo>
                        <a:lnTo>
                          <a:pt x="15" y="69"/>
                        </a:lnTo>
                        <a:lnTo>
                          <a:pt x="13" y="78"/>
                        </a:lnTo>
                        <a:lnTo>
                          <a:pt x="19" y="73"/>
                        </a:lnTo>
                        <a:lnTo>
                          <a:pt x="22" y="76"/>
                        </a:lnTo>
                        <a:lnTo>
                          <a:pt x="20" y="82"/>
                        </a:lnTo>
                        <a:lnTo>
                          <a:pt x="22" y="89"/>
                        </a:lnTo>
                        <a:lnTo>
                          <a:pt x="19" y="104"/>
                        </a:lnTo>
                        <a:lnTo>
                          <a:pt x="15" y="104"/>
                        </a:lnTo>
                        <a:lnTo>
                          <a:pt x="19" y="109"/>
                        </a:lnTo>
                        <a:lnTo>
                          <a:pt x="20" y="106"/>
                        </a:lnTo>
                        <a:lnTo>
                          <a:pt x="26" y="109"/>
                        </a:lnTo>
                        <a:lnTo>
                          <a:pt x="28" y="106"/>
                        </a:lnTo>
                        <a:lnTo>
                          <a:pt x="45" y="104"/>
                        </a:lnTo>
                        <a:lnTo>
                          <a:pt x="38" y="115"/>
                        </a:lnTo>
                        <a:lnTo>
                          <a:pt x="45" y="126"/>
                        </a:lnTo>
                        <a:lnTo>
                          <a:pt x="53" y="122"/>
                        </a:lnTo>
                        <a:lnTo>
                          <a:pt x="48" y="133"/>
                        </a:lnTo>
                        <a:lnTo>
                          <a:pt x="51" y="135"/>
                        </a:lnTo>
                        <a:lnTo>
                          <a:pt x="48" y="140"/>
                        </a:lnTo>
                        <a:lnTo>
                          <a:pt x="50" y="144"/>
                        </a:lnTo>
                        <a:lnTo>
                          <a:pt x="36" y="144"/>
                        </a:lnTo>
                        <a:lnTo>
                          <a:pt x="22" y="157"/>
                        </a:lnTo>
                        <a:lnTo>
                          <a:pt x="31" y="155"/>
                        </a:lnTo>
                        <a:lnTo>
                          <a:pt x="35" y="164"/>
                        </a:lnTo>
                        <a:lnTo>
                          <a:pt x="31" y="171"/>
                        </a:lnTo>
                        <a:lnTo>
                          <a:pt x="13" y="182"/>
                        </a:lnTo>
                        <a:lnTo>
                          <a:pt x="19" y="188"/>
                        </a:lnTo>
                        <a:lnTo>
                          <a:pt x="26" y="184"/>
                        </a:lnTo>
                        <a:lnTo>
                          <a:pt x="29" y="188"/>
                        </a:lnTo>
                        <a:lnTo>
                          <a:pt x="35" y="188"/>
                        </a:lnTo>
                        <a:lnTo>
                          <a:pt x="42" y="193"/>
                        </a:lnTo>
                        <a:lnTo>
                          <a:pt x="57" y="188"/>
                        </a:lnTo>
                        <a:lnTo>
                          <a:pt x="48" y="198"/>
                        </a:lnTo>
                        <a:lnTo>
                          <a:pt x="31" y="198"/>
                        </a:lnTo>
                        <a:lnTo>
                          <a:pt x="10" y="226"/>
                        </a:lnTo>
                        <a:lnTo>
                          <a:pt x="15" y="226"/>
                        </a:lnTo>
                        <a:lnTo>
                          <a:pt x="22" y="219"/>
                        </a:lnTo>
                        <a:lnTo>
                          <a:pt x="38" y="220"/>
                        </a:lnTo>
                        <a:lnTo>
                          <a:pt x="42" y="211"/>
                        </a:lnTo>
                        <a:lnTo>
                          <a:pt x="51" y="209"/>
                        </a:lnTo>
                        <a:lnTo>
                          <a:pt x="57" y="213"/>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3" name=""/>
                  <p:cNvSpPr/>
                  <p:nvPr/>
                </p:nvSpPr>
                <p:spPr>
                  <a:xfrm>
                    <a:off x="4371480" y="2405520"/>
                    <a:ext cx="166320" cy="313920"/>
                  </a:xfrm>
                  <a:custGeom>
                    <a:avLst/>
                    <a:gdLst/>
                    <a:ahLst/>
                    <a:rect l="l" t="t" r="r" b="b"/>
                    <a:pathLst>
                      <a:path w="119" h="227">
                        <a:moveTo>
                          <a:pt x="57" y="213"/>
                        </a:moveTo>
                        <a:lnTo>
                          <a:pt x="69" y="209"/>
                        </a:lnTo>
                        <a:lnTo>
                          <a:pt x="73" y="206"/>
                        </a:lnTo>
                        <a:lnTo>
                          <a:pt x="82" y="209"/>
                        </a:lnTo>
                        <a:lnTo>
                          <a:pt x="107" y="204"/>
                        </a:lnTo>
                        <a:lnTo>
                          <a:pt x="114" y="195"/>
                        </a:lnTo>
                        <a:lnTo>
                          <a:pt x="106" y="195"/>
                        </a:lnTo>
                        <a:lnTo>
                          <a:pt x="102" y="191"/>
                        </a:lnTo>
                        <a:lnTo>
                          <a:pt x="118" y="175"/>
                        </a:lnTo>
                        <a:lnTo>
                          <a:pt x="118" y="160"/>
                        </a:lnTo>
                        <a:lnTo>
                          <a:pt x="113" y="155"/>
                        </a:lnTo>
                        <a:lnTo>
                          <a:pt x="95" y="157"/>
                        </a:lnTo>
                        <a:lnTo>
                          <a:pt x="98" y="146"/>
                        </a:lnTo>
                        <a:lnTo>
                          <a:pt x="88" y="137"/>
                        </a:lnTo>
                        <a:lnTo>
                          <a:pt x="97" y="138"/>
                        </a:lnTo>
                        <a:lnTo>
                          <a:pt x="97" y="133"/>
                        </a:lnTo>
                        <a:lnTo>
                          <a:pt x="84" y="115"/>
                        </a:lnTo>
                        <a:lnTo>
                          <a:pt x="76" y="111"/>
                        </a:lnTo>
                        <a:lnTo>
                          <a:pt x="69" y="87"/>
                        </a:lnTo>
                        <a:lnTo>
                          <a:pt x="55" y="75"/>
                        </a:lnTo>
                        <a:lnTo>
                          <a:pt x="43" y="75"/>
                        </a:lnTo>
                        <a:lnTo>
                          <a:pt x="53" y="69"/>
                        </a:lnTo>
                        <a:lnTo>
                          <a:pt x="50" y="62"/>
                        </a:lnTo>
                        <a:lnTo>
                          <a:pt x="53" y="62"/>
                        </a:lnTo>
                        <a:lnTo>
                          <a:pt x="60" y="51"/>
                        </a:lnTo>
                        <a:lnTo>
                          <a:pt x="66" y="36"/>
                        </a:lnTo>
                        <a:lnTo>
                          <a:pt x="66" y="27"/>
                        </a:lnTo>
                        <a:lnTo>
                          <a:pt x="29" y="33"/>
                        </a:lnTo>
                        <a:lnTo>
                          <a:pt x="29" y="27"/>
                        </a:lnTo>
                        <a:lnTo>
                          <a:pt x="35" y="24"/>
                        </a:lnTo>
                        <a:lnTo>
                          <a:pt x="31" y="22"/>
                        </a:lnTo>
                        <a:lnTo>
                          <a:pt x="45" y="9"/>
                        </a:lnTo>
                        <a:lnTo>
                          <a:pt x="45" y="2"/>
                        </a:lnTo>
                        <a:lnTo>
                          <a:pt x="43" y="0"/>
                        </a:lnTo>
                        <a:lnTo>
                          <a:pt x="19" y="2"/>
                        </a:lnTo>
                        <a:lnTo>
                          <a:pt x="15" y="11"/>
                        </a:lnTo>
                        <a:lnTo>
                          <a:pt x="13" y="13"/>
                        </a:lnTo>
                        <a:lnTo>
                          <a:pt x="12" y="16"/>
                        </a:lnTo>
                        <a:lnTo>
                          <a:pt x="13" y="20"/>
                        </a:lnTo>
                        <a:lnTo>
                          <a:pt x="5" y="24"/>
                        </a:lnTo>
                        <a:lnTo>
                          <a:pt x="7" y="33"/>
                        </a:lnTo>
                        <a:lnTo>
                          <a:pt x="5" y="33"/>
                        </a:lnTo>
                        <a:lnTo>
                          <a:pt x="5" y="36"/>
                        </a:lnTo>
                        <a:lnTo>
                          <a:pt x="10" y="38"/>
                        </a:lnTo>
                        <a:lnTo>
                          <a:pt x="5" y="55"/>
                        </a:lnTo>
                        <a:lnTo>
                          <a:pt x="0" y="55"/>
                        </a:lnTo>
                        <a:lnTo>
                          <a:pt x="7" y="62"/>
                        </a:lnTo>
                        <a:lnTo>
                          <a:pt x="13" y="58"/>
                        </a:lnTo>
                        <a:lnTo>
                          <a:pt x="5" y="93"/>
                        </a:lnTo>
                        <a:lnTo>
                          <a:pt x="13" y="82"/>
                        </a:lnTo>
                        <a:lnTo>
                          <a:pt x="12" y="75"/>
                        </a:lnTo>
                        <a:lnTo>
                          <a:pt x="15" y="69"/>
                        </a:lnTo>
                        <a:lnTo>
                          <a:pt x="13" y="78"/>
                        </a:lnTo>
                        <a:lnTo>
                          <a:pt x="19" y="73"/>
                        </a:lnTo>
                        <a:lnTo>
                          <a:pt x="22" y="76"/>
                        </a:lnTo>
                        <a:lnTo>
                          <a:pt x="20" y="82"/>
                        </a:lnTo>
                        <a:lnTo>
                          <a:pt x="22" y="89"/>
                        </a:lnTo>
                        <a:lnTo>
                          <a:pt x="19" y="104"/>
                        </a:lnTo>
                        <a:lnTo>
                          <a:pt x="15" y="104"/>
                        </a:lnTo>
                        <a:lnTo>
                          <a:pt x="19" y="109"/>
                        </a:lnTo>
                        <a:lnTo>
                          <a:pt x="20" y="106"/>
                        </a:lnTo>
                        <a:lnTo>
                          <a:pt x="26" y="109"/>
                        </a:lnTo>
                        <a:lnTo>
                          <a:pt x="28" y="106"/>
                        </a:lnTo>
                        <a:lnTo>
                          <a:pt x="45" y="104"/>
                        </a:lnTo>
                        <a:lnTo>
                          <a:pt x="38" y="115"/>
                        </a:lnTo>
                        <a:lnTo>
                          <a:pt x="45" y="126"/>
                        </a:lnTo>
                        <a:lnTo>
                          <a:pt x="53" y="122"/>
                        </a:lnTo>
                        <a:lnTo>
                          <a:pt x="48" y="133"/>
                        </a:lnTo>
                        <a:lnTo>
                          <a:pt x="51" y="135"/>
                        </a:lnTo>
                        <a:lnTo>
                          <a:pt x="48" y="140"/>
                        </a:lnTo>
                        <a:lnTo>
                          <a:pt x="50" y="144"/>
                        </a:lnTo>
                        <a:lnTo>
                          <a:pt x="36" y="144"/>
                        </a:lnTo>
                        <a:lnTo>
                          <a:pt x="22" y="157"/>
                        </a:lnTo>
                        <a:lnTo>
                          <a:pt x="31" y="155"/>
                        </a:lnTo>
                        <a:lnTo>
                          <a:pt x="35" y="164"/>
                        </a:lnTo>
                        <a:lnTo>
                          <a:pt x="31" y="171"/>
                        </a:lnTo>
                        <a:lnTo>
                          <a:pt x="13" y="182"/>
                        </a:lnTo>
                        <a:lnTo>
                          <a:pt x="19" y="188"/>
                        </a:lnTo>
                        <a:lnTo>
                          <a:pt x="26" y="184"/>
                        </a:lnTo>
                        <a:lnTo>
                          <a:pt x="29" y="188"/>
                        </a:lnTo>
                        <a:lnTo>
                          <a:pt x="35" y="188"/>
                        </a:lnTo>
                        <a:lnTo>
                          <a:pt x="42" y="193"/>
                        </a:lnTo>
                        <a:lnTo>
                          <a:pt x="57" y="188"/>
                        </a:lnTo>
                        <a:lnTo>
                          <a:pt x="48" y="198"/>
                        </a:lnTo>
                        <a:lnTo>
                          <a:pt x="31" y="198"/>
                        </a:lnTo>
                        <a:lnTo>
                          <a:pt x="10" y="226"/>
                        </a:lnTo>
                        <a:lnTo>
                          <a:pt x="15" y="226"/>
                        </a:lnTo>
                        <a:lnTo>
                          <a:pt x="22" y="219"/>
                        </a:lnTo>
                        <a:lnTo>
                          <a:pt x="38" y="220"/>
                        </a:lnTo>
                        <a:lnTo>
                          <a:pt x="42" y="211"/>
                        </a:lnTo>
                        <a:lnTo>
                          <a:pt x="51" y="209"/>
                        </a:lnTo>
                        <a:lnTo>
                          <a:pt x="57" y="213"/>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4" name=""/>
                  <p:cNvSpPr/>
                  <p:nvPr/>
                </p:nvSpPr>
                <p:spPr>
                  <a:xfrm>
                    <a:off x="4353120" y="2412720"/>
                    <a:ext cx="16560" cy="28800"/>
                  </a:xfrm>
                  <a:custGeom>
                    <a:avLst/>
                    <a:gdLst/>
                    <a:ahLst/>
                    <a:rect l="l" t="t" r="r" b="b"/>
                    <a:pathLst>
                      <a:path w="12" h="21">
                        <a:moveTo>
                          <a:pt x="11" y="0"/>
                        </a:moveTo>
                        <a:lnTo>
                          <a:pt x="0" y="8"/>
                        </a:lnTo>
                        <a:lnTo>
                          <a:pt x="0" y="20"/>
                        </a:lnTo>
                        <a:lnTo>
                          <a:pt x="9" y="13"/>
                        </a:lnTo>
                        <a:lnTo>
                          <a:pt x="7" y="9"/>
                        </a:lnTo>
                        <a:lnTo>
                          <a:pt x="11" y="6"/>
                        </a:lnTo>
                        <a:lnTo>
                          <a:pt x="11" y="0"/>
                        </a:lnTo>
                      </a:path>
                    </a:pathLst>
                  </a:custGeom>
                  <a:solidFill>
                    <a:srgbClr val="ccffcc"/>
                  </a:solidFill>
                  <a:ln w="0">
                    <a:noFill/>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805" name=""/>
                  <p:cNvSpPr/>
                  <p:nvPr/>
                </p:nvSpPr>
                <p:spPr>
                  <a:xfrm>
                    <a:off x="4353120" y="2412720"/>
                    <a:ext cx="16560" cy="28800"/>
                  </a:xfrm>
                  <a:custGeom>
                    <a:avLst/>
                    <a:gdLst/>
                    <a:ahLst/>
                    <a:rect l="l" t="t" r="r" b="b"/>
                    <a:pathLst>
                      <a:path w="12" h="21">
                        <a:moveTo>
                          <a:pt x="11" y="0"/>
                        </a:moveTo>
                        <a:lnTo>
                          <a:pt x="0" y="8"/>
                        </a:lnTo>
                        <a:lnTo>
                          <a:pt x="0" y="20"/>
                        </a:lnTo>
                        <a:lnTo>
                          <a:pt x="9" y="13"/>
                        </a:lnTo>
                        <a:lnTo>
                          <a:pt x="7" y="9"/>
                        </a:lnTo>
                        <a:lnTo>
                          <a:pt x="11" y="6"/>
                        </a:lnTo>
                        <a:lnTo>
                          <a:pt x="11" y="0"/>
                        </a:lnTo>
                      </a:path>
                    </a:pathLst>
                  </a:custGeom>
                  <a:noFill/>
                  <a:ln cap="rnd" w="12600">
                    <a:solidFill>
                      <a:srgbClr val="99ff99"/>
                    </a:solidFill>
                    <a:round/>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806" name=""/>
                  <p:cNvSpPr/>
                  <p:nvPr/>
                </p:nvSpPr>
                <p:spPr>
                  <a:xfrm>
                    <a:off x="6083280" y="1646280"/>
                    <a:ext cx="13680" cy="11880"/>
                  </a:xfrm>
                  <a:custGeom>
                    <a:avLst/>
                    <a:gdLst/>
                    <a:ahLst/>
                    <a:rect l="l" t="t" r="r" b="b"/>
                    <a:pathLst>
                      <a:path w="10" h="9">
                        <a:moveTo>
                          <a:pt x="0" y="0"/>
                        </a:moveTo>
                        <a:lnTo>
                          <a:pt x="9" y="0"/>
                        </a:lnTo>
                        <a:lnTo>
                          <a:pt x="6" y="8"/>
                        </a:lnTo>
                        <a:lnTo>
                          <a:pt x="0" y="0"/>
                        </a:lnTo>
                      </a:path>
                    </a:pathLst>
                  </a:custGeom>
                  <a:solidFill>
                    <a:srgbClr val="ccffcc"/>
                  </a:solidFill>
                  <a:ln w="0">
                    <a:noFill/>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Times New Roman"/>
                    </a:endParaRPr>
                  </a:p>
                </p:txBody>
              </p:sp>
              <p:sp>
                <p:nvSpPr>
                  <p:cNvPr id="807" name=""/>
                  <p:cNvSpPr/>
                  <p:nvPr/>
                </p:nvSpPr>
                <p:spPr>
                  <a:xfrm>
                    <a:off x="6083280" y="1646280"/>
                    <a:ext cx="13680" cy="11880"/>
                  </a:xfrm>
                  <a:custGeom>
                    <a:avLst/>
                    <a:gdLst/>
                    <a:ahLst/>
                    <a:rect l="l" t="t" r="r" b="b"/>
                    <a:pathLst>
                      <a:path w="10" h="9">
                        <a:moveTo>
                          <a:pt x="0" y="0"/>
                        </a:moveTo>
                        <a:lnTo>
                          <a:pt x="9" y="0"/>
                        </a:lnTo>
                        <a:lnTo>
                          <a:pt x="6" y="8"/>
                        </a:lnTo>
                        <a:lnTo>
                          <a:pt x="0" y="0"/>
                        </a:lnTo>
                      </a:path>
                    </a:pathLst>
                  </a:custGeom>
                  <a:noFill/>
                  <a:ln cap="rnd" w="12600">
                    <a:solidFill>
                      <a:srgbClr val="99ff99"/>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Times New Roman"/>
                    </a:endParaRPr>
                  </a:p>
                </p:txBody>
              </p:sp>
              <p:sp>
                <p:nvSpPr>
                  <p:cNvPr id="808" name=""/>
                  <p:cNvSpPr/>
                  <p:nvPr/>
                </p:nvSpPr>
                <p:spPr>
                  <a:xfrm>
                    <a:off x="8034120" y="2534400"/>
                    <a:ext cx="19440" cy="23400"/>
                  </a:xfrm>
                  <a:custGeom>
                    <a:avLst/>
                    <a:gdLst/>
                    <a:ahLst/>
                    <a:rect l="l" t="t" r="r" b="b"/>
                    <a:pathLst>
                      <a:path w="14" h="17">
                        <a:moveTo>
                          <a:pt x="2" y="0"/>
                        </a:moveTo>
                        <a:lnTo>
                          <a:pt x="5" y="2"/>
                        </a:lnTo>
                        <a:lnTo>
                          <a:pt x="13" y="16"/>
                        </a:lnTo>
                        <a:lnTo>
                          <a:pt x="5" y="13"/>
                        </a:lnTo>
                        <a:lnTo>
                          <a:pt x="0" y="2"/>
                        </a:lnTo>
                        <a:lnTo>
                          <a:pt x="2" y="0"/>
                        </a:lnTo>
                      </a:path>
                    </a:pathLst>
                  </a:custGeom>
                  <a:solidFill>
                    <a:srgbClr val="ccffcc"/>
                  </a:solidFill>
                  <a:ln w="0">
                    <a:noFill/>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Times New Roman"/>
                    </a:endParaRPr>
                  </a:p>
                </p:txBody>
              </p:sp>
              <p:sp>
                <p:nvSpPr>
                  <p:cNvPr id="809" name=""/>
                  <p:cNvSpPr/>
                  <p:nvPr/>
                </p:nvSpPr>
                <p:spPr>
                  <a:xfrm>
                    <a:off x="8034120" y="2534400"/>
                    <a:ext cx="19440" cy="23400"/>
                  </a:xfrm>
                  <a:custGeom>
                    <a:avLst/>
                    <a:gdLst/>
                    <a:ahLst/>
                    <a:rect l="l" t="t" r="r" b="b"/>
                    <a:pathLst>
                      <a:path w="14" h="17">
                        <a:moveTo>
                          <a:pt x="2" y="0"/>
                        </a:moveTo>
                        <a:lnTo>
                          <a:pt x="5" y="2"/>
                        </a:lnTo>
                        <a:lnTo>
                          <a:pt x="13" y="16"/>
                        </a:lnTo>
                        <a:lnTo>
                          <a:pt x="5" y="13"/>
                        </a:lnTo>
                        <a:lnTo>
                          <a:pt x="0" y="2"/>
                        </a:lnTo>
                        <a:lnTo>
                          <a:pt x="2" y="0"/>
                        </a:lnTo>
                      </a:path>
                    </a:pathLst>
                  </a:custGeom>
                  <a:noFill/>
                  <a:ln cap="rnd" w="12600">
                    <a:solidFill>
                      <a:srgbClr val="99ff99"/>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Times New Roman"/>
                    </a:endParaRPr>
                  </a:p>
                </p:txBody>
              </p:sp>
              <p:sp>
                <p:nvSpPr>
                  <p:cNvPr id="810" name=""/>
                  <p:cNvSpPr/>
                  <p:nvPr/>
                </p:nvSpPr>
                <p:spPr>
                  <a:xfrm>
                    <a:off x="7635600" y="2862000"/>
                    <a:ext cx="40320" cy="31320"/>
                  </a:xfrm>
                  <a:custGeom>
                    <a:avLst/>
                    <a:gdLst/>
                    <a:ahLst/>
                    <a:rect l="l" t="t" r="r" b="b"/>
                    <a:pathLst>
                      <a:path w="29" h="23">
                        <a:moveTo>
                          <a:pt x="28" y="2"/>
                        </a:moveTo>
                        <a:lnTo>
                          <a:pt x="0" y="22"/>
                        </a:lnTo>
                        <a:lnTo>
                          <a:pt x="12" y="3"/>
                        </a:lnTo>
                        <a:lnTo>
                          <a:pt x="18" y="5"/>
                        </a:lnTo>
                        <a:lnTo>
                          <a:pt x="26" y="0"/>
                        </a:lnTo>
                        <a:lnTo>
                          <a:pt x="28" y="2"/>
                        </a:lnTo>
                      </a:path>
                    </a:pathLst>
                  </a:custGeom>
                  <a:solidFill>
                    <a:srgbClr val="ccffcc"/>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811" name=""/>
                  <p:cNvSpPr/>
                  <p:nvPr/>
                </p:nvSpPr>
                <p:spPr>
                  <a:xfrm>
                    <a:off x="7635600" y="2862000"/>
                    <a:ext cx="40320" cy="31320"/>
                  </a:xfrm>
                  <a:custGeom>
                    <a:avLst/>
                    <a:gdLst/>
                    <a:ahLst/>
                    <a:rect l="l" t="t" r="r" b="b"/>
                    <a:pathLst>
                      <a:path w="29" h="23">
                        <a:moveTo>
                          <a:pt x="28" y="2"/>
                        </a:moveTo>
                        <a:lnTo>
                          <a:pt x="0" y="22"/>
                        </a:lnTo>
                        <a:lnTo>
                          <a:pt x="12" y="3"/>
                        </a:lnTo>
                        <a:lnTo>
                          <a:pt x="18" y="5"/>
                        </a:lnTo>
                        <a:lnTo>
                          <a:pt x="26" y="0"/>
                        </a:lnTo>
                        <a:lnTo>
                          <a:pt x="28" y="2"/>
                        </a:lnTo>
                      </a:path>
                    </a:pathLst>
                  </a:custGeom>
                  <a:noFill/>
                  <a:ln cap="rnd" w="12600">
                    <a:solidFill>
                      <a:srgbClr val="99ff99"/>
                    </a:solidFill>
                    <a:round/>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812" name=""/>
                  <p:cNvSpPr/>
                  <p:nvPr/>
                </p:nvSpPr>
                <p:spPr>
                  <a:xfrm>
                    <a:off x="7602120" y="2892240"/>
                    <a:ext cx="20880" cy="23400"/>
                  </a:xfrm>
                  <a:custGeom>
                    <a:avLst/>
                    <a:gdLst/>
                    <a:ahLst/>
                    <a:rect l="l" t="t" r="r" b="b"/>
                    <a:pathLst>
                      <a:path w="15" h="17">
                        <a:moveTo>
                          <a:pt x="11" y="0"/>
                        </a:moveTo>
                        <a:lnTo>
                          <a:pt x="14" y="3"/>
                        </a:lnTo>
                        <a:lnTo>
                          <a:pt x="2" y="16"/>
                        </a:lnTo>
                        <a:lnTo>
                          <a:pt x="0" y="12"/>
                        </a:lnTo>
                        <a:lnTo>
                          <a:pt x="11" y="0"/>
                        </a:lnTo>
                      </a:path>
                    </a:pathLst>
                  </a:custGeom>
                  <a:solidFill>
                    <a:srgbClr val="ccffcc"/>
                  </a:solidFill>
                  <a:ln w="0">
                    <a:noFill/>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Times New Roman"/>
                    </a:endParaRPr>
                  </a:p>
                </p:txBody>
              </p:sp>
              <p:sp>
                <p:nvSpPr>
                  <p:cNvPr id="813" name=""/>
                  <p:cNvSpPr/>
                  <p:nvPr/>
                </p:nvSpPr>
                <p:spPr>
                  <a:xfrm>
                    <a:off x="7602120" y="2892240"/>
                    <a:ext cx="20880" cy="23400"/>
                  </a:xfrm>
                  <a:custGeom>
                    <a:avLst/>
                    <a:gdLst/>
                    <a:ahLst/>
                    <a:rect l="l" t="t" r="r" b="b"/>
                    <a:pathLst>
                      <a:path w="15" h="17">
                        <a:moveTo>
                          <a:pt x="11" y="0"/>
                        </a:moveTo>
                        <a:lnTo>
                          <a:pt x="14" y="3"/>
                        </a:lnTo>
                        <a:lnTo>
                          <a:pt x="2" y="16"/>
                        </a:lnTo>
                        <a:lnTo>
                          <a:pt x="0" y="12"/>
                        </a:lnTo>
                        <a:lnTo>
                          <a:pt x="11" y="0"/>
                        </a:lnTo>
                      </a:path>
                    </a:pathLst>
                  </a:custGeom>
                  <a:noFill/>
                  <a:ln cap="rnd" w="12600">
                    <a:solidFill>
                      <a:srgbClr val="99ff99"/>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Times New Roman"/>
                    </a:endParaRPr>
                  </a:p>
                </p:txBody>
              </p:sp>
              <p:sp>
                <p:nvSpPr>
                  <p:cNvPr id="814" name=""/>
                  <p:cNvSpPr/>
                  <p:nvPr/>
                </p:nvSpPr>
                <p:spPr>
                  <a:xfrm>
                    <a:off x="6259320" y="1813680"/>
                    <a:ext cx="11160" cy="18000"/>
                  </a:xfrm>
                  <a:custGeom>
                    <a:avLst/>
                    <a:gdLst/>
                    <a:ahLst/>
                    <a:rect l="l" t="t" r="r" b="b"/>
                    <a:pathLst>
                      <a:path w="8" h="13">
                        <a:moveTo>
                          <a:pt x="0" y="5"/>
                        </a:moveTo>
                        <a:lnTo>
                          <a:pt x="2" y="0"/>
                        </a:lnTo>
                        <a:lnTo>
                          <a:pt x="7" y="11"/>
                        </a:lnTo>
                        <a:lnTo>
                          <a:pt x="2" y="12"/>
                        </a:lnTo>
                        <a:lnTo>
                          <a:pt x="0" y="5"/>
                        </a:lnTo>
                      </a:path>
                    </a:pathLst>
                  </a:custGeom>
                  <a:solidFill>
                    <a:srgbClr val="ccffcc"/>
                  </a:solidFill>
                  <a:ln w="0">
                    <a:noFill/>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Times New Roman"/>
                    </a:endParaRPr>
                  </a:p>
                </p:txBody>
              </p:sp>
              <p:sp>
                <p:nvSpPr>
                  <p:cNvPr id="815" name=""/>
                  <p:cNvSpPr/>
                  <p:nvPr/>
                </p:nvSpPr>
                <p:spPr>
                  <a:xfrm>
                    <a:off x="6259320" y="1813680"/>
                    <a:ext cx="11160" cy="18000"/>
                  </a:xfrm>
                  <a:custGeom>
                    <a:avLst/>
                    <a:gdLst/>
                    <a:ahLst/>
                    <a:rect l="l" t="t" r="r" b="b"/>
                    <a:pathLst>
                      <a:path w="8" h="13">
                        <a:moveTo>
                          <a:pt x="0" y="5"/>
                        </a:moveTo>
                        <a:lnTo>
                          <a:pt x="2" y="0"/>
                        </a:lnTo>
                        <a:lnTo>
                          <a:pt x="7" y="11"/>
                        </a:lnTo>
                        <a:lnTo>
                          <a:pt x="2" y="12"/>
                        </a:lnTo>
                        <a:lnTo>
                          <a:pt x="0" y="5"/>
                        </a:lnTo>
                      </a:path>
                    </a:pathLst>
                  </a:custGeom>
                  <a:noFill/>
                  <a:ln cap="rnd" w="12600">
                    <a:solidFill>
                      <a:srgbClr val="99ff99"/>
                    </a:solidFill>
                    <a:round/>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Times New Roman"/>
                    </a:endParaRPr>
                  </a:p>
                </p:txBody>
              </p:sp>
              <p:sp>
                <p:nvSpPr>
                  <p:cNvPr id="816" name=""/>
                  <p:cNvSpPr/>
                  <p:nvPr/>
                </p:nvSpPr>
                <p:spPr>
                  <a:xfrm>
                    <a:off x="5999400" y="2026440"/>
                    <a:ext cx="29160" cy="21960"/>
                  </a:xfrm>
                  <a:custGeom>
                    <a:avLst/>
                    <a:gdLst/>
                    <a:ahLst/>
                    <a:rect l="l" t="t" r="r" b="b"/>
                    <a:pathLst>
                      <a:path w="21" h="16">
                        <a:moveTo>
                          <a:pt x="0" y="10"/>
                        </a:moveTo>
                        <a:lnTo>
                          <a:pt x="18" y="0"/>
                        </a:lnTo>
                        <a:lnTo>
                          <a:pt x="20" y="10"/>
                        </a:lnTo>
                        <a:lnTo>
                          <a:pt x="7" y="15"/>
                        </a:lnTo>
                        <a:lnTo>
                          <a:pt x="0" y="10"/>
                        </a:lnTo>
                      </a:path>
                    </a:pathLst>
                  </a:custGeom>
                  <a:solidFill>
                    <a:srgbClr val="ccffcc"/>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817" name=""/>
                  <p:cNvSpPr/>
                  <p:nvPr/>
                </p:nvSpPr>
                <p:spPr>
                  <a:xfrm>
                    <a:off x="5999400" y="2026440"/>
                    <a:ext cx="29160" cy="21960"/>
                  </a:xfrm>
                  <a:custGeom>
                    <a:avLst/>
                    <a:gdLst/>
                    <a:ahLst/>
                    <a:rect l="l" t="t" r="r" b="b"/>
                    <a:pathLst>
                      <a:path w="21" h="16">
                        <a:moveTo>
                          <a:pt x="0" y="10"/>
                        </a:moveTo>
                        <a:lnTo>
                          <a:pt x="18" y="0"/>
                        </a:lnTo>
                        <a:lnTo>
                          <a:pt x="20" y="10"/>
                        </a:lnTo>
                        <a:lnTo>
                          <a:pt x="7" y="15"/>
                        </a:lnTo>
                        <a:lnTo>
                          <a:pt x="0" y="10"/>
                        </a:lnTo>
                      </a:path>
                    </a:pathLst>
                  </a:custGeom>
                  <a:noFill/>
                  <a:ln cap="rnd" w="12600">
                    <a:solidFill>
                      <a:srgbClr val="99ff99"/>
                    </a:solidFill>
                    <a:round/>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818" name=""/>
                  <p:cNvSpPr/>
                  <p:nvPr/>
                </p:nvSpPr>
                <p:spPr>
                  <a:xfrm>
                    <a:off x="6238440" y="1449720"/>
                    <a:ext cx="13680" cy="29160"/>
                  </a:xfrm>
                  <a:custGeom>
                    <a:avLst/>
                    <a:gdLst/>
                    <a:ahLst/>
                    <a:rect l="l" t="t" r="r" b="b"/>
                    <a:pathLst>
                      <a:path w="10" h="21">
                        <a:moveTo>
                          <a:pt x="9" y="7"/>
                        </a:moveTo>
                        <a:lnTo>
                          <a:pt x="7" y="20"/>
                        </a:lnTo>
                        <a:lnTo>
                          <a:pt x="0" y="9"/>
                        </a:lnTo>
                        <a:lnTo>
                          <a:pt x="4" y="0"/>
                        </a:lnTo>
                        <a:lnTo>
                          <a:pt x="9" y="7"/>
                        </a:lnTo>
                      </a:path>
                    </a:pathLst>
                  </a:custGeom>
                  <a:solidFill>
                    <a:srgbClr val="ccffcc"/>
                  </a:solidFill>
                  <a:ln w="0">
                    <a:noFill/>
                  </a:ln>
                </p:spPr>
                <p:style>
                  <a:lnRef idx="0"/>
                  <a:fillRef idx="0"/>
                  <a:effectRef idx="0"/>
                  <a:fontRef idx="minor"/>
                </p:style>
                <p:txBody>
                  <a:bodyPr lIns="90000" rIns="90000" tIns="-17640" bIns="-17640" anchor="t">
                    <a:noAutofit/>
                  </a:bodyPr>
                  <a:p>
                    <a:endParaRPr b="0" lang="en-US" sz="2400" strike="noStrike" u="none">
                      <a:solidFill>
                        <a:srgbClr val="000000"/>
                      </a:solidFill>
                      <a:effectLst/>
                      <a:uFillTx/>
                      <a:latin typeface="Times New Roman"/>
                    </a:endParaRPr>
                  </a:p>
                </p:txBody>
              </p:sp>
              <p:sp>
                <p:nvSpPr>
                  <p:cNvPr id="819" name=""/>
                  <p:cNvSpPr/>
                  <p:nvPr/>
                </p:nvSpPr>
                <p:spPr>
                  <a:xfrm>
                    <a:off x="6238440" y="1449720"/>
                    <a:ext cx="13680" cy="29160"/>
                  </a:xfrm>
                  <a:custGeom>
                    <a:avLst/>
                    <a:gdLst/>
                    <a:ahLst/>
                    <a:rect l="l" t="t" r="r" b="b"/>
                    <a:pathLst>
                      <a:path w="10" h="21">
                        <a:moveTo>
                          <a:pt x="9" y="7"/>
                        </a:moveTo>
                        <a:lnTo>
                          <a:pt x="7" y="20"/>
                        </a:lnTo>
                        <a:lnTo>
                          <a:pt x="0" y="9"/>
                        </a:lnTo>
                        <a:lnTo>
                          <a:pt x="4" y="0"/>
                        </a:lnTo>
                        <a:lnTo>
                          <a:pt x="9" y="7"/>
                        </a:lnTo>
                      </a:path>
                    </a:pathLst>
                  </a:custGeom>
                  <a:noFill/>
                  <a:ln cap="rnd" w="12600">
                    <a:solidFill>
                      <a:srgbClr val="99ff99"/>
                    </a:solidFill>
                    <a:round/>
                  </a:ln>
                </p:spPr>
                <p:style>
                  <a:lnRef idx="0"/>
                  <a:fillRef idx="0"/>
                  <a:effectRef idx="0"/>
                  <a:fontRef idx="minor"/>
                </p:style>
                <p:txBody>
                  <a:bodyPr lIns="90000" rIns="90000" tIns="-17640" bIns="-17640" anchor="t">
                    <a:noAutofit/>
                  </a:bodyPr>
                  <a:p>
                    <a:endParaRPr b="0" lang="en-US" sz="2400" strike="noStrike" u="none">
                      <a:solidFill>
                        <a:srgbClr val="000000"/>
                      </a:solidFill>
                      <a:effectLst/>
                      <a:uFillTx/>
                      <a:latin typeface="Times New Roman"/>
                    </a:endParaRPr>
                  </a:p>
                </p:txBody>
              </p:sp>
              <p:sp>
                <p:nvSpPr>
                  <p:cNvPr id="820" name=""/>
                  <p:cNvSpPr/>
                  <p:nvPr/>
                </p:nvSpPr>
                <p:spPr>
                  <a:xfrm>
                    <a:off x="6141960" y="1682280"/>
                    <a:ext cx="29160" cy="19440"/>
                  </a:xfrm>
                  <a:custGeom>
                    <a:avLst/>
                    <a:gdLst/>
                    <a:ahLst/>
                    <a:rect l="l" t="t" r="r" b="b"/>
                    <a:pathLst>
                      <a:path w="21" h="14">
                        <a:moveTo>
                          <a:pt x="5" y="0"/>
                        </a:moveTo>
                        <a:lnTo>
                          <a:pt x="20" y="2"/>
                        </a:lnTo>
                        <a:lnTo>
                          <a:pt x="0" y="13"/>
                        </a:lnTo>
                        <a:lnTo>
                          <a:pt x="5" y="0"/>
                        </a:lnTo>
                      </a:path>
                    </a:pathLst>
                  </a:custGeom>
                  <a:solidFill>
                    <a:srgbClr val="ccffcc"/>
                  </a:solidFill>
                  <a:ln w="0">
                    <a:noFill/>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Times New Roman"/>
                    </a:endParaRPr>
                  </a:p>
                </p:txBody>
              </p:sp>
              <p:sp>
                <p:nvSpPr>
                  <p:cNvPr id="821" name=""/>
                  <p:cNvSpPr/>
                  <p:nvPr/>
                </p:nvSpPr>
                <p:spPr>
                  <a:xfrm>
                    <a:off x="6141960" y="1682280"/>
                    <a:ext cx="29160" cy="19440"/>
                  </a:xfrm>
                  <a:custGeom>
                    <a:avLst/>
                    <a:gdLst/>
                    <a:ahLst/>
                    <a:rect l="l" t="t" r="r" b="b"/>
                    <a:pathLst>
                      <a:path w="21" h="14">
                        <a:moveTo>
                          <a:pt x="5" y="0"/>
                        </a:moveTo>
                        <a:lnTo>
                          <a:pt x="20" y="2"/>
                        </a:lnTo>
                        <a:lnTo>
                          <a:pt x="0" y="13"/>
                        </a:lnTo>
                        <a:lnTo>
                          <a:pt x="5" y="0"/>
                        </a:lnTo>
                      </a:path>
                    </a:pathLst>
                  </a:custGeom>
                  <a:noFill/>
                  <a:ln cap="rnd" w="12600">
                    <a:solidFill>
                      <a:srgbClr val="99ff99"/>
                    </a:solidFill>
                    <a:round/>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Times New Roman"/>
                    </a:endParaRPr>
                  </a:p>
                </p:txBody>
              </p:sp>
              <p:sp>
                <p:nvSpPr>
                  <p:cNvPr id="822" name=""/>
                  <p:cNvSpPr/>
                  <p:nvPr/>
                </p:nvSpPr>
                <p:spPr>
                  <a:xfrm>
                    <a:off x="6176880" y="1646280"/>
                    <a:ext cx="19440" cy="24480"/>
                  </a:xfrm>
                  <a:custGeom>
                    <a:avLst/>
                    <a:gdLst/>
                    <a:ahLst/>
                    <a:rect l="l" t="t" r="r" b="b"/>
                    <a:pathLst>
                      <a:path w="14" h="18">
                        <a:moveTo>
                          <a:pt x="10" y="0"/>
                        </a:moveTo>
                        <a:lnTo>
                          <a:pt x="13" y="17"/>
                        </a:lnTo>
                        <a:lnTo>
                          <a:pt x="0" y="9"/>
                        </a:lnTo>
                        <a:lnTo>
                          <a:pt x="10" y="0"/>
                        </a:lnTo>
                      </a:path>
                    </a:pathLst>
                  </a:custGeom>
                  <a:solidFill>
                    <a:srgbClr val="ccffcc"/>
                  </a:solidFill>
                  <a:ln w="0">
                    <a:noFill/>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sp>
                <p:nvSpPr>
                  <p:cNvPr id="823" name=""/>
                  <p:cNvSpPr/>
                  <p:nvPr/>
                </p:nvSpPr>
                <p:spPr>
                  <a:xfrm>
                    <a:off x="6176880" y="1646280"/>
                    <a:ext cx="19440" cy="24480"/>
                  </a:xfrm>
                  <a:custGeom>
                    <a:avLst/>
                    <a:gdLst/>
                    <a:ahLst/>
                    <a:rect l="l" t="t" r="r" b="b"/>
                    <a:pathLst>
                      <a:path w="14" h="18">
                        <a:moveTo>
                          <a:pt x="10" y="0"/>
                        </a:moveTo>
                        <a:lnTo>
                          <a:pt x="13" y="17"/>
                        </a:lnTo>
                        <a:lnTo>
                          <a:pt x="0" y="9"/>
                        </a:lnTo>
                        <a:lnTo>
                          <a:pt x="10" y="0"/>
                        </a:lnTo>
                      </a:path>
                    </a:pathLst>
                  </a:custGeom>
                  <a:noFill/>
                  <a:ln cap="rnd" w="12600">
                    <a:solidFill>
                      <a:srgbClr val="99ff99"/>
                    </a:solidFill>
                    <a:round/>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sp>
                <p:nvSpPr>
                  <p:cNvPr id="824" name=""/>
                  <p:cNvSpPr/>
                  <p:nvPr/>
                </p:nvSpPr>
                <p:spPr>
                  <a:xfrm>
                    <a:off x="5996520" y="1614600"/>
                    <a:ext cx="32040" cy="33120"/>
                  </a:xfrm>
                  <a:custGeom>
                    <a:avLst/>
                    <a:gdLst/>
                    <a:ahLst/>
                    <a:rect l="l" t="t" r="r" b="b"/>
                    <a:pathLst>
                      <a:path w="23" h="24">
                        <a:moveTo>
                          <a:pt x="0" y="23"/>
                        </a:moveTo>
                        <a:lnTo>
                          <a:pt x="0" y="9"/>
                        </a:lnTo>
                        <a:lnTo>
                          <a:pt x="4" y="0"/>
                        </a:lnTo>
                        <a:lnTo>
                          <a:pt x="15" y="0"/>
                        </a:lnTo>
                        <a:lnTo>
                          <a:pt x="15" y="3"/>
                        </a:lnTo>
                        <a:lnTo>
                          <a:pt x="13" y="9"/>
                        </a:lnTo>
                        <a:lnTo>
                          <a:pt x="22" y="12"/>
                        </a:lnTo>
                        <a:lnTo>
                          <a:pt x="0" y="23"/>
                        </a:lnTo>
                      </a:path>
                    </a:pathLst>
                  </a:custGeom>
                  <a:solidFill>
                    <a:srgbClr val="ccffcc"/>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825" name=""/>
                  <p:cNvSpPr/>
                  <p:nvPr/>
                </p:nvSpPr>
                <p:spPr>
                  <a:xfrm>
                    <a:off x="5996520" y="1614600"/>
                    <a:ext cx="32040" cy="33120"/>
                  </a:xfrm>
                  <a:custGeom>
                    <a:avLst/>
                    <a:gdLst/>
                    <a:ahLst/>
                    <a:rect l="l" t="t" r="r" b="b"/>
                    <a:pathLst>
                      <a:path w="23" h="24">
                        <a:moveTo>
                          <a:pt x="0" y="23"/>
                        </a:moveTo>
                        <a:lnTo>
                          <a:pt x="0" y="9"/>
                        </a:lnTo>
                        <a:lnTo>
                          <a:pt x="4" y="0"/>
                        </a:lnTo>
                        <a:lnTo>
                          <a:pt x="15" y="0"/>
                        </a:lnTo>
                        <a:lnTo>
                          <a:pt x="15" y="3"/>
                        </a:lnTo>
                        <a:lnTo>
                          <a:pt x="13" y="9"/>
                        </a:lnTo>
                        <a:lnTo>
                          <a:pt x="22" y="12"/>
                        </a:lnTo>
                        <a:lnTo>
                          <a:pt x="0" y="23"/>
                        </a:lnTo>
                      </a:path>
                    </a:pathLst>
                  </a:custGeom>
                  <a:noFill/>
                  <a:ln cap="rnd" w="12600">
                    <a:solidFill>
                      <a:srgbClr val="99ff99"/>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826" name=""/>
                  <p:cNvSpPr/>
                  <p:nvPr/>
                </p:nvSpPr>
                <p:spPr>
                  <a:xfrm>
                    <a:off x="5747400" y="1817640"/>
                    <a:ext cx="44640" cy="49680"/>
                  </a:xfrm>
                  <a:custGeom>
                    <a:avLst/>
                    <a:gdLst/>
                    <a:ahLst/>
                    <a:rect l="l" t="t" r="r" b="b"/>
                    <a:pathLst>
                      <a:path w="32" h="36">
                        <a:moveTo>
                          <a:pt x="4" y="22"/>
                        </a:moveTo>
                        <a:lnTo>
                          <a:pt x="0" y="11"/>
                        </a:lnTo>
                        <a:lnTo>
                          <a:pt x="5" y="11"/>
                        </a:lnTo>
                        <a:lnTo>
                          <a:pt x="2" y="8"/>
                        </a:lnTo>
                        <a:lnTo>
                          <a:pt x="7" y="0"/>
                        </a:lnTo>
                        <a:lnTo>
                          <a:pt x="31" y="31"/>
                        </a:lnTo>
                        <a:lnTo>
                          <a:pt x="19" y="35"/>
                        </a:lnTo>
                        <a:lnTo>
                          <a:pt x="7" y="24"/>
                        </a:lnTo>
                        <a:lnTo>
                          <a:pt x="9" y="29"/>
                        </a:lnTo>
                        <a:lnTo>
                          <a:pt x="4" y="22"/>
                        </a:lnTo>
                      </a:path>
                    </a:pathLst>
                  </a:custGeom>
                  <a:solidFill>
                    <a:srgbClr val="ccffcc"/>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827" name=""/>
                  <p:cNvSpPr/>
                  <p:nvPr/>
                </p:nvSpPr>
                <p:spPr>
                  <a:xfrm>
                    <a:off x="5747400" y="1817640"/>
                    <a:ext cx="44640" cy="49680"/>
                  </a:xfrm>
                  <a:custGeom>
                    <a:avLst/>
                    <a:gdLst/>
                    <a:ahLst/>
                    <a:rect l="l" t="t" r="r" b="b"/>
                    <a:pathLst>
                      <a:path w="32" h="36">
                        <a:moveTo>
                          <a:pt x="4" y="22"/>
                        </a:moveTo>
                        <a:lnTo>
                          <a:pt x="0" y="11"/>
                        </a:lnTo>
                        <a:lnTo>
                          <a:pt x="5" y="11"/>
                        </a:lnTo>
                        <a:lnTo>
                          <a:pt x="2" y="8"/>
                        </a:lnTo>
                        <a:lnTo>
                          <a:pt x="7" y="0"/>
                        </a:lnTo>
                        <a:lnTo>
                          <a:pt x="31" y="31"/>
                        </a:lnTo>
                        <a:lnTo>
                          <a:pt x="19" y="35"/>
                        </a:lnTo>
                        <a:lnTo>
                          <a:pt x="7" y="24"/>
                        </a:lnTo>
                        <a:lnTo>
                          <a:pt x="9" y="29"/>
                        </a:lnTo>
                        <a:lnTo>
                          <a:pt x="4" y="22"/>
                        </a:lnTo>
                      </a:path>
                    </a:pathLst>
                  </a:custGeom>
                  <a:noFill/>
                  <a:ln cap="rnd" w="12600">
                    <a:solidFill>
                      <a:srgbClr val="99ff99"/>
                    </a:solidFill>
                    <a:round/>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828" name=""/>
                  <p:cNvSpPr/>
                  <p:nvPr/>
                </p:nvSpPr>
                <p:spPr>
                  <a:xfrm>
                    <a:off x="5613480" y="1765440"/>
                    <a:ext cx="23760" cy="26280"/>
                  </a:xfrm>
                  <a:custGeom>
                    <a:avLst/>
                    <a:gdLst/>
                    <a:ahLst/>
                    <a:rect l="l" t="t" r="r" b="b"/>
                    <a:pathLst>
                      <a:path w="17" h="19">
                        <a:moveTo>
                          <a:pt x="0" y="0"/>
                        </a:moveTo>
                        <a:lnTo>
                          <a:pt x="12" y="0"/>
                        </a:lnTo>
                        <a:lnTo>
                          <a:pt x="16" y="4"/>
                        </a:lnTo>
                        <a:lnTo>
                          <a:pt x="16" y="18"/>
                        </a:lnTo>
                        <a:lnTo>
                          <a:pt x="0" y="0"/>
                        </a:lnTo>
                      </a:path>
                    </a:pathLst>
                  </a:custGeom>
                  <a:solidFill>
                    <a:srgbClr val="ccffcc"/>
                  </a:solidFill>
                  <a:ln w="0">
                    <a:noFill/>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Times New Roman"/>
                    </a:endParaRPr>
                  </a:p>
                </p:txBody>
              </p:sp>
              <p:sp>
                <p:nvSpPr>
                  <p:cNvPr id="829" name=""/>
                  <p:cNvSpPr/>
                  <p:nvPr/>
                </p:nvSpPr>
                <p:spPr>
                  <a:xfrm>
                    <a:off x="5613480" y="1765440"/>
                    <a:ext cx="23760" cy="26280"/>
                  </a:xfrm>
                  <a:custGeom>
                    <a:avLst/>
                    <a:gdLst/>
                    <a:ahLst/>
                    <a:rect l="l" t="t" r="r" b="b"/>
                    <a:pathLst>
                      <a:path w="17" h="19">
                        <a:moveTo>
                          <a:pt x="0" y="0"/>
                        </a:moveTo>
                        <a:lnTo>
                          <a:pt x="12" y="0"/>
                        </a:lnTo>
                        <a:lnTo>
                          <a:pt x="16" y="4"/>
                        </a:lnTo>
                        <a:lnTo>
                          <a:pt x="16" y="18"/>
                        </a:lnTo>
                        <a:lnTo>
                          <a:pt x="0" y="0"/>
                        </a:lnTo>
                      </a:path>
                    </a:pathLst>
                  </a:custGeom>
                  <a:noFill/>
                  <a:ln cap="rnd" w="12600">
                    <a:solidFill>
                      <a:srgbClr val="99ff99"/>
                    </a:solidFill>
                    <a:round/>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Times New Roman"/>
                    </a:endParaRPr>
                  </a:p>
                </p:txBody>
              </p:sp>
              <p:sp>
                <p:nvSpPr>
                  <p:cNvPr id="830" name=""/>
                  <p:cNvSpPr/>
                  <p:nvPr/>
                </p:nvSpPr>
                <p:spPr>
                  <a:xfrm>
                    <a:off x="5645520" y="1324080"/>
                    <a:ext cx="327240" cy="308520"/>
                  </a:xfrm>
                  <a:custGeom>
                    <a:avLst/>
                    <a:gdLst/>
                    <a:ahLst/>
                    <a:rect l="l" t="t" r="r" b="b"/>
                    <a:pathLst>
                      <a:path w="234" h="223">
                        <a:moveTo>
                          <a:pt x="0" y="193"/>
                        </a:moveTo>
                        <a:lnTo>
                          <a:pt x="22" y="173"/>
                        </a:lnTo>
                        <a:lnTo>
                          <a:pt x="36" y="179"/>
                        </a:lnTo>
                        <a:lnTo>
                          <a:pt x="22" y="168"/>
                        </a:lnTo>
                        <a:lnTo>
                          <a:pt x="29" y="164"/>
                        </a:lnTo>
                        <a:lnTo>
                          <a:pt x="22" y="159"/>
                        </a:lnTo>
                        <a:lnTo>
                          <a:pt x="35" y="157"/>
                        </a:lnTo>
                        <a:lnTo>
                          <a:pt x="28" y="144"/>
                        </a:lnTo>
                        <a:lnTo>
                          <a:pt x="45" y="142"/>
                        </a:lnTo>
                        <a:lnTo>
                          <a:pt x="29" y="139"/>
                        </a:lnTo>
                        <a:lnTo>
                          <a:pt x="33" y="128"/>
                        </a:lnTo>
                        <a:lnTo>
                          <a:pt x="28" y="128"/>
                        </a:lnTo>
                        <a:lnTo>
                          <a:pt x="28" y="122"/>
                        </a:lnTo>
                        <a:lnTo>
                          <a:pt x="29" y="113"/>
                        </a:lnTo>
                        <a:lnTo>
                          <a:pt x="36" y="120"/>
                        </a:lnTo>
                        <a:lnTo>
                          <a:pt x="59" y="106"/>
                        </a:lnTo>
                        <a:lnTo>
                          <a:pt x="76" y="75"/>
                        </a:lnTo>
                        <a:lnTo>
                          <a:pt x="104" y="55"/>
                        </a:lnTo>
                        <a:lnTo>
                          <a:pt x="106" y="57"/>
                        </a:lnTo>
                        <a:lnTo>
                          <a:pt x="102" y="64"/>
                        </a:lnTo>
                        <a:lnTo>
                          <a:pt x="111" y="60"/>
                        </a:lnTo>
                        <a:lnTo>
                          <a:pt x="111" y="44"/>
                        </a:lnTo>
                        <a:lnTo>
                          <a:pt x="133" y="53"/>
                        </a:lnTo>
                        <a:lnTo>
                          <a:pt x="162" y="42"/>
                        </a:lnTo>
                        <a:lnTo>
                          <a:pt x="208" y="0"/>
                        </a:lnTo>
                        <a:lnTo>
                          <a:pt x="224" y="4"/>
                        </a:lnTo>
                        <a:lnTo>
                          <a:pt x="233" y="20"/>
                        </a:lnTo>
                        <a:lnTo>
                          <a:pt x="229" y="31"/>
                        </a:lnTo>
                        <a:lnTo>
                          <a:pt x="233" y="31"/>
                        </a:lnTo>
                        <a:lnTo>
                          <a:pt x="224" y="53"/>
                        </a:lnTo>
                        <a:lnTo>
                          <a:pt x="153" y="86"/>
                        </a:lnTo>
                        <a:lnTo>
                          <a:pt x="149" y="80"/>
                        </a:lnTo>
                        <a:lnTo>
                          <a:pt x="117" y="119"/>
                        </a:lnTo>
                        <a:lnTo>
                          <a:pt x="104" y="119"/>
                        </a:lnTo>
                        <a:lnTo>
                          <a:pt x="100" y="124"/>
                        </a:lnTo>
                        <a:lnTo>
                          <a:pt x="108" y="129"/>
                        </a:lnTo>
                        <a:lnTo>
                          <a:pt x="99" y="142"/>
                        </a:lnTo>
                        <a:lnTo>
                          <a:pt x="87" y="139"/>
                        </a:lnTo>
                        <a:lnTo>
                          <a:pt x="92" y="151"/>
                        </a:lnTo>
                        <a:lnTo>
                          <a:pt x="80" y="144"/>
                        </a:lnTo>
                        <a:lnTo>
                          <a:pt x="84" y="151"/>
                        </a:lnTo>
                        <a:lnTo>
                          <a:pt x="78" y="159"/>
                        </a:lnTo>
                        <a:lnTo>
                          <a:pt x="69" y="149"/>
                        </a:lnTo>
                        <a:lnTo>
                          <a:pt x="76" y="168"/>
                        </a:lnTo>
                        <a:lnTo>
                          <a:pt x="68" y="182"/>
                        </a:lnTo>
                        <a:lnTo>
                          <a:pt x="59" y="168"/>
                        </a:lnTo>
                        <a:lnTo>
                          <a:pt x="54" y="179"/>
                        </a:lnTo>
                        <a:lnTo>
                          <a:pt x="64" y="186"/>
                        </a:lnTo>
                        <a:lnTo>
                          <a:pt x="62" y="195"/>
                        </a:lnTo>
                        <a:lnTo>
                          <a:pt x="47" y="190"/>
                        </a:lnTo>
                        <a:lnTo>
                          <a:pt x="59" y="202"/>
                        </a:lnTo>
                        <a:lnTo>
                          <a:pt x="47" y="199"/>
                        </a:lnTo>
                        <a:lnTo>
                          <a:pt x="52" y="211"/>
                        </a:lnTo>
                        <a:lnTo>
                          <a:pt x="45" y="222"/>
                        </a:lnTo>
                        <a:lnTo>
                          <a:pt x="22" y="211"/>
                        </a:lnTo>
                        <a:lnTo>
                          <a:pt x="5" y="215"/>
                        </a:lnTo>
                        <a:lnTo>
                          <a:pt x="22" y="197"/>
                        </a:lnTo>
                        <a:lnTo>
                          <a:pt x="4" y="202"/>
                        </a:lnTo>
                        <a:lnTo>
                          <a:pt x="0" y="193"/>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1" name=""/>
                  <p:cNvSpPr/>
                  <p:nvPr/>
                </p:nvSpPr>
                <p:spPr>
                  <a:xfrm>
                    <a:off x="5645520" y="1324080"/>
                    <a:ext cx="327240" cy="308520"/>
                  </a:xfrm>
                  <a:custGeom>
                    <a:avLst/>
                    <a:gdLst/>
                    <a:ahLst/>
                    <a:rect l="l" t="t" r="r" b="b"/>
                    <a:pathLst>
                      <a:path w="234" h="223">
                        <a:moveTo>
                          <a:pt x="0" y="193"/>
                        </a:moveTo>
                        <a:lnTo>
                          <a:pt x="22" y="173"/>
                        </a:lnTo>
                        <a:lnTo>
                          <a:pt x="36" y="179"/>
                        </a:lnTo>
                        <a:lnTo>
                          <a:pt x="22" y="168"/>
                        </a:lnTo>
                        <a:lnTo>
                          <a:pt x="29" y="164"/>
                        </a:lnTo>
                        <a:lnTo>
                          <a:pt x="22" y="159"/>
                        </a:lnTo>
                        <a:lnTo>
                          <a:pt x="35" y="157"/>
                        </a:lnTo>
                        <a:lnTo>
                          <a:pt x="28" y="144"/>
                        </a:lnTo>
                        <a:lnTo>
                          <a:pt x="45" y="142"/>
                        </a:lnTo>
                        <a:lnTo>
                          <a:pt x="29" y="139"/>
                        </a:lnTo>
                        <a:lnTo>
                          <a:pt x="33" y="128"/>
                        </a:lnTo>
                        <a:lnTo>
                          <a:pt x="28" y="128"/>
                        </a:lnTo>
                        <a:lnTo>
                          <a:pt x="28" y="122"/>
                        </a:lnTo>
                        <a:lnTo>
                          <a:pt x="29" y="113"/>
                        </a:lnTo>
                        <a:lnTo>
                          <a:pt x="36" y="120"/>
                        </a:lnTo>
                        <a:lnTo>
                          <a:pt x="59" y="106"/>
                        </a:lnTo>
                        <a:lnTo>
                          <a:pt x="76" y="75"/>
                        </a:lnTo>
                        <a:lnTo>
                          <a:pt x="104" y="55"/>
                        </a:lnTo>
                        <a:lnTo>
                          <a:pt x="106" y="57"/>
                        </a:lnTo>
                        <a:lnTo>
                          <a:pt x="102" y="64"/>
                        </a:lnTo>
                        <a:lnTo>
                          <a:pt x="111" y="60"/>
                        </a:lnTo>
                        <a:lnTo>
                          <a:pt x="111" y="44"/>
                        </a:lnTo>
                        <a:lnTo>
                          <a:pt x="133" y="53"/>
                        </a:lnTo>
                        <a:lnTo>
                          <a:pt x="162" y="42"/>
                        </a:lnTo>
                        <a:lnTo>
                          <a:pt x="208" y="0"/>
                        </a:lnTo>
                        <a:lnTo>
                          <a:pt x="224" y="4"/>
                        </a:lnTo>
                        <a:lnTo>
                          <a:pt x="233" y="20"/>
                        </a:lnTo>
                        <a:lnTo>
                          <a:pt x="229" y="31"/>
                        </a:lnTo>
                        <a:lnTo>
                          <a:pt x="233" y="31"/>
                        </a:lnTo>
                        <a:lnTo>
                          <a:pt x="224" y="53"/>
                        </a:lnTo>
                        <a:lnTo>
                          <a:pt x="153" y="86"/>
                        </a:lnTo>
                        <a:lnTo>
                          <a:pt x="149" y="80"/>
                        </a:lnTo>
                        <a:lnTo>
                          <a:pt x="117" y="119"/>
                        </a:lnTo>
                        <a:lnTo>
                          <a:pt x="104" y="119"/>
                        </a:lnTo>
                        <a:lnTo>
                          <a:pt x="100" y="124"/>
                        </a:lnTo>
                        <a:lnTo>
                          <a:pt x="108" y="129"/>
                        </a:lnTo>
                        <a:lnTo>
                          <a:pt x="99" y="142"/>
                        </a:lnTo>
                        <a:lnTo>
                          <a:pt x="87" y="139"/>
                        </a:lnTo>
                        <a:lnTo>
                          <a:pt x="92" y="151"/>
                        </a:lnTo>
                        <a:lnTo>
                          <a:pt x="80" y="144"/>
                        </a:lnTo>
                        <a:lnTo>
                          <a:pt x="84" y="151"/>
                        </a:lnTo>
                        <a:lnTo>
                          <a:pt x="78" y="159"/>
                        </a:lnTo>
                        <a:lnTo>
                          <a:pt x="69" y="149"/>
                        </a:lnTo>
                        <a:lnTo>
                          <a:pt x="76" y="168"/>
                        </a:lnTo>
                        <a:lnTo>
                          <a:pt x="68" y="182"/>
                        </a:lnTo>
                        <a:lnTo>
                          <a:pt x="59" y="168"/>
                        </a:lnTo>
                        <a:lnTo>
                          <a:pt x="54" y="179"/>
                        </a:lnTo>
                        <a:lnTo>
                          <a:pt x="64" y="186"/>
                        </a:lnTo>
                        <a:lnTo>
                          <a:pt x="62" y="195"/>
                        </a:lnTo>
                        <a:lnTo>
                          <a:pt x="47" y="190"/>
                        </a:lnTo>
                        <a:lnTo>
                          <a:pt x="59" y="202"/>
                        </a:lnTo>
                        <a:lnTo>
                          <a:pt x="47" y="199"/>
                        </a:lnTo>
                        <a:lnTo>
                          <a:pt x="52" y="211"/>
                        </a:lnTo>
                        <a:lnTo>
                          <a:pt x="45" y="222"/>
                        </a:lnTo>
                        <a:lnTo>
                          <a:pt x="22" y="211"/>
                        </a:lnTo>
                        <a:lnTo>
                          <a:pt x="5" y="215"/>
                        </a:lnTo>
                        <a:lnTo>
                          <a:pt x="22" y="197"/>
                        </a:lnTo>
                        <a:lnTo>
                          <a:pt x="4" y="202"/>
                        </a:lnTo>
                        <a:lnTo>
                          <a:pt x="0" y="193"/>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2" name=""/>
                  <p:cNvSpPr/>
                  <p:nvPr/>
                </p:nvSpPr>
                <p:spPr>
                  <a:xfrm>
                    <a:off x="5596560" y="1618560"/>
                    <a:ext cx="133920" cy="197640"/>
                  </a:xfrm>
                  <a:custGeom>
                    <a:avLst/>
                    <a:gdLst/>
                    <a:ahLst/>
                    <a:rect l="l" t="t" r="r" b="b"/>
                    <a:pathLst>
                      <a:path w="96" h="143">
                        <a:moveTo>
                          <a:pt x="35" y="6"/>
                        </a:moveTo>
                        <a:lnTo>
                          <a:pt x="57" y="0"/>
                        </a:lnTo>
                        <a:lnTo>
                          <a:pt x="76" y="13"/>
                        </a:lnTo>
                        <a:lnTo>
                          <a:pt x="66" y="26"/>
                        </a:lnTo>
                        <a:lnTo>
                          <a:pt x="73" y="22"/>
                        </a:lnTo>
                        <a:lnTo>
                          <a:pt x="73" y="29"/>
                        </a:lnTo>
                        <a:lnTo>
                          <a:pt x="62" y="35"/>
                        </a:lnTo>
                        <a:lnTo>
                          <a:pt x="67" y="37"/>
                        </a:lnTo>
                        <a:lnTo>
                          <a:pt x="62" y="51"/>
                        </a:lnTo>
                        <a:lnTo>
                          <a:pt x="62" y="75"/>
                        </a:lnTo>
                        <a:lnTo>
                          <a:pt x="71" y="110"/>
                        </a:lnTo>
                        <a:lnTo>
                          <a:pt x="95" y="133"/>
                        </a:lnTo>
                        <a:lnTo>
                          <a:pt x="82" y="137"/>
                        </a:lnTo>
                        <a:lnTo>
                          <a:pt x="89" y="139"/>
                        </a:lnTo>
                        <a:lnTo>
                          <a:pt x="87" y="142"/>
                        </a:lnTo>
                        <a:lnTo>
                          <a:pt x="80" y="131"/>
                        </a:lnTo>
                        <a:lnTo>
                          <a:pt x="73" y="135"/>
                        </a:lnTo>
                        <a:lnTo>
                          <a:pt x="76" y="139"/>
                        </a:lnTo>
                        <a:lnTo>
                          <a:pt x="62" y="133"/>
                        </a:lnTo>
                        <a:lnTo>
                          <a:pt x="57" y="141"/>
                        </a:lnTo>
                        <a:lnTo>
                          <a:pt x="49" y="133"/>
                        </a:lnTo>
                        <a:lnTo>
                          <a:pt x="52" y="130"/>
                        </a:lnTo>
                        <a:lnTo>
                          <a:pt x="36" y="130"/>
                        </a:lnTo>
                        <a:lnTo>
                          <a:pt x="35" y="119"/>
                        </a:lnTo>
                        <a:lnTo>
                          <a:pt x="44" y="115"/>
                        </a:lnTo>
                        <a:lnTo>
                          <a:pt x="33" y="108"/>
                        </a:lnTo>
                        <a:lnTo>
                          <a:pt x="38" y="97"/>
                        </a:lnTo>
                        <a:lnTo>
                          <a:pt x="31" y="106"/>
                        </a:lnTo>
                        <a:lnTo>
                          <a:pt x="31" y="95"/>
                        </a:lnTo>
                        <a:lnTo>
                          <a:pt x="4" y="91"/>
                        </a:lnTo>
                        <a:lnTo>
                          <a:pt x="0" y="82"/>
                        </a:lnTo>
                        <a:lnTo>
                          <a:pt x="2" y="70"/>
                        </a:lnTo>
                        <a:lnTo>
                          <a:pt x="14" y="71"/>
                        </a:lnTo>
                        <a:lnTo>
                          <a:pt x="26" y="42"/>
                        </a:lnTo>
                        <a:lnTo>
                          <a:pt x="22" y="46"/>
                        </a:lnTo>
                        <a:lnTo>
                          <a:pt x="16" y="31"/>
                        </a:lnTo>
                        <a:lnTo>
                          <a:pt x="29" y="26"/>
                        </a:lnTo>
                        <a:lnTo>
                          <a:pt x="26" y="22"/>
                        </a:lnTo>
                        <a:lnTo>
                          <a:pt x="28" y="20"/>
                        </a:lnTo>
                        <a:lnTo>
                          <a:pt x="26" y="15"/>
                        </a:lnTo>
                        <a:lnTo>
                          <a:pt x="35" y="6"/>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3" name=""/>
                  <p:cNvSpPr/>
                  <p:nvPr/>
                </p:nvSpPr>
                <p:spPr>
                  <a:xfrm>
                    <a:off x="5596560" y="1618560"/>
                    <a:ext cx="133920" cy="197640"/>
                  </a:xfrm>
                  <a:custGeom>
                    <a:avLst/>
                    <a:gdLst/>
                    <a:ahLst/>
                    <a:rect l="l" t="t" r="r" b="b"/>
                    <a:pathLst>
                      <a:path w="96" h="143">
                        <a:moveTo>
                          <a:pt x="35" y="6"/>
                        </a:moveTo>
                        <a:lnTo>
                          <a:pt x="57" y="0"/>
                        </a:lnTo>
                        <a:lnTo>
                          <a:pt x="76" y="13"/>
                        </a:lnTo>
                        <a:lnTo>
                          <a:pt x="66" y="26"/>
                        </a:lnTo>
                        <a:lnTo>
                          <a:pt x="73" y="22"/>
                        </a:lnTo>
                        <a:lnTo>
                          <a:pt x="73" y="29"/>
                        </a:lnTo>
                        <a:lnTo>
                          <a:pt x="62" y="35"/>
                        </a:lnTo>
                        <a:lnTo>
                          <a:pt x="67" y="37"/>
                        </a:lnTo>
                        <a:lnTo>
                          <a:pt x="62" y="51"/>
                        </a:lnTo>
                        <a:lnTo>
                          <a:pt x="62" y="75"/>
                        </a:lnTo>
                        <a:lnTo>
                          <a:pt x="71" y="110"/>
                        </a:lnTo>
                        <a:lnTo>
                          <a:pt x="95" y="133"/>
                        </a:lnTo>
                        <a:lnTo>
                          <a:pt x="82" y="137"/>
                        </a:lnTo>
                        <a:lnTo>
                          <a:pt x="89" y="139"/>
                        </a:lnTo>
                        <a:lnTo>
                          <a:pt x="87" y="142"/>
                        </a:lnTo>
                        <a:lnTo>
                          <a:pt x="80" y="131"/>
                        </a:lnTo>
                        <a:lnTo>
                          <a:pt x="73" y="135"/>
                        </a:lnTo>
                        <a:lnTo>
                          <a:pt x="76" y="139"/>
                        </a:lnTo>
                        <a:lnTo>
                          <a:pt x="62" y="133"/>
                        </a:lnTo>
                        <a:lnTo>
                          <a:pt x="57" y="141"/>
                        </a:lnTo>
                        <a:lnTo>
                          <a:pt x="49" y="133"/>
                        </a:lnTo>
                        <a:lnTo>
                          <a:pt x="52" y="130"/>
                        </a:lnTo>
                        <a:lnTo>
                          <a:pt x="36" y="130"/>
                        </a:lnTo>
                        <a:lnTo>
                          <a:pt x="35" y="119"/>
                        </a:lnTo>
                        <a:lnTo>
                          <a:pt x="44" y="115"/>
                        </a:lnTo>
                        <a:lnTo>
                          <a:pt x="33" y="108"/>
                        </a:lnTo>
                        <a:lnTo>
                          <a:pt x="38" y="97"/>
                        </a:lnTo>
                        <a:lnTo>
                          <a:pt x="31" y="106"/>
                        </a:lnTo>
                        <a:lnTo>
                          <a:pt x="31" y="95"/>
                        </a:lnTo>
                        <a:lnTo>
                          <a:pt x="4" y="91"/>
                        </a:lnTo>
                        <a:lnTo>
                          <a:pt x="0" y="82"/>
                        </a:lnTo>
                        <a:lnTo>
                          <a:pt x="2" y="70"/>
                        </a:lnTo>
                        <a:lnTo>
                          <a:pt x="14" y="71"/>
                        </a:lnTo>
                        <a:lnTo>
                          <a:pt x="26" y="42"/>
                        </a:lnTo>
                        <a:lnTo>
                          <a:pt x="22" y="46"/>
                        </a:lnTo>
                        <a:lnTo>
                          <a:pt x="16" y="31"/>
                        </a:lnTo>
                        <a:lnTo>
                          <a:pt x="29" y="26"/>
                        </a:lnTo>
                        <a:lnTo>
                          <a:pt x="26" y="22"/>
                        </a:lnTo>
                        <a:lnTo>
                          <a:pt x="28" y="20"/>
                        </a:lnTo>
                        <a:lnTo>
                          <a:pt x="26" y="15"/>
                        </a:lnTo>
                        <a:lnTo>
                          <a:pt x="35" y="6"/>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34" name=""/>
                  <p:cNvSpPr/>
                  <p:nvPr/>
                </p:nvSpPr>
                <p:spPr>
                  <a:xfrm>
                    <a:off x="5528160" y="1875960"/>
                    <a:ext cx="47520" cy="49320"/>
                  </a:xfrm>
                  <a:custGeom>
                    <a:avLst/>
                    <a:gdLst/>
                    <a:ahLst/>
                    <a:rect l="l" t="t" r="r" b="b"/>
                    <a:pathLst>
                      <a:path w="34" h="36">
                        <a:moveTo>
                          <a:pt x="7" y="4"/>
                        </a:moveTo>
                        <a:lnTo>
                          <a:pt x="14" y="0"/>
                        </a:lnTo>
                        <a:lnTo>
                          <a:pt x="33" y="20"/>
                        </a:lnTo>
                        <a:lnTo>
                          <a:pt x="12" y="35"/>
                        </a:lnTo>
                        <a:lnTo>
                          <a:pt x="2" y="29"/>
                        </a:lnTo>
                        <a:lnTo>
                          <a:pt x="2" y="35"/>
                        </a:lnTo>
                        <a:lnTo>
                          <a:pt x="0" y="29"/>
                        </a:lnTo>
                        <a:lnTo>
                          <a:pt x="0" y="17"/>
                        </a:lnTo>
                        <a:lnTo>
                          <a:pt x="7" y="4"/>
                        </a:lnTo>
                      </a:path>
                    </a:pathLst>
                  </a:custGeom>
                  <a:solidFill>
                    <a:srgbClr val="ccffcc"/>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835" name=""/>
                  <p:cNvSpPr/>
                  <p:nvPr/>
                </p:nvSpPr>
                <p:spPr>
                  <a:xfrm>
                    <a:off x="5528160" y="1875960"/>
                    <a:ext cx="47520" cy="49320"/>
                  </a:xfrm>
                  <a:custGeom>
                    <a:avLst/>
                    <a:gdLst/>
                    <a:ahLst/>
                    <a:rect l="l" t="t" r="r" b="b"/>
                    <a:pathLst>
                      <a:path w="34" h="36">
                        <a:moveTo>
                          <a:pt x="7" y="4"/>
                        </a:moveTo>
                        <a:lnTo>
                          <a:pt x="14" y="0"/>
                        </a:lnTo>
                        <a:lnTo>
                          <a:pt x="33" y="20"/>
                        </a:lnTo>
                        <a:lnTo>
                          <a:pt x="12" y="35"/>
                        </a:lnTo>
                        <a:lnTo>
                          <a:pt x="2" y="29"/>
                        </a:lnTo>
                        <a:lnTo>
                          <a:pt x="2" y="35"/>
                        </a:lnTo>
                        <a:lnTo>
                          <a:pt x="0" y="29"/>
                        </a:lnTo>
                        <a:lnTo>
                          <a:pt x="0" y="17"/>
                        </a:lnTo>
                        <a:lnTo>
                          <a:pt x="7" y="4"/>
                        </a:lnTo>
                      </a:path>
                    </a:pathLst>
                  </a:custGeom>
                  <a:noFill/>
                  <a:ln cap="rnd" w="12600">
                    <a:solidFill>
                      <a:srgbClr val="99ff99"/>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836" name=""/>
                  <p:cNvSpPr/>
                  <p:nvPr/>
                </p:nvSpPr>
                <p:spPr>
                  <a:xfrm>
                    <a:off x="7691760" y="2841120"/>
                    <a:ext cx="18000" cy="19080"/>
                  </a:xfrm>
                  <a:custGeom>
                    <a:avLst/>
                    <a:gdLst/>
                    <a:ahLst/>
                    <a:rect l="l" t="t" r="r" b="b"/>
                    <a:pathLst>
                      <a:path w="13" h="14">
                        <a:moveTo>
                          <a:pt x="12" y="0"/>
                        </a:moveTo>
                        <a:lnTo>
                          <a:pt x="0" y="13"/>
                        </a:lnTo>
                        <a:lnTo>
                          <a:pt x="5" y="4"/>
                        </a:lnTo>
                        <a:lnTo>
                          <a:pt x="12" y="0"/>
                        </a:lnTo>
                      </a:path>
                    </a:pathLst>
                  </a:custGeom>
                  <a:solidFill>
                    <a:srgbClr val="ccffcc"/>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837" name=""/>
                  <p:cNvSpPr/>
                  <p:nvPr/>
                </p:nvSpPr>
                <p:spPr>
                  <a:xfrm>
                    <a:off x="7691760" y="2841120"/>
                    <a:ext cx="18000" cy="19080"/>
                  </a:xfrm>
                  <a:custGeom>
                    <a:avLst/>
                    <a:gdLst/>
                    <a:ahLst/>
                    <a:rect l="l" t="t" r="r" b="b"/>
                    <a:pathLst>
                      <a:path w="13" h="14">
                        <a:moveTo>
                          <a:pt x="12" y="0"/>
                        </a:moveTo>
                        <a:lnTo>
                          <a:pt x="0" y="13"/>
                        </a:lnTo>
                        <a:lnTo>
                          <a:pt x="5" y="4"/>
                        </a:lnTo>
                        <a:lnTo>
                          <a:pt x="12" y="0"/>
                        </a:lnTo>
                      </a:path>
                    </a:pathLst>
                  </a:custGeom>
                  <a:noFill/>
                  <a:ln cap="rnd" w="12600">
                    <a:solidFill>
                      <a:srgbClr val="99ff99"/>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838" name=""/>
                  <p:cNvSpPr/>
                  <p:nvPr/>
                </p:nvSpPr>
                <p:spPr>
                  <a:xfrm>
                    <a:off x="8305920" y="1744560"/>
                    <a:ext cx="82440" cy="49680"/>
                  </a:xfrm>
                  <a:custGeom>
                    <a:avLst/>
                    <a:gdLst/>
                    <a:ahLst/>
                    <a:rect l="l" t="t" r="r" b="b"/>
                    <a:pathLst>
                      <a:path w="59" h="36">
                        <a:moveTo>
                          <a:pt x="23" y="2"/>
                        </a:moveTo>
                        <a:lnTo>
                          <a:pt x="37" y="0"/>
                        </a:lnTo>
                        <a:lnTo>
                          <a:pt x="58" y="17"/>
                        </a:lnTo>
                        <a:lnTo>
                          <a:pt x="56" y="24"/>
                        </a:lnTo>
                        <a:lnTo>
                          <a:pt x="37" y="33"/>
                        </a:lnTo>
                        <a:lnTo>
                          <a:pt x="21" y="30"/>
                        </a:lnTo>
                        <a:lnTo>
                          <a:pt x="4" y="35"/>
                        </a:lnTo>
                        <a:lnTo>
                          <a:pt x="0" y="28"/>
                        </a:lnTo>
                        <a:lnTo>
                          <a:pt x="20" y="2"/>
                        </a:lnTo>
                        <a:lnTo>
                          <a:pt x="23" y="2"/>
                        </a:lnTo>
                      </a:path>
                    </a:pathLst>
                  </a:custGeom>
                  <a:solidFill>
                    <a:srgbClr val="ccffcc"/>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839" name=""/>
                  <p:cNvSpPr/>
                  <p:nvPr/>
                </p:nvSpPr>
                <p:spPr>
                  <a:xfrm>
                    <a:off x="8305920" y="1744560"/>
                    <a:ext cx="82440" cy="49680"/>
                  </a:xfrm>
                  <a:custGeom>
                    <a:avLst/>
                    <a:gdLst/>
                    <a:ahLst/>
                    <a:rect l="l" t="t" r="r" b="b"/>
                    <a:pathLst>
                      <a:path w="59" h="36">
                        <a:moveTo>
                          <a:pt x="23" y="2"/>
                        </a:moveTo>
                        <a:lnTo>
                          <a:pt x="37" y="0"/>
                        </a:lnTo>
                        <a:lnTo>
                          <a:pt x="58" y="17"/>
                        </a:lnTo>
                        <a:lnTo>
                          <a:pt x="56" y="24"/>
                        </a:lnTo>
                        <a:lnTo>
                          <a:pt x="37" y="33"/>
                        </a:lnTo>
                        <a:lnTo>
                          <a:pt x="21" y="30"/>
                        </a:lnTo>
                        <a:lnTo>
                          <a:pt x="4" y="35"/>
                        </a:lnTo>
                        <a:lnTo>
                          <a:pt x="0" y="28"/>
                        </a:lnTo>
                        <a:lnTo>
                          <a:pt x="20" y="2"/>
                        </a:lnTo>
                        <a:lnTo>
                          <a:pt x="23" y="2"/>
                        </a:lnTo>
                      </a:path>
                    </a:pathLst>
                  </a:custGeom>
                  <a:noFill/>
                  <a:ln cap="rnd" w="12600">
                    <a:solidFill>
                      <a:srgbClr val="99ff99"/>
                    </a:solidFill>
                    <a:round/>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840" name=""/>
                  <p:cNvSpPr/>
                  <p:nvPr/>
                </p:nvSpPr>
                <p:spPr>
                  <a:xfrm>
                    <a:off x="8077680" y="1845720"/>
                    <a:ext cx="31680" cy="28800"/>
                  </a:xfrm>
                  <a:custGeom>
                    <a:avLst/>
                    <a:gdLst/>
                    <a:ahLst/>
                    <a:rect l="l" t="t" r="r" b="b"/>
                    <a:pathLst>
                      <a:path w="23" h="21">
                        <a:moveTo>
                          <a:pt x="4" y="0"/>
                        </a:moveTo>
                        <a:lnTo>
                          <a:pt x="22" y="9"/>
                        </a:lnTo>
                        <a:lnTo>
                          <a:pt x="22" y="20"/>
                        </a:lnTo>
                        <a:lnTo>
                          <a:pt x="11" y="19"/>
                        </a:lnTo>
                        <a:lnTo>
                          <a:pt x="0" y="4"/>
                        </a:lnTo>
                        <a:lnTo>
                          <a:pt x="4" y="0"/>
                        </a:lnTo>
                      </a:path>
                    </a:pathLst>
                  </a:custGeom>
                  <a:solidFill>
                    <a:srgbClr val="ccffcc"/>
                  </a:solidFill>
                  <a:ln w="0">
                    <a:noFill/>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841" name=""/>
                  <p:cNvSpPr/>
                  <p:nvPr/>
                </p:nvSpPr>
                <p:spPr>
                  <a:xfrm>
                    <a:off x="8077680" y="1845720"/>
                    <a:ext cx="31680" cy="28800"/>
                  </a:xfrm>
                  <a:custGeom>
                    <a:avLst/>
                    <a:gdLst/>
                    <a:ahLst/>
                    <a:rect l="l" t="t" r="r" b="b"/>
                    <a:pathLst>
                      <a:path w="23" h="21">
                        <a:moveTo>
                          <a:pt x="4" y="0"/>
                        </a:moveTo>
                        <a:lnTo>
                          <a:pt x="22" y="9"/>
                        </a:lnTo>
                        <a:lnTo>
                          <a:pt x="22" y="20"/>
                        </a:lnTo>
                        <a:lnTo>
                          <a:pt x="11" y="19"/>
                        </a:lnTo>
                        <a:lnTo>
                          <a:pt x="0" y="4"/>
                        </a:lnTo>
                        <a:lnTo>
                          <a:pt x="4" y="0"/>
                        </a:lnTo>
                      </a:path>
                    </a:pathLst>
                  </a:custGeom>
                  <a:noFill/>
                  <a:ln cap="rnd" w="12600">
                    <a:solidFill>
                      <a:srgbClr val="99ff99"/>
                    </a:solidFill>
                    <a:round/>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842" name=""/>
                  <p:cNvSpPr/>
                  <p:nvPr/>
                </p:nvSpPr>
                <p:spPr>
                  <a:xfrm>
                    <a:off x="7810560" y="2697480"/>
                    <a:ext cx="19080" cy="21960"/>
                  </a:xfrm>
                  <a:custGeom>
                    <a:avLst/>
                    <a:gdLst/>
                    <a:ahLst/>
                    <a:rect l="l" t="t" r="r" b="b"/>
                    <a:pathLst>
                      <a:path w="14" h="16">
                        <a:moveTo>
                          <a:pt x="13" y="0"/>
                        </a:moveTo>
                        <a:lnTo>
                          <a:pt x="0" y="9"/>
                        </a:lnTo>
                        <a:lnTo>
                          <a:pt x="0" y="15"/>
                        </a:lnTo>
                        <a:lnTo>
                          <a:pt x="11" y="8"/>
                        </a:lnTo>
                        <a:lnTo>
                          <a:pt x="13" y="4"/>
                        </a:lnTo>
                        <a:lnTo>
                          <a:pt x="13" y="0"/>
                        </a:lnTo>
                      </a:path>
                    </a:pathLst>
                  </a:custGeom>
                  <a:solidFill>
                    <a:srgbClr val="ccffcc"/>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843" name=""/>
                  <p:cNvSpPr/>
                  <p:nvPr/>
                </p:nvSpPr>
                <p:spPr>
                  <a:xfrm>
                    <a:off x="7810560" y="2697480"/>
                    <a:ext cx="19080" cy="21960"/>
                  </a:xfrm>
                  <a:custGeom>
                    <a:avLst/>
                    <a:gdLst/>
                    <a:ahLst/>
                    <a:rect l="l" t="t" r="r" b="b"/>
                    <a:pathLst>
                      <a:path w="14" h="16">
                        <a:moveTo>
                          <a:pt x="13" y="0"/>
                        </a:moveTo>
                        <a:lnTo>
                          <a:pt x="0" y="9"/>
                        </a:lnTo>
                        <a:lnTo>
                          <a:pt x="0" y="15"/>
                        </a:lnTo>
                        <a:lnTo>
                          <a:pt x="11" y="8"/>
                        </a:lnTo>
                        <a:lnTo>
                          <a:pt x="13" y="4"/>
                        </a:lnTo>
                        <a:lnTo>
                          <a:pt x="13" y="0"/>
                        </a:lnTo>
                      </a:path>
                    </a:pathLst>
                  </a:custGeom>
                  <a:noFill/>
                  <a:ln cap="rnd" w="12600">
                    <a:solidFill>
                      <a:srgbClr val="99ff99"/>
                    </a:solidFill>
                    <a:round/>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grpSp>
            <p:grpSp>
              <p:nvGrpSpPr>
                <p:cNvPr id="844" name=""/>
                <p:cNvGrpSpPr/>
                <p:nvPr/>
              </p:nvGrpSpPr>
              <p:grpSpPr>
                <a:xfrm>
                  <a:off x="4964040" y="1198440"/>
                  <a:ext cx="3126960" cy="3753720"/>
                  <a:chOff x="4964040" y="1198440"/>
                  <a:chExt cx="3126960" cy="3753720"/>
                </a:xfrm>
              </p:grpSpPr>
              <p:sp>
                <p:nvSpPr>
                  <p:cNvPr id="845" name=""/>
                  <p:cNvSpPr/>
                  <p:nvPr/>
                </p:nvSpPr>
                <p:spPr>
                  <a:xfrm>
                    <a:off x="7460280" y="1682280"/>
                    <a:ext cx="34920" cy="16560"/>
                  </a:xfrm>
                  <a:custGeom>
                    <a:avLst/>
                    <a:gdLst/>
                    <a:ahLst/>
                    <a:rect l="l" t="t" r="r" b="b"/>
                    <a:pathLst>
                      <a:path w="25" h="12">
                        <a:moveTo>
                          <a:pt x="13" y="0"/>
                        </a:moveTo>
                        <a:lnTo>
                          <a:pt x="24" y="0"/>
                        </a:lnTo>
                        <a:lnTo>
                          <a:pt x="20" y="11"/>
                        </a:lnTo>
                        <a:lnTo>
                          <a:pt x="0" y="11"/>
                        </a:lnTo>
                        <a:lnTo>
                          <a:pt x="5" y="0"/>
                        </a:lnTo>
                        <a:lnTo>
                          <a:pt x="13" y="0"/>
                        </a:lnTo>
                      </a:path>
                    </a:pathLst>
                  </a:custGeom>
                  <a:solidFill>
                    <a:srgbClr val="ccffcc"/>
                  </a:solidFill>
                  <a:ln w="0">
                    <a:noFill/>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Times New Roman"/>
                    </a:endParaRPr>
                  </a:p>
                </p:txBody>
              </p:sp>
              <p:sp>
                <p:nvSpPr>
                  <p:cNvPr id="846" name=""/>
                  <p:cNvSpPr/>
                  <p:nvPr/>
                </p:nvSpPr>
                <p:spPr>
                  <a:xfrm>
                    <a:off x="7460280" y="1682280"/>
                    <a:ext cx="34920" cy="16560"/>
                  </a:xfrm>
                  <a:custGeom>
                    <a:avLst/>
                    <a:gdLst/>
                    <a:ahLst/>
                    <a:rect l="l" t="t" r="r" b="b"/>
                    <a:pathLst>
                      <a:path w="25" h="12">
                        <a:moveTo>
                          <a:pt x="13" y="0"/>
                        </a:moveTo>
                        <a:lnTo>
                          <a:pt x="24" y="0"/>
                        </a:lnTo>
                        <a:lnTo>
                          <a:pt x="20" y="11"/>
                        </a:lnTo>
                        <a:lnTo>
                          <a:pt x="0" y="11"/>
                        </a:lnTo>
                        <a:lnTo>
                          <a:pt x="5" y="0"/>
                        </a:lnTo>
                        <a:lnTo>
                          <a:pt x="13" y="0"/>
                        </a:lnTo>
                      </a:path>
                    </a:pathLst>
                  </a:custGeom>
                  <a:noFill/>
                  <a:ln cap="rnd" w="12600">
                    <a:solidFill>
                      <a:srgbClr val="99ff99"/>
                    </a:solidFill>
                    <a:round/>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Times New Roman"/>
                    </a:endParaRPr>
                  </a:p>
                </p:txBody>
              </p:sp>
              <p:sp>
                <p:nvSpPr>
                  <p:cNvPr id="847" name=""/>
                  <p:cNvSpPr/>
                  <p:nvPr/>
                </p:nvSpPr>
                <p:spPr>
                  <a:xfrm>
                    <a:off x="7438320" y="1740600"/>
                    <a:ext cx="23760" cy="20520"/>
                  </a:xfrm>
                  <a:custGeom>
                    <a:avLst/>
                    <a:gdLst/>
                    <a:ahLst/>
                    <a:rect l="l" t="t" r="r" b="b"/>
                    <a:pathLst>
                      <a:path w="17" h="15">
                        <a:moveTo>
                          <a:pt x="4" y="5"/>
                        </a:moveTo>
                        <a:lnTo>
                          <a:pt x="11" y="0"/>
                        </a:lnTo>
                        <a:lnTo>
                          <a:pt x="16" y="7"/>
                        </a:lnTo>
                        <a:lnTo>
                          <a:pt x="4" y="14"/>
                        </a:lnTo>
                        <a:lnTo>
                          <a:pt x="0" y="14"/>
                        </a:lnTo>
                        <a:lnTo>
                          <a:pt x="4" y="5"/>
                        </a:lnTo>
                      </a:path>
                    </a:pathLst>
                  </a:custGeom>
                  <a:solidFill>
                    <a:srgbClr val="ccffcc"/>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848" name=""/>
                  <p:cNvSpPr/>
                  <p:nvPr/>
                </p:nvSpPr>
                <p:spPr>
                  <a:xfrm>
                    <a:off x="7438320" y="1740600"/>
                    <a:ext cx="23760" cy="20520"/>
                  </a:xfrm>
                  <a:custGeom>
                    <a:avLst/>
                    <a:gdLst/>
                    <a:ahLst/>
                    <a:rect l="l" t="t" r="r" b="b"/>
                    <a:pathLst>
                      <a:path w="17" h="15">
                        <a:moveTo>
                          <a:pt x="4" y="5"/>
                        </a:moveTo>
                        <a:lnTo>
                          <a:pt x="11" y="0"/>
                        </a:lnTo>
                        <a:lnTo>
                          <a:pt x="16" y="7"/>
                        </a:lnTo>
                        <a:lnTo>
                          <a:pt x="4" y="14"/>
                        </a:lnTo>
                        <a:lnTo>
                          <a:pt x="0" y="14"/>
                        </a:lnTo>
                        <a:lnTo>
                          <a:pt x="4" y="5"/>
                        </a:lnTo>
                      </a:path>
                    </a:pathLst>
                  </a:custGeom>
                  <a:noFill/>
                  <a:ln cap="rnd" w="12600">
                    <a:solidFill>
                      <a:srgbClr val="99ff99"/>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849" name=""/>
                  <p:cNvSpPr/>
                  <p:nvPr/>
                </p:nvSpPr>
                <p:spPr>
                  <a:xfrm>
                    <a:off x="7412760" y="1743120"/>
                    <a:ext cx="26640" cy="11160"/>
                  </a:xfrm>
                  <a:custGeom>
                    <a:avLst/>
                    <a:gdLst/>
                    <a:ahLst/>
                    <a:rect l="l" t="t" r="r" b="b"/>
                    <a:pathLst>
                      <a:path w="19" h="8">
                        <a:moveTo>
                          <a:pt x="3" y="0"/>
                        </a:moveTo>
                        <a:lnTo>
                          <a:pt x="18" y="1"/>
                        </a:lnTo>
                        <a:lnTo>
                          <a:pt x="11" y="7"/>
                        </a:lnTo>
                        <a:lnTo>
                          <a:pt x="0" y="1"/>
                        </a:lnTo>
                        <a:lnTo>
                          <a:pt x="3" y="0"/>
                        </a:lnTo>
                      </a:path>
                    </a:pathLst>
                  </a:custGeom>
                  <a:solidFill>
                    <a:srgbClr val="ccffcc"/>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850" name=""/>
                  <p:cNvSpPr/>
                  <p:nvPr/>
                </p:nvSpPr>
                <p:spPr>
                  <a:xfrm>
                    <a:off x="7412760" y="1743120"/>
                    <a:ext cx="26640" cy="11160"/>
                  </a:xfrm>
                  <a:custGeom>
                    <a:avLst/>
                    <a:gdLst/>
                    <a:ahLst/>
                    <a:rect l="l" t="t" r="r" b="b"/>
                    <a:pathLst>
                      <a:path w="19" h="8">
                        <a:moveTo>
                          <a:pt x="3" y="0"/>
                        </a:moveTo>
                        <a:lnTo>
                          <a:pt x="18" y="1"/>
                        </a:lnTo>
                        <a:lnTo>
                          <a:pt x="11" y="7"/>
                        </a:lnTo>
                        <a:lnTo>
                          <a:pt x="0" y="1"/>
                        </a:lnTo>
                        <a:lnTo>
                          <a:pt x="3" y="0"/>
                        </a:lnTo>
                      </a:path>
                    </a:pathLst>
                  </a:custGeom>
                  <a:noFill/>
                  <a:ln cap="rnd" w="12600">
                    <a:solidFill>
                      <a:srgbClr val="99ff99"/>
                    </a:solidFill>
                    <a:round/>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851" name=""/>
                  <p:cNvSpPr/>
                  <p:nvPr/>
                </p:nvSpPr>
                <p:spPr>
                  <a:xfrm>
                    <a:off x="7477200" y="1581120"/>
                    <a:ext cx="82440" cy="51120"/>
                  </a:xfrm>
                  <a:custGeom>
                    <a:avLst/>
                    <a:gdLst/>
                    <a:ahLst/>
                    <a:rect l="l" t="t" r="r" b="b"/>
                    <a:pathLst>
                      <a:path w="59" h="37">
                        <a:moveTo>
                          <a:pt x="25" y="0"/>
                        </a:moveTo>
                        <a:lnTo>
                          <a:pt x="44" y="4"/>
                        </a:lnTo>
                        <a:lnTo>
                          <a:pt x="56" y="18"/>
                        </a:lnTo>
                        <a:lnTo>
                          <a:pt x="58" y="36"/>
                        </a:lnTo>
                        <a:lnTo>
                          <a:pt x="4" y="27"/>
                        </a:lnTo>
                        <a:lnTo>
                          <a:pt x="0" y="24"/>
                        </a:lnTo>
                        <a:lnTo>
                          <a:pt x="11" y="22"/>
                        </a:lnTo>
                        <a:lnTo>
                          <a:pt x="18" y="0"/>
                        </a:lnTo>
                        <a:lnTo>
                          <a:pt x="25" y="0"/>
                        </a:lnTo>
                      </a:path>
                    </a:pathLst>
                  </a:custGeom>
                  <a:solidFill>
                    <a:srgbClr val="ccffcc"/>
                  </a:solidFill>
                  <a:ln w="0">
                    <a:noFill/>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852" name=""/>
                  <p:cNvSpPr/>
                  <p:nvPr/>
                </p:nvSpPr>
                <p:spPr>
                  <a:xfrm>
                    <a:off x="7477200" y="1581120"/>
                    <a:ext cx="82440" cy="51120"/>
                  </a:xfrm>
                  <a:custGeom>
                    <a:avLst/>
                    <a:gdLst/>
                    <a:ahLst/>
                    <a:rect l="l" t="t" r="r" b="b"/>
                    <a:pathLst>
                      <a:path w="59" h="37">
                        <a:moveTo>
                          <a:pt x="25" y="0"/>
                        </a:moveTo>
                        <a:lnTo>
                          <a:pt x="44" y="4"/>
                        </a:lnTo>
                        <a:lnTo>
                          <a:pt x="56" y="18"/>
                        </a:lnTo>
                        <a:lnTo>
                          <a:pt x="58" y="36"/>
                        </a:lnTo>
                        <a:lnTo>
                          <a:pt x="4" y="27"/>
                        </a:lnTo>
                        <a:lnTo>
                          <a:pt x="0" y="24"/>
                        </a:lnTo>
                        <a:lnTo>
                          <a:pt x="11" y="22"/>
                        </a:lnTo>
                        <a:lnTo>
                          <a:pt x="18" y="0"/>
                        </a:lnTo>
                        <a:lnTo>
                          <a:pt x="25" y="0"/>
                        </a:lnTo>
                      </a:path>
                    </a:pathLst>
                  </a:custGeom>
                  <a:noFill/>
                  <a:ln cap="rnd" w="12600">
                    <a:solidFill>
                      <a:srgbClr val="99ff99"/>
                    </a:solidFill>
                    <a:round/>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853" name=""/>
                  <p:cNvSpPr/>
                  <p:nvPr/>
                </p:nvSpPr>
                <p:spPr>
                  <a:xfrm>
                    <a:off x="7486920" y="1548360"/>
                    <a:ext cx="18000" cy="34200"/>
                  </a:xfrm>
                  <a:custGeom>
                    <a:avLst/>
                    <a:gdLst/>
                    <a:ahLst/>
                    <a:rect l="l" t="t" r="r" b="b"/>
                    <a:pathLst>
                      <a:path w="13" h="25">
                        <a:moveTo>
                          <a:pt x="12" y="9"/>
                        </a:moveTo>
                        <a:lnTo>
                          <a:pt x="5" y="0"/>
                        </a:lnTo>
                        <a:lnTo>
                          <a:pt x="0" y="9"/>
                        </a:lnTo>
                        <a:lnTo>
                          <a:pt x="0" y="20"/>
                        </a:lnTo>
                        <a:lnTo>
                          <a:pt x="5" y="24"/>
                        </a:lnTo>
                        <a:lnTo>
                          <a:pt x="12" y="9"/>
                        </a:lnTo>
                      </a:path>
                    </a:pathLst>
                  </a:custGeom>
                  <a:solidFill>
                    <a:srgbClr val="ccffcc"/>
                  </a:solidFill>
                  <a:ln w="0">
                    <a:noFill/>
                  </a:ln>
                </p:spPr>
                <p:style>
                  <a:lnRef idx="0"/>
                  <a:fillRef idx="0"/>
                  <a:effectRef idx="0"/>
                  <a:fontRef idx="minor"/>
                </p:style>
                <p:txBody>
                  <a:bodyPr lIns="90000" rIns="90000" tIns="-12600" bIns="-12600" anchor="t">
                    <a:noAutofit/>
                  </a:bodyPr>
                  <a:p>
                    <a:endParaRPr b="0" lang="en-US" sz="2400" strike="noStrike" u="none">
                      <a:solidFill>
                        <a:srgbClr val="000000"/>
                      </a:solidFill>
                      <a:effectLst/>
                      <a:uFillTx/>
                      <a:latin typeface="Times New Roman"/>
                    </a:endParaRPr>
                  </a:p>
                </p:txBody>
              </p:sp>
              <p:sp>
                <p:nvSpPr>
                  <p:cNvPr id="854" name=""/>
                  <p:cNvSpPr/>
                  <p:nvPr/>
                </p:nvSpPr>
                <p:spPr>
                  <a:xfrm>
                    <a:off x="7486920" y="1548360"/>
                    <a:ext cx="18000" cy="34200"/>
                  </a:xfrm>
                  <a:custGeom>
                    <a:avLst/>
                    <a:gdLst/>
                    <a:ahLst/>
                    <a:rect l="l" t="t" r="r" b="b"/>
                    <a:pathLst>
                      <a:path w="13" h="25">
                        <a:moveTo>
                          <a:pt x="12" y="9"/>
                        </a:moveTo>
                        <a:lnTo>
                          <a:pt x="5" y="0"/>
                        </a:lnTo>
                        <a:lnTo>
                          <a:pt x="0" y="9"/>
                        </a:lnTo>
                        <a:lnTo>
                          <a:pt x="0" y="20"/>
                        </a:lnTo>
                        <a:lnTo>
                          <a:pt x="5" y="24"/>
                        </a:lnTo>
                        <a:lnTo>
                          <a:pt x="12" y="9"/>
                        </a:lnTo>
                      </a:path>
                    </a:pathLst>
                  </a:custGeom>
                  <a:noFill/>
                  <a:ln cap="rnd" w="12600">
                    <a:solidFill>
                      <a:srgbClr val="99ff99"/>
                    </a:solidFill>
                    <a:round/>
                  </a:ln>
                </p:spPr>
                <p:style>
                  <a:lnRef idx="0"/>
                  <a:fillRef idx="0"/>
                  <a:effectRef idx="0"/>
                  <a:fontRef idx="minor"/>
                </p:style>
                <p:txBody>
                  <a:bodyPr lIns="90000" rIns="90000" tIns="-12600" bIns="-12600" anchor="t">
                    <a:noAutofit/>
                  </a:bodyPr>
                  <a:p>
                    <a:endParaRPr b="0" lang="en-US" sz="2400" strike="noStrike" u="none">
                      <a:solidFill>
                        <a:srgbClr val="000000"/>
                      </a:solidFill>
                      <a:effectLst/>
                      <a:uFillTx/>
                      <a:latin typeface="Times New Roman"/>
                    </a:endParaRPr>
                  </a:p>
                </p:txBody>
              </p:sp>
              <p:sp>
                <p:nvSpPr>
                  <p:cNvPr id="855" name=""/>
                  <p:cNvSpPr/>
                  <p:nvPr/>
                </p:nvSpPr>
                <p:spPr>
                  <a:xfrm>
                    <a:off x="7615800" y="1447200"/>
                    <a:ext cx="106200" cy="70560"/>
                  </a:xfrm>
                  <a:custGeom>
                    <a:avLst/>
                    <a:gdLst/>
                    <a:ahLst/>
                    <a:rect l="l" t="t" r="r" b="b"/>
                    <a:pathLst>
                      <a:path w="76" h="51">
                        <a:moveTo>
                          <a:pt x="0" y="0"/>
                        </a:moveTo>
                        <a:lnTo>
                          <a:pt x="37" y="11"/>
                        </a:lnTo>
                        <a:lnTo>
                          <a:pt x="31" y="19"/>
                        </a:lnTo>
                        <a:lnTo>
                          <a:pt x="75" y="28"/>
                        </a:lnTo>
                        <a:lnTo>
                          <a:pt x="68" y="44"/>
                        </a:lnTo>
                        <a:lnTo>
                          <a:pt x="44" y="50"/>
                        </a:lnTo>
                        <a:lnTo>
                          <a:pt x="13" y="30"/>
                        </a:lnTo>
                        <a:lnTo>
                          <a:pt x="0" y="0"/>
                        </a:lnTo>
                      </a:path>
                    </a:pathLst>
                  </a:custGeom>
                  <a:solidFill>
                    <a:srgbClr val="ccffcc"/>
                  </a:solidFill>
                  <a:ln w="0">
                    <a:noFill/>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Times New Roman"/>
                    </a:endParaRPr>
                  </a:p>
                </p:txBody>
              </p:sp>
              <p:sp>
                <p:nvSpPr>
                  <p:cNvPr id="856" name=""/>
                  <p:cNvSpPr/>
                  <p:nvPr/>
                </p:nvSpPr>
                <p:spPr>
                  <a:xfrm>
                    <a:off x="7615800" y="1447200"/>
                    <a:ext cx="106200" cy="70560"/>
                  </a:xfrm>
                  <a:custGeom>
                    <a:avLst/>
                    <a:gdLst/>
                    <a:ahLst/>
                    <a:rect l="l" t="t" r="r" b="b"/>
                    <a:pathLst>
                      <a:path w="76" h="51">
                        <a:moveTo>
                          <a:pt x="0" y="0"/>
                        </a:moveTo>
                        <a:lnTo>
                          <a:pt x="37" y="11"/>
                        </a:lnTo>
                        <a:lnTo>
                          <a:pt x="31" y="19"/>
                        </a:lnTo>
                        <a:lnTo>
                          <a:pt x="75" y="28"/>
                        </a:lnTo>
                        <a:lnTo>
                          <a:pt x="68" y="44"/>
                        </a:lnTo>
                        <a:lnTo>
                          <a:pt x="44" y="50"/>
                        </a:lnTo>
                        <a:lnTo>
                          <a:pt x="13" y="30"/>
                        </a:lnTo>
                        <a:lnTo>
                          <a:pt x="0" y="0"/>
                        </a:lnTo>
                      </a:path>
                    </a:pathLst>
                  </a:custGeom>
                  <a:noFill/>
                  <a:ln cap="rnd" w="12600">
                    <a:solidFill>
                      <a:srgbClr val="99ff99"/>
                    </a:solidFill>
                    <a:round/>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Times New Roman"/>
                    </a:endParaRPr>
                  </a:p>
                </p:txBody>
              </p:sp>
              <p:sp>
                <p:nvSpPr>
                  <p:cNvPr id="857" name=""/>
                  <p:cNvSpPr/>
                  <p:nvPr/>
                </p:nvSpPr>
                <p:spPr>
                  <a:xfrm>
                    <a:off x="7512120" y="1397520"/>
                    <a:ext cx="87840" cy="92520"/>
                  </a:xfrm>
                  <a:custGeom>
                    <a:avLst/>
                    <a:gdLst/>
                    <a:ahLst/>
                    <a:rect l="l" t="t" r="r" b="b"/>
                    <a:pathLst>
                      <a:path w="63" h="67">
                        <a:moveTo>
                          <a:pt x="0" y="0"/>
                        </a:moveTo>
                        <a:lnTo>
                          <a:pt x="62" y="40"/>
                        </a:lnTo>
                        <a:lnTo>
                          <a:pt x="51" y="42"/>
                        </a:lnTo>
                        <a:lnTo>
                          <a:pt x="53" y="53"/>
                        </a:lnTo>
                        <a:lnTo>
                          <a:pt x="45" y="66"/>
                        </a:lnTo>
                        <a:lnTo>
                          <a:pt x="26" y="66"/>
                        </a:lnTo>
                        <a:lnTo>
                          <a:pt x="15" y="45"/>
                        </a:lnTo>
                        <a:lnTo>
                          <a:pt x="20" y="22"/>
                        </a:lnTo>
                        <a:lnTo>
                          <a:pt x="0" y="0"/>
                        </a:lnTo>
                      </a:path>
                    </a:pathLst>
                  </a:custGeom>
                  <a:solidFill>
                    <a:srgbClr val="ccffcc"/>
                  </a:solidFill>
                  <a:ln w="0">
                    <a:noFill/>
                  </a:ln>
                </p:spPr>
                <p:style>
                  <a:lnRef idx="0"/>
                  <a:fillRef idx="0"/>
                  <a:effectRef idx="0"/>
                  <a:fontRef idx="minor"/>
                </p:style>
                <p:txBody>
                  <a:bodyPr lIns="90000" rIns="90000" anchor="t">
                    <a:noAutofit/>
                  </a:bodyPr>
                  <a:p>
                    <a:endParaRPr b="0" lang="en-US" sz="2400" strike="noStrike" u="none">
                      <a:solidFill>
                        <a:srgbClr val="000000"/>
                      </a:solidFill>
                      <a:effectLst/>
                      <a:uFillTx/>
                      <a:latin typeface="Times New Roman"/>
                    </a:endParaRPr>
                  </a:p>
                </p:txBody>
              </p:sp>
              <p:sp>
                <p:nvSpPr>
                  <p:cNvPr id="858" name=""/>
                  <p:cNvSpPr/>
                  <p:nvPr/>
                </p:nvSpPr>
                <p:spPr>
                  <a:xfrm>
                    <a:off x="7512120" y="1397520"/>
                    <a:ext cx="87840" cy="92520"/>
                  </a:xfrm>
                  <a:custGeom>
                    <a:avLst/>
                    <a:gdLst/>
                    <a:ahLst/>
                    <a:rect l="l" t="t" r="r" b="b"/>
                    <a:pathLst>
                      <a:path w="63" h="67">
                        <a:moveTo>
                          <a:pt x="0" y="0"/>
                        </a:moveTo>
                        <a:lnTo>
                          <a:pt x="62" y="40"/>
                        </a:lnTo>
                        <a:lnTo>
                          <a:pt x="51" y="42"/>
                        </a:lnTo>
                        <a:lnTo>
                          <a:pt x="53" y="53"/>
                        </a:lnTo>
                        <a:lnTo>
                          <a:pt x="45" y="66"/>
                        </a:lnTo>
                        <a:lnTo>
                          <a:pt x="26" y="66"/>
                        </a:lnTo>
                        <a:lnTo>
                          <a:pt x="15" y="45"/>
                        </a:lnTo>
                        <a:lnTo>
                          <a:pt x="20" y="22"/>
                        </a:lnTo>
                        <a:lnTo>
                          <a:pt x="0" y="0"/>
                        </a:lnTo>
                      </a:path>
                    </a:pathLst>
                  </a:custGeom>
                  <a:noFill/>
                  <a:ln cap="rnd" w="12600">
                    <a:solidFill>
                      <a:srgbClr val="99ff99"/>
                    </a:solidFill>
                    <a:round/>
                  </a:ln>
                </p:spPr>
                <p:style>
                  <a:lnRef idx="0"/>
                  <a:fillRef idx="0"/>
                  <a:effectRef idx="0"/>
                  <a:fontRef idx="minor"/>
                </p:style>
                <p:txBody>
                  <a:bodyPr lIns="90000" rIns="90000" anchor="t">
                    <a:noAutofit/>
                  </a:bodyPr>
                  <a:p>
                    <a:endParaRPr b="0" lang="en-US" sz="2400" strike="noStrike" u="none">
                      <a:solidFill>
                        <a:srgbClr val="000000"/>
                      </a:solidFill>
                      <a:effectLst/>
                      <a:uFillTx/>
                      <a:latin typeface="Times New Roman"/>
                    </a:endParaRPr>
                  </a:p>
                </p:txBody>
              </p:sp>
              <p:sp>
                <p:nvSpPr>
                  <p:cNvPr id="859" name=""/>
                  <p:cNvSpPr/>
                  <p:nvPr/>
                </p:nvSpPr>
                <p:spPr>
                  <a:xfrm>
                    <a:off x="7412760" y="1388880"/>
                    <a:ext cx="141120" cy="129960"/>
                  </a:xfrm>
                  <a:custGeom>
                    <a:avLst/>
                    <a:gdLst/>
                    <a:ahLst/>
                    <a:rect l="l" t="t" r="r" b="b"/>
                    <a:pathLst>
                      <a:path w="101" h="94">
                        <a:moveTo>
                          <a:pt x="50" y="24"/>
                        </a:moveTo>
                        <a:lnTo>
                          <a:pt x="57" y="26"/>
                        </a:lnTo>
                        <a:lnTo>
                          <a:pt x="55" y="39"/>
                        </a:lnTo>
                        <a:lnTo>
                          <a:pt x="62" y="39"/>
                        </a:lnTo>
                        <a:lnTo>
                          <a:pt x="65" y="30"/>
                        </a:lnTo>
                        <a:lnTo>
                          <a:pt x="62" y="15"/>
                        </a:lnTo>
                        <a:lnTo>
                          <a:pt x="74" y="15"/>
                        </a:lnTo>
                        <a:lnTo>
                          <a:pt x="88" y="33"/>
                        </a:lnTo>
                        <a:lnTo>
                          <a:pt x="84" y="51"/>
                        </a:lnTo>
                        <a:lnTo>
                          <a:pt x="86" y="66"/>
                        </a:lnTo>
                        <a:lnTo>
                          <a:pt x="100" y="79"/>
                        </a:lnTo>
                        <a:lnTo>
                          <a:pt x="84" y="86"/>
                        </a:lnTo>
                        <a:lnTo>
                          <a:pt x="78" y="72"/>
                        </a:lnTo>
                        <a:lnTo>
                          <a:pt x="50" y="88"/>
                        </a:lnTo>
                        <a:lnTo>
                          <a:pt x="46" y="86"/>
                        </a:lnTo>
                        <a:lnTo>
                          <a:pt x="51" y="82"/>
                        </a:lnTo>
                        <a:lnTo>
                          <a:pt x="46" y="72"/>
                        </a:lnTo>
                        <a:lnTo>
                          <a:pt x="42" y="75"/>
                        </a:lnTo>
                        <a:lnTo>
                          <a:pt x="40" y="81"/>
                        </a:lnTo>
                        <a:lnTo>
                          <a:pt x="43" y="81"/>
                        </a:lnTo>
                        <a:lnTo>
                          <a:pt x="40" y="93"/>
                        </a:lnTo>
                        <a:lnTo>
                          <a:pt x="19" y="86"/>
                        </a:lnTo>
                        <a:lnTo>
                          <a:pt x="0" y="55"/>
                        </a:lnTo>
                        <a:lnTo>
                          <a:pt x="10" y="53"/>
                        </a:lnTo>
                        <a:lnTo>
                          <a:pt x="2" y="41"/>
                        </a:lnTo>
                        <a:lnTo>
                          <a:pt x="13" y="28"/>
                        </a:lnTo>
                        <a:lnTo>
                          <a:pt x="7" y="19"/>
                        </a:lnTo>
                        <a:lnTo>
                          <a:pt x="35" y="0"/>
                        </a:lnTo>
                        <a:lnTo>
                          <a:pt x="50" y="24"/>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60" name=""/>
                  <p:cNvSpPr/>
                  <p:nvPr/>
                </p:nvSpPr>
                <p:spPr>
                  <a:xfrm>
                    <a:off x="7412760" y="1388880"/>
                    <a:ext cx="141120" cy="129960"/>
                  </a:xfrm>
                  <a:custGeom>
                    <a:avLst/>
                    <a:gdLst/>
                    <a:ahLst/>
                    <a:rect l="l" t="t" r="r" b="b"/>
                    <a:pathLst>
                      <a:path w="101" h="94">
                        <a:moveTo>
                          <a:pt x="50" y="24"/>
                        </a:moveTo>
                        <a:lnTo>
                          <a:pt x="57" y="26"/>
                        </a:lnTo>
                        <a:lnTo>
                          <a:pt x="55" y="39"/>
                        </a:lnTo>
                        <a:lnTo>
                          <a:pt x="62" y="39"/>
                        </a:lnTo>
                        <a:lnTo>
                          <a:pt x="65" y="30"/>
                        </a:lnTo>
                        <a:lnTo>
                          <a:pt x="62" y="15"/>
                        </a:lnTo>
                        <a:lnTo>
                          <a:pt x="74" y="15"/>
                        </a:lnTo>
                        <a:lnTo>
                          <a:pt x="88" y="33"/>
                        </a:lnTo>
                        <a:lnTo>
                          <a:pt x="84" y="51"/>
                        </a:lnTo>
                        <a:lnTo>
                          <a:pt x="86" y="66"/>
                        </a:lnTo>
                        <a:lnTo>
                          <a:pt x="100" y="79"/>
                        </a:lnTo>
                        <a:lnTo>
                          <a:pt x="84" y="86"/>
                        </a:lnTo>
                        <a:lnTo>
                          <a:pt x="78" y="72"/>
                        </a:lnTo>
                        <a:lnTo>
                          <a:pt x="50" y="88"/>
                        </a:lnTo>
                        <a:lnTo>
                          <a:pt x="46" y="86"/>
                        </a:lnTo>
                        <a:lnTo>
                          <a:pt x="51" y="82"/>
                        </a:lnTo>
                        <a:lnTo>
                          <a:pt x="46" y="72"/>
                        </a:lnTo>
                        <a:lnTo>
                          <a:pt x="42" y="75"/>
                        </a:lnTo>
                        <a:lnTo>
                          <a:pt x="40" y="81"/>
                        </a:lnTo>
                        <a:lnTo>
                          <a:pt x="43" y="81"/>
                        </a:lnTo>
                        <a:lnTo>
                          <a:pt x="40" y="93"/>
                        </a:lnTo>
                        <a:lnTo>
                          <a:pt x="19" y="86"/>
                        </a:lnTo>
                        <a:lnTo>
                          <a:pt x="0" y="55"/>
                        </a:lnTo>
                        <a:lnTo>
                          <a:pt x="10" y="53"/>
                        </a:lnTo>
                        <a:lnTo>
                          <a:pt x="2" y="41"/>
                        </a:lnTo>
                        <a:lnTo>
                          <a:pt x="13" y="28"/>
                        </a:lnTo>
                        <a:lnTo>
                          <a:pt x="7" y="19"/>
                        </a:lnTo>
                        <a:lnTo>
                          <a:pt x="35" y="0"/>
                        </a:lnTo>
                        <a:lnTo>
                          <a:pt x="50" y="24"/>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61" name=""/>
                  <p:cNvSpPr/>
                  <p:nvPr/>
                </p:nvSpPr>
                <p:spPr>
                  <a:xfrm>
                    <a:off x="7385040" y="1422360"/>
                    <a:ext cx="13680" cy="43920"/>
                  </a:xfrm>
                  <a:custGeom>
                    <a:avLst/>
                    <a:gdLst/>
                    <a:ahLst/>
                    <a:rect l="l" t="t" r="r" b="b"/>
                    <a:pathLst>
                      <a:path w="10" h="32">
                        <a:moveTo>
                          <a:pt x="7" y="18"/>
                        </a:moveTo>
                        <a:lnTo>
                          <a:pt x="5" y="31"/>
                        </a:lnTo>
                        <a:lnTo>
                          <a:pt x="0" y="26"/>
                        </a:lnTo>
                        <a:lnTo>
                          <a:pt x="4" y="0"/>
                        </a:lnTo>
                        <a:lnTo>
                          <a:pt x="9" y="15"/>
                        </a:lnTo>
                        <a:lnTo>
                          <a:pt x="7" y="18"/>
                        </a:lnTo>
                      </a:path>
                    </a:pathLst>
                  </a:custGeom>
                  <a:solidFill>
                    <a:srgbClr val="ccffcc"/>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862" name=""/>
                  <p:cNvSpPr/>
                  <p:nvPr/>
                </p:nvSpPr>
                <p:spPr>
                  <a:xfrm>
                    <a:off x="7385040" y="1422360"/>
                    <a:ext cx="13680" cy="43920"/>
                  </a:xfrm>
                  <a:custGeom>
                    <a:avLst/>
                    <a:gdLst/>
                    <a:ahLst/>
                    <a:rect l="l" t="t" r="r" b="b"/>
                    <a:pathLst>
                      <a:path w="10" h="32">
                        <a:moveTo>
                          <a:pt x="7" y="18"/>
                        </a:moveTo>
                        <a:lnTo>
                          <a:pt x="5" y="31"/>
                        </a:lnTo>
                        <a:lnTo>
                          <a:pt x="0" y="26"/>
                        </a:lnTo>
                        <a:lnTo>
                          <a:pt x="4" y="0"/>
                        </a:lnTo>
                        <a:lnTo>
                          <a:pt x="9" y="15"/>
                        </a:lnTo>
                        <a:lnTo>
                          <a:pt x="7" y="18"/>
                        </a:lnTo>
                      </a:path>
                    </a:pathLst>
                  </a:custGeom>
                  <a:noFill/>
                  <a:ln cap="rnd" w="12600">
                    <a:solidFill>
                      <a:srgbClr val="99ff99"/>
                    </a:solidFill>
                    <a:round/>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863" name=""/>
                  <p:cNvSpPr/>
                  <p:nvPr/>
                </p:nvSpPr>
                <p:spPr>
                  <a:xfrm>
                    <a:off x="7387560" y="1553760"/>
                    <a:ext cx="18000" cy="29160"/>
                  </a:xfrm>
                  <a:custGeom>
                    <a:avLst/>
                    <a:gdLst/>
                    <a:ahLst/>
                    <a:rect l="l" t="t" r="r" b="b"/>
                    <a:pathLst>
                      <a:path w="13" h="21">
                        <a:moveTo>
                          <a:pt x="9" y="11"/>
                        </a:moveTo>
                        <a:lnTo>
                          <a:pt x="12" y="16"/>
                        </a:lnTo>
                        <a:lnTo>
                          <a:pt x="9" y="20"/>
                        </a:lnTo>
                        <a:lnTo>
                          <a:pt x="0" y="0"/>
                        </a:lnTo>
                        <a:lnTo>
                          <a:pt x="9" y="11"/>
                        </a:lnTo>
                      </a:path>
                    </a:pathLst>
                  </a:custGeom>
                  <a:solidFill>
                    <a:srgbClr val="ccffcc"/>
                  </a:solidFill>
                  <a:ln w="0">
                    <a:noFill/>
                  </a:ln>
                </p:spPr>
                <p:style>
                  <a:lnRef idx="0"/>
                  <a:fillRef idx="0"/>
                  <a:effectRef idx="0"/>
                  <a:fontRef idx="minor"/>
                </p:style>
                <p:txBody>
                  <a:bodyPr lIns="90000" rIns="90000" tIns="-17640" bIns="-17640" anchor="t">
                    <a:noAutofit/>
                  </a:bodyPr>
                  <a:p>
                    <a:endParaRPr b="0" lang="en-US" sz="2400" strike="noStrike" u="none">
                      <a:solidFill>
                        <a:srgbClr val="000000"/>
                      </a:solidFill>
                      <a:effectLst/>
                      <a:uFillTx/>
                      <a:latin typeface="Times New Roman"/>
                    </a:endParaRPr>
                  </a:p>
                </p:txBody>
              </p:sp>
              <p:sp>
                <p:nvSpPr>
                  <p:cNvPr id="864" name=""/>
                  <p:cNvSpPr/>
                  <p:nvPr/>
                </p:nvSpPr>
                <p:spPr>
                  <a:xfrm>
                    <a:off x="7387560" y="1553760"/>
                    <a:ext cx="18000" cy="29160"/>
                  </a:xfrm>
                  <a:custGeom>
                    <a:avLst/>
                    <a:gdLst/>
                    <a:ahLst/>
                    <a:rect l="l" t="t" r="r" b="b"/>
                    <a:pathLst>
                      <a:path w="13" h="21">
                        <a:moveTo>
                          <a:pt x="9" y="11"/>
                        </a:moveTo>
                        <a:lnTo>
                          <a:pt x="12" y="16"/>
                        </a:lnTo>
                        <a:lnTo>
                          <a:pt x="9" y="20"/>
                        </a:lnTo>
                        <a:lnTo>
                          <a:pt x="0" y="0"/>
                        </a:lnTo>
                        <a:lnTo>
                          <a:pt x="9" y="11"/>
                        </a:lnTo>
                      </a:path>
                    </a:pathLst>
                  </a:custGeom>
                  <a:noFill/>
                  <a:ln cap="rnd" w="12600">
                    <a:solidFill>
                      <a:srgbClr val="99ff99"/>
                    </a:solidFill>
                    <a:round/>
                  </a:ln>
                </p:spPr>
                <p:style>
                  <a:lnRef idx="0"/>
                  <a:fillRef idx="0"/>
                  <a:effectRef idx="0"/>
                  <a:fontRef idx="minor"/>
                </p:style>
                <p:txBody>
                  <a:bodyPr lIns="90000" rIns="90000" tIns="-17640" bIns="-17640" anchor="t">
                    <a:noAutofit/>
                  </a:bodyPr>
                  <a:p>
                    <a:endParaRPr b="0" lang="en-US" sz="2400" strike="noStrike" u="none">
                      <a:solidFill>
                        <a:srgbClr val="000000"/>
                      </a:solidFill>
                      <a:effectLst/>
                      <a:uFillTx/>
                      <a:latin typeface="Times New Roman"/>
                    </a:endParaRPr>
                  </a:p>
                </p:txBody>
              </p:sp>
              <p:sp>
                <p:nvSpPr>
                  <p:cNvPr id="865" name=""/>
                  <p:cNvSpPr/>
                  <p:nvPr/>
                </p:nvSpPr>
                <p:spPr>
                  <a:xfrm>
                    <a:off x="7980840" y="2385000"/>
                    <a:ext cx="29160" cy="31680"/>
                  </a:xfrm>
                  <a:custGeom>
                    <a:avLst/>
                    <a:gdLst/>
                    <a:ahLst/>
                    <a:rect l="l" t="t" r="r" b="b"/>
                    <a:pathLst>
                      <a:path w="21" h="23">
                        <a:moveTo>
                          <a:pt x="15" y="0"/>
                        </a:moveTo>
                        <a:lnTo>
                          <a:pt x="5" y="8"/>
                        </a:lnTo>
                        <a:lnTo>
                          <a:pt x="7" y="8"/>
                        </a:lnTo>
                        <a:lnTo>
                          <a:pt x="0" y="22"/>
                        </a:lnTo>
                        <a:lnTo>
                          <a:pt x="20" y="8"/>
                        </a:lnTo>
                        <a:lnTo>
                          <a:pt x="15" y="0"/>
                        </a:lnTo>
                      </a:path>
                    </a:pathLst>
                  </a:custGeom>
                  <a:solidFill>
                    <a:srgbClr val="ccffcc"/>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866" name=""/>
                  <p:cNvSpPr/>
                  <p:nvPr/>
                </p:nvSpPr>
                <p:spPr>
                  <a:xfrm>
                    <a:off x="7980840" y="2385000"/>
                    <a:ext cx="29160" cy="31680"/>
                  </a:xfrm>
                  <a:custGeom>
                    <a:avLst/>
                    <a:gdLst/>
                    <a:ahLst/>
                    <a:rect l="l" t="t" r="r" b="b"/>
                    <a:pathLst>
                      <a:path w="21" h="23">
                        <a:moveTo>
                          <a:pt x="15" y="0"/>
                        </a:moveTo>
                        <a:lnTo>
                          <a:pt x="5" y="8"/>
                        </a:lnTo>
                        <a:lnTo>
                          <a:pt x="7" y="8"/>
                        </a:lnTo>
                        <a:lnTo>
                          <a:pt x="0" y="22"/>
                        </a:lnTo>
                        <a:lnTo>
                          <a:pt x="20" y="8"/>
                        </a:lnTo>
                        <a:lnTo>
                          <a:pt x="15" y="0"/>
                        </a:lnTo>
                      </a:path>
                    </a:pathLst>
                  </a:custGeom>
                  <a:noFill/>
                  <a:ln cap="rnd" w="12600">
                    <a:solidFill>
                      <a:srgbClr val="99ff99"/>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867" name=""/>
                  <p:cNvSpPr/>
                  <p:nvPr/>
                </p:nvSpPr>
                <p:spPr>
                  <a:xfrm>
                    <a:off x="7425360" y="2541600"/>
                    <a:ext cx="22320" cy="21600"/>
                  </a:xfrm>
                  <a:custGeom>
                    <a:avLst/>
                    <a:gdLst/>
                    <a:ahLst/>
                    <a:rect l="l" t="t" r="r" b="b"/>
                    <a:pathLst>
                      <a:path w="16" h="16">
                        <a:moveTo>
                          <a:pt x="0" y="11"/>
                        </a:moveTo>
                        <a:lnTo>
                          <a:pt x="8" y="15"/>
                        </a:lnTo>
                        <a:lnTo>
                          <a:pt x="15" y="4"/>
                        </a:lnTo>
                        <a:lnTo>
                          <a:pt x="6" y="0"/>
                        </a:lnTo>
                        <a:lnTo>
                          <a:pt x="2" y="9"/>
                        </a:lnTo>
                        <a:lnTo>
                          <a:pt x="0" y="11"/>
                        </a:lnTo>
                      </a:path>
                    </a:pathLst>
                  </a:custGeom>
                  <a:solidFill>
                    <a:srgbClr val="ccffcc"/>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868" name=""/>
                  <p:cNvSpPr/>
                  <p:nvPr/>
                </p:nvSpPr>
                <p:spPr>
                  <a:xfrm>
                    <a:off x="7425360" y="2541600"/>
                    <a:ext cx="22320" cy="21600"/>
                  </a:xfrm>
                  <a:custGeom>
                    <a:avLst/>
                    <a:gdLst/>
                    <a:ahLst/>
                    <a:rect l="l" t="t" r="r" b="b"/>
                    <a:pathLst>
                      <a:path w="16" h="16">
                        <a:moveTo>
                          <a:pt x="0" y="11"/>
                        </a:moveTo>
                        <a:lnTo>
                          <a:pt x="8" y="15"/>
                        </a:lnTo>
                        <a:lnTo>
                          <a:pt x="15" y="4"/>
                        </a:lnTo>
                        <a:lnTo>
                          <a:pt x="6" y="0"/>
                        </a:lnTo>
                        <a:lnTo>
                          <a:pt x="2" y="9"/>
                        </a:lnTo>
                        <a:lnTo>
                          <a:pt x="0" y="11"/>
                        </a:lnTo>
                      </a:path>
                    </a:pathLst>
                  </a:custGeom>
                  <a:noFill/>
                  <a:ln cap="rnd" w="12600">
                    <a:solidFill>
                      <a:srgbClr val="99ff99"/>
                    </a:solidFill>
                    <a:round/>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869" name=""/>
                  <p:cNvSpPr/>
                  <p:nvPr/>
                </p:nvSpPr>
                <p:spPr>
                  <a:xfrm>
                    <a:off x="7518960" y="2571840"/>
                    <a:ext cx="68760" cy="276480"/>
                  </a:xfrm>
                  <a:custGeom>
                    <a:avLst/>
                    <a:gdLst/>
                    <a:ahLst/>
                    <a:rect l="l" t="t" r="r" b="b"/>
                    <a:pathLst>
                      <a:path w="49" h="200">
                        <a:moveTo>
                          <a:pt x="15" y="0"/>
                        </a:moveTo>
                        <a:lnTo>
                          <a:pt x="19" y="6"/>
                        </a:lnTo>
                        <a:lnTo>
                          <a:pt x="26" y="38"/>
                        </a:lnTo>
                        <a:lnTo>
                          <a:pt x="24" y="51"/>
                        </a:lnTo>
                        <a:lnTo>
                          <a:pt x="24" y="71"/>
                        </a:lnTo>
                        <a:lnTo>
                          <a:pt x="40" y="122"/>
                        </a:lnTo>
                        <a:lnTo>
                          <a:pt x="48" y="137"/>
                        </a:lnTo>
                        <a:lnTo>
                          <a:pt x="35" y="124"/>
                        </a:lnTo>
                        <a:lnTo>
                          <a:pt x="22" y="128"/>
                        </a:lnTo>
                        <a:lnTo>
                          <a:pt x="15" y="162"/>
                        </a:lnTo>
                        <a:lnTo>
                          <a:pt x="24" y="179"/>
                        </a:lnTo>
                        <a:lnTo>
                          <a:pt x="29" y="182"/>
                        </a:lnTo>
                        <a:lnTo>
                          <a:pt x="29" y="193"/>
                        </a:lnTo>
                        <a:lnTo>
                          <a:pt x="29" y="197"/>
                        </a:lnTo>
                        <a:lnTo>
                          <a:pt x="28" y="186"/>
                        </a:lnTo>
                        <a:lnTo>
                          <a:pt x="15" y="182"/>
                        </a:lnTo>
                        <a:lnTo>
                          <a:pt x="8" y="199"/>
                        </a:lnTo>
                        <a:lnTo>
                          <a:pt x="5" y="197"/>
                        </a:lnTo>
                        <a:lnTo>
                          <a:pt x="4" y="182"/>
                        </a:lnTo>
                        <a:lnTo>
                          <a:pt x="10" y="153"/>
                        </a:lnTo>
                        <a:lnTo>
                          <a:pt x="4" y="139"/>
                        </a:lnTo>
                        <a:lnTo>
                          <a:pt x="10" y="108"/>
                        </a:lnTo>
                        <a:lnTo>
                          <a:pt x="8" y="91"/>
                        </a:lnTo>
                        <a:lnTo>
                          <a:pt x="8" y="78"/>
                        </a:lnTo>
                        <a:lnTo>
                          <a:pt x="2" y="68"/>
                        </a:lnTo>
                        <a:lnTo>
                          <a:pt x="0" y="51"/>
                        </a:lnTo>
                        <a:lnTo>
                          <a:pt x="4" y="22"/>
                        </a:lnTo>
                        <a:lnTo>
                          <a:pt x="13" y="24"/>
                        </a:lnTo>
                        <a:lnTo>
                          <a:pt x="17" y="17"/>
                        </a:lnTo>
                        <a:lnTo>
                          <a:pt x="12" y="2"/>
                        </a:lnTo>
                        <a:lnTo>
                          <a:pt x="15" y="0"/>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0" name=""/>
                  <p:cNvSpPr/>
                  <p:nvPr/>
                </p:nvSpPr>
                <p:spPr>
                  <a:xfrm>
                    <a:off x="7518960" y="2571840"/>
                    <a:ext cx="68760" cy="276480"/>
                  </a:xfrm>
                  <a:custGeom>
                    <a:avLst/>
                    <a:gdLst/>
                    <a:ahLst/>
                    <a:rect l="l" t="t" r="r" b="b"/>
                    <a:pathLst>
                      <a:path w="49" h="200">
                        <a:moveTo>
                          <a:pt x="15" y="0"/>
                        </a:moveTo>
                        <a:lnTo>
                          <a:pt x="19" y="6"/>
                        </a:lnTo>
                        <a:lnTo>
                          <a:pt x="26" y="38"/>
                        </a:lnTo>
                        <a:lnTo>
                          <a:pt x="24" y="51"/>
                        </a:lnTo>
                        <a:lnTo>
                          <a:pt x="24" y="71"/>
                        </a:lnTo>
                        <a:lnTo>
                          <a:pt x="40" y="122"/>
                        </a:lnTo>
                        <a:lnTo>
                          <a:pt x="48" y="137"/>
                        </a:lnTo>
                        <a:lnTo>
                          <a:pt x="35" y="124"/>
                        </a:lnTo>
                        <a:lnTo>
                          <a:pt x="22" y="128"/>
                        </a:lnTo>
                        <a:lnTo>
                          <a:pt x="15" y="162"/>
                        </a:lnTo>
                        <a:lnTo>
                          <a:pt x="24" y="179"/>
                        </a:lnTo>
                        <a:lnTo>
                          <a:pt x="29" y="182"/>
                        </a:lnTo>
                        <a:lnTo>
                          <a:pt x="29" y="193"/>
                        </a:lnTo>
                        <a:lnTo>
                          <a:pt x="29" y="197"/>
                        </a:lnTo>
                        <a:lnTo>
                          <a:pt x="28" y="186"/>
                        </a:lnTo>
                        <a:lnTo>
                          <a:pt x="15" y="182"/>
                        </a:lnTo>
                        <a:lnTo>
                          <a:pt x="8" y="199"/>
                        </a:lnTo>
                        <a:lnTo>
                          <a:pt x="5" y="197"/>
                        </a:lnTo>
                        <a:lnTo>
                          <a:pt x="4" y="182"/>
                        </a:lnTo>
                        <a:lnTo>
                          <a:pt x="10" y="153"/>
                        </a:lnTo>
                        <a:lnTo>
                          <a:pt x="4" y="139"/>
                        </a:lnTo>
                        <a:lnTo>
                          <a:pt x="10" y="108"/>
                        </a:lnTo>
                        <a:lnTo>
                          <a:pt x="8" y="91"/>
                        </a:lnTo>
                        <a:lnTo>
                          <a:pt x="8" y="78"/>
                        </a:lnTo>
                        <a:lnTo>
                          <a:pt x="2" y="68"/>
                        </a:lnTo>
                        <a:lnTo>
                          <a:pt x="0" y="51"/>
                        </a:lnTo>
                        <a:lnTo>
                          <a:pt x="4" y="22"/>
                        </a:lnTo>
                        <a:lnTo>
                          <a:pt x="13" y="24"/>
                        </a:lnTo>
                        <a:lnTo>
                          <a:pt x="17" y="17"/>
                        </a:lnTo>
                        <a:lnTo>
                          <a:pt x="12" y="2"/>
                        </a:lnTo>
                        <a:lnTo>
                          <a:pt x="15" y="0"/>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71" name=""/>
                  <p:cNvSpPr/>
                  <p:nvPr/>
                </p:nvSpPr>
                <p:spPr>
                  <a:xfrm>
                    <a:off x="6618600" y="1198440"/>
                    <a:ext cx="69480" cy="31680"/>
                  </a:xfrm>
                  <a:custGeom>
                    <a:avLst/>
                    <a:gdLst/>
                    <a:ahLst/>
                    <a:rect l="l" t="t" r="r" b="b"/>
                    <a:pathLst>
                      <a:path w="50" h="23">
                        <a:moveTo>
                          <a:pt x="49" y="0"/>
                        </a:moveTo>
                        <a:lnTo>
                          <a:pt x="26" y="4"/>
                        </a:lnTo>
                        <a:lnTo>
                          <a:pt x="9" y="22"/>
                        </a:lnTo>
                        <a:lnTo>
                          <a:pt x="0" y="15"/>
                        </a:lnTo>
                        <a:lnTo>
                          <a:pt x="4" y="0"/>
                        </a:lnTo>
                        <a:lnTo>
                          <a:pt x="49" y="0"/>
                        </a:lnTo>
                      </a:path>
                    </a:pathLst>
                  </a:custGeom>
                  <a:solidFill>
                    <a:srgbClr val="ccffcc"/>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872" name=""/>
                  <p:cNvSpPr/>
                  <p:nvPr/>
                </p:nvSpPr>
                <p:spPr>
                  <a:xfrm>
                    <a:off x="6618600" y="1198440"/>
                    <a:ext cx="69480" cy="31680"/>
                  </a:xfrm>
                  <a:custGeom>
                    <a:avLst/>
                    <a:gdLst/>
                    <a:ahLst/>
                    <a:rect l="l" t="t" r="r" b="b"/>
                    <a:pathLst>
                      <a:path w="50" h="23">
                        <a:moveTo>
                          <a:pt x="49" y="0"/>
                        </a:moveTo>
                        <a:lnTo>
                          <a:pt x="26" y="4"/>
                        </a:lnTo>
                        <a:lnTo>
                          <a:pt x="9" y="22"/>
                        </a:lnTo>
                        <a:lnTo>
                          <a:pt x="0" y="15"/>
                        </a:lnTo>
                        <a:lnTo>
                          <a:pt x="4" y="0"/>
                        </a:lnTo>
                        <a:lnTo>
                          <a:pt x="49" y="0"/>
                        </a:lnTo>
                      </a:path>
                    </a:pathLst>
                  </a:custGeom>
                  <a:noFill/>
                  <a:ln cap="rnd" w="12600">
                    <a:solidFill>
                      <a:srgbClr val="99ff99"/>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873" name=""/>
                  <p:cNvSpPr/>
                  <p:nvPr/>
                </p:nvSpPr>
                <p:spPr>
                  <a:xfrm>
                    <a:off x="4966560" y="2390400"/>
                    <a:ext cx="20880" cy="13680"/>
                  </a:xfrm>
                  <a:custGeom>
                    <a:avLst/>
                    <a:gdLst/>
                    <a:ahLst/>
                    <a:rect l="l" t="t" r="r" b="b"/>
                    <a:pathLst>
                      <a:path w="15" h="10">
                        <a:moveTo>
                          <a:pt x="11" y="0"/>
                        </a:moveTo>
                        <a:lnTo>
                          <a:pt x="0" y="4"/>
                        </a:lnTo>
                        <a:lnTo>
                          <a:pt x="5" y="9"/>
                        </a:lnTo>
                        <a:lnTo>
                          <a:pt x="14" y="5"/>
                        </a:lnTo>
                        <a:lnTo>
                          <a:pt x="11" y="0"/>
                        </a:lnTo>
                      </a:path>
                    </a:pathLst>
                  </a:custGeom>
                  <a:solidFill>
                    <a:srgbClr val="ccffcc"/>
                  </a:solidFill>
                  <a:ln w="0">
                    <a:noFill/>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Times New Roman"/>
                    </a:endParaRPr>
                  </a:p>
                </p:txBody>
              </p:sp>
              <p:sp>
                <p:nvSpPr>
                  <p:cNvPr id="874" name=""/>
                  <p:cNvSpPr/>
                  <p:nvPr/>
                </p:nvSpPr>
                <p:spPr>
                  <a:xfrm>
                    <a:off x="4966560" y="2390400"/>
                    <a:ext cx="20880" cy="13680"/>
                  </a:xfrm>
                  <a:custGeom>
                    <a:avLst/>
                    <a:gdLst/>
                    <a:ahLst/>
                    <a:rect l="l" t="t" r="r" b="b"/>
                    <a:pathLst>
                      <a:path w="15" h="10">
                        <a:moveTo>
                          <a:pt x="11" y="0"/>
                        </a:moveTo>
                        <a:lnTo>
                          <a:pt x="0" y="4"/>
                        </a:lnTo>
                        <a:lnTo>
                          <a:pt x="5" y="9"/>
                        </a:lnTo>
                        <a:lnTo>
                          <a:pt x="14" y="5"/>
                        </a:lnTo>
                        <a:lnTo>
                          <a:pt x="11" y="0"/>
                        </a:lnTo>
                      </a:path>
                    </a:pathLst>
                  </a:custGeom>
                  <a:noFill/>
                  <a:ln cap="rnd" w="12600">
                    <a:solidFill>
                      <a:srgbClr val="99ff99"/>
                    </a:solidFill>
                    <a:round/>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Times New Roman"/>
                    </a:endParaRPr>
                  </a:p>
                </p:txBody>
              </p:sp>
              <p:sp>
                <p:nvSpPr>
                  <p:cNvPr id="875" name=""/>
                  <p:cNvSpPr/>
                  <p:nvPr/>
                </p:nvSpPr>
                <p:spPr>
                  <a:xfrm>
                    <a:off x="4964040" y="2408400"/>
                    <a:ext cx="31680" cy="26280"/>
                  </a:xfrm>
                  <a:custGeom>
                    <a:avLst/>
                    <a:gdLst/>
                    <a:ahLst/>
                    <a:rect l="l" t="t" r="r" b="b"/>
                    <a:pathLst>
                      <a:path w="23" h="19">
                        <a:moveTo>
                          <a:pt x="18" y="0"/>
                        </a:moveTo>
                        <a:lnTo>
                          <a:pt x="0" y="1"/>
                        </a:lnTo>
                        <a:lnTo>
                          <a:pt x="0" y="9"/>
                        </a:lnTo>
                        <a:lnTo>
                          <a:pt x="4" y="11"/>
                        </a:lnTo>
                        <a:lnTo>
                          <a:pt x="4" y="18"/>
                        </a:lnTo>
                        <a:lnTo>
                          <a:pt x="7" y="9"/>
                        </a:lnTo>
                        <a:lnTo>
                          <a:pt x="22" y="3"/>
                        </a:lnTo>
                        <a:lnTo>
                          <a:pt x="18" y="0"/>
                        </a:lnTo>
                      </a:path>
                    </a:pathLst>
                  </a:custGeom>
                  <a:solidFill>
                    <a:srgbClr val="ccffcc"/>
                  </a:solidFill>
                  <a:ln w="0">
                    <a:noFill/>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Times New Roman"/>
                    </a:endParaRPr>
                  </a:p>
                </p:txBody>
              </p:sp>
              <p:sp>
                <p:nvSpPr>
                  <p:cNvPr id="876" name=""/>
                  <p:cNvSpPr/>
                  <p:nvPr/>
                </p:nvSpPr>
                <p:spPr>
                  <a:xfrm>
                    <a:off x="4964040" y="2408400"/>
                    <a:ext cx="31680" cy="26280"/>
                  </a:xfrm>
                  <a:custGeom>
                    <a:avLst/>
                    <a:gdLst/>
                    <a:ahLst/>
                    <a:rect l="l" t="t" r="r" b="b"/>
                    <a:pathLst>
                      <a:path w="23" h="19">
                        <a:moveTo>
                          <a:pt x="18" y="0"/>
                        </a:moveTo>
                        <a:lnTo>
                          <a:pt x="0" y="1"/>
                        </a:lnTo>
                        <a:lnTo>
                          <a:pt x="0" y="9"/>
                        </a:lnTo>
                        <a:lnTo>
                          <a:pt x="4" y="11"/>
                        </a:lnTo>
                        <a:lnTo>
                          <a:pt x="4" y="18"/>
                        </a:lnTo>
                        <a:lnTo>
                          <a:pt x="7" y="9"/>
                        </a:lnTo>
                        <a:lnTo>
                          <a:pt x="22" y="3"/>
                        </a:lnTo>
                        <a:lnTo>
                          <a:pt x="18" y="0"/>
                        </a:lnTo>
                      </a:path>
                    </a:pathLst>
                  </a:custGeom>
                  <a:noFill/>
                  <a:ln cap="rnd" w="12600">
                    <a:solidFill>
                      <a:srgbClr val="99ff99"/>
                    </a:solidFill>
                    <a:round/>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Times New Roman"/>
                    </a:endParaRPr>
                  </a:p>
                </p:txBody>
              </p:sp>
              <p:sp>
                <p:nvSpPr>
                  <p:cNvPr id="877" name=""/>
                  <p:cNvSpPr/>
                  <p:nvPr/>
                </p:nvSpPr>
                <p:spPr>
                  <a:xfrm>
                    <a:off x="7412760" y="4735440"/>
                    <a:ext cx="34920" cy="10800"/>
                  </a:xfrm>
                  <a:custGeom>
                    <a:avLst/>
                    <a:gdLst/>
                    <a:ahLst/>
                    <a:rect l="l" t="t" r="r" b="b"/>
                    <a:pathLst>
                      <a:path w="25" h="8">
                        <a:moveTo>
                          <a:pt x="0" y="3"/>
                        </a:moveTo>
                        <a:lnTo>
                          <a:pt x="13" y="0"/>
                        </a:lnTo>
                        <a:lnTo>
                          <a:pt x="24" y="5"/>
                        </a:lnTo>
                        <a:lnTo>
                          <a:pt x="5" y="7"/>
                        </a:lnTo>
                        <a:lnTo>
                          <a:pt x="2" y="7"/>
                        </a:lnTo>
                        <a:lnTo>
                          <a:pt x="0" y="3"/>
                        </a:lnTo>
                      </a:path>
                    </a:pathLst>
                  </a:custGeom>
                  <a:solidFill>
                    <a:srgbClr val="ccffcc"/>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878" name=""/>
                  <p:cNvSpPr/>
                  <p:nvPr/>
                </p:nvSpPr>
                <p:spPr>
                  <a:xfrm>
                    <a:off x="7412760" y="4735440"/>
                    <a:ext cx="34920" cy="10800"/>
                  </a:xfrm>
                  <a:custGeom>
                    <a:avLst/>
                    <a:gdLst/>
                    <a:ahLst/>
                    <a:rect l="l" t="t" r="r" b="b"/>
                    <a:pathLst>
                      <a:path w="25" h="8">
                        <a:moveTo>
                          <a:pt x="0" y="3"/>
                        </a:moveTo>
                        <a:lnTo>
                          <a:pt x="13" y="0"/>
                        </a:lnTo>
                        <a:lnTo>
                          <a:pt x="24" y="5"/>
                        </a:lnTo>
                        <a:lnTo>
                          <a:pt x="5" y="7"/>
                        </a:lnTo>
                        <a:lnTo>
                          <a:pt x="2" y="7"/>
                        </a:lnTo>
                        <a:lnTo>
                          <a:pt x="0" y="3"/>
                        </a:lnTo>
                      </a:path>
                    </a:pathLst>
                  </a:custGeom>
                  <a:noFill/>
                  <a:ln cap="rnd" w="12600">
                    <a:solidFill>
                      <a:srgbClr val="99ff99"/>
                    </a:solidFill>
                    <a:round/>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879" name=""/>
                  <p:cNvSpPr/>
                  <p:nvPr/>
                </p:nvSpPr>
                <p:spPr>
                  <a:xfrm>
                    <a:off x="6916320" y="4159800"/>
                    <a:ext cx="861120" cy="669240"/>
                  </a:xfrm>
                  <a:custGeom>
                    <a:avLst/>
                    <a:gdLst/>
                    <a:ahLst/>
                    <a:rect l="l" t="t" r="r" b="b"/>
                    <a:pathLst>
                      <a:path w="616" h="484">
                        <a:moveTo>
                          <a:pt x="11" y="177"/>
                        </a:moveTo>
                        <a:lnTo>
                          <a:pt x="11" y="175"/>
                        </a:lnTo>
                        <a:lnTo>
                          <a:pt x="12" y="188"/>
                        </a:lnTo>
                        <a:lnTo>
                          <a:pt x="18" y="177"/>
                        </a:lnTo>
                        <a:lnTo>
                          <a:pt x="33" y="173"/>
                        </a:lnTo>
                        <a:lnTo>
                          <a:pt x="40" y="164"/>
                        </a:lnTo>
                        <a:lnTo>
                          <a:pt x="52" y="155"/>
                        </a:lnTo>
                        <a:lnTo>
                          <a:pt x="65" y="159"/>
                        </a:lnTo>
                        <a:lnTo>
                          <a:pt x="82" y="151"/>
                        </a:lnTo>
                        <a:lnTo>
                          <a:pt x="87" y="146"/>
                        </a:lnTo>
                        <a:lnTo>
                          <a:pt x="94" y="148"/>
                        </a:lnTo>
                        <a:lnTo>
                          <a:pt x="116" y="141"/>
                        </a:lnTo>
                        <a:lnTo>
                          <a:pt x="125" y="133"/>
                        </a:lnTo>
                        <a:lnTo>
                          <a:pt x="131" y="122"/>
                        </a:lnTo>
                        <a:lnTo>
                          <a:pt x="138" y="115"/>
                        </a:lnTo>
                        <a:lnTo>
                          <a:pt x="134" y="106"/>
                        </a:lnTo>
                        <a:lnTo>
                          <a:pt x="138" y="100"/>
                        </a:lnTo>
                        <a:lnTo>
                          <a:pt x="144" y="95"/>
                        </a:lnTo>
                        <a:lnTo>
                          <a:pt x="146" y="89"/>
                        </a:lnTo>
                        <a:lnTo>
                          <a:pt x="156" y="108"/>
                        </a:lnTo>
                        <a:lnTo>
                          <a:pt x="156" y="100"/>
                        </a:lnTo>
                        <a:lnTo>
                          <a:pt x="160" y="100"/>
                        </a:lnTo>
                        <a:lnTo>
                          <a:pt x="156" y="93"/>
                        </a:lnTo>
                        <a:lnTo>
                          <a:pt x="156" y="88"/>
                        </a:lnTo>
                        <a:lnTo>
                          <a:pt x="162" y="86"/>
                        </a:lnTo>
                        <a:lnTo>
                          <a:pt x="165" y="91"/>
                        </a:lnTo>
                        <a:lnTo>
                          <a:pt x="169" y="93"/>
                        </a:lnTo>
                        <a:lnTo>
                          <a:pt x="169" y="88"/>
                        </a:lnTo>
                        <a:lnTo>
                          <a:pt x="172" y="80"/>
                        </a:lnTo>
                        <a:lnTo>
                          <a:pt x="171" y="77"/>
                        </a:lnTo>
                        <a:lnTo>
                          <a:pt x="180" y="75"/>
                        </a:lnTo>
                        <a:lnTo>
                          <a:pt x="178" y="68"/>
                        </a:lnTo>
                        <a:lnTo>
                          <a:pt x="184" y="69"/>
                        </a:lnTo>
                        <a:lnTo>
                          <a:pt x="180" y="62"/>
                        </a:lnTo>
                        <a:lnTo>
                          <a:pt x="189" y="60"/>
                        </a:lnTo>
                        <a:lnTo>
                          <a:pt x="189" y="62"/>
                        </a:lnTo>
                        <a:lnTo>
                          <a:pt x="193" y="60"/>
                        </a:lnTo>
                        <a:lnTo>
                          <a:pt x="193" y="51"/>
                        </a:lnTo>
                        <a:lnTo>
                          <a:pt x="196" y="55"/>
                        </a:lnTo>
                        <a:lnTo>
                          <a:pt x="207" y="49"/>
                        </a:lnTo>
                        <a:lnTo>
                          <a:pt x="219" y="55"/>
                        </a:lnTo>
                        <a:lnTo>
                          <a:pt x="226" y="62"/>
                        </a:lnTo>
                        <a:lnTo>
                          <a:pt x="222" y="77"/>
                        </a:lnTo>
                        <a:lnTo>
                          <a:pt x="228" y="69"/>
                        </a:lnTo>
                        <a:lnTo>
                          <a:pt x="231" y="66"/>
                        </a:lnTo>
                        <a:lnTo>
                          <a:pt x="242" y="66"/>
                        </a:lnTo>
                        <a:lnTo>
                          <a:pt x="249" y="71"/>
                        </a:lnTo>
                        <a:lnTo>
                          <a:pt x="249" y="66"/>
                        </a:lnTo>
                        <a:lnTo>
                          <a:pt x="251" y="66"/>
                        </a:lnTo>
                        <a:lnTo>
                          <a:pt x="245" y="59"/>
                        </a:lnTo>
                        <a:lnTo>
                          <a:pt x="252" y="44"/>
                        </a:lnTo>
                        <a:lnTo>
                          <a:pt x="259" y="44"/>
                        </a:lnTo>
                        <a:lnTo>
                          <a:pt x="259" y="38"/>
                        </a:lnTo>
                        <a:lnTo>
                          <a:pt x="257" y="38"/>
                        </a:lnTo>
                        <a:lnTo>
                          <a:pt x="259" y="33"/>
                        </a:lnTo>
                        <a:lnTo>
                          <a:pt x="264" y="29"/>
                        </a:lnTo>
                        <a:lnTo>
                          <a:pt x="269" y="33"/>
                        </a:lnTo>
                        <a:lnTo>
                          <a:pt x="268" y="28"/>
                        </a:lnTo>
                        <a:lnTo>
                          <a:pt x="271" y="26"/>
                        </a:lnTo>
                        <a:lnTo>
                          <a:pt x="285" y="26"/>
                        </a:lnTo>
                        <a:lnTo>
                          <a:pt x="293" y="22"/>
                        </a:lnTo>
                        <a:lnTo>
                          <a:pt x="293" y="17"/>
                        </a:lnTo>
                        <a:lnTo>
                          <a:pt x="284" y="11"/>
                        </a:lnTo>
                        <a:lnTo>
                          <a:pt x="282" y="11"/>
                        </a:lnTo>
                        <a:lnTo>
                          <a:pt x="285" y="7"/>
                        </a:lnTo>
                        <a:lnTo>
                          <a:pt x="287" y="11"/>
                        </a:lnTo>
                        <a:lnTo>
                          <a:pt x="289" y="9"/>
                        </a:lnTo>
                        <a:lnTo>
                          <a:pt x="297" y="15"/>
                        </a:lnTo>
                        <a:lnTo>
                          <a:pt x="297" y="11"/>
                        </a:lnTo>
                        <a:lnTo>
                          <a:pt x="302" y="17"/>
                        </a:lnTo>
                        <a:lnTo>
                          <a:pt x="311" y="18"/>
                        </a:lnTo>
                        <a:lnTo>
                          <a:pt x="318" y="22"/>
                        </a:lnTo>
                        <a:lnTo>
                          <a:pt x="328" y="22"/>
                        </a:lnTo>
                        <a:lnTo>
                          <a:pt x="335" y="26"/>
                        </a:lnTo>
                        <a:lnTo>
                          <a:pt x="346" y="20"/>
                        </a:lnTo>
                        <a:lnTo>
                          <a:pt x="344" y="24"/>
                        </a:lnTo>
                        <a:lnTo>
                          <a:pt x="346" y="24"/>
                        </a:lnTo>
                        <a:lnTo>
                          <a:pt x="346" y="29"/>
                        </a:lnTo>
                        <a:lnTo>
                          <a:pt x="353" y="20"/>
                        </a:lnTo>
                        <a:lnTo>
                          <a:pt x="355" y="26"/>
                        </a:lnTo>
                        <a:lnTo>
                          <a:pt x="358" y="26"/>
                        </a:lnTo>
                        <a:lnTo>
                          <a:pt x="353" y="35"/>
                        </a:lnTo>
                        <a:lnTo>
                          <a:pt x="355" y="37"/>
                        </a:lnTo>
                        <a:lnTo>
                          <a:pt x="353" y="38"/>
                        </a:lnTo>
                        <a:lnTo>
                          <a:pt x="349" y="38"/>
                        </a:lnTo>
                        <a:lnTo>
                          <a:pt x="349" y="44"/>
                        </a:lnTo>
                        <a:lnTo>
                          <a:pt x="346" y="40"/>
                        </a:lnTo>
                        <a:lnTo>
                          <a:pt x="344" y="49"/>
                        </a:lnTo>
                        <a:lnTo>
                          <a:pt x="347" y="48"/>
                        </a:lnTo>
                        <a:lnTo>
                          <a:pt x="340" y="68"/>
                        </a:lnTo>
                        <a:lnTo>
                          <a:pt x="351" y="73"/>
                        </a:lnTo>
                        <a:lnTo>
                          <a:pt x="353" y="84"/>
                        </a:lnTo>
                        <a:lnTo>
                          <a:pt x="366" y="82"/>
                        </a:lnTo>
                        <a:lnTo>
                          <a:pt x="379" y="93"/>
                        </a:lnTo>
                        <a:lnTo>
                          <a:pt x="391" y="97"/>
                        </a:lnTo>
                        <a:lnTo>
                          <a:pt x="396" y="104"/>
                        </a:lnTo>
                        <a:lnTo>
                          <a:pt x="410" y="111"/>
                        </a:lnTo>
                        <a:lnTo>
                          <a:pt x="420" y="108"/>
                        </a:lnTo>
                        <a:lnTo>
                          <a:pt x="426" y="93"/>
                        </a:lnTo>
                        <a:lnTo>
                          <a:pt x="431" y="69"/>
                        </a:lnTo>
                        <a:lnTo>
                          <a:pt x="429" y="46"/>
                        </a:lnTo>
                        <a:lnTo>
                          <a:pt x="433" y="29"/>
                        </a:lnTo>
                        <a:lnTo>
                          <a:pt x="431" y="28"/>
                        </a:lnTo>
                        <a:lnTo>
                          <a:pt x="443" y="6"/>
                        </a:lnTo>
                        <a:lnTo>
                          <a:pt x="448" y="0"/>
                        </a:lnTo>
                        <a:lnTo>
                          <a:pt x="450" y="6"/>
                        </a:lnTo>
                        <a:lnTo>
                          <a:pt x="450" y="17"/>
                        </a:lnTo>
                        <a:lnTo>
                          <a:pt x="455" y="20"/>
                        </a:lnTo>
                        <a:lnTo>
                          <a:pt x="455" y="26"/>
                        </a:lnTo>
                        <a:lnTo>
                          <a:pt x="459" y="29"/>
                        </a:lnTo>
                        <a:lnTo>
                          <a:pt x="466" y="57"/>
                        </a:lnTo>
                        <a:lnTo>
                          <a:pt x="469" y="59"/>
                        </a:lnTo>
                        <a:lnTo>
                          <a:pt x="477" y="57"/>
                        </a:lnTo>
                        <a:lnTo>
                          <a:pt x="490" y="68"/>
                        </a:lnTo>
                        <a:lnTo>
                          <a:pt x="491" y="93"/>
                        </a:lnTo>
                        <a:lnTo>
                          <a:pt x="497" y="97"/>
                        </a:lnTo>
                        <a:lnTo>
                          <a:pt x="500" y="122"/>
                        </a:lnTo>
                        <a:lnTo>
                          <a:pt x="504" y="124"/>
                        </a:lnTo>
                        <a:lnTo>
                          <a:pt x="504" y="131"/>
                        </a:lnTo>
                        <a:lnTo>
                          <a:pt x="514" y="135"/>
                        </a:lnTo>
                        <a:lnTo>
                          <a:pt x="521" y="135"/>
                        </a:lnTo>
                        <a:lnTo>
                          <a:pt x="524" y="144"/>
                        </a:lnTo>
                        <a:lnTo>
                          <a:pt x="531" y="146"/>
                        </a:lnTo>
                        <a:lnTo>
                          <a:pt x="542" y="151"/>
                        </a:lnTo>
                        <a:lnTo>
                          <a:pt x="540" y="159"/>
                        </a:lnTo>
                        <a:lnTo>
                          <a:pt x="546" y="161"/>
                        </a:lnTo>
                        <a:lnTo>
                          <a:pt x="554" y="171"/>
                        </a:lnTo>
                        <a:lnTo>
                          <a:pt x="555" y="188"/>
                        </a:lnTo>
                        <a:lnTo>
                          <a:pt x="559" y="186"/>
                        </a:lnTo>
                        <a:lnTo>
                          <a:pt x="563" y="181"/>
                        </a:lnTo>
                        <a:lnTo>
                          <a:pt x="570" y="188"/>
                        </a:lnTo>
                        <a:lnTo>
                          <a:pt x="571" y="186"/>
                        </a:lnTo>
                        <a:lnTo>
                          <a:pt x="573" y="204"/>
                        </a:lnTo>
                        <a:lnTo>
                          <a:pt x="597" y="224"/>
                        </a:lnTo>
                        <a:lnTo>
                          <a:pt x="608" y="243"/>
                        </a:lnTo>
                        <a:lnTo>
                          <a:pt x="608" y="266"/>
                        </a:lnTo>
                        <a:lnTo>
                          <a:pt x="615" y="294"/>
                        </a:lnTo>
                        <a:lnTo>
                          <a:pt x="606" y="339"/>
                        </a:lnTo>
                        <a:lnTo>
                          <a:pt x="599" y="357"/>
                        </a:lnTo>
                        <a:lnTo>
                          <a:pt x="579" y="379"/>
                        </a:lnTo>
                        <a:lnTo>
                          <a:pt x="580" y="383"/>
                        </a:lnTo>
                        <a:lnTo>
                          <a:pt x="571" y="408"/>
                        </a:lnTo>
                        <a:lnTo>
                          <a:pt x="570" y="407"/>
                        </a:lnTo>
                        <a:lnTo>
                          <a:pt x="564" y="419"/>
                        </a:lnTo>
                        <a:lnTo>
                          <a:pt x="561" y="452"/>
                        </a:lnTo>
                        <a:lnTo>
                          <a:pt x="552" y="458"/>
                        </a:lnTo>
                        <a:lnTo>
                          <a:pt x="531" y="459"/>
                        </a:lnTo>
                        <a:lnTo>
                          <a:pt x="512" y="474"/>
                        </a:lnTo>
                        <a:lnTo>
                          <a:pt x="504" y="474"/>
                        </a:lnTo>
                        <a:lnTo>
                          <a:pt x="504" y="478"/>
                        </a:lnTo>
                        <a:lnTo>
                          <a:pt x="507" y="478"/>
                        </a:lnTo>
                        <a:lnTo>
                          <a:pt x="506" y="483"/>
                        </a:lnTo>
                        <a:lnTo>
                          <a:pt x="493" y="472"/>
                        </a:lnTo>
                        <a:lnTo>
                          <a:pt x="491" y="465"/>
                        </a:lnTo>
                        <a:lnTo>
                          <a:pt x="483" y="467"/>
                        </a:lnTo>
                        <a:lnTo>
                          <a:pt x="486" y="463"/>
                        </a:lnTo>
                        <a:lnTo>
                          <a:pt x="483" y="458"/>
                        </a:lnTo>
                        <a:lnTo>
                          <a:pt x="475" y="463"/>
                        </a:lnTo>
                        <a:lnTo>
                          <a:pt x="479" y="465"/>
                        </a:lnTo>
                        <a:lnTo>
                          <a:pt x="460" y="476"/>
                        </a:lnTo>
                        <a:lnTo>
                          <a:pt x="446" y="469"/>
                        </a:lnTo>
                        <a:lnTo>
                          <a:pt x="435" y="465"/>
                        </a:lnTo>
                        <a:lnTo>
                          <a:pt x="431" y="467"/>
                        </a:lnTo>
                        <a:lnTo>
                          <a:pt x="415" y="459"/>
                        </a:lnTo>
                        <a:lnTo>
                          <a:pt x="408" y="450"/>
                        </a:lnTo>
                        <a:lnTo>
                          <a:pt x="404" y="441"/>
                        </a:lnTo>
                        <a:lnTo>
                          <a:pt x="406" y="434"/>
                        </a:lnTo>
                        <a:lnTo>
                          <a:pt x="404" y="427"/>
                        </a:lnTo>
                        <a:lnTo>
                          <a:pt x="396" y="418"/>
                        </a:lnTo>
                        <a:lnTo>
                          <a:pt x="398" y="412"/>
                        </a:lnTo>
                        <a:lnTo>
                          <a:pt x="380" y="416"/>
                        </a:lnTo>
                        <a:lnTo>
                          <a:pt x="384" y="408"/>
                        </a:lnTo>
                        <a:lnTo>
                          <a:pt x="384" y="401"/>
                        </a:lnTo>
                        <a:lnTo>
                          <a:pt x="379" y="390"/>
                        </a:lnTo>
                        <a:lnTo>
                          <a:pt x="373" y="407"/>
                        </a:lnTo>
                        <a:lnTo>
                          <a:pt x="360" y="408"/>
                        </a:lnTo>
                        <a:lnTo>
                          <a:pt x="362" y="403"/>
                        </a:lnTo>
                        <a:lnTo>
                          <a:pt x="368" y="401"/>
                        </a:lnTo>
                        <a:lnTo>
                          <a:pt x="370" y="388"/>
                        </a:lnTo>
                        <a:lnTo>
                          <a:pt x="377" y="377"/>
                        </a:lnTo>
                        <a:lnTo>
                          <a:pt x="379" y="370"/>
                        </a:lnTo>
                        <a:lnTo>
                          <a:pt x="373" y="359"/>
                        </a:lnTo>
                        <a:lnTo>
                          <a:pt x="373" y="366"/>
                        </a:lnTo>
                        <a:lnTo>
                          <a:pt x="366" y="381"/>
                        </a:lnTo>
                        <a:lnTo>
                          <a:pt x="353" y="387"/>
                        </a:lnTo>
                        <a:lnTo>
                          <a:pt x="346" y="397"/>
                        </a:lnTo>
                        <a:lnTo>
                          <a:pt x="346" y="405"/>
                        </a:lnTo>
                        <a:lnTo>
                          <a:pt x="335" y="397"/>
                        </a:lnTo>
                        <a:lnTo>
                          <a:pt x="335" y="394"/>
                        </a:lnTo>
                        <a:lnTo>
                          <a:pt x="339" y="397"/>
                        </a:lnTo>
                        <a:lnTo>
                          <a:pt x="339" y="390"/>
                        </a:lnTo>
                        <a:lnTo>
                          <a:pt x="328" y="372"/>
                        </a:lnTo>
                        <a:lnTo>
                          <a:pt x="318" y="366"/>
                        </a:lnTo>
                        <a:lnTo>
                          <a:pt x="320" y="359"/>
                        </a:lnTo>
                        <a:lnTo>
                          <a:pt x="308" y="352"/>
                        </a:lnTo>
                        <a:lnTo>
                          <a:pt x="308" y="354"/>
                        </a:lnTo>
                        <a:lnTo>
                          <a:pt x="297" y="348"/>
                        </a:lnTo>
                        <a:lnTo>
                          <a:pt x="292" y="352"/>
                        </a:lnTo>
                        <a:lnTo>
                          <a:pt x="282" y="343"/>
                        </a:lnTo>
                        <a:lnTo>
                          <a:pt x="269" y="341"/>
                        </a:lnTo>
                        <a:lnTo>
                          <a:pt x="244" y="341"/>
                        </a:lnTo>
                        <a:lnTo>
                          <a:pt x="226" y="352"/>
                        </a:lnTo>
                        <a:lnTo>
                          <a:pt x="196" y="354"/>
                        </a:lnTo>
                        <a:lnTo>
                          <a:pt x="165" y="368"/>
                        </a:lnTo>
                        <a:lnTo>
                          <a:pt x="158" y="383"/>
                        </a:lnTo>
                        <a:lnTo>
                          <a:pt x="103" y="383"/>
                        </a:lnTo>
                        <a:lnTo>
                          <a:pt x="94" y="394"/>
                        </a:lnTo>
                        <a:lnTo>
                          <a:pt x="87" y="394"/>
                        </a:lnTo>
                        <a:lnTo>
                          <a:pt x="76" y="403"/>
                        </a:lnTo>
                        <a:lnTo>
                          <a:pt x="73" y="403"/>
                        </a:lnTo>
                        <a:lnTo>
                          <a:pt x="71" y="407"/>
                        </a:lnTo>
                        <a:lnTo>
                          <a:pt x="44" y="401"/>
                        </a:lnTo>
                        <a:lnTo>
                          <a:pt x="35" y="390"/>
                        </a:lnTo>
                        <a:lnTo>
                          <a:pt x="28" y="390"/>
                        </a:lnTo>
                        <a:lnTo>
                          <a:pt x="28" y="377"/>
                        </a:lnTo>
                        <a:lnTo>
                          <a:pt x="35" y="377"/>
                        </a:lnTo>
                        <a:lnTo>
                          <a:pt x="38" y="370"/>
                        </a:lnTo>
                        <a:lnTo>
                          <a:pt x="38" y="343"/>
                        </a:lnTo>
                        <a:lnTo>
                          <a:pt x="27" y="319"/>
                        </a:lnTo>
                        <a:lnTo>
                          <a:pt x="25" y="301"/>
                        </a:lnTo>
                        <a:lnTo>
                          <a:pt x="14" y="279"/>
                        </a:lnTo>
                        <a:lnTo>
                          <a:pt x="11" y="264"/>
                        </a:lnTo>
                        <a:lnTo>
                          <a:pt x="0" y="248"/>
                        </a:lnTo>
                        <a:lnTo>
                          <a:pt x="2" y="250"/>
                        </a:lnTo>
                        <a:lnTo>
                          <a:pt x="5" y="255"/>
                        </a:lnTo>
                        <a:lnTo>
                          <a:pt x="9" y="253"/>
                        </a:lnTo>
                        <a:lnTo>
                          <a:pt x="7" y="246"/>
                        </a:lnTo>
                        <a:lnTo>
                          <a:pt x="11" y="252"/>
                        </a:lnTo>
                        <a:lnTo>
                          <a:pt x="14" y="246"/>
                        </a:lnTo>
                        <a:lnTo>
                          <a:pt x="2" y="221"/>
                        </a:lnTo>
                        <a:lnTo>
                          <a:pt x="2" y="212"/>
                        </a:lnTo>
                        <a:lnTo>
                          <a:pt x="7" y="202"/>
                        </a:lnTo>
                        <a:lnTo>
                          <a:pt x="5" y="184"/>
                        </a:lnTo>
                        <a:lnTo>
                          <a:pt x="11" y="177"/>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80" name=""/>
                  <p:cNvSpPr/>
                  <p:nvPr/>
                </p:nvSpPr>
                <p:spPr>
                  <a:xfrm>
                    <a:off x="6916320" y="4159800"/>
                    <a:ext cx="861120" cy="669240"/>
                  </a:xfrm>
                  <a:custGeom>
                    <a:avLst/>
                    <a:gdLst/>
                    <a:ahLst/>
                    <a:rect l="l" t="t" r="r" b="b"/>
                    <a:pathLst>
                      <a:path w="616" h="484">
                        <a:moveTo>
                          <a:pt x="11" y="177"/>
                        </a:moveTo>
                        <a:lnTo>
                          <a:pt x="11" y="175"/>
                        </a:lnTo>
                        <a:lnTo>
                          <a:pt x="12" y="188"/>
                        </a:lnTo>
                        <a:lnTo>
                          <a:pt x="18" y="177"/>
                        </a:lnTo>
                        <a:lnTo>
                          <a:pt x="33" y="173"/>
                        </a:lnTo>
                        <a:lnTo>
                          <a:pt x="40" y="164"/>
                        </a:lnTo>
                        <a:lnTo>
                          <a:pt x="52" y="155"/>
                        </a:lnTo>
                        <a:lnTo>
                          <a:pt x="65" y="159"/>
                        </a:lnTo>
                        <a:lnTo>
                          <a:pt x="82" y="151"/>
                        </a:lnTo>
                        <a:lnTo>
                          <a:pt x="87" y="146"/>
                        </a:lnTo>
                        <a:lnTo>
                          <a:pt x="94" y="148"/>
                        </a:lnTo>
                        <a:lnTo>
                          <a:pt x="116" y="141"/>
                        </a:lnTo>
                        <a:lnTo>
                          <a:pt x="125" y="133"/>
                        </a:lnTo>
                        <a:lnTo>
                          <a:pt x="131" y="122"/>
                        </a:lnTo>
                        <a:lnTo>
                          <a:pt x="138" y="115"/>
                        </a:lnTo>
                        <a:lnTo>
                          <a:pt x="134" y="106"/>
                        </a:lnTo>
                        <a:lnTo>
                          <a:pt x="138" y="100"/>
                        </a:lnTo>
                        <a:lnTo>
                          <a:pt x="144" y="95"/>
                        </a:lnTo>
                        <a:lnTo>
                          <a:pt x="146" y="89"/>
                        </a:lnTo>
                        <a:lnTo>
                          <a:pt x="156" y="108"/>
                        </a:lnTo>
                        <a:lnTo>
                          <a:pt x="156" y="100"/>
                        </a:lnTo>
                        <a:lnTo>
                          <a:pt x="160" y="100"/>
                        </a:lnTo>
                        <a:lnTo>
                          <a:pt x="156" y="93"/>
                        </a:lnTo>
                        <a:lnTo>
                          <a:pt x="156" y="88"/>
                        </a:lnTo>
                        <a:lnTo>
                          <a:pt x="162" y="86"/>
                        </a:lnTo>
                        <a:lnTo>
                          <a:pt x="165" y="91"/>
                        </a:lnTo>
                        <a:lnTo>
                          <a:pt x="169" y="93"/>
                        </a:lnTo>
                        <a:lnTo>
                          <a:pt x="169" y="88"/>
                        </a:lnTo>
                        <a:lnTo>
                          <a:pt x="172" y="80"/>
                        </a:lnTo>
                        <a:lnTo>
                          <a:pt x="171" y="77"/>
                        </a:lnTo>
                        <a:lnTo>
                          <a:pt x="180" y="75"/>
                        </a:lnTo>
                        <a:lnTo>
                          <a:pt x="178" y="68"/>
                        </a:lnTo>
                        <a:lnTo>
                          <a:pt x="184" y="69"/>
                        </a:lnTo>
                        <a:lnTo>
                          <a:pt x="180" y="62"/>
                        </a:lnTo>
                        <a:lnTo>
                          <a:pt x="189" y="60"/>
                        </a:lnTo>
                        <a:lnTo>
                          <a:pt x="189" y="62"/>
                        </a:lnTo>
                        <a:lnTo>
                          <a:pt x="193" y="60"/>
                        </a:lnTo>
                        <a:lnTo>
                          <a:pt x="193" y="51"/>
                        </a:lnTo>
                        <a:lnTo>
                          <a:pt x="196" y="55"/>
                        </a:lnTo>
                        <a:lnTo>
                          <a:pt x="207" y="49"/>
                        </a:lnTo>
                        <a:lnTo>
                          <a:pt x="219" y="55"/>
                        </a:lnTo>
                        <a:lnTo>
                          <a:pt x="226" y="62"/>
                        </a:lnTo>
                        <a:lnTo>
                          <a:pt x="222" y="77"/>
                        </a:lnTo>
                        <a:lnTo>
                          <a:pt x="228" y="69"/>
                        </a:lnTo>
                        <a:lnTo>
                          <a:pt x="231" y="66"/>
                        </a:lnTo>
                        <a:lnTo>
                          <a:pt x="242" y="66"/>
                        </a:lnTo>
                        <a:lnTo>
                          <a:pt x="249" y="71"/>
                        </a:lnTo>
                        <a:lnTo>
                          <a:pt x="249" y="66"/>
                        </a:lnTo>
                        <a:lnTo>
                          <a:pt x="251" y="66"/>
                        </a:lnTo>
                        <a:lnTo>
                          <a:pt x="245" y="59"/>
                        </a:lnTo>
                        <a:lnTo>
                          <a:pt x="252" y="44"/>
                        </a:lnTo>
                        <a:lnTo>
                          <a:pt x="259" y="44"/>
                        </a:lnTo>
                        <a:lnTo>
                          <a:pt x="259" y="38"/>
                        </a:lnTo>
                        <a:lnTo>
                          <a:pt x="257" y="38"/>
                        </a:lnTo>
                        <a:lnTo>
                          <a:pt x="259" y="33"/>
                        </a:lnTo>
                        <a:lnTo>
                          <a:pt x="264" y="29"/>
                        </a:lnTo>
                        <a:lnTo>
                          <a:pt x="269" y="33"/>
                        </a:lnTo>
                        <a:lnTo>
                          <a:pt x="268" y="28"/>
                        </a:lnTo>
                        <a:lnTo>
                          <a:pt x="271" y="26"/>
                        </a:lnTo>
                        <a:lnTo>
                          <a:pt x="285" y="26"/>
                        </a:lnTo>
                        <a:lnTo>
                          <a:pt x="293" y="22"/>
                        </a:lnTo>
                        <a:lnTo>
                          <a:pt x="293" y="17"/>
                        </a:lnTo>
                        <a:lnTo>
                          <a:pt x="284" y="11"/>
                        </a:lnTo>
                        <a:lnTo>
                          <a:pt x="282" y="11"/>
                        </a:lnTo>
                        <a:lnTo>
                          <a:pt x="285" y="7"/>
                        </a:lnTo>
                        <a:lnTo>
                          <a:pt x="287" y="11"/>
                        </a:lnTo>
                        <a:lnTo>
                          <a:pt x="289" y="9"/>
                        </a:lnTo>
                        <a:lnTo>
                          <a:pt x="297" y="15"/>
                        </a:lnTo>
                        <a:lnTo>
                          <a:pt x="297" y="11"/>
                        </a:lnTo>
                        <a:lnTo>
                          <a:pt x="302" y="17"/>
                        </a:lnTo>
                        <a:lnTo>
                          <a:pt x="311" y="18"/>
                        </a:lnTo>
                        <a:lnTo>
                          <a:pt x="318" y="22"/>
                        </a:lnTo>
                        <a:lnTo>
                          <a:pt x="328" y="22"/>
                        </a:lnTo>
                        <a:lnTo>
                          <a:pt x="335" y="26"/>
                        </a:lnTo>
                        <a:lnTo>
                          <a:pt x="346" y="20"/>
                        </a:lnTo>
                        <a:lnTo>
                          <a:pt x="344" y="24"/>
                        </a:lnTo>
                        <a:lnTo>
                          <a:pt x="346" y="24"/>
                        </a:lnTo>
                        <a:lnTo>
                          <a:pt x="346" y="29"/>
                        </a:lnTo>
                        <a:lnTo>
                          <a:pt x="353" y="20"/>
                        </a:lnTo>
                        <a:lnTo>
                          <a:pt x="355" y="26"/>
                        </a:lnTo>
                        <a:lnTo>
                          <a:pt x="358" y="26"/>
                        </a:lnTo>
                        <a:lnTo>
                          <a:pt x="353" y="35"/>
                        </a:lnTo>
                        <a:lnTo>
                          <a:pt x="355" y="37"/>
                        </a:lnTo>
                        <a:lnTo>
                          <a:pt x="353" y="38"/>
                        </a:lnTo>
                        <a:lnTo>
                          <a:pt x="349" y="38"/>
                        </a:lnTo>
                        <a:lnTo>
                          <a:pt x="349" y="44"/>
                        </a:lnTo>
                        <a:lnTo>
                          <a:pt x="346" y="40"/>
                        </a:lnTo>
                        <a:lnTo>
                          <a:pt x="344" y="49"/>
                        </a:lnTo>
                        <a:lnTo>
                          <a:pt x="347" y="48"/>
                        </a:lnTo>
                        <a:lnTo>
                          <a:pt x="340" y="68"/>
                        </a:lnTo>
                        <a:lnTo>
                          <a:pt x="351" y="73"/>
                        </a:lnTo>
                        <a:lnTo>
                          <a:pt x="353" y="84"/>
                        </a:lnTo>
                        <a:lnTo>
                          <a:pt x="366" y="82"/>
                        </a:lnTo>
                        <a:lnTo>
                          <a:pt x="379" y="93"/>
                        </a:lnTo>
                        <a:lnTo>
                          <a:pt x="391" y="97"/>
                        </a:lnTo>
                        <a:lnTo>
                          <a:pt x="396" y="104"/>
                        </a:lnTo>
                        <a:lnTo>
                          <a:pt x="410" y="111"/>
                        </a:lnTo>
                        <a:lnTo>
                          <a:pt x="420" y="108"/>
                        </a:lnTo>
                        <a:lnTo>
                          <a:pt x="426" y="93"/>
                        </a:lnTo>
                        <a:lnTo>
                          <a:pt x="431" y="69"/>
                        </a:lnTo>
                        <a:lnTo>
                          <a:pt x="429" y="46"/>
                        </a:lnTo>
                        <a:lnTo>
                          <a:pt x="433" y="29"/>
                        </a:lnTo>
                        <a:lnTo>
                          <a:pt x="431" y="28"/>
                        </a:lnTo>
                        <a:lnTo>
                          <a:pt x="443" y="6"/>
                        </a:lnTo>
                        <a:lnTo>
                          <a:pt x="448" y="0"/>
                        </a:lnTo>
                        <a:lnTo>
                          <a:pt x="450" y="6"/>
                        </a:lnTo>
                        <a:lnTo>
                          <a:pt x="450" y="17"/>
                        </a:lnTo>
                        <a:lnTo>
                          <a:pt x="455" y="20"/>
                        </a:lnTo>
                        <a:lnTo>
                          <a:pt x="455" y="26"/>
                        </a:lnTo>
                        <a:lnTo>
                          <a:pt x="459" y="29"/>
                        </a:lnTo>
                        <a:lnTo>
                          <a:pt x="466" y="57"/>
                        </a:lnTo>
                        <a:lnTo>
                          <a:pt x="469" y="59"/>
                        </a:lnTo>
                        <a:lnTo>
                          <a:pt x="477" y="57"/>
                        </a:lnTo>
                        <a:lnTo>
                          <a:pt x="490" y="68"/>
                        </a:lnTo>
                        <a:lnTo>
                          <a:pt x="491" y="93"/>
                        </a:lnTo>
                        <a:lnTo>
                          <a:pt x="497" y="97"/>
                        </a:lnTo>
                        <a:lnTo>
                          <a:pt x="500" y="122"/>
                        </a:lnTo>
                        <a:lnTo>
                          <a:pt x="504" y="124"/>
                        </a:lnTo>
                        <a:lnTo>
                          <a:pt x="504" y="131"/>
                        </a:lnTo>
                        <a:lnTo>
                          <a:pt x="514" y="135"/>
                        </a:lnTo>
                        <a:lnTo>
                          <a:pt x="521" y="135"/>
                        </a:lnTo>
                        <a:lnTo>
                          <a:pt x="524" y="144"/>
                        </a:lnTo>
                        <a:lnTo>
                          <a:pt x="531" y="146"/>
                        </a:lnTo>
                        <a:lnTo>
                          <a:pt x="542" y="151"/>
                        </a:lnTo>
                        <a:lnTo>
                          <a:pt x="540" y="159"/>
                        </a:lnTo>
                        <a:lnTo>
                          <a:pt x="546" y="161"/>
                        </a:lnTo>
                        <a:lnTo>
                          <a:pt x="554" y="171"/>
                        </a:lnTo>
                        <a:lnTo>
                          <a:pt x="555" y="188"/>
                        </a:lnTo>
                        <a:lnTo>
                          <a:pt x="559" y="186"/>
                        </a:lnTo>
                        <a:lnTo>
                          <a:pt x="563" y="181"/>
                        </a:lnTo>
                        <a:lnTo>
                          <a:pt x="570" y="188"/>
                        </a:lnTo>
                        <a:lnTo>
                          <a:pt x="571" y="186"/>
                        </a:lnTo>
                        <a:lnTo>
                          <a:pt x="573" y="204"/>
                        </a:lnTo>
                        <a:lnTo>
                          <a:pt x="597" y="224"/>
                        </a:lnTo>
                        <a:lnTo>
                          <a:pt x="608" y="243"/>
                        </a:lnTo>
                        <a:lnTo>
                          <a:pt x="608" y="266"/>
                        </a:lnTo>
                        <a:lnTo>
                          <a:pt x="615" y="294"/>
                        </a:lnTo>
                        <a:lnTo>
                          <a:pt x="606" y="339"/>
                        </a:lnTo>
                        <a:lnTo>
                          <a:pt x="599" y="357"/>
                        </a:lnTo>
                        <a:lnTo>
                          <a:pt x="579" y="379"/>
                        </a:lnTo>
                        <a:lnTo>
                          <a:pt x="580" y="383"/>
                        </a:lnTo>
                        <a:lnTo>
                          <a:pt x="571" y="408"/>
                        </a:lnTo>
                        <a:lnTo>
                          <a:pt x="570" y="407"/>
                        </a:lnTo>
                        <a:lnTo>
                          <a:pt x="564" y="419"/>
                        </a:lnTo>
                        <a:lnTo>
                          <a:pt x="561" y="452"/>
                        </a:lnTo>
                        <a:lnTo>
                          <a:pt x="552" y="458"/>
                        </a:lnTo>
                        <a:lnTo>
                          <a:pt x="531" y="459"/>
                        </a:lnTo>
                        <a:lnTo>
                          <a:pt x="512" y="474"/>
                        </a:lnTo>
                        <a:lnTo>
                          <a:pt x="504" y="474"/>
                        </a:lnTo>
                        <a:lnTo>
                          <a:pt x="504" y="478"/>
                        </a:lnTo>
                        <a:lnTo>
                          <a:pt x="507" y="478"/>
                        </a:lnTo>
                        <a:lnTo>
                          <a:pt x="506" y="483"/>
                        </a:lnTo>
                        <a:lnTo>
                          <a:pt x="493" y="472"/>
                        </a:lnTo>
                        <a:lnTo>
                          <a:pt x="491" y="465"/>
                        </a:lnTo>
                        <a:lnTo>
                          <a:pt x="483" y="467"/>
                        </a:lnTo>
                        <a:lnTo>
                          <a:pt x="486" y="463"/>
                        </a:lnTo>
                        <a:lnTo>
                          <a:pt x="483" y="458"/>
                        </a:lnTo>
                        <a:lnTo>
                          <a:pt x="475" y="463"/>
                        </a:lnTo>
                        <a:lnTo>
                          <a:pt x="479" y="465"/>
                        </a:lnTo>
                        <a:lnTo>
                          <a:pt x="460" y="476"/>
                        </a:lnTo>
                        <a:lnTo>
                          <a:pt x="446" y="469"/>
                        </a:lnTo>
                        <a:lnTo>
                          <a:pt x="435" y="465"/>
                        </a:lnTo>
                        <a:lnTo>
                          <a:pt x="431" y="467"/>
                        </a:lnTo>
                        <a:lnTo>
                          <a:pt x="415" y="459"/>
                        </a:lnTo>
                        <a:lnTo>
                          <a:pt x="408" y="450"/>
                        </a:lnTo>
                        <a:lnTo>
                          <a:pt x="404" y="441"/>
                        </a:lnTo>
                        <a:lnTo>
                          <a:pt x="406" y="434"/>
                        </a:lnTo>
                        <a:lnTo>
                          <a:pt x="404" y="427"/>
                        </a:lnTo>
                        <a:lnTo>
                          <a:pt x="396" y="418"/>
                        </a:lnTo>
                        <a:lnTo>
                          <a:pt x="398" y="412"/>
                        </a:lnTo>
                        <a:lnTo>
                          <a:pt x="380" y="416"/>
                        </a:lnTo>
                        <a:lnTo>
                          <a:pt x="384" y="408"/>
                        </a:lnTo>
                        <a:lnTo>
                          <a:pt x="384" y="401"/>
                        </a:lnTo>
                        <a:lnTo>
                          <a:pt x="379" y="390"/>
                        </a:lnTo>
                        <a:lnTo>
                          <a:pt x="373" y="407"/>
                        </a:lnTo>
                        <a:lnTo>
                          <a:pt x="360" y="408"/>
                        </a:lnTo>
                        <a:lnTo>
                          <a:pt x="362" y="403"/>
                        </a:lnTo>
                        <a:lnTo>
                          <a:pt x="368" y="401"/>
                        </a:lnTo>
                        <a:lnTo>
                          <a:pt x="370" y="388"/>
                        </a:lnTo>
                        <a:lnTo>
                          <a:pt x="377" y="377"/>
                        </a:lnTo>
                        <a:lnTo>
                          <a:pt x="379" y="370"/>
                        </a:lnTo>
                        <a:lnTo>
                          <a:pt x="373" y="359"/>
                        </a:lnTo>
                        <a:lnTo>
                          <a:pt x="373" y="366"/>
                        </a:lnTo>
                        <a:lnTo>
                          <a:pt x="366" y="381"/>
                        </a:lnTo>
                        <a:lnTo>
                          <a:pt x="353" y="387"/>
                        </a:lnTo>
                        <a:lnTo>
                          <a:pt x="346" y="397"/>
                        </a:lnTo>
                        <a:lnTo>
                          <a:pt x="346" y="405"/>
                        </a:lnTo>
                        <a:lnTo>
                          <a:pt x="335" y="397"/>
                        </a:lnTo>
                        <a:lnTo>
                          <a:pt x="335" y="394"/>
                        </a:lnTo>
                        <a:lnTo>
                          <a:pt x="339" y="397"/>
                        </a:lnTo>
                        <a:lnTo>
                          <a:pt x="339" y="390"/>
                        </a:lnTo>
                        <a:lnTo>
                          <a:pt x="328" y="372"/>
                        </a:lnTo>
                        <a:lnTo>
                          <a:pt x="318" y="366"/>
                        </a:lnTo>
                        <a:lnTo>
                          <a:pt x="320" y="359"/>
                        </a:lnTo>
                        <a:lnTo>
                          <a:pt x="308" y="352"/>
                        </a:lnTo>
                        <a:lnTo>
                          <a:pt x="308" y="354"/>
                        </a:lnTo>
                        <a:lnTo>
                          <a:pt x="297" y="348"/>
                        </a:lnTo>
                        <a:lnTo>
                          <a:pt x="292" y="352"/>
                        </a:lnTo>
                        <a:lnTo>
                          <a:pt x="282" y="343"/>
                        </a:lnTo>
                        <a:lnTo>
                          <a:pt x="269" y="341"/>
                        </a:lnTo>
                        <a:lnTo>
                          <a:pt x="244" y="341"/>
                        </a:lnTo>
                        <a:lnTo>
                          <a:pt x="226" y="352"/>
                        </a:lnTo>
                        <a:lnTo>
                          <a:pt x="196" y="354"/>
                        </a:lnTo>
                        <a:lnTo>
                          <a:pt x="165" y="368"/>
                        </a:lnTo>
                        <a:lnTo>
                          <a:pt x="158" y="383"/>
                        </a:lnTo>
                        <a:lnTo>
                          <a:pt x="103" y="383"/>
                        </a:lnTo>
                        <a:lnTo>
                          <a:pt x="94" y="394"/>
                        </a:lnTo>
                        <a:lnTo>
                          <a:pt x="87" y="394"/>
                        </a:lnTo>
                        <a:lnTo>
                          <a:pt x="76" y="403"/>
                        </a:lnTo>
                        <a:lnTo>
                          <a:pt x="73" y="403"/>
                        </a:lnTo>
                        <a:lnTo>
                          <a:pt x="71" y="407"/>
                        </a:lnTo>
                        <a:lnTo>
                          <a:pt x="44" y="401"/>
                        </a:lnTo>
                        <a:lnTo>
                          <a:pt x="35" y="390"/>
                        </a:lnTo>
                        <a:lnTo>
                          <a:pt x="28" y="390"/>
                        </a:lnTo>
                        <a:lnTo>
                          <a:pt x="28" y="377"/>
                        </a:lnTo>
                        <a:lnTo>
                          <a:pt x="35" y="377"/>
                        </a:lnTo>
                        <a:lnTo>
                          <a:pt x="38" y="370"/>
                        </a:lnTo>
                        <a:lnTo>
                          <a:pt x="38" y="343"/>
                        </a:lnTo>
                        <a:lnTo>
                          <a:pt x="27" y="319"/>
                        </a:lnTo>
                        <a:lnTo>
                          <a:pt x="25" y="301"/>
                        </a:lnTo>
                        <a:lnTo>
                          <a:pt x="14" y="279"/>
                        </a:lnTo>
                        <a:lnTo>
                          <a:pt x="11" y="264"/>
                        </a:lnTo>
                        <a:lnTo>
                          <a:pt x="0" y="248"/>
                        </a:lnTo>
                        <a:lnTo>
                          <a:pt x="2" y="250"/>
                        </a:lnTo>
                        <a:lnTo>
                          <a:pt x="5" y="255"/>
                        </a:lnTo>
                        <a:lnTo>
                          <a:pt x="9" y="253"/>
                        </a:lnTo>
                        <a:lnTo>
                          <a:pt x="7" y="246"/>
                        </a:lnTo>
                        <a:lnTo>
                          <a:pt x="11" y="252"/>
                        </a:lnTo>
                        <a:lnTo>
                          <a:pt x="14" y="246"/>
                        </a:lnTo>
                        <a:lnTo>
                          <a:pt x="2" y="221"/>
                        </a:lnTo>
                        <a:lnTo>
                          <a:pt x="2" y="212"/>
                        </a:lnTo>
                        <a:lnTo>
                          <a:pt x="7" y="202"/>
                        </a:lnTo>
                        <a:lnTo>
                          <a:pt x="5" y="184"/>
                        </a:lnTo>
                        <a:lnTo>
                          <a:pt x="11" y="177"/>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81" name=""/>
                  <p:cNvSpPr/>
                  <p:nvPr/>
                </p:nvSpPr>
                <p:spPr>
                  <a:xfrm>
                    <a:off x="7660440" y="4861080"/>
                    <a:ext cx="7920" cy="5400"/>
                  </a:xfrm>
                  <a:custGeom>
                    <a:avLst/>
                    <a:gdLst/>
                    <a:ahLst/>
                    <a:rect l="l" t="t" r="r" b="b"/>
                    <a:pathLst>
                      <a:path w="6" h="4">
                        <a:moveTo>
                          <a:pt x="0" y="2"/>
                        </a:moveTo>
                        <a:lnTo>
                          <a:pt x="3" y="0"/>
                        </a:lnTo>
                        <a:lnTo>
                          <a:pt x="5" y="3"/>
                        </a:lnTo>
                        <a:lnTo>
                          <a:pt x="0" y="2"/>
                        </a:lnTo>
                      </a:path>
                    </a:pathLst>
                  </a:custGeom>
                  <a:solidFill>
                    <a:srgbClr val="ccffcc"/>
                  </a:solidFill>
                  <a:ln w="0">
                    <a:noFill/>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Times New Roman"/>
                    </a:endParaRPr>
                  </a:p>
                </p:txBody>
              </p:sp>
              <p:sp>
                <p:nvSpPr>
                  <p:cNvPr id="882" name=""/>
                  <p:cNvSpPr/>
                  <p:nvPr/>
                </p:nvSpPr>
                <p:spPr>
                  <a:xfrm>
                    <a:off x="7660440" y="4861080"/>
                    <a:ext cx="7920" cy="5400"/>
                  </a:xfrm>
                  <a:custGeom>
                    <a:avLst/>
                    <a:gdLst/>
                    <a:ahLst/>
                    <a:rect l="l" t="t" r="r" b="b"/>
                    <a:pathLst>
                      <a:path w="6" h="4">
                        <a:moveTo>
                          <a:pt x="0" y="2"/>
                        </a:moveTo>
                        <a:lnTo>
                          <a:pt x="3" y="0"/>
                        </a:lnTo>
                        <a:lnTo>
                          <a:pt x="5" y="3"/>
                        </a:lnTo>
                        <a:lnTo>
                          <a:pt x="0" y="2"/>
                        </a:lnTo>
                      </a:path>
                    </a:pathLst>
                  </a:custGeom>
                  <a:noFill/>
                  <a:ln cap="rnd" w="12600">
                    <a:solidFill>
                      <a:srgbClr val="99ff99"/>
                    </a:solidFill>
                    <a:round/>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Times New Roman"/>
                    </a:endParaRPr>
                  </a:p>
                </p:txBody>
              </p:sp>
              <p:sp>
                <p:nvSpPr>
                  <p:cNvPr id="883" name=""/>
                  <p:cNvSpPr/>
                  <p:nvPr/>
                </p:nvSpPr>
                <p:spPr>
                  <a:xfrm>
                    <a:off x="7410240" y="4227480"/>
                    <a:ext cx="10800" cy="12240"/>
                  </a:xfrm>
                  <a:custGeom>
                    <a:avLst/>
                    <a:gdLst/>
                    <a:ahLst/>
                    <a:rect l="l" t="t" r="r" b="b"/>
                    <a:pathLst>
                      <a:path w="8" h="9">
                        <a:moveTo>
                          <a:pt x="0" y="0"/>
                        </a:moveTo>
                        <a:lnTo>
                          <a:pt x="5" y="0"/>
                        </a:lnTo>
                        <a:lnTo>
                          <a:pt x="7" y="6"/>
                        </a:lnTo>
                        <a:lnTo>
                          <a:pt x="2" y="8"/>
                        </a:lnTo>
                        <a:lnTo>
                          <a:pt x="0" y="0"/>
                        </a:lnTo>
                      </a:path>
                    </a:pathLst>
                  </a:custGeom>
                  <a:solidFill>
                    <a:srgbClr val="ccffcc"/>
                  </a:solidFill>
                  <a:ln w="0">
                    <a:noFill/>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Times New Roman"/>
                    </a:endParaRPr>
                  </a:p>
                </p:txBody>
              </p:sp>
              <p:sp>
                <p:nvSpPr>
                  <p:cNvPr id="884" name=""/>
                  <p:cNvSpPr/>
                  <p:nvPr/>
                </p:nvSpPr>
                <p:spPr>
                  <a:xfrm>
                    <a:off x="7410240" y="4227480"/>
                    <a:ext cx="10800" cy="12240"/>
                  </a:xfrm>
                  <a:custGeom>
                    <a:avLst/>
                    <a:gdLst/>
                    <a:ahLst/>
                    <a:rect l="l" t="t" r="r" b="b"/>
                    <a:pathLst>
                      <a:path w="8" h="9">
                        <a:moveTo>
                          <a:pt x="0" y="0"/>
                        </a:moveTo>
                        <a:lnTo>
                          <a:pt x="5" y="0"/>
                        </a:lnTo>
                        <a:lnTo>
                          <a:pt x="7" y="6"/>
                        </a:lnTo>
                        <a:lnTo>
                          <a:pt x="2" y="8"/>
                        </a:lnTo>
                        <a:lnTo>
                          <a:pt x="0" y="0"/>
                        </a:lnTo>
                      </a:path>
                    </a:pathLst>
                  </a:custGeom>
                  <a:noFill/>
                  <a:ln cap="rnd" w="12600">
                    <a:solidFill>
                      <a:srgbClr val="99ff99"/>
                    </a:solidFill>
                    <a:round/>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Times New Roman"/>
                    </a:endParaRPr>
                  </a:p>
                </p:txBody>
              </p:sp>
              <p:sp>
                <p:nvSpPr>
                  <p:cNvPr id="885" name=""/>
                  <p:cNvSpPr/>
                  <p:nvPr/>
                </p:nvSpPr>
                <p:spPr>
                  <a:xfrm>
                    <a:off x="7279920" y="4172400"/>
                    <a:ext cx="23760" cy="16560"/>
                  </a:xfrm>
                  <a:custGeom>
                    <a:avLst/>
                    <a:gdLst/>
                    <a:ahLst/>
                    <a:rect l="l" t="t" r="r" b="b"/>
                    <a:pathLst>
                      <a:path w="17" h="12">
                        <a:moveTo>
                          <a:pt x="0" y="0"/>
                        </a:moveTo>
                        <a:lnTo>
                          <a:pt x="5" y="4"/>
                        </a:lnTo>
                        <a:lnTo>
                          <a:pt x="12" y="0"/>
                        </a:lnTo>
                        <a:lnTo>
                          <a:pt x="16" y="6"/>
                        </a:lnTo>
                        <a:lnTo>
                          <a:pt x="9" y="11"/>
                        </a:lnTo>
                        <a:lnTo>
                          <a:pt x="2" y="6"/>
                        </a:lnTo>
                        <a:lnTo>
                          <a:pt x="0" y="0"/>
                        </a:lnTo>
                      </a:path>
                    </a:pathLst>
                  </a:custGeom>
                  <a:solidFill>
                    <a:srgbClr val="ccffcc"/>
                  </a:solidFill>
                  <a:ln w="0">
                    <a:noFill/>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Times New Roman"/>
                    </a:endParaRPr>
                  </a:p>
                </p:txBody>
              </p:sp>
              <p:sp>
                <p:nvSpPr>
                  <p:cNvPr id="886" name=""/>
                  <p:cNvSpPr/>
                  <p:nvPr/>
                </p:nvSpPr>
                <p:spPr>
                  <a:xfrm>
                    <a:off x="7279920" y="4172400"/>
                    <a:ext cx="23760" cy="16560"/>
                  </a:xfrm>
                  <a:custGeom>
                    <a:avLst/>
                    <a:gdLst/>
                    <a:ahLst/>
                    <a:rect l="l" t="t" r="r" b="b"/>
                    <a:pathLst>
                      <a:path w="17" h="12">
                        <a:moveTo>
                          <a:pt x="0" y="0"/>
                        </a:moveTo>
                        <a:lnTo>
                          <a:pt x="5" y="4"/>
                        </a:lnTo>
                        <a:lnTo>
                          <a:pt x="12" y="0"/>
                        </a:lnTo>
                        <a:lnTo>
                          <a:pt x="16" y="6"/>
                        </a:lnTo>
                        <a:lnTo>
                          <a:pt x="9" y="11"/>
                        </a:lnTo>
                        <a:lnTo>
                          <a:pt x="2" y="6"/>
                        </a:lnTo>
                        <a:lnTo>
                          <a:pt x="0" y="0"/>
                        </a:lnTo>
                      </a:path>
                    </a:pathLst>
                  </a:custGeom>
                  <a:noFill/>
                  <a:ln cap="rnd" w="12600">
                    <a:solidFill>
                      <a:srgbClr val="99ff99"/>
                    </a:solidFill>
                    <a:round/>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Times New Roman"/>
                    </a:endParaRPr>
                  </a:p>
                </p:txBody>
              </p:sp>
              <p:sp>
                <p:nvSpPr>
                  <p:cNvPr id="887" name=""/>
                  <p:cNvSpPr/>
                  <p:nvPr/>
                </p:nvSpPr>
                <p:spPr>
                  <a:xfrm>
                    <a:off x="7273080" y="4174920"/>
                    <a:ext cx="11160" cy="10800"/>
                  </a:xfrm>
                  <a:custGeom>
                    <a:avLst/>
                    <a:gdLst/>
                    <a:ahLst/>
                    <a:rect l="l" t="t" r="r" b="b"/>
                    <a:pathLst>
                      <a:path w="8" h="8">
                        <a:moveTo>
                          <a:pt x="2" y="7"/>
                        </a:moveTo>
                        <a:lnTo>
                          <a:pt x="0" y="6"/>
                        </a:lnTo>
                        <a:lnTo>
                          <a:pt x="4" y="0"/>
                        </a:lnTo>
                        <a:lnTo>
                          <a:pt x="7" y="7"/>
                        </a:lnTo>
                        <a:lnTo>
                          <a:pt x="2" y="7"/>
                        </a:lnTo>
                      </a:path>
                    </a:pathLst>
                  </a:custGeom>
                  <a:solidFill>
                    <a:srgbClr val="ccffcc"/>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888" name=""/>
                  <p:cNvSpPr/>
                  <p:nvPr/>
                </p:nvSpPr>
                <p:spPr>
                  <a:xfrm>
                    <a:off x="7273080" y="4174920"/>
                    <a:ext cx="11160" cy="10800"/>
                  </a:xfrm>
                  <a:custGeom>
                    <a:avLst/>
                    <a:gdLst/>
                    <a:ahLst/>
                    <a:rect l="l" t="t" r="r" b="b"/>
                    <a:pathLst>
                      <a:path w="8" h="8">
                        <a:moveTo>
                          <a:pt x="2" y="7"/>
                        </a:moveTo>
                        <a:lnTo>
                          <a:pt x="0" y="6"/>
                        </a:lnTo>
                        <a:lnTo>
                          <a:pt x="4" y="0"/>
                        </a:lnTo>
                        <a:lnTo>
                          <a:pt x="7" y="7"/>
                        </a:lnTo>
                        <a:lnTo>
                          <a:pt x="2" y="7"/>
                        </a:lnTo>
                      </a:path>
                    </a:pathLst>
                  </a:custGeom>
                  <a:noFill/>
                  <a:ln cap="rnd" w="12600">
                    <a:solidFill>
                      <a:srgbClr val="99ff99"/>
                    </a:solidFill>
                    <a:round/>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889" name=""/>
                  <p:cNvSpPr/>
                  <p:nvPr/>
                </p:nvSpPr>
                <p:spPr>
                  <a:xfrm>
                    <a:off x="7470360" y="4282920"/>
                    <a:ext cx="15480" cy="9360"/>
                  </a:xfrm>
                  <a:custGeom>
                    <a:avLst/>
                    <a:gdLst/>
                    <a:ahLst/>
                    <a:rect l="l" t="t" r="r" b="b"/>
                    <a:pathLst>
                      <a:path w="11" h="7">
                        <a:moveTo>
                          <a:pt x="6" y="0"/>
                        </a:moveTo>
                        <a:lnTo>
                          <a:pt x="10" y="4"/>
                        </a:lnTo>
                        <a:lnTo>
                          <a:pt x="0" y="6"/>
                        </a:lnTo>
                        <a:lnTo>
                          <a:pt x="0" y="4"/>
                        </a:lnTo>
                        <a:lnTo>
                          <a:pt x="6" y="0"/>
                        </a:lnTo>
                      </a:path>
                    </a:pathLst>
                  </a:custGeom>
                  <a:solidFill>
                    <a:srgbClr val="ccffcc"/>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890" name=""/>
                  <p:cNvSpPr/>
                  <p:nvPr/>
                </p:nvSpPr>
                <p:spPr>
                  <a:xfrm>
                    <a:off x="7470360" y="4282920"/>
                    <a:ext cx="15480" cy="9360"/>
                  </a:xfrm>
                  <a:custGeom>
                    <a:avLst/>
                    <a:gdLst/>
                    <a:ahLst/>
                    <a:rect l="l" t="t" r="r" b="b"/>
                    <a:pathLst>
                      <a:path w="11" h="7">
                        <a:moveTo>
                          <a:pt x="6" y="0"/>
                        </a:moveTo>
                        <a:lnTo>
                          <a:pt x="10" y="4"/>
                        </a:lnTo>
                        <a:lnTo>
                          <a:pt x="0" y="6"/>
                        </a:lnTo>
                        <a:lnTo>
                          <a:pt x="0" y="4"/>
                        </a:lnTo>
                        <a:lnTo>
                          <a:pt x="6" y="0"/>
                        </a:lnTo>
                      </a:path>
                    </a:pathLst>
                  </a:custGeom>
                  <a:noFill/>
                  <a:ln cap="rnd" w="12600">
                    <a:solidFill>
                      <a:srgbClr val="99ff99"/>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891" name=""/>
                  <p:cNvSpPr/>
                  <p:nvPr/>
                </p:nvSpPr>
                <p:spPr>
                  <a:xfrm>
                    <a:off x="7766640" y="4469760"/>
                    <a:ext cx="6840" cy="21600"/>
                  </a:xfrm>
                  <a:custGeom>
                    <a:avLst/>
                    <a:gdLst/>
                    <a:ahLst/>
                    <a:rect l="l" t="t" r="r" b="b"/>
                    <a:pathLst>
                      <a:path w="5" h="16">
                        <a:moveTo>
                          <a:pt x="2" y="0"/>
                        </a:moveTo>
                        <a:lnTo>
                          <a:pt x="4" y="8"/>
                        </a:lnTo>
                        <a:lnTo>
                          <a:pt x="0" y="15"/>
                        </a:lnTo>
                        <a:lnTo>
                          <a:pt x="2" y="0"/>
                        </a:lnTo>
                      </a:path>
                    </a:pathLst>
                  </a:custGeom>
                  <a:solidFill>
                    <a:srgbClr val="ccffcc"/>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892" name=""/>
                  <p:cNvSpPr/>
                  <p:nvPr/>
                </p:nvSpPr>
                <p:spPr>
                  <a:xfrm>
                    <a:off x="7766640" y="4469760"/>
                    <a:ext cx="6840" cy="21600"/>
                  </a:xfrm>
                  <a:custGeom>
                    <a:avLst/>
                    <a:gdLst/>
                    <a:ahLst/>
                    <a:rect l="l" t="t" r="r" b="b"/>
                    <a:pathLst>
                      <a:path w="5" h="16">
                        <a:moveTo>
                          <a:pt x="2" y="0"/>
                        </a:moveTo>
                        <a:lnTo>
                          <a:pt x="4" y="8"/>
                        </a:lnTo>
                        <a:lnTo>
                          <a:pt x="0" y="15"/>
                        </a:lnTo>
                        <a:lnTo>
                          <a:pt x="2" y="0"/>
                        </a:lnTo>
                      </a:path>
                    </a:pathLst>
                  </a:custGeom>
                  <a:noFill/>
                  <a:ln cap="rnd" w="12600">
                    <a:solidFill>
                      <a:srgbClr val="99ff99"/>
                    </a:solidFill>
                    <a:round/>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893" name=""/>
                  <p:cNvSpPr/>
                  <p:nvPr/>
                </p:nvSpPr>
                <p:spPr>
                  <a:xfrm>
                    <a:off x="7654680" y="4845600"/>
                    <a:ext cx="11160" cy="13680"/>
                  </a:xfrm>
                  <a:custGeom>
                    <a:avLst/>
                    <a:gdLst/>
                    <a:ahLst/>
                    <a:rect l="l" t="t" r="r" b="b"/>
                    <a:pathLst>
                      <a:path w="8" h="10">
                        <a:moveTo>
                          <a:pt x="0" y="0"/>
                        </a:moveTo>
                        <a:lnTo>
                          <a:pt x="7" y="4"/>
                        </a:lnTo>
                        <a:lnTo>
                          <a:pt x="7" y="9"/>
                        </a:lnTo>
                        <a:lnTo>
                          <a:pt x="4" y="9"/>
                        </a:lnTo>
                        <a:lnTo>
                          <a:pt x="0" y="0"/>
                        </a:lnTo>
                      </a:path>
                    </a:pathLst>
                  </a:custGeom>
                  <a:solidFill>
                    <a:srgbClr val="ccffcc"/>
                  </a:solidFill>
                  <a:ln w="0">
                    <a:noFill/>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Times New Roman"/>
                    </a:endParaRPr>
                  </a:p>
                </p:txBody>
              </p:sp>
              <p:sp>
                <p:nvSpPr>
                  <p:cNvPr id="894" name=""/>
                  <p:cNvSpPr/>
                  <p:nvPr/>
                </p:nvSpPr>
                <p:spPr>
                  <a:xfrm>
                    <a:off x="7654680" y="4845600"/>
                    <a:ext cx="11160" cy="13680"/>
                  </a:xfrm>
                  <a:custGeom>
                    <a:avLst/>
                    <a:gdLst/>
                    <a:ahLst/>
                    <a:rect l="l" t="t" r="r" b="b"/>
                    <a:pathLst>
                      <a:path w="8" h="10">
                        <a:moveTo>
                          <a:pt x="0" y="0"/>
                        </a:moveTo>
                        <a:lnTo>
                          <a:pt x="7" y="4"/>
                        </a:lnTo>
                        <a:lnTo>
                          <a:pt x="7" y="9"/>
                        </a:lnTo>
                        <a:lnTo>
                          <a:pt x="4" y="9"/>
                        </a:lnTo>
                        <a:lnTo>
                          <a:pt x="0" y="0"/>
                        </a:lnTo>
                      </a:path>
                    </a:pathLst>
                  </a:custGeom>
                  <a:noFill/>
                  <a:ln cap="rnd" w="12600">
                    <a:solidFill>
                      <a:srgbClr val="99ff99"/>
                    </a:solidFill>
                    <a:round/>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Times New Roman"/>
                    </a:endParaRPr>
                  </a:p>
                </p:txBody>
              </p:sp>
              <p:sp>
                <p:nvSpPr>
                  <p:cNvPr id="895" name=""/>
                  <p:cNvSpPr/>
                  <p:nvPr/>
                </p:nvSpPr>
                <p:spPr>
                  <a:xfrm>
                    <a:off x="7592040" y="4870800"/>
                    <a:ext cx="74160" cy="81360"/>
                  </a:xfrm>
                  <a:custGeom>
                    <a:avLst/>
                    <a:gdLst/>
                    <a:ahLst/>
                    <a:rect l="l" t="t" r="r" b="b"/>
                    <a:pathLst>
                      <a:path w="53" h="59">
                        <a:moveTo>
                          <a:pt x="0" y="0"/>
                        </a:moveTo>
                        <a:lnTo>
                          <a:pt x="0" y="11"/>
                        </a:lnTo>
                        <a:lnTo>
                          <a:pt x="11" y="31"/>
                        </a:lnTo>
                        <a:lnTo>
                          <a:pt x="9" y="35"/>
                        </a:lnTo>
                        <a:lnTo>
                          <a:pt x="5" y="29"/>
                        </a:lnTo>
                        <a:lnTo>
                          <a:pt x="9" y="42"/>
                        </a:lnTo>
                        <a:lnTo>
                          <a:pt x="14" y="51"/>
                        </a:lnTo>
                        <a:lnTo>
                          <a:pt x="21" y="53"/>
                        </a:lnTo>
                        <a:lnTo>
                          <a:pt x="18" y="57"/>
                        </a:lnTo>
                        <a:lnTo>
                          <a:pt x="31" y="58"/>
                        </a:lnTo>
                        <a:lnTo>
                          <a:pt x="33" y="51"/>
                        </a:lnTo>
                        <a:lnTo>
                          <a:pt x="38" y="51"/>
                        </a:lnTo>
                        <a:lnTo>
                          <a:pt x="41" y="42"/>
                        </a:lnTo>
                        <a:lnTo>
                          <a:pt x="47" y="42"/>
                        </a:lnTo>
                        <a:lnTo>
                          <a:pt x="52" y="26"/>
                        </a:lnTo>
                        <a:lnTo>
                          <a:pt x="52" y="11"/>
                        </a:lnTo>
                        <a:lnTo>
                          <a:pt x="48" y="2"/>
                        </a:lnTo>
                        <a:lnTo>
                          <a:pt x="25" y="9"/>
                        </a:lnTo>
                        <a:lnTo>
                          <a:pt x="0" y="0"/>
                        </a:lnTo>
                      </a:path>
                    </a:pathLst>
                  </a:custGeom>
                  <a:solidFill>
                    <a:srgbClr val="ccffcc"/>
                  </a:solidFill>
                  <a:ln w="0">
                    <a:noFill/>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Times New Roman"/>
                    </a:endParaRPr>
                  </a:p>
                </p:txBody>
              </p:sp>
              <p:sp>
                <p:nvSpPr>
                  <p:cNvPr id="896" name=""/>
                  <p:cNvSpPr/>
                  <p:nvPr/>
                </p:nvSpPr>
                <p:spPr>
                  <a:xfrm>
                    <a:off x="7592040" y="4870800"/>
                    <a:ext cx="74160" cy="81360"/>
                  </a:xfrm>
                  <a:custGeom>
                    <a:avLst/>
                    <a:gdLst/>
                    <a:ahLst/>
                    <a:rect l="l" t="t" r="r" b="b"/>
                    <a:pathLst>
                      <a:path w="53" h="59">
                        <a:moveTo>
                          <a:pt x="0" y="0"/>
                        </a:moveTo>
                        <a:lnTo>
                          <a:pt x="0" y="11"/>
                        </a:lnTo>
                        <a:lnTo>
                          <a:pt x="11" y="31"/>
                        </a:lnTo>
                        <a:lnTo>
                          <a:pt x="9" y="35"/>
                        </a:lnTo>
                        <a:lnTo>
                          <a:pt x="5" y="29"/>
                        </a:lnTo>
                        <a:lnTo>
                          <a:pt x="9" y="42"/>
                        </a:lnTo>
                        <a:lnTo>
                          <a:pt x="14" y="51"/>
                        </a:lnTo>
                        <a:lnTo>
                          <a:pt x="21" y="53"/>
                        </a:lnTo>
                        <a:lnTo>
                          <a:pt x="18" y="57"/>
                        </a:lnTo>
                        <a:lnTo>
                          <a:pt x="31" y="58"/>
                        </a:lnTo>
                        <a:lnTo>
                          <a:pt x="33" y="51"/>
                        </a:lnTo>
                        <a:lnTo>
                          <a:pt x="38" y="51"/>
                        </a:lnTo>
                        <a:lnTo>
                          <a:pt x="41" y="42"/>
                        </a:lnTo>
                        <a:lnTo>
                          <a:pt x="47" y="42"/>
                        </a:lnTo>
                        <a:lnTo>
                          <a:pt x="52" y="26"/>
                        </a:lnTo>
                        <a:lnTo>
                          <a:pt x="52" y="11"/>
                        </a:lnTo>
                        <a:lnTo>
                          <a:pt x="48" y="2"/>
                        </a:lnTo>
                        <a:lnTo>
                          <a:pt x="25" y="9"/>
                        </a:lnTo>
                        <a:lnTo>
                          <a:pt x="0" y="0"/>
                        </a:lnTo>
                      </a:path>
                    </a:pathLst>
                  </a:custGeom>
                  <a:noFill/>
                  <a:ln cap="rnd" w="12600">
                    <a:solidFill>
                      <a:srgbClr val="99ff99"/>
                    </a:solidFill>
                    <a:round/>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Times New Roman"/>
                    </a:endParaRPr>
                  </a:p>
                </p:txBody>
              </p:sp>
              <p:sp>
                <p:nvSpPr>
                  <p:cNvPr id="897" name=""/>
                  <p:cNvSpPr/>
                  <p:nvPr/>
                </p:nvSpPr>
                <p:spPr>
                  <a:xfrm>
                    <a:off x="7909560" y="4183200"/>
                    <a:ext cx="9720" cy="5400"/>
                  </a:xfrm>
                  <a:custGeom>
                    <a:avLst/>
                    <a:gdLst/>
                    <a:ahLst/>
                    <a:rect l="l" t="t" r="r" b="b"/>
                    <a:pathLst>
                      <a:path w="7" h="4">
                        <a:moveTo>
                          <a:pt x="0" y="1"/>
                        </a:moveTo>
                        <a:lnTo>
                          <a:pt x="2" y="0"/>
                        </a:lnTo>
                        <a:lnTo>
                          <a:pt x="6" y="3"/>
                        </a:lnTo>
                        <a:lnTo>
                          <a:pt x="0" y="1"/>
                        </a:lnTo>
                      </a:path>
                    </a:pathLst>
                  </a:custGeom>
                  <a:solidFill>
                    <a:srgbClr val="ccffcc"/>
                  </a:solidFill>
                  <a:ln w="0">
                    <a:noFill/>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Times New Roman"/>
                    </a:endParaRPr>
                  </a:p>
                </p:txBody>
              </p:sp>
              <p:sp>
                <p:nvSpPr>
                  <p:cNvPr id="898" name=""/>
                  <p:cNvSpPr/>
                  <p:nvPr/>
                </p:nvSpPr>
                <p:spPr>
                  <a:xfrm>
                    <a:off x="7909560" y="4183200"/>
                    <a:ext cx="9720" cy="5400"/>
                  </a:xfrm>
                  <a:custGeom>
                    <a:avLst/>
                    <a:gdLst/>
                    <a:ahLst/>
                    <a:rect l="l" t="t" r="r" b="b"/>
                    <a:pathLst>
                      <a:path w="7" h="4">
                        <a:moveTo>
                          <a:pt x="0" y="1"/>
                        </a:moveTo>
                        <a:lnTo>
                          <a:pt x="2" y="0"/>
                        </a:lnTo>
                        <a:lnTo>
                          <a:pt x="6" y="3"/>
                        </a:lnTo>
                        <a:lnTo>
                          <a:pt x="0" y="1"/>
                        </a:lnTo>
                      </a:path>
                    </a:pathLst>
                  </a:custGeom>
                  <a:noFill/>
                  <a:ln cap="rnd" w="12600">
                    <a:solidFill>
                      <a:srgbClr val="99ff99"/>
                    </a:solidFill>
                    <a:round/>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Times New Roman"/>
                    </a:endParaRPr>
                  </a:p>
                </p:txBody>
              </p:sp>
              <p:sp>
                <p:nvSpPr>
                  <p:cNvPr id="899" name=""/>
                  <p:cNvSpPr/>
                  <p:nvPr/>
                </p:nvSpPr>
                <p:spPr>
                  <a:xfrm>
                    <a:off x="7943040" y="4150080"/>
                    <a:ext cx="20880" cy="13680"/>
                  </a:xfrm>
                  <a:custGeom>
                    <a:avLst/>
                    <a:gdLst/>
                    <a:ahLst/>
                    <a:rect l="l" t="t" r="r" b="b"/>
                    <a:pathLst>
                      <a:path w="15" h="10">
                        <a:moveTo>
                          <a:pt x="0" y="0"/>
                        </a:moveTo>
                        <a:lnTo>
                          <a:pt x="11" y="4"/>
                        </a:lnTo>
                        <a:lnTo>
                          <a:pt x="14" y="9"/>
                        </a:lnTo>
                        <a:lnTo>
                          <a:pt x="7" y="7"/>
                        </a:lnTo>
                        <a:lnTo>
                          <a:pt x="0" y="0"/>
                        </a:lnTo>
                      </a:path>
                    </a:pathLst>
                  </a:custGeom>
                  <a:solidFill>
                    <a:srgbClr val="ccffcc"/>
                  </a:solidFill>
                  <a:ln w="0">
                    <a:noFill/>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Times New Roman"/>
                    </a:endParaRPr>
                  </a:p>
                </p:txBody>
              </p:sp>
              <p:sp>
                <p:nvSpPr>
                  <p:cNvPr id="900" name=""/>
                  <p:cNvSpPr/>
                  <p:nvPr/>
                </p:nvSpPr>
                <p:spPr>
                  <a:xfrm>
                    <a:off x="7943040" y="4150080"/>
                    <a:ext cx="20880" cy="13680"/>
                  </a:xfrm>
                  <a:custGeom>
                    <a:avLst/>
                    <a:gdLst/>
                    <a:ahLst/>
                    <a:rect l="l" t="t" r="r" b="b"/>
                    <a:pathLst>
                      <a:path w="15" h="10">
                        <a:moveTo>
                          <a:pt x="0" y="0"/>
                        </a:moveTo>
                        <a:lnTo>
                          <a:pt x="11" y="4"/>
                        </a:lnTo>
                        <a:lnTo>
                          <a:pt x="14" y="9"/>
                        </a:lnTo>
                        <a:lnTo>
                          <a:pt x="7" y="7"/>
                        </a:lnTo>
                        <a:lnTo>
                          <a:pt x="0" y="0"/>
                        </a:lnTo>
                      </a:path>
                    </a:pathLst>
                  </a:custGeom>
                  <a:noFill/>
                  <a:ln cap="rnd" w="12600">
                    <a:solidFill>
                      <a:srgbClr val="99ff99"/>
                    </a:solidFill>
                    <a:round/>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Times New Roman"/>
                    </a:endParaRPr>
                  </a:p>
                </p:txBody>
              </p:sp>
              <p:sp>
                <p:nvSpPr>
                  <p:cNvPr id="901" name=""/>
                  <p:cNvSpPr/>
                  <p:nvPr/>
                </p:nvSpPr>
                <p:spPr>
                  <a:xfrm>
                    <a:off x="7902360" y="4129200"/>
                    <a:ext cx="27720" cy="13680"/>
                  </a:xfrm>
                  <a:custGeom>
                    <a:avLst/>
                    <a:gdLst/>
                    <a:ahLst/>
                    <a:rect l="l" t="t" r="r" b="b"/>
                    <a:pathLst>
                      <a:path w="20" h="10">
                        <a:moveTo>
                          <a:pt x="0" y="0"/>
                        </a:moveTo>
                        <a:lnTo>
                          <a:pt x="12" y="2"/>
                        </a:lnTo>
                        <a:lnTo>
                          <a:pt x="19" y="9"/>
                        </a:lnTo>
                        <a:lnTo>
                          <a:pt x="7" y="9"/>
                        </a:lnTo>
                        <a:lnTo>
                          <a:pt x="0" y="6"/>
                        </a:lnTo>
                        <a:lnTo>
                          <a:pt x="0" y="0"/>
                        </a:lnTo>
                      </a:path>
                    </a:pathLst>
                  </a:custGeom>
                  <a:solidFill>
                    <a:srgbClr val="ccffcc"/>
                  </a:solidFill>
                  <a:ln w="0">
                    <a:noFill/>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Times New Roman"/>
                    </a:endParaRPr>
                  </a:p>
                </p:txBody>
              </p:sp>
              <p:sp>
                <p:nvSpPr>
                  <p:cNvPr id="902" name=""/>
                  <p:cNvSpPr/>
                  <p:nvPr/>
                </p:nvSpPr>
                <p:spPr>
                  <a:xfrm>
                    <a:off x="7902360" y="4129200"/>
                    <a:ext cx="27720" cy="13680"/>
                  </a:xfrm>
                  <a:custGeom>
                    <a:avLst/>
                    <a:gdLst/>
                    <a:ahLst/>
                    <a:rect l="l" t="t" r="r" b="b"/>
                    <a:pathLst>
                      <a:path w="20" h="10">
                        <a:moveTo>
                          <a:pt x="0" y="0"/>
                        </a:moveTo>
                        <a:lnTo>
                          <a:pt x="12" y="2"/>
                        </a:lnTo>
                        <a:lnTo>
                          <a:pt x="19" y="9"/>
                        </a:lnTo>
                        <a:lnTo>
                          <a:pt x="7" y="9"/>
                        </a:lnTo>
                        <a:lnTo>
                          <a:pt x="0" y="6"/>
                        </a:lnTo>
                        <a:lnTo>
                          <a:pt x="0" y="0"/>
                        </a:lnTo>
                      </a:path>
                    </a:pathLst>
                  </a:custGeom>
                  <a:noFill/>
                  <a:ln cap="rnd" w="12600">
                    <a:solidFill>
                      <a:srgbClr val="99ff99"/>
                    </a:solidFill>
                    <a:round/>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Times New Roman"/>
                    </a:endParaRPr>
                  </a:p>
                </p:txBody>
              </p:sp>
              <p:sp>
                <p:nvSpPr>
                  <p:cNvPr id="903" name=""/>
                  <p:cNvSpPr/>
                  <p:nvPr/>
                </p:nvSpPr>
                <p:spPr>
                  <a:xfrm>
                    <a:off x="7927560" y="4112640"/>
                    <a:ext cx="19440" cy="26280"/>
                  </a:xfrm>
                  <a:custGeom>
                    <a:avLst/>
                    <a:gdLst/>
                    <a:ahLst/>
                    <a:rect l="l" t="t" r="r" b="b"/>
                    <a:pathLst>
                      <a:path w="14" h="19">
                        <a:moveTo>
                          <a:pt x="0" y="0"/>
                        </a:moveTo>
                        <a:lnTo>
                          <a:pt x="13" y="18"/>
                        </a:lnTo>
                        <a:lnTo>
                          <a:pt x="5" y="12"/>
                        </a:lnTo>
                        <a:lnTo>
                          <a:pt x="0" y="0"/>
                        </a:lnTo>
                      </a:path>
                    </a:pathLst>
                  </a:custGeom>
                  <a:solidFill>
                    <a:srgbClr val="ccffcc"/>
                  </a:solidFill>
                  <a:ln w="0">
                    <a:noFill/>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Times New Roman"/>
                    </a:endParaRPr>
                  </a:p>
                </p:txBody>
              </p:sp>
              <p:sp>
                <p:nvSpPr>
                  <p:cNvPr id="904" name=""/>
                  <p:cNvSpPr/>
                  <p:nvPr/>
                </p:nvSpPr>
                <p:spPr>
                  <a:xfrm>
                    <a:off x="7927560" y="4112640"/>
                    <a:ext cx="19440" cy="26280"/>
                  </a:xfrm>
                  <a:custGeom>
                    <a:avLst/>
                    <a:gdLst/>
                    <a:ahLst/>
                    <a:rect l="l" t="t" r="r" b="b"/>
                    <a:pathLst>
                      <a:path w="14" h="19">
                        <a:moveTo>
                          <a:pt x="0" y="0"/>
                        </a:moveTo>
                        <a:lnTo>
                          <a:pt x="13" y="18"/>
                        </a:lnTo>
                        <a:lnTo>
                          <a:pt x="5" y="12"/>
                        </a:lnTo>
                        <a:lnTo>
                          <a:pt x="0" y="0"/>
                        </a:lnTo>
                      </a:path>
                    </a:pathLst>
                  </a:custGeom>
                  <a:noFill/>
                  <a:ln cap="rnd" w="12600">
                    <a:solidFill>
                      <a:srgbClr val="99ff99"/>
                    </a:solidFill>
                    <a:round/>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Times New Roman"/>
                    </a:endParaRPr>
                  </a:p>
                </p:txBody>
              </p:sp>
              <p:sp>
                <p:nvSpPr>
                  <p:cNvPr id="905" name=""/>
                  <p:cNvSpPr/>
                  <p:nvPr/>
                </p:nvSpPr>
                <p:spPr>
                  <a:xfrm>
                    <a:off x="7881480" y="4094640"/>
                    <a:ext cx="29160" cy="19440"/>
                  </a:xfrm>
                  <a:custGeom>
                    <a:avLst/>
                    <a:gdLst/>
                    <a:ahLst/>
                    <a:rect l="l" t="t" r="r" b="b"/>
                    <a:pathLst>
                      <a:path w="21" h="14">
                        <a:moveTo>
                          <a:pt x="0" y="0"/>
                        </a:moveTo>
                        <a:lnTo>
                          <a:pt x="17" y="9"/>
                        </a:lnTo>
                        <a:lnTo>
                          <a:pt x="20" y="13"/>
                        </a:lnTo>
                        <a:lnTo>
                          <a:pt x="3" y="5"/>
                        </a:lnTo>
                        <a:lnTo>
                          <a:pt x="0" y="0"/>
                        </a:lnTo>
                      </a:path>
                    </a:pathLst>
                  </a:custGeom>
                  <a:solidFill>
                    <a:srgbClr val="ccffcc"/>
                  </a:solidFill>
                  <a:ln w="0">
                    <a:noFill/>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Times New Roman"/>
                    </a:endParaRPr>
                  </a:p>
                </p:txBody>
              </p:sp>
              <p:sp>
                <p:nvSpPr>
                  <p:cNvPr id="906" name=""/>
                  <p:cNvSpPr/>
                  <p:nvPr/>
                </p:nvSpPr>
                <p:spPr>
                  <a:xfrm>
                    <a:off x="7881480" y="4094640"/>
                    <a:ext cx="29160" cy="19440"/>
                  </a:xfrm>
                  <a:custGeom>
                    <a:avLst/>
                    <a:gdLst/>
                    <a:ahLst/>
                    <a:rect l="l" t="t" r="r" b="b"/>
                    <a:pathLst>
                      <a:path w="21" h="14">
                        <a:moveTo>
                          <a:pt x="0" y="0"/>
                        </a:moveTo>
                        <a:lnTo>
                          <a:pt x="17" y="9"/>
                        </a:lnTo>
                        <a:lnTo>
                          <a:pt x="20" y="13"/>
                        </a:lnTo>
                        <a:lnTo>
                          <a:pt x="3" y="5"/>
                        </a:lnTo>
                        <a:lnTo>
                          <a:pt x="0" y="0"/>
                        </a:lnTo>
                      </a:path>
                    </a:pathLst>
                  </a:custGeom>
                  <a:noFill/>
                  <a:ln cap="rnd" w="12600">
                    <a:solidFill>
                      <a:srgbClr val="99ff99"/>
                    </a:solidFill>
                    <a:round/>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Times New Roman"/>
                    </a:endParaRPr>
                  </a:p>
                </p:txBody>
              </p:sp>
              <p:sp>
                <p:nvSpPr>
                  <p:cNvPr id="907" name=""/>
                  <p:cNvSpPr/>
                  <p:nvPr/>
                </p:nvSpPr>
                <p:spPr>
                  <a:xfrm>
                    <a:off x="7853400" y="4101840"/>
                    <a:ext cx="14040" cy="12240"/>
                  </a:xfrm>
                  <a:custGeom>
                    <a:avLst/>
                    <a:gdLst/>
                    <a:ahLst/>
                    <a:rect l="l" t="t" r="r" b="b"/>
                    <a:pathLst>
                      <a:path w="10" h="9">
                        <a:moveTo>
                          <a:pt x="0" y="4"/>
                        </a:moveTo>
                        <a:lnTo>
                          <a:pt x="0" y="2"/>
                        </a:lnTo>
                        <a:lnTo>
                          <a:pt x="5" y="0"/>
                        </a:lnTo>
                        <a:lnTo>
                          <a:pt x="9" y="8"/>
                        </a:lnTo>
                        <a:lnTo>
                          <a:pt x="0" y="4"/>
                        </a:lnTo>
                      </a:path>
                    </a:pathLst>
                  </a:custGeom>
                  <a:solidFill>
                    <a:srgbClr val="ccffcc"/>
                  </a:solidFill>
                  <a:ln w="0">
                    <a:noFill/>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Times New Roman"/>
                    </a:endParaRPr>
                  </a:p>
                </p:txBody>
              </p:sp>
              <p:sp>
                <p:nvSpPr>
                  <p:cNvPr id="908" name=""/>
                  <p:cNvSpPr/>
                  <p:nvPr/>
                </p:nvSpPr>
                <p:spPr>
                  <a:xfrm>
                    <a:off x="7853400" y="4101840"/>
                    <a:ext cx="14040" cy="12240"/>
                  </a:xfrm>
                  <a:custGeom>
                    <a:avLst/>
                    <a:gdLst/>
                    <a:ahLst/>
                    <a:rect l="l" t="t" r="r" b="b"/>
                    <a:pathLst>
                      <a:path w="10" h="9">
                        <a:moveTo>
                          <a:pt x="0" y="4"/>
                        </a:moveTo>
                        <a:lnTo>
                          <a:pt x="0" y="2"/>
                        </a:lnTo>
                        <a:lnTo>
                          <a:pt x="5" y="0"/>
                        </a:lnTo>
                        <a:lnTo>
                          <a:pt x="9" y="8"/>
                        </a:lnTo>
                        <a:lnTo>
                          <a:pt x="0" y="4"/>
                        </a:lnTo>
                      </a:path>
                    </a:pathLst>
                  </a:custGeom>
                  <a:noFill/>
                  <a:ln cap="rnd" w="12600">
                    <a:solidFill>
                      <a:srgbClr val="99ff99"/>
                    </a:solidFill>
                    <a:round/>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Times New Roman"/>
                    </a:endParaRPr>
                  </a:p>
                </p:txBody>
              </p:sp>
              <p:sp>
                <p:nvSpPr>
                  <p:cNvPr id="909" name=""/>
                  <p:cNvSpPr/>
                  <p:nvPr/>
                </p:nvSpPr>
                <p:spPr>
                  <a:xfrm>
                    <a:off x="7849080" y="4098960"/>
                    <a:ext cx="2520" cy="6840"/>
                  </a:xfrm>
                  <a:custGeom>
                    <a:avLst/>
                    <a:gdLst/>
                    <a:ahLst/>
                    <a:rect l="l" t="t" r="r" b="b"/>
                    <a:pathLst>
                      <a:path w="2" h="5">
                        <a:moveTo>
                          <a:pt x="1" y="0"/>
                        </a:moveTo>
                        <a:lnTo>
                          <a:pt x="1" y="4"/>
                        </a:lnTo>
                        <a:lnTo>
                          <a:pt x="0" y="0"/>
                        </a:lnTo>
                        <a:lnTo>
                          <a:pt x="1" y="0"/>
                        </a:lnTo>
                      </a:path>
                    </a:pathLst>
                  </a:custGeom>
                  <a:solidFill>
                    <a:srgbClr val="ccffcc"/>
                  </a:solidFill>
                  <a:ln w="0">
                    <a:noFill/>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910" name=""/>
                  <p:cNvSpPr/>
                  <p:nvPr/>
                </p:nvSpPr>
                <p:spPr>
                  <a:xfrm>
                    <a:off x="7849080" y="4098960"/>
                    <a:ext cx="2520" cy="6840"/>
                  </a:xfrm>
                  <a:custGeom>
                    <a:avLst/>
                    <a:gdLst/>
                    <a:ahLst/>
                    <a:rect l="l" t="t" r="r" b="b"/>
                    <a:pathLst>
                      <a:path w="2" h="5">
                        <a:moveTo>
                          <a:pt x="1" y="0"/>
                        </a:moveTo>
                        <a:lnTo>
                          <a:pt x="1" y="4"/>
                        </a:lnTo>
                        <a:lnTo>
                          <a:pt x="0" y="0"/>
                        </a:lnTo>
                        <a:lnTo>
                          <a:pt x="1" y="0"/>
                        </a:lnTo>
                      </a:path>
                    </a:pathLst>
                  </a:custGeom>
                  <a:noFill/>
                  <a:ln cap="rnd" w="12600">
                    <a:solidFill>
                      <a:srgbClr val="99ff99"/>
                    </a:solidFill>
                    <a:round/>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911" name=""/>
                  <p:cNvSpPr/>
                  <p:nvPr/>
                </p:nvSpPr>
                <p:spPr>
                  <a:xfrm>
                    <a:off x="7839360" y="4074120"/>
                    <a:ext cx="23760" cy="16560"/>
                  </a:xfrm>
                  <a:custGeom>
                    <a:avLst/>
                    <a:gdLst/>
                    <a:ahLst/>
                    <a:rect l="l" t="t" r="r" b="b"/>
                    <a:pathLst>
                      <a:path w="17" h="12">
                        <a:moveTo>
                          <a:pt x="0" y="0"/>
                        </a:moveTo>
                        <a:lnTo>
                          <a:pt x="16" y="11"/>
                        </a:lnTo>
                        <a:lnTo>
                          <a:pt x="7" y="8"/>
                        </a:lnTo>
                        <a:lnTo>
                          <a:pt x="0" y="0"/>
                        </a:lnTo>
                      </a:path>
                    </a:pathLst>
                  </a:custGeom>
                  <a:solidFill>
                    <a:srgbClr val="ccffcc"/>
                  </a:solidFill>
                  <a:ln w="0">
                    <a:noFill/>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Times New Roman"/>
                    </a:endParaRPr>
                  </a:p>
                </p:txBody>
              </p:sp>
              <p:sp>
                <p:nvSpPr>
                  <p:cNvPr id="912" name=""/>
                  <p:cNvSpPr/>
                  <p:nvPr/>
                </p:nvSpPr>
                <p:spPr>
                  <a:xfrm>
                    <a:off x="7839360" y="4074120"/>
                    <a:ext cx="23760" cy="16560"/>
                  </a:xfrm>
                  <a:custGeom>
                    <a:avLst/>
                    <a:gdLst/>
                    <a:ahLst/>
                    <a:rect l="l" t="t" r="r" b="b"/>
                    <a:pathLst>
                      <a:path w="17" h="12">
                        <a:moveTo>
                          <a:pt x="0" y="0"/>
                        </a:moveTo>
                        <a:lnTo>
                          <a:pt x="16" y="11"/>
                        </a:lnTo>
                        <a:lnTo>
                          <a:pt x="7" y="8"/>
                        </a:lnTo>
                        <a:lnTo>
                          <a:pt x="0" y="0"/>
                        </a:lnTo>
                      </a:path>
                    </a:pathLst>
                  </a:custGeom>
                  <a:noFill/>
                  <a:ln cap="rnd" w="12600">
                    <a:solidFill>
                      <a:srgbClr val="99ff99"/>
                    </a:solidFill>
                    <a:round/>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Times New Roman"/>
                    </a:endParaRPr>
                  </a:p>
                </p:txBody>
              </p:sp>
              <p:sp>
                <p:nvSpPr>
                  <p:cNvPr id="913" name=""/>
                  <p:cNvSpPr/>
                  <p:nvPr/>
                </p:nvSpPr>
                <p:spPr>
                  <a:xfrm>
                    <a:off x="6931800" y="3827880"/>
                    <a:ext cx="28080" cy="23400"/>
                  </a:xfrm>
                  <a:custGeom>
                    <a:avLst/>
                    <a:gdLst/>
                    <a:ahLst/>
                    <a:rect l="l" t="t" r="r" b="b"/>
                    <a:pathLst>
                      <a:path w="20" h="17">
                        <a:moveTo>
                          <a:pt x="0" y="9"/>
                        </a:moveTo>
                        <a:lnTo>
                          <a:pt x="14" y="0"/>
                        </a:lnTo>
                        <a:lnTo>
                          <a:pt x="17" y="3"/>
                        </a:lnTo>
                        <a:lnTo>
                          <a:pt x="19" y="11"/>
                        </a:lnTo>
                        <a:lnTo>
                          <a:pt x="14" y="5"/>
                        </a:lnTo>
                        <a:lnTo>
                          <a:pt x="9" y="16"/>
                        </a:lnTo>
                        <a:lnTo>
                          <a:pt x="0" y="9"/>
                        </a:lnTo>
                      </a:path>
                    </a:pathLst>
                  </a:custGeom>
                  <a:solidFill>
                    <a:srgbClr val="ccffcc"/>
                  </a:solidFill>
                  <a:ln w="0">
                    <a:noFill/>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Times New Roman"/>
                    </a:endParaRPr>
                  </a:p>
                </p:txBody>
              </p:sp>
              <p:sp>
                <p:nvSpPr>
                  <p:cNvPr id="914" name=""/>
                  <p:cNvSpPr/>
                  <p:nvPr/>
                </p:nvSpPr>
                <p:spPr>
                  <a:xfrm>
                    <a:off x="6931800" y="3827880"/>
                    <a:ext cx="28080" cy="23400"/>
                  </a:xfrm>
                  <a:custGeom>
                    <a:avLst/>
                    <a:gdLst/>
                    <a:ahLst/>
                    <a:rect l="l" t="t" r="r" b="b"/>
                    <a:pathLst>
                      <a:path w="20" h="17">
                        <a:moveTo>
                          <a:pt x="0" y="9"/>
                        </a:moveTo>
                        <a:lnTo>
                          <a:pt x="14" y="0"/>
                        </a:lnTo>
                        <a:lnTo>
                          <a:pt x="17" y="3"/>
                        </a:lnTo>
                        <a:lnTo>
                          <a:pt x="19" y="11"/>
                        </a:lnTo>
                        <a:lnTo>
                          <a:pt x="14" y="5"/>
                        </a:lnTo>
                        <a:lnTo>
                          <a:pt x="9" y="16"/>
                        </a:lnTo>
                        <a:lnTo>
                          <a:pt x="0" y="9"/>
                        </a:lnTo>
                      </a:path>
                    </a:pathLst>
                  </a:custGeom>
                  <a:noFill/>
                  <a:ln cap="rnd" w="12600">
                    <a:solidFill>
                      <a:srgbClr val="99ff99"/>
                    </a:solidFill>
                    <a:round/>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Times New Roman"/>
                    </a:endParaRPr>
                  </a:p>
                </p:txBody>
              </p:sp>
              <p:sp>
                <p:nvSpPr>
                  <p:cNvPr id="915" name=""/>
                  <p:cNvSpPr/>
                  <p:nvPr/>
                </p:nvSpPr>
                <p:spPr>
                  <a:xfrm>
                    <a:off x="7626960" y="3978360"/>
                    <a:ext cx="12600" cy="7200"/>
                  </a:xfrm>
                  <a:custGeom>
                    <a:avLst/>
                    <a:gdLst/>
                    <a:ahLst/>
                    <a:rect l="l" t="t" r="r" b="b"/>
                    <a:pathLst>
                      <a:path w="9" h="5">
                        <a:moveTo>
                          <a:pt x="0" y="0"/>
                        </a:moveTo>
                        <a:lnTo>
                          <a:pt x="8" y="0"/>
                        </a:lnTo>
                        <a:lnTo>
                          <a:pt x="6" y="4"/>
                        </a:lnTo>
                        <a:lnTo>
                          <a:pt x="2" y="4"/>
                        </a:lnTo>
                        <a:lnTo>
                          <a:pt x="0" y="0"/>
                        </a:lnTo>
                      </a:path>
                    </a:pathLst>
                  </a:custGeom>
                  <a:solidFill>
                    <a:srgbClr val="ccffcc"/>
                  </a:solidFill>
                  <a:ln w="0">
                    <a:noFill/>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Times New Roman"/>
                    </a:endParaRPr>
                  </a:p>
                </p:txBody>
              </p:sp>
              <p:sp>
                <p:nvSpPr>
                  <p:cNvPr id="916" name=""/>
                  <p:cNvSpPr/>
                  <p:nvPr/>
                </p:nvSpPr>
                <p:spPr>
                  <a:xfrm>
                    <a:off x="7626960" y="3978360"/>
                    <a:ext cx="12600" cy="7200"/>
                  </a:xfrm>
                  <a:custGeom>
                    <a:avLst/>
                    <a:gdLst/>
                    <a:ahLst/>
                    <a:rect l="l" t="t" r="r" b="b"/>
                    <a:pathLst>
                      <a:path w="9" h="5">
                        <a:moveTo>
                          <a:pt x="0" y="0"/>
                        </a:moveTo>
                        <a:lnTo>
                          <a:pt x="8" y="0"/>
                        </a:lnTo>
                        <a:lnTo>
                          <a:pt x="6" y="4"/>
                        </a:lnTo>
                        <a:lnTo>
                          <a:pt x="2" y="4"/>
                        </a:lnTo>
                        <a:lnTo>
                          <a:pt x="0" y="0"/>
                        </a:lnTo>
                      </a:path>
                    </a:pathLst>
                  </a:custGeom>
                  <a:noFill/>
                  <a:ln cap="rnd" w="12600">
                    <a:solidFill>
                      <a:srgbClr val="99ff99"/>
                    </a:solidFill>
                    <a:round/>
                  </a:ln>
                </p:spPr>
                <p:style>
                  <a:lnRef idx="0"/>
                  <a:fillRef idx="0"/>
                  <a:effectRef idx="0"/>
                  <a:fontRef idx="minor"/>
                </p:style>
                <p:txBody>
                  <a:bodyPr lIns="90000" rIns="90000" tIns="-39600" bIns="-39600" anchor="t">
                    <a:noAutofit/>
                  </a:bodyPr>
                  <a:p>
                    <a:endParaRPr b="0" lang="en-US" sz="2400" strike="noStrike" u="none">
                      <a:solidFill>
                        <a:srgbClr val="000000"/>
                      </a:solidFill>
                      <a:effectLst/>
                      <a:uFillTx/>
                      <a:latin typeface="Times New Roman"/>
                    </a:endParaRPr>
                  </a:p>
                </p:txBody>
              </p:sp>
              <p:sp>
                <p:nvSpPr>
                  <p:cNvPr id="917" name=""/>
                  <p:cNvSpPr/>
                  <p:nvPr/>
                </p:nvSpPr>
                <p:spPr>
                  <a:xfrm>
                    <a:off x="7506720" y="3988080"/>
                    <a:ext cx="212400" cy="172800"/>
                  </a:xfrm>
                  <a:custGeom>
                    <a:avLst/>
                    <a:gdLst/>
                    <a:ahLst/>
                    <a:rect l="l" t="t" r="r" b="b"/>
                    <a:pathLst>
                      <a:path w="152" h="125">
                        <a:moveTo>
                          <a:pt x="2" y="39"/>
                        </a:moveTo>
                        <a:lnTo>
                          <a:pt x="2" y="0"/>
                        </a:lnTo>
                        <a:lnTo>
                          <a:pt x="53" y="18"/>
                        </a:lnTo>
                        <a:lnTo>
                          <a:pt x="69" y="31"/>
                        </a:lnTo>
                        <a:lnTo>
                          <a:pt x="75" y="46"/>
                        </a:lnTo>
                        <a:lnTo>
                          <a:pt x="102" y="55"/>
                        </a:lnTo>
                        <a:lnTo>
                          <a:pt x="106" y="64"/>
                        </a:lnTo>
                        <a:lnTo>
                          <a:pt x="93" y="66"/>
                        </a:lnTo>
                        <a:lnTo>
                          <a:pt x="97" y="75"/>
                        </a:lnTo>
                        <a:lnTo>
                          <a:pt x="107" y="84"/>
                        </a:lnTo>
                        <a:lnTo>
                          <a:pt x="116" y="97"/>
                        </a:lnTo>
                        <a:lnTo>
                          <a:pt x="126" y="99"/>
                        </a:lnTo>
                        <a:lnTo>
                          <a:pt x="126" y="106"/>
                        </a:lnTo>
                        <a:lnTo>
                          <a:pt x="139" y="110"/>
                        </a:lnTo>
                        <a:lnTo>
                          <a:pt x="137" y="113"/>
                        </a:lnTo>
                        <a:lnTo>
                          <a:pt x="151" y="117"/>
                        </a:lnTo>
                        <a:lnTo>
                          <a:pt x="144" y="119"/>
                        </a:lnTo>
                        <a:lnTo>
                          <a:pt x="147" y="121"/>
                        </a:lnTo>
                        <a:lnTo>
                          <a:pt x="144" y="124"/>
                        </a:lnTo>
                        <a:lnTo>
                          <a:pt x="137" y="121"/>
                        </a:lnTo>
                        <a:lnTo>
                          <a:pt x="104" y="115"/>
                        </a:lnTo>
                        <a:lnTo>
                          <a:pt x="91" y="102"/>
                        </a:lnTo>
                        <a:lnTo>
                          <a:pt x="91" y="100"/>
                        </a:lnTo>
                        <a:lnTo>
                          <a:pt x="87" y="99"/>
                        </a:lnTo>
                        <a:lnTo>
                          <a:pt x="80" y="88"/>
                        </a:lnTo>
                        <a:lnTo>
                          <a:pt x="53" y="77"/>
                        </a:lnTo>
                        <a:lnTo>
                          <a:pt x="49" y="79"/>
                        </a:lnTo>
                        <a:lnTo>
                          <a:pt x="44" y="77"/>
                        </a:lnTo>
                        <a:lnTo>
                          <a:pt x="44" y="82"/>
                        </a:lnTo>
                        <a:lnTo>
                          <a:pt x="40" y="84"/>
                        </a:lnTo>
                        <a:lnTo>
                          <a:pt x="38" y="86"/>
                        </a:lnTo>
                        <a:lnTo>
                          <a:pt x="31" y="90"/>
                        </a:lnTo>
                        <a:lnTo>
                          <a:pt x="36" y="97"/>
                        </a:lnTo>
                        <a:lnTo>
                          <a:pt x="28" y="102"/>
                        </a:lnTo>
                        <a:lnTo>
                          <a:pt x="4" y="100"/>
                        </a:lnTo>
                        <a:lnTo>
                          <a:pt x="0" y="66"/>
                        </a:lnTo>
                        <a:lnTo>
                          <a:pt x="2" y="39"/>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18" name=""/>
                  <p:cNvSpPr/>
                  <p:nvPr/>
                </p:nvSpPr>
                <p:spPr>
                  <a:xfrm>
                    <a:off x="7506720" y="3988080"/>
                    <a:ext cx="212400" cy="172800"/>
                  </a:xfrm>
                  <a:custGeom>
                    <a:avLst/>
                    <a:gdLst/>
                    <a:ahLst/>
                    <a:rect l="l" t="t" r="r" b="b"/>
                    <a:pathLst>
                      <a:path w="152" h="125">
                        <a:moveTo>
                          <a:pt x="2" y="39"/>
                        </a:moveTo>
                        <a:lnTo>
                          <a:pt x="2" y="0"/>
                        </a:lnTo>
                        <a:lnTo>
                          <a:pt x="53" y="18"/>
                        </a:lnTo>
                        <a:lnTo>
                          <a:pt x="69" y="31"/>
                        </a:lnTo>
                        <a:lnTo>
                          <a:pt x="75" y="46"/>
                        </a:lnTo>
                        <a:lnTo>
                          <a:pt x="102" y="55"/>
                        </a:lnTo>
                        <a:lnTo>
                          <a:pt x="106" y="64"/>
                        </a:lnTo>
                        <a:lnTo>
                          <a:pt x="93" y="66"/>
                        </a:lnTo>
                        <a:lnTo>
                          <a:pt x="97" y="75"/>
                        </a:lnTo>
                        <a:lnTo>
                          <a:pt x="107" y="84"/>
                        </a:lnTo>
                        <a:lnTo>
                          <a:pt x="116" y="97"/>
                        </a:lnTo>
                        <a:lnTo>
                          <a:pt x="126" y="99"/>
                        </a:lnTo>
                        <a:lnTo>
                          <a:pt x="126" y="106"/>
                        </a:lnTo>
                        <a:lnTo>
                          <a:pt x="139" y="110"/>
                        </a:lnTo>
                        <a:lnTo>
                          <a:pt x="137" y="113"/>
                        </a:lnTo>
                        <a:lnTo>
                          <a:pt x="151" y="117"/>
                        </a:lnTo>
                        <a:lnTo>
                          <a:pt x="144" y="119"/>
                        </a:lnTo>
                        <a:lnTo>
                          <a:pt x="147" y="121"/>
                        </a:lnTo>
                        <a:lnTo>
                          <a:pt x="144" y="124"/>
                        </a:lnTo>
                        <a:lnTo>
                          <a:pt x="137" y="121"/>
                        </a:lnTo>
                        <a:lnTo>
                          <a:pt x="104" y="115"/>
                        </a:lnTo>
                        <a:lnTo>
                          <a:pt x="91" y="102"/>
                        </a:lnTo>
                        <a:lnTo>
                          <a:pt x="91" y="100"/>
                        </a:lnTo>
                        <a:lnTo>
                          <a:pt x="87" y="99"/>
                        </a:lnTo>
                        <a:lnTo>
                          <a:pt x="80" y="88"/>
                        </a:lnTo>
                        <a:lnTo>
                          <a:pt x="53" y="77"/>
                        </a:lnTo>
                        <a:lnTo>
                          <a:pt x="49" y="79"/>
                        </a:lnTo>
                        <a:lnTo>
                          <a:pt x="44" y="77"/>
                        </a:lnTo>
                        <a:lnTo>
                          <a:pt x="44" y="82"/>
                        </a:lnTo>
                        <a:lnTo>
                          <a:pt x="40" y="84"/>
                        </a:lnTo>
                        <a:lnTo>
                          <a:pt x="38" y="86"/>
                        </a:lnTo>
                        <a:lnTo>
                          <a:pt x="31" y="90"/>
                        </a:lnTo>
                        <a:lnTo>
                          <a:pt x="36" y="97"/>
                        </a:lnTo>
                        <a:lnTo>
                          <a:pt x="28" y="102"/>
                        </a:lnTo>
                        <a:lnTo>
                          <a:pt x="4" y="100"/>
                        </a:lnTo>
                        <a:lnTo>
                          <a:pt x="0" y="66"/>
                        </a:lnTo>
                        <a:lnTo>
                          <a:pt x="2" y="39"/>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19" name=""/>
                  <p:cNvSpPr/>
                  <p:nvPr/>
                </p:nvSpPr>
                <p:spPr>
                  <a:xfrm>
                    <a:off x="7710840" y="4132080"/>
                    <a:ext cx="10800" cy="9720"/>
                  </a:xfrm>
                  <a:custGeom>
                    <a:avLst/>
                    <a:gdLst/>
                    <a:ahLst/>
                    <a:rect l="l" t="t" r="r" b="b"/>
                    <a:pathLst>
                      <a:path w="8" h="7">
                        <a:moveTo>
                          <a:pt x="0" y="0"/>
                        </a:moveTo>
                        <a:lnTo>
                          <a:pt x="5" y="2"/>
                        </a:lnTo>
                        <a:lnTo>
                          <a:pt x="7" y="6"/>
                        </a:lnTo>
                        <a:lnTo>
                          <a:pt x="2" y="4"/>
                        </a:lnTo>
                        <a:lnTo>
                          <a:pt x="0" y="0"/>
                        </a:lnTo>
                      </a:path>
                    </a:pathLst>
                  </a:custGeom>
                  <a:solidFill>
                    <a:srgbClr val="ccffcc"/>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920" name=""/>
                  <p:cNvSpPr/>
                  <p:nvPr/>
                </p:nvSpPr>
                <p:spPr>
                  <a:xfrm>
                    <a:off x="7710840" y="4132080"/>
                    <a:ext cx="10800" cy="9720"/>
                  </a:xfrm>
                  <a:custGeom>
                    <a:avLst/>
                    <a:gdLst/>
                    <a:ahLst/>
                    <a:rect l="l" t="t" r="r" b="b"/>
                    <a:pathLst>
                      <a:path w="8" h="7">
                        <a:moveTo>
                          <a:pt x="0" y="0"/>
                        </a:moveTo>
                        <a:lnTo>
                          <a:pt x="5" y="2"/>
                        </a:lnTo>
                        <a:lnTo>
                          <a:pt x="7" y="6"/>
                        </a:lnTo>
                        <a:lnTo>
                          <a:pt x="2" y="4"/>
                        </a:lnTo>
                        <a:lnTo>
                          <a:pt x="0" y="0"/>
                        </a:lnTo>
                      </a:path>
                    </a:pathLst>
                  </a:custGeom>
                  <a:noFill/>
                  <a:ln cap="rnd" w="12600">
                    <a:solidFill>
                      <a:srgbClr val="99ff99"/>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921" name=""/>
                  <p:cNvSpPr/>
                  <p:nvPr/>
                </p:nvSpPr>
                <p:spPr>
                  <a:xfrm>
                    <a:off x="7800480" y="4048920"/>
                    <a:ext cx="26640" cy="31680"/>
                  </a:xfrm>
                  <a:custGeom>
                    <a:avLst/>
                    <a:gdLst/>
                    <a:ahLst/>
                    <a:rect l="l" t="t" r="r" b="b"/>
                    <a:pathLst>
                      <a:path w="19" h="23">
                        <a:moveTo>
                          <a:pt x="0" y="0"/>
                        </a:moveTo>
                        <a:lnTo>
                          <a:pt x="4" y="2"/>
                        </a:lnTo>
                        <a:lnTo>
                          <a:pt x="18" y="15"/>
                        </a:lnTo>
                        <a:lnTo>
                          <a:pt x="18" y="20"/>
                        </a:lnTo>
                        <a:lnTo>
                          <a:pt x="13" y="22"/>
                        </a:lnTo>
                        <a:lnTo>
                          <a:pt x="9" y="18"/>
                        </a:lnTo>
                        <a:lnTo>
                          <a:pt x="7" y="13"/>
                        </a:lnTo>
                        <a:lnTo>
                          <a:pt x="2" y="5"/>
                        </a:lnTo>
                        <a:lnTo>
                          <a:pt x="0" y="0"/>
                        </a:lnTo>
                      </a:path>
                    </a:pathLst>
                  </a:custGeom>
                  <a:solidFill>
                    <a:srgbClr val="ccffcc"/>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922" name=""/>
                  <p:cNvSpPr/>
                  <p:nvPr/>
                </p:nvSpPr>
                <p:spPr>
                  <a:xfrm>
                    <a:off x="7800480" y="4048920"/>
                    <a:ext cx="26640" cy="31680"/>
                  </a:xfrm>
                  <a:custGeom>
                    <a:avLst/>
                    <a:gdLst/>
                    <a:ahLst/>
                    <a:rect l="l" t="t" r="r" b="b"/>
                    <a:pathLst>
                      <a:path w="19" h="23">
                        <a:moveTo>
                          <a:pt x="0" y="0"/>
                        </a:moveTo>
                        <a:lnTo>
                          <a:pt x="4" y="2"/>
                        </a:lnTo>
                        <a:lnTo>
                          <a:pt x="18" y="15"/>
                        </a:lnTo>
                        <a:lnTo>
                          <a:pt x="18" y="20"/>
                        </a:lnTo>
                        <a:lnTo>
                          <a:pt x="13" y="22"/>
                        </a:lnTo>
                        <a:lnTo>
                          <a:pt x="9" y="18"/>
                        </a:lnTo>
                        <a:lnTo>
                          <a:pt x="7" y="13"/>
                        </a:lnTo>
                        <a:lnTo>
                          <a:pt x="2" y="5"/>
                        </a:lnTo>
                        <a:lnTo>
                          <a:pt x="0" y="0"/>
                        </a:lnTo>
                      </a:path>
                    </a:pathLst>
                  </a:custGeom>
                  <a:noFill/>
                  <a:ln cap="rnd" w="12600">
                    <a:solidFill>
                      <a:srgbClr val="99ff99"/>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923" name=""/>
                  <p:cNvSpPr/>
                  <p:nvPr/>
                </p:nvSpPr>
                <p:spPr>
                  <a:xfrm>
                    <a:off x="7664760" y="4024080"/>
                    <a:ext cx="87840" cy="46800"/>
                  </a:xfrm>
                  <a:custGeom>
                    <a:avLst/>
                    <a:gdLst/>
                    <a:ahLst/>
                    <a:rect l="l" t="t" r="r" b="b"/>
                    <a:pathLst>
                      <a:path w="63" h="34">
                        <a:moveTo>
                          <a:pt x="0" y="20"/>
                        </a:moveTo>
                        <a:lnTo>
                          <a:pt x="22" y="20"/>
                        </a:lnTo>
                        <a:lnTo>
                          <a:pt x="27" y="13"/>
                        </a:lnTo>
                        <a:lnTo>
                          <a:pt x="27" y="18"/>
                        </a:lnTo>
                        <a:lnTo>
                          <a:pt x="36" y="20"/>
                        </a:lnTo>
                        <a:lnTo>
                          <a:pt x="51" y="9"/>
                        </a:lnTo>
                        <a:lnTo>
                          <a:pt x="49" y="0"/>
                        </a:lnTo>
                        <a:lnTo>
                          <a:pt x="58" y="0"/>
                        </a:lnTo>
                        <a:lnTo>
                          <a:pt x="62" y="3"/>
                        </a:lnTo>
                        <a:lnTo>
                          <a:pt x="57" y="20"/>
                        </a:lnTo>
                        <a:lnTo>
                          <a:pt x="51" y="20"/>
                        </a:lnTo>
                        <a:lnTo>
                          <a:pt x="45" y="27"/>
                        </a:lnTo>
                        <a:lnTo>
                          <a:pt x="36" y="31"/>
                        </a:lnTo>
                        <a:lnTo>
                          <a:pt x="22" y="33"/>
                        </a:lnTo>
                        <a:lnTo>
                          <a:pt x="19" y="29"/>
                        </a:lnTo>
                        <a:lnTo>
                          <a:pt x="13" y="29"/>
                        </a:lnTo>
                        <a:lnTo>
                          <a:pt x="4" y="25"/>
                        </a:lnTo>
                        <a:lnTo>
                          <a:pt x="0" y="20"/>
                        </a:lnTo>
                      </a:path>
                    </a:pathLst>
                  </a:custGeom>
                  <a:solidFill>
                    <a:srgbClr val="ccffcc"/>
                  </a:solidFill>
                  <a:ln w="0">
                    <a:noFill/>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924" name=""/>
                  <p:cNvSpPr/>
                  <p:nvPr/>
                </p:nvSpPr>
                <p:spPr>
                  <a:xfrm>
                    <a:off x="7664760" y="4024080"/>
                    <a:ext cx="87840" cy="46800"/>
                  </a:xfrm>
                  <a:custGeom>
                    <a:avLst/>
                    <a:gdLst/>
                    <a:ahLst/>
                    <a:rect l="l" t="t" r="r" b="b"/>
                    <a:pathLst>
                      <a:path w="63" h="34">
                        <a:moveTo>
                          <a:pt x="0" y="20"/>
                        </a:moveTo>
                        <a:lnTo>
                          <a:pt x="22" y="20"/>
                        </a:lnTo>
                        <a:lnTo>
                          <a:pt x="27" y="13"/>
                        </a:lnTo>
                        <a:lnTo>
                          <a:pt x="27" y="18"/>
                        </a:lnTo>
                        <a:lnTo>
                          <a:pt x="36" y="20"/>
                        </a:lnTo>
                        <a:lnTo>
                          <a:pt x="51" y="9"/>
                        </a:lnTo>
                        <a:lnTo>
                          <a:pt x="49" y="0"/>
                        </a:lnTo>
                        <a:lnTo>
                          <a:pt x="58" y="0"/>
                        </a:lnTo>
                        <a:lnTo>
                          <a:pt x="62" y="3"/>
                        </a:lnTo>
                        <a:lnTo>
                          <a:pt x="57" y="20"/>
                        </a:lnTo>
                        <a:lnTo>
                          <a:pt x="51" y="20"/>
                        </a:lnTo>
                        <a:lnTo>
                          <a:pt x="45" y="27"/>
                        </a:lnTo>
                        <a:lnTo>
                          <a:pt x="36" y="31"/>
                        </a:lnTo>
                        <a:lnTo>
                          <a:pt x="22" y="33"/>
                        </a:lnTo>
                        <a:lnTo>
                          <a:pt x="19" y="29"/>
                        </a:lnTo>
                        <a:lnTo>
                          <a:pt x="13" y="29"/>
                        </a:lnTo>
                        <a:lnTo>
                          <a:pt x="4" y="25"/>
                        </a:lnTo>
                        <a:lnTo>
                          <a:pt x="0" y="20"/>
                        </a:lnTo>
                      </a:path>
                    </a:pathLst>
                  </a:custGeom>
                  <a:noFill/>
                  <a:ln cap="rnd" w="12600">
                    <a:solidFill>
                      <a:srgbClr val="99ff99"/>
                    </a:solidFill>
                    <a:round/>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925" name=""/>
                  <p:cNvSpPr/>
                  <p:nvPr/>
                </p:nvSpPr>
                <p:spPr>
                  <a:xfrm>
                    <a:off x="7651800" y="4051800"/>
                    <a:ext cx="9720" cy="5400"/>
                  </a:xfrm>
                  <a:custGeom>
                    <a:avLst/>
                    <a:gdLst/>
                    <a:ahLst/>
                    <a:rect l="l" t="t" r="r" b="b"/>
                    <a:pathLst>
                      <a:path w="7" h="4">
                        <a:moveTo>
                          <a:pt x="0" y="0"/>
                        </a:moveTo>
                        <a:lnTo>
                          <a:pt x="6" y="2"/>
                        </a:lnTo>
                        <a:lnTo>
                          <a:pt x="6" y="3"/>
                        </a:lnTo>
                        <a:lnTo>
                          <a:pt x="0" y="0"/>
                        </a:lnTo>
                      </a:path>
                    </a:pathLst>
                  </a:custGeom>
                  <a:solidFill>
                    <a:srgbClr val="ccffcc"/>
                  </a:solidFill>
                  <a:ln w="0">
                    <a:noFill/>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Times New Roman"/>
                    </a:endParaRPr>
                  </a:p>
                </p:txBody>
              </p:sp>
              <p:sp>
                <p:nvSpPr>
                  <p:cNvPr id="926" name=""/>
                  <p:cNvSpPr/>
                  <p:nvPr/>
                </p:nvSpPr>
                <p:spPr>
                  <a:xfrm>
                    <a:off x="7651800" y="4051800"/>
                    <a:ext cx="9720" cy="5400"/>
                  </a:xfrm>
                  <a:custGeom>
                    <a:avLst/>
                    <a:gdLst/>
                    <a:ahLst/>
                    <a:rect l="l" t="t" r="r" b="b"/>
                    <a:pathLst>
                      <a:path w="7" h="4">
                        <a:moveTo>
                          <a:pt x="0" y="0"/>
                        </a:moveTo>
                        <a:lnTo>
                          <a:pt x="6" y="2"/>
                        </a:lnTo>
                        <a:lnTo>
                          <a:pt x="6" y="3"/>
                        </a:lnTo>
                        <a:lnTo>
                          <a:pt x="0" y="0"/>
                        </a:lnTo>
                      </a:path>
                    </a:pathLst>
                  </a:custGeom>
                  <a:noFill/>
                  <a:ln cap="rnd" w="12600">
                    <a:solidFill>
                      <a:srgbClr val="99ff99"/>
                    </a:solidFill>
                    <a:round/>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Times New Roman"/>
                    </a:endParaRPr>
                  </a:p>
                </p:txBody>
              </p:sp>
              <p:sp>
                <p:nvSpPr>
                  <p:cNvPr id="927" name=""/>
                  <p:cNvSpPr/>
                  <p:nvPr/>
                </p:nvSpPr>
                <p:spPr>
                  <a:xfrm>
                    <a:off x="7751160" y="4011480"/>
                    <a:ext cx="19440" cy="26280"/>
                  </a:xfrm>
                  <a:custGeom>
                    <a:avLst/>
                    <a:gdLst/>
                    <a:ahLst/>
                    <a:rect l="l" t="t" r="r" b="b"/>
                    <a:pathLst>
                      <a:path w="14" h="19">
                        <a:moveTo>
                          <a:pt x="9" y="5"/>
                        </a:moveTo>
                        <a:lnTo>
                          <a:pt x="13" y="11"/>
                        </a:lnTo>
                        <a:lnTo>
                          <a:pt x="9" y="18"/>
                        </a:lnTo>
                        <a:lnTo>
                          <a:pt x="7" y="18"/>
                        </a:lnTo>
                        <a:lnTo>
                          <a:pt x="0" y="0"/>
                        </a:lnTo>
                        <a:lnTo>
                          <a:pt x="9" y="5"/>
                        </a:lnTo>
                      </a:path>
                    </a:pathLst>
                  </a:custGeom>
                  <a:solidFill>
                    <a:srgbClr val="ccffcc"/>
                  </a:solidFill>
                  <a:ln w="0">
                    <a:noFill/>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Times New Roman"/>
                    </a:endParaRPr>
                  </a:p>
                </p:txBody>
              </p:sp>
              <p:sp>
                <p:nvSpPr>
                  <p:cNvPr id="928" name=""/>
                  <p:cNvSpPr/>
                  <p:nvPr/>
                </p:nvSpPr>
                <p:spPr>
                  <a:xfrm>
                    <a:off x="7751160" y="4011480"/>
                    <a:ext cx="19440" cy="26280"/>
                  </a:xfrm>
                  <a:custGeom>
                    <a:avLst/>
                    <a:gdLst/>
                    <a:ahLst/>
                    <a:rect l="l" t="t" r="r" b="b"/>
                    <a:pathLst>
                      <a:path w="14" h="19">
                        <a:moveTo>
                          <a:pt x="9" y="5"/>
                        </a:moveTo>
                        <a:lnTo>
                          <a:pt x="13" y="11"/>
                        </a:lnTo>
                        <a:lnTo>
                          <a:pt x="9" y="18"/>
                        </a:lnTo>
                        <a:lnTo>
                          <a:pt x="7" y="18"/>
                        </a:lnTo>
                        <a:lnTo>
                          <a:pt x="0" y="0"/>
                        </a:lnTo>
                        <a:lnTo>
                          <a:pt x="9" y="5"/>
                        </a:lnTo>
                      </a:path>
                    </a:pathLst>
                  </a:custGeom>
                  <a:noFill/>
                  <a:ln cap="rnd" w="12600">
                    <a:solidFill>
                      <a:srgbClr val="99ff99"/>
                    </a:solidFill>
                    <a:round/>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Times New Roman"/>
                    </a:endParaRPr>
                  </a:p>
                </p:txBody>
              </p:sp>
              <p:sp>
                <p:nvSpPr>
                  <p:cNvPr id="929" name=""/>
                  <p:cNvSpPr/>
                  <p:nvPr/>
                </p:nvSpPr>
                <p:spPr>
                  <a:xfrm>
                    <a:off x="7701120" y="3985560"/>
                    <a:ext cx="7920" cy="6840"/>
                  </a:xfrm>
                  <a:custGeom>
                    <a:avLst/>
                    <a:gdLst/>
                    <a:ahLst/>
                    <a:rect l="l" t="t" r="r" b="b"/>
                    <a:pathLst>
                      <a:path w="6" h="5">
                        <a:moveTo>
                          <a:pt x="0" y="2"/>
                        </a:moveTo>
                        <a:lnTo>
                          <a:pt x="5" y="0"/>
                        </a:lnTo>
                        <a:lnTo>
                          <a:pt x="5" y="4"/>
                        </a:lnTo>
                        <a:lnTo>
                          <a:pt x="2" y="4"/>
                        </a:lnTo>
                        <a:lnTo>
                          <a:pt x="0" y="2"/>
                        </a:lnTo>
                      </a:path>
                    </a:pathLst>
                  </a:custGeom>
                  <a:solidFill>
                    <a:srgbClr val="ccffcc"/>
                  </a:solidFill>
                  <a:ln w="0">
                    <a:noFill/>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930" name=""/>
                  <p:cNvSpPr/>
                  <p:nvPr/>
                </p:nvSpPr>
                <p:spPr>
                  <a:xfrm>
                    <a:off x="7701120" y="3985560"/>
                    <a:ext cx="7920" cy="6840"/>
                  </a:xfrm>
                  <a:custGeom>
                    <a:avLst/>
                    <a:gdLst/>
                    <a:ahLst/>
                    <a:rect l="l" t="t" r="r" b="b"/>
                    <a:pathLst>
                      <a:path w="6" h="5">
                        <a:moveTo>
                          <a:pt x="0" y="2"/>
                        </a:moveTo>
                        <a:lnTo>
                          <a:pt x="5" y="0"/>
                        </a:lnTo>
                        <a:lnTo>
                          <a:pt x="5" y="4"/>
                        </a:lnTo>
                        <a:lnTo>
                          <a:pt x="2" y="4"/>
                        </a:lnTo>
                        <a:lnTo>
                          <a:pt x="0" y="2"/>
                        </a:lnTo>
                      </a:path>
                    </a:pathLst>
                  </a:custGeom>
                  <a:noFill/>
                  <a:ln cap="rnd" w="12600">
                    <a:solidFill>
                      <a:srgbClr val="99ff99"/>
                    </a:solidFill>
                    <a:round/>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931" name=""/>
                  <p:cNvSpPr/>
                  <p:nvPr/>
                </p:nvSpPr>
                <p:spPr>
                  <a:xfrm>
                    <a:off x="7000200" y="3696480"/>
                    <a:ext cx="48960" cy="61920"/>
                  </a:xfrm>
                  <a:custGeom>
                    <a:avLst/>
                    <a:gdLst/>
                    <a:ahLst/>
                    <a:rect l="l" t="t" r="r" b="b"/>
                    <a:pathLst>
                      <a:path w="35" h="45">
                        <a:moveTo>
                          <a:pt x="32" y="0"/>
                        </a:moveTo>
                        <a:lnTo>
                          <a:pt x="34" y="14"/>
                        </a:lnTo>
                        <a:lnTo>
                          <a:pt x="24" y="22"/>
                        </a:lnTo>
                        <a:lnTo>
                          <a:pt x="22" y="27"/>
                        </a:lnTo>
                        <a:lnTo>
                          <a:pt x="11" y="38"/>
                        </a:lnTo>
                        <a:lnTo>
                          <a:pt x="0" y="44"/>
                        </a:lnTo>
                        <a:lnTo>
                          <a:pt x="3" y="38"/>
                        </a:lnTo>
                        <a:lnTo>
                          <a:pt x="27" y="14"/>
                        </a:lnTo>
                        <a:lnTo>
                          <a:pt x="32" y="0"/>
                        </a:lnTo>
                      </a:path>
                    </a:pathLst>
                  </a:custGeom>
                  <a:solidFill>
                    <a:srgbClr val="ccffcc"/>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932" name=""/>
                  <p:cNvSpPr/>
                  <p:nvPr/>
                </p:nvSpPr>
                <p:spPr>
                  <a:xfrm>
                    <a:off x="7000200" y="3696480"/>
                    <a:ext cx="48960" cy="61920"/>
                  </a:xfrm>
                  <a:custGeom>
                    <a:avLst/>
                    <a:gdLst/>
                    <a:ahLst/>
                    <a:rect l="l" t="t" r="r" b="b"/>
                    <a:pathLst>
                      <a:path w="35" h="45">
                        <a:moveTo>
                          <a:pt x="32" y="0"/>
                        </a:moveTo>
                        <a:lnTo>
                          <a:pt x="34" y="14"/>
                        </a:lnTo>
                        <a:lnTo>
                          <a:pt x="24" y="22"/>
                        </a:lnTo>
                        <a:lnTo>
                          <a:pt x="22" y="27"/>
                        </a:lnTo>
                        <a:lnTo>
                          <a:pt x="11" y="38"/>
                        </a:lnTo>
                        <a:lnTo>
                          <a:pt x="0" y="44"/>
                        </a:lnTo>
                        <a:lnTo>
                          <a:pt x="3" y="38"/>
                        </a:lnTo>
                        <a:lnTo>
                          <a:pt x="27" y="14"/>
                        </a:lnTo>
                        <a:lnTo>
                          <a:pt x="32" y="0"/>
                        </a:lnTo>
                      </a:path>
                    </a:pathLst>
                  </a:custGeom>
                  <a:noFill/>
                  <a:ln cap="rnd" w="12600">
                    <a:solidFill>
                      <a:srgbClr val="99ff99"/>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933" name=""/>
                  <p:cNvSpPr/>
                  <p:nvPr/>
                </p:nvSpPr>
                <p:spPr>
                  <a:xfrm>
                    <a:off x="7053480" y="3825000"/>
                    <a:ext cx="8280" cy="7920"/>
                  </a:xfrm>
                  <a:custGeom>
                    <a:avLst/>
                    <a:gdLst/>
                    <a:ahLst/>
                    <a:rect l="l" t="t" r="r" b="b"/>
                    <a:pathLst>
                      <a:path w="6" h="6">
                        <a:moveTo>
                          <a:pt x="0" y="5"/>
                        </a:moveTo>
                        <a:lnTo>
                          <a:pt x="2" y="2"/>
                        </a:lnTo>
                        <a:lnTo>
                          <a:pt x="5" y="0"/>
                        </a:lnTo>
                        <a:lnTo>
                          <a:pt x="0" y="5"/>
                        </a:lnTo>
                      </a:path>
                    </a:pathLst>
                  </a:custGeom>
                  <a:solidFill>
                    <a:srgbClr val="ccffcc"/>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934" name=""/>
                  <p:cNvSpPr/>
                  <p:nvPr/>
                </p:nvSpPr>
                <p:spPr>
                  <a:xfrm>
                    <a:off x="7053480" y="3825000"/>
                    <a:ext cx="8280" cy="7920"/>
                  </a:xfrm>
                  <a:custGeom>
                    <a:avLst/>
                    <a:gdLst/>
                    <a:ahLst/>
                    <a:rect l="l" t="t" r="r" b="b"/>
                    <a:pathLst>
                      <a:path w="6" h="6">
                        <a:moveTo>
                          <a:pt x="0" y="5"/>
                        </a:moveTo>
                        <a:lnTo>
                          <a:pt x="2" y="2"/>
                        </a:lnTo>
                        <a:lnTo>
                          <a:pt x="5" y="0"/>
                        </a:lnTo>
                        <a:lnTo>
                          <a:pt x="0" y="5"/>
                        </a:lnTo>
                      </a:path>
                    </a:pathLst>
                  </a:custGeom>
                  <a:noFill/>
                  <a:ln cap="rnd" w="12600">
                    <a:solidFill>
                      <a:srgbClr val="99ff99"/>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935" name=""/>
                  <p:cNvSpPr/>
                  <p:nvPr/>
                </p:nvSpPr>
                <p:spPr>
                  <a:xfrm>
                    <a:off x="7078320" y="3807000"/>
                    <a:ext cx="12600" cy="6840"/>
                  </a:xfrm>
                  <a:custGeom>
                    <a:avLst/>
                    <a:gdLst/>
                    <a:ahLst/>
                    <a:rect l="l" t="t" r="r" b="b"/>
                    <a:pathLst>
                      <a:path w="9" h="5">
                        <a:moveTo>
                          <a:pt x="0" y="4"/>
                        </a:moveTo>
                        <a:lnTo>
                          <a:pt x="2" y="0"/>
                        </a:lnTo>
                        <a:lnTo>
                          <a:pt x="8" y="4"/>
                        </a:lnTo>
                        <a:lnTo>
                          <a:pt x="6" y="4"/>
                        </a:lnTo>
                        <a:lnTo>
                          <a:pt x="0" y="4"/>
                        </a:lnTo>
                      </a:path>
                    </a:pathLst>
                  </a:custGeom>
                  <a:solidFill>
                    <a:srgbClr val="ccffcc"/>
                  </a:solidFill>
                  <a:ln w="0">
                    <a:noFill/>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936" name=""/>
                  <p:cNvSpPr/>
                  <p:nvPr/>
                </p:nvSpPr>
                <p:spPr>
                  <a:xfrm>
                    <a:off x="7078320" y="3807000"/>
                    <a:ext cx="12600" cy="6840"/>
                  </a:xfrm>
                  <a:custGeom>
                    <a:avLst/>
                    <a:gdLst/>
                    <a:ahLst/>
                    <a:rect l="l" t="t" r="r" b="b"/>
                    <a:pathLst>
                      <a:path w="9" h="5">
                        <a:moveTo>
                          <a:pt x="0" y="4"/>
                        </a:moveTo>
                        <a:lnTo>
                          <a:pt x="2" y="0"/>
                        </a:lnTo>
                        <a:lnTo>
                          <a:pt x="8" y="4"/>
                        </a:lnTo>
                        <a:lnTo>
                          <a:pt x="6" y="4"/>
                        </a:lnTo>
                        <a:lnTo>
                          <a:pt x="0" y="4"/>
                        </a:lnTo>
                      </a:path>
                    </a:pathLst>
                  </a:custGeom>
                  <a:noFill/>
                  <a:ln cap="rnd" w="12600">
                    <a:solidFill>
                      <a:srgbClr val="99ff99"/>
                    </a:solidFill>
                    <a:round/>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937" name=""/>
                  <p:cNvSpPr/>
                  <p:nvPr/>
                </p:nvSpPr>
                <p:spPr>
                  <a:xfrm>
                    <a:off x="7097040" y="3797280"/>
                    <a:ext cx="10800" cy="5040"/>
                  </a:xfrm>
                  <a:custGeom>
                    <a:avLst/>
                    <a:gdLst/>
                    <a:ahLst/>
                    <a:rect l="l" t="t" r="r" b="b"/>
                    <a:pathLst>
                      <a:path w="8" h="4">
                        <a:moveTo>
                          <a:pt x="0" y="0"/>
                        </a:moveTo>
                        <a:lnTo>
                          <a:pt x="7" y="0"/>
                        </a:lnTo>
                        <a:lnTo>
                          <a:pt x="2" y="3"/>
                        </a:lnTo>
                        <a:lnTo>
                          <a:pt x="0" y="0"/>
                        </a:lnTo>
                      </a:path>
                    </a:pathLst>
                  </a:custGeom>
                  <a:solidFill>
                    <a:srgbClr val="ccffcc"/>
                  </a:solidFill>
                  <a:ln w="0">
                    <a:noFill/>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938" name=""/>
                  <p:cNvSpPr/>
                  <p:nvPr/>
                </p:nvSpPr>
                <p:spPr>
                  <a:xfrm>
                    <a:off x="7097040" y="3797280"/>
                    <a:ext cx="10800" cy="5040"/>
                  </a:xfrm>
                  <a:custGeom>
                    <a:avLst/>
                    <a:gdLst/>
                    <a:ahLst/>
                    <a:rect l="l" t="t" r="r" b="b"/>
                    <a:pathLst>
                      <a:path w="8" h="4">
                        <a:moveTo>
                          <a:pt x="0" y="0"/>
                        </a:moveTo>
                        <a:lnTo>
                          <a:pt x="7" y="0"/>
                        </a:lnTo>
                        <a:lnTo>
                          <a:pt x="2" y="3"/>
                        </a:lnTo>
                        <a:lnTo>
                          <a:pt x="0" y="0"/>
                        </a:lnTo>
                      </a:path>
                    </a:pathLst>
                  </a:custGeom>
                  <a:noFill/>
                  <a:ln cap="rnd" w="12600">
                    <a:solidFill>
                      <a:srgbClr val="99ff99"/>
                    </a:solidFill>
                    <a:round/>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939" name=""/>
                  <p:cNvSpPr/>
                  <p:nvPr/>
                </p:nvSpPr>
                <p:spPr>
                  <a:xfrm>
                    <a:off x="7099560" y="3731040"/>
                    <a:ext cx="100440" cy="87120"/>
                  </a:xfrm>
                  <a:custGeom>
                    <a:avLst/>
                    <a:gdLst/>
                    <a:ahLst/>
                    <a:rect l="l" t="t" r="r" b="b"/>
                    <a:pathLst>
                      <a:path w="72" h="63">
                        <a:moveTo>
                          <a:pt x="53" y="0"/>
                        </a:moveTo>
                        <a:lnTo>
                          <a:pt x="57" y="0"/>
                        </a:lnTo>
                        <a:lnTo>
                          <a:pt x="66" y="8"/>
                        </a:lnTo>
                        <a:lnTo>
                          <a:pt x="66" y="15"/>
                        </a:lnTo>
                        <a:lnTo>
                          <a:pt x="66" y="17"/>
                        </a:lnTo>
                        <a:lnTo>
                          <a:pt x="66" y="19"/>
                        </a:lnTo>
                        <a:lnTo>
                          <a:pt x="71" y="35"/>
                        </a:lnTo>
                        <a:lnTo>
                          <a:pt x="66" y="51"/>
                        </a:lnTo>
                        <a:lnTo>
                          <a:pt x="60" y="37"/>
                        </a:lnTo>
                        <a:lnTo>
                          <a:pt x="55" y="44"/>
                        </a:lnTo>
                        <a:lnTo>
                          <a:pt x="53" y="48"/>
                        </a:lnTo>
                        <a:lnTo>
                          <a:pt x="59" y="55"/>
                        </a:lnTo>
                        <a:lnTo>
                          <a:pt x="55" y="62"/>
                        </a:lnTo>
                        <a:lnTo>
                          <a:pt x="51" y="55"/>
                        </a:lnTo>
                        <a:lnTo>
                          <a:pt x="45" y="59"/>
                        </a:lnTo>
                        <a:lnTo>
                          <a:pt x="35" y="51"/>
                        </a:lnTo>
                        <a:lnTo>
                          <a:pt x="31" y="42"/>
                        </a:lnTo>
                        <a:lnTo>
                          <a:pt x="35" y="35"/>
                        </a:lnTo>
                        <a:lnTo>
                          <a:pt x="28" y="28"/>
                        </a:lnTo>
                        <a:lnTo>
                          <a:pt x="22" y="35"/>
                        </a:lnTo>
                        <a:lnTo>
                          <a:pt x="19" y="31"/>
                        </a:lnTo>
                        <a:lnTo>
                          <a:pt x="15" y="37"/>
                        </a:lnTo>
                        <a:lnTo>
                          <a:pt x="13" y="31"/>
                        </a:lnTo>
                        <a:lnTo>
                          <a:pt x="11" y="31"/>
                        </a:lnTo>
                        <a:lnTo>
                          <a:pt x="4" y="42"/>
                        </a:lnTo>
                        <a:lnTo>
                          <a:pt x="0" y="42"/>
                        </a:lnTo>
                        <a:lnTo>
                          <a:pt x="0" y="40"/>
                        </a:lnTo>
                        <a:lnTo>
                          <a:pt x="5" y="26"/>
                        </a:lnTo>
                        <a:lnTo>
                          <a:pt x="15" y="24"/>
                        </a:lnTo>
                        <a:lnTo>
                          <a:pt x="22" y="15"/>
                        </a:lnTo>
                        <a:lnTo>
                          <a:pt x="28" y="17"/>
                        </a:lnTo>
                        <a:lnTo>
                          <a:pt x="28" y="26"/>
                        </a:lnTo>
                        <a:lnTo>
                          <a:pt x="33" y="24"/>
                        </a:lnTo>
                        <a:lnTo>
                          <a:pt x="35" y="19"/>
                        </a:lnTo>
                        <a:lnTo>
                          <a:pt x="40" y="19"/>
                        </a:lnTo>
                        <a:lnTo>
                          <a:pt x="43" y="11"/>
                        </a:lnTo>
                        <a:lnTo>
                          <a:pt x="55" y="11"/>
                        </a:lnTo>
                        <a:lnTo>
                          <a:pt x="53" y="0"/>
                        </a:lnTo>
                      </a:path>
                    </a:pathLst>
                  </a:custGeom>
                  <a:solidFill>
                    <a:srgbClr val="ccffcc"/>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940" name=""/>
                  <p:cNvSpPr/>
                  <p:nvPr/>
                </p:nvSpPr>
                <p:spPr>
                  <a:xfrm>
                    <a:off x="7099560" y="3731040"/>
                    <a:ext cx="100440" cy="87120"/>
                  </a:xfrm>
                  <a:custGeom>
                    <a:avLst/>
                    <a:gdLst/>
                    <a:ahLst/>
                    <a:rect l="l" t="t" r="r" b="b"/>
                    <a:pathLst>
                      <a:path w="72" h="63">
                        <a:moveTo>
                          <a:pt x="53" y="0"/>
                        </a:moveTo>
                        <a:lnTo>
                          <a:pt x="57" y="0"/>
                        </a:lnTo>
                        <a:lnTo>
                          <a:pt x="66" y="8"/>
                        </a:lnTo>
                        <a:lnTo>
                          <a:pt x="66" y="15"/>
                        </a:lnTo>
                        <a:lnTo>
                          <a:pt x="66" y="17"/>
                        </a:lnTo>
                        <a:lnTo>
                          <a:pt x="66" y="19"/>
                        </a:lnTo>
                        <a:lnTo>
                          <a:pt x="71" y="35"/>
                        </a:lnTo>
                        <a:lnTo>
                          <a:pt x="66" y="51"/>
                        </a:lnTo>
                        <a:lnTo>
                          <a:pt x="60" y="37"/>
                        </a:lnTo>
                        <a:lnTo>
                          <a:pt x="55" y="44"/>
                        </a:lnTo>
                        <a:lnTo>
                          <a:pt x="53" y="48"/>
                        </a:lnTo>
                        <a:lnTo>
                          <a:pt x="59" y="55"/>
                        </a:lnTo>
                        <a:lnTo>
                          <a:pt x="55" y="62"/>
                        </a:lnTo>
                        <a:lnTo>
                          <a:pt x="51" y="55"/>
                        </a:lnTo>
                        <a:lnTo>
                          <a:pt x="45" y="59"/>
                        </a:lnTo>
                        <a:lnTo>
                          <a:pt x="35" y="51"/>
                        </a:lnTo>
                        <a:lnTo>
                          <a:pt x="31" y="42"/>
                        </a:lnTo>
                        <a:lnTo>
                          <a:pt x="35" y="35"/>
                        </a:lnTo>
                        <a:lnTo>
                          <a:pt x="28" y="28"/>
                        </a:lnTo>
                        <a:lnTo>
                          <a:pt x="22" y="35"/>
                        </a:lnTo>
                        <a:lnTo>
                          <a:pt x="19" y="31"/>
                        </a:lnTo>
                        <a:lnTo>
                          <a:pt x="15" y="37"/>
                        </a:lnTo>
                        <a:lnTo>
                          <a:pt x="13" y="31"/>
                        </a:lnTo>
                        <a:lnTo>
                          <a:pt x="11" y="31"/>
                        </a:lnTo>
                        <a:lnTo>
                          <a:pt x="4" y="42"/>
                        </a:lnTo>
                        <a:lnTo>
                          <a:pt x="0" y="42"/>
                        </a:lnTo>
                        <a:lnTo>
                          <a:pt x="0" y="40"/>
                        </a:lnTo>
                        <a:lnTo>
                          <a:pt x="5" y="26"/>
                        </a:lnTo>
                        <a:lnTo>
                          <a:pt x="15" y="24"/>
                        </a:lnTo>
                        <a:lnTo>
                          <a:pt x="22" y="15"/>
                        </a:lnTo>
                        <a:lnTo>
                          <a:pt x="28" y="17"/>
                        </a:lnTo>
                        <a:lnTo>
                          <a:pt x="28" y="26"/>
                        </a:lnTo>
                        <a:lnTo>
                          <a:pt x="33" y="24"/>
                        </a:lnTo>
                        <a:lnTo>
                          <a:pt x="35" y="19"/>
                        </a:lnTo>
                        <a:lnTo>
                          <a:pt x="40" y="19"/>
                        </a:lnTo>
                        <a:lnTo>
                          <a:pt x="43" y="11"/>
                        </a:lnTo>
                        <a:lnTo>
                          <a:pt x="55" y="11"/>
                        </a:lnTo>
                        <a:lnTo>
                          <a:pt x="53" y="0"/>
                        </a:lnTo>
                      </a:path>
                    </a:pathLst>
                  </a:custGeom>
                  <a:noFill/>
                  <a:ln cap="rnd" w="12600">
                    <a:solidFill>
                      <a:srgbClr val="99ff99"/>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941" name=""/>
                  <p:cNvSpPr/>
                  <p:nvPr/>
                </p:nvSpPr>
                <p:spPr>
                  <a:xfrm>
                    <a:off x="7139880" y="3721320"/>
                    <a:ext cx="16560" cy="13680"/>
                  </a:xfrm>
                  <a:custGeom>
                    <a:avLst/>
                    <a:gdLst/>
                    <a:ahLst/>
                    <a:rect l="l" t="t" r="r" b="b"/>
                    <a:pathLst>
                      <a:path w="12" h="10">
                        <a:moveTo>
                          <a:pt x="0" y="4"/>
                        </a:moveTo>
                        <a:lnTo>
                          <a:pt x="6" y="0"/>
                        </a:lnTo>
                        <a:lnTo>
                          <a:pt x="11" y="0"/>
                        </a:lnTo>
                        <a:lnTo>
                          <a:pt x="9" y="7"/>
                        </a:lnTo>
                        <a:lnTo>
                          <a:pt x="2" y="9"/>
                        </a:lnTo>
                        <a:lnTo>
                          <a:pt x="0" y="4"/>
                        </a:lnTo>
                      </a:path>
                    </a:pathLst>
                  </a:custGeom>
                  <a:solidFill>
                    <a:srgbClr val="ccffcc"/>
                  </a:solidFill>
                  <a:ln w="0">
                    <a:noFill/>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Times New Roman"/>
                    </a:endParaRPr>
                  </a:p>
                </p:txBody>
              </p:sp>
              <p:sp>
                <p:nvSpPr>
                  <p:cNvPr id="942" name=""/>
                  <p:cNvSpPr/>
                  <p:nvPr/>
                </p:nvSpPr>
                <p:spPr>
                  <a:xfrm>
                    <a:off x="7139880" y="3721320"/>
                    <a:ext cx="16560" cy="13680"/>
                  </a:xfrm>
                  <a:custGeom>
                    <a:avLst/>
                    <a:gdLst/>
                    <a:ahLst/>
                    <a:rect l="l" t="t" r="r" b="b"/>
                    <a:pathLst>
                      <a:path w="12" h="10">
                        <a:moveTo>
                          <a:pt x="0" y="4"/>
                        </a:moveTo>
                        <a:lnTo>
                          <a:pt x="6" y="0"/>
                        </a:lnTo>
                        <a:lnTo>
                          <a:pt x="11" y="0"/>
                        </a:lnTo>
                        <a:lnTo>
                          <a:pt x="9" y="7"/>
                        </a:lnTo>
                        <a:lnTo>
                          <a:pt x="2" y="9"/>
                        </a:lnTo>
                        <a:lnTo>
                          <a:pt x="0" y="4"/>
                        </a:lnTo>
                      </a:path>
                    </a:pathLst>
                  </a:custGeom>
                  <a:noFill/>
                  <a:ln cap="rnd" w="12600">
                    <a:solidFill>
                      <a:srgbClr val="99ff99"/>
                    </a:solidFill>
                    <a:round/>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Times New Roman"/>
                    </a:endParaRPr>
                  </a:p>
                </p:txBody>
              </p:sp>
              <p:sp>
                <p:nvSpPr>
                  <p:cNvPr id="943" name=""/>
                  <p:cNvSpPr/>
                  <p:nvPr/>
                </p:nvSpPr>
                <p:spPr>
                  <a:xfrm>
                    <a:off x="7130520" y="3699360"/>
                    <a:ext cx="13680" cy="38520"/>
                  </a:xfrm>
                  <a:custGeom>
                    <a:avLst/>
                    <a:gdLst/>
                    <a:ahLst/>
                    <a:rect l="l" t="t" r="r" b="b"/>
                    <a:pathLst>
                      <a:path w="10" h="28">
                        <a:moveTo>
                          <a:pt x="9" y="0"/>
                        </a:moveTo>
                        <a:lnTo>
                          <a:pt x="9" y="12"/>
                        </a:lnTo>
                        <a:lnTo>
                          <a:pt x="0" y="27"/>
                        </a:lnTo>
                        <a:lnTo>
                          <a:pt x="0" y="20"/>
                        </a:lnTo>
                        <a:lnTo>
                          <a:pt x="9" y="0"/>
                        </a:lnTo>
                      </a:path>
                    </a:pathLst>
                  </a:custGeom>
                  <a:solidFill>
                    <a:srgbClr val="ccffcc"/>
                  </a:solidFill>
                  <a:ln w="0">
                    <a:noFill/>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Times New Roman"/>
                    </a:endParaRPr>
                  </a:p>
                </p:txBody>
              </p:sp>
              <p:sp>
                <p:nvSpPr>
                  <p:cNvPr id="944" name=""/>
                  <p:cNvSpPr/>
                  <p:nvPr/>
                </p:nvSpPr>
                <p:spPr>
                  <a:xfrm>
                    <a:off x="7130520" y="3699360"/>
                    <a:ext cx="13680" cy="38520"/>
                  </a:xfrm>
                  <a:custGeom>
                    <a:avLst/>
                    <a:gdLst/>
                    <a:ahLst/>
                    <a:rect l="l" t="t" r="r" b="b"/>
                    <a:pathLst>
                      <a:path w="10" h="28">
                        <a:moveTo>
                          <a:pt x="9" y="0"/>
                        </a:moveTo>
                        <a:lnTo>
                          <a:pt x="9" y="12"/>
                        </a:lnTo>
                        <a:lnTo>
                          <a:pt x="0" y="27"/>
                        </a:lnTo>
                        <a:lnTo>
                          <a:pt x="0" y="20"/>
                        </a:lnTo>
                        <a:lnTo>
                          <a:pt x="9" y="0"/>
                        </a:lnTo>
                      </a:path>
                    </a:pathLst>
                  </a:custGeom>
                  <a:noFill/>
                  <a:ln cap="rnd" w="12600">
                    <a:solidFill>
                      <a:srgbClr val="99ff99"/>
                    </a:solidFill>
                    <a:round/>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Times New Roman"/>
                    </a:endParaRPr>
                  </a:p>
                </p:txBody>
              </p:sp>
              <p:sp>
                <p:nvSpPr>
                  <p:cNvPr id="945" name=""/>
                  <p:cNvSpPr/>
                  <p:nvPr/>
                </p:nvSpPr>
                <p:spPr>
                  <a:xfrm>
                    <a:off x="7176600" y="3715920"/>
                    <a:ext cx="3960" cy="11880"/>
                  </a:xfrm>
                  <a:custGeom>
                    <a:avLst/>
                    <a:gdLst/>
                    <a:ahLst/>
                    <a:rect l="l" t="t" r="r" b="b"/>
                    <a:pathLst>
                      <a:path w="3" h="9">
                        <a:moveTo>
                          <a:pt x="0" y="4"/>
                        </a:moveTo>
                        <a:lnTo>
                          <a:pt x="2" y="0"/>
                        </a:lnTo>
                        <a:lnTo>
                          <a:pt x="2" y="8"/>
                        </a:lnTo>
                        <a:lnTo>
                          <a:pt x="0" y="4"/>
                        </a:lnTo>
                      </a:path>
                    </a:pathLst>
                  </a:custGeom>
                  <a:solidFill>
                    <a:srgbClr val="ccffcc"/>
                  </a:solidFill>
                  <a:ln w="0">
                    <a:noFill/>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Times New Roman"/>
                    </a:endParaRPr>
                  </a:p>
                </p:txBody>
              </p:sp>
              <p:sp>
                <p:nvSpPr>
                  <p:cNvPr id="946" name=""/>
                  <p:cNvSpPr/>
                  <p:nvPr/>
                </p:nvSpPr>
                <p:spPr>
                  <a:xfrm>
                    <a:off x="7176600" y="3715920"/>
                    <a:ext cx="3960" cy="11880"/>
                  </a:xfrm>
                  <a:custGeom>
                    <a:avLst/>
                    <a:gdLst/>
                    <a:ahLst/>
                    <a:rect l="l" t="t" r="r" b="b"/>
                    <a:pathLst>
                      <a:path w="3" h="9">
                        <a:moveTo>
                          <a:pt x="0" y="4"/>
                        </a:moveTo>
                        <a:lnTo>
                          <a:pt x="2" y="0"/>
                        </a:lnTo>
                        <a:lnTo>
                          <a:pt x="2" y="8"/>
                        </a:lnTo>
                        <a:lnTo>
                          <a:pt x="0" y="4"/>
                        </a:lnTo>
                      </a:path>
                    </a:pathLst>
                  </a:custGeom>
                  <a:noFill/>
                  <a:ln cap="rnd" w="12600">
                    <a:solidFill>
                      <a:srgbClr val="99ff99"/>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Times New Roman"/>
                    </a:endParaRPr>
                  </a:p>
                </p:txBody>
              </p:sp>
              <p:sp>
                <p:nvSpPr>
                  <p:cNvPr id="947" name=""/>
                  <p:cNvSpPr/>
                  <p:nvPr/>
                </p:nvSpPr>
                <p:spPr>
                  <a:xfrm>
                    <a:off x="7149960" y="3693600"/>
                    <a:ext cx="19440" cy="31680"/>
                  </a:xfrm>
                  <a:custGeom>
                    <a:avLst/>
                    <a:gdLst/>
                    <a:ahLst/>
                    <a:rect l="l" t="t" r="r" b="b"/>
                    <a:pathLst>
                      <a:path w="14" h="23">
                        <a:moveTo>
                          <a:pt x="0" y="0"/>
                        </a:moveTo>
                        <a:lnTo>
                          <a:pt x="9" y="6"/>
                        </a:lnTo>
                        <a:lnTo>
                          <a:pt x="13" y="20"/>
                        </a:lnTo>
                        <a:lnTo>
                          <a:pt x="10" y="20"/>
                        </a:lnTo>
                        <a:lnTo>
                          <a:pt x="9" y="22"/>
                        </a:lnTo>
                        <a:lnTo>
                          <a:pt x="7" y="18"/>
                        </a:lnTo>
                        <a:lnTo>
                          <a:pt x="5" y="9"/>
                        </a:lnTo>
                        <a:lnTo>
                          <a:pt x="2" y="9"/>
                        </a:lnTo>
                        <a:lnTo>
                          <a:pt x="0" y="0"/>
                        </a:lnTo>
                      </a:path>
                    </a:pathLst>
                  </a:custGeom>
                  <a:solidFill>
                    <a:srgbClr val="ccffcc"/>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948" name=""/>
                  <p:cNvSpPr/>
                  <p:nvPr/>
                </p:nvSpPr>
                <p:spPr>
                  <a:xfrm>
                    <a:off x="7149960" y="3693600"/>
                    <a:ext cx="19440" cy="31680"/>
                  </a:xfrm>
                  <a:custGeom>
                    <a:avLst/>
                    <a:gdLst/>
                    <a:ahLst/>
                    <a:rect l="l" t="t" r="r" b="b"/>
                    <a:pathLst>
                      <a:path w="14" h="23">
                        <a:moveTo>
                          <a:pt x="0" y="0"/>
                        </a:moveTo>
                        <a:lnTo>
                          <a:pt x="9" y="6"/>
                        </a:lnTo>
                        <a:lnTo>
                          <a:pt x="13" y="20"/>
                        </a:lnTo>
                        <a:lnTo>
                          <a:pt x="10" y="20"/>
                        </a:lnTo>
                        <a:lnTo>
                          <a:pt x="9" y="22"/>
                        </a:lnTo>
                        <a:lnTo>
                          <a:pt x="7" y="18"/>
                        </a:lnTo>
                        <a:lnTo>
                          <a:pt x="5" y="9"/>
                        </a:lnTo>
                        <a:lnTo>
                          <a:pt x="2" y="9"/>
                        </a:lnTo>
                        <a:lnTo>
                          <a:pt x="0" y="0"/>
                        </a:lnTo>
                      </a:path>
                    </a:pathLst>
                  </a:custGeom>
                  <a:noFill/>
                  <a:ln cap="rnd" w="12600">
                    <a:solidFill>
                      <a:srgbClr val="99ff99"/>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949" name=""/>
                  <p:cNvSpPr/>
                  <p:nvPr/>
                </p:nvSpPr>
                <p:spPr>
                  <a:xfrm>
                    <a:off x="7109280" y="3703320"/>
                    <a:ext cx="25200" cy="43920"/>
                  </a:xfrm>
                  <a:custGeom>
                    <a:avLst/>
                    <a:gdLst/>
                    <a:ahLst/>
                    <a:rect l="l" t="t" r="r" b="b"/>
                    <a:pathLst>
                      <a:path w="18" h="32">
                        <a:moveTo>
                          <a:pt x="8" y="2"/>
                        </a:moveTo>
                        <a:lnTo>
                          <a:pt x="12" y="0"/>
                        </a:lnTo>
                        <a:lnTo>
                          <a:pt x="17" y="2"/>
                        </a:lnTo>
                        <a:lnTo>
                          <a:pt x="17" y="4"/>
                        </a:lnTo>
                        <a:lnTo>
                          <a:pt x="12" y="17"/>
                        </a:lnTo>
                        <a:lnTo>
                          <a:pt x="12" y="28"/>
                        </a:lnTo>
                        <a:lnTo>
                          <a:pt x="10" y="31"/>
                        </a:lnTo>
                        <a:lnTo>
                          <a:pt x="0" y="20"/>
                        </a:lnTo>
                        <a:lnTo>
                          <a:pt x="2" y="17"/>
                        </a:lnTo>
                        <a:lnTo>
                          <a:pt x="6" y="15"/>
                        </a:lnTo>
                        <a:lnTo>
                          <a:pt x="8" y="2"/>
                        </a:lnTo>
                      </a:path>
                    </a:pathLst>
                  </a:custGeom>
                  <a:solidFill>
                    <a:srgbClr val="ccffcc"/>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950" name=""/>
                  <p:cNvSpPr/>
                  <p:nvPr/>
                </p:nvSpPr>
                <p:spPr>
                  <a:xfrm>
                    <a:off x="7109280" y="3703320"/>
                    <a:ext cx="25200" cy="43920"/>
                  </a:xfrm>
                  <a:custGeom>
                    <a:avLst/>
                    <a:gdLst/>
                    <a:ahLst/>
                    <a:rect l="l" t="t" r="r" b="b"/>
                    <a:pathLst>
                      <a:path w="18" h="32">
                        <a:moveTo>
                          <a:pt x="8" y="2"/>
                        </a:moveTo>
                        <a:lnTo>
                          <a:pt x="12" y="0"/>
                        </a:lnTo>
                        <a:lnTo>
                          <a:pt x="17" y="2"/>
                        </a:lnTo>
                        <a:lnTo>
                          <a:pt x="17" y="4"/>
                        </a:lnTo>
                        <a:lnTo>
                          <a:pt x="12" y="17"/>
                        </a:lnTo>
                        <a:lnTo>
                          <a:pt x="12" y="28"/>
                        </a:lnTo>
                        <a:lnTo>
                          <a:pt x="10" y="31"/>
                        </a:lnTo>
                        <a:lnTo>
                          <a:pt x="0" y="20"/>
                        </a:lnTo>
                        <a:lnTo>
                          <a:pt x="2" y="17"/>
                        </a:lnTo>
                        <a:lnTo>
                          <a:pt x="6" y="15"/>
                        </a:lnTo>
                        <a:lnTo>
                          <a:pt x="8" y="2"/>
                        </a:lnTo>
                      </a:path>
                    </a:pathLst>
                  </a:custGeom>
                  <a:noFill/>
                  <a:ln cap="rnd" w="12600">
                    <a:solidFill>
                      <a:srgbClr val="99ff99"/>
                    </a:solidFill>
                    <a:round/>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951" name=""/>
                  <p:cNvSpPr/>
                  <p:nvPr/>
                </p:nvSpPr>
                <p:spPr>
                  <a:xfrm>
                    <a:off x="7099560" y="3686760"/>
                    <a:ext cx="24840" cy="30240"/>
                  </a:xfrm>
                  <a:custGeom>
                    <a:avLst/>
                    <a:gdLst/>
                    <a:ahLst/>
                    <a:rect l="l" t="t" r="r" b="b"/>
                    <a:pathLst>
                      <a:path w="18" h="22">
                        <a:moveTo>
                          <a:pt x="0" y="0"/>
                        </a:moveTo>
                        <a:lnTo>
                          <a:pt x="7" y="3"/>
                        </a:lnTo>
                        <a:lnTo>
                          <a:pt x="17" y="5"/>
                        </a:lnTo>
                        <a:lnTo>
                          <a:pt x="17" y="11"/>
                        </a:lnTo>
                        <a:lnTo>
                          <a:pt x="0" y="21"/>
                        </a:lnTo>
                        <a:lnTo>
                          <a:pt x="0" y="0"/>
                        </a:lnTo>
                      </a:path>
                    </a:pathLst>
                  </a:custGeom>
                  <a:solidFill>
                    <a:srgbClr val="ccffcc"/>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952" name=""/>
                  <p:cNvSpPr/>
                  <p:nvPr/>
                </p:nvSpPr>
                <p:spPr>
                  <a:xfrm>
                    <a:off x="7099560" y="3686760"/>
                    <a:ext cx="24840" cy="30240"/>
                  </a:xfrm>
                  <a:custGeom>
                    <a:avLst/>
                    <a:gdLst/>
                    <a:ahLst/>
                    <a:rect l="l" t="t" r="r" b="b"/>
                    <a:pathLst>
                      <a:path w="18" h="22">
                        <a:moveTo>
                          <a:pt x="0" y="0"/>
                        </a:moveTo>
                        <a:lnTo>
                          <a:pt x="7" y="3"/>
                        </a:lnTo>
                        <a:lnTo>
                          <a:pt x="17" y="5"/>
                        </a:lnTo>
                        <a:lnTo>
                          <a:pt x="17" y="11"/>
                        </a:lnTo>
                        <a:lnTo>
                          <a:pt x="0" y="21"/>
                        </a:lnTo>
                        <a:lnTo>
                          <a:pt x="0" y="0"/>
                        </a:lnTo>
                      </a:path>
                    </a:pathLst>
                  </a:custGeom>
                  <a:noFill/>
                  <a:ln cap="rnd" w="12600">
                    <a:solidFill>
                      <a:srgbClr val="99ff99"/>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953" name=""/>
                  <p:cNvSpPr/>
                  <p:nvPr/>
                </p:nvSpPr>
                <p:spPr>
                  <a:xfrm>
                    <a:off x="7149960" y="3671640"/>
                    <a:ext cx="32040" cy="32760"/>
                  </a:xfrm>
                  <a:custGeom>
                    <a:avLst/>
                    <a:gdLst/>
                    <a:ahLst/>
                    <a:rect l="l" t="t" r="r" b="b"/>
                    <a:pathLst>
                      <a:path w="23" h="24">
                        <a:moveTo>
                          <a:pt x="0" y="0"/>
                        </a:moveTo>
                        <a:lnTo>
                          <a:pt x="13" y="1"/>
                        </a:lnTo>
                        <a:lnTo>
                          <a:pt x="18" y="5"/>
                        </a:lnTo>
                        <a:lnTo>
                          <a:pt x="18" y="14"/>
                        </a:lnTo>
                        <a:lnTo>
                          <a:pt x="22" y="23"/>
                        </a:lnTo>
                        <a:lnTo>
                          <a:pt x="13" y="22"/>
                        </a:lnTo>
                        <a:lnTo>
                          <a:pt x="0" y="0"/>
                        </a:lnTo>
                      </a:path>
                    </a:pathLst>
                  </a:custGeom>
                  <a:solidFill>
                    <a:srgbClr val="ccffcc"/>
                  </a:solidFill>
                  <a:ln w="0">
                    <a:noFill/>
                  </a:ln>
                </p:spPr>
                <p:style>
                  <a:lnRef idx="0"/>
                  <a:fillRef idx="0"/>
                  <a:effectRef idx="0"/>
                  <a:fontRef idx="minor"/>
                </p:style>
                <p:txBody>
                  <a:bodyPr lIns="90000" rIns="90000" tIns="-14040" bIns="-14040" anchor="t">
                    <a:noAutofit/>
                  </a:bodyPr>
                  <a:p>
                    <a:endParaRPr b="0" lang="en-US" sz="2400" strike="noStrike" u="none">
                      <a:solidFill>
                        <a:srgbClr val="000000"/>
                      </a:solidFill>
                      <a:effectLst/>
                      <a:uFillTx/>
                      <a:latin typeface="Times New Roman"/>
                    </a:endParaRPr>
                  </a:p>
                </p:txBody>
              </p:sp>
              <p:sp>
                <p:nvSpPr>
                  <p:cNvPr id="954" name=""/>
                  <p:cNvSpPr/>
                  <p:nvPr/>
                </p:nvSpPr>
                <p:spPr>
                  <a:xfrm>
                    <a:off x="7149960" y="3671640"/>
                    <a:ext cx="32040" cy="32760"/>
                  </a:xfrm>
                  <a:custGeom>
                    <a:avLst/>
                    <a:gdLst/>
                    <a:ahLst/>
                    <a:rect l="l" t="t" r="r" b="b"/>
                    <a:pathLst>
                      <a:path w="23" h="24">
                        <a:moveTo>
                          <a:pt x="0" y="0"/>
                        </a:moveTo>
                        <a:lnTo>
                          <a:pt x="13" y="1"/>
                        </a:lnTo>
                        <a:lnTo>
                          <a:pt x="18" y="5"/>
                        </a:lnTo>
                        <a:lnTo>
                          <a:pt x="18" y="14"/>
                        </a:lnTo>
                        <a:lnTo>
                          <a:pt x="22" y="23"/>
                        </a:lnTo>
                        <a:lnTo>
                          <a:pt x="13" y="22"/>
                        </a:lnTo>
                        <a:lnTo>
                          <a:pt x="0" y="0"/>
                        </a:lnTo>
                      </a:path>
                    </a:pathLst>
                  </a:custGeom>
                  <a:noFill/>
                  <a:ln cap="rnd" w="12600">
                    <a:solidFill>
                      <a:srgbClr val="99ff99"/>
                    </a:solidFill>
                    <a:round/>
                  </a:ln>
                </p:spPr>
                <p:style>
                  <a:lnRef idx="0"/>
                  <a:fillRef idx="0"/>
                  <a:effectRef idx="0"/>
                  <a:fontRef idx="minor"/>
                </p:style>
                <p:txBody>
                  <a:bodyPr lIns="90000" rIns="90000" tIns="-14040" bIns="-14040" anchor="t">
                    <a:noAutofit/>
                  </a:bodyPr>
                  <a:p>
                    <a:endParaRPr b="0" lang="en-US" sz="2400" strike="noStrike" u="none">
                      <a:solidFill>
                        <a:srgbClr val="000000"/>
                      </a:solidFill>
                      <a:effectLst/>
                      <a:uFillTx/>
                      <a:latin typeface="Times New Roman"/>
                    </a:endParaRPr>
                  </a:p>
                </p:txBody>
              </p:sp>
              <p:sp>
                <p:nvSpPr>
                  <p:cNvPr id="955" name=""/>
                  <p:cNvSpPr/>
                  <p:nvPr/>
                </p:nvSpPr>
                <p:spPr>
                  <a:xfrm>
                    <a:off x="7124760" y="3668760"/>
                    <a:ext cx="19440" cy="20520"/>
                  </a:xfrm>
                  <a:custGeom>
                    <a:avLst/>
                    <a:gdLst/>
                    <a:ahLst/>
                    <a:rect l="l" t="t" r="r" b="b"/>
                    <a:pathLst>
                      <a:path w="14" h="15">
                        <a:moveTo>
                          <a:pt x="2" y="0"/>
                        </a:moveTo>
                        <a:lnTo>
                          <a:pt x="13" y="9"/>
                        </a:lnTo>
                        <a:lnTo>
                          <a:pt x="13" y="14"/>
                        </a:lnTo>
                        <a:lnTo>
                          <a:pt x="6" y="7"/>
                        </a:lnTo>
                        <a:lnTo>
                          <a:pt x="0" y="9"/>
                        </a:lnTo>
                        <a:lnTo>
                          <a:pt x="2" y="0"/>
                        </a:lnTo>
                      </a:path>
                    </a:pathLst>
                  </a:custGeom>
                  <a:solidFill>
                    <a:srgbClr val="ccffcc"/>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956" name=""/>
                  <p:cNvSpPr/>
                  <p:nvPr/>
                </p:nvSpPr>
                <p:spPr>
                  <a:xfrm>
                    <a:off x="7124760" y="3668760"/>
                    <a:ext cx="19440" cy="20520"/>
                  </a:xfrm>
                  <a:custGeom>
                    <a:avLst/>
                    <a:gdLst/>
                    <a:ahLst/>
                    <a:rect l="l" t="t" r="r" b="b"/>
                    <a:pathLst>
                      <a:path w="14" h="15">
                        <a:moveTo>
                          <a:pt x="2" y="0"/>
                        </a:moveTo>
                        <a:lnTo>
                          <a:pt x="13" y="9"/>
                        </a:lnTo>
                        <a:lnTo>
                          <a:pt x="13" y="14"/>
                        </a:lnTo>
                        <a:lnTo>
                          <a:pt x="6" y="7"/>
                        </a:lnTo>
                        <a:lnTo>
                          <a:pt x="0" y="9"/>
                        </a:lnTo>
                        <a:lnTo>
                          <a:pt x="2" y="0"/>
                        </a:lnTo>
                      </a:path>
                    </a:pathLst>
                  </a:custGeom>
                  <a:noFill/>
                  <a:ln cap="rnd" w="12600">
                    <a:solidFill>
                      <a:srgbClr val="99ff99"/>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957" name=""/>
                  <p:cNvSpPr/>
                  <p:nvPr/>
                </p:nvSpPr>
                <p:spPr>
                  <a:xfrm>
                    <a:off x="7099560" y="3668760"/>
                    <a:ext cx="5040" cy="10800"/>
                  </a:xfrm>
                  <a:custGeom>
                    <a:avLst/>
                    <a:gdLst/>
                    <a:ahLst/>
                    <a:rect l="l" t="t" r="r" b="b"/>
                    <a:pathLst>
                      <a:path w="4" h="8">
                        <a:moveTo>
                          <a:pt x="0" y="3"/>
                        </a:moveTo>
                        <a:lnTo>
                          <a:pt x="3" y="0"/>
                        </a:lnTo>
                        <a:lnTo>
                          <a:pt x="0" y="7"/>
                        </a:lnTo>
                        <a:lnTo>
                          <a:pt x="0" y="3"/>
                        </a:lnTo>
                      </a:path>
                    </a:pathLst>
                  </a:custGeom>
                  <a:solidFill>
                    <a:srgbClr val="ccffcc"/>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958" name=""/>
                  <p:cNvSpPr/>
                  <p:nvPr/>
                </p:nvSpPr>
                <p:spPr>
                  <a:xfrm>
                    <a:off x="7099560" y="3668760"/>
                    <a:ext cx="5040" cy="10800"/>
                  </a:xfrm>
                  <a:custGeom>
                    <a:avLst/>
                    <a:gdLst/>
                    <a:ahLst/>
                    <a:rect l="l" t="t" r="r" b="b"/>
                    <a:pathLst>
                      <a:path w="4" h="8">
                        <a:moveTo>
                          <a:pt x="0" y="3"/>
                        </a:moveTo>
                        <a:lnTo>
                          <a:pt x="3" y="0"/>
                        </a:lnTo>
                        <a:lnTo>
                          <a:pt x="0" y="7"/>
                        </a:lnTo>
                        <a:lnTo>
                          <a:pt x="0" y="3"/>
                        </a:lnTo>
                      </a:path>
                    </a:pathLst>
                  </a:custGeom>
                  <a:noFill/>
                  <a:ln cap="rnd" w="12600">
                    <a:solidFill>
                      <a:srgbClr val="99ff99"/>
                    </a:solidFill>
                    <a:round/>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959" name=""/>
                  <p:cNvSpPr/>
                  <p:nvPr/>
                </p:nvSpPr>
                <p:spPr>
                  <a:xfrm>
                    <a:off x="7097040" y="3650760"/>
                    <a:ext cx="5040" cy="6840"/>
                  </a:xfrm>
                  <a:custGeom>
                    <a:avLst/>
                    <a:gdLst/>
                    <a:ahLst/>
                    <a:rect l="l" t="t" r="r" b="b"/>
                    <a:pathLst>
                      <a:path w="4" h="5">
                        <a:moveTo>
                          <a:pt x="2" y="2"/>
                        </a:moveTo>
                        <a:lnTo>
                          <a:pt x="0" y="0"/>
                        </a:lnTo>
                        <a:lnTo>
                          <a:pt x="3" y="0"/>
                        </a:lnTo>
                        <a:lnTo>
                          <a:pt x="3" y="4"/>
                        </a:lnTo>
                        <a:lnTo>
                          <a:pt x="2" y="2"/>
                        </a:lnTo>
                      </a:path>
                    </a:pathLst>
                  </a:custGeom>
                  <a:solidFill>
                    <a:srgbClr val="ccffcc"/>
                  </a:solidFill>
                  <a:ln w="0">
                    <a:noFill/>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960" name=""/>
                  <p:cNvSpPr/>
                  <p:nvPr/>
                </p:nvSpPr>
                <p:spPr>
                  <a:xfrm>
                    <a:off x="7097040" y="3650760"/>
                    <a:ext cx="5040" cy="6840"/>
                  </a:xfrm>
                  <a:custGeom>
                    <a:avLst/>
                    <a:gdLst/>
                    <a:ahLst/>
                    <a:rect l="l" t="t" r="r" b="b"/>
                    <a:pathLst>
                      <a:path w="4" h="5">
                        <a:moveTo>
                          <a:pt x="2" y="2"/>
                        </a:moveTo>
                        <a:lnTo>
                          <a:pt x="0" y="0"/>
                        </a:lnTo>
                        <a:lnTo>
                          <a:pt x="3" y="0"/>
                        </a:lnTo>
                        <a:lnTo>
                          <a:pt x="3" y="4"/>
                        </a:lnTo>
                        <a:lnTo>
                          <a:pt x="2" y="2"/>
                        </a:lnTo>
                      </a:path>
                    </a:pathLst>
                  </a:custGeom>
                  <a:noFill/>
                  <a:ln cap="rnd" w="12600">
                    <a:solidFill>
                      <a:srgbClr val="99ff99"/>
                    </a:solidFill>
                    <a:round/>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961" name=""/>
                  <p:cNvSpPr/>
                  <p:nvPr/>
                </p:nvSpPr>
                <p:spPr>
                  <a:xfrm>
                    <a:off x="7099560" y="3616200"/>
                    <a:ext cx="1080" cy="8280"/>
                  </a:xfrm>
                  <a:custGeom>
                    <a:avLst/>
                    <a:gdLst/>
                    <a:ahLst/>
                    <a:rect l="l" t="t" r="r" b="b"/>
                    <a:pathLst>
                      <a:path w="1" h="6">
                        <a:moveTo>
                          <a:pt x="0" y="1"/>
                        </a:moveTo>
                        <a:lnTo>
                          <a:pt x="0" y="0"/>
                        </a:lnTo>
                        <a:lnTo>
                          <a:pt x="0" y="5"/>
                        </a:lnTo>
                        <a:lnTo>
                          <a:pt x="0" y="1"/>
                        </a:lnTo>
                      </a:path>
                    </a:pathLst>
                  </a:custGeom>
                  <a:solidFill>
                    <a:srgbClr val="ccffcc"/>
                  </a:solidFill>
                  <a:ln w="0">
                    <a:noFill/>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Times New Roman"/>
                    </a:endParaRPr>
                  </a:p>
                </p:txBody>
              </p:sp>
              <p:sp>
                <p:nvSpPr>
                  <p:cNvPr id="962" name=""/>
                  <p:cNvSpPr/>
                  <p:nvPr/>
                </p:nvSpPr>
                <p:spPr>
                  <a:xfrm>
                    <a:off x="7099560" y="3616200"/>
                    <a:ext cx="1080" cy="8280"/>
                  </a:xfrm>
                  <a:custGeom>
                    <a:avLst/>
                    <a:gdLst/>
                    <a:ahLst/>
                    <a:rect l="l" t="t" r="r" b="b"/>
                    <a:pathLst>
                      <a:path w="1" h="6">
                        <a:moveTo>
                          <a:pt x="0" y="1"/>
                        </a:moveTo>
                        <a:lnTo>
                          <a:pt x="0" y="0"/>
                        </a:lnTo>
                        <a:lnTo>
                          <a:pt x="0" y="5"/>
                        </a:lnTo>
                        <a:lnTo>
                          <a:pt x="0" y="1"/>
                        </a:lnTo>
                      </a:path>
                    </a:pathLst>
                  </a:custGeom>
                  <a:noFill/>
                  <a:ln cap="rnd" w="12600">
                    <a:solidFill>
                      <a:srgbClr val="99ff99"/>
                    </a:solidFill>
                    <a:round/>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Times New Roman"/>
                    </a:endParaRPr>
                  </a:p>
                </p:txBody>
              </p:sp>
              <p:sp>
                <p:nvSpPr>
                  <p:cNvPr id="963" name=""/>
                  <p:cNvSpPr/>
                  <p:nvPr/>
                </p:nvSpPr>
                <p:spPr>
                  <a:xfrm>
                    <a:off x="7053480" y="3537360"/>
                    <a:ext cx="93240" cy="135360"/>
                  </a:xfrm>
                  <a:custGeom>
                    <a:avLst/>
                    <a:gdLst/>
                    <a:ahLst/>
                    <a:rect l="l" t="t" r="r" b="b"/>
                    <a:pathLst>
                      <a:path w="67" h="98">
                        <a:moveTo>
                          <a:pt x="37" y="4"/>
                        </a:moveTo>
                        <a:lnTo>
                          <a:pt x="37" y="18"/>
                        </a:lnTo>
                        <a:lnTo>
                          <a:pt x="42" y="27"/>
                        </a:lnTo>
                        <a:lnTo>
                          <a:pt x="37" y="40"/>
                        </a:lnTo>
                        <a:lnTo>
                          <a:pt x="29" y="44"/>
                        </a:lnTo>
                        <a:lnTo>
                          <a:pt x="26" y="53"/>
                        </a:lnTo>
                        <a:lnTo>
                          <a:pt x="28" y="67"/>
                        </a:lnTo>
                        <a:lnTo>
                          <a:pt x="33" y="75"/>
                        </a:lnTo>
                        <a:lnTo>
                          <a:pt x="37" y="75"/>
                        </a:lnTo>
                        <a:lnTo>
                          <a:pt x="37" y="71"/>
                        </a:lnTo>
                        <a:lnTo>
                          <a:pt x="44" y="67"/>
                        </a:lnTo>
                        <a:lnTo>
                          <a:pt x="52" y="78"/>
                        </a:lnTo>
                        <a:lnTo>
                          <a:pt x="54" y="73"/>
                        </a:lnTo>
                        <a:lnTo>
                          <a:pt x="62" y="77"/>
                        </a:lnTo>
                        <a:lnTo>
                          <a:pt x="59" y="80"/>
                        </a:lnTo>
                        <a:lnTo>
                          <a:pt x="62" y="86"/>
                        </a:lnTo>
                        <a:lnTo>
                          <a:pt x="62" y="88"/>
                        </a:lnTo>
                        <a:lnTo>
                          <a:pt x="66" y="89"/>
                        </a:lnTo>
                        <a:lnTo>
                          <a:pt x="64" y="97"/>
                        </a:lnTo>
                        <a:lnTo>
                          <a:pt x="62" y="93"/>
                        </a:lnTo>
                        <a:lnTo>
                          <a:pt x="64" y="91"/>
                        </a:lnTo>
                        <a:lnTo>
                          <a:pt x="55" y="88"/>
                        </a:lnTo>
                        <a:lnTo>
                          <a:pt x="44" y="77"/>
                        </a:lnTo>
                        <a:lnTo>
                          <a:pt x="42" y="75"/>
                        </a:lnTo>
                        <a:lnTo>
                          <a:pt x="44" y="86"/>
                        </a:lnTo>
                        <a:lnTo>
                          <a:pt x="33" y="75"/>
                        </a:lnTo>
                        <a:lnTo>
                          <a:pt x="28" y="75"/>
                        </a:lnTo>
                        <a:lnTo>
                          <a:pt x="24" y="78"/>
                        </a:lnTo>
                        <a:lnTo>
                          <a:pt x="15" y="77"/>
                        </a:lnTo>
                        <a:lnTo>
                          <a:pt x="13" y="71"/>
                        </a:lnTo>
                        <a:lnTo>
                          <a:pt x="17" y="64"/>
                        </a:lnTo>
                        <a:lnTo>
                          <a:pt x="13" y="62"/>
                        </a:lnTo>
                        <a:lnTo>
                          <a:pt x="12" y="67"/>
                        </a:lnTo>
                        <a:lnTo>
                          <a:pt x="5" y="57"/>
                        </a:lnTo>
                        <a:lnTo>
                          <a:pt x="0" y="40"/>
                        </a:lnTo>
                        <a:lnTo>
                          <a:pt x="10" y="40"/>
                        </a:lnTo>
                        <a:lnTo>
                          <a:pt x="13" y="2"/>
                        </a:lnTo>
                        <a:lnTo>
                          <a:pt x="15" y="0"/>
                        </a:lnTo>
                        <a:lnTo>
                          <a:pt x="29" y="6"/>
                        </a:lnTo>
                        <a:lnTo>
                          <a:pt x="33" y="6"/>
                        </a:lnTo>
                        <a:lnTo>
                          <a:pt x="35" y="2"/>
                        </a:lnTo>
                        <a:lnTo>
                          <a:pt x="37" y="4"/>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64" name=""/>
                  <p:cNvSpPr/>
                  <p:nvPr/>
                </p:nvSpPr>
                <p:spPr>
                  <a:xfrm>
                    <a:off x="7053480" y="3537360"/>
                    <a:ext cx="93240" cy="135360"/>
                  </a:xfrm>
                  <a:custGeom>
                    <a:avLst/>
                    <a:gdLst/>
                    <a:ahLst/>
                    <a:rect l="l" t="t" r="r" b="b"/>
                    <a:pathLst>
                      <a:path w="67" h="98">
                        <a:moveTo>
                          <a:pt x="37" y="4"/>
                        </a:moveTo>
                        <a:lnTo>
                          <a:pt x="37" y="18"/>
                        </a:lnTo>
                        <a:lnTo>
                          <a:pt x="42" y="27"/>
                        </a:lnTo>
                        <a:lnTo>
                          <a:pt x="37" y="40"/>
                        </a:lnTo>
                        <a:lnTo>
                          <a:pt x="29" y="44"/>
                        </a:lnTo>
                        <a:lnTo>
                          <a:pt x="26" y="53"/>
                        </a:lnTo>
                        <a:lnTo>
                          <a:pt x="28" y="67"/>
                        </a:lnTo>
                        <a:lnTo>
                          <a:pt x="33" y="75"/>
                        </a:lnTo>
                        <a:lnTo>
                          <a:pt x="37" y="75"/>
                        </a:lnTo>
                        <a:lnTo>
                          <a:pt x="37" y="71"/>
                        </a:lnTo>
                        <a:lnTo>
                          <a:pt x="44" y="67"/>
                        </a:lnTo>
                        <a:lnTo>
                          <a:pt x="52" y="78"/>
                        </a:lnTo>
                        <a:lnTo>
                          <a:pt x="54" y="73"/>
                        </a:lnTo>
                        <a:lnTo>
                          <a:pt x="62" y="77"/>
                        </a:lnTo>
                        <a:lnTo>
                          <a:pt x="59" y="80"/>
                        </a:lnTo>
                        <a:lnTo>
                          <a:pt x="62" y="86"/>
                        </a:lnTo>
                        <a:lnTo>
                          <a:pt x="62" y="88"/>
                        </a:lnTo>
                        <a:lnTo>
                          <a:pt x="66" y="89"/>
                        </a:lnTo>
                        <a:lnTo>
                          <a:pt x="64" y="97"/>
                        </a:lnTo>
                        <a:lnTo>
                          <a:pt x="62" y="93"/>
                        </a:lnTo>
                        <a:lnTo>
                          <a:pt x="64" y="91"/>
                        </a:lnTo>
                        <a:lnTo>
                          <a:pt x="55" y="88"/>
                        </a:lnTo>
                        <a:lnTo>
                          <a:pt x="44" y="77"/>
                        </a:lnTo>
                        <a:lnTo>
                          <a:pt x="42" y="75"/>
                        </a:lnTo>
                        <a:lnTo>
                          <a:pt x="44" y="86"/>
                        </a:lnTo>
                        <a:lnTo>
                          <a:pt x="33" y="75"/>
                        </a:lnTo>
                        <a:lnTo>
                          <a:pt x="28" y="75"/>
                        </a:lnTo>
                        <a:lnTo>
                          <a:pt x="24" y="78"/>
                        </a:lnTo>
                        <a:lnTo>
                          <a:pt x="15" y="77"/>
                        </a:lnTo>
                        <a:lnTo>
                          <a:pt x="13" y="71"/>
                        </a:lnTo>
                        <a:lnTo>
                          <a:pt x="17" y="64"/>
                        </a:lnTo>
                        <a:lnTo>
                          <a:pt x="13" y="62"/>
                        </a:lnTo>
                        <a:lnTo>
                          <a:pt x="12" y="67"/>
                        </a:lnTo>
                        <a:lnTo>
                          <a:pt x="5" y="57"/>
                        </a:lnTo>
                        <a:lnTo>
                          <a:pt x="0" y="40"/>
                        </a:lnTo>
                        <a:lnTo>
                          <a:pt x="10" y="40"/>
                        </a:lnTo>
                        <a:lnTo>
                          <a:pt x="13" y="2"/>
                        </a:lnTo>
                        <a:lnTo>
                          <a:pt x="15" y="0"/>
                        </a:lnTo>
                        <a:lnTo>
                          <a:pt x="29" y="6"/>
                        </a:lnTo>
                        <a:lnTo>
                          <a:pt x="33" y="6"/>
                        </a:lnTo>
                        <a:lnTo>
                          <a:pt x="35" y="2"/>
                        </a:lnTo>
                        <a:lnTo>
                          <a:pt x="37" y="4"/>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65" name=""/>
                  <p:cNvSpPr/>
                  <p:nvPr/>
                </p:nvSpPr>
                <p:spPr>
                  <a:xfrm>
                    <a:off x="7067520" y="3650760"/>
                    <a:ext cx="23760" cy="29160"/>
                  </a:xfrm>
                  <a:custGeom>
                    <a:avLst/>
                    <a:gdLst/>
                    <a:ahLst/>
                    <a:rect l="l" t="t" r="r" b="b"/>
                    <a:pathLst>
                      <a:path w="17" h="21">
                        <a:moveTo>
                          <a:pt x="0" y="0"/>
                        </a:moveTo>
                        <a:lnTo>
                          <a:pt x="11" y="0"/>
                        </a:lnTo>
                        <a:lnTo>
                          <a:pt x="16" y="6"/>
                        </a:lnTo>
                        <a:lnTo>
                          <a:pt x="16" y="16"/>
                        </a:lnTo>
                        <a:lnTo>
                          <a:pt x="12" y="20"/>
                        </a:lnTo>
                        <a:lnTo>
                          <a:pt x="4" y="4"/>
                        </a:lnTo>
                        <a:lnTo>
                          <a:pt x="0" y="0"/>
                        </a:lnTo>
                      </a:path>
                    </a:pathLst>
                  </a:custGeom>
                  <a:solidFill>
                    <a:srgbClr val="ccffcc"/>
                  </a:solidFill>
                  <a:ln w="0">
                    <a:noFill/>
                  </a:ln>
                </p:spPr>
                <p:style>
                  <a:lnRef idx="0"/>
                  <a:fillRef idx="0"/>
                  <a:effectRef idx="0"/>
                  <a:fontRef idx="minor"/>
                </p:style>
                <p:txBody>
                  <a:bodyPr lIns="90000" rIns="90000" tIns="-17640" bIns="-17640" anchor="t">
                    <a:noAutofit/>
                  </a:bodyPr>
                  <a:p>
                    <a:endParaRPr b="0" lang="en-US" sz="2400" strike="noStrike" u="none">
                      <a:solidFill>
                        <a:srgbClr val="000000"/>
                      </a:solidFill>
                      <a:effectLst/>
                      <a:uFillTx/>
                      <a:latin typeface="Times New Roman"/>
                    </a:endParaRPr>
                  </a:p>
                </p:txBody>
              </p:sp>
              <p:sp>
                <p:nvSpPr>
                  <p:cNvPr id="966" name=""/>
                  <p:cNvSpPr/>
                  <p:nvPr/>
                </p:nvSpPr>
                <p:spPr>
                  <a:xfrm>
                    <a:off x="7067520" y="3650760"/>
                    <a:ext cx="23760" cy="29160"/>
                  </a:xfrm>
                  <a:custGeom>
                    <a:avLst/>
                    <a:gdLst/>
                    <a:ahLst/>
                    <a:rect l="l" t="t" r="r" b="b"/>
                    <a:pathLst>
                      <a:path w="17" h="21">
                        <a:moveTo>
                          <a:pt x="0" y="0"/>
                        </a:moveTo>
                        <a:lnTo>
                          <a:pt x="11" y="0"/>
                        </a:lnTo>
                        <a:lnTo>
                          <a:pt x="16" y="6"/>
                        </a:lnTo>
                        <a:lnTo>
                          <a:pt x="16" y="16"/>
                        </a:lnTo>
                        <a:lnTo>
                          <a:pt x="12" y="20"/>
                        </a:lnTo>
                        <a:lnTo>
                          <a:pt x="4" y="4"/>
                        </a:lnTo>
                        <a:lnTo>
                          <a:pt x="0" y="0"/>
                        </a:lnTo>
                      </a:path>
                    </a:pathLst>
                  </a:custGeom>
                  <a:noFill/>
                  <a:ln cap="rnd" w="12600">
                    <a:solidFill>
                      <a:srgbClr val="99ff99"/>
                    </a:solidFill>
                    <a:round/>
                  </a:ln>
                </p:spPr>
                <p:style>
                  <a:lnRef idx="0"/>
                  <a:fillRef idx="0"/>
                  <a:effectRef idx="0"/>
                  <a:fontRef idx="minor"/>
                </p:style>
                <p:txBody>
                  <a:bodyPr lIns="90000" rIns="90000" tIns="-17640" bIns="-17640" anchor="t">
                    <a:noAutofit/>
                  </a:bodyPr>
                  <a:p>
                    <a:endParaRPr b="0" lang="en-US" sz="2400" strike="noStrike" u="none">
                      <a:solidFill>
                        <a:srgbClr val="000000"/>
                      </a:solidFill>
                      <a:effectLst/>
                      <a:uFillTx/>
                      <a:latin typeface="Times New Roman"/>
                    </a:endParaRPr>
                  </a:p>
                </p:txBody>
              </p:sp>
              <p:sp>
                <p:nvSpPr>
                  <p:cNvPr id="967" name=""/>
                  <p:cNvSpPr/>
                  <p:nvPr/>
                </p:nvSpPr>
                <p:spPr>
                  <a:xfrm>
                    <a:off x="8047800" y="4245840"/>
                    <a:ext cx="16560" cy="21600"/>
                  </a:xfrm>
                  <a:custGeom>
                    <a:avLst/>
                    <a:gdLst/>
                    <a:ahLst/>
                    <a:rect l="l" t="t" r="r" b="b"/>
                    <a:pathLst>
                      <a:path w="12" h="16">
                        <a:moveTo>
                          <a:pt x="0" y="0"/>
                        </a:moveTo>
                        <a:lnTo>
                          <a:pt x="4" y="9"/>
                        </a:lnTo>
                        <a:lnTo>
                          <a:pt x="9" y="6"/>
                        </a:lnTo>
                        <a:lnTo>
                          <a:pt x="11" y="15"/>
                        </a:lnTo>
                        <a:lnTo>
                          <a:pt x="6" y="15"/>
                        </a:lnTo>
                        <a:lnTo>
                          <a:pt x="0" y="0"/>
                        </a:lnTo>
                      </a:path>
                    </a:pathLst>
                  </a:custGeom>
                  <a:solidFill>
                    <a:srgbClr val="ccffcc"/>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968" name=""/>
                  <p:cNvSpPr/>
                  <p:nvPr/>
                </p:nvSpPr>
                <p:spPr>
                  <a:xfrm>
                    <a:off x="8047800" y="4245840"/>
                    <a:ext cx="16560" cy="21600"/>
                  </a:xfrm>
                  <a:custGeom>
                    <a:avLst/>
                    <a:gdLst/>
                    <a:ahLst/>
                    <a:rect l="l" t="t" r="r" b="b"/>
                    <a:pathLst>
                      <a:path w="12" h="16">
                        <a:moveTo>
                          <a:pt x="0" y="0"/>
                        </a:moveTo>
                        <a:lnTo>
                          <a:pt x="4" y="9"/>
                        </a:lnTo>
                        <a:lnTo>
                          <a:pt x="9" y="6"/>
                        </a:lnTo>
                        <a:lnTo>
                          <a:pt x="11" y="15"/>
                        </a:lnTo>
                        <a:lnTo>
                          <a:pt x="6" y="15"/>
                        </a:lnTo>
                        <a:lnTo>
                          <a:pt x="0" y="0"/>
                        </a:lnTo>
                      </a:path>
                    </a:pathLst>
                  </a:custGeom>
                  <a:noFill/>
                  <a:ln cap="rnd" w="12600">
                    <a:solidFill>
                      <a:srgbClr val="99ff99"/>
                    </a:solidFill>
                    <a:round/>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969" name=""/>
                  <p:cNvSpPr/>
                  <p:nvPr/>
                </p:nvSpPr>
                <p:spPr>
                  <a:xfrm>
                    <a:off x="8083080" y="4309200"/>
                    <a:ext cx="7920" cy="5400"/>
                  </a:xfrm>
                  <a:custGeom>
                    <a:avLst/>
                    <a:gdLst/>
                    <a:ahLst/>
                    <a:rect l="l" t="t" r="r" b="b"/>
                    <a:pathLst>
                      <a:path w="6" h="4">
                        <a:moveTo>
                          <a:pt x="3" y="0"/>
                        </a:moveTo>
                        <a:lnTo>
                          <a:pt x="5" y="3"/>
                        </a:lnTo>
                        <a:lnTo>
                          <a:pt x="0" y="3"/>
                        </a:lnTo>
                        <a:lnTo>
                          <a:pt x="3" y="0"/>
                        </a:lnTo>
                      </a:path>
                    </a:pathLst>
                  </a:custGeom>
                  <a:solidFill>
                    <a:srgbClr val="ccffcc"/>
                  </a:solidFill>
                  <a:ln w="0">
                    <a:noFill/>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Times New Roman"/>
                    </a:endParaRPr>
                  </a:p>
                </p:txBody>
              </p:sp>
              <p:sp>
                <p:nvSpPr>
                  <p:cNvPr id="970" name=""/>
                  <p:cNvSpPr/>
                  <p:nvPr/>
                </p:nvSpPr>
                <p:spPr>
                  <a:xfrm>
                    <a:off x="8083080" y="4309200"/>
                    <a:ext cx="7920" cy="5400"/>
                  </a:xfrm>
                  <a:custGeom>
                    <a:avLst/>
                    <a:gdLst/>
                    <a:ahLst/>
                    <a:rect l="l" t="t" r="r" b="b"/>
                    <a:pathLst>
                      <a:path w="6" h="4">
                        <a:moveTo>
                          <a:pt x="3" y="0"/>
                        </a:moveTo>
                        <a:lnTo>
                          <a:pt x="5" y="3"/>
                        </a:lnTo>
                        <a:lnTo>
                          <a:pt x="0" y="3"/>
                        </a:lnTo>
                        <a:lnTo>
                          <a:pt x="3" y="0"/>
                        </a:lnTo>
                      </a:path>
                    </a:pathLst>
                  </a:custGeom>
                  <a:noFill/>
                  <a:ln cap="rnd" w="12600">
                    <a:solidFill>
                      <a:srgbClr val="99ff99"/>
                    </a:solidFill>
                    <a:round/>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Times New Roman"/>
                    </a:endParaRPr>
                  </a:p>
                </p:txBody>
              </p:sp>
              <p:sp>
                <p:nvSpPr>
                  <p:cNvPr id="971" name=""/>
                  <p:cNvSpPr/>
                  <p:nvPr/>
                </p:nvSpPr>
                <p:spPr>
                  <a:xfrm>
                    <a:off x="8077320" y="4276080"/>
                    <a:ext cx="6840" cy="6840"/>
                  </a:xfrm>
                  <a:custGeom>
                    <a:avLst/>
                    <a:gdLst/>
                    <a:ahLst/>
                    <a:rect l="l" t="t" r="r" b="b"/>
                    <a:pathLst>
                      <a:path w="5" h="5">
                        <a:moveTo>
                          <a:pt x="4" y="0"/>
                        </a:moveTo>
                        <a:lnTo>
                          <a:pt x="4" y="4"/>
                        </a:lnTo>
                        <a:lnTo>
                          <a:pt x="0" y="4"/>
                        </a:lnTo>
                        <a:lnTo>
                          <a:pt x="4" y="0"/>
                        </a:lnTo>
                      </a:path>
                    </a:pathLst>
                  </a:custGeom>
                  <a:solidFill>
                    <a:srgbClr val="ccffcc"/>
                  </a:solidFill>
                  <a:ln w="0">
                    <a:noFill/>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972" name=""/>
                  <p:cNvSpPr/>
                  <p:nvPr/>
                </p:nvSpPr>
                <p:spPr>
                  <a:xfrm>
                    <a:off x="8077320" y="4276080"/>
                    <a:ext cx="6840" cy="6840"/>
                  </a:xfrm>
                  <a:custGeom>
                    <a:avLst/>
                    <a:gdLst/>
                    <a:ahLst/>
                    <a:rect l="l" t="t" r="r" b="b"/>
                    <a:pathLst>
                      <a:path w="5" h="5">
                        <a:moveTo>
                          <a:pt x="4" y="0"/>
                        </a:moveTo>
                        <a:lnTo>
                          <a:pt x="4" y="4"/>
                        </a:lnTo>
                        <a:lnTo>
                          <a:pt x="0" y="4"/>
                        </a:lnTo>
                        <a:lnTo>
                          <a:pt x="4" y="0"/>
                        </a:lnTo>
                      </a:path>
                    </a:pathLst>
                  </a:custGeom>
                  <a:noFill/>
                  <a:ln cap="rnd" w="12600">
                    <a:solidFill>
                      <a:srgbClr val="99ff99"/>
                    </a:solidFill>
                    <a:round/>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973" name=""/>
                  <p:cNvSpPr/>
                  <p:nvPr/>
                </p:nvSpPr>
                <p:spPr>
                  <a:xfrm>
                    <a:off x="8063280" y="4273200"/>
                    <a:ext cx="10800" cy="13680"/>
                  </a:xfrm>
                  <a:custGeom>
                    <a:avLst/>
                    <a:gdLst/>
                    <a:ahLst/>
                    <a:rect l="l" t="t" r="r" b="b"/>
                    <a:pathLst>
                      <a:path w="8" h="10">
                        <a:moveTo>
                          <a:pt x="0" y="0"/>
                        </a:moveTo>
                        <a:lnTo>
                          <a:pt x="7" y="9"/>
                        </a:lnTo>
                        <a:lnTo>
                          <a:pt x="4" y="9"/>
                        </a:lnTo>
                        <a:lnTo>
                          <a:pt x="0" y="0"/>
                        </a:lnTo>
                      </a:path>
                    </a:pathLst>
                  </a:custGeom>
                  <a:solidFill>
                    <a:srgbClr val="ccffcc"/>
                  </a:solidFill>
                  <a:ln w="0">
                    <a:noFill/>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Times New Roman"/>
                    </a:endParaRPr>
                  </a:p>
                </p:txBody>
              </p:sp>
              <p:sp>
                <p:nvSpPr>
                  <p:cNvPr id="974" name=""/>
                  <p:cNvSpPr/>
                  <p:nvPr/>
                </p:nvSpPr>
                <p:spPr>
                  <a:xfrm>
                    <a:off x="8063280" y="4273200"/>
                    <a:ext cx="10800" cy="13680"/>
                  </a:xfrm>
                  <a:custGeom>
                    <a:avLst/>
                    <a:gdLst/>
                    <a:ahLst/>
                    <a:rect l="l" t="t" r="r" b="b"/>
                    <a:pathLst>
                      <a:path w="8" h="10">
                        <a:moveTo>
                          <a:pt x="0" y="0"/>
                        </a:moveTo>
                        <a:lnTo>
                          <a:pt x="7" y="9"/>
                        </a:lnTo>
                        <a:lnTo>
                          <a:pt x="4" y="9"/>
                        </a:lnTo>
                        <a:lnTo>
                          <a:pt x="0" y="0"/>
                        </a:lnTo>
                      </a:path>
                    </a:pathLst>
                  </a:custGeom>
                  <a:noFill/>
                  <a:ln cap="rnd" w="12600">
                    <a:solidFill>
                      <a:srgbClr val="99ff99"/>
                    </a:solidFill>
                    <a:round/>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Times New Roman"/>
                    </a:endParaRPr>
                  </a:p>
                </p:txBody>
              </p:sp>
              <p:sp>
                <p:nvSpPr>
                  <p:cNvPr id="975" name=""/>
                  <p:cNvSpPr/>
                  <p:nvPr/>
                </p:nvSpPr>
                <p:spPr>
                  <a:xfrm>
                    <a:off x="6373800" y="3358800"/>
                    <a:ext cx="101880" cy="129600"/>
                  </a:xfrm>
                  <a:custGeom>
                    <a:avLst/>
                    <a:gdLst/>
                    <a:ahLst/>
                    <a:rect l="l" t="t" r="r" b="b"/>
                    <a:pathLst>
                      <a:path w="73" h="94">
                        <a:moveTo>
                          <a:pt x="72" y="76"/>
                        </a:moveTo>
                        <a:lnTo>
                          <a:pt x="72" y="85"/>
                        </a:lnTo>
                        <a:lnTo>
                          <a:pt x="67" y="85"/>
                        </a:lnTo>
                        <a:lnTo>
                          <a:pt x="67" y="93"/>
                        </a:lnTo>
                        <a:lnTo>
                          <a:pt x="60" y="71"/>
                        </a:lnTo>
                        <a:lnTo>
                          <a:pt x="56" y="63"/>
                        </a:lnTo>
                        <a:lnTo>
                          <a:pt x="47" y="63"/>
                        </a:lnTo>
                        <a:lnTo>
                          <a:pt x="43" y="60"/>
                        </a:lnTo>
                        <a:lnTo>
                          <a:pt x="40" y="65"/>
                        </a:lnTo>
                        <a:lnTo>
                          <a:pt x="40" y="71"/>
                        </a:lnTo>
                        <a:lnTo>
                          <a:pt x="34" y="78"/>
                        </a:lnTo>
                        <a:lnTo>
                          <a:pt x="31" y="74"/>
                        </a:lnTo>
                        <a:lnTo>
                          <a:pt x="27" y="80"/>
                        </a:lnTo>
                        <a:lnTo>
                          <a:pt x="25" y="78"/>
                        </a:lnTo>
                        <a:lnTo>
                          <a:pt x="14" y="82"/>
                        </a:lnTo>
                        <a:lnTo>
                          <a:pt x="7" y="47"/>
                        </a:lnTo>
                        <a:lnTo>
                          <a:pt x="9" y="36"/>
                        </a:lnTo>
                        <a:lnTo>
                          <a:pt x="0" y="29"/>
                        </a:lnTo>
                        <a:lnTo>
                          <a:pt x="5" y="22"/>
                        </a:lnTo>
                        <a:lnTo>
                          <a:pt x="11" y="22"/>
                        </a:lnTo>
                        <a:lnTo>
                          <a:pt x="11" y="16"/>
                        </a:lnTo>
                        <a:lnTo>
                          <a:pt x="4" y="16"/>
                        </a:lnTo>
                        <a:lnTo>
                          <a:pt x="2" y="11"/>
                        </a:lnTo>
                        <a:lnTo>
                          <a:pt x="7" y="0"/>
                        </a:lnTo>
                        <a:lnTo>
                          <a:pt x="12" y="7"/>
                        </a:lnTo>
                        <a:lnTo>
                          <a:pt x="17" y="2"/>
                        </a:lnTo>
                        <a:lnTo>
                          <a:pt x="18" y="9"/>
                        </a:lnTo>
                        <a:lnTo>
                          <a:pt x="24" y="9"/>
                        </a:lnTo>
                        <a:lnTo>
                          <a:pt x="24" y="5"/>
                        </a:lnTo>
                        <a:lnTo>
                          <a:pt x="27" y="16"/>
                        </a:lnTo>
                        <a:lnTo>
                          <a:pt x="32" y="20"/>
                        </a:lnTo>
                        <a:lnTo>
                          <a:pt x="65" y="23"/>
                        </a:lnTo>
                        <a:lnTo>
                          <a:pt x="47" y="43"/>
                        </a:lnTo>
                        <a:lnTo>
                          <a:pt x="50" y="53"/>
                        </a:lnTo>
                        <a:lnTo>
                          <a:pt x="56" y="58"/>
                        </a:lnTo>
                        <a:lnTo>
                          <a:pt x="63" y="47"/>
                        </a:lnTo>
                        <a:lnTo>
                          <a:pt x="72" y="76"/>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6" name=""/>
                  <p:cNvSpPr/>
                  <p:nvPr/>
                </p:nvSpPr>
                <p:spPr>
                  <a:xfrm>
                    <a:off x="6373800" y="3358800"/>
                    <a:ext cx="101880" cy="129600"/>
                  </a:xfrm>
                  <a:custGeom>
                    <a:avLst/>
                    <a:gdLst/>
                    <a:ahLst/>
                    <a:rect l="l" t="t" r="r" b="b"/>
                    <a:pathLst>
                      <a:path w="73" h="94">
                        <a:moveTo>
                          <a:pt x="72" y="76"/>
                        </a:moveTo>
                        <a:lnTo>
                          <a:pt x="72" y="85"/>
                        </a:lnTo>
                        <a:lnTo>
                          <a:pt x="67" y="85"/>
                        </a:lnTo>
                        <a:lnTo>
                          <a:pt x="67" y="93"/>
                        </a:lnTo>
                        <a:lnTo>
                          <a:pt x="60" y="71"/>
                        </a:lnTo>
                        <a:lnTo>
                          <a:pt x="56" y="63"/>
                        </a:lnTo>
                        <a:lnTo>
                          <a:pt x="47" y="63"/>
                        </a:lnTo>
                        <a:lnTo>
                          <a:pt x="43" y="60"/>
                        </a:lnTo>
                        <a:lnTo>
                          <a:pt x="40" y="65"/>
                        </a:lnTo>
                        <a:lnTo>
                          <a:pt x="40" y="71"/>
                        </a:lnTo>
                        <a:lnTo>
                          <a:pt x="34" y="78"/>
                        </a:lnTo>
                        <a:lnTo>
                          <a:pt x="31" y="74"/>
                        </a:lnTo>
                        <a:lnTo>
                          <a:pt x="27" y="80"/>
                        </a:lnTo>
                        <a:lnTo>
                          <a:pt x="25" y="78"/>
                        </a:lnTo>
                        <a:lnTo>
                          <a:pt x="14" y="82"/>
                        </a:lnTo>
                        <a:lnTo>
                          <a:pt x="7" y="47"/>
                        </a:lnTo>
                        <a:lnTo>
                          <a:pt x="9" y="36"/>
                        </a:lnTo>
                        <a:lnTo>
                          <a:pt x="0" y="29"/>
                        </a:lnTo>
                        <a:lnTo>
                          <a:pt x="5" y="22"/>
                        </a:lnTo>
                        <a:lnTo>
                          <a:pt x="11" y="22"/>
                        </a:lnTo>
                        <a:lnTo>
                          <a:pt x="11" y="16"/>
                        </a:lnTo>
                        <a:lnTo>
                          <a:pt x="4" y="16"/>
                        </a:lnTo>
                        <a:lnTo>
                          <a:pt x="2" y="11"/>
                        </a:lnTo>
                        <a:lnTo>
                          <a:pt x="7" y="0"/>
                        </a:lnTo>
                        <a:lnTo>
                          <a:pt x="12" y="7"/>
                        </a:lnTo>
                        <a:lnTo>
                          <a:pt x="17" y="2"/>
                        </a:lnTo>
                        <a:lnTo>
                          <a:pt x="18" y="9"/>
                        </a:lnTo>
                        <a:lnTo>
                          <a:pt x="24" y="9"/>
                        </a:lnTo>
                        <a:lnTo>
                          <a:pt x="24" y="5"/>
                        </a:lnTo>
                        <a:lnTo>
                          <a:pt x="27" y="16"/>
                        </a:lnTo>
                        <a:lnTo>
                          <a:pt x="32" y="20"/>
                        </a:lnTo>
                        <a:lnTo>
                          <a:pt x="65" y="23"/>
                        </a:lnTo>
                        <a:lnTo>
                          <a:pt x="47" y="43"/>
                        </a:lnTo>
                        <a:lnTo>
                          <a:pt x="50" y="53"/>
                        </a:lnTo>
                        <a:lnTo>
                          <a:pt x="56" y="58"/>
                        </a:lnTo>
                        <a:lnTo>
                          <a:pt x="63" y="47"/>
                        </a:lnTo>
                        <a:lnTo>
                          <a:pt x="72" y="76"/>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7" name=""/>
                  <p:cNvSpPr/>
                  <p:nvPr/>
                </p:nvSpPr>
                <p:spPr>
                  <a:xfrm>
                    <a:off x="6431040" y="3445920"/>
                    <a:ext cx="3960" cy="11880"/>
                  </a:xfrm>
                  <a:custGeom>
                    <a:avLst/>
                    <a:gdLst/>
                    <a:ahLst/>
                    <a:rect l="l" t="t" r="r" b="b"/>
                    <a:pathLst>
                      <a:path w="3" h="9">
                        <a:moveTo>
                          <a:pt x="0" y="0"/>
                        </a:moveTo>
                        <a:lnTo>
                          <a:pt x="0" y="6"/>
                        </a:lnTo>
                        <a:lnTo>
                          <a:pt x="2" y="8"/>
                        </a:lnTo>
                        <a:lnTo>
                          <a:pt x="2" y="2"/>
                        </a:lnTo>
                        <a:lnTo>
                          <a:pt x="0" y="0"/>
                        </a:lnTo>
                      </a:path>
                    </a:pathLst>
                  </a:custGeom>
                  <a:solidFill>
                    <a:srgbClr val="ccffcc"/>
                  </a:solidFill>
                  <a:ln w="0">
                    <a:noFill/>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Times New Roman"/>
                    </a:endParaRPr>
                  </a:p>
                </p:txBody>
              </p:sp>
              <p:sp>
                <p:nvSpPr>
                  <p:cNvPr id="978" name=""/>
                  <p:cNvSpPr/>
                  <p:nvPr/>
                </p:nvSpPr>
                <p:spPr>
                  <a:xfrm>
                    <a:off x="6431040" y="3445920"/>
                    <a:ext cx="3960" cy="11880"/>
                  </a:xfrm>
                  <a:custGeom>
                    <a:avLst/>
                    <a:gdLst/>
                    <a:ahLst/>
                    <a:rect l="l" t="t" r="r" b="b"/>
                    <a:pathLst>
                      <a:path w="3" h="9">
                        <a:moveTo>
                          <a:pt x="0" y="0"/>
                        </a:moveTo>
                        <a:lnTo>
                          <a:pt x="0" y="6"/>
                        </a:lnTo>
                        <a:lnTo>
                          <a:pt x="2" y="8"/>
                        </a:lnTo>
                        <a:lnTo>
                          <a:pt x="2" y="2"/>
                        </a:lnTo>
                        <a:lnTo>
                          <a:pt x="0" y="0"/>
                        </a:lnTo>
                      </a:path>
                    </a:pathLst>
                  </a:custGeom>
                  <a:noFill/>
                  <a:ln cap="rnd" w="12600">
                    <a:solidFill>
                      <a:srgbClr val="99ff99"/>
                    </a:solidFill>
                    <a:round/>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Times New Roman"/>
                    </a:endParaRPr>
                  </a:p>
                </p:txBody>
              </p:sp>
              <p:sp>
                <p:nvSpPr>
                  <p:cNvPr id="979" name=""/>
                  <p:cNvSpPr/>
                  <p:nvPr/>
                </p:nvSpPr>
                <p:spPr>
                  <a:xfrm>
                    <a:off x="6390360" y="3318840"/>
                    <a:ext cx="75240" cy="38520"/>
                  </a:xfrm>
                  <a:custGeom>
                    <a:avLst/>
                    <a:gdLst/>
                    <a:ahLst/>
                    <a:rect l="l" t="t" r="r" b="b"/>
                    <a:pathLst>
                      <a:path w="54" h="28">
                        <a:moveTo>
                          <a:pt x="4" y="16"/>
                        </a:moveTo>
                        <a:lnTo>
                          <a:pt x="0" y="18"/>
                        </a:lnTo>
                        <a:lnTo>
                          <a:pt x="2" y="23"/>
                        </a:lnTo>
                        <a:lnTo>
                          <a:pt x="15" y="27"/>
                        </a:lnTo>
                        <a:lnTo>
                          <a:pt x="49" y="21"/>
                        </a:lnTo>
                        <a:lnTo>
                          <a:pt x="53" y="16"/>
                        </a:lnTo>
                        <a:lnTo>
                          <a:pt x="46" y="12"/>
                        </a:lnTo>
                        <a:lnTo>
                          <a:pt x="46" y="7"/>
                        </a:lnTo>
                        <a:lnTo>
                          <a:pt x="41" y="5"/>
                        </a:lnTo>
                        <a:lnTo>
                          <a:pt x="19" y="0"/>
                        </a:lnTo>
                        <a:lnTo>
                          <a:pt x="4" y="16"/>
                        </a:lnTo>
                      </a:path>
                    </a:pathLst>
                  </a:custGeom>
                  <a:solidFill>
                    <a:srgbClr val="ccffcc"/>
                  </a:solidFill>
                  <a:ln w="0">
                    <a:noFill/>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Times New Roman"/>
                    </a:endParaRPr>
                  </a:p>
                </p:txBody>
              </p:sp>
              <p:sp>
                <p:nvSpPr>
                  <p:cNvPr id="980" name=""/>
                  <p:cNvSpPr/>
                  <p:nvPr/>
                </p:nvSpPr>
                <p:spPr>
                  <a:xfrm>
                    <a:off x="6390360" y="3318840"/>
                    <a:ext cx="75240" cy="38520"/>
                  </a:xfrm>
                  <a:custGeom>
                    <a:avLst/>
                    <a:gdLst/>
                    <a:ahLst/>
                    <a:rect l="l" t="t" r="r" b="b"/>
                    <a:pathLst>
                      <a:path w="54" h="28">
                        <a:moveTo>
                          <a:pt x="4" y="16"/>
                        </a:moveTo>
                        <a:lnTo>
                          <a:pt x="0" y="18"/>
                        </a:lnTo>
                        <a:lnTo>
                          <a:pt x="2" y="23"/>
                        </a:lnTo>
                        <a:lnTo>
                          <a:pt x="15" y="27"/>
                        </a:lnTo>
                        <a:lnTo>
                          <a:pt x="49" y="21"/>
                        </a:lnTo>
                        <a:lnTo>
                          <a:pt x="53" y="16"/>
                        </a:lnTo>
                        <a:lnTo>
                          <a:pt x="46" y="12"/>
                        </a:lnTo>
                        <a:lnTo>
                          <a:pt x="46" y="7"/>
                        </a:lnTo>
                        <a:lnTo>
                          <a:pt x="41" y="5"/>
                        </a:lnTo>
                        <a:lnTo>
                          <a:pt x="19" y="0"/>
                        </a:lnTo>
                        <a:lnTo>
                          <a:pt x="4" y="16"/>
                        </a:lnTo>
                      </a:path>
                    </a:pathLst>
                  </a:custGeom>
                  <a:noFill/>
                  <a:ln cap="rnd" w="12600">
                    <a:solidFill>
                      <a:srgbClr val="99ff99"/>
                    </a:solidFill>
                    <a:round/>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Times New Roman"/>
                    </a:endParaRPr>
                  </a:p>
                </p:txBody>
              </p:sp>
              <p:sp>
                <p:nvSpPr>
                  <p:cNvPr id="981" name=""/>
                  <p:cNvSpPr/>
                  <p:nvPr/>
                </p:nvSpPr>
                <p:spPr>
                  <a:xfrm>
                    <a:off x="6467400" y="3318840"/>
                    <a:ext cx="190080" cy="403920"/>
                  </a:xfrm>
                  <a:custGeom>
                    <a:avLst/>
                    <a:gdLst/>
                    <a:ahLst/>
                    <a:rect l="l" t="t" r="r" b="b"/>
                    <a:pathLst>
                      <a:path w="136" h="292">
                        <a:moveTo>
                          <a:pt x="135" y="109"/>
                        </a:moveTo>
                        <a:lnTo>
                          <a:pt x="122" y="125"/>
                        </a:lnTo>
                        <a:lnTo>
                          <a:pt x="116" y="131"/>
                        </a:lnTo>
                        <a:lnTo>
                          <a:pt x="100" y="142"/>
                        </a:lnTo>
                        <a:lnTo>
                          <a:pt x="87" y="143"/>
                        </a:lnTo>
                        <a:lnTo>
                          <a:pt x="82" y="162"/>
                        </a:lnTo>
                        <a:lnTo>
                          <a:pt x="87" y="174"/>
                        </a:lnTo>
                        <a:lnTo>
                          <a:pt x="95" y="182"/>
                        </a:lnTo>
                        <a:lnTo>
                          <a:pt x="95" y="195"/>
                        </a:lnTo>
                        <a:lnTo>
                          <a:pt x="100" y="198"/>
                        </a:lnTo>
                        <a:lnTo>
                          <a:pt x="91" y="218"/>
                        </a:lnTo>
                        <a:lnTo>
                          <a:pt x="92" y="222"/>
                        </a:lnTo>
                        <a:lnTo>
                          <a:pt x="104" y="231"/>
                        </a:lnTo>
                        <a:lnTo>
                          <a:pt x="104" y="246"/>
                        </a:lnTo>
                        <a:lnTo>
                          <a:pt x="111" y="264"/>
                        </a:lnTo>
                        <a:lnTo>
                          <a:pt x="100" y="280"/>
                        </a:lnTo>
                        <a:lnTo>
                          <a:pt x="99" y="291"/>
                        </a:lnTo>
                        <a:lnTo>
                          <a:pt x="95" y="287"/>
                        </a:lnTo>
                        <a:lnTo>
                          <a:pt x="100" y="267"/>
                        </a:lnTo>
                        <a:lnTo>
                          <a:pt x="95" y="264"/>
                        </a:lnTo>
                        <a:lnTo>
                          <a:pt x="99" y="262"/>
                        </a:lnTo>
                        <a:lnTo>
                          <a:pt x="97" y="247"/>
                        </a:lnTo>
                        <a:lnTo>
                          <a:pt x="92" y="235"/>
                        </a:lnTo>
                        <a:lnTo>
                          <a:pt x="91" y="236"/>
                        </a:lnTo>
                        <a:lnTo>
                          <a:pt x="83" y="216"/>
                        </a:lnTo>
                        <a:lnTo>
                          <a:pt x="82" y="191"/>
                        </a:lnTo>
                        <a:lnTo>
                          <a:pt x="69" y="185"/>
                        </a:lnTo>
                        <a:lnTo>
                          <a:pt x="68" y="176"/>
                        </a:lnTo>
                        <a:lnTo>
                          <a:pt x="66" y="189"/>
                        </a:lnTo>
                        <a:lnTo>
                          <a:pt x="45" y="204"/>
                        </a:lnTo>
                        <a:lnTo>
                          <a:pt x="35" y="202"/>
                        </a:lnTo>
                        <a:lnTo>
                          <a:pt x="35" y="198"/>
                        </a:lnTo>
                        <a:lnTo>
                          <a:pt x="29" y="200"/>
                        </a:lnTo>
                        <a:lnTo>
                          <a:pt x="35" y="182"/>
                        </a:lnTo>
                        <a:lnTo>
                          <a:pt x="31" y="164"/>
                        </a:lnTo>
                        <a:lnTo>
                          <a:pt x="26" y="151"/>
                        </a:lnTo>
                        <a:lnTo>
                          <a:pt x="24" y="153"/>
                        </a:lnTo>
                        <a:lnTo>
                          <a:pt x="18" y="147"/>
                        </a:lnTo>
                        <a:lnTo>
                          <a:pt x="20" y="145"/>
                        </a:lnTo>
                        <a:lnTo>
                          <a:pt x="22" y="147"/>
                        </a:lnTo>
                        <a:lnTo>
                          <a:pt x="22" y="140"/>
                        </a:lnTo>
                        <a:lnTo>
                          <a:pt x="9" y="134"/>
                        </a:lnTo>
                        <a:lnTo>
                          <a:pt x="0" y="122"/>
                        </a:lnTo>
                        <a:lnTo>
                          <a:pt x="0" y="114"/>
                        </a:lnTo>
                        <a:lnTo>
                          <a:pt x="5" y="114"/>
                        </a:lnTo>
                        <a:lnTo>
                          <a:pt x="5" y="105"/>
                        </a:lnTo>
                        <a:lnTo>
                          <a:pt x="12" y="102"/>
                        </a:lnTo>
                        <a:lnTo>
                          <a:pt x="11" y="92"/>
                        </a:lnTo>
                        <a:lnTo>
                          <a:pt x="11" y="91"/>
                        </a:lnTo>
                        <a:lnTo>
                          <a:pt x="14" y="89"/>
                        </a:lnTo>
                        <a:lnTo>
                          <a:pt x="16" y="76"/>
                        </a:lnTo>
                        <a:lnTo>
                          <a:pt x="29" y="71"/>
                        </a:lnTo>
                        <a:lnTo>
                          <a:pt x="36" y="51"/>
                        </a:lnTo>
                        <a:lnTo>
                          <a:pt x="44" y="41"/>
                        </a:lnTo>
                        <a:lnTo>
                          <a:pt x="45" y="31"/>
                        </a:lnTo>
                        <a:lnTo>
                          <a:pt x="59" y="18"/>
                        </a:lnTo>
                        <a:lnTo>
                          <a:pt x="71" y="18"/>
                        </a:lnTo>
                        <a:lnTo>
                          <a:pt x="73" y="7"/>
                        </a:lnTo>
                        <a:lnTo>
                          <a:pt x="76" y="5"/>
                        </a:lnTo>
                        <a:lnTo>
                          <a:pt x="76" y="1"/>
                        </a:lnTo>
                        <a:lnTo>
                          <a:pt x="80" y="0"/>
                        </a:lnTo>
                        <a:lnTo>
                          <a:pt x="85" y="1"/>
                        </a:lnTo>
                        <a:lnTo>
                          <a:pt x="91" y="12"/>
                        </a:lnTo>
                        <a:lnTo>
                          <a:pt x="95" y="12"/>
                        </a:lnTo>
                        <a:lnTo>
                          <a:pt x="99" y="27"/>
                        </a:lnTo>
                        <a:lnTo>
                          <a:pt x="99" y="38"/>
                        </a:lnTo>
                        <a:lnTo>
                          <a:pt x="85" y="54"/>
                        </a:lnTo>
                        <a:lnTo>
                          <a:pt x="80" y="74"/>
                        </a:lnTo>
                        <a:lnTo>
                          <a:pt x="92" y="69"/>
                        </a:lnTo>
                        <a:lnTo>
                          <a:pt x="100" y="69"/>
                        </a:lnTo>
                        <a:lnTo>
                          <a:pt x="102" y="82"/>
                        </a:lnTo>
                        <a:lnTo>
                          <a:pt x="109" y="87"/>
                        </a:lnTo>
                        <a:lnTo>
                          <a:pt x="107" y="100"/>
                        </a:lnTo>
                        <a:lnTo>
                          <a:pt x="116" y="103"/>
                        </a:lnTo>
                        <a:lnTo>
                          <a:pt x="122" y="111"/>
                        </a:lnTo>
                        <a:lnTo>
                          <a:pt x="131" y="107"/>
                        </a:lnTo>
                        <a:lnTo>
                          <a:pt x="135" y="109"/>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2" name=""/>
                  <p:cNvSpPr/>
                  <p:nvPr/>
                </p:nvSpPr>
                <p:spPr>
                  <a:xfrm>
                    <a:off x="6467400" y="3318840"/>
                    <a:ext cx="190080" cy="403920"/>
                  </a:xfrm>
                  <a:custGeom>
                    <a:avLst/>
                    <a:gdLst/>
                    <a:ahLst/>
                    <a:rect l="l" t="t" r="r" b="b"/>
                    <a:pathLst>
                      <a:path w="136" h="292">
                        <a:moveTo>
                          <a:pt x="135" y="109"/>
                        </a:moveTo>
                        <a:lnTo>
                          <a:pt x="122" y="125"/>
                        </a:lnTo>
                        <a:lnTo>
                          <a:pt x="116" y="131"/>
                        </a:lnTo>
                        <a:lnTo>
                          <a:pt x="100" y="142"/>
                        </a:lnTo>
                        <a:lnTo>
                          <a:pt x="87" y="143"/>
                        </a:lnTo>
                        <a:lnTo>
                          <a:pt x="82" y="162"/>
                        </a:lnTo>
                        <a:lnTo>
                          <a:pt x="87" y="174"/>
                        </a:lnTo>
                        <a:lnTo>
                          <a:pt x="95" y="182"/>
                        </a:lnTo>
                        <a:lnTo>
                          <a:pt x="95" y="195"/>
                        </a:lnTo>
                        <a:lnTo>
                          <a:pt x="100" y="198"/>
                        </a:lnTo>
                        <a:lnTo>
                          <a:pt x="91" y="218"/>
                        </a:lnTo>
                        <a:lnTo>
                          <a:pt x="92" y="222"/>
                        </a:lnTo>
                        <a:lnTo>
                          <a:pt x="104" y="231"/>
                        </a:lnTo>
                        <a:lnTo>
                          <a:pt x="104" y="246"/>
                        </a:lnTo>
                        <a:lnTo>
                          <a:pt x="111" y="264"/>
                        </a:lnTo>
                        <a:lnTo>
                          <a:pt x="100" y="280"/>
                        </a:lnTo>
                        <a:lnTo>
                          <a:pt x="99" y="291"/>
                        </a:lnTo>
                        <a:lnTo>
                          <a:pt x="95" y="287"/>
                        </a:lnTo>
                        <a:lnTo>
                          <a:pt x="100" y="267"/>
                        </a:lnTo>
                        <a:lnTo>
                          <a:pt x="95" y="264"/>
                        </a:lnTo>
                        <a:lnTo>
                          <a:pt x="99" y="262"/>
                        </a:lnTo>
                        <a:lnTo>
                          <a:pt x="97" y="247"/>
                        </a:lnTo>
                        <a:lnTo>
                          <a:pt x="92" y="235"/>
                        </a:lnTo>
                        <a:lnTo>
                          <a:pt x="91" y="236"/>
                        </a:lnTo>
                        <a:lnTo>
                          <a:pt x="83" y="216"/>
                        </a:lnTo>
                        <a:lnTo>
                          <a:pt x="82" y="191"/>
                        </a:lnTo>
                        <a:lnTo>
                          <a:pt x="69" y="185"/>
                        </a:lnTo>
                        <a:lnTo>
                          <a:pt x="68" y="176"/>
                        </a:lnTo>
                        <a:lnTo>
                          <a:pt x="66" y="189"/>
                        </a:lnTo>
                        <a:lnTo>
                          <a:pt x="45" y="204"/>
                        </a:lnTo>
                        <a:lnTo>
                          <a:pt x="35" y="202"/>
                        </a:lnTo>
                        <a:lnTo>
                          <a:pt x="35" y="198"/>
                        </a:lnTo>
                        <a:lnTo>
                          <a:pt x="29" y="200"/>
                        </a:lnTo>
                        <a:lnTo>
                          <a:pt x="35" y="182"/>
                        </a:lnTo>
                        <a:lnTo>
                          <a:pt x="31" y="164"/>
                        </a:lnTo>
                        <a:lnTo>
                          <a:pt x="26" y="151"/>
                        </a:lnTo>
                        <a:lnTo>
                          <a:pt x="24" y="153"/>
                        </a:lnTo>
                        <a:lnTo>
                          <a:pt x="18" y="147"/>
                        </a:lnTo>
                        <a:lnTo>
                          <a:pt x="20" y="145"/>
                        </a:lnTo>
                        <a:lnTo>
                          <a:pt x="22" y="147"/>
                        </a:lnTo>
                        <a:lnTo>
                          <a:pt x="22" y="140"/>
                        </a:lnTo>
                        <a:lnTo>
                          <a:pt x="9" y="134"/>
                        </a:lnTo>
                        <a:lnTo>
                          <a:pt x="0" y="122"/>
                        </a:lnTo>
                        <a:lnTo>
                          <a:pt x="0" y="114"/>
                        </a:lnTo>
                        <a:lnTo>
                          <a:pt x="5" y="114"/>
                        </a:lnTo>
                        <a:lnTo>
                          <a:pt x="5" y="105"/>
                        </a:lnTo>
                        <a:lnTo>
                          <a:pt x="12" y="102"/>
                        </a:lnTo>
                        <a:lnTo>
                          <a:pt x="11" y="92"/>
                        </a:lnTo>
                        <a:lnTo>
                          <a:pt x="11" y="91"/>
                        </a:lnTo>
                        <a:lnTo>
                          <a:pt x="14" y="89"/>
                        </a:lnTo>
                        <a:lnTo>
                          <a:pt x="16" y="76"/>
                        </a:lnTo>
                        <a:lnTo>
                          <a:pt x="29" y="71"/>
                        </a:lnTo>
                        <a:lnTo>
                          <a:pt x="36" y="51"/>
                        </a:lnTo>
                        <a:lnTo>
                          <a:pt x="44" y="41"/>
                        </a:lnTo>
                        <a:lnTo>
                          <a:pt x="45" y="31"/>
                        </a:lnTo>
                        <a:lnTo>
                          <a:pt x="59" y="18"/>
                        </a:lnTo>
                        <a:lnTo>
                          <a:pt x="71" y="18"/>
                        </a:lnTo>
                        <a:lnTo>
                          <a:pt x="73" y="7"/>
                        </a:lnTo>
                        <a:lnTo>
                          <a:pt x="76" y="5"/>
                        </a:lnTo>
                        <a:lnTo>
                          <a:pt x="76" y="1"/>
                        </a:lnTo>
                        <a:lnTo>
                          <a:pt x="80" y="0"/>
                        </a:lnTo>
                        <a:lnTo>
                          <a:pt x="85" y="1"/>
                        </a:lnTo>
                        <a:lnTo>
                          <a:pt x="91" y="12"/>
                        </a:lnTo>
                        <a:lnTo>
                          <a:pt x="95" y="12"/>
                        </a:lnTo>
                        <a:lnTo>
                          <a:pt x="99" y="27"/>
                        </a:lnTo>
                        <a:lnTo>
                          <a:pt x="99" y="38"/>
                        </a:lnTo>
                        <a:lnTo>
                          <a:pt x="85" y="54"/>
                        </a:lnTo>
                        <a:lnTo>
                          <a:pt x="80" y="74"/>
                        </a:lnTo>
                        <a:lnTo>
                          <a:pt x="92" y="69"/>
                        </a:lnTo>
                        <a:lnTo>
                          <a:pt x="100" y="69"/>
                        </a:lnTo>
                        <a:lnTo>
                          <a:pt x="102" y="82"/>
                        </a:lnTo>
                        <a:lnTo>
                          <a:pt x="109" y="87"/>
                        </a:lnTo>
                        <a:lnTo>
                          <a:pt x="107" y="100"/>
                        </a:lnTo>
                        <a:lnTo>
                          <a:pt x="116" y="103"/>
                        </a:lnTo>
                        <a:lnTo>
                          <a:pt x="122" y="111"/>
                        </a:lnTo>
                        <a:lnTo>
                          <a:pt x="131" y="107"/>
                        </a:lnTo>
                        <a:lnTo>
                          <a:pt x="135" y="109"/>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3" name=""/>
                  <p:cNvSpPr/>
                  <p:nvPr/>
                </p:nvSpPr>
                <p:spPr>
                  <a:xfrm>
                    <a:off x="6594840" y="3686760"/>
                    <a:ext cx="6840" cy="5400"/>
                  </a:xfrm>
                  <a:custGeom>
                    <a:avLst/>
                    <a:gdLst/>
                    <a:ahLst/>
                    <a:rect l="l" t="t" r="r" b="b"/>
                    <a:pathLst>
                      <a:path w="5" h="4">
                        <a:moveTo>
                          <a:pt x="4" y="0"/>
                        </a:moveTo>
                        <a:lnTo>
                          <a:pt x="0" y="1"/>
                        </a:lnTo>
                        <a:lnTo>
                          <a:pt x="4" y="3"/>
                        </a:lnTo>
                        <a:lnTo>
                          <a:pt x="4" y="0"/>
                        </a:lnTo>
                      </a:path>
                    </a:pathLst>
                  </a:custGeom>
                  <a:solidFill>
                    <a:srgbClr val="ccffcc"/>
                  </a:solidFill>
                  <a:ln w="0">
                    <a:noFill/>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Times New Roman"/>
                    </a:endParaRPr>
                  </a:p>
                </p:txBody>
              </p:sp>
              <p:sp>
                <p:nvSpPr>
                  <p:cNvPr id="984" name=""/>
                  <p:cNvSpPr/>
                  <p:nvPr/>
                </p:nvSpPr>
                <p:spPr>
                  <a:xfrm>
                    <a:off x="6594840" y="3686760"/>
                    <a:ext cx="6840" cy="5400"/>
                  </a:xfrm>
                  <a:custGeom>
                    <a:avLst/>
                    <a:gdLst/>
                    <a:ahLst/>
                    <a:rect l="l" t="t" r="r" b="b"/>
                    <a:pathLst>
                      <a:path w="5" h="4">
                        <a:moveTo>
                          <a:pt x="4" y="0"/>
                        </a:moveTo>
                        <a:lnTo>
                          <a:pt x="0" y="1"/>
                        </a:lnTo>
                        <a:lnTo>
                          <a:pt x="4" y="3"/>
                        </a:lnTo>
                        <a:lnTo>
                          <a:pt x="4" y="0"/>
                        </a:lnTo>
                      </a:path>
                    </a:pathLst>
                  </a:custGeom>
                  <a:noFill/>
                  <a:ln cap="rnd" w="12600">
                    <a:solidFill>
                      <a:srgbClr val="99ff99"/>
                    </a:solidFill>
                    <a:round/>
                  </a:ln>
                </p:spPr>
                <p:style>
                  <a:lnRef idx="0"/>
                  <a:fillRef idx="0"/>
                  <a:effectRef idx="0"/>
                  <a:fontRef idx="minor"/>
                </p:style>
                <p:txBody>
                  <a:bodyPr lIns="90000" rIns="90000" tIns="-41400" bIns="-41400" anchor="t">
                    <a:noAutofit/>
                  </a:bodyPr>
                  <a:p>
                    <a:endParaRPr b="0" lang="en-US" sz="2400" strike="noStrike" u="none">
                      <a:solidFill>
                        <a:srgbClr val="000000"/>
                      </a:solidFill>
                      <a:effectLst/>
                      <a:uFillTx/>
                      <a:latin typeface="Times New Roman"/>
                    </a:endParaRPr>
                  </a:p>
                </p:txBody>
              </p:sp>
              <p:sp>
                <p:nvSpPr>
                  <p:cNvPr id="985" name=""/>
                  <p:cNvSpPr/>
                  <p:nvPr/>
                </p:nvSpPr>
                <p:spPr>
                  <a:xfrm>
                    <a:off x="6681240" y="3623040"/>
                    <a:ext cx="110160" cy="92520"/>
                  </a:xfrm>
                  <a:custGeom>
                    <a:avLst/>
                    <a:gdLst/>
                    <a:ahLst/>
                    <a:rect l="l" t="t" r="r" b="b"/>
                    <a:pathLst>
                      <a:path w="79" h="67">
                        <a:moveTo>
                          <a:pt x="78" y="0"/>
                        </a:moveTo>
                        <a:lnTo>
                          <a:pt x="78" y="36"/>
                        </a:lnTo>
                        <a:lnTo>
                          <a:pt x="62" y="44"/>
                        </a:lnTo>
                        <a:lnTo>
                          <a:pt x="62" y="47"/>
                        </a:lnTo>
                        <a:lnTo>
                          <a:pt x="55" y="47"/>
                        </a:lnTo>
                        <a:lnTo>
                          <a:pt x="55" y="57"/>
                        </a:lnTo>
                        <a:lnTo>
                          <a:pt x="40" y="60"/>
                        </a:lnTo>
                        <a:lnTo>
                          <a:pt x="38" y="64"/>
                        </a:lnTo>
                        <a:lnTo>
                          <a:pt x="33" y="66"/>
                        </a:lnTo>
                        <a:lnTo>
                          <a:pt x="20" y="64"/>
                        </a:lnTo>
                        <a:lnTo>
                          <a:pt x="20" y="57"/>
                        </a:lnTo>
                        <a:lnTo>
                          <a:pt x="12" y="60"/>
                        </a:lnTo>
                        <a:lnTo>
                          <a:pt x="9" y="47"/>
                        </a:lnTo>
                        <a:lnTo>
                          <a:pt x="7" y="40"/>
                        </a:lnTo>
                        <a:lnTo>
                          <a:pt x="2" y="33"/>
                        </a:lnTo>
                        <a:lnTo>
                          <a:pt x="0" y="24"/>
                        </a:lnTo>
                        <a:lnTo>
                          <a:pt x="4" y="15"/>
                        </a:lnTo>
                        <a:lnTo>
                          <a:pt x="14" y="4"/>
                        </a:lnTo>
                        <a:lnTo>
                          <a:pt x="43" y="5"/>
                        </a:lnTo>
                        <a:lnTo>
                          <a:pt x="55" y="11"/>
                        </a:lnTo>
                        <a:lnTo>
                          <a:pt x="62" y="4"/>
                        </a:lnTo>
                        <a:lnTo>
                          <a:pt x="71" y="5"/>
                        </a:lnTo>
                        <a:lnTo>
                          <a:pt x="78" y="0"/>
                        </a:lnTo>
                      </a:path>
                    </a:pathLst>
                  </a:custGeom>
                  <a:solidFill>
                    <a:srgbClr val="ccffcc"/>
                  </a:solidFill>
                  <a:ln w="0">
                    <a:noFill/>
                  </a:ln>
                </p:spPr>
                <p:style>
                  <a:lnRef idx="0"/>
                  <a:fillRef idx="0"/>
                  <a:effectRef idx="0"/>
                  <a:fontRef idx="minor"/>
                </p:style>
                <p:txBody>
                  <a:bodyPr lIns="90000" rIns="90000" anchor="t">
                    <a:noAutofit/>
                  </a:bodyPr>
                  <a:p>
                    <a:endParaRPr b="0" lang="en-US" sz="2400" strike="noStrike" u="none">
                      <a:solidFill>
                        <a:srgbClr val="000000"/>
                      </a:solidFill>
                      <a:effectLst/>
                      <a:uFillTx/>
                      <a:latin typeface="Times New Roman"/>
                    </a:endParaRPr>
                  </a:p>
                </p:txBody>
              </p:sp>
              <p:sp>
                <p:nvSpPr>
                  <p:cNvPr id="986" name=""/>
                  <p:cNvSpPr/>
                  <p:nvPr/>
                </p:nvSpPr>
                <p:spPr>
                  <a:xfrm>
                    <a:off x="6681240" y="3623040"/>
                    <a:ext cx="110160" cy="92520"/>
                  </a:xfrm>
                  <a:custGeom>
                    <a:avLst/>
                    <a:gdLst/>
                    <a:ahLst/>
                    <a:rect l="l" t="t" r="r" b="b"/>
                    <a:pathLst>
                      <a:path w="79" h="67">
                        <a:moveTo>
                          <a:pt x="78" y="0"/>
                        </a:moveTo>
                        <a:lnTo>
                          <a:pt x="78" y="36"/>
                        </a:lnTo>
                        <a:lnTo>
                          <a:pt x="62" y="44"/>
                        </a:lnTo>
                        <a:lnTo>
                          <a:pt x="62" y="47"/>
                        </a:lnTo>
                        <a:lnTo>
                          <a:pt x="55" y="47"/>
                        </a:lnTo>
                        <a:lnTo>
                          <a:pt x="55" y="57"/>
                        </a:lnTo>
                        <a:lnTo>
                          <a:pt x="40" y="60"/>
                        </a:lnTo>
                        <a:lnTo>
                          <a:pt x="38" y="64"/>
                        </a:lnTo>
                        <a:lnTo>
                          <a:pt x="33" y="66"/>
                        </a:lnTo>
                        <a:lnTo>
                          <a:pt x="20" y="64"/>
                        </a:lnTo>
                        <a:lnTo>
                          <a:pt x="20" y="57"/>
                        </a:lnTo>
                        <a:lnTo>
                          <a:pt x="12" y="60"/>
                        </a:lnTo>
                        <a:lnTo>
                          <a:pt x="9" y="47"/>
                        </a:lnTo>
                        <a:lnTo>
                          <a:pt x="7" y="40"/>
                        </a:lnTo>
                        <a:lnTo>
                          <a:pt x="2" y="33"/>
                        </a:lnTo>
                        <a:lnTo>
                          <a:pt x="0" y="24"/>
                        </a:lnTo>
                        <a:lnTo>
                          <a:pt x="4" y="15"/>
                        </a:lnTo>
                        <a:lnTo>
                          <a:pt x="14" y="4"/>
                        </a:lnTo>
                        <a:lnTo>
                          <a:pt x="43" y="5"/>
                        </a:lnTo>
                        <a:lnTo>
                          <a:pt x="55" y="11"/>
                        </a:lnTo>
                        <a:lnTo>
                          <a:pt x="62" y="4"/>
                        </a:lnTo>
                        <a:lnTo>
                          <a:pt x="71" y="5"/>
                        </a:lnTo>
                        <a:lnTo>
                          <a:pt x="78" y="0"/>
                        </a:lnTo>
                      </a:path>
                    </a:pathLst>
                  </a:custGeom>
                  <a:noFill/>
                  <a:ln cap="rnd" w="12600">
                    <a:solidFill>
                      <a:srgbClr val="99ff99"/>
                    </a:solidFill>
                    <a:round/>
                  </a:ln>
                </p:spPr>
                <p:style>
                  <a:lnRef idx="0"/>
                  <a:fillRef idx="0"/>
                  <a:effectRef idx="0"/>
                  <a:fontRef idx="minor"/>
                </p:style>
                <p:txBody>
                  <a:bodyPr lIns="90000" rIns="90000" anchor="t">
                    <a:noAutofit/>
                  </a:bodyPr>
                  <a:p>
                    <a:endParaRPr b="0" lang="en-US" sz="2400" strike="noStrike" u="none">
                      <a:solidFill>
                        <a:srgbClr val="000000"/>
                      </a:solidFill>
                      <a:effectLst/>
                      <a:uFillTx/>
                      <a:latin typeface="Times New Roman"/>
                    </a:endParaRPr>
                  </a:p>
                </p:txBody>
              </p:sp>
              <p:sp>
                <p:nvSpPr>
                  <p:cNvPr id="987" name=""/>
                  <p:cNvSpPr/>
                  <p:nvPr/>
                </p:nvSpPr>
                <p:spPr>
                  <a:xfrm>
                    <a:off x="6070320" y="2604960"/>
                    <a:ext cx="1306440" cy="898920"/>
                  </a:xfrm>
                  <a:custGeom>
                    <a:avLst/>
                    <a:gdLst/>
                    <a:ahLst/>
                    <a:rect l="l" t="t" r="r" b="b"/>
                    <a:pathLst>
                      <a:path w="934" h="650">
                        <a:moveTo>
                          <a:pt x="4" y="308"/>
                        </a:moveTo>
                        <a:lnTo>
                          <a:pt x="4" y="299"/>
                        </a:lnTo>
                        <a:lnTo>
                          <a:pt x="17" y="293"/>
                        </a:lnTo>
                        <a:lnTo>
                          <a:pt x="20" y="290"/>
                        </a:lnTo>
                        <a:lnTo>
                          <a:pt x="40" y="291"/>
                        </a:lnTo>
                        <a:lnTo>
                          <a:pt x="50" y="280"/>
                        </a:lnTo>
                        <a:lnTo>
                          <a:pt x="69" y="277"/>
                        </a:lnTo>
                        <a:lnTo>
                          <a:pt x="75" y="270"/>
                        </a:lnTo>
                        <a:lnTo>
                          <a:pt x="99" y="259"/>
                        </a:lnTo>
                        <a:lnTo>
                          <a:pt x="102" y="249"/>
                        </a:lnTo>
                        <a:lnTo>
                          <a:pt x="108" y="231"/>
                        </a:lnTo>
                        <a:lnTo>
                          <a:pt x="100" y="206"/>
                        </a:lnTo>
                        <a:lnTo>
                          <a:pt x="97" y="198"/>
                        </a:lnTo>
                        <a:lnTo>
                          <a:pt x="132" y="191"/>
                        </a:lnTo>
                        <a:lnTo>
                          <a:pt x="132" y="175"/>
                        </a:lnTo>
                        <a:lnTo>
                          <a:pt x="142" y="147"/>
                        </a:lnTo>
                        <a:lnTo>
                          <a:pt x="166" y="151"/>
                        </a:lnTo>
                        <a:lnTo>
                          <a:pt x="171" y="155"/>
                        </a:lnTo>
                        <a:lnTo>
                          <a:pt x="182" y="149"/>
                        </a:lnTo>
                        <a:lnTo>
                          <a:pt x="182" y="135"/>
                        </a:lnTo>
                        <a:lnTo>
                          <a:pt x="186" y="120"/>
                        </a:lnTo>
                        <a:lnTo>
                          <a:pt x="197" y="120"/>
                        </a:lnTo>
                        <a:lnTo>
                          <a:pt x="203" y="109"/>
                        </a:lnTo>
                        <a:lnTo>
                          <a:pt x="210" y="111"/>
                        </a:lnTo>
                        <a:lnTo>
                          <a:pt x="215" y="107"/>
                        </a:lnTo>
                        <a:lnTo>
                          <a:pt x="219" y="118"/>
                        </a:lnTo>
                        <a:lnTo>
                          <a:pt x="229" y="131"/>
                        </a:lnTo>
                        <a:lnTo>
                          <a:pt x="250" y="135"/>
                        </a:lnTo>
                        <a:lnTo>
                          <a:pt x="253" y="138"/>
                        </a:lnTo>
                        <a:lnTo>
                          <a:pt x="260" y="162"/>
                        </a:lnTo>
                        <a:lnTo>
                          <a:pt x="260" y="180"/>
                        </a:lnTo>
                        <a:lnTo>
                          <a:pt x="259" y="189"/>
                        </a:lnTo>
                        <a:lnTo>
                          <a:pt x="284" y="197"/>
                        </a:lnTo>
                        <a:lnTo>
                          <a:pt x="293" y="197"/>
                        </a:lnTo>
                        <a:lnTo>
                          <a:pt x="330" y="211"/>
                        </a:lnTo>
                        <a:lnTo>
                          <a:pt x="340" y="229"/>
                        </a:lnTo>
                        <a:lnTo>
                          <a:pt x="355" y="244"/>
                        </a:lnTo>
                        <a:lnTo>
                          <a:pt x="413" y="242"/>
                        </a:lnTo>
                        <a:lnTo>
                          <a:pt x="439" y="255"/>
                        </a:lnTo>
                        <a:lnTo>
                          <a:pt x="475" y="268"/>
                        </a:lnTo>
                        <a:lnTo>
                          <a:pt x="517" y="251"/>
                        </a:lnTo>
                        <a:lnTo>
                          <a:pt x="538" y="251"/>
                        </a:lnTo>
                        <a:lnTo>
                          <a:pt x="554" y="246"/>
                        </a:lnTo>
                        <a:lnTo>
                          <a:pt x="583" y="222"/>
                        </a:lnTo>
                        <a:lnTo>
                          <a:pt x="576" y="211"/>
                        </a:lnTo>
                        <a:lnTo>
                          <a:pt x="583" y="197"/>
                        </a:lnTo>
                        <a:lnTo>
                          <a:pt x="588" y="195"/>
                        </a:lnTo>
                        <a:lnTo>
                          <a:pt x="607" y="202"/>
                        </a:lnTo>
                        <a:lnTo>
                          <a:pt x="626" y="186"/>
                        </a:lnTo>
                        <a:lnTo>
                          <a:pt x="640" y="180"/>
                        </a:lnTo>
                        <a:lnTo>
                          <a:pt x="658" y="162"/>
                        </a:lnTo>
                        <a:lnTo>
                          <a:pt x="698" y="158"/>
                        </a:lnTo>
                        <a:lnTo>
                          <a:pt x="692" y="153"/>
                        </a:lnTo>
                        <a:lnTo>
                          <a:pt x="692" y="144"/>
                        </a:lnTo>
                        <a:lnTo>
                          <a:pt x="678" y="129"/>
                        </a:lnTo>
                        <a:lnTo>
                          <a:pt x="659" y="138"/>
                        </a:lnTo>
                        <a:lnTo>
                          <a:pt x="640" y="136"/>
                        </a:lnTo>
                        <a:lnTo>
                          <a:pt x="638" y="127"/>
                        </a:lnTo>
                        <a:lnTo>
                          <a:pt x="640" y="104"/>
                        </a:lnTo>
                        <a:lnTo>
                          <a:pt x="650" y="84"/>
                        </a:lnTo>
                        <a:lnTo>
                          <a:pt x="674" y="93"/>
                        </a:lnTo>
                        <a:lnTo>
                          <a:pt x="694" y="82"/>
                        </a:lnTo>
                        <a:lnTo>
                          <a:pt x="696" y="73"/>
                        </a:lnTo>
                        <a:lnTo>
                          <a:pt x="705" y="47"/>
                        </a:lnTo>
                        <a:lnTo>
                          <a:pt x="718" y="36"/>
                        </a:lnTo>
                        <a:lnTo>
                          <a:pt x="716" y="23"/>
                        </a:lnTo>
                        <a:lnTo>
                          <a:pt x="705" y="23"/>
                        </a:lnTo>
                        <a:lnTo>
                          <a:pt x="706" y="20"/>
                        </a:lnTo>
                        <a:lnTo>
                          <a:pt x="720" y="5"/>
                        </a:lnTo>
                        <a:lnTo>
                          <a:pt x="762" y="0"/>
                        </a:lnTo>
                        <a:lnTo>
                          <a:pt x="774" y="7"/>
                        </a:lnTo>
                        <a:lnTo>
                          <a:pt x="793" y="11"/>
                        </a:lnTo>
                        <a:lnTo>
                          <a:pt x="803" y="27"/>
                        </a:lnTo>
                        <a:lnTo>
                          <a:pt x="807" y="42"/>
                        </a:lnTo>
                        <a:lnTo>
                          <a:pt x="816" y="64"/>
                        </a:lnTo>
                        <a:lnTo>
                          <a:pt x="819" y="93"/>
                        </a:lnTo>
                        <a:lnTo>
                          <a:pt x="845" y="96"/>
                        </a:lnTo>
                        <a:lnTo>
                          <a:pt x="867" y="109"/>
                        </a:lnTo>
                        <a:lnTo>
                          <a:pt x="871" y="120"/>
                        </a:lnTo>
                        <a:lnTo>
                          <a:pt x="871" y="129"/>
                        </a:lnTo>
                        <a:lnTo>
                          <a:pt x="876" y="136"/>
                        </a:lnTo>
                        <a:lnTo>
                          <a:pt x="890" y="136"/>
                        </a:lnTo>
                        <a:lnTo>
                          <a:pt x="933" y="120"/>
                        </a:lnTo>
                        <a:lnTo>
                          <a:pt x="929" y="124"/>
                        </a:lnTo>
                        <a:lnTo>
                          <a:pt x="930" y="138"/>
                        </a:lnTo>
                        <a:lnTo>
                          <a:pt x="923" y="146"/>
                        </a:lnTo>
                        <a:lnTo>
                          <a:pt x="916" y="173"/>
                        </a:lnTo>
                        <a:lnTo>
                          <a:pt x="907" y="193"/>
                        </a:lnTo>
                        <a:lnTo>
                          <a:pt x="902" y="197"/>
                        </a:lnTo>
                        <a:lnTo>
                          <a:pt x="887" y="191"/>
                        </a:lnTo>
                        <a:lnTo>
                          <a:pt x="874" y="204"/>
                        </a:lnTo>
                        <a:lnTo>
                          <a:pt x="878" y="215"/>
                        </a:lnTo>
                        <a:lnTo>
                          <a:pt x="878" y="231"/>
                        </a:lnTo>
                        <a:lnTo>
                          <a:pt x="867" y="242"/>
                        </a:lnTo>
                        <a:lnTo>
                          <a:pt x="867" y="248"/>
                        </a:lnTo>
                        <a:lnTo>
                          <a:pt x="860" y="240"/>
                        </a:lnTo>
                        <a:lnTo>
                          <a:pt x="852" y="251"/>
                        </a:lnTo>
                        <a:lnTo>
                          <a:pt x="843" y="259"/>
                        </a:lnTo>
                        <a:lnTo>
                          <a:pt x="831" y="260"/>
                        </a:lnTo>
                        <a:lnTo>
                          <a:pt x="833" y="271"/>
                        </a:lnTo>
                        <a:lnTo>
                          <a:pt x="819" y="273"/>
                        </a:lnTo>
                        <a:lnTo>
                          <a:pt x="810" y="268"/>
                        </a:lnTo>
                        <a:lnTo>
                          <a:pt x="796" y="282"/>
                        </a:lnTo>
                        <a:lnTo>
                          <a:pt x="781" y="290"/>
                        </a:lnTo>
                        <a:lnTo>
                          <a:pt x="774" y="300"/>
                        </a:lnTo>
                        <a:lnTo>
                          <a:pt x="758" y="304"/>
                        </a:lnTo>
                        <a:lnTo>
                          <a:pt x="727" y="324"/>
                        </a:lnTo>
                        <a:lnTo>
                          <a:pt x="725" y="324"/>
                        </a:lnTo>
                        <a:lnTo>
                          <a:pt x="730" y="319"/>
                        </a:lnTo>
                        <a:lnTo>
                          <a:pt x="732" y="313"/>
                        </a:lnTo>
                        <a:lnTo>
                          <a:pt x="727" y="310"/>
                        </a:lnTo>
                        <a:lnTo>
                          <a:pt x="739" y="290"/>
                        </a:lnTo>
                        <a:lnTo>
                          <a:pt x="736" y="279"/>
                        </a:lnTo>
                        <a:lnTo>
                          <a:pt x="725" y="282"/>
                        </a:lnTo>
                        <a:lnTo>
                          <a:pt x="714" y="297"/>
                        </a:lnTo>
                        <a:lnTo>
                          <a:pt x="699" y="304"/>
                        </a:lnTo>
                        <a:lnTo>
                          <a:pt x="692" y="313"/>
                        </a:lnTo>
                        <a:lnTo>
                          <a:pt x="683" y="317"/>
                        </a:lnTo>
                        <a:lnTo>
                          <a:pt x="676" y="317"/>
                        </a:lnTo>
                        <a:lnTo>
                          <a:pt x="670" y="324"/>
                        </a:lnTo>
                        <a:lnTo>
                          <a:pt x="670" y="330"/>
                        </a:lnTo>
                        <a:lnTo>
                          <a:pt x="678" y="337"/>
                        </a:lnTo>
                        <a:lnTo>
                          <a:pt x="687" y="344"/>
                        </a:lnTo>
                        <a:lnTo>
                          <a:pt x="692" y="353"/>
                        </a:lnTo>
                        <a:lnTo>
                          <a:pt x="699" y="357"/>
                        </a:lnTo>
                        <a:lnTo>
                          <a:pt x="720" y="344"/>
                        </a:lnTo>
                        <a:lnTo>
                          <a:pt x="730" y="350"/>
                        </a:lnTo>
                        <a:lnTo>
                          <a:pt x="746" y="352"/>
                        </a:lnTo>
                        <a:lnTo>
                          <a:pt x="741" y="362"/>
                        </a:lnTo>
                        <a:lnTo>
                          <a:pt x="739" y="359"/>
                        </a:lnTo>
                        <a:lnTo>
                          <a:pt x="736" y="359"/>
                        </a:lnTo>
                        <a:lnTo>
                          <a:pt x="732" y="362"/>
                        </a:lnTo>
                        <a:lnTo>
                          <a:pt x="720" y="366"/>
                        </a:lnTo>
                        <a:lnTo>
                          <a:pt x="720" y="368"/>
                        </a:lnTo>
                        <a:lnTo>
                          <a:pt x="716" y="375"/>
                        </a:lnTo>
                        <a:lnTo>
                          <a:pt x="708" y="373"/>
                        </a:lnTo>
                        <a:lnTo>
                          <a:pt x="708" y="379"/>
                        </a:lnTo>
                        <a:lnTo>
                          <a:pt x="701" y="386"/>
                        </a:lnTo>
                        <a:lnTo>
                          <a:pt x="694" y="399"/>
                        </a:lnTo>
                        <a:lnTo>
                          <a:pt x="708" y="408"/>
                        </a:lnTo>
                        <a:lnTo>
                          <a:pt x="720" y="437"/>
                        </a:lnTo>
                        <a:lnTo>
                          <a:pt x="736" y="455"/>
                        </a:lnTo>
                        <a:lnTo>
                          <a:pt x="716" y="448"/>
                        </a:lnTo>
                        <a:lnTo>
                          <a:pt x="708" y="450"/>
                        </a:lnTo>
                        <a:lnTo>
                          <a:pt x="716" y="452"/>
                        </a:lnTo>
                        <a:lnTo>
                          <a:pt x="725" y="457"/>
                        </a:lnTo>
                        <a:lnTo>
                          <a:pt x="736" y="468"/>
                        </a:lnTo>
                        <a:lnTo>
                          <a:pt x="708" y="483"/>
                        </a:lnTo>
                        <a:lnTo>
                          <a:pt x="725" y="481"/>
                        </a:lnTo>
                        <a:lnTo>
                          <a:pt x="736" y="486"/>
                        </a:lnTo>
                        <a:lnTo>
                          <a:pt x="729" y="494"/>
                        </a:lnTo>
                        <a:lnTo>
                          <a:pt x="734" y="492"/>
                        </a:lnTo>
                        <a:lnTo>
                          <a:pt x="734" y="495"/>
                        </a:lnTo>
                        <a:lnTo>
                          <a:pt x="734" y="499"/>
                        </a:lnTo>
                        <a:lnTo>
                          <a:pt x="729" y="499"/>
                        </a:lnTo>
                        <a:lnTo>
                          <a:pt x="730" y="503"/>
                        </a:lnTo>
                        <a:lnTo>
                          <a:pt x="727" y="517"/>
                        </a:lnTo>
                        <a:lnTo>
                          <a:pt x="723" y="516"/>
                        </a:lnTo>
                        <a:lnTo>
                          <a:pt x="705" y="545"/>
                        </a:lnTo>
                        <a:lnTo>
                          <a:pt x="703" y="541"/>
                        </a:lnTo>
                        <a:lnTo>
                          <a:pt x="699" y="543"/>
                        </a:lnTo>
                        <a:lnTo>
                          <a:pt x="701" y="548"/>
                        </a:lnTo>
                        <a:lnTo>
                          <a:pt x="698" y="563"/>
                        </a:lnTo>
                        <a:lnTo>
                          <a:pt x="694" y="563"/>
                        </a:lnTo>
                        <a:lnTo>
                          <a:pt x="685" y="576"/>
                        </a:lnTo>
                        <a:lnTo>
                          <a:pt x="676" y="579"/>
                        </a:lnTo>
                        <a:lnTo>
                          <a:pt x="676" y="585"/>
                        </a:lnTo>
                        <a:lnTo>
                          <a:pt x="668" y="592"/>
                        </a:lnTo>
                        <a:lnTo>
                          <a:pt x="668" y="590"/>
                        </a:lnTo>
                        <a:lnTo>
                          <a:pt x="668" y="592"/>
                        </a:lnTo>
                        <a:lnTo>
                          <a:pt x="659" y="594"/>
                        </a:lnTo>
                        <a:lnTo>
                          <a:pt x="650" y="603"/>
                        </a:lnTo>
                        <a:lnTo>
                          <a:pt x="635" y="608"/>
                        </a:lnTo>
                        <a:lnTo>
                          <a:pt x="632" y="607"/>
                        </a:lnTo>
                        <a:lnTo>
                          <a:pt x="626" y="610"/>
                        </a:lnTo>
                        <a:lnTo>
                          <a:pt x="625" y="608"/>
                        </a:lnTo>
                        <a:lnTo>
                          <a:pt x="623" y="610"/>
                        </a:lnTo>
                        <a:lnTo>
                          <a:pt x="619" y="610"/>
                        </a:lnTo>
                        <a:lnTo>
                          <a:pt x="621" y="614"/>
                        </a:lnTo>
                        <a:lnTo>
                          <a:pt x="623" y="610"/>
                        </a:lnTo>
                        <a:lnTo>
                          <a:pt x="618" y="610"/>
                        </a:lnTo>
                        <a:lnTo>
                          <a:pt x="619" y="614"/>
                        </a:lnTo>
                        <a:lnTo>
                          <a:pt x="614" y="614"/>
                        </a:lnTo>
                        <a:lnTo>
                          <a:pt x="607" y="607"/>
                        </a:lnTo>
                        <a:lnTo>
                          <a:pt x="607" y="616"/>
                        </a:lnTo>
                        <a:lnTo>
                          <a:pt x="602" y="610"/>
                        </a:lnTo>
                        <a:lnTo>
                          <a:pt x="597" y="621"/>
                        </a:lnTo>
                        <a:lnTo>
                          <a:pt x="559" y="630"/>
                        </a:lnTo>
                        <a:lnTo>
                          <a:pt x="555" y="638"/>
                        </a:lnTo>
                        <a:lnTo>
                          <a:pt x="559" y="647"/>
                        </a:lnTo>
                        <a:lnTo>
                          <a:pt x="554" y="649"/>
                        </a:lnTo>
                        <a:lnTo>
                          <a:pt x="548" y="638"/>
                        </a:lnTo>
                        <a:lnTo>
                          <a:pt x="548" y="627"/>
                        </a:lnTo>
                        <a:lnTo>
                          <a:pt x="541" y="630"/>
                        </a:lnTo>
                        <a:lnTo>
                          <a:pt x="532" y="625"/>
                        </a:lnTo>
                        <a:lnTo>
                          <a:pt x="527" y="629"/>
                        </a:lnTo>
                        <a:lnTo>
                          <a:pt x="527" y="627"/>
                        </a:lnTo>
                        <a:lnTo>
                          <a:pt x="522" y="629"/>
                        </a:lnTo>
                        <a:lnTo>
                          <a:pt x="514" y="627"/>
                        </a:lnTo>
                        <a:lnTo>
                          <a:pt x="505" y="621"/>
                        </a:lnTo>
                        <a:lnTo>
                          <a:pt x="501" y="608"/>
                        </a:lnTo>
                        <a:lnTo>
                          <a:pt x="481" y="599"/>
                        </a:lnTo>
                        <a:lnTo>
                          <a:pt x="459" y="610"/>
                        </a:lnTo>
                        <a:lnTo>
                          <a:pt x="454" y="608"/>
                        </a:lnTo>
                        <a:lnTo>
                          <a:pt x="448" y="612"/>
                        </a:lnTo>
                        <a:lnTo>
                          <a:pt x="439" y="608"/>
                        </a:lnTo>
                        <a:lnTo>
                          <a:pt x="435" y="614"/>
                        </a:lnTo>
                        <a:lnTo>
                          <a:pt x="428" y="612"/>
                        </a:lnTo>
                        <a:lnTo>
                          <a:pt x="427" y="614"/>
                        </a:lnTo>
                        <a:lnTo>
                          <a:pt x="427" y="630"/>
                        </a:lnTo>
                        <a:lnTo>
                          <a:pt x="421" y="634"/>
                        </a:lnTo>
                        <a:lnTo>
                          <a:pt x="419" y="625"/>
                        </a:lnTo>
                        <a:lnTo>
                          <a:pt x="415" y="623"/>
                        </a:lnTo>
                        <a:lnTo>
                          <a:pt x="406" y="627"/>
                        </a:lnTo>
                        <a:lnTo>
                          <a:pt x="401" y="619"/>
                        </a:lnTo>
                        <a:lnTo>
                          <a:pt x="392" y="616"/>
                        </a:lnTo>
                        <a:lnTo>
                          <a:pt x="394" y="603"/>
                        </a:lnTo>
                        <a:lnTo>
                          <a:pt x="387" y="598"/>
                        </a:lnTo>
                        <a:lnTo>
                          <a:pt x="385" y="585"/>
                        </a:lnTo>
                        <a:lnTo>
                          <a:pt x="377" y="585"/>
                        </a:lnTo>
                        <a:lnTo>
                          <a:pt x="364" y="590"/>
                        </a:lnTo>
                        <a:lnTo>
                          <a:pt x="370" y="570"/>
                        </a:lnTo>
                        <a:lnTo>
                          <a:pt x="383" y="554"/>
                        </a:lnTo>
                        <a:lnTo>
                          <a:pt x="383" y="543"/>
                        </a:lnTo>
                        <a:lnTo>
                          <a:pt x="379" y="528"/>
                        </a:lnTo>
                        <a:lnTo>
                          <a:pt x="375" y="528"/>
                        </a:lnTo>
                        <a:lnTo>
                          <a:pt x="370" y="517"/>
                        </a:lnTo>
                        <a:lnTo>
                          <a:pt x="364" y="516"/>
                        </a:lnTo>
                        <a:lnTo>
                          <a:pt x="361" y="517"/>
                        </a:lnTo>
                        <a:lnTo>
                          <a:pt x="357" y="514"/>
                        </a:lnTo>
                        <a:lnTo>
                          <a:pt x="345" y="510"/>
                        </a:lnTo>
                        <a:lnTo>
                          <a:pt x="347" y="503"/>
                        </a:lnTo>
                        <a:lnTo>
                          <a:pt x="345" y="503"/>
                        </a:lnTo>
                        <a:lnTo>
                          <a:pt x="340" y="494"/>
                        </a:lnTo>
                        <a:lnTo>
                          <a:pt x="330" y="499"/>
                        </a:lnTo>
                        <a:lnTo>
                          <a:pt x="319" y="497"/>
                        </a:lnTo>
                        <a:lnTo>
                          <a:pt x="295" y="516"/>
                        </a:lnTo>
                        <a:lnTo>
                          <a:pt x="275" y="523"/>
                        </a:lnTo>
                        <a:lnTo>
                          <a:pt x="270" y="521"/>
                        </a:lnTo>
                        <a:lnTo>
                          <a:pt x="248" y="516"/>
                        </a:lnTo>
                        <a:lnTo>
                          <a:pt x="234" y="532"/>
                        </a:lnTo>
                        <a:lnTo>
                          <a:pt x="229" y="530"/>
                        </a:lnTo>
                        <a:lnTo>
                          <a:pt x="229" y="519"/>
                        </a:lnTo>
                        <a:lnTo>
                          <a:pt x="220" y="521"/>
                        </a:lnTo>
                        <a:lnTo>
                          <a:pt x="208" y="523"/>
                        </a:lnTo>
                        <a:lnTo>
                          <a:pt x="197" y="521"/>
                        </a:lnTo>
                        <a:lnTo>
                          <a:pt x="187" y="521"/>
                        </a:lnTo>
                        <a:lnTo>
                          <a:pt x="182" y="517"/>
                        </a:lnTo>
                        <a:lnTo>
                          <a:pt x="175" y="514"/>
                        </a:lnTo>
                        <a:lnTo>
                          <a:pt x="175" y="510"/>
                        </a:lnTo>
                        <a:lnTo>
                          <a:pt x="161" y="506"/>
                        </a:lnTo>
                        <a:lnTo>
                          <a:pt x="161" y="497"/>
                        </a:lnTo>
                        <a:lnTo>
                          <a:pt x="151" y="501"/>
                        </a:lnTo>
                        <a:lnTo>
                          <a:pt x="146" y="492"/>
                        </a:lnTo>
                        <a:lnTo>
                          <a:pt x="133" y="483"/>
                        </a:lnTo>
                        <a:lnTo>
                          <a:pt x="116" y="481"/>
                        </a:lnTo>
                        <a:lnTo>
                          <a:pt x="116" y="485"/>
                        </a:lnTo>
                        <a:lnTo>
                          <a:pt x="113" y="483"/>
                        </a:lnTo>
                        <a:lnTo>
                          <a:pt x="90" y="466"/>
                        </a:lnTo>
                        <a:lnTo>
                          <a:pt x="80" y="468"/>
                        </a:lnTo>
                        <a:lnTo>
                          <a:pt x="76" y="461"/>
                        </a:lnTo>
                        <a:lnTo>
                          <a:pt x="78" y="450"/>
                        </a:lnTo>
                        <a:lnTo>
                          <a:pt x="73" y="441"/>
                        </a:lnTo>
                        <a:lnTo>
                          <a:pt x="76" y="437"/>
                        </a:lnTo>
                        <a:lnTo>
                          <a:pt x="80" y="443"/>
                        </a:lnTo>
                        <a:lnTo>
                          <a:pt x="92" y="437"/>
                        </a:lnTo>
                        <a:lnTo>
                          <a:pt x="88" y="428"/>
                        </a:lnTo>
                        <a:lnTo>
                          <a:pt x="80" y="424"/>
                        </a:lnTo>
                        <a:lnTo>
                          <a:pt x="80" y="413"/>
                        </a:lnTo>
                        <a:lnTo>
                          <a:pt x="90" y="412"/>
                        </a:lnTo>
                        <a:lnTo>
                          <a:pt x="92" y="406"/>
                        </a:lnTo>
                        <a:lnTo>
                          <a:pt x="97" y="399"/>
                        </a:lnTo>
                        <a:lnTo>
                          <a:pt x="102" y="386"/>
                        </a:lnTo>
                        <a:lnTo>
                          <a:pt x="97" y="388"/>
                        </a:lnTo>
                        <a:lnTo>
                          <a:pt x="97" y="382"/>
                        </a:lnTo>
                        <a:lnTo>
                          <a:pt x="86" y="377"/>
                        </a:lnTo>
                        <a:lnTo>
                          <a:pt x="60" y="386"/>
                        </a:lnTo>
                        <a:lnTo>
                          <a:pt x="48" y="382"/>
                        </a:lnTo>
                        <a:lnTo>
                          <a:pt x="44" y="377"/>
                        </a:lnTo>
                        <a:lnTo>
                          <a:pt x="38" y="379"/>
                        </a:lnTo>
                        <a:lnTo>
                          <a:pt x="35" y="375"/>
                        </a:lnTo>
                        <a:lnTo>
                          <a:pt x="36" y="366"/>
                        </a:lnTo>
                        <a:lnTo>
                          <a:pt x="33" y="362"/>
                        </a:lnTo>
                        <a:lnTo>
                          <a:pt x="28" y="362"/>
                        </a:lnTo>
                        <a:lnTo>
                          <a:pt x="26" y="359"/>
                        </a:lnTo>
                        <a:lnTo>
                          <a:pt x="15" y="357"/>
                        </a:lnTo>
                        <a:lnTo>
                          <a:pt x="13" y="355"/>
                        </a:lnTo>
                        <a:lnTo>
                          <a:pt x="17" y="353"/>
                        </a:lnTo>
                        <a:lnTo>
                          <a:pt x="20" y="353"/>
                        </a:lnTo>
                        <a:lnTo>
                          <a:pt x="17" y="330"/>
                        </a:lnTo>
                        <a:lnTo>
                          <a:pt x="15" y="328"/>
                        </a:lnTo>
                        <a:lnTo>
                          <a:pt x="4" y="328"/>
                        </a:lnTo>
                        <a:lnTo>
                          <a:pt x="0" y="322"/>
                        </a:lnTo>
                        <a:lnTo>
                          <a:pt x="4" y="308"/>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8" name=""/>
                  <p:cNvSpPr/>
                  <p:nvPr/>
                </p:nvSpPr>
                <p:spPr>
                  <a:xfrm>
                    <a:off x="6070320" y="2604960"/>
                    <a:ext cx="1306440" cy="898920"/>
                  </a:xfrm>
                  <a:custGeom>
                    <a:avLst/>
                    <a:gdLst/>
                    <a:ahLst/>
                    <a:rect l="l" t="t" r="r" b="b"/>
                    <a:pathLst>
                      <a:path w="934" h="650">
                        <a:moveTo>
                          <a:pt x="4" y="308"/>
                        </a:moveTo>
                        <a:lnTo>
                          <a:pt x="4" y="299"/>
                        </a:lnTo>
                        <a:lnTo>
                          <a:pt x="17" y="293"/>
                        </a:lnTo>
                        <a:lnTo>
                          <a:pt x="20" y="290"/>
                        </a:lnTo>
                        <a:lnTo>
                          <a:pt x="40" y="291"/>
                        </a:lnTo>
                        <a:lnTo>
                          <a:pt x="50" y="280"/>
                        </a:lnTo>
                        <a:lnTo>
                          <a:pt x="69" y="277"/>
                        </a:lnTo>
                        <a:lnTo>
                          <a:pt x="75" y="270"/>
                        </a:lnTo>
                        <a:lnTo>
                          <a:pt x="99" y="259"/>
                        </a:lnTo>
                        <a:lnTo>
                          <a:pt x="102" y="249"/>
                        </a:lnTo>
                        <a:lnTo>
                          <a:pt x="108" y="231"/>
                        </a:lnTo>
                        <a:lnTo>
                          <a:pt x="100" y="206"/>
                        </a:lnTo>
                        <a:lnTo>
                          <a:pt x="97" y="198"/>
                        </a:lnTo>
                        <a:lnTo>
                          <a:pt x="132" y="191"/>
                        </a:lnTo>
                        <a:lnTo>
                          <a:pt x="132" y="175"/>
                        </a:lnTo>
                        <a:lnTo>
                          <a:pt x="142" y="147"/>
                        </a:lnTo>
                        <a:lnTo>
                          <a:pt x="166" y="151"/>
                        </a:lnTo>
                        <a:lnTo>
                          <a:pt x="171" y="155"/>
                        </a:lnTo>
                        <a:lnTo>
                          <a:pt x="182" y="149"/>
                        </a:lnTo>
                        <a:lnTo>
                          <a:pt x="182" y="135"/>
                        </a:lnTo>
                        <a:lnTo>
                          <a:pt x="186" y="120"/>
                        </a:lnTo>
                        <a:lnTo>
                          <a:pt x="197" y="120"/>
                        </a:lnTo>
                        <a:lnTo>
                          <a:pt x="203" y="109"/>
                        </a:lnTo>
                        <a:lnTo>
                          <a:pt x="210" y="111"/>
                        </a:lnTo>
                        <a:lnTo>
                          <a:pt x="215" y="107"/>
                        </a:lnTo>
                        <a:lnTo>
                          <a:pt x="219" y="118"/>
                        </a:lnTo>
                        <a:lnTo>
                          <a:pt x="229" y="131"/>
                        </a:lnTo>
                        <a:lnTo>
                          <a:pt x="250" y="135"/>
                        </a:lnTo>
                        <a:lnTo>
                          <a:pt x="253" y="138"/>
                        </a:lnTo>
                        <a:lnTo>
                          <a:pt x="260" y="162"/>
                        </a:lnTo>
                        <a:lnTo>
                          <a:pt x="260" y="180"/>
                        </a:lnTo>
                        <a:lnTo>
                          <a:pt x="259" y="189"/>
                        </a:lnTo>
                        <a:lnTo>
                          <a:pt x="284" y="197"/>
                        </a:lnTo>
                        <a:lnTo>
                          <a:pt x="293" y="197"/>
                        </a:lnTo>
                        <a:lnTo>
                          <a:pt x="330" y="211"/>
                        </a:lnTo>
                        <a:lnTo>
                          <a:pt x="340" y="229"/>
                        </a:lnTo>
                        <a:lnTo>
                          <a:pt x="355" y="244"/>
                        </a:lnTo>
                        <a:lnTo>
                          <a:pt x="413" y="242"/>
                        </a:lnTo>
                        <a:lnTo>
                          <a:pt x="439" y="255"/>
                        </a:lnTo>
                        <a:lnTo>
                          <a:pt x="475" y="268"/>
                        </a:lnTo>
                        <a:lnTo>
                          <a:pt x="517" y="251"/>
                        </a:lnTo>
                        <a:lnTo>
                          <a:pt x="538" y="251"/>
                        </a:lnTo>
                        <a:lnTo>
                          <a:pt x="554" y="246"/>
                        </a:lnTo>
                        <a:lnTo>
                          <a:pt x="583" y="222"/>
                        </a:lnTo>
                        <a:lnTo>
                          <a:pt x="576" y="211"/>
                        </a:lnTo>
                        <a:lnTo>
                          <a:pt x="583" y="197"/>
                        </a:lnTo>
                        <a:lnTo>
                          <a:pt x="588" y="195"/>
                        </a:lnTo>
                        <a:lnTo>
                          <a:pt x="607" y="202"/>
                        </a:lnTo>
                        <a:lnTo>
                          <a:pt x="626" y="186"/>
                        </a:lnTo>
                        <a:lnTo>
                          <a:pt x="640" y="180"/>
                        </a:lnTo>
                        <a:lnTo>
                          <a:pt x="658" y="162"/>
                        </a:lnTo>
                        <a:lnTo>
                          <a:pt x="698" y="158"/>
                        </a:lnTo>
                        <a:lnTo>
                          <a:pt x="692" y="153"/>
                        </a:lnTo>
                        <a:lnTo>
                          <a:pt x="692" y="144"/>
                        </a:lnTo>
                        <a:lnTo>
                          <a:pt x="678" y="129"/>
                        </a:lnTo>
                        <a:lnTo>
                          <a:pt x="659" y="138"/>
                        </a:lnTo>
                        <a:lnTo>
                          <a:pt x="640" y="136"/>
                        </a:lnTo>
                        <a:lnTo>
                          <a:pt x="638" y="127"/>
                        </a:lnTo>
                        <a:lnTo>
                          <a:pt x="640" y="104"/>
                        </a:lnTo>
                        <a:lnTo>
                          <a:pt x="650" y="84"/>
                        </a:lnTo>
                        <a:lnTo>
                          <a:pt x="674" y="93"/>
                        </a:lnTo>
                        <a:lnTo>
                          <a:pt x="694" y="82"/>
                        </a:lnTo>
                        <a:lnTo>
                          <a:pt x="696" y="73"/>
                        </a:lnTo>
                        <a:lnTo>
                          <a:pt x="705" y="47"/>
                        </a:lnTo>
                        <a:lnTo>
                          <a:pt x="718" y="36"/>
                        </a:lnTo>
                        <a:lnTo>
                          <a:pt x="716" y="23"/>
                        </a:lnTo>
                        <a:lnTo>
                          <a:pt x="705" y="23"/>
                        </a:lnTo>
                        <a:lnTo>
                          <a:pt x="706" y="20"/>
                        </a:lnTo>
                        <a:lnTo>
                          <a:pt x="720" y="5"/>
                        </a:lnTo>
                        <a:lnTo>
                          <a:pt x="762" y="0"/>
                        </a:lnTo>
                        <a:lnTo>
                          <a:pt x="774" y="7"/>
                        </a:lnTo>
                        <a:lnTo>
                          <a:pt x="793" y="11"/>
                        </a:lnTo>
                        <a:lnTo>
                          <a:pt x="803" y="27"/>
                        </a:lnTo>
                        <a:lnTo>
                          <a:pt x="807" y="42"/>
                        </a:lnTo>
                        <a:lnTo>
                          <a:pt x="816" y="64"/>
                        </a:lnTo>
                        <a:lnTo>
                          <a:pt x="819" y="93"/>
                        </a:lnTo>
                        <a:lnTo>
                          <a:pt x="845" y="96"/>
                        </a:lnTo>
                        <a:lnTo>
                          <a:pt x="867" y="109"/>
                        </a:lnTo>
                        <a:lnTo>
                          <a:pt x="871" y="120"/>
                        </a:lnTo>
                        <a:lnTo>
                          <a:pt x="871" y="129"/>
                        </a:lnTo>
                        <a:lnTo>
                          <a:pt x="876" y="136"/>
                        </a:lnTo>
                        <a:lnTo>
                          <a:pt x="890" y="136"/>
                        </a:lnTo>
                        <a:lnTo>
                          <a:pt x="933" y="120"/>
                        </a:lnTo>
                        <a:lnTo>
                          <a:pt x="929" y="124"/>
                        </a:lnTo>
                        <a:lnTo>
                          <a:pt x="930" y="138"/>
                        </a:lnTo>
                        <a:lnTo>
                          <a:pt x="923" y="146"/>
                        </a:lnTo>
                        <a:lnTo>
                          <a:pt x="916" y="173"/>
                        </a:lnTo>
                        <a:lnTo>
                          <a:pt x="907" y="193"/>
                        </a:lnTo>
                        <a:lnTo>
                          <a:pt x="902" y="197"/>
                        </a:lnTo>
                        <a:lnTo>
                          <a:pt x="887" y="191"/>
                        </a:lnTo>
                        <a:lnTo>
                          <a:pt x="874" y="204"/>
                        </a:lnTo>
                        <a:lnTo>
                          <a:pt x="878" y="215"/>
                        </a:lnTo>
                        <a:lnTo>
                          <a:pt x="878" y="231"/>
                        </a:lnTo>
                        <a:lnTo>
                          <a:pt x="867" y="242"/>
                        </a:lnTo>
                        <a:lnTo>
                          <a:pt x="867" y="248"/>
                        </a:lnTo>
                        <a:lnTo>
                          <a:pt x="860" y="240"/>
                        </a:lnTo>
                        <a:lnTo>
                          <a:pt x="852" y="251"/>
                        </a:lnTo>
                        <a:lnTo>
                          <a:pt x="843" y="259"/>
                        </a:lnTo>
                        <a:lnTo>
                          <a:pt x="831" y="260"/>
                        </a:lnTo>
                        <a:lnTo>
                          <a:pt x="833" y="271"/>
                        </a:lnTo>
                        <a:lnTo>
                          <a:pt x="819" y="273"/>
                        </a:lnTo>
                        <a:lnTo>
                          <a:pt x="810" y="268"/>
                        </a:lnTo>
                        <a:lnTo>
                          <a:pt x="796" y="282"/>
                        </a:lnTo>
                        <a:lnTo>
                          <a:pt x="781" y="290"/>
                        </a:lnTo>
                        <a:lnTo>
                          <a:pt x="774" y="300"/>
                        </a:lnTo>
                        <a:lnTo>
                          <a:pt x="758" y="304"/>
                        </a:lnTo>
                        <a:lnTo>
                          <a:pt x="727" y="324"/>
                        </a:lnTo>
                        <a:lnTo>
                          <a:pt x="725" y="324"/>
                        </a:lnTo>
                        <a:lnTo>
                          <a:pt x="730" y="319"/>
                        </a:lnTo>
                        <a:lnTo>
                          <a:pt x="732" y="313"/>
                        </a:lnTo>
                        <a:lnTo>
                          <a:pt x="727" y="310"/>
                        </a:lnTo>
                        <a:lnTo>
                          <a:pt x="739" y="290"/>
                        </a:lnTo>
                        <a:lnTo>
                          <a:pt x="736" y="279"/>
                        </a:lnTo>
                        <a:lnTo>
                          <a:pt x="725" y="282"/>
                        </a:lnTo>
                        <a:lnTo>
                          <a:pt x="714" y="297"/>
                        </a:lnTo>
                        <a:lnTo>
                          <a:pt x="699" y="304"/>
                        </a:lnTo>
                        <a:lnTo>
                          <a:pt x="692" y="313"/>
                        </a:lnTo>
                        <a:lnTo>
                          <a:pt x="683" y="317"/>
                        </a:lnTo>
                        <a:lnTo>
                          <a:pt x="676" y="317"/>
                        </a:lnTo>
                        <a:lnTo>
                          <a:pt x="670" y="324"/>
                        </a:lnTo>
                        <a:lnTo>
                          <a:pt x="670" y="330"/>
                        </a:lnTo>
                        <a:lnTo>
                          <a:pt x="678" y="337"/>
                        </a:lnTo>
                        <a:lnTo>
                          <a:pt x="687" y="344"/>
                        </a:lnTo>
                        <a:lnTo>
                          <a:pt x="692" y="353"/>
                        </a:lnTo>
                        <a:lnTo>
                          <a:pt x="699" y="357"/>
                        </a:lnTo>
                        <a:lnTo>
                          <a:pt x="720" y="344"/>
                        </a:lnTo>
                        <a:lnTo>
                          <a:pt x="730" y="350"/>
                        </a:lnTo>
                        <a:lnTo>
                          <a:pt x="746" y="352"/>
                        </a:lnTo>
                        <a:lnTo>
                          <a:pt x="741" y="362"/>
                        </a:lnTo>
                        <a:lnTo>
                          <a:pt x="739" y="359"/>
                        </a:lnTo>
                        <a:lnTo>
                          <a:pt x="736" y="359"/>
                        </a:lnTo>
                        <a:lnTo>
                          <a:pt x="732" y="362"/>
                        </a:lnTo>
                        <a:lnTo>
                          <a:pt x="720" y="366"/>
                        </a:lnTo>
                        <a:lnTo>
                          <a:pt x="720" y="368"/>
                        </a:lnTo>
                        <a:lnTo>
                          <a:pt x="716" y="375"/>
                        </a:lnTo>
                        <a:lnTo>
                          <a:pt x="708" y="373"/>
                        </a:lnTo>
                        <a:lnTo>
                          <a:pt x="708" y="379"/>
                        </a:lnTo>
                        <a:lnTo>
                          <a:pt x="701" y="386"/>
                        </a:lnTo>
                        <a:lnTo>
                          <a:pt x="694" y="399"/>
                        </a:lnTo>
                        <a:lnTo>
                          <a:pt x="708" y="408"/>
                        </a:lnTo>
                        <a:lnTo>
                          <a:pt x="720" y="437"/>
                        </a:lnTo>
                        <a:lnTo>
                          <a:pt x="736" y="455"/>
                        </a:lnTo>
                        <a:lnTo>
                          <a:pt x="716" y="448"/>
                        </a:lnTo>
                        <a:lnTo>
                          <a:pt x="708" y="450"/>
                        </a:lnTo>
                        <a:lnTo>
                          <a:pt x="716" y="452"/>
                        </a:lnTo>
                        <a:lnTo>
                          <a:pt x="725" y="457"/>
                        </a:lnTo>
                        <a:lnTo>
                          <a:pt x="736" y="468"/>
                        </a:lnTo>
                        <a:lnTo>
                          <a:pt x="708" y="483"/>
                        </a:lnTo>
                        <a:lnTo>
                          <a:pt x="725" y="481"/>
                        </a:lnTo>
                        <a:lnTo>
                          <a:pt x="736" y="486"/>
                        </a:lnTo>
                        <a:lnTo>
                          <a:pt x="729" y="494"/>
                        </a:lnTo>
                        <a:lnTo>
                          <a:pt x="734" y="492"/>
                        </a:lnTo>
                        <a:lnTo>
                          <a:pt x="734" y="495"/>
                        </a:lnTo>
                        <a:lnTo>
                          <a:pt x="734" y="499"/>
                        </a:lnTo>
                        <a:lnTo>
                          <a:pt x="729" y="499"/>
                        </a:lnTo>
                        <a:lnTo>
                          <a:pt x="730" y="503"/>
                        </a:lnTo>
                        <a:lnTo>
                          <a:pt x="727" y="517"/>
                        </a:lnTo>
                        <a:lnTo>
                          <a:pt x="723" y="516"/>
                        </a:lnTo>
                        <a:lnTo>
                          <a:pt x="705" y="545"/>
                        </a:lnTo>
                        <a:lnTo>
                          <a:pt x="703" y="541"/>
                        </a:lnTo>
                        <a:lnTo>
                          <a:pt x="699" y="543"/>
                        </a:lnTo>
                        <a:lnTo>
                          <a:pt x="701" y="548"/>
                        </a:lnTo>
                        <a:lnTo>
                          <a:pt x="698" y="563"/>
                        </a:lnTo>
                        <a:lnTo>
                          <a:pt x="694" y="563"/>
                        </a:lnTo>
                        <a:lnTo>
                          <a:pt x="685" y="576"/>
                        </a:lnTo>
                        <a:lnTo>
                          <a:pt x="676" y="579"/>
                        </a:lnTo>
                        <a:lnTo>
                          <a:pt x="676" y="585"/>
                        </a:lnTo>
                        <a:lnTo>
                          <a:pt x="668" y="592"/>
                        </a:lnTo>
                        <a:lnTo>
                          <a:pt x="668" y="590"/>
                        </a:lnTo>
                        <a:lnTo>
                          <a:pt x="668" y="592"/>
                        </a:lnTo>
                        <a:lnTo>
                          <a:pt x="659" y="594"/>
                        </a:lnTo>
                        <a:lnTo>
                          <a:pt x="650" y="603"/>
                        </a:lnTo>
                        <a:lnTo>
                          <a:pt x="635" y="608"/>
                        </a:lnTo>
                        <a:lnTo>
                          <a:pt x="632" y="607"/>
                        </a:lnTo>
                        <a:lnTo>
                          <a:pt x="626" y="610"/>
                        </a:lnTo>
                        <a:lnTo>
                          <a:pt x="625" y="608"/>
                        </a:lnTo>
                        <a:lnTo>
                          <a:pt x="623" y="610"/>
                        </a:lnTo>
                        <a:lnTo>
                          <a:pt x="619" y="610"/>
                        </a:lnTo>
                        <a:lnTo>
                          <a:pt x="621" y="614"/>
                        </a:lnTo>
                        <a:lnTo>
                          <a:pt x="623" y="610"/>
                        </a:lnTo>
                        <a:lnTo>
                          <a:pt x="618" y="610"/>
                        </a:lnTo>
                        <a:lnTo>
                          <a:pt x="619" y="614"/>
                        </a:lnTo>
                        <a:lnTo>
                          <a:pt x="614" y="614"/>
                        </a:lnTo>
                        <a:lnTo>
                          <a:pt x="607" y="607"/>
                        </a:lnTo>
                        <a:lnTo>
                          <a:pt x="607" y="616"/>
                        </a:lnTo>
                        <a:lnTo>
                          <a:pt x="602" y="610"/>
                        </a:lnTo>
                        <a:lnTo>
                          <a:pt x="597" y="621"/>
                        </a:lnTo>
                        <a:lnTo>
                          <a:pt x="559" y="630"/>
                        </a:lnTo>
                        <a:lnTo>
                          <a:pt x="555" y="638"/>
                        </a:lnTo>
                        <a:lnTo>
                          <a:pt x="559" y="647"/>
                        </a:lnTo>
                        <a:lnTo>
                          <a:pt x="554" y="649"/>
                        </a:lnTo>
                        <a:lnTo>
                          <a:pt x="548" y="638"/>
                        </a:lnTo>
                        <a:lnTo>
                          <a:pt x="548" y="627"/>
                        </a:lnTo>
                        <a:lnTo>
                          <a:pt x="541" y="630"/>
                        </a:lnTo>
                        <a:lnTo>
                          <a:pt x="532" y="625"/>
                        </a:lnTo>
                        <a:lnTo>
                          <a:pt x="527" y="629"/>
                        </a:lnTo>
                        <a:lnTo>
                          <a:pt x="527" y="627"/>
                        </a:lnTo>
                        <a:lnTo>
                          <a:pt x="522" y="629"/>
                        </a:lnTo>
                        <a:lnTo>
                          <a:pt x="514" y="627"/>
                        </a:lnTo>
                        <a:lnTo>
                          <a:pt x="505" y="621"/>
                        </a:lnTo>
                        <a:lnTo>
                          <a:pt x="501" y="608"/>
                        </a:lnTo>
                        <a:lnTo>
                          <a:pt x="481" y="599"/>
                        </a:lnTo>
                        <a:lnTo>
                          <a:pt x="459" y="610"/>
                        </a:lnTo>
                        <a:lnTo>
                          <a:pt x="454" y="608"/>
                        </a:lnTo>
                        <a:lnTo>
                          <a:pt x="448" y="612"/>
                        </a:lnTo>
                        <a:lnTo>
                          <a:pt x="439" y="608"/>
                        </a:lnTo>
                        <a:lnTo>
                          <a:pt x="435" y="614"/>
                        </a:lnTo>
                        <a:lnTo>
                          <a:pt x="428" y="612"/>
                        </a:lnTo>
                        <a:lnTo>
                          <a:pt x="427" y="614"/>
                        </a:lnTo>
                        <a:lnTo>
                          <a:pt x="427" y="630"/>
                        </a:lnTo>
                        <a:lnTo>
                          <a:pt x="421" y="634"/>
                        </a:lnTo>
                        <a:lnTo>
                          <a:pt x="419" y="625"/>
                        </a:lnTo>
                        <a:lnTo>
                          <a:pt x="415" y="623"/>
                        </a:lnTo>
                        <a:lnTo>
                          <a:pt x="406" y="627"/>
                        </a:lnTo>
                        <a:lnTo>
                          <a:pt x="401" y="619"/>
                        </a:lnTo>
                        <a:lnTo>
                          <a:pt x="392" y="616"/>
                        </a:lnTo>
                        <a:lnTo>
                          <a:pt x="394" y="603"/>
                        </a:lnTo>
                        <a:lnTo>
                          <a:pt x="387" y="598"/>
                        </a:lnTo>
                        <a:lnTo>
                          <a:pt x="385" y="585"/>
                        </a:lnTo>
                        <a:lnTo>
                          <a:pt x="377" y="585"/>
                        </a:lnTo>
                        <a:lnTo>
                          <a:pt x="364" y="590"/>
                        </a:lnTo>
                        <a:lnTo>
                          <a:pt x="370" y="570"/>
                        </a:lnTo>
                        <a:lnTo>
                          <a:pt x="383" y="554"/>
                        </a:lnTo>
                        <a:lnTo>
                          <a:pt x="383" y="543"/>
                        </a:lnTo>
                        <a:lnTo>
                          <a:pt x="379" y="528"/>
                        </a:lnTo>
                        <a:lnTo>
                          <a:pt x="375" y="528"/>
                        </a:lnTo>
                        <a:lnTo>
                          <a:pt x="370" y="517"/>
                        </a:lnTo>
                        <a:lnTo>
                          <a:pt x="364" y="516"/>
                        </a:lnTo>
                        <a:lnTo>
                          <a:pt x="361" y="517"/>
                        </a:lnTo>
                        <a:lnTo>
                          <a:pt x="357" y="514"/>
                        </a:lnTo>
                        <a:lnTo>
                          <a:pt x="345" y="510"/>
                        </a:lnTo>
                        <a:lnTo>
                          <a:pt x="347" y="503"/>
                        </a:lnTo>
                        <a:lnTo>
                          <a:pt x="345" y="503"/>
                        </a:lnTo>
                        <a:lnTo>
                          <a:pt x="340" y="494"/>
                        </a:lnTo>
                        <a:lnTo>
                          <a:pt x="330" y="499"/>
                        </a:lnTo>
                        <a:lnTo>
                          <a:pt x="319" y="497"/>
                        </a:lnTo>
                        <a:lnTo>
                          <a:pt x="295" y="516"/>
                        </a:lnTo>
                        <a:lnTo>
                          <a:pt x="275" y="523"/>
                        </a:lnTo>
                        <a:lnTo>
                          <a:pt x="270" y="521"/>
                        </a:lnTo>
                        <a:lnTo>
                          <a:pt x="248" y="516"/>
                        </a:lnTo>
                        <a:lnTo>
                          <a:pt x="234" y="532"/>
                        </a:lnTo>
                        <a:lnTo>
                          <a:pt x="229" y="530"/>
                        </a:lnTo>
                        <a:lnTo>
                          <a:pt x="229" y="519"/>
                        </a:lnTo>
                        <a:lnTo>
                          <a:pt x="220" y="521"/>
                        </a:lnTo>
                        <a:lnTo>
                          <a:pt x="208" y="523"/>
                        </a:lnTo>
                        <a:lnTo>
                          <a:pt x="197" y="521"/>
                        </a:lnTo>
                        <a:lnTo>
                          <a:pt x="187" y="521"/>
                        </a:lnTo>
                        <a:lnTo>
                          <a:pt x="182" y="517"/>
                        </a:lnTo>
                        <a:lnTo>
                          <a:pt x="175" y="514"/>
                        </a:lnTo>
                        <a:lnTo>
                          <a:pt x="175" y="510"/>
                        </a:lnTo>
                        <a:lnTo>
                          <a:pt x="161" y="506"/>
                        </a:lnTo>
                        <a:lnTo>
                          <a:pt x="161" y="497"/>
                        </a:lnTo>
                        <a:lnTo>
                          <a:pt x="151" y="501"/>
                        </a:lnTo>
                        <a:lnTo>
                          <a:pt x="146" y="492"/>
                        </a:lnTo>
                        <a:lnTo>
                          <a:pt x="133" y="483"/>
                        </a:lnTo>
                        <a:lnTo>
                          <a:pt x="116" y="481"/>
                        </a:lnTo>
                        <a:lnTo>
                          <a:pt x="116" y="485"/>
                        </a:lnTo>
                        <a:lnTo>
                          <a:pt x="113" y="483"/>
                        </a:lnTo>
                        <a:lnTo>
                          <a:pt x="90" y="466"/>
                        </a:lnTo>
                        <a:lnTo>
                          <a:pt x="80" y="468"/>
                        </a:lnTo>
                        <a:lnTo>
                          <a:pt x="76" y="461"/>
                        </a:lnTo>
                        <a:lnTo>
                          <a:pt x="78" y="450"/>
                        </a:lnTo>
                        <a:lnTo>
                          <a:pt x="73" y="441"/>
                        </a:lnTo>
                        <a:lnTo>
                          <a:pt x="76" y="437"/>
                        </a:lnTo>
                        <a:lnTo>
                          <a:pt x="80" y="443"/>
                        </a:lnTo>
                        <a:lnTo>
                          <a:pt x="92" y="437"/>
                        </a:lnTo>
                        <a:lnTo>
                          <a:pt x="88" y="428"/>
                        </a:lnTo>
                        <a:lnTo>
                          <a:pt x="80" y="424"/>
                        </a:lnTo>
                        <a:lnTo>
                          <a:pt x="80" y="413"/>
                        </a:lnTo>
                        <a:lnTo>
                          <a:pt x="90" y="412"/>
                        </a:lnTo>
                        <a:lnTo>
                          <a:pt x="92" y="406"/>
                        </a:lnTo>
                        <a:lnTo>
                          <a:pt x="97" y="399"/>
                        </a:lnTo>
                        <a:lnTo>
                          <a:pt x="102" y="386"/>
                        </a:lnTo>
                        <a:lnTo>
                          <a:pt x="97" y="388"/>
                        </a:lnTo>
                        <a:lnTo>
                          <a:pt x="97" y="382"/>
                        </a:lnTo>
                        <a:lnTo>
                          <a:pt x="86" y="377"/>
                        </a:lnTo>
                        <a:lnTo>
                          <a:pt x="60" y="386"/>
                        </a:lnTo>
                        <a:lnTo>
                          <a:pt x="48" y="382"/>
                        </a:lnTo>
                        <a:lnTo>
                          <a:pt x="44" y="377"/>
                        </a:lnTo>
                        <a:lnTo>
                          <a:pt x="38" y="379"/>
                        </a:lnTo>
                        <a:lnTo>
                          <a:pt x="35" y="375"/>
                        </a:lnTo>
                        <a:lnTo>
                          <a:pt x="36" y="366"/>
                        </a:lnTo>
                        <a:lnTo>
                          <a:pt x="33" y="362"/>
                        </a:lnTo>
                        <a:lnTo>
                          <a:pt x="28" y="362"/>
                        </a:lnTo>
                        <a:lnTo>
                          <a:pt x="26" y="359"/>
                        </a:lnTo>
                        <a:lnTo>
                          <a:pt x="15" y="357"/>
                        </a:lnTo>
                        <a:lnTo>
                          <a:pt x="13" y="355"/>
                        </a:lnTo>
                        <a:lnTo>
                          <a:pt x="17" y="353"/>
                        </a:lnTo>
                        <a:lnTo>
                          <a:pt x="20" y="353"/>
                        </a:lnTo>
                        <a:lnTo>
                          <a:pt x="17" y="330"/>
                        </a:lnTo>
                        <a:lnTo>
                          <a:pt x="15" y="328"/>
                        </a:lnTo>
                        <a:lnTo>
                          <a:pt x="4" y="328"/>
                        </a:lnTo>
                        <a:lnTo>
                          <a:pt x="0" y="322"/>
                        </a:lnTo>
                        <a:lnTo>
                          <a:pt x="4" y="308"/>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89" name=""/>
                  <p:cNvSpPr/>
                  <p:nvPr/>
                </p:nvSpPr>
                <p:spPr>
                  <a:xfrm>
                    <a:off x="6816960" y="3504240"/>
                    <a:ext cx="50400" cy="42840"/>
                  </a:xfrm>
                  <a:custGeom>
                    <a:avLst/>
                    <a:gdLst/>
                    <a:ahLst/>
                    <a:rect l="l" t="t" r="r" b="b"/>
                    <a:pathLst>
                      <a:path w="36" h="31">
                        <a:moveTo>
                          <a:pt x="27" y="0"/>
                        </a:moveTo>
                        <a:lnTo>
                          <a:pt x="33" y="2"/>
                        </a:lnTo>
                        <a:lnTo>
                          <a:pt x="35" y="8"/>
                        </a:lnTo>
                        <a:lnTo>
                          <a:pt x="27" y="20"/>
                        </a:lnTo>
                        <a:lnTo>
                          <a:pt x="14" y="30"/>
                        </a:lnTo>
                        <a:lnTo>
                          <a:pt x="2" y="26"/>
                        </a:lnTo>
                        <a:lnTo>
                          <a:pt x="0" y="13"/>
                        </a:lnTo>
                        <a:lnTo>
                          <a:pt x="13" y="2"/>
                        </a:lnTo>
                        <a:lnTo>
                          <a:pt x="27" y="0"/>
                        </a:lnTo>
                      </a:path>
                    </a:pathLst>
                  </a:custGeom>
                  <a:solidFill>
                    <a:srgbClr val="ccffcc"/>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990" name=""/>
                  <p:cNvSpPr/>
                  <p:nvPr/>
                </p:nvSpPr>
                <p:spPr>
                  <a:xfrm>
                    <a:off x="6816960" y="3504240"/>
                    <a:ext cx="50400" cy="42840"/>
                  </a:xfrm>
                  <a:custGeom>
                    <a:avLst/>
                    <a:gdLst/>
                    <a:ahLst/>
                    <a:rect l="l" t="t" r="r" b="b"/>
                    <a:pathLst>
                      <a:path w="36" h="31">
                        <a:moveTo>
                          <a:pt x="27" y="0"/>
                        </a:moveTo>
                        <a:lnTo>
                          <a:pt x="33" y="2"/>
                        </a:lnTo>
                        <a:lnTo>
                          <a:pt x="35" y="8"/>
                        </a:lnTo>
                        <a:lnTo>
                          <a:pt x="27" y="20"/>
                        </a:lnTo>
                        <a:lnTo>
                          <a:pt x="14" y="30"/>
                        </a:lnTo>
                        <a:lnTo>
                          <a:pt x="2" y="26"/>
                        </a:lnTo>
                        <a:lnTo>
                          <a:pt x="0" y="13"/>
                        </a:lnTo>
                        <a:lnTo>
                          <a:pt x="13" y="2"/>
                        </a:lnTo>
                        <a:lnTo>
                          <a:pt x="27" y="0"/>
                        </a:lnTo>
                      </a:path>
                    </a:pathLst>
                  </a:custGeom>
                  <a:noFill/>
                  <a:ln cap="rnd" w="12600">
                    <a:solidFill>
                      <a:srgbClr val="99ff99"/>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991" name=""/>
                  <p:cNvSpPr/>
                  <p:nvPr/>
                </p:nvSpPr>
                <p:spPr>
                  <a:xfrm>
                    <a:off x="7057440" y="3389400"/>
                    <a:ext cx="40320" cy="75600"/>
                  </a:xfrm>
                  <a:custGeom>
                    <a:avLst/>
                    <a:gdLst/>
                    <a:ahLst/>
                    <a:rect l="l" t="t" r="r" b="b"/>
                    <a:pathLst>
                      <a:path w="29" h="55">
                        <a:moveTo>
                          <a:pt x="23" y="0"/>
                        </a:moveTo>
                        <a:lnTo>
                          <a:pt x="28" y="3"/>
                        </a:lnTo>
                        <a:lnTo>
                          <a:pt x="28" y="9"/>
                        </a:lnTo>
                        <a:lnTo>
                          <a:pt x="14" y="54"/>
                        </a:lnTo>
                        <a:lnTo>
                          <a:pt x="2" y="40"/>
                        </a:lnTo>
                        <a:lnTo>
                          <a:pt x="0" y="27"/>
                        </a:lnTo>
                        <a:lnTo>
                          <a:pt x="14" y="3"/>
                        </a:lnTo>
                        <a:lnTo>
                          <a:pt x="23" y="0"/>
                        </a:lnTo>
                      </a:path>
                    </a:pathLst>
                  </a:custGeom>
                  <a:solidFill>
                    <a:srgbClr val="ccffcc"/>
                  </a:solidFill>
                  <a:ln w="0">
                    <a:noFill/>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Times New Roman"/>
                    </a:endParaRPr>
                  </a:p>
                </p:txBody>
              </p:sp>
              <p:sp>
                <p:nvSpPr>
                  <p:cNvPr id="992" name=""/>
                  <p:cNvSpPr/>
                  <p:nvPr/>
                </p:nvSpPr>
                <p:spPr>
                  <a:xfrm>
                    <a:off x="7057440" y="3389400"/>
                    <a:ext cx="40320" cy="75600"/>
                  </a:xfrm>
                  <a:custGeom>
                    <a:avLst/>
                    <a:gdLst/>
                    <a:ahLst/>
                    <a:rect l="l" t="t" r="r" b="b"/>
                    <a:pathLst>
                      <a:path w="29" h="55">
                        <a:moveTo>
                          <a:pt x="23" y="0"/>
                        </a:moveTo>
                        <a:lnTo>
                          <a:pt x="28" y="3"/>
                        </a:lnTo>
                        <a:lnTo>
                          <a:pt x="28" y="9"/>
                        </a:lnTo>
                        <a:lnTo>
                          <a:pt x="14" y="54"/>
                        </a:lnTo>
                        <a:lnTo>
                          <a:pt x="2" y="40"/>
                        </a:lnTo>
                        <a:lnTo>
                          <a:pt x="0" y="27"/>
                        </a:lnTo>
                        <a:lnTo>
                          <a:pt x="14" y="3"/>
                        </a:lnTo>
                        <a:lnTo>
                          <a:pt x="23" y="0"/>
                        </a:lnTo>
                      </a:path>
                    </a:pathLst>
                  </a:custGeom>
                  <a:noFill/>
                  <a:ln cap="rnd" w="12600">
                    <a:solidFill>
                      <a:srgbClr val="99ff99"/>
                    </a:solidFill>
                    <a:round/>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Times New Roman"/>
                    </a:endParaRPr>
                  </a:p>
                </p:txBody>
              </p:sp>
              <p:sp>
                <p:nvSpPr>
                  <p:cNvPr id="993" name=""/>
                  <p:cNvSpPr/>
                  <p:nvPr/>
                </p:nvSpPr>
                <p:spPr>
                  <a:xfrm>
                    <a:off x="6926400" y="3454200"/>
                    <a:ext cx="6840" cy="6840"/>
                  </a:xfrm>
                  <a:custGeom>
                    <a:avLst/>
                    <a:gdLst/>
                    <a:ahLst/>
                    <a:rect l="l" t="t" r="r" b="b"/>
                    <a:pathLst>
                      <a:path w="5" h="5">
                        <a:moveTo>
                          <a:pt x="4" y="0"/>
                        </a:moveTo>
                        <a:lnTo>
                          <a:pt x="0" y="2"/>
                        </a:lnTo>
                        <a:lnTo>
                          <a:pt x="4" y="4"/>
                        </a:lnTo>
                        <a:lnTo>
                          <a:pt x="4" y="0"/>
                        </a:lnTo>
                      </a:path>
                    </a:pathLst>
                  </a:custGeom>
                  <a:solidFill>
                    <a:srgbClr val="ccffcc"/>
                  </a:solidFill>
                  <a:ln w="0">
                    <a:noFill/>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994" name=""/>
                  <p:cNvSpPr/>
                  <p:nvPr/>
                </p:nvSpPr>
                <p:spPr>
                  <a:xfrm>
                    <a:off x="6926400" y="3454200"/>
                    <a:ext cx="6840" cy="6840"/>
                  </a:xfrm>
                  <a:custGeom>
                    <a:avLst/>
                    <a:gdLst/>
                    <a:ahLst/>
                    <a:rect l="l" t="t" r="r" b="b"/>
                    <a:pathLst>
                      <a:path w="5" h="5">
                        <a:moveTo>
                          <a:pt x="4" y="0"/>
                        </a:moveTo>
                        <a:lnTo>
                          <a:pt x="0" y="2"/>
                        </a:lnTo>
                        <a:lnTo>
                          <a:pt x="4" y="4"/>
                        </a:lnTo>
                        <a:lnTo>
                          <a:pt x="4" y="0"/>
                        </a:lnTo>
                      </a:path>
                    </a:pathLst>
                  </a:custGeom>
                  <a:noFill/>
                  <a:ln cap="rnd" w="12600">
                    <a:solidFill>
                      <a:srgbClr val="99ff99"/>
                    </a:solidFill>
                    <a:round/>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995" name=""/>
                  <p:cNvSpPr/>
                  <p:nvPr/>
                </p:nvSpPr>
                <p:spPr>
                  <a:xfrm>
                    <a:off x="7481160" y="2862360"/>
                    <a:ext cx="128520" cy="118800"/>
                  </a:xfrm>
                  <a:custGeom>
                    <a:avLst/>
                    <a:gdLst/>
                    <a:ahLst/>
                    <a:rect l="l" t="t" r="r" b="b"/>
                    <a:pathLst>
                      <a:path w="92" h="86">
                        <a:moveTo>
                          <a:pt x="79" y="31"/>
                        </a:moveTo>
                        <a:lnTo>
                          <a:pt x="86" y="27"/>
                        </a:lnTo>
                        <a:lnTo>
                          <a:pt x="82" y="36"/>
                        </a:lnTo>
                        <a:lnTo>
                          <a:pt x="84" y="45"/>
                        </a:lnTo>
                        <a:lnTo>
                          <a:pt x="91" y="43"/>
                        </a:lnTo>
                        <a:lnTo>
                          <a:pt x="89" y="47"/>
                        </a:lnTo>
                        <a:lnTo>
                          <a:pt x="62" y="56"/>
                        </a:lnTo>
                        <a:lnTo>
                          <a:pt x="51" y="74"/>
                        </a:lnTo>
                        <a:lnTo>
                          <a:pt x="30" y="62"/>
                        </a:lnTo>
                        <a:lnTo>
                          <a:pt x="20" y="65"/>
                        </a:lnTo>
                        <a:lnTo>
                          <a:pt x="11" y="63"/>
                        </a:lnTo>
                        <a:lnTo>
                          <a:pt x="7" y="65"/>
                        </a:lnTo>
                        <a:lnTo>
                          <a:pt x="9" y="71"/>
                        </a:lnTo>
                        <a:lnTo>
                          <a:pt x="20" y="76"/>
                        </a:lnTo>
                        <a:lnTo>
                          <a:pt x="4" y="85"/>
                        </a:lnTo>
                        <a:lnTo>
                          <a:pt x="5" y="73"/>
                        </a:lnTo>
                        <a:lnTo>
                          <a:pt x="0" y="69"/>
                        </a:lnTo>
                        <a:lnTo>
                          <a:pt x="2" y="62"/>
                        </a:lnTo>
                        <a:lnTo>
                          <a:pt x="9" y="54"/>
                        </a:lnTo>
                        <a:lnTo>
                          <a:pt x="9" y="47"/>
                        </a:lnTo>
                        <a:lnTo>
                          <a:pt x="21" y="49"/>
                        </a:lnTo>
                        <a:lnTo>
                          <a:pt x="23" y="43"/>
                        </a:lnTo>
                        <a:lnTo>
                          <a:pt x="23" y="38"/>
                        </a:lnTo>
                        <a:lnTo>
                          <a:pt x="27" y="31"/>
                        </a:lnTo>
                        <a:lnTo>
                          <a:pt x="29" y="16"/>
                        </a:lnTo>
                        <a:lnTo>
                          <a:pt x="27" y="5"/>
                        </a:lnTo>
                        <a:lnTo>
                          <a:pt x="30" y="0"/>
                        </a:lnTo>
                        <a:lnTo>
                          <a:pt x="54" y="25"/>
                        </a:lnTo>
                        <a:lnTo>
                          <a:pt x="73" y="32"/>
                        </a:lnTo>
                        <a:lnTo>
                          <a:pt x="79" y="31"/>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96" name=""/>
                  <p:cNvSpPr/>
                  <p:nvPr/>
                </p:nvSpPr>
                <p:spPr>
                  <a:xfrm>
                    <a:off x="7481160" y="2862360"/>
                    <a:ext cx="128520" cy="118800"/>
                  </a:xfrm>
                  <a:custGeom>
                    <a:avLst/>
                    <a:gdLst/>
                    <a:ahLst/>
                    <a:rect l="l" t="t" r="r" b="b"/>
                    <a:pathLst>
                      <a:path w="92" h="86">
                        <a:moveTo>
                          <a:pt x="79" y="31"/>
                        </a:moveTo>
                        <a:lnTo>
                          <a:pt x="86" y="27"/>
                        </a:lnTo>
                        <a:lnTo>
                          <a:pt x="82" y="36"/>
                        </a:lnTo>
                        <a:lnTo>
                          <a:pt x="84" y="45"/>
                        </a:lnTo>
                        <a:lnTo>
                          <a:pt x="91" y="43"/>
                        </a:lnTo>
                        <a:lnTo>
                          <a:pt x="89" y="47"/>
                        </a:lnTo>
                        <a:lnTo>
                          <a:pt x="62" y="56"/>
                        </a:lnTo>
                        <a:lnTo>
                          <a:pt x="51" y="74"/>
                        </a:lnTo>
                        <a:lnTo>
                          <a:pt x="30" y="62"/>
                        </a:lnTo>
                        <a:lnTo>
                          <a:pt x="20" y="65"/>
                        </a:lnTo>
                        <a:lnTo>
                          <a:pt x="11" y="63"/>
                        </a:lnTo>
                        <a:lnTo>
                          <a:pt x="7" y="65"/>
                        </a:lnTo>
                        <a:lnTo>
                          <a:pt x="9" y="71"/>
                        </a:lnTo>
                        <a:lnTo>
                          <a:pt x="20" y="76"/>
                        </a:lnTo>
                        <a:lnTo>
                          <a:pt x="4" y="85"/>
                        </a:lnTo>
                        <a:lnTo>
                          <a:pt x="5" y="73"/>
                        </a:lnTo>
                        <a:lnTo>
                          <a:pt x="0" y="69"/>
                        </a:lnTo>
                        <a:lnTo>
                          <a:pt x="2" y="62"/>
                        </a:lnTo>
                        <a:lnTo>
                          <a:pt x="9" y="54"/>
                        </a:lnTo>
                        <a:lnTo>
                          <a:pt x="9" y="47"/>
                        </a:lnTo>
                        <a:lnTo>
                          <a:pt x="21" y="49"/>
                        </a:lnTo>
                        <a:lnTo>
                          <a:pt x="23" y="43"/>
                        </a:lnTo>
                        <a:lnTo>
                          <a:pt x="23" y="38"/>
                        </a:lnTo>
                        <a:lnTo>
                          <a:pt x="27" y="31"/>
                        </a:lnTo>
                        <a:lnTo>
                          <a:pt x="29" y="16"/>
                        </a:lnTo>
                        <a:lnTo>
                          <a:pt x="27" y="5"/>
                        </a:lnTo>
                        <a:lnTo>
                          <a:pt x="30" y="0"/>
                        </a:lnTo>
                        <a:lnTo>
                          <a:pt x="54" y="25"/>
                        </a:lnTo>
                        <a:lnTo>
                          <a:pt x="73" y="32"/>
                        </a:lnTo>
                        <a:lnTo>
                          <a:pt x="79" y="31"/>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97" name=""/>
                  <p:cNvSpPr/>
                  <p:nvPr/>
                </p:nvSpPr>
                <p:spPr>
                  <a:xfrm>
                    <a:off x="7257600" y="3310560"/>
                    <a:ext cx="5400" cy="9360"/>
                  </a:xfrm>
                  <a:custGeom>
                    <a:avLst/>
                    <a:gdLst/>
                    <a:ahLst/>
                    <a:rect l="l" t="t" r="r" b="b"/>
                    <a:pathLst>
                      <a:path w="4" h="7">
                        <a:moveTo>
                          <a:pt x="0" y="2"/>
                        </a:moveTo>
                        <a:lnTo>
                          <a:pt x="3" y="0"/>
                        </a:lnTo>
                        <a:lnTo>
                          <a:pt x="0" y="6"/>
                        </a:lnTo>
                        <a:lnTo>
                          <a:pt x="0" y="2"/>
                        </a:lnTo>
                      </a:path>
                    </a:pathLst>
                  </a:custGeom>
                  <a:solidFill>
                    <a:srgbClr val="ccffcc"/>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998" name=""/>
                  <p:cNvSpPr/>
                  <p:nvPr/>
                </p:nvSpPr>
                <p:spPr>
                  <a:xfrm>
                    <a:off x="7257600" y="3310560"/>
                    <a:ext cx="5400" cy="9360"/>
                  </a:xfrm>
                  <a:custGeom>
                    <a:avLst/>
                    <a:gdLst/>
                    <a:ahLst/>
                    <a:rect l="l" t="t" r="r" b="b"/>
                    <a:pathLst>
                      <a:path w="4" h="7">
                        <a:moveTo>
                          <a:pt x="0" y="2"/>
                        </a:moveTo>
                        <a:lnTo>
                          <a:pt x="3" y="0"/>
                        </a:lnTo>
                        <a:lnTo>
                          <a:pt x="0" y="6"/>
                        </a:lnTo>
                        <a:lnTo>
                          <a:pt x="0" y="2"/>
                        </a:lnTo>
                      </a:path>
                    </a:pathLst>
                  </a:custGeom>
                  <a:noFill/>
                  <a:ln cap="rnd" w="12600">
                    <a:solidFill>
                      <a:srgbClr val="99ff99"/>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999" name=""/>
                  <p:cNvSpPr/>
                  <p:nvPr/>
                </p:nvSpPr>
                <p:spPr>
                  <a:xfrm>
                    <a:off x="7222680" y="3350520"/>
                    <a:ext cx="10800" cy="19440"/>
                  </a:xfrm>
                  <a:custGeom>
                    <a:avLst/>
                    <a:gdLst/>
                    <a:ahLst/>
                    <a:rect l="l" t="t" r="r" b="b"/>
                    <a:pathLst>
                      <a:path w="8" h="14">
                        <a:moveTo>
                          <a:pt x="2" y="6"/>
                        </a:moveTo>
                        <a:lnTo>
                          <a:pt x="7" y="0"/>
                        </a:lnTo>
                        <a:lnTo>
                          <a:pt x="0" y="13"/>
                        </a:lnTo>
                        <a:lnTo>
                          <a:pt x="2" y="6"/>
                        </a:lnTo>
                      </a:path>
                    </a:pathLst>
                  </a:custGeom>
                  <a:solidFill>
                    <a:srgbClr val="ccffcc"/>
                  </a:solidFill>
                  <a:ln w="0">
                    <a:noFill/>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Times New Roman"/>
                    </a:endParaRPr>
                  </a:p>
                </p:txBody>
              </p:sp>
              <p:sp>
                <p:nvSpPr>
                  <p:cNvPr id="1000" name=""/>
                  <p:cNvSpPr/>
                  <p:nvPr/>
                </p:nvSpPr>
                <p:spPr>
                  <a:xfrm>
                    <a:off x="7222680" y="3350520"/>
                    <a:ext cx="10800" cy="19440"/>
                  </a:xfrm>
                  <a:custGeom>
                    <a:avLst/>
                    <a:gdLst/>
                    <a:ahLst/>
                    <a:rect l="l" t="t" r="r" b="b"/>
                    <a:pathLst>
                      <a:path w="8" h="14">
                        <a:moveTo>
                          <a:pt x="2" y="6"/>
                        </a:moveTo>
                        <a:lnTo>
                          <a:pt x="7" y="0"/>
                        </a:lnTo>
                        <a:lnTo>
                          <a:pt x="0" y="13"/>
                        </a:lnTo>
                        <a:lnTo>
                          <a:pt x="2" y="6"/>
                        </a:lnTo>
                      </a:path>
                    </a:pathLst>
                  </a:custGeom>
                  <a:noFill/>
                  <a:ln cap="rnd" w="12600">
                    <a:solidFill>
                      <a:srgbClr val="99ff99"/>
                    </a:solidFill>
                    <a:round/>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Times New Roman"/>
                    </a:endParaRPr>
                  </a:p>
                </p:txBody>
              </p:sp>
              <p:sp>
                <p:nvSpPr>
                  <p:cNvPr id="1001" name=""/>
                  <p:cNvSpPr/>
                  <p:nvPr/>
                </p:nvSpPr>
                <p:spPr>
                  <a:xfrm>
                    <a:off x="7137360" y="3405960"/>
                    <a:ext cx="3960" cy="6840"/>
                  </a:xfrm>
                  <a:custGeom>
                    <a:avLst/>
                    <a:gdLst/>
                    <a:ahLst/>
                    <a:rect l="l" t="t" r="r" b="b"/>
                    <a:pathLst>
                      <a:path w="3" h="5">
                        <a:moveTo>
                          <a:pt x="0" y="0"/>
                        </a:moveTo>
                        <a:lnTo>
                          <a:pt x="2" y="2"/>
                        </a:lnTo>
                        <a:lnTo>
                          <a:pt x="0" y="4"/>
                        </a:lnTo>
                        <a:lnTo>
                          <a:pt x="0" y="0"/>
                        </a:lnTo>
                      </a:path>
                    </a:pathLst>
                  </a:custGeom>
                  <a:solidFill>
                    <a:srgbClr val="ccffcc"/>
                  </a:solidFill>
                  <a:ln w="0">
                    <a:noFill/>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1002" name=""/>
                  <p:cNvSpPr/>
                  <p:nvPr/>
                </p:nvSpPr>
                <p:spPr>
                  <a:xfrm>
                    <a:off x="7137360" y="3405960"/>
                    <a:ext cx="3960" cy="6840"/>
                  </a:xfrm>
                  <a:custGeom>
                    <a:avLst/>
                    <a:gdLst/>
                    <a:ahLst/>
                    <a:rect l="l" t="t" r="r" b="b"/>
                    <a:pathLst>
                      <a:path w="3" h="5">
                        <a:moveTo>
                          <a:pt x="0" y="0"/>
                        </a:moveTo>
                        <a:lnTo>
                          <a:pt x="2" y="2"/>
                        </a:lnTo>
                        <a:lnTo>
                          <a:pt x="0" y="4"/>
                        </a:lnTo>
                        <a:lnTo>
                          <a:pt x="0" y="0"/>
                        </a:lnTo>
                      </a:path>
                    </a:pathLst>
                  </a:custGeom>
                  <a:noFill/>
                  <a:ln cap="rnd" w="12600">
                    <a:solidFill>
                      <a:srgbClr val="99ff99"/>
                    </a:solidFill>
                    <a:round/>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1003" name=""/>
                  <p:cNvSpPr/>
                  <p:nvPr/>
                </p:nvSpPr>
                <p:spPr>
                  <a:xfrm>
                    <a:off x="7251840" y="3199680"/>
                    <a:ext cx="3960" cy="7920"/>
                  </a:xfrm>
                  <a:custGeom>
                    <a:avLst/>
                    <a:gdLst/>
                    <a:ahLst/>
                    <a:rect l="l" t="t" r="r" b="b"/>
                    <a:pathLst>
                      <a:path w="3" h="6">
                        <a:moveTo>
                          <a:pt x="2" y="2"/>
                        </a:moveTo>
                        <a:lnTo>
                          <a:pt x="0" y="0"/>
                        </a:lnTo>
                        <a:lnTo>
                          <a:pt x="0" y="5"/>
                        </a:lnTo>
                        <a:lnTo>
                          <a:pt x="2" y="2"/>
                        </a:lnTo>
                      </a:path>
                    </a:pathLst>
                  </a:custGeom>
                  <a:solidFill>
                    <a:srgbClr val="ccffcc"/>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004" name=""/>
                  <p:cNvSpPr/>
                  <p:nvPr/>
                </p:nvSpPr>
                <p:spPr>
                  <a:xfrm>
                    <a:off x="7251840" y="3199680"/>
                    <a:ext cx="3960" cy="7920"/>
                  </a:xfrm>
                  <a:custGeom>
                    <a:avLst/>
                    <a:gdLst/>
                    <a:ahLst/>
                    <a:rect l="l" t="t" r="r" b="b"/>
                    <a:pathLst>
                      <a:path w="3" h="6">
                        <a:moveTo>
                          <a:pt x="2" y="2"/>
                        </a:moveTo>
                        <a:lnTo>
                          <a:pt x="0" y="0"/>
                        </a:lnTo>
                        <a:lnTo>
                          <a:pt x="0" y="5"/>
                        </a:lnTo>
                        <a:lnTo>
                          <a:pt x="2" y="2"/>
                        </a:lnTo>
                      </a:path>
                    </a:pathLst>
                  </a:custGeom>
                  <a:noFill/>
                  <a:ln cap="rnd" w="12600">
                    <a:solidFill>
                      <a:srgbClr val="99ff99"/>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005" name=""/>
                  <p:cNvSpPr/>
                  <p:nvPr/>
                </p:nvSpPr>
                <p:spPr>
                  <a:xfrm>
                    <a:off x="7282800" y="3267720"/>
                    <a:ext cx="3960" cy="6840"/>
                  </a:xfrm>
                  <a:custGeom>
                    <a:avLst/>
                    <a:gdLst/>
                    <a:ahLst/>
                    <a:rect l="l" t="t" r="r" b="b"/>
                    <a:pathLst>
                      <a:path w="3" h="5">
                        <a:moveTo>
                          <a:pt x="0" y="0"/>
                        </a:moveTo>
                        <a:lnTo>
                          <a:pt x="0" y="4"/>
                        </a:lnTo>
                        <a:lnTo>
                          <a:pt x="2" y="4"/>
                        </a:lnTo>
                        <a:lnTo>
                          <a:pt x="0" y="0"/>
                        </a:lnTo>
                      </a:path>
                    </a:pathLst>
                  </a:custGeom>
                  <a:solidFill>
                    <a:srgbClr val="ccffcc"/>
                  </a:solidFill>
                  <a:ln w="0">
                    <a:noFill/>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1006" name=""/>
                  <p:cNvSpPr/>
                  <p:nvPr/>
                </p:nvSpPr>
                <p:spPr>
                  <a:xfrm>
                    <a:off x="7282800" y="3267720"/>
                    <a:ext cx="3960" cy="6840"/>
                  </a:xfrm>
                  <a:custGeom>
                    <a:avLst/>
                    <a:gdLst/>
                    <a:ahLst/>
                    <a:rect l="l" t="t" r="r" b="b"/>
                    <a:pathLst>
                      <a:path w="3" h="5">
                        <a:moveTo>
                          <a:pt x="0" y="0"/>
                        </a:moveTo>
                        <a:lnTo>
                          <a:pt x="0" y="4"/>
                        </a:lnTo>
                        <a:lnTo>
                          <a:pt x="2" y="4"/>
                        </a:lnTo>
                        <a:lnTo>
                          <a:pt x="0" y="0"/>
                        </a:lnTo>
                      </a:path>
                    </a:pathLst>
                  </a:custGeom>
                  <a:noFill/>
                  <a:ln cap="rnd" w="12600">
                    <a:solidFill>
                      <a:srgbClr val="99ff99"/>
                    </a:solidFill>
                    <a:round/>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1007" name=""/>
                  <p:cNvSpPr/>
                  <p:nvPr/>
                </p:nvSpPr>
                <p:spPr>
                  <a:xfrm>
                    <a:off x="7264800" y="3179160"/>
                    <a:ext cx="50400" cy="71640"/>
                  </a:xfrm>
                  <a:custGeom>
                    <a:avLst/>
                    <a:gdLst/>
                    <a:ahLst/>
                    <a:rect l="l" t="t" r="r" b="b"/>
                    <a:pathLst>
                      <a:path w="36" h="52">
                        <a:moveTo>
                          <a:pt x="19" y="0"/>
                        </a:moveTo>
                        <a:lnTo>
                          <a:pt x="0" y="13"/>
                        </a:lnTo>
                        <a:lnTo>
                          <a:pt x="4" y="17"/>
                        </a:lnTo>
                        <a:lnTo>
                          <a:pt x="4" y="20"/>
                        </a:lnTo>
                        <a:lnTo>
                          <a:pt x="0" y="17"/>
                        </a:lnTo>
                        <a:lnTo>
                          <a:pt x="2" y="24"/>
                        </a:lnTo>
                        <a:lnTo>
                          <a:pt x="10" y="22"/>
                        </a:lnTo>
                        <a:lnTo>
                          <a:pt x="10" y="13"/>
                        </a:lnTo>
                        <a:lnTo>
                          <a:pt x="13" y="20"/>
                        </a:lnTo>
                        <a:lnTo>
                          <a:pt x="13" y="28"/>
                        </a:lnTo>
                        <a:lnTo>
                          <a:pt x="10" y="35"/>
                        </a:lnTo>
                        <a:lnTo>
                          <a:pt x="10" y="46"/>
                        </a:lnTo>
                        <a:lnTo>
                          <a:pt x="13" y="50"/>
                        </a:lnTo>
                        <a:lnTo>
                          <a:pt x="15" y="40"/>
                        </a:lnTo>
                        <a:lnTo>
                          <a:pt x="17" y="40"/>
                        </a:lnTo>
                        <a:lnTo>
                          <a:pt x="17" y="51"/>
                        </a:lnTo>
                        <a:lnTo>
                          <a:pt x="24" y="46"/>
                        </a:lnTo>
                        <a:lnTo>
                          <a:pt x="35" y="20"/>
                        </a:lnTo>
                        <a:lnTo>
                          <a:pt x="33" y="13"/>
                        </a:lnTo>
                        <a:lnTo>
                          <a:pt x="30" y="13"/>
                        </a:lnTo>
                        <a:lnTo>
                          <a:pt x="31" y="6"/>
                        </a:lnTo>
                        <a:lnTo>
                          <a:pt x="24" y="6"/>
                        </a:lnTo>
                        <a:lnTo>
                          <a:pt x="19" y="0"/>
                        </a:lnTo>
                      </a:path>
                    </a:pathLst>
                  </a:custGeom>
                  <a:solidFill>
                    <a:srgbClr val="ccffcc"/>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1008" name=""/>
                  <p:cNvSpPr/>
                  <p:nvPr/>
                </p:nvSpPr>
                <p:spPr>
                  <a:xfrm>
                    <a:off x="7264800" y="3179160"/>
                    <a:ext cx="50400" cy="71640"/>
                  </a:xfrm>
                  <a:custGeom>
                    <a:avLst/>
                    <a:gdLst/>
                    <a:ahLst/>
                    <a:rect l="l" t="t" r="r" b="b"/>
                    <a:pathLst>
                      <a:path w="36" h="52">
                        <a:moveTo>
                          <a:pt x="19" y="0"/>
                        </a:moveTo>
                        <a:lnTo>
                          <a:pt x="0" y="13"/>
                        </a:lnTo>
                        <a:lnTo>
                          <a:pt x="4" y="17"/>
                        </a:lnTo>
                        <a:lnTo>
                          <a:pt x="4" y="20"/>
                        </a:lnTo>
                        <a:lnTo>
                          <a:pt x="0" y="17"/>
                        </a:lnTo>
                        <a:lnTo>
                          <a:pt x="2" y="24"/>
                        </a:lnTo>
                        <a:lnTo>
                          <a:pt x="10" y="22"/>
                        </a:lnTo>
                        <a:lnTo>
                          <a:pt x="10" y="13"/>
                        </a:lnTo>
                        <a:lnTo>
                          <a:pt x="13" y="20"/>
                        </a:lnTo>
                        <a:lnTo>
                          <a:pt x="13" y="28"/>
                        </a:lnTo>
                        <a:lnTo>
                          <a:pt x="10" y="35"/>
                        </a:lnTo>
                        <a:lnTo>
                          <a:pt x="10" y="46"/>
                        </a:lnTo>
                        <a:lnTo>
                          <a:pt x="13" y="50"/>
                        </a:lnTo>
                        <a:lnTo>
                          <a:pt x="15" y="40"/>
                        </a:lnTo>
                        <a:lnTo>
                          <a:pt x="17" y="40"/>
                        </a:lnTo>
                        <a:lnTo>
                          <a:pt x="17" y="51"/>
                        </a:lnTo>
                        <a:lnTo>
                          <a:pt x="24" y="46"/>
                        </a:lnTo>
                        <a:lnTo>
                          <a:pt x="35" y="20"/>
                        </a:lnTo>
                        <a:lnTo>
                          <a:pt x="33" y="13"/>
                        </a:lnTo>
                        <a:lnTo>
                          <a:pt x="30" y="13"/>
                        </a:lnTo>
                        <a:lnTo>
                          <a:pt x="31" y="6"/>
                        </a:lnTo>
                        <a:lnTo>
                          <a:pt x="24" y="6"/>
                        </a:lnTo>
                        <a:lnTo>
                          <a:pt x="19" y="0"/>
                        </a:lnTo>
                      </a:path>
                    </a:pathLst>
                  </a:custGeom>
                  <a:noFill/>
                  <a:ln cap="rnd" w="12600">
                    <a:solidFill>
                      <a:srgbClr val="99ff99"/>
                    </a:solidFill>
                    <a:round/>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1009" name=""/>
                  <p:cNvSpPr/>
                  <p:nvPr/>
                </p:nvSpPr>
                <p:spPr>
                  <a:xfrm>
                    <a:off x="7371000" y="3162600"/>
                    <a:ext cx="10800" cy="10800"/>
                  </a:xfrm>
                  <a:custGeom>
                    <a:avLst/>
                    <a:gdLst/>
                    <a:ahLst/>
                    <a:rect l="l" t="t" r="r" b="b"/>
                    <a:pathLst>
                      <a:path w="8" h="8">
                        <a:moveTo>
                          <a:pt x="7" y="0"/>
                        </a:moveTo>
                        <a:lnTo>
                          <a:pt x="0" y="7"/>
                        </a:lnTo>
                        <a:lnTo>
                          <a:pt x="5" y="7"/>
                        </a:lnTo>
                        <a:lnTo>
                          <a:pt x="7" y="0"/>
                        </a:lnTo>
                      </a:path>
                    </a:pathLst>
                  </a:custGeom>
                  <a:solidFill>
                    <a:srgbClr val="ccffcc"/>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1010" name=""/>
                  <p:cNvSpPr/>
                  <p:nvPr/>
                </p:nvSpPr>
                <p:spPr>
                  <a:xfrm>
                    <a:off x="7371000" y="3162600"/>
                    <a:ext cx="10800" cy="10800"/>
                  </a:xfrm>
                  <a:custGeom>
                    <a:avLst/>
                    <a:gdLst/>
                    <a:ahLst/>
                    <a:rect l="l" t="t" r="r" b="b"/>
                    <a:pathLst>
                      <a:path w="8" h="8">
                        <a:moveTo>
                          <a:pt x="7" y="0"/>
                        </a:moveTo>
                        <a:lnTo>
                          <a:pt x="0" y="7"/>
                        </a:lnTo>
                        <a:lnTo>
                          <a:pt x="5" y="7"/>
                        </a:lnTo>
                        <a:lnTo>
                          <a:pt x="7" y="0"/>
                        </a:lnTo>
                      </a:path>
                    </a:pathLst>
                  </a:custGeom>
                  <a:noFill/>
                  <a:ln cap="rnd" w="12600">
                    <a:solidFill>
                      <a:srgbClr val="99ff99"/>
                    </a:solidFill>
                    <a:round/>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1011" name=""/>
                  <p:cNvSpPr/>
                  <p:nvPr/>
                </p:nvSpPr>
                <p:spPr>
                  <a:xfrm>
                    <a:off x="7317720" y="3166560"/>
                    <a:ext cx="54360" cy="43920"/>
                  </a:xfrm>
                  <a:custGeom>
                    <a:avLst/>
                    <a:gdLst/>
                    <a:ahLst/>
                    <a:rect l="l" t="t" r="r" b="b"/>
                    <a:pathLst>
                      <a:path w="39" h="32">
                        <a:moveTo>
                          <a:pt x="31" y="22"/>
                        </a:moveTo>
                        <a:lnTo>
                          <a:pt x="20" y="18"/>
                        </a:lnTo>
                        <a:lnTo>
                          <a:pt x="13" y="31"/>
                        </a:lnTo>
                        <a:lnTo>
                          <a:pt x="10" y="31"/>
                        </a:lnTo>
                        <a:lnTo>
                          <a:pt x="4" y="20"/>
                        </a:lnTo>
                        <a:lnTo>
                          <a:pt x="0" y="18"/>
                        </a:lnTo>
                        <a:lnTo>
                          <a:pt x="10" y="7"/>
                        </a:lnTo>
                        <a:lnTo>
                          <a:pt x="19" y="9"/>
                        </a:lnTo>
                        <a:lnTo>
                          <a:pt x="27" y="0"/>
                        </a:lnTo>
                        <a:lnTo>
                          <a:pt x="36" y="4"/>
                        </a:lnTo>
                        <a:lnTo>
                          <a:pt x="38" y="11"/>
                        </a:lnTo>
                        <a:lnTo>
                          <a:pt x="31" y="22"/>
                        </a:lnTo>
                      </a:path>
                    </a:pathLst>
                  </a:custGeom>
                  <a:solidFill>
                    <a:srgbClr val="ccffcc"/>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1012" name=""/>
                  <p:cNvSpPr/>
                  <p:nvPr/>
                </p:nvSpPr>
                <p:spPr>
                  <a:xfrm>
                    <a:off x="7317720" y="3166560"/>
                    <a:ext cx="54360" cy="43920"/>
                  </a:xfrm>
                  <a:custGeom>
                    <a:avLst/>
                    <a:gdLst/>
                    <a:ahLst/>
                    <a:rect l="l" t="t" r="r" b="b"/>
                    <a:pathLst>
                      <a:path w="39" h="32">
                        <a:moveTo>
                          <a:pt x="31" y="22"/>
                        </a:moveTo>
                        <a:lnTo>
                          <a:pt x="20" y="18"/>
                        </a:lnTo>
                        <a:lnTo>
                          <a:pt x="13" y="31"/>
                        </a:lnTo>
                        <a:lnTo>
                          <a:pt x="10" y="31"/>
                        </a:lnTo>
                        <a:lnTo>
                          <a:pt x="4" y="20"/>
                        </a:lnTo>
                        <a:lnTo>
                          <a:pt x="0" y="18"/>
                        </a:lnTo>
                        <a:lnTo>
                          <a:pt x="10" y="7"/>
                        </a:lnTo>
                        <a:lnTo>
                          <a:pt x="19" y="9"/>
                        </a:lnTo>
                        <a:lnTo>
                          <a:pt x="27" y="0"/>
                        </a:lnTo>
                        <a:lnTo>
                          <a:pt x="36" y="4"/>
                        </a:lnTo>
                        <a:lnTo>
                          <a:pt x="38" y="11"/>
                        </a:lnTo>
                        <a:lnTo>
                          <a:pt x="31" y="22"/>
                        </a:lnTo>
                      </a:path>
                    </a:pathLst>
                  </a:custGeom>
                  <a:noFill/>
                  <a:ln cap="rnd" w="12600">
                    <a:solidFill>
                      <a:srgbClr val="99ff99"/>
                    </a:solidFill>
                    <a:round/>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1013" name=""/>
                  <p:cNvSpPr/>
                  <p:nvPr/>
                </p:nvSpPr>
                <p:spPr>
                  <a:xfrm>
                    <a:off x="7448040" y="3065760"/>
                    <a:ext cx="6840" cy="13680"/>
                  </a:xfrm>
                  <a:custGeom>
                    <a:avLst/>
                    <a:gdLst/>
                    <a:ahLst/>
                    <a:rect l="l" t="t" r="r" b="b"/>
                    <a:pathLst>
                      <a:path w="5" h="10">
                        <a:moveTo>
                          <a:pt x="4" y="0"/>
                        </a:moveTo>
                        <a:lnTo>
                          <a:pt x="2" y="9"/>
                        </a:lnTo>
                        <a:lnTo>
                          <a:pt x="0" y="9"/>
                        </a:lnTo>
                        <a:lnTo>
                          <a:pt x="4" y="0"/>
                        </a:lnTo>
                      </a:path>
                    </a:pathLst>
                  </a:custGeom>
                  <a:solidFill>
                    <a:srgbClr val="ccffcc"/>
                  </a:solidFill>
                  <a:ln w="0">
                    <a:noFill/>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Times New Roman"/>
                    </a:endParaRPr>
                  </a:p>
                </p:txBody>
              </p:sp>
              <p:sp>
                <p:nvSpPr>
                  <p:cNvPr id="1014" name=""/>
                  <p:cNvSpPr/>
                  <p:nvPr/>
                </p:nvSpPr>
                <p:spPr>
                  <a:xfrm>
                    <a:off x="7448040" y="3065760"/>
                    <a:ext cx="6840" cy="13680"/>
                  </a:xfrm>
                  <a:custGeom>
                    <a:avLst/>
                    <a:gdLst/>
                    <a:ahLst/>
                    <a:rect l="l" t="t" r="r" b="b"/>
                    <a:pathLst>
                      <a:path w="5" h="10">
                        <a:moveTo>
                          <a:pt x="4" y="0"/>
                        </a:moveTo>
                        <a:lnTo>
                          <a:pt x="2" y="9"/>
                        </a:lnTo>
                        <a:lnTo>
                          <a:pt x="0" y="9"/>
                        </a:lnTo>
                        <a:lnTo>
                          <a:pt x="4" y="0"/>
                        </a:lnTo>
                      </a:path>
                    </a:pathLst>
                  </a:custGeom>
                  <a:noFill/>
                  <a:ln cap="rnd" w="12600">
                    <a:solidFill>
                      <a:srgbClr val="99ff99"/>
                    </a:solidFill>
                    <a:round/>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Times New Roman"/>
                    </a:endParaRPr>
                  </a:p>
                </p:txBody>
              </p:sp>
              <p:sp>
                <p:nvSpPr>
                  <p:cNvPr id="1015" name=""/>
                  <p:cNvSpPr/>
                  <p:nvPr/>
                </p:nvSpPr>
                <p:spPr>
                  <a:xfrm>
                    <a:off x="7292520" y="2980080"/>
                    <a:ext cx="239040" cy="211320"/>
                  </a:xfrm>
                  <a:custGeom>
                    <a:avLst/>
                    <a:gdLst/>
                    <a:ahLst/>
                    <a:rect l="l" t="t" r="r" b="b"/>
                    <a:pathLst>
                      <a:path w="171" h="153">
                        <a:moveTo>
                          <a:pt x="155" y="0"/>
                        </a:moveTo>
                        <a:lnTo>
                          <a:pt x="158" y="0"/>
                        </a:lnTo>
                        <a:lnTo>
                          <a:pt x="160" y="15"/>
                        </a:lnTo>
                        <a:lnTo>
                          <a:pt x="170" y="39"/>
                        </a:lnTo>
                        <a:lnTo>
                          <a:pt x="160" y="62"/>
                        </a:lnTo>
                        <a:lnTo>
                          <a:pt x="155" y="64"/>
                        </a:lnTo>
                        <a:lnTo>
                          <a:pt x="155" y="88"/>
                        </a:lnTo>
                        <a:lnTo>
                          <a:pt x="148" y="101"/>
                        </a:lnTo>
                        <a:lnTo>
                          <a:pt x="151" y="111"/>
                        </a:lnTo>
                        <a:lnTo>
                          <a:pt x="144" y="121"/>
                        </a:lnTo>
                        <a:lnTo>
                          <a:pt x="137" y="126"/>
                        </a:lnTo>
                        <a:lnTo>
                          <a:pt x="141" y="111"/>
                        </a:lnTo>
                        <a:lnTo>
                          <a:pt x="137" y="111"/>
                        </a:lnTo>
                        <a:lnTo>
                          <a:pt x="134" y="121"/>
                        </a:lnTo>
                        <a:lnTo>
                          <a:pt x="127" y="119"/>
                        </a:lnTo>
                        <a:lnTo>
                          <a:pt x="122" y="132"/>
                        </a:lnTo>
                        <a:lnTo>
                          <a:pt x="120" y="132"/>
                        </a:lnTo>
                        <a:lnTo>
                          <a:pt x="120" y="122"/>
                        </a:lnTo>
                        <a:lnTo>
                          <a:pt x="118" y="122"/>
                        </a:lnTo>
                        <a:lnTo>
                          <a:pt x="111" y="132"/>
                        </a:lnTo>
                        <a:lnTo>
                          <a:pt x="93" y="132"/>
                        </a:lnTo>
                        <a:lnTo>
                          <a:pt x="97" y="128"/>
                        </a:lnTo>
                        <a:lnTo>
                          <a:pt x="91" y="128"/>
                        </a:lnTo>
                        <a:lnTo>
                          <a:pt x="89" y="122"/>
                        </a:lnTo>
                        <a:lnTo>
                          <a:pt x="85" y="132"/>
                        </a:lnTo>
                        <a:lnTo>
                          <a:pt x="89" y="135"/>
                        </a:lnTo>
                        <a:lnTo>
                          <a:pt x="89" y="139"/>
                        </a:lnTo>
                        <a:lnTo>
                          <a:pt x="82" y="139"/>
                        </a:lnTo>
                        <a:lnTo>
                          <a:pt x="73" y="152"/>
                        </a:lnTo>
                        <a:lnTo>
                          <a:pt x="66" y="142"/>
                        </a:lnTo>
                        <a:lnTo>
                          <a:pt x="68" y="130"/>
                        </a:lnTo>
                        <a:lnTo>
                          <a:pt x="51" y="128"/>
                        </a:lnTo>
                        <a:lnTo>
                          <a:pt x="44" y="135"/>
                        </a:lnTo>
                        <a:lnTo>
                          <a:pt x="22" y="137"/>
                        </a:lnTo>
                        <a:lnTo>
                          <a:pt x="16" y="144"/>
                        </a:lnTo>
                        <a:lnTo>
                          <a:pt x="0" y="142"/>
                        </a:lnTo>
                        <a:lnTo>
                          <a:pt x="0" y="137"/>
                        </a:lnTo>
                        <a:lnTo>
                          <a:pt x="7" y="135"/>
                        </a:lnTo>
                        <a:lnTo>
                          <a:pt x="28" y="115"/>
                        </a:lnTo>
                        <a:lnTo>
                          <a:pt x="66" y="111"/>
                        </a:lnTo>
                        <a:lnTo>
                          <a:pt x="66" y="113"/>
                        </a:lnTo>
                        <a:lnTo>
                          <a:pt x="73" y="115"/>
                        </a:lnTo>
                        <a:lnTo>
                          <a:pt x="78" y="111"/>
                        </a:lnTo>
                        <a:lnTo>
                          <a:pt x="78" y="102"/>
                        </a:lnTo>
                        <a:lnTo>
                          <a:pt x="85" y="93"/>
                        </a:lnTo>
                        <a:lnTo>
                          <a:pt x="89" y="81"/>
                        </a:lnTo>
                        <a:lnTo>
                          <a:pt x="93" y="77"/>
                        </a:lnTo>
                        <a:lnTo>
                          <a:pt x="97" y="77"/>
                        </a:lnTo>
                        <a:lnTo>
                          <a:pt x="91" y="84"/>
                        </a:lnTo>
                        <a:lnTo>
                          <a:pt x="93" y="91"/>
                        </a:lnTo>
                        <a:lnTo>
                          <a:pt x="113" y="81"/>
                        </a:lnTo>
                        <a:lnTo>
                          <a:pt x="127" y="68"/>
                        </a:lnTo>
                        <a:lnTo>
                          <a:pt x="135" y="51"/>
                        </a:lnTo>
                        <a:lnTo>
                          <a:pt x="139" y="37"/>
                        </a:lnTo>
                        <a:lnTo>
                          <a:pt x="139" y="33"/>
                        </a:lnTo>
                        <a:lnTo>
                          <a:pt x="135" y="29"/>
                        </a:lnTo>
                        <a:lnTo>
                          <a:pt x="139" y="24"/>
                        </a:lnTo>
                        <a:lnTo>
                          <a:pt x="139" y="15"/>
                        </a:lnTo>
                        <a:lnTo>
                          <a:pt x="144" y="4"/>
                        </a:lnTo>
                        <a:lnTo>
                          <a:pt x="150" y="11"/>
                        </a:lnTo>
                        <a:lnTo>
                          <a:pt x="155" y="9"/>
                        </a:lnTo>
                        <a:lnTo>
                          <a:pt x="157" y="4"/>
                        </a:lnTo>
                        <a:lnTo>
                          <a:pt x="151" y="6"/>
                        </a:lnTo>
                        <a:lnTo>
                          <a:pt x="151" y="2"/>
                        </a:lnTo>
                        <a:lnTo>
                          <a:pt x="151" y="0"/>
                        </a:lnTo>
                        <a:lnTo>
                          <a:pt x="155" y="0"/>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6" name=""/>
                  <p:cNvSpPr/>
                  <p:nvPr/>
                </p:nvSpPr>
                <p:spPr>
                  <a:xfrm>
                    <a:off x="7292520" y="2980080"/>
                    <a:ext cx="239040" cy="211320"/>
                  </a:xfrm>
                  <a:custGeom>
                    <a:avLst/>
                    <a:gdLst/>
                    <a:ahLst/>
                    <a:rect l="l" t="t" r="r" b="b"/>
                    <a:pathLst>
                      <a:path w="171" h="153">
                        <a:moveTo>
                          <a:pt x="155" y="0"/>
                        </a:moveTo>
                        <a:lnTo>
                          <a:pt x="158" y="0"/>
                        </a:lnTo>
                        <a:lnTo>
                          <a:pt x="160" y="15"/>
                        </a:lnTo>
                        <a:lnTo>
                          <a:pt x="170" y="39"/>
                        </a:lnTo>
                        <a:lnTo>
                          <a:pt x="160" y="62"/>
                        </a:lnTo>
                        <a:lnTo>
                          <a:pt x="155" y="64"/>
                        </a:lnTo>
                        <a:lnTo>
                          <a:pt x="155" y="88"/>
                        </a:lnTo>
                        <a:lnTo>
                          <a:pt x="148" y="101"/>
                        </a:lnTo>
                        <a:lnTo>
                          <a:pt x="151" y="111"/>
                        </a:lnTo>
                        <a:lnTo>
                          <a:pt x="144" y="121"/>
                        </a:lnTo>
                        <a:lnTo>
                          <a:pt x="137" y="126"/>
                        </a:lnTo>
                        <a:lnTo>
                          <a:pt x="141" y="111"/>
                        </a:lnTo>
                        <a:lnTo>
                          <a:pt x="137" y="111"/>
                        </a:lnTo>
                        <a:lnTo>
                          <a:pt x="134" y="121"/>
                        </a:lnTo>
                        <a:lnTo>
                          <a:pt x="127" y="119"/>
                        </a:lnTo>
                        <a:lnTo>
                          <a:pt x="122" y="132"/>
                        </a:lnTo>
                        <a:lnTo>
                          <a:pt x="120" y="132"/>
                        </a:lnTo>
                        <a:lnTo>
                          <a:pt x="120" y="122"/>
                        </a:lnTo>
                        <a:lnTo>
                          <a:pt x="118" y="122"/>
                        </a:lnTo>
                        <a:lnTo>
                          <a:pt x="111" y="132"/>
                        </a:lnTo>
                        <a:lnTo>
                          <a:pt x="93" y="132"/>
                        </a:lnTo>
                        <a:lnTo>
                          <a:pt x="97" y="128"/>
                        </a:lnTo>
                        <a:lnTo>
                          <a:pt x="91" y="128"/>
                        </a:lnTo>
                        <a:lnTo>
                          <a:pt x="89" y="122"/>
                        </a:lnTo>
                        <a:lnTo>
                          <a:pt x="85" y="132"/>
                        </a:lnTo>
                        <a:lnTo>
                          <a:pt x="89" y="135"/>
                        </a:lnTo>
                        <a:lnTo>
                          <a:pt x="89" y="139"/>
                        </a:lnTo>
                        <a:lnTo>
                          <a:pt x="82" y="139"/>
                        </a:lnTo>
                        <a:lnTo>
                          <a:pt x="73" y="152"/>
                        </a:lnTo>
                        <a:lnTo>
                          <a:pt x="66" y="142"/>
                        </a:lnTo>
                        <a:lnTo>
                          <a:pt x="68" y="130"/>
                        </a:lnTo>
                        <a:lnTo>
                          <a:pt x="51" y="128"/>
                        </a:lnTo>
                        <a:lnTo>
                          <a:pt x="44" y="135"/>
                        </a:lnTo>
                        <a:lnTo>
                          <a:pt x="22" y="137"/>
                        </a:lnTo>
                        <a:lnTo>
                          <a:pt x="16" y="144"/>
                        </a:lnTo>
                        <a:lnTo>
                          <a:pt x="0" y="142"/>
                        </a:lnTo>
                        <a:lnTo>
                          <a:pt x="0" y="137"/>
                        </a:lnTo>
                        <a:lnTo>
                          <a:pt x="7" y="135"/>
                        </a:lnTo>
                        <a:lnTo>
                          <a:pt x="28" y="115"/>
                        </a:lnTo>
                        <a:lnTo>
                          <a:pt x="66" y="111"/>
                        </a:lnTo>
                        <a:lnTo>
                          <a:pt x="66" y="113"/>
                        </a:lnTo>
                        <a:lnTo>
                          <a:pt x="73" y="115"/>
                        </a:lnTo>
                        <a:lnTo>
                          <a:pt x="78" y="111"/>
                        </a:lnTo>
                        <a:lnTo>
                          <a:pt x="78" y="102"/>
                        </a:lnTo>
                        <a:lnTo>
                          <a:pt x="85" y="93"/>
                        </a:lnTo>
                        <a:lnTo>
                          <a:pt x="89" y="81"/>
                        </a:lnTo>
                        <a:lnTo>
                          <a:pt x="93" y="77"/>
                        </a:lnTo>
                        <a:lnTo>
                          <a:pt x="97" y="77"/>
                        </a:lnTo>
                        <a:lnTo>
                          <a:pt x="91" y="84"/>
                        </a:lnTo>
                        <a:lnTo>
                          <a:pt x="93" y="91"/>
                        </a:lnTo>
                        <a:lnTo>
                          <a:pt x="113" y="81"/>
                        </a:lnTo>
                        <a:lnTo>
                          <a:pt x="127" y="68"/>
                        </a:lnTo>
                        <a:lnTo>
                          <a:pt x="135" y="51"/>
                        </a:lnTo>
                        <a:lnTo>
                          <a:pt x="139" y="37"/>
                        </a:lnTo>
                        <a:lnTo>
                          <a:pt x="139" y="33"/>
                        </a:lnTo>
                        <a:lnTo>
                          <a:pt x="135" y="29"/>
                        </a:lnTo>
                        <a:lnTo>
                          <a:pt x="139" y="24"/>
                        </a:lnTo>
                        <a:lnTo>
                          <a:pt x="139" y="15"/>
                        </a:lnTo>
                        <a:lnTo>
                          <a:pt x="144" y="4"/>
                        </a:lnTo>
                        <a:lnTo>
                          <a:pt x="150" y="11"/>
                        </a:lnTo>
                        <a:lnTo>
                          <a:pt x="155" y="9"/>
                        </a:lnTo>
                        <a:lnTo>
                          <a:pt x="157" y="4"/>
                        </a:lnTo>
                        <a:lnTo>
                          <a:pt x="151" y="6"/>
                        </a:lnTo>
                        <a:lnTo>
                          <a:pt x="151" y="2"/>
                        </a:lnTo>
                        <a:lnTo>
                          <a:pt x="151" y="0"/>
                        </a:lnTo>
                        <a:lnTo>
                          <a:pt x="155" y="0"/>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17" name=""/>
                  <p:cNvSpPr/>
                  <p:nvPr/>
                </p:nvSpPr>
                <p:spPr>
                  <a:xfrm>
                    <a:off x="7509600" y="2869200"/>
                    <a:ext cx="3960" cy="6840"/>
                  </a:xfrm>
                  <a:custGeom>
                    <a:avLst/>
                    <a:gdLst/>
                    <a:ahLst/>
                    <a:rect l="l" t="t" r="r" b="b"/>
                    <a:pathLst>
                      <a:path w="3" h="5">
                        <a:moveTo>
                          <a:pt x="0" y="0"/>
                        </a:moveTo>
                        <a:lnTo>
                          <a:pt x="0" y="2"/>
                        </a:lnTo>
                        <a:lnTo>
                          <a:pt x="2" y="4"/>
                        </a:lnTo>
                        <a:lnTo>
                          <a:pt x="0" y="0"/>
                        </a:lnTo>
                      </a:path>
                    </a:pathLst>
                  </a:custGeom>
                  <a:solidFill>
                    <a:srgbClr val="ccffcc"/>
                  </a:solidFill>
                  <a:ln w="0">
                    <a:noFill/>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1018" name=""/>
                  <p:cNvSpPr/>
                  <p:nvPr/>
                </p:nvSpPr>
                <p:spPr>
                  <a:xfrm>
                    <a:off x="7509600" y="2869200"/>
                    <a:ext cx="3960" cy="6840"/>
                  </a:xfrm>
                  <a:custGeom>
                    <a:avLst/>
                    <a:gdLst/>
                    <a:ahLst/>
                    <a:rect l="l" t="t" r="r" b="b"/>
                    <a:pathLst>
                      <a:path w="3" h="5">
                        <a:moveTo>
                          <a:pt x="0" y="0"/>
                        </a:moveTo>
                        <a:lnTo>
                          <a:pt x="0" y="2"/>
                        </a:lnTo>
                        <a:lnTo>
                          <a:pt x="2" y="4"/>
                        </a:lnTo>
                        <a:lnTo>
                          <a:pt x="0" y="0"/>
                        </a:lnTo>
                      </a:path>
                    </a:pathLst>
                  </a:custGeom>
                  <a:noFill/>
                  <a:ln cap="rnd" w="12600">
                    <a:solidFill>
                      <a:srgbClr val="99ff99"/>
                    </a:solidFill>
                    <a:round/>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1019" name=""/>
                  <p:cNvSpPr/>
                  <p:nvPr/>
                </p:nvSpPr>
                <p:spPr>
                  <a:xfrm>
                    <a:off x="7152840" y="2936880"/>
                    <a:ext cx="133920" cy="145080"/>
                  </a:xfrm>
                  <a:custGeom>
                    <a:avLst/>
                    <a:gdLst/>
                    <a:ahLst/>
                    <a:rect l="l" t="t" r="r" b="b"/>
                    <a:pathLst>
                      <a:path w="96" h="105">
                        <a:moveTo>
                          <a:pt x="93" y="8"/>
                        </a:moveTo>
                        <a:lnTo>
                          <a:pt x="95" y="11"/>
                        </a:lnTo>
                        <a:lnTo>
                          <a:pt x="80" y="28"/>
                        </a:lnTo>
                        <a:lnTo>
                          <a:pt x="80" y="40"/>
                        </a:lnTo>
                        <a:lnTo>
                          <a:pt x="60" y="57"/>
                        </a:lnTo>
                        <a:lnTo>
                          <a:pt x="45" y="64"/>
                        </a:lnTo>
                        <a:lnTo>
                          <a:pt x="45" y="77"/>
                        </a:lnTo>
                        <a:lnTo>
                          <a:pt x="60" y="88"/>
                        </a:lnTo>
                        <a:lnTo>
                          <a:pt x="51" y="95"/>
                        </a:lnTo>
                        <a:lnTo>
                          <a:pt x="42" y="95"/>
                        </a:lnTo>
                        <a:lnTo>
                          <a:pt x="33" y="104"/>
                        </a:lnTo>
                        <a:lnTo>
                          <a:pt x="19" y="99"/>
                        </a:lnTo>
                        <a:lnTo>
                          <a:pt x="19" y="104"/>
                        </a:lnTo>
                        <a:lnTo>
                          <a:pt x="13" y="104"/>
                        </a:lnTo>
                        <a:lnTo>
                          <a:pt x="12" y="101"/>
                        </a:lnTo>
                        <a:lnTo>
                          <a:pt x="12" y="97"/>
                        </a:lnTo>
                        <a:lnTo>
                          <a:pt x="5" y="99"/>
                        </a:lnTo>
                        <a:lnTo>
                          <a:pt x="9" y="90"/>
                        </a:lnTo>
                        <a:lnTo>
                          <a:pt x="15" y="86"/>
                        </a:lnTo>
                        <a:lnTo>
                          <a:pt x="12" y="84"/>
                        </a:lnTo>
                        <a:lnTo>
                          <a:pt x="17" y="70"/>
                        </a:lnTo>
                        <a:lnTo>
                          <a:pt x="4" y="68"/>
                        </a:lnTo>
                        <a:lnTo>
                          <a:pt x="0" y="60"/>
                        </a:lnTo>
                        <a:lnTo>
                          <a:pt x="7" y="50"/>
                        </a:lnTo>
                        <a:lnTo>
                          <a:pt x="22" y="42"/>
                        </a:lnTo>
                        <a:lnTo>
                          <a:pt x="36" y="28"/>
                        </a:lnTo>
                        <a:lnTo>
                          <a:pt x="45" y="33"/>
                        </a:lnTo>
                        <a:lnTo>
                          <a:pt x="59" y="31"/>
                        </a:lnTo>
                        <a:lnTo>
                          <a:pt x="57" y="20"/>
                        </a:lnTo>
                        <a:lnTo>
                          <a:pt x="69" y="19"/>
                        </a:lnTo>
                        <a:lnTo>
                          <a:pt x="78" y="11"/>
                        </a:lnTo>
                        <a:lnTo>
                          <a:pt x="86" y="0"/>
                        </a:lnTo>
                        <a:lnTo>
                          <a:pt x="93" y="8"/>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0" name=""/>
                  <p:cNvSpPr/>
                  <p:nvPr/>
                </p:nvSpPr>
                <p:spPr>
                  <a:xfrm>
                    <a:off x="7152840" y="2936880"/>
                    <a:ext cx="133920" cy="145080"/>
                  </a:xfrm>
                  <a:custGeom>
                    <a:avLst/>
                    <a:gdLst/>
                    <a:ahLst/>
                    <a:rect l="l" t="t" r="r" b="b"/>
                    <a:pathLst>
                      <a:path w="96" h="105">
                        <a:moveTo>
                          <a:pt x="93" y="8"/>
                        </a:moveTo>
                        <a:lnTo>
                          <a:pt x="95" y="11"/>
                        </a:lnTo>
                        <a:lnTo>
                          <a:pt x="80" y="28"/>
                        </a:lnTo>
                        <a:lnTo>
                          <a:pt x="80" y="40"/>
                        </a:lnTo>
                        <a:lnTo>
                          <a:pt x="60" y="57"/>
                        </a:lnTo>
                        <a:lnTo>
                          <a:pt x="45" y="64"/>
                        </a:lnTo>
                        <a:lnTo>
                          <a:pt x="45" y="77"/>
                        </a:lnTo>
                        <a:lnTo>
                          <a:pt x="60" y="88"/>
                        </a:lnTo>
                        <a:lnTo>
                          <a:pt x="51" y="95"/>
                        </a:lnTo>
                        <a:lnTo>
                          <a:pt x="42" y="95"/>
                        </a:lnTo>
                        <a:lnTo>
                          <a:pt x="33" y="104"/>
                        </a:lnTo>
                        <a:lnTo>
                          <a:pt x="19" y="99"/>
                        </a:lnTo>
                        <a:lnTo>
                          <a:pt x="19" y="104"/>
                        </a:lnTo>
                        <a:lnTo>
                          <a:pt x="13" y="104"/>
                        </a:lnTo>
                        <a:lnTo>
                          <a:pt x="12" y="101"/>
                        </a:lnTo>
                        <a:lnTo>
                          <a:pt x="12" y="97"/>
                        </a:lnTo>
                        <a:lnTo>
                          <a:pt x="5" y="99"/>
                        </a:lnTo>
                        <a:lnTo>
                          <a:pt x="9" y="90"/>
                        </a:lnTo>
                        <a:lnTo>
                          <a:pt x="15" y="86"/>
                        </a:lnTo>
                        <a:lnTo>
                          <a:pt x="12" y="84"/>
                        </a:lnTo>
                        <a:lnTo>
                          <a:pt x="17" y="70"/>
                        </a:lnTo>
                        <a:lnTo>
                          <a:pt x="4" y="68"/>
                        </a:lnTo>
                        <a:lnTo>
                          <a:pt x="0" y="60"/>
                        </a:lnTo>
                        <a:lnTo>
                          <a:pt x="7" y="50"/>
                        </a:lnTo>
                        <a:lnTo>
                          <a:pt x="22" y="42"/>
                        </a:lnTo>
                        <a:lnTo>
                          <a:pt x="36" y="28"/>
                        </a:lnTo>
                        <a:lnTo>
                          <a:pt x="45" y="33"/>
                        </a:lnTo>
                        <a:lnTo>
                          <a:pt x="59" y="31"/>
                        </a:lnTo>
                        <a:lnTo>
                          <a:pt x="57" y="20"/>
                        </a:lnTo>
                        <a:lnTo>
                          <a:pt x="69" y="19"/>
                        </a:lnTo>
                        <a:lnTo>
                          <a:pt x="78" y="11"/>
                        </a:lnTo>
                        <a:lnTo>
                          <a:pt x="86" y="0"/>
                        </a:lnTo>
                        <a:lnTo>
                          <a:pt x="93" y="8"/>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1" name=""/>
                  <p:cNvSpPr/>
                  <p:nvPr/>
                </p:nvSpPr>
                <p:spPr>
                  <a:xfrm>
                    <a:off x="7190280" y="3191400"/>
                    <a:ext cx="16560" cy="6840"/>
                  </a:xfrm>
                  <a:custGeom>
                    <a:avLst/>
                    <a:gdLst/>
                    <a:ahLst/>
                    <a:rect l="l" t="t" r="r" b="b"/>
                    <a:pathLst>
                      <a:path w="12" h="5">
                        <a:moveTo>
                          <a:pt x="0" y="0"/>
                        </a:moveTo>
                        <a:lnTo>
                          <a:pt x="0" y="4"/>
                        </a:lnTo>
                        <a:lnTo>
                          <a:pt x="4" y="4"/>
                        </a:lnTo>
                        <a:lnTo>
                          <a:pt x="11" y="0"/>
                        </a:lnTo>
                        <a:lnTo>
                          <a:pt x="0" y="0"/>
                        </a:lnTo>
                      </a:path>
                    </a:pathLst>
                  </a:custGeom>
                  <a:solidFill>
                    <a:srgbClr val="ccffcc"/>
                  </a:solidFill>
                  <a:ln w="0">
                    <a:noFill/>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1022" name=""/>
                  <p:cNvSpPr/>
                  <p:nvPr/>
                </p:nvSpPr>
                <p:spPr>
                  <a:xfrm>
                    <a:off x="7190280" y="3191400"/>
                    <a:ext cx="16560" cy="6840"/>
                  </a:xfrm>
                  <a:custGeom>
                    <a:avLst/>
                    <a:gdLst/>
                    <a:ahLst/>
                    <a:rect l="l" t="t" r="r" b="b"/>
                    <a:pathLst>
                      <a:path w="12" h="5">
                        <a:moveTo>
                          <a:pt x="0" y="0"/>
                        </a:moveTo>
                        <a:lnTo>
                          <a:pt x="0" y="4"/>
                        </a:lnTo>
                        <a:lnTo>
                          <a:pt x="4" y="4"/>
                        </a:lnTo>
                        <a:lnTo>
                          <a:pt x="11" y="0"/>
                        </a:lnTo>
                        <a:lnTo>
                          <a:pt x="0" y="0"/>
                        </a:lnTo>
                      </a:path>
                    </a:pathLst>
                  </a:custGeom>
                  <a:noFill/>
                  <a:ln cap="rnd" w="12600">
                    <a:solidFill>
                      <a:srgbClr val="99ff99"/>
                    </a:solidFill>
                    <a:round/>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1023" name=""/>
                  <p:cNvSpPr/>
                  <p:nvPr/>
                </p:nvSpPr>
                <p:spPr>
                  <a:xfrm>
                    <a:off x="7189200" y="3058560"/>
                    <a:ext cx="74160" cy="109080"/>
                  </a:xfrm>
                  <a:custGeom>
                    <a:avLst/>
                    <a:gdLst/>
                    <a:ahLst/>
                    <a:rect l="l" t="t" r="r" b="b"/>
                    <a:pathLst>
                      <a:path w="53" h="79">
                        <a:moveTo>
                          <a:pt x="34" y="0"/>
                        </a:moveTo>
                        <a:lnTo>
                          <a:pt x="47" y="20"/>
                        </a:lnTo>
                        <a:lnTo>
                          <a:pt x="52" y="47"/>
                        </a:lnTo>
                        <a:lnTo>
                          <a:pt x="47" y="60"/>
                        </a:lnTo>
                        <a:lnTo>
                          <a:pt x="41" y="65"/>
                        </a:lnTo>
                        <a:lnTo>
                          <a:pt x="36" y="64"/>
                        </a:lnTo>
                        <a:lnTo>
                          <a:pt x="33" y="71"/>
                        </a:lnTo>
                        <a:lnTo>
                          <a:pt x="27" y="67"/>
                        </a:lnTo>
                        <a:lnTo>
                          <a:pt x="22" y="73"/>
                        </a:lnTo>
                        <a:lnTo>
                          <a:pt x="19" y="71"/>
                        </a:lnTo>
                        <a:lnTo>
                          <a:pt x="18" y="76"/>
                        </a:lnTo>
                        <a:lnTo>
                          <a:pt x="16" y="75"/>
                        </a:lnTo>
                        <a:lnTo>
                          <a:pt x="18" y="71"/>
                        </a:lnTo>
                        <a:lnTo>
                          <a:pt x="11" y="76"/>
                        </a:lnTo>
                        <a:lnTo>
                          <a:pt x="2" y="78"/>
                        </a:lnTo>
                        <a:lnTo>
                          <a:pt x="2" y="73"/>
                        </a:lnTo>
                        <a:lnTo>
                          <a:pt x="5" y="75"/>
                        </a:lnTo>
                        <a:lnTo>
                          <a:pt x="7" y="71"/>
                        </a:lnTo>
                        <a:lnTo>
                          <a:pt x="2" y="69"/>
                        </a:lnTo>
                        <a:lnTo>
                          <a:pt x="9" y="51"/>
                        </a:lnTo>
                        <a:lnTo>
                          <a:pt x="5" y="36"/>
                        </a:lnTo>
                        <a:lnTo>
                          <a:pt x="2" y="40"/>
                        </a:lnTo>
                        <a:lnTo>
                          <a:pt x="0" y="34"/>
                        </a:lnTo>
                        <a:lnTo>
                          <a:pt x="9" y="31"/>
                        </a:lnTo>
                        <a:lnTo>
                          <a:pt x="11" y="33"/>
                        </a:lnTo>
                        <a:lnTo>
                          <a:pt x="7" y="16"/>
                        </a:lnTo>
                        <a:lnTo>
                          <a:pt x="16" y="7"/>
                        </a:lnTo>
                        <a:lnTo>
                          <a:pt x="26" y="7"/>
                        </a:lnTo>
                        <a:lnTo>
                          <a:pt x="34" y="0"/>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4" name=""/>
                  <p:cNvSpPr/>
                  <p:nvPr/>
                </p:nvSpPr>
                <p:spPr>
                  <a:xfrm>
                    <a:off x="7189200" y="3058560"/>
                    <a:ext cx="74160" cy="109080"/>
                  </a:xfrm>
                  <a:custGeom>
                    <a:avLst/>
                    <a:gdLst/>
                    <a:ahLst/>
                    <a:rect l="l" t="t" r="r" b="b"/>
                    <a:pathLst>
                      <a:path w="53" h="79">
                        <a:moveTo>
                          <a:pt x="34" y="0"/>
                        </a:moveTo>
                        <a:lnTo>
                          <a:pt x="47" y="20"/>
                        </a:lnTo>
                        <a:lnTo>
                          <a:pt x="52" y="47"/>
                        </a:lnTo>
                        <a:lnTo>
                          <a:pt x="47" y="60"/>
                        </a:lnTo>
                        <a:lnTo>
                          <a:pt x="41" y="65"/>
                        </a:lnTo>
                        <a:lnTo>
                          <a:pt x="36" y="64"/>
                        </a:lnTo>
                        <a:lnTo>
                          <a:pt x="33" y="71"/>
                        </a:lnTo>
                        <a:lnTo>
                          <a:pt x="27" y="67"/>
                        </a:lnTo>
                        <a:lnTo>
                          <a:pt x="22" y="73"/>
                        </a:lnTo>
                        <a:lnTo>
                          <a:pt x="19" y="71"/>
                        </a:lnTo>
                        <a:lnTo>
                          <a:pt x="18" y="76"/>
                        </a:lnTo>
                        <a:lnTo>
                          <a:pt x="16" y="75"/>
                        </a:lnTo>
                        <a:lnTo>
                          <a:pt x="18" y="71"/>
                        </a:lnTo>
                        <a:lnTo>
                          <a:pt x="11" y="76"/>
                        </a:lnTo>
                        <a:lnTo>
                          <a:pt x="2" y="78"/>
                        </a:lnTo>
                        <a:lnTo>
                          <a:pt x="2" y="73"/>
                        </a:lnTo>
                        <a:lnTo>
                          <a:pt x="5" y="75"/>
                        </a:lnTo>
                        <a:lnTo>
                          <a:pt x="7" y="71"/>
                        </a:lnTo>
                        <a:lnTo>
                          <a:pt x="2" y="69"/>
                        </a:lnTo>
                        <a:lnTo>
                          <a:pt x="9" y="51"/>
                        </a:lnTo>
                        <a:lnTo>
                          <a:pt x="5" y="36"/>
                        </a:lnTo>
                        <a:lnTo>
                          <a:pt x="2" y="40"/>
                        </a:lnTo>
                        <a:lnTo>
                          <a:pt x="0" y="34"/>
                        </a:lnTo>
                        <a:lnTo>
                          <a:pt x="9" y="31"/>
                        </a:lnTo>
                        <a:lnTo>
                          <a:pt x="11" y="33"/>
                        </a:lnTo>
                        <a:lnTo>
                          <a:pt x="7" y="16"/>
                        </a:lnTo>
                        <a:lnTo>
                          <a:pt x="16" y="7"/>
                        </a:lnTo>
                        <a:lnTo>
                          <a:pt x="26" y="7"/>
                        </a:lnTo>
                        <a:lnTo>
                          <a:pt x="34" y="0"/>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5" name=""/>
                  <p:cNvSpPr/>
                  <p:nvPr/>
                </p:nvSpPr>
                <p:spPr>
                  <a:xfrm>
                    <a:off x="6635520" y="3451320"/>
                    <a:ext cx="156240" cy="187920"/>
                  </a:xfrm>
                  <a:custGeom>
                    <a:avLst/>
                    <a:gdLst/>
                    <a:ahLst/>
                    <a:rect l="l" t="t" r="r" b="b"/>
                    <a:pathLst>
                      <a:path w="112" h="136">
                        <a:moveTo>
                          <a:pt x="15" y="13"/>
                        </a:moveTo>
                        <a:lnTo>
                          <a:pt x="2" y="29"/>
                        </a:lnTo>
                        <a:lnTo>
                          <a:pt x="0" y="33"/>
                        </a:lnTo>
                        <a:lnTo>
                          <a:pt x="5" y="35"/>
                        </a:lnTo>
                        <a:lnTo>
                          <a:pt x="5" y="44"/>
                        </a:lnTo>
                        <a:lnTo>
                          <a:pt x="15" y="47"/>
                        </a:lnTo>
                        <a:lnTo>
                          <a:pt x="11" y="78"/>
                        </a:lnTo>
                        <a:lnTo>
                          <a:pt x="26" y="68"/>
                        </a:lnTo>
                        <a:lnTo>
                          <a:pt x="36" y="73"/>
                        </a:lnTo>
                        <a:lnTo>
                          <a:pt x="42" y="71"/>
                        </a:lnTo>
                        <a:lnTo>
                          <a:pt x="45" y="68"/>
                        </a:lnTo>
                        <a:lnTo>
                          <a:pt x="52" y="66"/>
                        </a:lnTo>
                        <a:lnTo>
                          <a:pt x="55" y="66"/>
                        </a:lnTo>
                        <a:lnTo>
                          <a:pt x="66" y="78"/>
                        </a:lnTo>
                        <a:lnTo>
                          <a:pt x="69" y="99"/>
                        </a:lnTo>
                        <a:lnTo>
                          <a:pt x="80" y="109"/>
                        </a:lnTo>
                        <a:lnTo>
                          <a:pt x="80" y="126"/>
                        </a:lnTo>
                        <a:lnTo>
                          <a:pt x="76" y="129"/>
                        </a:lnTo>
                        <a:lnTo>
                          <a:pt x="88" y="135"/>
                        </a:lnTo>
                        <a:lnTo>
                          <a:pt x="95" y="128"/>
                        </a:lnTo>
                        <a:lnTo>
                          <a:pt x="104" y="129"/>
                        </a:lnTo>
                        <a:lnTo>
                          <a:pt x="111" y="124"/>
                        </a:lnTo>
                        <a:lnTo>
                          <a:pt x="111" y="115"/>
                        </a:lnTo>
                        <a:lnTo>
                          <a:pt x="106" y="100"/>
                        </a:lnTo>
                        <a:lnTo>
                          <a:pt x="97" y="95"/>
                        </a:lnTo>
                        <a:lnTo>
                          <a:pt x="95" y="91"/>
                        </a:lnTo>
                        <a:lnTo>
                          <a:pt x="95" y="84"/>
                        </a:lnTo>
                        <a:lnTo>
                          <a:pt x="88" y="78"/>
                        </a:lnTo>
                        <a:lnTo>
                          <a:pt x="75" y="62"/>
                        </a:lnTo>
                        <a:lnTo>
                          <a:pt x="57" y="51"/>
                        </a:lnTo>
                        <a:lnTo>
                          <a:pt x="60" y="46"/>
                        </a:lnTo>
                        <a:lnTo>
                          <a:pt x="66" y="46"/>
                        </a:lnTo>
                        <a:lnTo>
                          <a:pt x="69" y="40"/>
                        </a:lnTo>
                        <a:lnTo>
                          <a:pt x="64" y="29"/>
                        </a:lnTo>
                        <a:lnTo>
                          <a:pt x="60" y="26"/>
                        </a:lnTo>
                        <a:lnTo>
                          <a:pt x="45" y="26"/>
                        </a:lnTo>
                        <a:lnTo>
                          <a:pt x="42" y="22"/>
                        </a:lnTo>
                        <a:lnTo>
                          <a:pt x="40" y="13"/>
                        </a:lnTo>
                        <a:lnTo>
                          <a:pt x="31" y="2"/>
                        </a:lnTo>
                        <a:lnTo>
                          <a:pt x="24" y="0"/>
                        </a:lnTo>
                        <a:lnTo>
                          <a:pt x="22" y="2"/>
                        </a:lnTo>
                        <a:lnTo>
                          <a:pt x="22" y="18"/>
                        </a:lnTo>
                        <a:lnTo>
                          <a:pt x="17" y="22"/>
                        </a:lnTo>
                        <a:lnTo>
                          <a:pt x="15" y="13"/>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6" name=""/>
                  <p:cNvSpPr/>
                  <p:nvPr/>
                </p:nvSpPr>
                <p:spPr>
                  <a:xfrm>
                    <a:off x="6635520" y="3451320"/>
                    <a:ext cx="156240" cy="187920"/>
                  </a:xfrm>
                  <a:custGeom>
                    <a:avLst/>
                    <a:gdLst/>
                    <a:ahLst/>
                    <a:rect l="l" t="t" r="r" b="b"/>
                    <a:pathLst>
                      <a:path w="112" h="136">
                        <a:moveTo>
                          <a:pt x="15" y="13"/>
                        </a:moveTo>
                        <a:lnTo>
                          <a:pt x="2" y="29"/>
                        </a:lnTo>
                        <a:lnTo>
                          <a:pt x="0" y="33"/>
                        </a:lnTo>
                        <a:lnTo>
                          <a:pt x="5" y="35"/>
                        </a:lnTo>
                        <a:lnTo>
                          <a:pt x="5" y="44"/>
                        </a:lnTo>
                        <a:lnTo>
                          <a:pt x="15" y="47"/>
                        </a:lnTo>
                        <a:lnTo>
                          <a:pt x="11" y="78"/>
                        </a:lnTo>
                        <a:lnTo>
                          <a:pt x="26" y="68"/>
                        </a:lnTo>
                        <a:lnTo>
                          <a:pt x="36" y="73"/>
                        </a:lnTo>
                        <a:lnTo>
                          <a:pt x="42" y="71"/>
                        </a:lnTo>
                        <a:lnTo>
                          <a:pt x="45" y="68"/>
                        </a:lnTo>
                        <a:lnTo>
                          <a:pt x="52" y="66"/>
                        </a:lnTo>
                        <a:lnTo>
                          <a:pt x="55" y="66"/>
                        </a:lnTo>
                        <a:lnTo>
                          <a:pt x="66" y="78"/>
                        </a:lnTo>
                        <a:lnTo>
                          <a:pt x="69" y="99"/>
                        </a:lnTo>
                        <a:lnTo>
                          <a:pt x="80" y="109"/>
                        </a:lnTo>
                        <a:lnTo>
                          <a:pt x="80" y="126"/>
                        </a:lnTo>
                        <a:lnTo>
                          <a:pt x="76" y="129"/>
                        </a:lnTo>
                        <a:lnTo>
                          <a:pt x="88" y="135"/>
                        </a:lnTo>
                        <a:lnTo>
                          <a:pt x="95" y="128"/>
                        </a:lnTo>
                        <a:lnTo>
                          <a:pt x="104" y="129"/>
                        </a:lnTo>
                        <a:lnTo>
                          <a:pt x="111" y="124"/>
                        </a:lnTo>
                        <a:lnTo>
                          <a:pt x="111" y="115"/>
                        </a:lnTo>
                        <a:lnTo>
                          <a:pt x="106" y="100"/>
                        </a:lnTo>
                        <a:lnTo>
                          <a:pt x="97" y="95"/>
                        </a:lnTo>
                        <a:lnTo>
                          <a:pt x="95" y="91"/>
                        </a:lnTo>
                        <a:lnTo>
                          <a:pt x="95" y="84"/>
                        </a:lnTo>
                        <a:lnTo>
                          <a:pt x="88" y="78"/>
                        </a:lnTo>
                        <a:lnTo>
                          <a:pt x="75" y="62"/>
                        </a:lnTo>
                        <a:lnTo>
                          <a:pt x="57" y="51"/>
                        </a:lnTo>
                        <a:lnTo>
                          <a:pt x="60" y="46"/>
                        </a:lnTo>
                        <a:lnTo>
                          <a:pt x="66" y="46"/>
                        </a:lnTo>
                        <a:lnTo>
                          <a:pt x="69" y="40"/>
                        </a:lnTo>
                        <a:lnTo>
                          <a:pt x="64" y="29"/>
                        </a:lnTo>
                        <a:lnTo>
                          <a:pt x="60" y="26"/>
                        </a:lnTo>
                        <a:lnTo>
                          <a:pt x="45" y="26"/>
                        </a:lnTo>
                        <a:lnTo>
                          <a:pt x="42" y="22"/>
                        </a:lnTo>
                        <a:lnTo>
                          <a:pt x="40" y="13"/>
                        </a:lnTo>
                        <a:lnTo>
                          <a:pt x="31" y="2"/>
                        </a:lnTo>
                        <a:lnTo>
                          <a:pt x="24" y="0"/>
                        </a:lnTo>
                        <a:lnTo>
                          <a:pt x="22" y="2"/>
                        </a:lnTo>
                        <a:lnTo>
                          <a:pt x="22" y="18"/>
                        </a:lnTo>
                        <a:lnTo>
                          <a:pt x="17" y="22"/>
                        </a:lnTo>
                        <a:lnTo>
                          <a:pt x="15" y="13"/>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7" name=""/>
                  <p:cNvSpPr/>
                  <p:nvPr/>
                </p:nvSpPr>
                <p:spPr>
                  <a:xfrm>
                    <a:off x="6836760" y="3789000"/>
                    <a:ext cx="208080" cy="127080"/>
                  </a:xfrm>
                  <a:custGeom>
                    <a:avLst/>
                    <a:gdLst/>
                    <a:ahLst/>
                    <a:rect l="l" t="t" r="r" b="b"/>
                    <a:pathLst>
                      <a:path w="149" h="92">
                        <a:moveTo>
                          <a:pt x="0" y="75"/>
                        </a:moveTo>
                        <a:lnTo>
                          <a:pt x="5" y="79"/>
                        </a:lnTo>
                        <a:lnTo>
                          <a:pt x="22" y="82"/>
                        </a:lnTo>
                        <a:lnTo>
                          <a:pt x="24" y="71"/>
                        </a:lnTo>
                        <a:lnTo>
                          <a:pt x="28" y="71"/>
                        </a:lnTo>
                        <a:lnTo>
                          <a:pt x="31" y="62"/>
                        </a:lnTo>
                        <a:lnTo>
                          <a:pt x="49" y="60"/>
                        </a:lnTo>
                        <a:lnTo>
                          <a:pt x="64" y="44"/>
                        </a:lnTo>
                        <a:lnTo>
                          <a:pt x="68" y="37"/>
                        </a:lnTo>
                        <a:lnTo>
                          <a:pt x="77" y="44"/>
                        </a:lnTo>
                        <a:lnTo>
                          <a:pt x="82" y="33"/>
                        </a:lnTo>
                        <a:lnTo>
                          <a:pt x="87" y="39"/>
                        </a:lnTo>
                        <a:lnTo>
                          <a:pt x="86" y="31"/>
                        </a:lnTo>
                        <a:lnTo>
                          <a:pt x="90" y="28"/>
                        </a:lnTo>
                        <a:lnTo>
                          <a:pt x="90" y="22"/>
                        </a:lnTo>
                        <a:lnTo>
                          <a:pt x="95" y="22"/>
                        </a:lnTo>
                        <a:lnTo>
                          <a:pt x="110" y="0"/>
                        </a:lnTo>
                        <a:lnTo>
                          <a:pt x="110" y="6"/>
                        </a:lnTo>
                        <a:lnTo>
                          <a:pt x="115" y="0"/>
                        </a:lnTo>
                        <a:lnTo>
                          <a:pt x="117" y="6"/>
                        </a:lnTo>
                        <a:lnTo>
                          <a:pt x="122" y="9"/>
                        </a:lnTo>
                        <a:lnTo>
                          <a:pt x="122" y="17"/>
                        </a:lnTo>
                        <a:lnTo>
                          <a:pt x="130" y="15"/>
                        </a:lnTo>
                        <a:lnTo>
                          <a:pt x="130" y="20"/>
                        </a:lnTo>
                        <a:lnTo>
                          <a:pt x="134" y="19"/>
                        </a:lnTo>
                        <a:lnTo>
                          <a:pt x="148" y="26"/>
                        </a:lnTo>
                        <a:lnTo>
                          <a:pt x="139" y="31"/>
                        </a:lnTo>
                        <a:lnTo>
                          <a:pt x="132" y="31"/>
                        </a:lnTo>
                        <a:lnTo>
                          <a:pt x="137" y="39"/>
                        </a:lnTo>
                        <a:lnTo>
                          <a:pt x="130" y="42"/>
                        </a:lnTo>
                        <a:lnTo>
                          <a:pt x="124" y="40"/>
                        </a:lnTo>
                        <a:lnTo>
                          <a:pt x="122" y="42"/>
                        </a:lnTo>
                        <a:lnTo>
                          <a:pt x="115" y="39"/>
                        </a:lnTo>
                        <a:lnTo>
                          <a:pt x="95" y="40"/>
                        </a:lnTo>
                        <a:lnTo>
                          <a:pt x="78" y="77"/>
                        </a:lnTo>
                        <a:lnTo>
                          <a:pt x="75" y="82"/>
                        </a:lnTo>
                        <a:lnTo>
                          <a:pt x="70" y="84"/>
                        </a:lnTo>
                        <a:lnTo>
                          <a:pt x="59" y="88"/>
                        </a:lnTo>
                        <a:lnTo>
                          <a:pt x="49" y="82"/>
                        </a:lnTo>
                        <a:lnTo>
                          <a:pt x="42" y="82"/>
                        </a:lnTo>
                        <a:lnTo>
                          <a:pt x="31" y="91"/>
                        </a:lnTo>
                        <a:lnTo>
                          <a:pt x="14" y="91"/>
                        </a:lnTo>
                        <a:lnTo>
                          <a:pt x="5" y="88"/>
                        </a:lnTo>
                        <a:lnTo>
                          <a:pt x="0" y="75"/>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8" name=""/>
                  <p:cNvSpPr/>
                  <p:nvPr/>
                </p:nvSpPr>
                <p:spPr>
                  <a:xfrm>
                    <a:off x="6836760" y="3789000"/>
                    <a:ext cx="208080" cy="127080"/>
                  </a:xfrm>
                  <a:custGeom>
                    <a:avLst/>
                    <a:gdLst/>
                    <a:ahLst/>
                    <a:rect l="l" t="t" r="r" b="b"/>
                    <a:pathLst>
                      <a:path w="149" h="92">
                        <a:moveTo>
                          <a:pt x="0" y="75"/>
                        </a:moveTo>
                        <a:lnTo>
                          <a:pt x="5" y="79"/>
                        </a:lnTo>
                        <a:lnTo>
                          <a:pt x="22" y="82"/>
                        </a:lnTo>
                        <a:lnTo>
                          <a:pt x="24" y="71"/>
                        </a:lnTo>
                        <a:lnTo>
                          <a:pt x="28" y="71"/>
                        </a:lnTo>
                        <a:lnTo>
                          <a:pt x="31" y="62"/>
                        </a:lnTo>
                        <a:lnTo>
                          <a:pt x="49" y="60"/>
                        </a:lnTo>
                        <a:lnTo>
                          <a:pt x="64" y="44"/>
                        </a:lnTo>
                        <a:lnTo>
                          <a:pt x="68" y="37"/>
                        </a:lnTo>
                        <a:lnTo>
                          <a:pt x="77" y="44"/>
                        </a:lnTo>
                        <a:lnTo>
                          <a:pt x="82" y="33"/>
                        </a:lnTo>
                        <a:lnTo>
                          <a:pt x="87" y="39"/>
                        </a:lnTo>
                        <a:lnTo>
                          <a:pt x="86" y="31"/>
                        </a:lnTo>
                        <a:lnTo>
                          <a:pt x="90" y="28"/>
                        </a:lnTo>
                        <a:lnTo>
                          <a:pt x="90" y="22"/>
                        </a:lnTo>
                        <a:lnTo>
                          <a:pt x="95" y="22"/>
                        </a:lnTo>
                        <a:lnTo>
                          <a:pt x="110" y="0"/>
                        </a:lnTo>
                        <a:lnTo>
                          <a:pt x="110" y="6"/>
                        </a:lnTo>
                        <a:lnTo>
                          <a:pt x="115" y="0"/>
                        </a:lnTo>
                        <a:lnTo>
                          <a:pt x="117" y="6"/>
                        </a:lnTo>
                        <a:lnTo>
                          <a:pt x="122" y="9"/>
                        </a:lnTo>
                        <a:lnTo>
                          <a:pt x="122" y="17"/>
                        </a:lnTo>
                        <a:lnTo>
                          <a:pt x="130" y="15"/>
                        </a:lnTo>
                        <a:lnTo>
                          <a:pt x="130" y="20"/>
                        </a:lnTo>
                        <a:lnTo>
                          <a:pt x="134" y="19"/>
                        </a:lnTo>
                        <a:lnTo>
                          <a:pt x="148" y="26"/>
                        </a:lnTo>
                        <a:lnTo>
                          <a:pt x="139" y="31"/>
                        </a:lnTo>
                        <a:lnTo>
                          <a:pt x="132" y="31"/>
                        </a:lnTo>
                        <a:lnTo>
                          <a:pt x="137" y="39"/>
                        </a:lnTo>
                        <a:lnTo>
                          <a:pt x="130" y="42"/>
                        </a:lnTo>
                        <a:lnTo>
                          <a:pt x="124" y="40"/>
                        </a:lnTo>
                        <a:lnTo>
                          <a:pt x="122" y="42"/>
                        </a:lnTo>
                        <a:lnTo>
                          <a:pt x="115" y="39"/>
                        </a:lnTo>
                        <a:lnTo>
                          <a:pt x="95" y="40"/>
                        </a:lnTo>
                        <a:lnTo>
                          <a:pt x="78" y="77"/>
                        </a:lnTo>
                        <a:lnTo>
                          <a:pt x="75" y="82"/>
                        </a:lnTo>
                        <a:lnTo>
                          <a:pt x="70" y="84"/>
                        </a:lnTo>
                        <a:lnTo>
                          <a:pt x="59" y="88"/>
                        </a:lnTo>
                        <a:lnTo>
                          <a:pt x="49" y="82"/>
                        </a:lnTo>
                        <a:lnTo>
                          <a:pt x="42" y="82"/>
                        </a:lnTo>
                        <a:lnTo>
                          <a:pt x="31" y="91"/>
                        </a:lnTo>
                        <a:lnTo>
                          <a:pt x="14" y="91"/>
                        </a:lnTo>
                        <a:lnTo>
                          <a:pt x="5" y="88"/>
                        </a:lnTo>
                        <a:lnTo>
                          <a:pt x="0" y="75"/>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29" name=""/>
                  <p:cNvSpPr/>
                  <p:nvPr/>
                </p:nvSpPr>
                <p:spPr>
                  <a:xfrm>
                    <a:off x="6635520" y="3794760"/>
                    <a:ext cx="90360" cy="111960"/>
                  </a:xfrm>
                  <a:custGeom>
                    <a:avLst/>
                    <a:gdLst/>
                    <a:ahLst/>
                    <a:rect l="l" t="t" r="r" b="b"/>
                    <a:pathLst>
                      <a:path w="65" h="81">
                        <a:moveTo>
                          <a:pt x="31" y="7"/>
                        </a:moveTo>
                        <a:lnTo>
                          <a:pt x="35" y="7"/>
                        </a:lnTo>
                        <a:lnTo>
                          <a:pt x="44" y="16"/>
                        </a:lnTo>
                        <a:lnTo>
                          <a:pt x="52" y="25"/>
                        </a:lnTo>
                        <a:lnTo>
                          <a:pt x="52" y="53"/>
                        </a:lnTo>
                        <a:lnTo>
                          <a:pt x="64" y="73"/>
                        </a:lnTo>
                        <a:lnTo>
                          <a:pt x="60" y="80"/>
                        </a:lnTo>
                        <a:lnTo>
                          <a:pt x="55" y="76"/>
                        </a:lnTo>
                        <a:lnTo>
                          <a:pt x="52" y="80"/>
                        </a:lnTo>
                        <a:lnTo>
                          <a:pt x="19" y="58"/>
                        </a:lnTo>
                        <a:lnTo>
                          <a:pt x="7" y="35"/>
                        </a:lnTo>
                        <a:lnTo>
                          <a:pt x="2" y="4"/>
                        </a:lnTo>
                        <a:lnTo>
                          <a:pt x="0" y="0"/>
                        </a:lnTo>
                        <a:lnTo>
                          <a:pt x="13" y="4"/>
                        </a:lnTo>
                        <a:lnTo>
                          <a:pt x="17" y="15"/>
                        </a:lnTo>
                        <a:lnTo>
                          <a:pt x="22" y="11"/>
                        </a:lnTo>
                        <a:lnTo>
                          <a:pt x="29" y="11"/>
                        </a:lnTo>
                        <a:lnTo>
                          <a:pt x="31" y="7"/>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0" name=""/>
                  <p:cNvSpPr/>
                  <p:nvPr/>
                </p:nvSpPr>
                <p:spPr>
                  <a:xfrm>
                    <a:off x="6635520" y="3794760"/>
                    <a:ext cx="90360" cy="111960"/>
                  </a:xfrm>
                  <a:custGeom>
                    <a:avLst/>
                    <a:gdLst/>
                    <a:ahLst/>
                    <a:rect l="l" t="t" r="r" b="b"/>
                    <a:pathLst>
                      <a:path w="65" h="81">
                        <a:moveTo>
                          <a:pt x="31" y="7"/>
                        </a:moveTo>
                        <a:lnTo>
                          <a:pt x="35" y="7"/>
                        </a:lnTo>
                        <a:lnTo>
                          <a:pt x="44" y="16"/>
                        </a:lnTo>
                        <a:lnTo>
                          <a:pt x="52" y="25"/>
                        </a:lnTo>
                        <a:lnTo>
                          <a:pt x="52" y="53"/>
                        </a:lnTo>
                        <a:lnTo>
                          <a:pt x="64" y="73"/>
                        </a:lnTo>
                        <a:lnTo>
                          <a:pt x="60" y="80"/>
                        </a:lnTo>
                        <a:lnTo>
                          <a:pt x="55" y="76"/>
                        </a:lnTo>
                        <a:lnTo>
                          <a:pt x="52" y="80"/>
                        </a:lnTo>
                        <a:lnTo>
                          <a:pt x="19" y="58"/>
                        </a:lnTo>
                        <a:lnTo>
                          <a:pt x="7" y="35"/>
                        </a:lnTo>
                        <a:lnTo>
                          <a:pt x="2" y="4"/>
                        </a:lnTo>
                        <a:lnTo>
                          <a:pt x="0" y="0"/>
                        </a:lnTo>
                        <a:lnTo>
                          <a:pt x="13" y="4"/>
                        </a:lnTo>
                        <a:lnTo>
                          <a:pt x="17" y="15"/>
                        </a:lnTo>
                        <a:lnTo>
                          <a:pt x="22" y="11"/>
                        </a:lnTo>
                        <a:lnTo>
                          <a:pt x="29" y="11"/>
                        </a:lnTo>
                        <a:lnTo>
                          <a:pt x="31" y="7"/>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1" name=""/>
                  <p:cNvSpPr/>
                  <p:nvPr/>
                </p:nvSpPr>
                <p:spPr>
                  <a:xfrm>
                    <a:off x="6206040" y="3270600"/>
                    <a:ext cx="173160" cy="93960"/>
                  </a:xfrm>
                  <a:custGeom>
                    <a:avLst/>
                    <a:gdLst/>
                    <a:ahLst/>
                    <a:rect l="l" t="t" r="r" b="b"/>
                    <a:pathLst>
                      <a:path w="124" h="68">
                        <a:moveTo>
                          <a:pt x="16" y="2"/>
                        </a:moveTo>
                        <a:lnTo>
                          <a:pt x="19" y="4"/>
                        </a:lnTo>
                        <a:lnTo>
                          <a:pt x="19" y="0"/>
                        </a:lnTo>
                        <a:lnTo>
                          <a:pt x="36" y="2"/>
                        </a:lnTo>
                        <a:lnTo>
                          <a:pt x="49" y="11"/>
                        </a:lnTo>
                        <a:lnTo>
                          <a:pt x="54" y="20"/>
                        </a:lnTo>
                        <a:lnTo>
                          <a:pt x="64" y="16"/>
                        </a:lnTo>
                        <a:lnTo>
                          <a:pt x="64" y="25"/>
                        </a:lnTo>
                        <a:lnTo>
                          <a:pt x="78" y="29"/>
                        </a:lnTo>
                        <a:lnTo>
                          <a:pt x="78" y="33"/>
                        </a:lnTo>
                        <a:lnTo>
                          <a:pt x="85" y="36"/>
                        </a:lnTo>
                        <a:lnTo>
                          <a:pt x="90" y="40"/>
                        </a:lnTo>
                        <a:lnTo>
                          <a:pt x="100" y="40"/>
                        </a:lnTo>
                        <a:lnTo>
                          <a:pt x="111" y="42"/>
                        </a:lnTo>
                        <a:lnTo>
                          <a:pt x="123" y="40"/>
                        </a:lnTo>
                        <a:lnTo>
                          <a:pt x="121" y="53"/>
                        </a:lnTo>
                        <a:lnTo>
                          <a:pt x="119" y="56"/>
                        </a:lnTo>
                        <a:lnTo>
                          <a:pt x="123" y="60"/>
                        </a:lnTo>
                        <a:lnTo>
                          <a:pt x="121" y="66"/>
                        </a:lnTo>
                        <a:lnTo>
                          <a:pt x="109" y="67"/>
                        </a:lnTo>
                        <a:lnTo>
                          <a:pt x="74" y="60"/>
                        </a:lnTo>
                        <a:lnTo>
                          <a:pt x="65" y="51"/>
                        </a:lnTo>
                        <a:lnTo>
                          <a:pt x="42" y="49"/>
                        </a:lnTo>
                        <a:lnTo>
                          <a:pt x="0" y="25"/>
                        </a:lnTo>
                        <a:lnTo>
                          <a:pt x="5" y="9"/>
                        </a:lnTo>
                        <a:lnTo>
                          <a:pt x="16" y="2"/>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2" name=""/>
                  <p:cNvSpPr/>
                  <p:nvPr/>
                </p:nvSpPr>
                <p:spPr>
                  <a:xfrm>
                    <a:off x="6206040" y="3270600"/>
                    <a:ext cx="173160" cy="93960"/>
                  </a:xfrm>
                  <a:custGeom>
                    <a:avLst/>
                    <a:gdLst/>
                    <a:ahLst/>
                    <a:rect l="l" t="t" r="r" b="b"/>
                    <a:pathLst>
                      <a:path w="124" h="68">
                        <a:moveTo>
                          <a:pt x="16" y="2"/>
                        </a:moveTo>
                        <a:lnTo>
                          <a:pt x="19" y="4"/>
                        </a:lnTo>
                        <a:lnTo>
                          <a:pt x="19" y="0"/>
                        </a:lnTo>
                        <a:lnTo>
                          <a:pt x="36" y="2"/>
                        </a:lnTo>
                        <a:lnTo>
                          <a:pt x="49" y="11"/>
                        </a:lnTo>
                        <a:lnTo>
                          <a:pt x="54" y="20"/>
                        </a:lnTo>
                        <a:lnTo>
                          <a:pt x="64" y="16"/>
                        </a:lnTo>
                        <a:lnTo>
                          <a:pt x="64" y="25"/>
                        </a:lnTo>
                        <a:lnTo>
                          <a:pt x="78" y="29"/>
                        </a:lnTo>
                        <a:lnTo>
                          <a:pt x="78" y="33"/>
                        </a:lnTo>
                        <a:lnTo>
                          <a:pt x="85" y="36"/>
                        </a:lnTo>
                        <a:lnTo>
                          <a:pt x="90" y="40"/>
                        </a:lnTo>
                        <a:lnTo>
                          <a:pt x="100" y="40"/>
                        </a:lnTo>
                        <a:lnTo>
                          <a:pt x="111" y="42"/>
                        </a:lnTo>
                        <a:lnTo>
                          <a:pt x="123" y="40"/>
                        </a:lnTo>
                        <a:lnTo>
                          <a:pt x="121" y="53"/>
                        </a:lnTo>
                        <a:lnTo>
                          <a:pt x="119" y="56"/>
                        </a:lnTo>
                        <a:lnTo>
                          <a:pt x="123" y="60"/>
                        </a:lnTo>
                        <a:lnTo>
                          <a:pt x="121" y="66"/>
                        </a:lnTo>
                        <a:lnTo>
                          <a:pt x="109" y="67"/>
                        </a:lnTo>
                        <a:lnTo>
                          <a:pt x="74" y="60"/>
                        </a:lnTo>
                        <a:lnTo>
                          <a:pt x="65" y="51"/>
                        </a:lnTo>
                        <a:lnTo>
                          <a:pt x="42" y="49"/>
                        </a:lnTo>
                        <a:lnTo>
                          <a:pt x="0" y="25"/>
                        </a:lnTo>
                        <a:lnTo>
                          <a:pt x="5" y="9"/>
                        </a:lnTo>
                        <a:lnTo>
                          <a:pt x="16" y="2"/>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3" name=""/>
                  <p:cNvSpPr/>
                  <p:nvPr/>
                </p:nvSpPr>
                <p:spPr>
                  <a:xfrm>
                    <a:off x="6712200" y="3902400"/>
                    <a:ext cx="9720" cy="3960"/>
                  </a:xfrm>
                  <a:custGeom>
                    <a:avLst/>
                    <a:gdLst/>
                    <a:ahLst/>
                    <a:rect l="l" t="t" r="r" b="b"/>
                    <a:pathLst>
                      <a:path w="7" h="3">
                        <a:moveTo>
                          <a:pt x="6" y="2"/>
                        </a:moveTo>
                        <a:lnTo>
                          <a:pt x="2" y="0"/>
                        </a:lnTo>
                        <a:lnTo>
                          <a:pt x="0" y="2"/>
                        </a:lnTo>
                        <a:lnTo>
                          <a:pt x="6" y="2"/>
                        </a:lnTo>
                      </a:path>
                    </a:pathLst>
                  </a:custGeom>
                  <a:solidFill>
                    <a:srgbClr val="ccffcc"/>
                  </a:solidFill>
                  <a:ln w="0">
                    <a:noFill/>
                  </a:ln>
                </p:spPr>
                <p:style>
                  <a:lnRef idx="0"/>
                  <a:fillRef idx="0"/>
                  <a:effectRef idx="0"/>
                  <a:fontRef idx="minor"/>
                </p:style>
                <p:txBody>
                  <a:bodyPr lIns="90000" rIns="90000" tIns="-42840" bIns="-42840" anchor="t">
                    <a:noAutofit/>
                  </a:bodyPr>
                  <a:p>
                    <a:endParaRPr b="0" lang="en-US" sz="2400" strike="noStrike" u="none">
                      <a:solidFill>
                        <a:srgbClr val="000000"/>
                      </a:solidFill>
                      <a:effectLst/>
                      <a:uFillTx/>
                      <a:latin typeface="Times New Roman"/>
                    </a:endParaRPr>
                  </a:p>
                </p:txBody>
              </p:sp>
              <p:sp>
                <p:nvSpPr>
                  <p:cNvPr id="1034" name=""/>
                  <p:cNvSpPr/>
                  <p:nvPr/>
                </p:nvSpPr>
                <p:spPr>
                  <a:xfrm>
                    <a:off x="6712200" y="3902400"/>
                    <a:ext cx="9720" cy="3960"/>
                  </a:xfrm>
                  <a:custGeom>
                    <a:avLst/>
                    <a:gdLst/>
                    <a:ahLst/>
                    <a:rect l="l" t="t" r="r" b="b"/>
                    <a:pathLst>
                      <a:path w="7" h="3">
                        <a:moveTo>
                          <a:pt x="6" y="2"/>
                        </a:moveTo>
                        <a:lnTo>
                          <a:pt x="2" y="0"/>
                        </a:lnTo>
                        <a:lnTo>
                          <a:pt x="0" y="2"/>
                        </a:lnTo>
                        <a:lnTo>
                          <a:pt x="6" y="2"/>
                        </a:lnTo>
                      </a:path>
                    </a:pathLst>
                  </a:custGeom>
                  <a:noFill/>
                  <a:ln cap="rnd" w="12600">
                    <a:solidFill>
                      <a:srgbClr val="99ff99"/>
                    </a:solidFill>
                    <a:round/>
                  </a:ln>
                </p:spPr>
                <p:style>
                  <a:lnRef idx="0"/>
                  <a:fillRef idx="0"/>
                  <a:effectRef idx="0"/>
                  <a:fontRef idx="minor"/>
                </p:style>
                <p:txBody>
                  <a:bodyPr lIns="90000" rIns="90000" tIns="-42840" bIns="-42840" anchor="t">
                    <a:noAutofit/>
                  </a:bodyPr>
                  <a:p>
                    <a:endParaRPr b="0" lang="en-US" sz="2400" strike="noStrike" u="none">
                      <a:solidFill>
                        <a:srgbClr val="000000"/>
                      </a:solidFill>
                      <a:effectLst/>
                      <a:uFillTx/>
                      <a:latin typeface="Times New Roman"/>
                    </a:endParaRPr>
                  </a:p>
                </p:txBody>
              </p:sp>
              <p:sp>
                <p:nvSpPr>
                  <p:cNvPr id="1035" name=""/>
                  <p:cNvSpPr/>
                  <p:nvPr/>
                </p:nvSpPr>
                <p:spPr>
                  <a:xfrm>
                    <a:off x="6582240" y="3491640"/>
                    <a:ext cx="166320" cy="325080"/>
                  </a:xfrm>
                  <a:custGeom>
                    <a:avLst/>
                    <a:gdLst/>
                    <a:ahLst/>
                    <a:rect l="l" t="t" r="r" b="b"/>
                    <a:pathLst>
                      <a:path w="119" h="235">
                        <a:moveTo>
                          <a:pt x="114" y="100"/>
                        </a:moveTo>
                        <a:lnTo>
                          <a:pt x="85" y="99"/>
                        </a:lnTo>
                        <a:lnTo>
                          <a:pt x="75" y="110"/>
                        </a:lnTo>
                        <a:lnTo>
                          <a:pt x="71" y="119"/>
                        </a:lnTo>
                        <a:lnTo>
                          <a:pt x="73" y="128"/>
                        </a:lnTo>
                        <a:lnTo>
                          <a:pt x="78" y="135"/>
                        </a:lnTo>
                        <a:lnTo>
                          <a:pt x="80" y="142"/>
                        </a:lnTo>
                        <a:lnTo>
                          <a:pt x="76" y="137"/>
                        </a:lnTo>
                        <a:lnTo>
                          <a:pt x="64" y="128"/>
                        </a:lnTo>
                        <a:lnTo>
                          <a:pt x="49" y="128"/>
                        </a:lnTo>
                        <a:lnTo>
                          <a:pt x="49" y="115"/>
                        </a:lnTo>
                        <a:lnTo>
                          <a:pt x="38" y="113"/>
                        </a:lnTo>
                        <a:lnTo>
                          <a:pt x="35" y="115"/>
                        </a:lnTo>
                        <a:lnTo>
                          <a:pt x="35" y="135"/>
                        </a:lnTo>
                        <a:lnTo>
                          <a:pt x="24" y="164"/>
                        </a:lnTo>
                        <a:lnTo>
                          <a:pt x="26" y="181"/>
                        </a:lnTo>
                        <a:lnTo>
                          <a:pt x="33" y="181"/>
                        </a:lnTo>
                        <a:lnTo>
                          <a:pt x="43" y="208"/>
                        </a:lnTo>
                        <a:lnTo>
                          <a:pt x="49" y="215"/>
                        </a:lnTo>
                        <a:lnTo>
                          <a:pt x="60" y="215"/>
                        </a:lnTo>
                        <a:lnTo>
                          <a:pt x="69" y="226"/>
                        </a:lnTo>
                        <a:lnTo>
                          <a:pt x="67" y="230"/>
                        </a:lnTo>
                        <a:lnTo>
                          <a:pt x="60" y="230"/>
                        </a:lnTo>
                        <a:lnTo>
                          <a:pt x="55" y="234"/>
                        </a:lnTo>
                        <a:lnTo>
                          <a:pt x="51" y="223"/>
                        </a:lnTo>
                        <a:lnTo>
                          <a:pt x="38" y="219"/>
                        </a:lnTo>
                        <a:lnTo>
                          <a:pt x="40" y="223"/>
                        </a:lnTo>
                        <a:lnTo>
                          <a:pt x="17" y="193"/>
                        </a:lnTo>
                        <a:lnTo>
                          <a:pt x="11" y="195"/>
                        </a:lnTo>
                        <a:lnTo>
                          <a:pt x="11" y="184"/>
                        </a:lnTo>
                        <a:lnTo>
                          <a:pt x="17" y="166"/>
                        </a:lnTo>
                        <a:lnTo>
                          <a:pt x="19" y="155"/>
                        </a:lnTo>
                        <a:lnTo>
                          <a:pt x="29" y="139"/>
                        </a:lnTo>
                        <a:lnTo>
                          <a:pt x="22" y="121"/>
                        </a:lnTo>
                        <a:lnTo>
                          <a:pt x="22" y="106"/>
                        </a:lnTo>
                        <a:lnTo>
                          <a:pt x="11" y="97"/>
                        </a:lnTo>
                        <a:lnTo>
                          <a:pt x="9" y="93"/>
                        </a:lnTo>
                        <a:lnTo>
                          <a:pt x="19" y="73"/>
                        </a:lnTo>
                        <a:lnTo>
                          <a:pt x="13" y="70"/>
                        </a:lnTo>
                        <a:lnTo>
                          <a:pt x="13" y="57"/>
                        </a:lnTo>
                        <a:lnTo>
                          <a:pt x="5" y="49"/>
                        </a:lnTo>
                        <a:lnTo>
                          <a:pt x="0" y="37"/>
                        </a:lnTo>
                        <a:lnTo>
                          <a:pt x="5" y="18"/>
                        </a:lnTo>
                        <a:lnTo>
                          <a:pt x="19" y="17"/>
                        </a:lnTo>
                        <a:lnTo>
                          <a:pt x="35" y="6"/>
                        </a:lnTo>
                        <a:lnTo>
                          <a:pt x="40" y="0"/>
                        </a:lnTo>
                        <a:lnTo>
                          <a:pt x="38" y="4"/>
                        </a:lnTo>
                        <a:lnTo>
                          <a:pt x="43" y="6"/>
                        </a:lnTo>
                        <a:lnTo>
                          <a:pt x="43" y="15"/>
                        </a:lnTo>
                        <a:lnTo>
                          <a:pt x="53" y="18"/>
                        </a:lnTo>
                        <a:lnTo>
                          <a:pt x="49" y="49"/>
                        </a:lnTo>
                        <a:lnTo>
                          <a:pt x="64" y="39"/>
                        </a:lnTo>
                        <a:lnTo>
                          <a:pt x="75" y="44"/>
                        </a:lnTo>
                        <a:lnTo>
                          <a:pt x="80" y="42"/>
                        </a:lnTo>
                        <a:lnTo>
                          <a:pt x="83" y="39"/>
                        </a:lnTo>
                        <a:lnTo>
                          <a:pt x="90" y="37"/>
                        </a:lnTo>
                        <a:lnTo>
                          <a:pt x="93" y="37"/>
                        </a:lnTo>
                        <a:lnTo>
                          <a:pt x="104" y="49"/>
                        </a:lnTo>
                        <a:lnTo>
                          <a:pt x="107" y="70"/>
                        </a:lnTo>
                        <a:lnTo>
                          <a:pt x="118" y="80"/>
                        </a:lnTo>
                        <a:lnTo>
                          <a:pt x="118" y="97"/>
                        </a:lnTo>
                        <a:lnTo>
                          <a:pt x="114" y="100"/>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6" name=""/>
                  <p:cNvSpPr/>
                  <p:nvPr/>
                </p:nvSpPr>
                <p:spPr>
                  <a:xfrm>
                    <a:off x="6582240" y="3491640"/>
                    <a:ext cx="166320" cy="325080"/>
                  </a:xfrm>
                  <a:custGeom>
                    <a:avLst/>
                    <a:gdLst/>
                    <a:ahLst/>
                    <a:rect l="l" t="t" r="r" b="b"/>
                    <a:pathLst>
                      <a:path w="119" h="235">
                        <a:moveTo>
                          <a:pt x="114" y="100"/>
                        </a:moveTo>
                        <a:lnTo>
                          <a:pt x="85" y="99"/>
                        </a:lnTo>
                        <a:lnTo>
                          <a:pt x="75" y="110"/>
                        </a:lnTo>
                        <a:lnTo>
                          <a:pt x="71" y="119"/>
                        </a:lnTo>
                        <a:lnTo>
                          <a:pt x="73" y="128"/>
                        </a:lnTo>
                        <a:lnTo>
                          <a:pt x="78" y="135"/>
                        </a:lnTo>
                        <a:lnTo>
                          <a:pt x="80" y="142"/>
                        </a:lnTo>
                        <a:lnTo>
                          <a:pt x="76" y="137"/>
                        </a:lnTo>
                        <a:lnTo>
                          <a:pt x="64" y="128"/>
                        </a:lnTo>
                        <a:lnTo>
                          <a:pt x="49" y="128"/>
                        </a:lnTo>
                        <a:lnTo>
                          <a:pt x="49" y="115"/>
                        </a:lnTo>
                        <a:lnTo>
                          <a:pt x="38" y="113"/>
                        </a:lnTo>
                        <a:lnTo>
                          <a:pt x="35" y="115"/>
                        </a:lnTo>
                        <a:lnTo>
                          <a:pt x="35" y="135"/>
                        </a:lnTo>
                        <a:lnTo>
                          <a:pt x="24" y="164"/>
                        </a:lnTo>
                        <a:lnTo>
                          <a:pt x="26" y="181"/>
                        </a:lnTo>
                        <a:lnTo>
                          <a:pt x="33" y="181"/>
                        </a:lnTo>
                        <a:lnTo>
                          <a:pt x="43" y="208"/>
                        </a:lnTo>
                        <a:lnTo>
                          <a:pt x="49" y="215"/>
                        </a:lnTo>
                        <a:lnTo>
                          <a:pt x="60" y="215"/>
                        </a:lnTo>
                        <a:lnTo>
                          <a:pt x="69" y="226"/>
                        </a:lnTo>
                        <a:lnTo>
                          <a:pt x="67" y="230"/>
                        </a:lnTo>
                        <a:lnTo>
                          <a:pt x="60" y="230"/>
                        </a:lnTo>
                        <a:lnTo>
                          <a:pt x="55" y="234"/>
                        </a:lnTo>
                        <a:lnTo>
                          <a:pt x="51" y="223"/>
                        </a:lnTo>
                        <a:lnTo>
                          <a:pt x="38" y="219"/>
                        </a:lnTo>
                        <a:lnTo>
                          <a:pt x="40" y="223"/>
                        </a:lnTo>
                        <a:lnTo>
                          <a:pt x="17" y="193"/>
                        </a:lnTo>
                        <a:lnTo>
                          <a:pt x="11" y="195"/>
                        </a:lnTo>
                        <a:lnTo>
                          <a:pt x="11" y="184"/>
                        </a:lnTo>
                        <a:lnTo>
                          <a:pt x="17" y="166"/>
                        </a:lnTo>
                        <a:lnTo>
                          <a:pt x="19" y="155"/>
                        </a:lnTo>
                        <a:lnTo>
                          <a:pt x="29" y="139"/>
                        </a:lnTo>
                        <a:lnTo>
                          <a:pt x="22" y="121"/>
                        </a:lnTo>
                        <a:lnTo>
                          <a:pt x="22" y="106"/>
                        </a:lnTo>
                        <a:lnTo>
                          <a:pt x="11" y="97"/>
                        </a:lnTo>
                        <a:lnTo>
                          <a:pt x="9" y="93"/>
                        </a:lnTo>
                        <a:lnTo>
                          <a:pt x="19" y="73"/>
                        </a:lnTo>
                        <a:lnTo>
                          <a:pt x="13" y="70"/>
                        </a:lnTo>
                        <a:lnTo>
                          <a:pt x="13" y="57"/>
                        </a:lnTo>
                        <a:lnTo>
                          <a:pt x="5" y="49"/>
                        </a:lnTo>
                        <a:lnTo>
                          <a:pt x="0" y="37"/>
                        </a:lnTo>
                        <a:lnTo>
                          <a:pt x="5" y="18"/>
                        </a:lnTo>
                        <a:lnTo>
                          <a:pt x="19" y="17"/>
                        </a:lnTo>
                        <a:lnTo>
                          <a:pt x="35" y="6"/>
                        </a:lnTo>
                        <a:lnTo>
                          <a:pt x="40" y="0"/>
                        </a:lnTo>
                        <a:lnTo>
                          <a:pt x="38" y="4"/>
                        </a:lnTo>
                        <a:lnTo>
                          <a:pt x="43" y="6"/>
                        </a:lnTo>
                        <a:lnTo>
                          <a:pt x="43" y="15"/>
                        </a:lnTo>
                        <a:lnTo>
                          <a:pt x="53" y="18"/>
                        </a:lnTo>
                        <a:lnTo>
                          <a:pt x="49" y="49"/>
                        </a:lnTo>
                        <a:lnTo>
                          <a:pt x="64" y="39"/>
                        </a:lnTo>
                        <a:lnTo>
                          <a:pt x="75" y="44"/>
                        </a:lnTo>
                        <a:lnTo>
                          <a:pt x="80" y="42"/>
                        </a:lnTo>
                        <a:lnTo>
                          <a:pt x="83" y="39"/>
                        </a:lnTo>
                        <a:lnTo>
                          <a:pt x="90" y="37"/>
                        </a:lnTo>
                        <a:lnTo>
                          <a:pt x="93" y="37"/>
                        </a:lnTo>
                        <a:lnTo>
                          <a:pt x="104" y="49"/>
                        </a:lnTo>
                        <a:lnTo>
                          <a:pt x="107" y="70"/>
                        </a:lnTo>
                        <a:lnTo>
                          <a:pt x="118" y="80"/>
                        </a:lnTo>
                        <a:lnTo>
                          <a:pt x="118" y="97"/>
                        </a:lnTo>
                        <a:lnTo>
                          <a:pt x="114" y="100"/>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7" name=""/>
                  <p:cNvSpPr/>
                  <p:nvPr/>
                </p:nvSpPr>
                <p:spPr>
                  <a:xfrm>
                    <a:off x="6678360" y="3433680"/>
                    <a:ext cx="152280" cy="321840"/>
                  </a:xfrm>
                  <a:custGeom>
                    <a:avLst/>
                    <a:gdLst/>
                    <a:ahLst/>
                    <a:rect l="l" t="t" r="r" b="b"/>
                    <a:pathLst>
                      <a:path w="109" h="233">
                        <a:moveTo>
                          <a:pt x="0" y="15"/>
                        </a:moveTo>
                        <a:lnTo>
                          <a:pt x="4" y="9"/>
                        </a:lnTo>
                        <a:lnTo>
                          <a:pt x="12" y="13"/>
                        </a:lnTo>
                        <a:lnTo>
                          <a:pt x="19" y="9"/>
                        </a:lnTo>
                        <a:lnTo>
                          <a:pt x="24" y="11"/>
                        </a:lnTo>
                        <a:lnTo>
                          <a:pt x="46" y="0"/>
                        </a:lnTo>
                        <a:lnTo>
                          <a:pt x="66" y="9"/>
                        </a:lnTo>
                        <a:lnTo>
                          <a:pt x="70" y="22"/>
                        </a:lnTo>
                        <a:lnTo>
                          <a:pt x="79" y="28"/>
                        </a:lnTo>
                        <a:lnTo>
                          <a:pt x="87" y="30"/>
                        </a:lnTo>
                        <a:lnTo>
                          <a:pt x="79" y="33"/>
                        </a:lnTo>
                        <a:lnTo>
                          <a:pt x="68" y="42"/>
                        </a:lnTo>
                        <a:lnTo>
                          <a:pt x="57" y="55"/>
                        </a:lnTo>
                        <a:lnTo>
                          <a:pt x="53" y="68"/>
                        </a:lnTo>
                        <a:lnTo>
                          <a:pt x="53" y="75"/>
                        </a:lnTo>
                        <a:lnTo>
                          <a:pt x="62" y="84"/>
                        </a:lnTo>
                        <a:lnTo>
                          <a:pt x="64" y="91"/>
                        </a:lnTo>
                        <a:lnTo>
                          <a:pt x="73" y="101"/>
                        </a:lnTo>
                        <a:lnTo>
                          <a:pt x="84" y="112"/>
                        </a:lnTo>
                        <a:lnTo>
                          <a:pt x="92" y="115"/>
                        </a:lnTo>
                        <a:lnTo>
                          <a:pt x="96" y="122"/>
                        </a:lnTo>
                        <a:lnTo>
                          <a:pt x="101" y="128"/>
                        </a:lnTo>
                        <a:lnTo>
                          <a:pt x="108" y="166"/>
                        </a:lnTo>
                        <a:lnTo>
                          <a:pt x="106" y="173"/>
                        </a:lnTo>
                        <a:lnTo>
                          <a:pt x="106" y="184"/>
                        </a:lnTo>
                        <a:lnTo>
                          <a:pt x="104" y="190"/>
                        </a:lnTo>
                        <a:lnTo>
                          <a:pt x="87" y="199"/>
                        </a:lnTo>
                        <a:lnTo>
                          <a:pt x="79" y="203"/>
                        </a:lnTo>
                        <a:lnTo>
                          <a:pt x="70" y="203"/>
                        </a:lnTo>
                        <a:lnTo>
                          <a:pt x="64" y="212"/>
                        </a:lnTo>
                        <a:lnTo>
                          <a:pt x="64" y="217"/>
                        </a:lnTo>
                        <a:lnTo>
                          <a:pt x="59" y="212"/>
                        </a:lnTo>
                        <a:lnTo>
                          <a:pt x="61" y="219"/>
                        </a:lnTo>
                        <a:lnTo>
                          <a:pt x="44" y="232"/>
                        </a:lnTo>
                        <a:lnTo>
                          <a:pt x="40" y="230"/>
                        </a:lnTo>
                        <a:lnTo>
                          <a:pt x="40" y="219"/>
                        </a:lnTo>
                        <a:lnTo>
                          <a:pt x="44" y="208"/>
                        </a:lnTo>
                        <a:lnTo>
                          <a:pt x="35" y="203"/>
                        </a:lnTo>
                        <a:lnTo>
                          <a:pt x="40" y="201"/>
                        </a:lnTo>
                        <a:lnTo>
                          <a:pt x="42" y="197"/>
                        </a:lnTo>
                        <a:lnTo>
                          <a:pt x="57" y="194"/>
                        </a:lnTo>
                        <a:lnTo>
                          <a:pt x="57" y="184"/>
                        </a:lnTo>
                        <a:lnTo>
                          <a:pt x="64" y="184"/>
                        </a:lnTo>
                        <a:lnTo>
                          <a:pt x="64" y="181"/>
                        </a:lnTo>
                        <a:lnTo>
                          <a:pt x="80" y="173"/>
                        </a:lnTo>
                        <a:lnTo>
                          <a:pt x="80" y="137"/>
                        </a:lnTo>
                        <a:lnTo>
                          <a:pt x="80" y="128"/>
                        </a:lnTo>
                        <a:lnTo>
                          <a:pt x="75" y="113"/>
                        </a:lnTo>
                        <a:lnTo>
                          <a:pt x="66" y="108"/>
                        </a:lnTo>
                        <a:lnTo>
                          <a:pt x="64" y="104"/>
                        </a:lnTo>
                        <a:lnTo>
                          <a:pt x="64" y="97"/>
                        </a:lnTo>
                        <a:lnTo>
                          <a:pt x="57" y="91"/>
                        </a:lnTo>
                        <a:lnTo>
                          <a:pt x="44" y="75"/>
                        </a:lnTo>
                        <a:lnTo>
                          <a:pt x="26" y="64"/>
                        </a:lnTo>
                        <a:lnTo>
                          <a:pt x="29" y="59"/>
                        </a:lnTo>
                        <a:lnTo>
                          <a:pt x="35" y="59"/>
                        </a:lnTo>
                        <a:lnTo>
                          <a:pt x="38" y="53"/>
                        </a:lnTo>
                        <a:lnTo>
                          <a:pt x="33" y="42"/>
                        </a:lnTo>
                        <a:lnTo>
                          <a:pt x="29" y="39"/>
                        </a:lnTo>
                        <a:lnTo>
                          <a:pt x="14" y="39"/>
                        </a:lnTo>
                        <a:lnTo>
                          <a:pt x="11" y="35"/>
                        </a:lnTo>
                        <a:lnTo>
                          <a:pt x="9" y="26"/>
                        </a:lnTo>
                        <a:lnTo>
                          <a:pt x="0" y="15"/>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8" name=""/>
                  <p:cNvSpPr/>
                  <p:nvPr/>
                </p:nvSpPr>
                <p:spPr>
                  <a:xfrm>
                    <a:off x="6678360" y="3433680"/>
                    <a:ext cx="152280" cy="321840"/>
                  </a:xfrm>
                  <a:custGeom>
                    <a:avLst/>
                    <a:gdLst/>
                    <a:ahLst/>
                    <a:rect l="l" t="t" r="r" b="b"/>
                    <a:pathLst>
                      <a:path w="109" h="233">
                        <a:moveTo>
                          <a:pt x="0" y="15"/>
                        </a:moveTo>
                        <a:lnTo>
                          <a:pt x="4" y="9"/>
                        </a:lnTo>
                        <a:lnTo>
                          <a:pt x="12" y="13"/>
                        </a:lnTo>
                        <a:lnTo>
                          <a:pt x="19" y="9"/>
                        </a:lnTo>
                        <a:lnTo>
                          <a:pt x="24" y="11"/>
                        </a:lnTo>
                        <a:lnTo>
                          <a:pt x="46" y="0"/>
                        </a:lnTo>
                        <a:lnTo>
                          <a:pt x="66" y="9"/>
                        </a:lnTo>
                        <a:lnTo>
                          <a:pt x="70" y="22"/>
                        </a:lnTo>
                        <a:lnTo>
                          <a:pt x="79" y="28"/>
                        </a:lnTo>
                        <a:lnTo>
                          <a:pt x="87" y="30"/>
                        </a:lnTo>
                        <a:lnTo>
                          <a:pt x="79" y="33"/>
                        </a:lnTo>
                        <a:lnTo>
                          <a:pt x="68" y="42"/>
                        </a:lnTo>
                        <a:lnTo>
                          <a:pt x="57" y="55"/>
                        </a:lnTo>
                        <a:lnTo>
                          <a:pt x="53" y="68"/>
                        </a:lnTo>
                        <a:lnTo>
                          <a:pt x="53" y="75"/>
                        </a:lnTo>
                        <a:lnTo>
                          <a:pt x="62" y="84"/>
                        </a:lnTo>
                        <a:lnTo>
                          <a:pt x="64" y="91"/>
                        </a:lnTo>
                        <a:lnTo>
                          <a:pt x="73" y="101"/>
                        </a:lnTo>
                        <a:lnTo>
                          <a:pt x="84" y="112"/>
                        </a:lnTo>
                        <a:lnTo>
                          <a:pt x="92" y="115"/>
                        </a:lnTo>
                        <a:lnTo>
                          <a:pt x="96" y="122"/>
                        </a:lnTo>
                        <a:lnTo>
                          <a:pt x="101" y="128"/>
                        </a:lnTo>
                        <a:lnTo>
                          <a:pt x="108" y="166"/>
                        </a:lnTo>
                        <a:lnTo>
                          <a:pt x="106" y="173"/>
                        </a:lnTo>
                        <a:lnTo>
                          <a:pt x="106" y="184"/>
                        </a:lnTo>
                        <a:lnTo>
                          <a:pt x="104" y="190"/>
                        </a:lnTo>
                        <a:lnTo>
                          <a:pt x="87" y="199"/>
                        </a:lnTo>
                        <a:lnTo>
                          <a:pt x="79" y="203"/>
                        </a:lnTo>
                        <a:lnTo>
                          <a:pt x="70" y="203"/>
                        </a:lnTo>
                        <a:lnTo>
                          <a:pt x="64" y="212"/>
                        </a:lnTo>
                        <a:lnTo>
                          <a:pt x="64" y="217"/>
                        </a:lnTo>
                        <a:lnTo>
                          <a:pt x="59" y="212"/>
                        </a:lnTo>
                        <a:lnTo>
                          <a:pt x="61" y="219"/>
                        </a:lnTo>
                        <a:lnTo>
                          <a:pt x="44" y="232"/>
                        </a:lnTo>
                        <a:lnTo>
                          <a:pt x="40" y="230"/>
                        </a:lnTo>
                        <a:lnTo>
                          <a:pt x="40" y="219"/>
                        </a:lnTo>
                        <a:lnTo>
                          <a:pt x="44" y="208"/>
                        </a:lnTo>
                        <a:lnTo>
                          <a:pt x="35" y="203"/>
                        </a:lnTo>
                        <a:lnTo>
                          <a:pt x="40" y="201"/>
                        </a:lnTo>
                        <a:lnTo>
                          <a:pt x="42" y="197"/>
                        </a:lnTo>
                        <a:lnTo>
                          <a:pt x="57" y="194"/>
                        </a:lnTo>
                        <a:lnTo>
                          <a:pt x="57" y="184"/>
                        </a:lnTo>
                        <a:lnTo>
                          <a:pt x="64" y="184"/>
                        </a:lnTo>
                        <a:lnTo>
                          <a:pt x="64" y="181"/>
                        </a:lnTo>
                        <a:lnTo>
                          <a:pt x="80" y="173"/>
                        </a:lnTo>
                        <a:lnTo>
                          <a:pt x="80" y="137"/>
                        </a:lnTo>
                        <a:lnTo>
                          <a:pt x="80" y="128"/>
                        </a:lnTo>
                        <a:lnTo>
                          <a:pt x="75" y="113"/>
                        </a:lnTo>
                        <a:lnTo>
                          <a:pt x="66" y="108"/>
                        </a:lnTo>
                        <a:lnTo>
                          <a:pt x="64" y="104"/>
                        </a:lnTo>
                        <a:lnTo>
                          <a:pt x="64" y="97"/>
                        </a:lnTo>
                        <a:lnTo>
                          <a:pt x="57" y="91"/>
                        </a:lnTo>
                        <a:lnTo>
                          <a:pt x="44" y="75"/>
                        </a:lnTo>
                        <a:lnTo>
                          <a:pt x="26" y="64"/>
                        </a:lnTo>
                        <a:lnTo>
                          <a:pt x="29" y="59"/>
                        </a:lnTo>
                        <a:lnTo>
                          <a:pt x="35" y="59"/>
                        </a:lnTo>
                        <a:lnTo>
                          <a:pt x="38" y="53"/>
                        </a:lnTo>
                        <a:lnTo>
                          <a:pt x="33" y="42"/>
                        </a:lnTo>
                        <a:lnTo>
                          <a:pt x="29" y="39"/>
                        </a:lnTo>
                        <a:lnTo>
                          <a:pt x="14" y="39"/>
                        </a:lnTo>
                        <a:lnTo>
                          <a:pt x="11" y="35"/>
                        </a:lnTo>
                        <a:lnTo>
                          <a:pt x="9" y="26"/>
                        </a:lnTo>
                        <a:lnTo>
                          <a:pt x="0" y="15"/>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9" name=""/>
                  <p:cNvSpPr/>
                  <p:nvPr/>
                </p:nvSpPr>
                <p:spPr>
                  <a:xfrm>
                    <a:off x="6530400" y="3816720"/>
                    <a:ext cx="231840" cy="243360"/>
                  </a:xfrm>
                  <a:custGeom>
                    <a:avLst/>
                    <a:gdLst/>
                    <a:ahLst/>
                    <a:rect l="l" t="t" r="r" b="b"/>
                    <a:pathLst>
                      <a:path w="166" h="176">
                        <a:moveTo>
                          <a:pt x="0" y="0"/>
                        </a:moveTo>
                        <a:lnTo>
                          <a:pt x="7" y="0"/>
                        </a:lnTo>
                        <a:lnTo>
                          <a:pt x="19" y="6"/>
                        </a:lnTo>
                        <a:lnTo>
                          <a:pt x="37" y="8"/>
                        </a:lnTo>
                        <a:lnTo>
                          <a:pt x="47" y="24"/>
                        </a:lnTo>
                        <a:lnTo>
                          <a:pt x="64" y="35"/>
                        </a:lnTo>
                        <a:lnTo>
                          <a:pt x="82" y="51"/>
                        </a:lnTo>
                        <a:lnTo>
                          <a:pt x="86" y="55"/>
                        </a:lnTo>
                        <a:lnTo>
                          <a:pt x="90" y="51"/>
                        </a:lnTo>
                        <a:lnTo>
                          <a:pt x="94" y="59"/>
                        </a:lnTo>
                        <a:lnTo>
                          <a:pt x="104" y="64"/>
                        </a:lnTo>
                        <a:lnTo>
                          <a:pt x="108" y="68"/>
                        </a:lnTo>
                        <a:lnTo>
                          <a:pt x="108" y="66"/>
                        </a:lnTo>
                        <a:lnTo>
                          <a:pt x="113" y="70"/>
                        </a:lnTo>
                        <a:lnTo>
                          <a:pt x="120" y="70"/>
                        </a:lnTo>
                        <a:lnTo>
                          <a:pt x="120" y="79"/>
                        </a:lnTo>
                        <a:lnTo>
                          <a:pt x="119" y="81"/>
                        </a:lnTo>
                        <a:lnTo>
                          <a:pt x="127" y="79"/>
                        </a:lnTo>
                        <a:lnTo>
                          <a:pt x="130" y="81"/>
                        </a:lnTo>
                        <a:lnTo>
                          <a:pt x="132" y="84"/>
                        </a:lnTo>
                        <a:lnTo>
                          <a:pt x="128" y="90"/>
                        </a:lnTo>
                        <a:lnTo>
                          <a:pt x="130" y="90"/>
                        </a:lnTo>
                        <a:lnTo>
                          <a:pt x="127" y="95"/>
                        </a:lnTo>
                        <a:lnTo>
                          <a:pt x="128" y="99"/>
                        </a:lnTo>
                        <a:lnTo>
                          <a:pt x="139" y="102"/>
                        </a:lnTo>
                        <a:lnTo>
                          <a:pt x="143" y="113"/>
                        </a:lnTo>
                        <a:lnTo>
                          <a:pt x="148" y="117"/>
                        </a:lnTo>
                        <a:lnTo>
                          <a:pt x="146" y="122"/>
                        </a:lnTo>
                        <a:lnTo>
                          <a:pt x="159" y="122"/>
                        </a:lnTo>
                        <a:lnTo>
                          <a:pt x="165" y="132"/>
                        </a:lnTo>
                        <a:lnTo>
                          <a:pt x="163" y="173"/>
                        </a:lnTo>
                        <a:lnTo>
                          <a:pt x="155" y="170"/>
                        </a:lnTo>
                        <a:lnTo>
                          <a:pt x="152" y="173"/>
                        </a:lnTo>
                        <a:lnTo>
                          <a:pt x="146" y="170"/>
                        </a:lnTo>
                        <a:lnTo>
                          <a:pt x="144" y="170"/>
                        </a:lnTo>
                        <a:lnTo>
                          <a:pt x="144" y="175"/>
                        </a:lnTo>
                        <a:lnTo>
                          <a:pt x="132" y="161"/>
                        </a:lnTo>
                        <a:lnTo>
                          <a:pt x="111" y="148"/>
                        </a:lnTo>
                        <a:lnTo>
                          <a:pt x="108" y="141"/>
                        </a:lnTo>
                        <a:lnTo>
                          <a:pt x="88" y="121"/>
                        </a:lnTo>
                        <a:lnTo>
                          <a:pt x="77" y="95"/>
                        </a:lnTo>
                        <a:lnTo>
                          <a:pt x="70" y="86"/>
                        </a:lnTo>
                        <a:lnTo>
                          <a:pt x="62" y="81"/>
                        </a:lnTo>
                        <a:lnTo>
                          <a:pt x="55" y="60"/>
                        </a:lnTo>
                        <a:lnTo>
                          <a:pt x="52" y="55"/>
                        </a:lnTo>
                        <a:lnTo>
                          <a:pt x="38" y="51"/>
                        </a:lnTo>
                        <a:lnTo>
                          <a:pt x="37" y="42"/>
                        </a:lnTo>
                        <a:lnTo>
                          <a:pt x="29" y="33"/>
                        </a:lnTo>
                        <a:lnTo>
                          <a:pt x="22" y="30"/>
                        </a:lnTo>
                        <a:lnTo>
                          <a:pt x="5" y="13"/>
                        </a:lnTo>
                        <a:lnTo>
                          <a:pt x="0" y="0"/>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0" name=""/>
                  <p:cNvSpPr/>
                  <p:nvPr/>
                </p:nvSpPr>
                <p:spPr>
                  <a:xfrm>
                    <a:off x="6530400" y="3816720"/>
                    <a:ext cx="231840" cy="243360"/>
                  </a:xfrm>
                  <a:custGeom>
                    <a:avLst/>
                    <a:gdLst/>
                    <a:ahLst/>
                    <a:rect l="l" t="t" r="r" b="b"/>
                    <a:pathLst>
                      <a:path w="166" h="176">
                        <a:moveTo>
                          <a:pt x="0" y="0"/>
                        </a:moveTo>
                        <a:lnTo>
                          <a:pt x="7" y="0"/>
                        </a:lnTo>
                        <a:lnTo>
                          <a:pt x="19" y="6"/>
                        </a:lnTo>
                        <a:lnTo>
                          <a:pt x="37" y="8"/>
                        </a:lnTo>
                        <a:lnTo>
                          <a:pt x="47" y="24"/>
                        </a:lnTo>
                        <a:lnTo>
                          <a:pt x="64" y="35"/>
                        </a:lnTo>
                        <a:lnTo>
                          <a:pt x="82" y="51"/>
                        </a:lnTo>
                        <a:lnTo>
                          <a:pt x="86" y="55"/>
                        </a:lnTo>
                        <a:lnTo>
                          <a:pt x="90" y="51"/>
                        </a:lnTo>
                        <a:lnTo>
                          <a:pt x="94" y="59"/>
                        </a:lnTo>
                        <a:lnTo>
                          <a:pt x="104" y="64"/>
                        </a:lnTo>
                        <a:lnTo>
                          <a:pt x="108" y="68"/>
                        </a:lnTo>
                        <a:lnTo>
                          <a:pt x="108" y="66"/>
                        </a:lnTo>
                        <a:lnTo>
                          <a:pt x="113" y="70"/>
                        </a:lnTo>
                        <a:lnTo>
                          <a:pt x="120" y="70"/>
                        </a:lnTo>
                        <a:lnTo>
                          <a:pt x="120" y="79"/>
                        </a:lnTo>
                        <a:lnTo>
                          <a:pt x="119" y="81"/>
                        </a:lnTo>
                        <a:lnTo>
                          <a:pt x="127" y="79"/>
                        </a:lnTo>
                        <a:lnTo>
                          <a:pt x="130" y="81"/>
                        </a:lnTo>
                        <a:lnTo>
                          <a:pt x="132" y="84"/>
                        </a:lnTo>
                        <a:lnTo>
                          <a:pt x="128" y="90"/>
                        </a:lnTo>
                        <a:lnTo>
                          <a:pt x="130" y="90"/>
                        </a:lnTo>
                        <a:lnTo>
                          <a:pt x="127" y="95"/>
                        </a:lnTo>
                        <a:lnTo>
                          <a:pt x="128" y="99"/>
                        </a:lnTo>
                        <a:lnTo>
                          <a:pt x="139" y="102"/>
                        </a:lnTo>
                        <a:lnTo>
                          <a:pt x="143" y="113"/>
                        </a:lnTo>
                        <a:lnTo>
                          <a:pt x="148" y="117"/>
                        </a:lnTo>
                        <a:lnTo>
                          <a:pt x="146" y="122"/>
                        </a:lnTo>
                        <a:lnTo>
                          <a:pt x="159" y="122"/>
                        </a:lnTo>
                        <a:lnTo>
                          <a:pt x="165" y="132"/>
                        </a:lnTo>
                        <a:lnTo>
                          <a:pt x="163" y="173"/>
                        </a:lnTo>
                        <a:lnTo>
                          <a:pt x="155" y="170"/>
                        </a:lnTo>
                        <a:lnTo>
                          <a:pt x="152" y="173"/>
                        </a:lnTo>
                        <a:lnTo>
                          <a:pt x="146" y="170"/>
                        </a:lnTo>
                        <a:lnTo>
                          <a:pt x="144" y="170"/>
                        </a:lnTo>
                        <a:lnTo>
                          <a:pt x="144" y="175"/>
                        </a:lnTo>
                        <a:lnTo>
                          <a:pt x="132" y="161"/>
                        </a:lnTo>
                        <a:lnTo>
                          <a:pt x="111" y="148"/>
                        </a:lnTo>
                        <a:lnTo>
                          <a:pt x="108" y="141"/>
                        </a:lnTo>
                        <a:lnTo>
                          <a:pt x="88" y="121"/>
                        </a:lnTo>
                        <a:lnTo>
                          <a:pt x="77" y="95"/>
                        </a:lnTo>
                        <a:lnTo>
                          <a:pt x="70" y="86"/>
                        </a:lnTo>
                        <a:lnTo>
                          <a:pt x="62" y="81"/>
                        </a:lnTo>
                        <a:lnTo>
                          <a:pt x="55" y="60"/>
                        </a:lnTo>
                        <a:lnTo>
                          <a:pt x="52" y="55"/>
                        </a:lnTo>
                        <a:lnTo>
                          <a:pt x="38" y="51"/>
                        </a:lnTo>
                        <a:lnTo>
                          <a:pt x="37" y="42"/>
                        </a:lnTo>
                        <a:lnTo>
                          <a:pt x="29" y="33"/>
                        </a:lnTo>
                        <a:lnTo>
                          <a:pt x="22" y="30"/>
                        </a:lnTo>
                        <a:lnTo>
                          <a:pt x="5" y="13"/>
                        </a:lnTo>
                        <a:lnTo>
                          <a:pt x="0" y="0"/>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1" name=""/>
                  <p:cNvSpPr/>
                  <p:nvPr/>
                </p:nvSpPr>
                <p:spPr>
                  <a:xfrm>
                    <a:off x="7291440" y="3942720"/>
                    <a:ext cx="222120" cy="185040"/>
                  </a:xfrm>
                  <a:custGeom>
                    <a:avLst/>
                    <a:gdLst/>
                    <a:ahLst/>
                    <a:rect l="l" t="t" r="r" b="b"/>
                    <a:pathLst>
                      <a:path w="159" h="134">
                        <a:moveTo>
                          <a:pt x="156" y="72"/>
                        </a:moveTo>
                        <a:lnTo>
                          <a:pt x="156" y="33"/>
                        </a:lnTo>
                        <a:lnTo>
                          <a:pt x="133" y="30"/>
                        </a:lnTo>
                        <a:lnTo>
                          <a:pt x="106" y="17"/>
                        </a:lnTo>
                        <a:lnTo>
                          <a:pt x="99" y="22"/>
                        </a:lnTo>
                        <a:lnTo>
                          <a:pt x="94" y="28"/>
                        </a:lnTo>
                        <a:lnTo>
                          <a:pt x="83" y="30"/>
                        </a:lnTo>
                        <a:lnTo>
                          <a:pt x="73" y="46"/>
                        </a:lnTo>
                        <a:lnTo>
                          <a:pt x="67" y="46"/>
                        </a:lnTo>
                        <a:lnTo>
                          <a:pt x="62" y="44"/>
                        </a:lnTo>
                        <a:lnTo>
                          <a:pt x="56" y="35"/>
                        </a:lnTo>
                        <a:lnTo>
                          <a:pt x="56" y="33"/>
                        </a:lnTo>
                        <a:lnTo>
                          <a:pt x="54" y="37"/>
                        </a:lnTo>
                        <a:lnTo>
                          <a:pt x="51" y="31"/>
                        </a:lnTo>
                        <a:lnTo>
                          <a:pt x="51" y="15"/>
                        </a:lnTo>
                        <a:lnTo>
                          <a:pt x="47" y="6"/>
                        </a:lnTo>
                        <a:lnTo>
                          <a:pt x="38" y="6"/>
                        </a:lnTo>
                        <a:lnTo>
                          <a:pt x="29" y="0"/>
                        </a:lnTo>
                        <a:lnTo>
                          <a:pt x="21" y="0"/>
                        </a:lnTo>
                        <a:lnTo>
                          <a:pt x="5" y="10"/>
                        </a:lnTo>
                        <a:lnTo>
                          <a:pt x="0" y="17"/>
                        </a:lnTo>
                        <a:lnTo>
                          <a:pt x="14" y="19"/>
                        </a:lnTo>
                        <a:lnTo>
                          <a:pt x="18" y="28"/>
                        </a:lnTo>
                        <a:lnTo>
                          <a:pt x="21" y="30"/>
                        </a:lnTo>
                        <a:lnTo>
                          <a:pt x="45" y="26"/>
                        </a:lnTo>
                        <a:lnTo>
                          <a:pt x="43" y="33"/>
                        </a:lnTo>
                        <a:lnTo>
                          <a:pt x="42" y="33"/>
                        </a:lnTo>
                        <a:lnTo>
                          <a:pt x="35" y="33"/>
                        </a:lnTo>
                        <a:lnTo>
                          <a:pt x="28" y="37"/>
                        </a:lnTo>
                        <a:lnTo>
                          <a:pt x="16" y="37"/>
                        </a:lnTo>
                        <a:lnTo>
                          <a:pt x="16" y="41"/>
                        </a:lnTo>
                        <a:lnTo>
                          <a:pt x="21" y="41"/>
                        </a:lnTo>
                        <a:lnTo>
                          <a:pt x="29" y="46"/>
                        </a:lnTo>
                        <a:lnTo>
                          <a:pt x="31" y="57"/>
                        </a:lnTo>
                        <a:lnTo>
                          <a:pt x="40" y="55"/>
                        </a:lnTo>
                        <a:lnTo>
                          <a:pt x="45" y="41"/>
                        </a:lnTo>
                        <a:lnTo>
                          <a:pt x="45" y="50"/>
                        </a:lnTo>
                        <a:lnTo>
                          <a:pt x="52" y="57"/>
                        </a:lnTo>
                        <a:lnTo>
                          <a:pt x="58" y="55"/>
                        </a:lnTo>
                        <a:lnTo>
                          <a:pt x="66" y="62"/>
                        </a:lnTo>
                        <a:lnTo>
                          <a:pt x="87" y="68"/>
                        </a:lnTo>
                        <a:lnTo>
                          <a:pt x="111" y="77"/>
                        </a:lnTo>
                        <a:lnTo>
                          <a:pt x="120" y="95"/>
                        </a:lnTo>
                        <a:lnTo>
                          <a:pt x="116" y="101"/>
                        </a:lnTo>
                        <a:lnTo>
                          <a:pt x="123" y="104"/>
                        </a:lnTo>
                        <a:lnTo>
                          <a:pt x="122" y="106"/>
                        </a:lnTo>
                        <a:lnTo>
                          <a:pt x="123" y="110"/>
                        </a:lnTo>
                        <a:lnTo>
                          <a:pt x="118" y="108"/>
                        </a:lnTo>
                        <a:lnTo>
                          <a:pt x="113" y="108"/>
                        </a:lnTo>
                        <a:lnTo>
                          <a:pt x="106" y="123"/>
                        </a:lnTo>
                        <a:lnTo>
                          <a:pt x="122" y="121"/>
                        </a:lnTo>
                        <a:lnTo>
                          <a:pt x="123" y="119"/>
                        </a:lnTo>
                        <a:lnTo>
                          <a:pt x="138" y="117"/>
                        </a:lnTo>
                        <a:lnTo>
                          <a:pt x="158" y="133"/>
                        </a:lnTo>
                        <a:lnTo>
                          <a:pt x="154" y="99"/>
                        </a:lnTo>
                        <a:lnTo>
                          <a:pt x="156" y="72"/>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2" name=""/>
                  <p:cNvSpPr/>
                  <p:nvPr/>
                </p:nvSpPr>
                <p:spPr>
                  <a:xfrm>
                    <a:off x="7291440" y="3942720"/>
                    <a:ext cx="222120" cy="185040"/>
                  </a:xfrm>
                  <a:custGeom>
                    <a:avLst/>
                    <a:gdLst/>
                    <a:ahLst/>
                    <a:rect l="l" t="t" r="r" b="b"/>
                    <a:pathLst>
                      <a:path w="159" h="134">
                        <a:moveTo>
                          <a:pt x="156" y="72"/>
                        </a:moveTo>
                        <a:lnTo>
                          <a:pt x="156" y="33"/>
                        </a:lnTo>
                        <a:lnTo>
                          <a:pt x="133" y="30"/>
                        </a:lnTo>
                        <a:lnTo>
                          <a:pt x="106" y="17"/>
                        </a:lnTo>
                        <a:lnTo>
                          <a:pt x="99" y="22"/>
                        </a:lnTo>
                        <a:lnTo>
                          <a:pt x="94" y="28"/>
                        </a:lnTo>
                        <a:lnTo>
                          <a:pt x="83" y="30"/>
                        </a:lnTo>
                        <a:lnTo>
                          <a:pt x="73" y="46"/>
                        </a:lnTo>
                        <a:lnTo>
                          <a:pt x="67" y="46"/>
                        </a:lnTo>
                        <a:lnTo>
                          <a:pt x="62" y="44"/>
                        </a:lnTo>
                        <a:lnTo>
                          <a:pt x="56" y="35"/>
                        </a:lnTo>
                        <a:lnTo>
                          <a:pt x="56" y="33"/>
                        </a:lnTo>
                        <a:lnTo>
                          <a:pt x="54" y="37"/>
                        </a:lnTo>
                        <a:lnTo>
                          <a:pt x="51" y="31"/>
                        </a:lnTo>
                        <a:lnTo>
                          <a:pt x="51" y="15"/>
                        </a:lnTo>
                        <a:lnTo>
                          <a:pt x="47" y="6"/>
                        </a:lnTo>
                        <a:lnTo>
                          <a:pt x="38" y="6"/>
                        </a:lnTo>
                        <a:lnTo>
                          <a:pt x="29" y="0"/>
                        </a:lnTo>
                        <a:lnTo>
                          <a:pt x="21" y="0"/>
                        </a:lnTo>
                        <a:lnTo>
                          <a:pt x="5" y="10"/>
                        </a:lnTo>
                        <a:lnTo>
                          <a:pt x="0" y="17"/>
                        </a:lnTo>
                        <a:lnTo>
                          <a:pt x="14" y="19"/>
                        </a:lnTo>
                        <a:lnTo>
                          <a:pt x="18" y="28"/>
                        </a:lnTo>
                        <a:lnTo>
                          <a:pt x="21" y="30"/>
                        </a:lnTo>
                        <a:lnTo>
                          <a:pt x="45" y="26"/>
                        </a:lnTo>
                        <a:lnTo>
                          <a:pt x="43" y="33"/>
                        </a:lnTo>
                        <a:lnTo>
                          <a:pt x="42" y="33"/>
                        </a:lnTo>
                        <a:lnTo>
                          <a:pt x="35" y="33"/>
                        </a:lnTo>
                        <a:lnTo>
                          <a:pt x="28" y="37"/>
                        </a:lnTo>
                        <a:lnTo>
                          <a:pt x="16" y="37"/>
                        </a:lnTo>
                        <a:lnTo>
                          <a:pt x="16" y="41"/>
                        </a:lnTo>
                        <a:lnTo>
                          <a:pt x="21" y="41"/>
                        </a:lnTo>
                        <a:lnTo>
                          <a:pt x="29" y="46"/>
                        </a:lnTo>
                        <a:lnTo>
                          <a:pt x="31" y="57"/>
                        </a:lnTo>
                        <a:lnTo>
                          <a:pt x="40" y="55"/>
                        </a:lnTo>
                        <a:lnTo>
                          <a:pt x="45" y="41"/>
                        </a:lnTo>
                        <a:lnTo>
                          <a:pt x="45" y="50"/>
                        </a:lnTo>
                        <a:lnTo>
                          <a:pt x="52" y="57"/>
                        </a:lnTo>
                        <a:lnTo>
                          <a:pt x="58" y="55"/>
                        </a:lnTo>
                        <a:lnTo>
                          <a:pt x="66" y="62"/>
                        </a:lnTo>
                        <a:lnTo>
                          <a:pt x="87" y="68"/>
                        </a:lnTo>
                        <a:lnTo>
                          <a:pt x="111" y="77"/>
                        </a:lnTo>
                        <a:lnTo>
                          <a:pt x="120" y="95"/>
                        </a:lnTo>
                        <a:lnTo>
                          <a:pt x="116" y="101"/>
                        </a:lnTo>
                        <a:lnTo>
                          <a:pt x="123" y="104"/>
                        </a:lnTo>
                        <a:lnTo>
                          <a:pt x="122" y="106"/>
                        </a:lnTo>
                        <a:lnTo>
                          <a:pt x="123" y="110"/>
                        </a:lnTo>
                        <a:lnTo>
                          <a:pt x="118" y="108"/>
                        </a:lnTo>
                        <a:lnTo>
                          <a:pt x="113" y="108"/>
                        </a:lnTo>
                        <a:lnTo>
                          <a:pt x="106" y="123"/>
                        </a:lnTo>
                        <a:lnTo>
                          <a:pt x="122" y="121"/>
                        </a:lnTo>
                        <a:lnTo>
                          <a:pt x="123" y="119"/>
                        </a:lnTo>
                        <a:lnTo>
                          <a:pt x="138" y="117"/>
                        </a:lnTo>
                        <a:lnTo>
                          <a:pt x="158" y="133"/>
                        </a:lnTo>
                        <a:lnTo>
                          <a:pt x="154" y="99"/>
                        </a:lnTo>
                        <a:lnTo>
                          <a:pt x="156" y="72"/>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3" name=""/>
                  <p:cNvSpPr/>
                  <p:nvPr/>
                </p:nvSpPr>
                <p:spPr>
                  <a:xfrm>
                    <a:off x="7215840" y="3966120"/>
                    <a:ext cx="18000" cy="6840"/>
                  </a:xfrm>
                  <a:custGeom>
                    <a:avLst/>
                    <a:gdLst/>
                    <a:ahLst/>
                    <a:rect l="l" t="t" r="r" b="b"/>
                    <a:pathLst>
                      <a:path w="13" h="5">
                        <a:moveTo>
                          <a:pt x="0" y="0"/>
                        </a:moveTo>
                        <a:lnTo>
                          <a:pt x="6" y="0"/>
                        </a:lnTo>
                        <a:lnTo>
                          <a:pt x="12" y="2"/>
                        </a:lnTo>
                        <a:lnTo>
                          <a:pt x="0" y="4"/>
                        </a:lnTo>
                        <a:lnTo>
                          <a:pt x="0" y="0"/>
                        </a:lnTo>
                      </a:path>
                    </a:pathLst>
                  </a:custGeom>
                  <a:solidFill>
                    <a:srgbClr val="ccffcc"/>
                  </a:solidFill>
                  <a:ln w="0">
                    <a:noFill/>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sp>
                <p:nvSpPr>
                  <p:cNvPr id="1044" name=""/>
                  <p:cNvSpPr/>
                  <p:nvPr/>
                </p:nvSpPr>
                <p:spPr>
                  <a:xfrm>
                    <a:off x="7215840" y="3966120"/>
                    <a:ext cx="18000" cy="6840"/>
                  </a:xfrm>
                  <a:custGeom>
                    <a:avLst/>
                    <a:gdLst/>
                    <a:ahLst/>
                    <a:rect l="l" t="t" r="r" b="b"/>
                    <a:pathLst>
                      <a:path w="13" h="5">
                        <a:moveTo>
                          <a:pt x="0" y="0"/>
                        </a:moveTo>
                        <a:lnTo>
                          <a:pt x="6" y="0"/>
                        </a:lnTo>
                        <a:lnTo>
                          <a:pt x="12" y="2"/>
                        </a:lnTo>
                        <a:lnTo>
                          <a:pt x="0" y="4"/>
                        </a:lnTo>
                        <a:lnTo>
                          <a:pt x="0" y="0"/>
                        </a:lnTo>
                      </a:path>
                    </a:pathLst>
                  </a:custGeom>
                  <a:noFill/>
                  <a:ln cap="rnd" w="12600">
                    <a:solidFill>
                      <a:srgbClr val="99ff99"/>
                    </a:solidFill>
                    <a:round/>
                  </a:ln>
                </p:spPr>
                <p:style>
                  <a:lnRef idx="0"/>
                  <a:fillRef idx="0"/>
                  <a:effectRef idx="0"/>
                  <a:fontRef idx="minor"/>
                </p:style>
                <p:txBody>
                  <a:bodyPr lIns="90000" rIns="90000" tIns="-39960" bIns="-39960" anchor="t">
                    <a:noAutofit/>
                  </a:bodyPr>
                  <a:p>
                    <a:endParaRPr b="0" lang="en-US" sz="2400" strike="noStrike" u="none">
                      <a:solidFill>
                        <a:srgbClr val="000000"/>
                      </a:solidFill>
                      <a:effectLst/>
                      <a:uFillTx/>
                      <a:latin typeface="Times New Roman"/>
                    </a:endParaRPr>
                  </a:p>
                </p:txBody>
              </p:sp>
            </p:grpSp>
            <p:sp>
              <p:nvSpPr>
                <p:cNvPr id="1045" name=""/>
                <p:cNvSpPr/>
                <p:nvPr/>
              </p:nvSpPr>
              <p:spPr>
                <a:xfrm>
                  <a:off x="7191360" y="3901680"/>
                  <a:ext cx="12600" cy="14400"/>
                </a:xfrm>
                <a:custGeom>
                  <a:avLst/>
                  <a:gdLst/>
                  <a:ahLst/>
                  <a:rect l="l" t="t" r="r" b="b"/>
                  <a:pathLst>
                    <a:path w="9" h="11">
                      <a:moveTo>
                        <a:pt x="0" y="0"/>
                      </a:moveTo>
                      <a:lnTo>
                        <a:pt x="2" y="0"/>
                      </a:lnTo>
                      <a:lnTo>
                        <a:pt x="8" y="10"/>
                      </a:lnTo>
                      <a:lnTo>
                        <a:pt x="2" y="8"/>
                      </a:lnTo>
                      <a:lnTo>
                        <a:pt x="0" y="0"/>
                      </a:lnTo>
                    </a:path>
                  </a:pathLst>
                </a:custGeom>
                <a:solidFill>
                  <a:srgbClr val="ccffcc"/>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046" name=""/>
                <p:cNvSpPr/>
                <p:nvPr/>
              </p:nvSpPr>
              <p:spPr>
                <a:xfrm>
                  <a:off x="7191360" y="3901680"/>
                  <a:ext cx="12600" cy="14400"/>
                </a:xfrm>
                <a:custGeom>
                  <a:avLst/>
                  <a:gdLst/>
                  <a:ahLst/>
                  <a:rect l="l" t="t" r="r" b="b"/>
                  <a:pathLst>
                    <a:path w="9" h="11">
                      <a:moveTo>
                        <a:pt x="0" y="0"/>
                      </a:moveTo>
                      <a:lnTo>
                        <a:pt x="2" y="0"/>
                      </a:lnTo>
                      <a:lnTo>
                        <a:pt x="8" y="10"/>
                      </a:lnTo>
                      <a:lnTo>
                        <a:pt x="2" y="8"/>
                      </a:lnTo>
                      <a:lnTo>
                        <a:pt x="0" y="0"/>
                      </a:lnTo>
                    </a:path>
                  </a:pathLst>
                </a:custGeom>
                <a:noFill/>
                <a:ln cap="rnd" w="12600">
                  <a:solidFill>
                    <a:srgbClr val="99ff99"/>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047" name=""/>
                <p:cNvSpPr/>
                <p:nvPr/>
              </p:nvSpPr>
              <p:spPr>
                <a:xfrm>
                  <a:off x="7194600" y="3846240"/>
                  <a:ext cx="31680" cy="69840"/>
                </a:xfrm>
                <a:custGeom>
                  <a:avLst/>
                  <a:gdLst/>
                  <a:ahLst/>
                  <a:rect l="l" t="t" r="r" b="b"/>
                  <a:pathLst>
                    <a:path w="22" h="51">
                      <a:moveTo>
                        <a:pt x="8" y="0"/>
                      </a:moveTo>
                      <a:lnTo>
                        <a:pt x="10" y="15"/>
                      </a:lnTo>
                      <a:lnTo>
                        <a:pt x="5" y="22"/>
                      </a:lnTo>
                      <a:lnTo>
                        <a:pt x="6" y="22"/>
                      </a:lnTo>
                      <a:lnTo>
                        <a:pt x="16" y="11"/>
                      </a:lnTo>
                      <a:lnTo>
                        <a:pt x="21" y="15"/>
                      </a:lnTo>
                      <a:lnTo>
                        <a:pt x="21" y="19"/>
                      </a:lnTo>
                      <a:lnTo>
                        <a:pt x="14" y="22"/>
                      </a:lnTo>
                      <a:lnTo>
                        <a:pt x="21" y="31"/>
                      </a:lnTo>
                      <a:lnTo>
                        <a:pt x="10" y="28"/>
                      </a:lnTo>
                      <a:lnTo>
                        <a:pt x="8" y="30"/>
                      </a:lnTo>
                      <a:lnTo>
                        <a:pt x="8" y="39"/>
                      </a:lnTo>
                      <a:lnTo>
                        <a:pt x="14" y="50"/>
                      </a:lnTo>
                      <a:lnTo>
                        <a:pt x="6" y="39"/>
                      </a:lnTo>
                      <a:lnTo>
                        <a:pt x="0" y="17"/>
                      </a:lnTo>
                      <a:lnTo>
                        <a:pt x="3" y="8"/>
                      </a:lnTo>
                      <a:lnTo>
                        <a:pt x="8" y="0"/>
                      </a:lnTo>
                    </a:path>
                  </a:pathLst>
                </a:custGeom>
                <a:solidFill>
                  <a:srgbClr val="ccffcc"/>
                </a:solidFill>
                <a:ln w="0">
                  <a:noFill/>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1048" name=""/>
                <p:cNvSpPr/>
                <p:nvPr/>
              </p:nvSpPr>
              <p:spPr>
                <a:xfrm>
                  <a:off x="7194600" y="3846240"/>
                  <a:ext cx="31680" cy="69840"/>
                </a:xfrm>
                <a:custGeom>
                  <a:avLst/>
                  <a:gdLst/>
                  <a:ahLst/>
                  <a:rect l="l" t="t" r="r" b="b"/>
                  <a:pathLst>
                    <a:path w="22" h="51">
                      <a:moveTo>
                        <a:pt x="8" y="0"/>
                      </a:moveTo>
                      <a:lnTo>
                        <a:pt x="10" y="15"/>
                      </a:lnTo>
                      <a:lnTo>
                        <a:pt x="5" y="22"/>
                      </a:lnTo>
                      <a:lnTo>
                        <a:pt x="6" y="22"/>
                      </a:lnTo>
                      <a:lnTo>
                        <a:pt x="16" y="11"/>
                      </a:lnTo>
                      <a:lnTo>
                        <a:pt x="21" y="15"/>
                      </a:lnTo>
                      <a:lnTo>
                        <a:pt x="21" y="19"/>
                      </a:lnTo>
                      <a:lnTo>
                        <a:pt x="14" y="22"/>
                      </a:lnTo>
                      <a:lnTo>
                        <a:pt x="21" y="31"/>
                      </a:lnTo>
                      <a:lnTo>
                        <a:pt x="10" y="28"/>
                      </a:lnTo>
                      <a:lnTo>
                        <a:pt x="8" y="30"/>
                      </a:lnTo>
                      <a:lnTo>
                        <a:pt x="8" y="39"/>
                      </a:lnTo>
                      <a:lnTo>
                        <a:pt x="14" y="50"/>
                      </a:lnTo>
                      <a:lnTo>
                        <a:pt x="6" y="39"/>
                      </a:lnTo>
                      <a:lnTo>
                        <a:pt x="0" y="17"/>
                      </a:lnTo>
                      <a:lnTo>
                        <a:pt x="3" y="8"/>
                      </a:lnTo>
                      <a:lnTo>
                        <a:pt x="8" y="0"/>
                      </a:lnTo>
                    </a:path>
                  </a:pathLst>
                </a:custGeom>
                <a:noFill/>
                <a:ln cap="rnd" w="12600">
                  <a:solidFill>
                    <a:srgbClr val="99ff99"/>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1049" name=""/>
                <p:cNvSpPr/>
                <p:nvPr/>
              </p:nvSpPr>
              <p:spPr>
                <a:xfrm>
                  <a:off x="7215120" y="3838320"/>
                  <a:ext cx="7920" cy="14400"/>
                </a:xfrm>
                <a:custGeom>
                  <a:avLst/>
                  <a:gdLst/>
                  <a:ahLst/>
                  <a:rect l="l" t="t" r="r" b="b"/>
                  <a:pathLst>
                    <a:path w="6" h="10">
                      <a:moveTo>
                        <a:pt x="3" y="0"/>
                      </a:moveTo>
                      <a:lnTo>
                        <a:pt x="5" y="5"/>
                      </a:lnTo>
                      <a:lnTo>
                        <a:pt x="0" y="9"/>
                      </a:lnTo>
                      <a:lnTo>
                        <a:pt x="0" y="4"/>
                      </a:lnTo>
                      <a:lnTo>
                        <a:pt x="3" y="0"/>
                      </a:lnTo>
                    </a:path>
                  </a:pathLst>
                </a:custGeom>
                <a:solidFill>
                  <a:srgbClr val="ccffcc"/>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050" name=""/>
                <p:cNvSpPr/>
                <p:nvPr/>
              </p:nvSpPr>
              <p:spPr>
                <a:xfrm>
                  <a:off x="7215120" y="3838320"/>
                  <a:ext cx="7920" cy="14400"/>
                </a:xfrm>
                <a:custGeom>
                  <a:avLst/>
                  <a:gdLst/>
                  <a:ahLst/>
                  <a:rect l="l" t="t" r="r" b="b"/>
                  <a:pathLst>
                    <a:path w="6" h="10">
                      <a:moveTo>
                        <a:pt x="3" y="0"/>
                      </a:moveTo>
                      <a:lnTo>
                        <a:pt x="5" y="5"/>
                      </a:lnTo>
                      <a:lnTo>
                        <a:pt x="0" y="9"/>
                      </a:lnTo>
                      <a:lnTo>
                        <a:pt x="0" y="4"/>
                      </a:lnTo>
                      <a:lnTo>
                        <a:pt x="3" y="0"/>
                      </a:lnTo>
                    </a:path>
                  </a:pathLst>
                </a:custGeom>
                <a:noFill/>
                <a:ln cap="rnd" w="12600">
                  <a:solidFill>
                    <a:srgbClr val="99ff99"/>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051" name=""/>
                <p:cNvSpPr/>
                <p:nvPr/>
              </p:nvSpPr>
              <p:spPr>
                <a:xfrm>
                  <a:off x="7166160" y="3957480"/>
                  <a:ext cx="25200" cy="19080"/>
                </a:xfrm>
                <a:custGeom>
                  <a:avLst/>
                  <a:gdLst/>
                  <a:ahLst/>
                  <a:rect l="l" t="t" r="r" b="b"/>
                  <a:pathLst>
                    <a:path w="19" h="13">
                      <a:moveTo>
                        <a:pt x="0" y="0"/>
                      </a:moveTo>
                      <a:lnTo>
                        <a:pt x="11" y="0"/>
                      </a:lnTo>
                      <a:lnTo>
                        <a:pt x="18" y="3"/>
                      </a:lnTo>
                      <a:lnTo>
                        <a:pt x="18" y="9"/>
                      </a:lnTo>
                      <a:lnTo>
                        <a:pt x="13" y="12"/>
                      </a:lnTo>
                      <a:lnTo>
                        <a:pt x="9" y="12"/>
                      </a:lnTo>
                      <a:lnTo>
                        <a:pt x="4" y="7"/>
                      </a:lnTo>
                      <a:lnTo>
                        <a:pt x="0" y="0"/>
                      </a:lnTo>
                    </a:path>
                  </a:pathLst>
                </a:custGeom>
                <a:solidFill>
                  <a:srgbClr val="ccffcc"/>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052" name=""/>
                <p:cNvSpPr/>
                <p:nvPr/>
              </p:nvSpPr>
              <p:spPr>
                <a:xfrm>
                  <a:off x="7166160" y="3957480"/>
                  <a:ext cx="25200" cy="19080"/>
                </a:xfrm>
                <a:custGeom>
                  <a:avLst/>
                  <a:gdLst/>
                  <a:ahLst/>
                  <a:rect l="l" t="t" r="r" b="b"/>
                  <a:pathLst>
                    <a:path w="19" h="13">
                      <a:moveTo>
                        <a:pt x="0" y="0"/>
                      </a:moveTo>
                      <a:lnTo>
                        <a:pt x="11" y="0"/>
                      </a:lnTo>
                      <a:lnTo>
                        <a:pt x="18" y="3"/>
                      </a:lnTo>
                      <a:lnTo>
                        <a:pt x="18" y="9"/>
                      </a:lnTo>
                      <a:lnTo>
                        <a:pt x="13" y="12"/>
                      </a:lnTo>
                      <a:lnTo>
                        <a:pt x="9" y="12"/>
                      </a:lnTo>
                      <a:lnTo>
                        <a:pt x="4" y="7"/>
                      </a:lnTo>
                      <a:lnTo>
                        <a:pt x="0" y="0"/>
                      </a:lnTo>
                    </a:path>
                  </a:pathLst>
                </a:custGeom>
                <a:noFill/>
                <a:ln cap="rnd" w="12600">
                  <a:solidFill>
                    <a:srgbClr val="99ff99"/>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053" name=""/>
                <p:cNvSpPr/>
                <p:nvPr/>
              </p:nvSpPr>
              <p:spPr>
                <a:xfrm>
                  <a:off x="7153200" y="3931920"/>
                  <a:ext cx="17640" cy="6480"/>
                </a:xfrm>
                <a:custGeom>
                  <a:avLst/>
                  <a:gdLst/>
                  <a:ahLst/>
                  <a:rect l="l" t="t" r="r" b="b"/>
                  <a:pathLst>
                    <a:path w="13" h="5">
                      <a:moveTo>
                        <a:pt x="0" y="0"/>
                      </a:moveTo>
                      <a:lnTo>
                        <a:pt x="12" y="0"/>
                      </a:lnTo>
                      <a:lnTo>
                        <a:pt x="2" y="4"/>
                      </a:lnTo>
                      <a:lnTo>
                        <a:pt x="0" y="0"/>
                      </a:lnTo>
                    </a:path>
                  </a:pathLst>
                </a:custGeom>
                <a:solidFill>
                  <a:srgbClr val="ccffcc"/>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054" name=""/>
                <p:cNvSpPr/>
                <p:nvPr/>
              </p:nvSpPr>
              <p:spPr>
                <a:xfrm>
                  <a:off x="7153200" y="3931920"/>
                  <a:ext cx="17640" cy="6480"/>
                </a:xfrm>
                <a:custGeom>
                  <a:avLst/>
                  <a:gdLst/>
                  <a:ahLst/>
                  <a:rect l="l" t="t" r="r" b="b"/>
                  <a:pathLst>
                    <a:path w="13" h="5">
                      <a:moveTo>
                        <a:pt x="0" y="0"/>
                      </a:moveTo>
                      <a:lnTo>
                        <a:pt x="12" y="0"/>
                      </a:lnTo>
                      <a:lnTo>
                        <a:pt x="2" y="4"/>
                      </a:lnTo>
                      <a:lnTo>
                        <a:pt x="0" y="0"/>
                      </a:lnTo>
                    </a:path>
                  </a:pathLst>
                </a:custGeom>
                <a:noFill/>
                <a:ln cap="rnd" w="12600">
                  <a:solidFill>
                    <a:srgbClr val="99ff99"/>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055" name=""/>
                <p:cNvSpPr/>
                <p:nvPr/>
              </p:nvSpPr>
              <p:spPr>
                <a:xfrm>
                  <a:off x="7132680" y="3930480"/>
                  <a:ext cx="19080" cy="7920"/>
                </a:xfrm>
                <a:custGeom>
                  <a:avLst/>
                  <a:gdLst/>
                  <a:ahLst/>
                  <a:rect l="l" t="t" r="r" b="b"/>
                  <a:pathLst>
                    <a:path w="14" h="6">
                      <a:moveTo>
                        <a:pt x="0" y="0"/>
                      </a:moveTo>
                      <a:lnTo>
                        <a:pt x="13" y="1"/>
                      </a:lnTo>
                      <a:lnTo>
                        <a:pt x="2" y="5"/>
                      </a:lnTo>
                      <a:lnTo>
                        <a:pt x="0" y="0"/>
                      </a:lnTo>
                    </a:path>
                  </a:pathLst>
                </a:custGeom>
                <a:solidFill>
                  <a:srgbClr val="ccffcc"/>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056" name=""/>
                <p:cNvSpPr/>
                <p:nvPr/>
              </p:nvSpPr>
              <p:spPr>
                <a:xfrm>
                  <a:off x="7132680" y="3930480"/>
                  <a:ext cx="19080" cy="7920"/>
                </a:xfrm>
                <a:custGeom>
                  <a:avLst/>
                  <a:gdLst/>
                  <a:ahLst/>
                  <a:rect l="l" t="t" r="r" b="b"/>
                  <a:pathLst>
                    <a:path w="14" h="6">
                      <a:moveTo>
                        <a:pt x="0" y="0"/>
                      </a:moveTo>
                      <a:lnTo>
                        <a:pt x="13" y="1"/>
                      </a:lnTo>
                      <a:lnTo>
                        <a:pt x="2" y="5"/>
                      </a:lnTo>
                      <a:lnTo>
                        <a:pt x="0" y="0"/>
                      </a:lnTo>
                    </a:path>
                  </a:pathLst>
                </a:custGeom>
                <a:noFill/>
                <a:ln cap="rnd" w="12600">
                  <a:solidFill>
                    <a:srgbClr val="99ff99"/>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057" name=""/>
                <p:cNvSpPr/>
                <p:nvPr/>
              </p:nvSpPr>
              <p:spPr>
                <a:xfrm>
                  <a:off x="7104240" y="3922560"/>
                  <a:ext cx="9360" cy="6120"/>
                </a:xfrm>
                <a:custGeom>
                  <a:avLst/>
                  <a:gdLst/>
                  <a:ahLst/>
                  <a:rect l="l" t="t" r="r" b="b"/>
                  <a:pathLst>
                    <a:path w="7" h="5">
                      <a:moveTo>
                        <a:pt x="0" y="2"/>
                      </a:moveTo>
                      <a:lnTo>
                        <a:pt x="6" y="0"/>
                      </a:lnTo>
                      <a:lnTo>
                        <a:pt x="4" y="4"/>
                      </a:lnTo>
                      <a:lnTo>
                        <a:pt x="2" y="4"/>
                      </a:lnTo>
                      <a:lnTo>
                        <a:pt x="0" y="2"/>
                      </a:lnTo>
                    </a:path>
                  </a:pathLst>
                </a:custGeom>
                <a:solidFill>
                  <a:srgbClr val="ccffcc"/>
                </a:solidFill>
                <a:ln w="0">
                  <a:no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058" name=""/>
                <p:cNvSpPr/>
                <p:nvPr/>
              </p:nvSpPr>
              <p:spPr>
                <a:xfrm>
                  <a:off x="7104240" y="3922560"/>
                  <a:ext cx="9360" cy="6120"/>
                </a:xfrm>
                <a:custGeom>
                  <a:avLst/>
                  <a:gdLst/>
                  <a:ahLst/>
                  <a:rect l="l" t="t" r="r" b="b"/>
                  <a:pathLst>
                    <a:path w="7" h="5">
                      <a:moveTo>
                        <a:pt x="0" y="2"/>
                      </a:moveTo>
                      <a:lnTo>
                        <a:pt x="6" y="0"/>
                      </a:lnTo>
                      <a:lnTo>
                        <a:pt x="4" y="4"/>
                      </a:lnTo>
                      <a:lnTo>
                        <a:pt x="2" y="4"/>
                      </a:lnTo>
                      <a:lnTo>
                        <a:pt x="0" y="2"/>
                      </a:lnTo>
                    </a:path>
                  </a:pathLst>
                </a:custGeom>
                <a:noFill/>
                <a:ln cap="rnd" w="12600">
                  <a:solidFill>
                    <a:srgbClr val="99ff99"/>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059" name=""/>
                <p:cNvSpPr/>
                <p:nvPr/>
              </p:nvSpPr>
              <p:spPr>
                <a:xfrm>
                  <a:off x="7099200" y="3919320"/>
                  <a:ext cx="6480" cy="9360"/>
                </a:xfrm>
                <a:custGeom>
                  <a:avLst/>
                  <a:gdLst/>
                  <a:ahLst/>
                  <a:rect l="l" t="t" r="r" b="b"/>
                  <a:pathLst>
                    <a:path w="4" h="7">
                      <a:moveTo>
                        <a:pt x="2" y="0"/>
                      </a:moveTo>
                      <a:lnTo>
                        <a:pt x="3" y="2"/>
                      </a:lnTo>
                      <a:lnTo>
                        <a:pt x="0" y="6"/>
                      </a:lnTo>
                      <a:lnTo>
                        <a:pt x="0" y="2"/>
                      </a:lnTo>
                      <a:lnTo>
                        <a:pt x="2" y="0"/>
                      </a:lnTo>
                    </a:path>
                  </a:pathLst>
                </a:custGeom>
                <a:solidFill>
                  <a:srgbClr val="ccffcc"/>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1060" name=""/>
                <p:cNvSpPr/>
                <p:nvPr/>
              </p:nvSpPr>
              <p:spPr>
                <a:xfrm>
                  <a:off x="7099200" y="3919320"/>
                  <a:ext cx="6480" cy="9360"/>
                </a:xfrm>
                <a:custGeom>
                  <a:avLst/>
                  <a:gdLst/>
                  <a:ahLst/>
                  <a:rect l="l" t="t" r="r" b="b"/>
                  <a:pathLst>
                    <a:path w="4" h="7">
                      <a:moveTo>
                        <a:pt x="2" y="0"/>
                      </a:moveTo>
                      <a:lnTo>
                        <a:pt x="3" y="2"/>
                      </a:lnTo>
                      <a:lnTo>
                        <a:pt x="0" y="6"/>
                      </a:lnTo>
                      <a:lnTo>
                        <a:pt x="0" y="2"/>
                      </a:lnTo>
                      <a:lnTo>
                        <a:pt x="2" y="0"/>
                      </a:lnTo>
                    </a:path>
                  </a:pathLst>
                </a:custGeom>
                <a:noFill/>
                <a:ln cap="rnd" w="12600">
                  <a:solidFill>
                    <a:srgbClr val="99ff99"/>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1061" name=""/>
                <p:cNvSpPr/>
                <p:nvPr/>
              </p:nvSpPr>
              <p:spPr>
                <a:xfrm>
                  <a:off x="7102440" y="3978000"/>
                  <a:ext cx="3240" cy="6480"/>
                </a:xfrm>
                <a:custGeom>
                  <a:avLst/>
                  <a:gdLst/>
                  <a:ahLst/>
                  <a:rect l="l" t="t" r="r" b="b"/>
                  <a:pathLst>
                    <a:path w="2" h="5">
                      <a:moveTo>
                        <a:pt x="0" y="0"/>
                      </a:moveTo>
                      <a:lnTo>
                        <a:pt x="1" y="0"/>
                      </a:lnTo>
                      <a:lnTo>
                        <a:pt x="1" y="4"/>
                      </a:lnTo>
                      <a:lnTo>
                        <a:pt x="0" y="0"/>
                      </a:lnTo>
                    </a:path>
                  </a:pathLst>
                </a:custGeom>
                <a:solidFill>
                  <a:srgbClr val="ccffcc"/>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062" name=""/>
                <p:cNvSpPr/>
                <p:nvPr/>
              </p:nvSpPr>
              <p:spPr>
                <a:xfrm>
                  <a:off x="7102440" y="3978000"/>
                  <a:ext cx="3240" cy="6480"/>
                </a:xfrm>
                <a:custGeom>
                  <a:avLst/>
                  <a:gdLst/>
                  <a:ahLst/>
                  <a:rect l="l" t="t" r="r" b="b"/>
                  <a:pathLst>
                    <a:path w="2" h="5">
                      <a:moveTo>
                        <a:pt x="0" y="0"/>
                      </a:moveTo>
                      <a:lnTo>
                        <a:pt x="1" y="0"/>
                      </a:lnTo>
                      <a:lnTo>
                        <a:pt x="1" y="4"/>
                      </a:lnTo>
                      <a:lnTo>
                        <a:pt x="0" y="0"/>
                      </a:lnTo>
                    </a:path>
                  </a:pathLst>
                </a:custGeom>
                <a:noFill/>
                <a:ln cap="rnd" w="12600">
                  <a:solidFill>
                    <a:srgbClr val="99ff99"/>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063" name=""/>
                <p:cNvSpPr/>
                <p:nvPr/>
              </p:nvSpPr>
              <p:spPr>
                <a:xfrm>
                  <a:off x="7093080" y="3985920"/>
                  <a:ext cx="12600" cy="28440"/>
                </a:xfrm>
                <a:custGeom>
                  <a:avLst/>
                  <a:gdLst/>
                  <a:ahLst/>
                  <a:rect l="l" t="t" r="r" b="b"/>
                  <a:pathLst>
                    <a:path w="9" h="21">
                      <a:moveTo>
                        <a:pt x="3" y="9"/>
                      </a:moveTo>
                      <a:lnTo>
                        <a:pt x="6" y="0"/>
                      </a:lnTo>
                      <a:lnTo>
                        <a:pt x="8" y="7"/>
                      </a:lnTo>
                      <a:lnTo>
                        <a:pt x="6" y="9"/>
                      </a:lnTo>
                      <a:lnTo>
                        <a:pt x="8" y="14"/>
                      </a:lnTo>
                      <a:lnTo>
                        <a:pt x="3" y="20"/>
                      </a:lnTo>
                      <a:lnTo>
                        <a:pt x="0" y="16"/>
                      </a:lnTo>
                      <a:lnTo>
                        <a:pt x="3" y="9"/>
                      </a:lnTo>
                    </a:path>
                  </a:pathLst>
                </a:custGeom>
                <a:solidFill>
                  <a:srgbClr val="ccffcc"/>
                </a:solid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064" name=""/>
                <p:cNvSpPr/>
                <p:nvPr/>
              </p:nvSpPr>
              <p:spPr>
                <a:xfrm>
                  <a:off x="7093080" y="3985920"/>
                  <a:ext cx="12600" cy="28440"/>
                </a:xfrm>
                <a:custGeom>
                  <a:avLst/>
                  <a:gdLst/>
                  <a:ahLst/>
                  <a:rect l="l" t="t" r="r" b="b"/>
                  <a:pathLst>
                    <a:path w="9" h="21">
                      <a:moveTo>
                        <a:pt x="3" y="9"/>
                      </a:moveTo>
                      <a:lnTo>
                        <a:pt x="6" y="0"/>
                      </a:lnTo>
                      <a:lnTo>
                        <a:pt x="8" y="7"/>
                      </a:lnTo>
                      <a:lnTo>
                        <a:pt x="6" y="9"/>
                      </a:lnTo>
                      <a:lnTo>
                        <a:pt x="8" y="14"/>
                      </a:lnTo>
                      <a:lnTo>
                        <a:pt x="3" y="20"/>
                      </a:lnTo>
                      <a:lnTo>
                        <a:pt x="0" y="16"/>
                      </a:lnTo>
                      <a:lnTo>
                        <a:pt x="3" y="9"/>
                      </a:lnTo>
                    </a:path>
                  </a:pathLst>
                </a:custGeom>
                <a:noFill/>
                <a:ln cap="rnd" w="12600">
                  <a:solidFill>
                    <a:srgbClr val="99ff99"/>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065" name=""/>
                <p:cNvSpPr/>
                <p:nvPr/>
              </p:nvSpPr>
              <p:spPr>
                <a:xfrm>
                  <a:off x="7078680" y="4000320"/>
                  <a:ext cx="6480" cy="9360"/>
                </a:xfrm>
                <a:custGeom>
                  <a:avLst/>
                  <a:gdLst/>
                  <a:ahLst/>
                  <a:rect l="l" t="t" r="r" b="b"/>
                  <a:pathLst>
                    <a:path w="4" h="6">
                      <a:moveTo>
                        <a:pt x="0" y="3"/>
                      </a:moveTo>
                      <a:lnTo>
                        <a:pt x="0" y="0"/>
                      </a:lnTo>
                      <a:lnTo>
                        <a:pt x="3" y="5"/>
                      </a:lnTo>
                      <a:lnTo>
                        <a:pt x="0" y="3"/>
                      </a:lnTo>
                    </a:path>
                  </a:pathLst>
                </a:custGeom>
                <a:solidFill>
                  <a:srgbClr val="ccffcc"/>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1066" name=""/>
                <p:cNvSpPr/>
                <p:nvPr/>
              </p:nvSpPr>
              <p:spPr>
                <a:xfrm>
                  <a:off x="7078680" y="4000320"/>
                  <a:ext cx="6480" cy="9360"/>
                </a:xfrm>
                <a:custGeom>
                  <a:avLst/>
                  <a:gdLst/>
                  <a:ahLst/>
                  <a:rect l="l" t="t" r="r" b="b"/>
                  <a:pathLst>
                    <a:path w="4" h="6">
                      <a:moveTo>
                        <a:pt x="0" y="3"/>
                      </a:moveTo>
                      <a:lnTo>
                        <a:pt x="0" y="0"/>
                      </a:lnTo>
                      <a:lnTo>
                        <a:pt x="3" y="5"/>
                      </a:lnTo>
                      <a:lnTo>
                        <a:pt x="0" y="3"/>
                      </a:lnTo>
                    </a:path>
                  </a:pathLst>
                </a:custGeom>
                <a:noFill/>
                <a:ln cap="rnd" w="12600">
                  <a:solidFill>
                    <a:srgbClr val="99ff99"/>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1067" name=""/>
                <p:cNvSpPr/>
                <p:nvPr/>
              </p:nvSpPr>
              <p:spPr>
                <a:xfrm>
                  <a:off x="7015320" y="3858840"/>
                  <a:ext cx="133200" cy="155520"/>
                </a:xfrm>
                <a:custGeom>
                  <a:avLst/>
                  <a:gdLst/>
                  <a:ahLst/>
                  <a:rect l="l" t="t" r="r" b="b"/>
                  <a:pathLst>
                    <a:path w="96" h="113">
                      <a:moveTo>
                        <a:pt x="33" y="6"/>
                      </a:moveTo>
                      <a:lnTo>
                        <a:pt x="29" y="8"/>
                      </a:lnTo>
                      <a:lnTo>
                        <a:pt x="26" y="13"/>
                      </a:lnTo>
                      <a:lnTo>
                        <a:pt x="20" y="13"/>
                      </a:lnTo>
                      <a:lnTo>
                        <a:pt x="16" y="15"/>
                      </a:lnTo>
                      <a:lnTo>
                        <a:pt x="11" y="26"/>
                      </a:lnTo>
                      <a:lnTo>
                        <a:pt x="12" y="35"/>
                      </a:lnTo>
                      <a:lnTo>
                        <a:pt x="7" y="46"/>
                      </a:lnTo>
                      <a:lnTo>
                        <a:pt x="7" y="53"/>
                      </a:lnTo>
                      <a:lnTo>
                        <a:pt x="0" y="66"/>
                      </a:lnTo>
                      <a:lnTo>
                        <a:pt x="2" y="79"/>
                      </a:lnTo>
                      <a:lnTo>
                        <a:pt x="9" y="79"/>
                      </a:lnTo>
                      <a:lnTo>
                        <a:pt x="11" y="88"/>
                      </a:lnTo>
                      <a:lnTo>
                        <a:pt x="7" y="106"/>
                      </a:lnTo>
                      <a:lnTo>
                        <a:pt x="11" y="112"/>
                      </a:lnTo>
                      <a:lnTo>
                        <a:pt x="24" y="110"/>
                      </a:lnTo>
                      <a:lnTo>
                        <a:pt x="22" y="77"/>
                      </a:lnTo>
                      <a:lnTo>
                        <a:pt x="20" y="73"/>
                      </a:lnTo>
                      <a:lnTo>
                        <a:pt x="29" y="66"/>
                      </a:lnTo>
                      <a:lnTo>
                        <a:pt x="33" y="68"/>
                      </a:lnTo>
                      <a:lnTo>
                        <a:pt x="31" y="77"/>
                      </a:lnTo>
                      <a:lnTo>
                        <a:pt x="33" y="81"/>
                      </a:lnTo>
                      <a:lnTo>
                        <a:pt x="40" y="88"/>
                      </a:lnTo>
                      <a:lnTo>
                        <a:pt x="42" y="99"/>
                      </a:lnTo>
                      <a:lnTo>
                        <a:pt x="45" y="99"/>
                      </a:lnTo>
                      <a:lnTo>
                        <a:pt x="49" y="95"/>
                      </a:lnTo>
                      <a:lnTo>
                        <a:pt x="59" y="92"/>
                      </a:lnTo>
                      <a:lnTo>
                        <a:pt x="59" y="88"/>
                      </a:lnTo>
                      <a:lnTo>
                        <a:pt x="56" y="88"/>
                      </a:lnTo>
                      <a:lnTo>
                        <a:pt x="51" y="81"/>
                      </a:lnTo>
                      <a:lnTo>
                        <a:pt x="54" y="75"/>
                      </a:lnTo>
                      <a:lnTo>
                        <a:pt x="38" y="53"/>
                      </a:lnTo>
                      <a:lnTo>
                        <a:pt x="42" y="53"/>
                      </a:lnTo>
                      <a:lnTo>
                        <a:pt x="52" y="50"/>
                      </a:lnTo>
                      <a:lnTo>
                        <a:pt x="60" y="41"/>
                      </a:lnTo>
                      <a:lnTo>
                        <a:pt x="67" y="41"/>
                      </a:lnTo>
                      <a:lnTo>
                        <a:pt x="67" y="35"/>
                      </a:lnTo>
                      <a:lnTo>
                        <a:pt x="64" y="33"/>
                      </a:lnTo>
                      <a:lnTo>
                        <a:pt x="59" y="37"/>
                      </a:lnTo>
                      <a:lnTo>
                        <a:pt x="49" y="39"/>
                      </a:lnTo>
                      <a:lnTo>
                        <a:pt x="47" y="41"/>
                      </a:lnTo>
                      <a:lnTo>
                        <a:pt x="42" y="41"/>
                      </a:lnTo>
                      <a:lnTo>
                        <a:pt x="33" y="48"/>
                      </a:lnTo>
                      <a:lnTo>
                        <a:pt x="28" y="48"/>
                      </a:lnTo>
                      <a:lnTo>
                        <a:pt x="18" y="37"/>
                      </a:lnTo>
                      <a:lnTo>
                        <a:pt x="22" y="22"/>
                      </a:lnTo>
                      <a:lnTo>
                        <a:pt x="24" y="19"/>
                      </a:lnTo>
                      <a:lnTo>
                        <a:pt x="36" y="19"/>
                      </a:lnTo>
                      <a:lnTo>
                        <a:pt x="80" y="21"/>
                      </a:lnTo>
                      <a:lnTo>
                        <a:pt x="95" y="4"/>
                      </a:lnTo>
                      <a:lnTo>
                        <a:pt x="92" y="0"/>
                      </a:lnTo>
                      <a:lnTo>
                        <a:pt x="75" y="13"/>
                      </a:lnTo>
                      <a:lnTo>
                        <a:pt x="60" y="13"/>
                      </a:lnTo>
                      <a:lnTo>
                        <a:pt x="33" y="6"/>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8" name=""/>
                <p:cNvSpPr/>
                <p:nvPr/>
              </p:nvSpPr>
              <p:spPr>
                <a:xfrm>
                  <a:off x="7015320" y="3858840"/>
                  <a:ext cx="133200" cy="155520"/>
                </a:xfrm>
                <a:custGeom>
                  <a:avLst/>
                  <a:gdLst/>
                  <a:ahLst/>
                  <a:rect l="l" t="t" r="r" b="b"/>
                  <a:pathLst>
                    <a:path w="96" h="113">
                      <a:moveTo>
                        <a:pt x="33" y="6"/>
                      </a:moveTo>
                      <a:lnTo>
                        <a:pt x="29" y="8"/>
                      </a:lnTo>
                      <a:lnTo>
                        <a:pt x="26" y="13"/>
                      </a:lnTo>
                      <a:lnTo>
                        <a:pt x="20" y="13"/>
                      </a:lnTo>
                      <a:lnTo>
                        <a:pt x="16" y="15"/>
                      </a:lnTo>
                      <a:lnTo>
                        <a:pt x="11" y="26"/>
                      </a:lnTo>
                      <a:lnTo>
                        <a:pt x="12" y="35"/>
                      </a:lnTo>
                      <a:lnTo>
                        <a:pt x="7" y="46"/>
                      </a:lnTo>
                      <a:lnTo>
                        <a:pt x="7" y="53"/>
                      </a:lnTo>
                      <a:lnTo>
                        <a:pt x="0" y="66"/>
                      </a:lnTo>
                      <a:lnTo>
                        <a:pt x="2" y="79"/>
                      </a:lnTo>
                      <a:lnTo>
                        <a:pt x="9" y="79"/>
                      </a:lnTo>
                      <a:lnTo>
                        <a:pt x="11" y="88"/>
                      </a:lnTo>
                      <a:lnTo>
                        <a:pt x="7" y="106"/>
                      </a:lnTo>
                      <a:lnTo>
                        <a:pt x="11" y="112"/>
                      </a:lnTo>
                      <a:lnTo>
                        <a:pt x="24" y="110"/>
                      </a:lnTo>
                      <a:lnTo>
                        <a:pt x="22" y="77"/>
                      </a:lnTo>
                      <a:lnTo>
                        <a:pt x="20" y="73"/>
                      </a:lnTo>
                      <a:lnTo>
                        <a:pt x="29" y="66"/>
                      </a:lnTo>
                      <a:lnTo>
                        <a:pt x="33" y="68"/>
                      </a:lnTo>
                      <a:lnTo>
                        <a:pt x="31" y="77"/>
                      </a:lnTo>
                      <a:lnTo>
                        <a:pt x="33" y="81"/>
                      </a:lnTo>
                      <a:lnTo>
                        <a:pt x="40" y="88"/>
                      </a:lnTo>
                      <a:lnTo>
                        <a:pt x="42" y="99"/>
                      </a:lnTo>
                      <a:lnTo>
                        <a:pt x="45" y="99"/>
                      </a:lnTo>
                      <a:lnTo>
                        <a:pt x="49" y="95"/>
                      </a:lnTo>
                      <a:lnTo>
                        <a:pt x="59" y="92"/>
                      </a:lnTo>
                      <a:lnTo>
                        <a:pt x="59" y="88"/>
                      </a:lnTo>
                      <a:lnTo>
                        <a:pt x="56" y="88"/>
                      </a:lnTo>
                      <a:lnTo>
                        <a:pt x="51" y="81"/>
                      </a:lnTo>
                      <a:lnTo>
                        <a:pt x="54" y="75"/>
                      </a:lnTo>
                      <a:lnTo>
                        <a:pt x="38" y="53"/>
                      </a:lnTo>
                      <a:lnTo>
                        <a:pt x="42" y="53"/>
                      </a:lnTo>
                      <a:lnTo>
                        <a:pt x="52" y="50"/>
                      </a:lnTo>
                      <a:lnTo>
                        <a:pt x="60" y="41"/>
                      </a:lnTo>
                      <a:lnTo>
                        <a:pt x="67" y="41"/>
                      </a:lnTo>
                      <a:lnTo>
                        <a:pt x="67" y="35"/>
                      </a:lnTo>
                      <a:lnTo>
                        <a:pt x="64" y="33"/>
                      </a:lnTo>
                      <a:lnTo>
                        <a:pt x="59" y="37"/>
                      </a:lnTo>
                      <a:lnTo>
                        <a:pt x="49" y="39"/>
                      </a:lnTo>
                      <a:lnTo>
                        <a:pt x="47" y="41"/>
                      </a:lnTo>
                      <a:lnTo>
                        <a:pt x="42" y="41"/>
                      </a:lnTo>
                      <a:lnTo>
                        <a:pt x="33" y="48"/>
                      </a:lnTo>
                      <a:lnTo>
                        <a:pt x="28" y="48"/>
                      </a:lnTo>
                      <a:lnTo>
                        <a:pt x="18" y="37"/>
                      </a:lnTo>
                      <a:lnTo>
                        <a:pt x="22" y="22"/>
                      </a:lnTo>
                      <a:lnTo>
                        <a:pt x="24" y="19"/>
                      </a:lnTo>
                      <a:lnTo>
                        <a:pt x="36" y="19"/>
                      </a:lnTo>
                      <a:lnTo>
                        <a:pt x="80" y="21"/>
                      </a:lnTo>
                      <a:lnTo>
                        <a:pt x="95" y="4"/>
                      </a:lnTo>
                      <a:lnTo>
                        <a:pt x="92" y="0"/>
                      </a:lnTo>
                      <a:lnTo>
                        <a:pt x="75" y="13"/>
                      </a:lnTo>
                      <a:lnTo>
                        <a:pt x="60" y="13"/>
                      </a:lnTo>
                      <a:lnTo>
                        <a:pt x="33" y="6"/>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9" name=""/>
                <p:cNvSpPr/>
                <p:nvPr/>
              </p:nvSpPr>
              <p:spPr>
                <a:xfrm>
                  <a:off x="6934320" y="4038120"/>
                  <a:ext cx="11160" cy="6480"/>
                </a:xfrm>
                <a:custGeom>
                  <a:avLst/>
                  <a:gdLst/>
                  <a:ahLst/>
                  <a:rect l="l" t="t" r="r" b="b"/>
                  <a:pathLst>
                    <a:path w="8" h="5">
                      <a:moveTo>
                        <a:pt x="0" y="0"/>
                      </a:moveTo>
                      <a:lnTo>
                        <a:pt x="7" y="0"/>
                      </a:lnTo>
                      <a:lnTo>
                        <a:pt x="2" y="4"/>
                      </a:lnTo>
                      <a:lnTo>
                        <a:pt x="0" y="0"/>
                      </a:lnTo>
                    </a:path>
                  </a:pathLst>
                </a:custGeom>
                <a:solidFill>
                  <a:srgbClr val="ccffcc"/>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070" name=""/>
                <p:cNvSpPr/>
                <p:nvPr/>
              </p:nvSpPr>
              <p:spPr>
                <a:xfrm>
                  <a:off x="6934320" y="4038120"/>
                  <a:ext cx="11160" cy="6480"/>
                </a:xfrm>
                <a:custGeom>
                  <a:avLst/>
                  <a:gdLst/>
                  <a:ahLst/>
                  <a:rect l="l" t="t" r="r" b="b"/>
                  <a:pathLst>
                    <a:path w="8" h="5">
                      <a:moveTo>
                        <a:pt x="0" y="0"/>
                      </a:moveTo>
                      <a:lnTo>
                        <a:pt x="7" y="0"/>
                      </a:lnTo>
                      <a:lnTo>
                        <a:pt x="2" y="4"/>
                      </a:lnTo>
                      <a:lnTo>
                        <a:pt x="0" y="0"/>
                      </a:lnTo>
                    </a:path>
                  </a:pathLst>
                </a:custGeom>
                <a:noFill/>
                <a:ln cap="rnd" w="12600">
                  <a:solidFill>
                    <a:srgbClr val="99ff99"/>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071" name=""/>
                <p:cNvSpPr/>
                <p:nvPr/>
              </p:nvSpPr>
              <p:spPr>
                <a:xfrm>
                  <a:off x="6885000" y="4038120"/>
                  <a:ext cx="27000" cy="8280"/>
                </a:xfrm>
                <a:custGeom>
                  <a:avLst/>
                  <a:gdLst/>
                  <a:ahLst/>
                  <a:rect l="l" t="t" r="r" b="b"/>
                  <a:pathLst>
                    <a:path w="20" h="6">
                      <a:moveTo>
                        <a:pt x="0" y="2"/>
                      </a:moveTo>
                      <a:lnTo>
                        <a:pt x="17" y="0"/>
                      </a:lnTo>
                      <a:lnTo>
                        <a:pt x="19" y="4"/>
                      </a:lnTo>
                      <a:lnTo>
                        <a:pt x="10" y="5"/>
                      </a:lnTo>
                      <a:lnTo>
                        <a:pt x="2" y="4"/>
                      </a:lnTo>
                      <a:lnTo>
                        <a:pt x="0" y="2"/>
                      </a:lnTo>
                    </a:path>
                  </a:pathLst>
                </a:custGeom>
                <a:solidFill>
                  <a:srgbClr val="ccffcc"/>
                </a:solidFill>
                <a:ln w="0">
                  <a:noFill/>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Times New Roman"/>
                  </a:endParaRPr>
                </a:p>
              </p:txBody>
            </p:sp>
            <p:sp>
              <p:nvSpPr>
                <p:cNvPr id="1072" name=""/>
                <p:cNvSpPr/>
                <p:nvPr/>
              </p:nvSpPr>
              <p:spPr>
                <a:xfrm>
                  <a:off x="6885000" y="4038120"/>
                  <a:ext cx="27000" cy="8280"/>
                </a:xfrm>
                <a:custGeom>
                  <a:avLst/>
                  <a:gdLst/>
                  <a:ahLst/>
                  <a:rect l="l" t="t" r="r" b="b"/>
                  <a:pathLst>
                    <a:path w="20" h="6">
                      <a:moveTo>
                        <a:pt x="0" y="2"/>
                      </a:moveTo>
                      <a:lnTo>
                        <a:pt x="17" y="0"/>
                      </a:lnTo>
                      <a:lnTo>
                        <a:pt x="19" y="4"/>
                      </a:lnTo>
                      <a:lnTo>
                        <a:pt x="10" y="5"/>
                      </a:lnTo>
                      <a:lnTo>
                        <a:pt x="2" y="4"/>
                      </a:lnTo>
                      <a:lnTo>
                        <a:pt x="0" y="2"/>
                      </a:lnTo>
                    </a:path>
                  </a:pathLst>
                </a:custGeom>
                <a:noFill/>
                <a:ln cap="rnd" w="12600">
                  <a:solidFill>
                    <a:srgbClr val="99ff99"/>
                  </a:solidFill>
                  <a:round/>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Times New Roman"/>
                  </a:endParaRPr>
                </a:p>
              </p:txBody>
            </p:sp>
            <p:sp>
              <p:nvSpPr>
                <p:cNvPr id="1073" name=""/>
                <p:cNvSpPr/>
                <p:nvPr/>
              </p:nvSpPr>
              <p:spPr>
                <a:xfrm>
                  <a:off x="6921360" y="4063680"/>
                  <a:ext cx="24120" cy="19080"/>
                </a:xfrm>
                <a:custGeom>
                  <a:avLst/>
                  <a:gdLst/>
                  <a:ahLst/>
                  <a:rect l="l" t="t" r="r" b="b"/>
                  <a:pathLst>
                    <a:path w="18" h="14">
                      <a:moveTo>
                        <a:pt x="7" y="0"/>
                      </a:moveTo>
                      <a:lnTo>
                        <a:pt x="13" y="0"/>
                      </a:lnTo>
                      <a:lnTo>
                        <a:pt x="17" y="4"/>
                      </a:lnTo>
                      <a:lnTo>
                        <a:pt x="11" y="13"/>
                      </a:lnTo>
                      <a:lnTo>
                        <a:pt x="7" y="6"/>
                      </a:lnTo>
                      <a:lnTo>
                        <a:pt x="0" y="4"/>
                      </a:lnTo>
                      <a:lnTo>
                        <a:pt x="0" y="0"/>
                      </a:lnTo>
                      <a:lnTo>
                        <a:pt x="7" y="0"/>
                      </a:lnTo>
                    </a:path>
                  </a:pathLst>
                </a:custGeom>
                <a:solidFill>
                  <a:srgbClr val="ccffcc"/>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074" name=""/>
                <p:cNvSpPr/>
                <p:nvPr/>
              </p:nvSpPr>
              <p:spPr>
                <a:xfrm>
                  <a:off x="6921360" y="4063680"/>
                  <a:ext cx="24120" cy="19080"/>
                </a:xfrm>
                <a:custGeom>
                  <a:avLst/>
                  <a:gdLst/>
                  <a:ahLst/>
                  <a:rect l="l" t="t" r="r" b="b"/>
                  <a:pathLst>
                    <a:path w="18" h="14">
                      <a:moveTo>
                        <a:pt x="7" y="0"/>
                      </a:moveTo>
                      <a:lnTo>
                        <a:pt x="13" y="0"/>
                      </a:lnTo>
                      <a:lnTo>
                        <a:pt x="17" y="4"/>
                      </a:lnTo>
                      <a:lnTo>
                        <a:pt x="11" y="13"/>
                      </a:lnTo>
                      <a:lnTo>
                        <a:pt x="7" y="6"/>
                      </a:lnTo>
                      <a:lnTo>
                        <a:pt x="0" y="4"/>
                      </a:lnTo>
                      <a:lnTo>
                        <a:pt x="0" y="0"/>
                      </a:lnTo>
                      <a:lnTo>
                        <a:pt x="7" y="0"/>
                      </a:lnTo>
                    </a:path>
                  </a:pathLst>
                </a:custGeom>
                <a:noFill/>
                <a:ln cap="rnd" w="12600">
                  <a:solidFill>
                    <a:srgbClr val="99ff99"/>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075" name=""/>
                <p:cNvSpPr/>
                <p:nvPr/>
              </p:nvSpPr>
              <p:spPr>
                <a:xfrm>
                  <a:off x="6951600" y="4065120"/>
                  <a:ext cx="17640" cy="17640"/>
                </a:xfrm>
                <a:custGeom>
                  <a:avLst/>
                  <a:gdLst/>
                  <a:ahLst/>
                  <a:rect l="l" t="t" r="r" b="b"/>
                  <a:pathLst>
                    <a:path w="13" h="12">
                      <a:moveTo>
                        <a:pt x="2" y="4"/>
                      </a:moveTo>
                      <a:lnTo>
                        <a:pt x="5" y="0"/>
                      </a:lnTo>
                      <a:lnTo>
                        <a:pt x="12" y="2"/>
                      </a:lnTo>
                      <a:lnTo>
                        <a:pt x="10" y="11"/>
                      </a:lnTo>
                      <a:lnTo>
                        <a:pt x="0" y="11"/>
                      </a:lnTo>
                      <a:lnTo>
                        <a:pt x="2" y="4"/>
                      </a:lnTo>
                    </a:path>
                  </a:pathLst>
                </a:custGeom>
                <a:solidFill>
                  <a:srgbClr val="ccffcc"/>
                </a:solidFill>
                <a:ln w="0">
                  <a:noFill/>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1076" name=""/>
                <p:cNvSpPr/>
                <p:nvPr/>
              </p:nvSpPr>
              <p:spPr>
                <a:xfrm>
                  <a:off x="6951600" y="4065120"/>
                  <a:ext cx="17640" cy="17640"/>
                </a:xfrm>
                <a:custGeom>
                  <a:avLst/>
                  <a:gdLst/>
                  <a:ahLst/>
                  <a:rect l="l" t="t" r="r" b="b"/>
                  <a:pathLst>
                    <a:path w="13" h="12">
                      <a:moveTo>
                        <a:pt x="2" y="4"/>
                      </a:moveTo>
                      <a:lnTo>
                        <a:pt x="5" y="0"/>
                      </a:lnTo>
                      <a:lnTo>
                        <a:pt x="12" y="2"/>
                      </a:lnTo>
                      <a:lnTo>
                        <a:pt x="10" y="11"/>
                      </a:lnTo>
                      <a:lnTo>
                        <a:pt x="0" y="11"/>
                      </a:lnTo>
                      <a:lnTo>
                        <a:pt x="2" y="4"/>
                      </a:lnTo>
                    </a:path>
                  </a:pathLst>
                </a:custGeom>
                <a:noFill/>
                <a:ln cap="rnd" w="12600">
                  <a:solidFill>
                    <a:srgbClr val="99ff99"/>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1077" name=""/>
                <p:cNvSpPr/>
                <p:nvPr/>
              </p:nvSpPr>
              <p:spPr>
                <a:xfrm>
                  <a:off x="6967440" y="4063680"/>
                  <a:ext cx="54000" cy="22320"/>
                </a:xfrm>
                <a:custGeom>
                  <a:avLst/>
                  <a:gdLst/>
                  <a:ahLst/>
                  <a:rect l="l" t="t" r="r" b="b"/>
                  <a:pathLst>
                    <a:path w="38" h="17">
                      <a:moveTo>
                        <a:pt x="5" y="6"/>
                      </a:moveTo>
                      <a:lnTo>
                        <a:pt x="13" y="6"/>
                      </a:lnTo>
                      <a:lnTo>
                        <a:pt x="19" y="9"/>
                      </a:lnTo>
                      <a:lnTo>
                        <a:pt x="23" y="7"/>
                      </a:lnTo>
                      <a:lnTo>
                        <a:pt x="17" y="4"/>
                      </a:lnTo>
                      <a:lnTo>
                        <a:pt x="19" y="0"/>
                      </a:lnTo>
                      <a:lnTo>
                        <a:pt x="23" y="4"/>
                      </a:lnTo>
                      <a:lnTo>
                        <a:pt x="28" y="4"/>
                      </a:lnTo>
                      <a:lnTo>
                        <a:pt x="30" y="7"/>
                      </a:lnTo>
                      <a:lnTo>
                        <a:pt x="33" y="4"/>
                      </a:lnTo>
                      <a:lnTo>
                        <a:pt x="37" y="9"/>
                      </a:lnTo>
                      <a:lnTo>
                        <a:pt x="30" y="13"/>
                      </a:lnTo>
                      <a:lnTo>
                        <a:pt x="26" y="9"/>
                      </a:lnTo>
                      <a:lnTo>
                        <a:pt x="4" y="16"/>
                      </a:lnTo>
                      <a:lnTo>
                        <a:pt x="0" y="9"/>
                      </a:lnTo>
                      <a:lnTo>
                        <a:pt x="5" y="6"/>
                      </a:lnTo>
                    </a:path>
                  </a:pathLst>
                </a:custGeom>
                <a:solidFill>
                  <a:srgbClr val="ccffcc"/>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078" name=""/>
                <p:cNvSpPr/>
                <p:nvPr/>
              </p:nvSpPr>
              <p:spPr>
                <a:xfrm>
                  <a:off x="6967440" y="4063680"/>
                  <a:ext cx="54000" cy="22320"/>
                </a:xfrm>
                <a:custGeom>
                  <a:avLst/>
                  <a:gdLst/>
                  <a:ahLst/>
                  <a:rect l="l" t="t" r="r" b="b"/>
                  <a:pathLst>
                    <a:path w="38" h="17">
                      <a:moveTo>
                        <a:pt x="5" y="6"/>
                      </a:moveTo>
                      <a:lnTo>
                        <a:pt x="13" y="6"/>
                      </a:lnTo>
                      <a:lnTo>
                        <a:pt x="19" y="9"/>
                      </a:lnTo>
                      <a:lnTo>
                        <a:pt x="23" y="7"/>
                      </a:lnTo>
                      <a:lnTo>
                        <a:pt x="17" y="4"/>
                      </a:lnTo>
                      <a:lnTo>
                        <a:pt x="19" y="0"/>
                      </a:lnTo>
                      <a:lnTo>
                        <a:pt x="23" y="4"/>
                      </a:lnTo>
                      <a:lnTo>
                        <a:pt x="28" y="4"/>
                      </a:lnTo>
                      <a:lnTo>
                        <a:pt x="30" y="7"/>
                      </a:lnTo>
                      <a:lnTo>
                        <a:pt x="33" y="4"/>
                      </a:lnTo>
                      <a:lnTo>
                        <a:pt x="37" y="9"/>
                      </a:lnTo>
                      <a:lnTo>
                        <a:pt x="30" y="13"/>
                      </a:lnTo>
                      <a:lnTo>
                        <a:pt x="26" y="9"/>
                      </a:lnTo>
                      <a:lnTo>
                        <a:pt x="4" y="16"/>
                      </a:lnTo>
                      <a:lnTo>
                        <a:pt x="0" y="9"/>
                      </a:lnTo>
                      <a:lnTo>
                        <a:pt x="5" y="6"/>
                      </a:lnTo>
                    </a:path>
                  </a:pathLst>
                </a:custGeom>
                <a:noFill/>
                <a:ln cap="rnd" w="12600">
                  <a:solidFill>
                    <a:srgbClr val="99ff99"/>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079" name=""/>
                <p:cNvSpPr/>
                <p:nvPr/>
              </p:nvSpPr>
              <p:spPr>
                <a:xfrm>
                  <a:off x="7016760" y="4087440"/>
                  <a:ext cx="41400" cy="25560"/>
                </a:xfrm>
                <a:custGeom>
                  <a:avLst/>
                  <a:gdLst/>
                  <a:ahLst/>
                  <a:rect l="l" t="t" r="r" b="b"/>
                  <a:pathLst>
                    <a:path w="29" h="18">
                      <a:moveTo>
                        <a:pt x="13" y="0"/>
                      </a:moveTo>
                      <a:lnTo>
                        <a:pt x="24" y="8"/>
                      </a:lnTo>
                      <a:lnTo>
                        <a:pt x="28" y="13"/>
                      </a:lnTo>
                      <a:lnTo>
                        <a:pt x="21" y="17"/>
                      </a:lnTo>
                      <a:lnTo>
                        <a:pt x="9" y="9"/>
                      </a:lnTo>
                      <a:lnTo>
                        <a:pt x="2" y="9"/>
                      </a:lnTo>
                      <a:lnTo>
                        <a:pt x="0" y="4"/>
                      </a:lnTo>
                      <a:lnTo>
                        <a:pt x="13" y="0"/>
                      </a:lnTo>
                    </a:path>
                  </a:pathLst>
                </a:custGeom>
                <a:solidFill>
                  <a:srgbClr val="ccffcc"/>
                </a:solidFill>
                <a:ln w="0">
                  <a:noFill/>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1080" name=""/>
                <p:cNvSpPr/>
                <p:nvPr/>
              </p:nvSpPr>
              <p:spPr>
                <a:xfrm>
                  <a:off x="7016760" y="4087440"/>
                  <a:ext cx="41400" cy="25560"/>
                </a:xfrm>
                <a:custGeom>
                  <a:avLst/>
                  <a:gdLst/>
                  <a:ahLst/>
                  <a:rect l="l" t="t" r="r" b="b"/>
                  <a:pathLst>
                    <a:path w="29" h="18">
                      <a:moveTo>
                        <a:pt x="13" y="0"/>
                      </a:moveTo>
                      <a:lnTo>
                        <a:pt x="24" y="8"/>
                      </a:lnTo>
                      <a:lnTo>
                        <a:pt x="28" y="13"/>
                      </a:lnTo>
                      <a:lnTo>
                        <a:pt x="21" y="17"/>
                      </a:lnTo>
                      <a:lnTo>
                        <a:pt x="9" y="9"/>
                      </a:lnTo>
                      <a:lnTo>
                        <a:pt x="2" y="9"/>
                      </a:lnTo>
                      <a:lnTo>
                        <a:pt x="0" y="4"/>
                      </a:lnTo>
                      <a:lnTo>
                        <a:pt x="13" y="0"/>
                      </a:lnTo>
                    </a:path>
                  </a:pathLst>
                </a:custGeom>
                <a:noFill/>
                <a:ln cap="rnd" w="12600">
                  <a:solidFill>
                    <a:srgbClr val="99ff99"/>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1081" name=""/>
                <p:cNvSpPr/>
                <p:nvPr/>
              </p:nvSpPr>
              <p:spPr>
                <a:xfrm>
                  <a:off x="7035840" y="4063680"/>
                  <a:ext cx="68400" cy="19080"/>
                </a:xfrm>
                <a:custGeom>
                  <a:avLst/>
                  <a:gdLst/>
                  <a:ahLst/>
                  <a:rect l="l" t="t" r="r" b="b"/>
                  <a:pathLst>
                    <a:path w="49" h="14">
                      <a:moveTo>
                        <a:pt x="0" y="6"/>
                      </a:moveTo>
                      <a:lnTo>
                        <a:pt x="12" y="2"/>
                      </a:lnTo>
                      <a:lnTo>
                        <a:pt x="24" y="7"/>
                      </a:lnTo>
                      <a:lnTo>
                        <a:pt x="33" y="6"/>
                      </a:lnTo>
                      <a:lnTo>
                        <a:pt x="38" y="7"/>
                      </a:lnTo>
                      <a:lnTo>
                        <a:pt x="46" y="4"/>
                      </a:lnTo>
                      <a:lnTo>
                        <a:pt x="46" y="0"/>
                      </a:lnTo>
                      <a:lnTo>
                        <a:pt x="48" y="4"/>
                      </a:lnTo>
                      <a:lnTo>
                        <a:pt x="40" y="9"/>
                      </a:lnTo>
                      <a:lnTo>
                        <a:pt x="19" y="13"/>
                      </a:lnTo>
                      <a:lnTo>
                        <a:pt x="0" y="11"/>
                      </a:lnTo>
                      <a:lnTo>
                        <a:pt x="0" y="6"/>
                      </a:lnTo>
                    </a:path>
                  </a:pathLst>
                </a:custGeom>
                <a:solidFill>
                  <a:srgbClr val="ccffcc"/>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082" name=""/>
                <p:cNvSpPr/>
                <p:nvPr/>
              </p:nvSpPr>
              <p:spPr>
                <a:xfrm>
                  <a:off x="7035840" y="4063680"/>
                  <a:ext cx="68400" cy="19080"/>
                </a:xfrm>
                <a:custGeom>
                  <a:avLst/>
                  <a:gdLst/>
                  <a:ahLst/>
                  <a:rect l="l" t="t" r="r" b="b"/>
                  <a:pathLst>
                    <a:path w="49" h="14">
                      <a:moveTo>
                        <a:pt x="0" y="6"/>
                      </a:moveTo>
                      <a:lnTo>
                        <a:pt x="12" y="2"/>
                      </a:lnTo>
                      <a:lnTo>
                        <a:pt x="24" y="7"/>
                      </a:lnTo>
                      <a:lnTo>
                        <a:pt x="33" y="6"/>
                      </a:lnTo>
                      <a:lnTo>
                        <a:pt x="38" y="7"/>
                      </a:lnTo>
                      <a:lnTo>
                        <a:pt x="46" y="4"/>
                      </a:lnTo>
                      <a:lnTo>
                        <a:pt x="46" y="0"/>
                      </a:lnTo>
                      <a:lnTo>
                        <a:pt x="48" y="4"/>
                      </a:lnTo>
                      <a:lnTo>
                        <a:pt x="40" y="9"/>
                      </a:lnTo>
                      <a:lnTo>
                        <a:pt x="19" y="13"/>
                      </a:lnTo>
                      <a:lnTo>
                        <a:pt x="0" y="11"/>
                      </a:lnTo>
                      <a:lnTo>
                        <a:pt x="0" y="6"/>
                      </a:lnTo>
                    </a:path>
                  </a:pathLst>
                </a:custGeom>
                <a:noFill/>
                <a:ln cap="rnd" w="12600">
                  <a:solidFill>
                    <a:srgbClr val="99ff99"/>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083" name=""/>
                <p:cNvSpPr/>
                <p:nvPr/>
              </p:nvSpPr>
              <p:spPr>
                <a:xfrm>
                  <a:off x="7108920" y="4065120"/>
                  <a:ext cx="9360" cy="9720"/>
                </a:xfrm>
                <a:custGeom>
                  <a:avLst/>
                  <a:gdLst/>
                  <a:ahLst/>
                  <a:rect l="l" t="t" r="r" b="b"/>
                  <a:pathLst>
                    <a:path w="6" h="6">
                      <a:moveTo>
                        <a:pt x="0" y="5"/>
                      </a:moveTo>
                      <a:lnTo>
                        <a:pt x="0" y="0"/>
                      </a:lnTo>
                      <a:lnTo>
                        <a:pt x="3" y="2"/>
                      </a:lnTo>
                      <a:lnTo>
                        <a:pt x="5" y="0"/>
                      </a:lnTo>
                      <a:lnTo>
                        <a:pt x="3" y="5"/>
                      </a:lnTo>
                      <a:lnTo>
                        <a:pt x="0" y="5"/>
                      </a:lnTo>
                    </a:path>
                  </a:pathLst>
                </a:custGeom>
                <a:solidFill>
                  <a:srgbClr val="ccffcc"/>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1084" name=""/>
                <p:cNvSpPr/>
                <p:nvPr/>
              </p:nvSpPr>
              <p:spPr>
                <a:xfrm>
                  <a:off x="7108920" y="4065120"/>
                  <a:ext cx="9360" cy="9720"/>
                </a:xfrm>
                <a:custGeom>
                  <a:avLst/>
                  <a:gdLst/>
                  <a:ahLst/>
                  <a:rect l="l" t="t" r="r" b="b"/>
                  <a:pathLst>
                    <a:path w="6" h="6">
                      <a:moveTo>
                        <a:pt x="0" y="5"/>
                      </a:moveTo>
                      <a:lnTo>
                        <a:pt x="0" y="0"/>
                      </a:lnTo>
                      <a:lnTo>
                        <a:pt x="3" y="2"/>
                      </a:lnTo>
                      <a:lnTo>
                        <a:pt x="5" y="0"/>
                      </a:lnTo>
                      <a:lnTo>
                        <a:pt x="3" y="5"/>
                      </a:lnTo>
                      <a:lnTo>
                        <a:pt x="0" y="5"/>
                      </a:lnTo>
                    </a:path>
                  </a:pathLst>
                </a:custGeom>
                <a:noFill/>
                <a:ln cap="rnd" w="12600">
                  <a:solidFill>
                    <a:srgbClr val="99ff99"/>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1085" name=""/>
                <p:cNvSpPr/>
                <p:nvPr/>
              </p:nvSpPr>
              <p:spPr>
                <a:xfrm>
                  <a:off x="7121520" y="4065120"/>
                  <a:ext cx="6480" cy="9720"/>
                </a:xfrm>
                <a:custGeom>
                  <a:avLst/>
                  <a:gdLst/>
                  <a:ahLst/>
                  <a:rect l="l" t="t" r="r" b="b"/>
                  <a:pathLst>
                    <a:path w="4" h="6">
                      <a:moveTo>
                        <a:pt x="0" y="4"/>
                      </a:moveTo>
                      <a:lnTo>
                        <a:pt x="3" y="0"/>
                      </a:lnTo>
                      <a:lnTo>
                        <a:pt x="2" y="5"/>
                      </a:lnTo>
                      <a:lnTo>
                        <a:pt x="0" y="4"/>
                      </a:lnTo>
                    </a:path>
                  </a:pathLst>
                </a:custGeom>
                <a:solidFill>
                  <a:srgbClr val="ccffcc"/>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1086" name=""/>
                <p:cNvSpPr/>
                <p:nvPr/>
              </p:nvSpPr>
              <p:spPr>
                <a:xfrm>
                  <a:off x="7121520" y="4065120"/>
                  <a:ext cx="6480" cy="9720"/>
                </a:xfrm>
                <a:custGeom>
                  <a:avLst/>
                  <a:gdLst/>
                  <a:ahLst/>
                  <a:rect l="l" t="t" r="r" b="b"/>
                  <a:pathLst>
                    <a:path w="4" h="6">
                      <a:moveTo>
                        <a:pt x="0" y="4"/>
                      </a:moveTo>
                      <a:lnTo>
                        <a:pt x="3" y="0"/>
                      </a:lnTo>
                      <a:lnTo>
                        <a:pt x="2" y="5"/>
                      </a:lnTo>
                      <a:lnTo>
                        <a:pt x="0" y="4"/>
                      </a:lnTo>
                    </a:path>
                  </a:pathLst>
                </a:custGeom>
                <a:noFill/>
                <a:ln cap="rnd" w="12600">
                  <a:solidFill>
                    <a:srgbClr val="99ff99"/>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1087" name=""/>
                <p:cNvSpPr/>
                <p:nvPr/>
              </p:nvSpPr>
              <p:spPr>
                <a:xfrm>
                  <a:off x="7132680" y="4065120"/>
                  <a:ext cx="15840" cy="8280"/>
                </a:xfrm>
                <a:custGeom>
                  <a:avLst/>
                  <a:gdLst/>
                  <a:ahLst/>
                  <a:rect l="l" t="t" r="r" b="b"/>
                  <a:pathLst>
                    <a:path w="12" h="5">
                      <a:moveTo>
                        <a:pt x="0" y="0"/>
                      </a:moveTo>
                      <a:lnTo>
                        <a:pt x="11" y="2"/>
                      </a:lnTo>
                      <a:lnTo>
                        <a:pt x="2" y="4"/>
                      </a:lnTo>
                      <a:lnTo>
                        <a:pt x="0" y="0"/>
                      </a:lnTo>
                    </a:path>
                  </a:pathLst>
                </a:custGeom>
                <a:solidFill>
                  <a:srgbClr val="ccffcc"/>
                </a:solidFill>
                <a:ln w="0">
                  <a:noFill/>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Times New Roman"/>
                  </a:endParaRPr>
                </a:p>
              </p:txBody>
            </p:sp>
            <p:sp>
              <p:nvSpPr>
                <p:cNvPr id="1088" name=""/>
                <p:cNvSpPr/>
                <p:nvPr/>
              </p:nvSpPr>
              <p:spPr>
                <a:xfrm>
                  <a:off x="7132680" y="4065120"/>
                  <a:ext cx="15840" cy="8280"/>
                </a:xfrm>
                <a:custGeom>
                  <a:avLst/>
                  <a:gdLst/>
                  <a:ahLst/>
                  <a:rect l="l" t="t" r="r" b="b"/>
                  <a:pathLst>
                    <a:path w="12" h="5">
                      <a:moveTo>
                        <a:pt x="0" y="0"/>
                      </a:moveTo>
                      <a:lnTo>
                        <a:pt x="11" y="2"/>
                      </a:lnTo>
                      <a:lnTo>
                        <a:pt x="2" y="4"/>
                      </a:lnTo>
                      <a:lnTo>
                        <a:pt x="0" y="0"/>
                      </a:lnTo>
                    </a:path>
                  </a:pathLst>
                </a:custGeom>
                <a:noFill/>
                <a:ln cap="rnd" w="12600">
                  <a:solidFill>
                    <a:srgbClr val="99ff99"/>
                  </a:solidFill>
                  <a:round/>
                </a:ln>
              </p:spPr>
              <p:style>
                <a:lnRef idx="0"/>
                <a:fillRef idx="0"/>
                <a:effectRef idx="0"/>
                <a:fontRef idx="minor"/>
              </p:style>
              <p:txBody>
                <a:bodyPr lIns="90000" rIns="90000" tIns="-38520" bIns="-38520" anchor="t">
                  <a:noAutofit/>
                </a:bodyPr>
                <a:p>
                  <a:endParaRPr b="0" lang="en-US" sz="2400" strike="noStrike" u="none">
                    <a:solidFill>
                      <a:srgbClr val="000000"/>
                    </a:solidFill>
                    <a:effectLst/>
                    <a:uFillTx/>
                    <a:latin typeface="Times New Roman"/>
                  </a:endParaRPr>
                </a:p>
              </p:txBody>
            </p:sp>
            <p:sp>
              <p:nvSpPr>
                <p:cNvPr id="1089" name=""/>
                <p:cNvSpPr/>
                <p:nvPr/>
              </p:nvSpPr>
              <p:spPr>
                <a:xfrm>
                  <a:off x="7099200" y="4114440"/>
                  <a:ext cx="11160" cy="11160"/>
                </a:xfrm>
                <a:custGeom>
                  <a:avLst/>
                  <a:gdLst/>
                  <a:ahLst/>
                  <a:rect l="l" t="t" r="r" b="b"/>
                  <a:pathLst>
                    <a:path w="8" h="8">
                      <a:moveTo>
                        <a:pt x="0" y="7"/>
                      </a:moveTo>
                      <a:lnTo>
                        <a:pt x="7" y="0"/>
                      </a:lnTo>
                      <a:lnTo>
                        <a:pt x="5" y="5"/>
                      </a:lnTo>
                      <a:lnTo>
                        <a:pt x="0" y="7"/>
                      </a:lnTo>
                    </a:path>
                  </a:pathLst>
                </a:custGeom>
                <a:solidFill>
                  <a:srgbClr val="ccffcc"/>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1090" name=""/>
                <p:cNvSpPr/>
                <p:nvPr/>
              </p:nvSpPr>
              <p:spPr>
                <a:xfrm>
                  <a:off x="7099200" y="4114440"/>
                  <a:ext cx="11160" cy="11160"/>
                </a:xfrm>
                <a:custGeom>
                  <a:avLst/>
                  <a:gdLst/>
                  <a:ahLst/>
                  <a:rect l="l" t="t" r="r" b="b"/>
                  <a:pathLst>
                    <a:path w="8" h="8">
                      <a:moveTo>
                        <a:pt x="0" y="7"/>
                      </a:moveTo>
                      <a:lnTo>
                        <a:pt x="7" y="0"/>
                      </a:lnTo>
                      <a:lnTo>
                        <a:pt x="5" y="5"/>
                      </a:lnTo>
                      <a:lnTo>
                        <a:pt x="0" y="7"/>
                      </a:lnTo>
                    </a:path>
                  </a:pathLst>
                </a:custGeom>
                <a:noFill/>
                <a:ln cap="rnd" w="12600">
                  <a:solidFill>
                    <a:srgbClr val="99ff99"/>
                  </a:solidFill>
                  <a:round/>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1091" name=""/>
                <p:cNvSpPr/>
                <p:nvPr/>
              </p:nvSpPr>
              <p:spPr>
                <a:xfrm>
                  <a:off x="7113600" y="4071600"/>
                  <a:ext cx="77760" cy="41400"/>
                </a:xfrm>
                <a:custGeom>
                  <a:avLst/>
                  <a:gdLst/>
                  <a:ahLst/>
                  <a:rect l="l" t="t" r="r" b="b"/>
                  <a:pathLst>
                    <a:path w="56" h="30">
                      <a:moveTo>
                        <a:pt x="24" y="14"/>
                      </a:moveTo>
                      <a:lnTo>
                        <a:pt x="16" y="25"/>
                      </a:lnTo>
                      <a:lnTo>
                        <a:pt x="5" y="29"/>
                      </a:lnTo>
                      <a:lnTo>
                        <a:pt x="0" y="29"/>
                      </a:lnTo>
                      <a:lnTo>
                        <a:pt x="4" y="18"/>
                      </a:lnTo>
                      <a:lnTo>
                        <a:pt x="18" y="10"/>
                      </a:lnTo>
                      <a:lnTo>
                        <a:pt x="24" y="3"/>
                      </a:lnTo>
                      <a:lnTo>
                        <a:pt x="55" y="0"/>
                      </a:lnTo>
                      <a:lnTo>
                        <a:pt x="55" y="3"/>
                      </a:lnTo>
                      <a:lnTo>
                        <a:pt x="24" y="14"/>
                      </a:lnTo>
                    </a:path>
                  </a:pathLst>
                </a:custGeom>
                <a:solidFill>
                  <a:srgbClr val="ccffcc"/>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092" name=""/>
                <p:cNvSpPr/>
                <p:nvPr/>
              </p:nvSpPr>
              <p:spPr>
                <a:xfrm>
                  <a:off x="7113600" y="4071600"/>
                  <a:ext cx="77760" cy="41400"/>
                </a:xfrm>
                <a:custGeom>
                  <a:avLst/>
                  <a:gdLst/>
                  <a:ahLst/>
                  <a:rect l="l" t="t" r="r" b="b"/>
                  <a:pathLst>
                    <a:path w="56" h="30">
                      <a:moveTo>
                        <a:pt x="24" y="14"/>
                      </a:moveTo>
                      <a:lnTo>
                        <a:pt x="16" y="25"/>
                      </a:lnTo>
                      <a:lnTo>
                        <a:pt x="5" y="29"/>
                      </a:lnTo>
                      <a:lnTo>
                        <a:pt x="0" y="29"/>
                      </a:lnTo>
                      <a:lnTo>
                        <a:pt x="4" y="18"/>
                      </a:lnTo>
                      <a:lnTo>
                        <a:pt x="18" y="10"/>
                      </a:lnTo>
                      <a:lnTo>
                        <a:pt x="24" y="3"/>
                      </a:lnTo>
                      <a:lnTo>
                        <a:pt x="55" y="0"/>
                      </a:lnTo>
                      <a:lnTo>
                        <a:pt x="55" y="3"/>
                      </a:lnTo>
                      <a:lnTo>
                        <a:pt x="24" y="14"/>
                      </a:lnTo>
                    </a:path>
                  </a:pathLst>
                </a:custGeom>
                <a:noFill/>
                <a:ln cap="rnd" w="12600">
                  <a:solidFill>
                    <a:srgbClr val="99ff99"/>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093" name=""/>
                <p:cNvSpPr/>
                <p:nvPr/>
              </p:nvSpPr>
              <p:spPr>
                <a:xfrm>
                  <a:off x="7162920" y="4054320"/>
                  <a:ext cx="20520" cy="10800"/>
                </a:xfrm>
                <a:custGeom>
                  <a:avLst/>
                  <a:gdLst/>
                  <a:ahLst/>
                  <a:rect l="l" t="t" r="r" b="b"/>
                  <a:pathLst>
                    <a:path w="15" h="8">
                      <a:moveTo>
                        <a:pt x="0" y="7"/>
                      </a:moveTo>
                      <a:lnTo>
                        <a:pt x="0" y="2"/>
                      </a:lnTo>
                      <a:lnTo>
                        <a:pt x="11" y="0"/>
                      </a:lnTo>
                      <a:lnTo>
                        <a:pt x="14" y="2"/>
                      </a:lnTo>
                      <a:lnTo>
                        <a:pt x="9" y="5"/>
                      </a:lnTo>
                      <a:lnTo>
                        <a:pt x="0" y="7"/>
                      </a:lnTo>
                    </a:path>
                  </a:pathLst>
                </a:custGeom>
                <a:solidFill>
                  <a:srgbClr val="ccffcc"/>
                </a:solid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1094" name=""/>
                <p:cNvSpPr/>
                <p:nvPr/>
              </p:nvSpPr>
              <p:spPr>
                <a:xfrm>
                  <a:off x="7162920" y="4054320"/>
                  <a:ext cx="20520" cy="10800"/>
                </a:xfrm>
                <a:custGeom>
                  <a:avLst/>
                  <a:gdLst/>
                  <a:ahLst/>
                  <a:rect l="l" t="t" r="r" b="b"/>
                  <a:pathLst>
                    <a:path w="15" h="8">
                      <a:moveTo>
                        <a:pt x="0" y="7"/>
                      </a:moveTo>
                      <a:lnTo>
                        <a:pt x="0" y="2"/>
                      </a:lnTo>
                      <a:lnTo>
                        <a:pt x="11" y="0"/>
                      </a:lnTo>
                      <a:lnTo>
                        <a:pt x="14" y="2"/>
                      </a:lnTo>
                      <a:lnTo>
                        <a:pt x="9" y="5"/>
                      </a:lnTo>
                      <a:lnTo>
                        <a:pt x="0" y="7"/>
                      </a:lnTo>
                    </a:path>
                  </a:pathLst>
                </a:custGeom>
                <a:noFill/>
                <a:ln cap="rnd" w="12600">
                  <a:solidFill>
                    <a:srgbClr val="99ff99"/>
                  </a:solidFill>
                  <a:round/>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1095" name=""/>
                <p:cNvSpPr/>
                <p:nvPr/>
              </p:nvSpPr>
              <p:spPr>
                <a:xfrm>
                  <a:off x="7277040" y="4043160"/>
                  <a:ext cx="11160" cy="21960"/>
                </a:xfrm>
                <a:custGeom>
                  <a:avLst/>
                  <a:gdLst/>
                  <a:ahLst/>
                  <a:rect l="l" t="t" r="r" b="b"/>
                  <a:pathLst>
                    <a:path w="8" h="15">
                      <a:moveTo>
                        <a:pt x="0" y="10"/>
                      </a:moveTo>
                      <a:lnTo>
                        <a:pt x="4" y="0"/>
                      </a:lnTo>
                      <a:lnTo>
                        <a:pt x="7" y="1"/>
                      </a:lnTo>
                      <a:lnTo>
                        <a:pt x="7" y="7"/>
                      </a:lnTo>
                      <a:lnTo>
                        <a:pt x="2" y="14"/>
                      </a:lnTo>
                      <a:lnTo>
                        <a:pt x="0" y="10"/>
                      </a:lnTo>
                    </a:path>
                  </a:pathLst>
                </a:custGeom>
                <a:solidFill>
                  <a:srgbClr val="ccffcc"/>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1096" name=""/>
                <p:cNvSpPr/>
                <p:nvPr/>
              </p:nvSpPr>
              <p:spPr>
                <a:xfrm>
                  <a:off x="7277040" y="4043160"/>
                  <a:ext cx="11160" cy="21960"/>
                </a:xfrm>
                <a:custGeom>
                  <a:avLst/>
                  <a:gdLst/>
                  <a:ahLst/>
                  <a:rect l="l" t="t" r="r" b="b"/>
                  <a:pathLst>
                    <a:path w="8" h="15">
                      <a:moveTo>
                        <a:pt x="0" y="10"/>
                      </a:moveTo>
                      <a:lnTo>
                        <a:pt x="4" y="0"/>
                      </a:lnTo>
                      <a:lnTo>
                        <a:pt x="7" y="1"/>
                      </a:lnTo>
                      <a:lnTo>
                        <a:pt x="7" y="7"/>
                      </a:lnTo>
                      <a:lnTo>
                        <a:pt x="2" y="14"/>
                      </a:lnTo>
                      <a:lnTo>
                        <a:pt x="0" y="10"/>
                      </a:lnTo>
                    </a:path>
                  </a:pathLst>
                </a:custGeom>
                <a:noFill/>
                <a:ln cap="rnd" w="12600">
                  <a:solidFill>
                    <a:srgbClr val="99ff99"/>
                  </a:solidFill>
                  <a:round/>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1097" name=""/>
                <p:cNvSpPr/>
                <p:nvPr/>
              </p:nvSpPr>
              <p:spPr>
                <a:xfrm>
                  <a:off x="7337520" y="4025520"/>
                  <a:ext cx="9360" cy="17640"/>
                </a:xfrm>
                <a:custGeom>
                  <a:avLst/>
                  <a:gdLst/>
                  <a:ahLst/>
                  <a:rect l="l" t="t" r="r" b="b"/>
                  <a:pathLst>
                    <a:path w="7" h="12">
                      <a:moveTo>
                        <a:pt x="0" y="0"/>
                      </a:moveTo>
                      <a:lnTo>
                        <a:pt x="6" y="5"/>
                      </a:lnTo>
                      <a:lnTo>
                        <a:pt x="2" y="11"/>
                      </a:lnTo>
                      <a:lnTo>
                        <a:pt x="0" y="5"/>
                      </a:lnTo>
                      <a:lnTo>
                        <a:pt x="2" y="7"/>
                      </a:lnTo>
                      <a:lnTo>
                        <a:pt x="0" y="0"/>
                      </a:lnTo>
                    </a:path>
                  </a:pathLst>
                </a:custGeom>
                <a:solidFill>
                  <a:srgbClr val="ccffcc"/>
                </a:solidFill>
                <a:ln w="0">
                  <a:noFill/>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1098" name=""/>
                <p:cNvSpPr/>
                <p:nvPr/>
              </p:nvSpPr>
              <p:spPr>
                <a:xfrm>
                  <a:off x="7337520" y="4025520"/>
                  <a:ext cx="9360" cy="17640"/>
                </a:xfrm>
                <a:custGeom>
                  <a:avLst/>
                  <a:gdLst/>
                  <a:ahLst/>
                  <a:rect l="l" t="t" r="r" b="b"/>
                  <a:pathLst>
                    <a:path w="7" h="12">
                      <a:moveTo>
                        <a:pt x="0" y="0"/>
                      </a:moveTo>
                      <a:lnTo>
                        <a:pt x="6" y="5"/>
                      </a:lnTo>
                      <a:lnTo>
                        <a:pt x="2" y="11"/>
                      </a:lnTo>
                      <a:lnTo>
                        <a:pt x="0" y="5"/>
                      </a:lnTo>
                      <a:lnTo>
                        <a:pt x="2" y="7"/>
                      </a:lnTo>
                      <a:lnTo>
                        <a:pt x="0" y="0"/>
                      </a:lnTo>
                    </a:path>
                  </a:pathLst>
                </a:custGeom>
                <a:noFill/>
                <a:ln cap="rnd" w="12600">
                  <a:solidFill>
                    <a:srgbClr val="99ff99"/>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1099" name=""/>
                <p:cNvSpPr/>
                <p:nvPr/>
              </p:nvSpPr>
              <p:spPr>
                <a:xfrm>
                  <a:off x="7340760" y="4020840"/>
                  <a:ext cx="9360" cy="12600"/>
                </a:xfrm>
                <a:custGeom>
                  <a:avLst/>
                  <a:gdLst/>
                  <a:ahLst/>
                  <a:rect l="l" t="t" r="r" b="b"/>
                  <a:pathLst>
                    <a:path w="7" h="10">
                      <a:moveTo>
                        <a:pt x="0" y="4"/>
                      </a:moveTo>
                      <a:lnTo>
                        <a:pt x="0" y="0"/>
                      </a:lnTo>
                      <a:lnTo>
                        <a:pt x="6" y="6"/>
                      </a:lnTo>
                      <a:lnTo>
                        <a:pt x="6" y="9"/>
                      </a:lnTo>
                      <a:lnTo>
                        <a:pt x="0" y="4"/>
                      </a:lnTo>
                    </a:path>
                  </a:pathLst>
                </a:custGeom>
                <a:solidFill>
                  <a:srgbClr val="ccffcc"/>
                </a:solidFill>
                <a:ln w="0">
                  <a:noFill/>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1100" name=""/>
                <p:cNvSpPr/>
                <p:nvPr/>
              </p:nvSpPr>
              <p:spPr>
                <a:xfrm>
                  <a:off x="7340760" y="4020840"/>
                  <a:ext cx="9360" cy="12600"/>
                </a:xfrm>
                <a:custGeom>
                  <a:avLst/>
                  <a:gdLst/>
                  <a:ahLst/>
                  <a:rect l="l" t="t" r="r" b="b"/>
                  <a:pathLst>
                    <a:path w="7" h="10">
                      <a:moveTo>
                        <a:pt x="0" y="4"/>
                      </a:moveTo>
                      <a:lnTo>
                        <a:pt x="0" y="0"/>
                      </a:lnTo>
                      <a:lnTo>
                        <a:pt x="6" y="6"/>
                      </a:lnTo>
                      <a:lnTo>
                        <a:pt x="6" y="9"/>
                      </a:lnTo>
                      <a:lnTo>
                        <a:pt x="0" y="4"/>
                      </a:lnTo>
                    </a:path>
                  </a:pathLst>
                </a:custGeom>
                <a:noFill/>
                <a:ln cap="rnd" w="12600">
                  <a:solidFill>
                    <a:srgbClr val="99ff99"/>
                  </a:solidFill>
                  <a:round/>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1101" name=""/>
                <p:cNvSpPr/>
                <p:nvPr/>
              </p:nvSpPr>
              <p:spPr>
                <a:xfrm>
                  <a:off x="7340760" y="4008240"/>
                  <a:ext cx="9360" cy="21960"/>
                </a:xfrm>
                <a:custGeom>
                  <a:avLst/>
                  <a:gdLst/>
                  <a:ahLst/>
                  <a:rect l="l" t="t" r="r" b="b"/>
                  <a:pathLst>
                    <a:path w="7" h="16">
                      <a:moveTo>
                        <a:pt x="0" y="5"/>
                      </a:moveTo>
                      <a:lnTo>
                        <a:pt x="4" y="0"/>
                      </a:lnTo>
                      <a:lnTo>
                        <a:pt x="6" y="2"/>
                      </a:lnTo>
                      <a:lnTo>
                        <a:pt x="6" y="15"/>
                      </a:lnTo>
                      <a:lnTo>
                        <a:pt x="2" y="13"/>
                      </a:lnTo>
                      <a:lnTo>
                        <a:pt x="2" y="7"/>
                      </a:lnTo>
                      <a:lnTo>
                        <a:pt x="0" y="5"/>
                      </a:lnTo>
                    </a:path>
                  </a:pathLst>
                </a:custGeom>
                <a:solidFill>
                  <a:srgbClr val="ccffcc"/>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1102" name=""/>
                <p:cNvSpPr/>
                <p:nvPr/>
              </p:nvSpPr>
              <p:spPr>
                <a:xfrm>
                  <a:off x="7340760" y="4008240"/>
                  <a:ext cx="9360" cy="21960"/>
                </a:xfrm>
                <a:custGeom>
                  <a:avLst/>
                  <a:gdLst/>
                  <a:ahLst/>
                  <a:rect l="l" t="t" r="r" b="b"/>
                  <a:pathLst>
                    <a:path w="7" h="16">
                      <a:moveTo>
                        <a:pt x="0" y="5"/>
                      </a:moveTo>
                      <a:lnTo>
                        <a:pt x="4" y="0"/>
                      </a:lnTo>
                      <a:lnTo>
                        <a:pt x="6" y="2"/>
                      </a:lnTo>
                      <a:lnTo>
                        <a:pt x="6" y="15"/>
                      </a:lnTo>
                      <a:lnTo>
                        <a:pt x="2" y="13"/>
                      </a:lnTo>
                      <a:lnTo>
                        <a:pt x="2" y="7"/>
                      </a:lnTo>
                      <a:lnTo>
                        <a:pt x="0" y="5"/>
                      </a:lnTo>
                    </a:path>
                  </a:pathLst>
                </a:custGeom>
                <a:noFill/>
                <a:ln cap="rnd" w="12600">
                  <a:solidFill>
                    <a:srgbClr val="99ff99"/>
                  </a:solidFill>
                  <a:round/>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1103" name=""/>
                <p:cNvSpPr/>
                <p:nvPr/>
              </p:nvSpPr>
              <p:spPr>
                <a:xfrm>
                  <a:off x="7315200" y="4005000"/>
                  <a:ext cx="6480" cy="14400"/>
                </a:xfrm>
                <a:custGeom>
                  <a:avLst/>
                  <a:gdLst/>
                  <a:ahLst/>
                  <a:rect l="l" t="t" r="r" b="b"/>
                  <a:pathLst>
                    <a:path w="5" h="10">
                      <a:moveTo>
                        <a:pt x="0" y="2"/>
                      </a:moveTo>
                      <a:lnTo>
                        <a:pt x="4" y="0"/>
                      </a:lnTo>
                      <a:lnTo>
                        <a:pt x="0" y="9"/>
                      </a:lnTo>
                      <a:lnTo>
                        <a:pt x="0" y="2"/>
                      </a:lnTo>
                    </a:path>
                  </a:pathLst>
                </a:custGeom>
                <a:solidFill>
                  <a:srgbClr val="ccffcc"/>
                </a:solid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104" name=""/>
                <p:cNvSpPr/>
                <p:nvPr/>
              </p:nvSpPr>
              <p:spPr>
                <a:xfrm>
                  <a:off x="7315200" y="4005000"/>
                  <a:ext cx="6480" cy="14400"/>
                </a:xfrm>
                <a:custGeom>
                  <a:avLst/>
                  <a:gdLst/>
                  <a:ahLst/>
                  <a:rect l="l" t="t" r="r" b="b"/>
                  <a:pathLst>
                    <a:path w="5" h="10">
                      <a:moveTo>
                        <a:pt x="0" y="2"/>
                      </a:moveTo>
                      <a:lnTo>
                        <a:pt x="4" y="0"/>
                      </a:lnTo>
                      <a:lnTo>
                        <a:pt x="0" y="9"/>
                      </a:lnTo>
                      <a:lnTo>
                        <a:pt x="0" y="2"/>
                      </a:lnTo>
                    </a:path>
                  </a:pathLst>
                </a:custGeom>
                <a:noFill/>
                <a:ln cap="rnd" w="12600">
                  <a:solidFill>
                    <a:srgbClr val="99ff99"/>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105" name=""/>
                <p:cNvSpPr/>
                <p:nvPr/>
              </p:nvSpPr>
              <p:spPr>
                <a:xfrm>
                  <a:off x="7205760" y="3952440"/>
                  <a:ext cx="66600" cy="24120"/>
                </a:xfrm>
                <a:custGeom>
                  <a:avLst/>
                  <a:gdLst/>
                  <a:ahLst/>
                  <a:rect l="l" t="t" r="r" b="b"/>
                  <a:pathLst>
                    <a:path w="47" h="17">
                      <a:moveTo>
                        <a:pt x="0" y="11"/>
                      </a:moveTo>
                      <a:lnTo>
                        <a:pt x="0" y="7"/>
                      </a:lnTo>
                      <a:lnTo>
                        <a:pt x="4" y="2"/>
                      </a:lnTo>
                      <a:lnTo>
                        <a:pt x="23" y="0"/>
                      </a:lnTo>
                      <a:lnTo>
                        <a:pt x="41" y="4"/>
                      </a:lnTo>
                      <a:lnTo>
                        <a:pt x="46" y="14"/>
                      </a:lnTo>
                      <a:lnTo>
                        <a:pt x="44" y="16"/>
                      </a:lnTo>
                      <a:lnTo>
                        <a:pt x="27" y="9"/>
                      </a:lnTo>
                      <a:lnTo>
                        <a:pt x="20" y="11"/>
                      </a:lnTo>
                      <a:lnTo>
                        <a:pt x="14" y="7"/>
                      </a:lnTo>
                      <a:lnTo>
                        <a:pt x="9" y="11"/>
                      </a:lnTo>
                      <a:lnTo>
                        <a:pt x="4" y="7"/>
                      </a:lnTo>
                      <a:lnTo>
                        <a:pt x="0" y="11"/>
                      </a:lnTo>
                    </a:path>
                  </a:pathLst>
                </a:custGeom>
                <a:solidFill>
                  <a:srgbClr val="ccffcc"/>
                </a:solidFill>
                <a:ln w="0">
                  <a:noFill/>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1106" name=""/>
                <p:cNvSpPr/>
                <p:nvPr/>
              </p:nvSpPr>
              <p:spPr>
                <a:xfrm>
                  <a:off x="7205760" y="3952440"/>
                  <a:ext cx="66600" cy="24120"/>
                </a:xfrm>
                <a:custGeom>
                  <a:avLst/>
                  <a:gdLst/>
                  <a:ahLst/>
                  <a:rect l="l" t="t" r="r" b="b"/>
                  <a:pathLst>
                    <a:path w="47" h="17">
                      <a:moveTo>
                        <a:pt x="0" y="11"/>
                      </a:moveTo>
                      <a:lnTo>
                        <a:pt x="0" y="7"/>
                      </a:lnTo>
                      <a:lnTo>
                        <a:pt x="4" y="2"/>
                      </a:lnTo>
                      <a:lnTo>
                        <a:pt x="23" y="0"/>
                      </a:lnTo>
                      <a:lnTo>
                        <a:pt x="41" y="4"/>
                      </a:lnTo>
                      <a:lnTo>
                        <a:pt x="46" y="14"/>
                      </a:lnTo>
                      <a:lnTo>
                        <a:pt x="44" y="16"/>
                      </a:lnTo>
                      <a:lnTo>
                        <a:pt x="27" y="9"/>
                      </a:lnTo>
                      <a:lnTo>
                        <a:pt x="20" y="11"/>
                      </a:lnTo>
                      <a:lnTo>
                        <a:pt x="14" y="7"/>
                      </a:lnTo>
                      <a:lnTo>
                        <a:pt x="9" y="11"/>
                      </a:lnTo>
                      <a:lnTo>
                        <a:pt x="4" y="7"/>
                      </a:lnTo>
                      <a:lnTo>
                        <a:pt x="0" y="11"/>
                      </a:lnTo>
                    </a:path>
                  </a:pathLst>
                </a:custGeom>
                <a:noFill/>
                <a:ln cap="rnd" w="12600">
                  <a:solidFill>
                    <a:srgbClr val="99ff99"/>
                  </a:solidFill>
                  <a:round/>
                </a:ln>
              </p:spPr>
              <p:style>
                <a:lnRef idx="0"/>
                <a:fillRef idx="0"/>
                <a:effectRef idx="0"/>
                <a:fontRef idx="minor"/>
              </p:style>
              <p:txBody>
                <a:bodyPr lIns="90000" rIns="90000" tIns="-22680" bIns="-22680" anchor="t">
                  <a:noAutofit/>
                </a:bodyPr>
                <a:p>
                  <a:endParaRPr b="0" lang="en-US" sz="2400" strike="noStrike" u="none">
                    <a:solidFill>
                      <a:srgbClr val="000000"/>
                    </a:solidFill>
                    <a:effectLst/>
                    <a:uFillTx/>
                    <a:latin typeface="Times New Roman"/>
                  </a:endParaRPr>
                </a:p>
              </p:txBody>
            </p:sp>
            <p:sp>
              <p:nvSpPr>
                <p:cNvPr id="1107" name=""/>
                <p:cNvSpPr/>
                <p:nvPr/>
              </p:nvSpPr>
              <p:spPr>
                <a:xfrm>
                  <a:off x="7246800" y="3930480"/>
                  <a:ext cx="12960" cy="7920"/>
                </a:xfrm>
                <a:custGeom>
                  <a:avLst/>
                  <a:gdLst/>
                  <a:ahLst/>
                  <a:rect l="l" t="t" r="r" b="b"/>
                  <a:pathLst>
                    <a:path w="9" h="6">
                      <a:moveTo>
                        <a:pt x="0" y="1"/>
                      </a:moveTo>
                      <a:lnTo>
                        <a:pt x="8" y="0"/>
                      </a:lnTo>
                      <a:lnTo>
                        <a:pt x="8" y="5"/>
                      </a:lnTo>
                      <a:lnTo>
                        <a:pt x="4" y="5"/>
                      </a:lnTo>
                      <a:lnTo>
                        <a:pt x="0" y="1"/>
                      </a:lnTo>
                    </a:path>
                  </a:pathLst>
                </a:custGeom>
                <a:solidFill>
                  <a:srgbClr val="ccffcc"/>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108" name=""/>
                <p:cNvSpPr/>
                <p:nvPr/>
              </p:nvSpPr>
              <p:spPr>
                <a:xfrm>
                  <a:off x="7246800" y="3930480"/>
                  <a:ext cx="12960" cy="7920"/>
                </a:xfrm>
                <a:custGeom>
                  <a:avLst/>
                  <a:gdLst/>
                  <a:ahLst/>
                  <a:rect l="l" t="t" r="r" b="b"/>
                  <a:pathLst>
                    <a:path w="9" h="6">
                      <a:moveTo>
                        <a:pt x="0" y="1"/>
                      </a:moveTo>
                      <a:lnTo>
                        <a:pt x="8" y="0"/>
                      </a:lnTo>
                      <a:lnTo>
                        <a:pt x="8" y="5"/>
                      </a:lnTo>
                      <a:lnTo>
                        <a:pt x="4" y="5"/>
                      </a:lnTo>
                      <a:lnTo>
                        <a:pt x="0" y="1"/>
                      </a:lnTo>
                    </a:path>
                  </a:pathLst>
                </a:custGeom>
                <a:noFill/>
                <a:ln cap="rnd" w="12600">
                  <a:solidFill>
                    <a:srgbClr val="99ff99"/>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109" name=""/>
                <p:cNvSpPr/>
                <p:nvPr/>
              </p:nvSpPr>
              <p:spPr>
                <a:xfrm>
                  <a:off x="7264440" y="3914640"/>
                  <a:ext cx="9360" cy="9360"/>
                </a:xfrm>
                <a:custGeom>
                  <a:avLst/>
                  <a:gdLst/>
                  <a:ahLst/>
                  <a:rect l="l" t="t" r="r" b="b"/>
                  <a:pathLst>
                    <a:path w="6" h="6">
                      <a:moveTo>
                        <a:pt x="0" y="0"/>
                      </a:moveTo>
                      <a:lnTo>
                        <a:pt x="5" y="0"/>
                      </a:lnTo>
                      <a:lnTo>
                        <a:pt x="5" y="5"/>
                      </a:lnTo>
                      <a:lnTo>
                        <a:pt x="2" y="3"/>
                      </a:lnTo>
                      <a:lnTo>
                        <a:pt x="0" y="0"/>
                      </a:lnTo>
                    </a:path>
                  </a:pathLst>
                </a:custGeom>
                <a:solidFill>
                  <a:srgbClr val="ccffcc"/>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1110" name=""/>
                <p:cNvSpPr/>
                <p:nvPr/>
              </p:nvSpPr>
              <p:spPr>
                <a:xfrm>
                  <a:off x="7264440" y="3914640"/>
                  <a:ext cx="9360" cy="9360"/>
                </a:xfrm>
                <a:custGeom>
                  <a:avLst/>
                  <a:gdLst/>
                  <a:ahLst/>
                  <a:rect l="l" t="t" r="r" b="b"/>
                  <a:pathLst>
                    <a:path w="6" h="6">
                      <a:moveTo>
                        <a:pt x="0" y="0"/>
                      </a:moveTo>
                      <a:lnTo>
                        <a:pt x="5" y="0"/>
                      </a:lnTo>
                      <a:lnTo>
                        <a:pt x="5" y="5"/>
                      </a:lnTo>
                      <a:lnTo>
                        <a:pt x="2" y="3"/>
                      </a:lnTo>
                      <a:lnTo>
                        <a:pt x="0" y="0"/>
                      </a:lnTo>
                    </a:path>
                  </a:pathLst>
                </a:custGeom>
                <a:noFill/>
                <a:ln cap="rnd" w="12600">
                  <a:solidFill>
                    <a:srgbClr val="99ff99"/>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1111" name=""/>
                <p:cNvSpPr/>
                <p:nvPr/>
              </p:nvSpPr>
              <p:spPr>
                <a:xfrm>
                  <a:off x="7259760" y="3893760"/>
                  <a:ext cx="19080" cy="11160"/>
                </a:xfrm>
                <a:custGeom>
                  <a:avLst/>
                  <a:gdLst/>
                  <a:ahLst/>
                  <a:rect l="l" t="t" r="r" b="b"/>
                  <a:pathLst>
                    <a:path w="14" h="8">
                      <a:moveTo>
                        <a:pt x="0" y="2"/>
                      </a:moveTo>
                      <a:lnTo>
                        <a:pt x="4" y="0"/>
                      </a:lnTo>
                      <a:lnTo>
                        <a:pt x="13" y="4"/>
                      </a:lnTo>
                      <a:lnTo>
                        <a:pt x="7" y="7"/>
                      </a:lnTo>
                      <a:lnTo>
                        <a:pt x="0" y="2"/>
                      </a:lnTo>
                    </a:path>
                  </a:pathLst>
                </a:custGeom>
                <a:solidFill>
                  <a:srgbClr val="ccffcc"/>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1112" name=""/>
                <p:cNvSpPr/>
                <p:nvPr/>
              </p:nvSpPr>
              <p:spPr>
                <a:xfrm>
                  <a:off x="7259760" y="3893760"/>
                  <a:ext cx="19080" cy="11160"/>
                </a:xfrm>
                <a:custGeom>
                  <a:avLst/>
                  <a:gdLst/>
                  <a:ahLst/>
                  <a:rect l="l" t="t" r="r" b="b"/>
                  <a:pathLst>
                    <a:path w="14" h="8">
                      <a:moveTo>
                        <a:pt x="0" y="2"/>
                      </a:moveTo>
                      <a:lnTo>
                        <a:pt x="4" y="0"/>
                      </a:lnTo>
                      <a:lnTo>
                        <a:pt x="13" y="4"/>
                      </a:lnTo>
                      <a:lnTo>
                        <a:pt x="7" y="7"/>
                      </a:lnTo>
                      <a:lnTo>
                        <a:pt x="0" y="2"/>
                      </a:lnTo>
                    </a:path>
                  </a:pathLst>
                </a:custGeom>
                <a:noFill/>
                <a:ln cap="rnd" w="12600">
                  <a:solidFill>
                    <a:srgbClr val="99ff99"/>
                  </a:solidFill>
                  <a:round/>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1113" name=""/>
                <p:cNvSpPr/>
                <p:nvPr/>
              </p:nvSpPr>
              <p:spPr>
                <a:xfrm>
                  <a:off x="7370640" y="3927240"/>
                  <a:ext cx="27000" cy="6120"/>
                </a:xfrm>
                <a:custGeom>
                  <a:avLst/>
                  <a:gdLst/>
                  <a:ahLst/>
                  <a:rect l="l" t="t" r="r" b="b"/>
                  <a:pathLst>
                    <a:path w="19" h="4">
                      <a:moveTo>
                        <a:pt x="4" y="0"/>
                      </a:moveTo>
                      <a:lnTo>
                        <a:pt x="16" y="2"/>
                      </a:lnTo>
                      <a:lnTo>
                        <a:pt x="18" y="3"/>
                      </a:lnTo>
                      <a:lnTo>
                        <a:pt x="0" y="2"/>
                      </a:lnTo>
                      <a:lnTo>
                        <a:pt x="4" y="0"/>
                      </a:lnTo>
                    </a:path>
                  </a:pathLst>
                </a:custGeom>
                <a:solidFill>
                  <a:srgbClr val="ccffcc"/>
                </a:solidFill>
                <a:ln w="0">
                  <a:no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114" name=""/>
                <p:cNvSpPr/>
                <p:nvPr/>
              </p:nvSpPr>
              <p:spPr>
                <a:xfrm>
                  <a:off x="7370640" y="3927240"/>
                  <a:ext cx="27000" cy="6120"/>
                </a:xfrm>
                <a:custGeom>
                  <a:avLst/>
                  <a:gdLst/>
                  <a:ahLst/>
                  <a:rect l="l" t="t" r="r" b="b"/>
                  <a:pathLst>
                    <a:path w="19" h="4">
                      <a:moveTo>
                        <a:pt x="4" y="0"/>
                      </a:moveTo>
                      <a:lnTo>
                        <a:pt x="16" y="2"/>
                      </a:lnTo>
                      <a:lnTo>
                        <a:pt x="18" y="3"/>
                      </a:lnTo>
                      <a:lnTo>
                        <a:pt x="0" y="2"/>
                      </a:lnTo>
                      <a:lnTo>
                        <a:pt x="4" y="0"/>
                      </a:lnTo>
                    </a:path>
                  </a:pathLst>
                </a:custGeom>
                <a:noFill/>
                <a:ln cap="rnd" w="12600">
                  <a:solidFill>
                    <a:srgbClr val="99ff99"/>
                  </a:solidFill>
                  <a:round/>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115" name=""/>
                <p:cNvSpPr/>
                <p:nvPr/>
              </p:nvSpPr>
              <p:spPr>
                <a:xfrm>
                  <a:off x="7369200" y="3909600"/>
                  <a:ext cx="15840" cy="11160"/>
                </a:xfrm>
                <a:custGeom>
                  <a:avLst/>
                  <a:gdLst/>
                  <a:ahLst/>
                  <a:rect l="l" t="t" r="r" b="b"/>
                  <a:pathLst>
                    <a:path w="11" h="8">
                      <a:moveTo>
                        <a:pt x="0" y="0"/>
                      </a:moveTo>
                      <a:lnTo>
                        <a:pt x="5" y="0"/>
                      </a:lnTo>
                      <a:lnTo>
                        <a:pt x="10" y="7"/>
                      </a:lnTo>
                      <a:lnTo>
                        <a:pt x="7" y="7"/>
                      </a:lnTo>
                      <a:lnTo>
                        <a:pt x="0" y="0"/>
                      </a:lnTo>
                    </a:path>
                  </a:pathLst>
                </a:custGeom>
                <a:solidFill>
                  <a:srgbClr val="ccffcc"/>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1116" name=""/>
                <p:cNvSpPr/>
                <p:nvPr/>
              </p:nvSpPr>
              <p:spPr>
                <a:xfrm>
                  <a:off x="7369200" y="3909600"/>
                  <a:ext cx="15840" cy="11160"/>
                </a:xfrm>
                <a:custGeom>
                  <a:avLst/>
                  <a:gdLst/>
                  <a:ahLst/>
                  <a:rect l="l" t="t" r="r" b="b"/>
                  <a:pathLst>
                    <a:path w="11" h="8">
                      <a:moveTo>
                        <a:pt x="0" y="0"/>
                      </a:moveTo>
                      <a:lnTo>
                        <a:pt x="5" y="0"/>
                      </a:lnTo>
                      <a:lnTo>
                        <a:pt x="10" y="7"/>
                      </a:lnTo>
                      <a:lnTo>
                        <a:pt x="7" y="7"/>
                      </a:lnTo>
                      <a:lnTo>
                        <a:pt x="0" y="0"/>
                      </a:lnTo>
                    </a:path>
                  </a:pathLst>
                </a:custGeom>
                <a:noFill/>
                <a:ln cap="rnd" w="12600">
                  <a:solidFill>
                    <a:srgbClr val="99ff99"/>
                  </a:solidFill>
                  <a:round/>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1117" name=""/>
                <p:cNvSpPr/>
                <p:nvPr/>
              </p:nvSpPr>
              <p:spPr>
                <a:xfrm>
                  <a:off x="7209000" y="3966840"/>
                  <a:ext cx="6120" cy="9720"/>
                </a:xfrm>
                <a:custGeom>
                  <a:avLst/>
                  <a:gdLst/>
                  <a:ahLst/>
                  <a:rect l="l" t="t" r="r" b="b"/>
                  <a:pathLst>
                    <a:path w="5" h="6">
                      <a:moveTo>
                        <a:pt x="0" y="5"/>
                      </a:moveTo>
                      <a:lnTo>
                        <a:pt x="0" y="2"/>
                      </a:lnTo>
                      <a:lnTo>
                        <a:pt x="4" y="0"/>
                      </a:lnTo>
                      <a:lnTo>
                        <a:pt x="0" y="5"/>
                      </a:lnTo>
                    </a:path>
                  </a:pathLst>
                </a:custGeom>
                <a:solidFill>
                  <a:srgbClr val="ccffcc"/>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1118" name=""/>
                <p:cNvSpPr/>
                <p:nvPr/>
              </p:nvSpPr>
              <p:spPr>
                <a:xfrm>
                  <a:off x="7209000" y="3966840"/>
                  <a:ext cx="6120" cy="9720"/>
                </a:xfrm>
                <a:custGeom>
                  <a:avLst/>
                  <a:gdLst/>
                  <a:ahLst/>
                  <a:rect l="l" t="t" r="r" b="b"/>
                  <a:pathLst>
                    <a:path w="5" h="6">
                      <a:moveTo>
                        <a:pt x="0" y="5"/>
                      </a:moveTo>
                      <a:lnTo>
                        <a:pt x="0" y="2"/>
                      </a:lnTo>
                      <a:lnTo>
                        <a:pt x="4" y="0"/>
                      </a:lnTo>
                      <a:lnTo>
                        <a:pt x="0" y="5"/>
                      </a:lnTo>
                    </a:path>
                  </a:pathLst>
                </a:custGeom>
                <a:noFill/>
                <a:ln cap="rnd" w="12600">
                  <a:solidFill>
                    <a:srgbClr val="99ff99"/>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1119" name=""/>
                <p:cNvSpPr/>
                <p:nvPr/>
              </p:nvSpPr>
              <p:spPr>
                <a:xfrm>
                  <a:off x="6956280" y="3962160"/>
                  <a:ext cx="6480" cy="19080"/>
                </a:xfrm>
                <a:custGeom>
                  <a:avLst/>
                  <a:gdLst/>
                  <a:ahLst/>
                  <a:rect l="l" t="t" r="r" b="b"/>
                  <a:pathLst>
                    <a:path w="4" h="14">
                      <a:moveTo>
                        <a:pt x="2" y="0"/>
                      </a:moveTo>
                      <a:lnTo>
                        <a:pt x="3" y="9"/>
                      </a:lnTo>
                      <a:lnTo>
                        <a:pt x="0" y="13"/>
                      </a:lnTo>
                      <a:lnTo>
                        <a:pt x="0" y="6"/>
                      </a:lnTo>
                      <a:lnTo>
                        <a:pt x="2" y="0"/>
                      </a:lnTo>
                    </a:path>
                  </a:pathLst>
                </a:custGeom>
                <a:solidFill>
                  <a:srgbClr val="ccffcc"/>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120" name=""/>
                <p:cNvSpPr/>
                <p:nvPr/>
              </p:nvSpPr>
              <p:spPr>
                <a:xfrm>
                  <a:off x="6956280" y="3962160"/>
                  <a:ext cx="6480" cy="19080"/>
                </a:xfrm>
                <a:custGeom>
                  <a:avLst/>
                  <a:gdLst/>
                  <a:ahLst/>
                  <a:rect l="l" t="t" r="r" b="b"/>
                  <a:pathLst>
                    <a:path w="4" h="14">
                      <a:moveTo>
                        <a:pt x="2" y="0"/>
                      </a:moveTo>
                      <a:lnTo>
                        <a:pt x="3" y="9"/>
                      </a:lnTo>
                      <a:lnTo>
                        <a:pt x="0" y="13"/>
                      </a:lnTo>
                      <a:lnTo>
                        <a:pt x="0" y="6"/>
                      </a:lnTo>
                      <a:lnTo>
                        <a:pt x="2" y="0"/>
                      </a:lnTo>
                    </a:path>
                  </a:pathLst>
                </a:custGeom>
                <a:noFill/>
                <a:ln cap="rnd" w="12600">
                  <a:solidFill>
                    <a:srgbClr val="99ff99"/>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121" name=""/>
                <p:cNvSpPr/>
                <p:nvPr/>
              </p:nvSpPr>
              <p:spPr>
                <a:xfrm>
                  <a:off x="6804000" y="3801600"/>
                  <a:ext cx="211320" cy="179640"/>
                </a:xfrm>
                <a:custGeom>
                  <a:avLst/>
                  <a:gdLst/>
                  <a:ahLst/>
                  <a:rect l="l" t="t" r="r" b="b"/>
                  <a:pathLst>
                    <a:path w="152" h="130">
                      <a:moveTo>
                        <a:pt x="131" y="3"/>
                      </a:moveTo>
                      <a:lnTo>
                        <a:pt x="123" y="0"/>
                      </a:lnTo>
                      <a:lnTo>
                        <a:pt x="104" y="1"/>
                      </a:lnTo>
                      <a:lnTo>
                        <a:pt x="87" y="38"/>
                      </a:lnTo>
                      <a:lnTo>
                        <a:pt x="83" y="43"/>
                      </a:lnTo>
                      <a:lnTo>
                        <a:pt x="78" y="45"/>
                      </a:lnTo>
                      <a:lnTo>
                        <a:pt x="68" y="49"/>
                      </a:lnTo>
                      <a:lnTo>
                        <a:pt x="58" y="43"/>
                      </a:lnTo>
                      <a:lnTo>
                        <a:pt x="51" y="43"/>
                      </a:lnTo>
                      <a:lnTo>
                        <a:pt x="40" y="52"/>
                      </a:lnTo>
                      <a:lnTo>
                        <a:pt x="23" y="52"/>
                      </a:lnTo>
                      <a:lnTo>
                        <a:pt x="14" y="49"/>
                      </a:lnTo>
                      <a:lnTo>
                        <a:pt x="9" y="36"/>
                      </a:lnTo>
                      <a:lnTo>
                        <a:pt x="7" y="36"/>
                      </a:lnTo>
                      <a:lnTo>
                        <a:pt x="2" y="43"/>
                      </a:lnTo>
                      <a:lnTo>
                        <a:pt x="0" y="60"/>
                      </a:lnTo>
                      <a:lnTo>
                        <a:pt x="4" y="74"/>
                      </a:lnTo>
                      <a:lnTo>
                        <a:pt x="9" y="78"/>
                      </a:lnTo>
                      <a:lnTo>
                        <a:pt x="14" y="85"/>
                      </a:lnTo>
                      <a:lnTo>
                        <a:pt x="20" y="113"/>
                      </a:lnTo>
                      <a:lnTo>
                        <a:pt x="33" y="113"/>
                      </a:lnTo>
                      <a:lnTo>
                        <a:pt x="42" y="109"/>
                      </a:lnTo>
                      <a:lnTo>
                        <a:pt x="44" y="120"/>
                      </a:lnTo>
                      <a:lnTo>
                        <a:pt x="54" y="118"/>
                      </a:lnTo>
                      <a:lnTo>
                        <a:pt x="62" y="113"/>
                      </a:lnTo>
                      <a:lnTo>
                        <a:pt x="71" y="116"/>
                      </a:lnTo>
                      <a:lnTo>
                        <a:pt x="71" y="120"/>
                      </a:lnTo>
                      <a:lnTo>
                        <a:pt x="80" y="118"/>
                      </a:lnTo>
                      <a:lnTo>
                        <a:pt x="83" y="122"/>
                      </a:lnTo>
                      <a:lnTo>
                        <a:pt x="87" y="129"/>
                      </a:lnTo>
                      <a:lnTo>
                        <a:pt x="89" y="129"/>
                      </a:lnTo>
                      <a:lnTo>
                        <a:pt x="107" y="120"/>
                      </a:lnTo>
                      <a:lnTo>
                        <a:pt x="116" y="102"/>
                      </a:lnTo>
                      <a:lnTo>
                        <a:pt x="111" y="94"/>
                      </a:lnTo>
                      <a:lnTo>
                        <a:pt x="123" y="85"/>
                      </a:lnTo>
                      <a:lnTo>
                        <a:pt x="129" y="74"/>
                      </a:lnTo>
                      <a:lnTo>
                        <a:pt x="131" y="62"/>
                      </a:lnTo>
                      <a:lnTo>
                        <a:pt x="139" y="54"/>
                      </a:lnTo>
                      <a:lnTo>
                        <a:pt x="139" y="51"/>
                      </a:lnTo>
                      <a:lnTo>
                        <a:pt x="142" y="54"/>
                      </a:lnTo>
                      <a:lnTo>
                        <a:pt x="151" y="54"/>
                      </a:lnTo>
                      <a:lnTo>
                        <a:pt x="137" y="38"/>
                      </a:lnTo>
                      <a:lnTo>
                        <a:pt x="139" y="32"/>
                      </a:lnTo>
                      <a:lnTo>
                        <a:pt x="125" y="12"/>
                      </a:lnTo>
                      <a:lnTo>
                        <a:pt x="135" y="11"/>
                      </a:lnTo>
                      <a:lnTo>
                        <a:pt x="129" y="5"/>
                      </a:lnTo>
                      <a:lnTo>
                        <a:pt x="131" y="3"/>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2" name=""/>
                <p:cNvSpPr/>
                <p:nvPr/>
              </p:nvSpPr>
              <p:spPr>
                <a:xfrm>
                  <a:off x="6804000" y="3801600"/>
                  <a:ext cx="211320" cy="179640"/>
                </a:xfrm>
                <a:custGeom>
                  <a:avLst/>
                  <a:gdLst/>
                  <a:ahLst/>
                  <a:rect l="l" t="t" r="r" b="b"/>
                  <a:pathLst>
                    <a:path w="152" h="130">
                      <a:moveTo>
                        <a:pt x="131" y="3"/>
                      </a:moveTo>
                      <a:lnTo>
                        <a:pt x="123" y="0"/>
                      </a:lnTo>
                      <a:lnTo>
                        <a:pt x="104" y="1"/>
                      </a:lnTo>
                      <a:lnTo>
                        <a:pt x="87" y="38"/>
                      </a:lnTo>
                      <a:lnTo>
                        <a:pt x="83" y="43"/>
                      </a:lnTo>
                      <a:lnTo>
                        <a:pt x="78" y="45"/>
                      </a:lnTo>
                      <a:lnTo>
                        <a:pt x="68" y="49"/>
                      </a:lnTo>
                      <a:lnTo>
                        <a:pt x="58" y="43"/>
                      </a:lnTo>
                      <a:lnTo>
                        <a:pt x="51" y="43"/>
                      </a:lnTo>
                      <a:lnTo>
                        <a:pt x="40" y="52"/>
                      </a:lnTo>
                      <a:lnTo>
                        <a:pt x="23" y="52"/>
                      </a:lnTo>
                      <a:lnTo>
                        <a:pt x="14" y="49"/>
                      </a:lnTo>
                      <a:lnTo>
                        <a:pt x="9" y="36"/>
                      </a:lnTo>
                      <a:lnTo>
                        <a:pt x="7" y="36"/>
                      </a:lnTo>
                      <a:lnTo>
                        <a:pt x="2" y="43"/>
                      </a:lnTo>
                      <a:lnTo>
                        <a:pt x="0" y="60"/>
                      </a:lnTo>
                      <a:lnTo>
                        <a:pt x="4" y="74"/>
                      </a:lnTo>
                      <a:lnTo>
                        <a:pt x="9" y="78"/>
                      </a:lnTo>
                      <a:lnTo>
                        <a:pt x="14" y="85"/>
                      </a:lnTo>
                      <a:lnTo>
                        <a:pt x="20" y="113"/>
                      </a:lnTo>
                      <a:lnTo>
                        <a:pt x="33" y="113"/>
                      </a:lnTo>
                      <a:lnTo>
                        <a:pt x="42" y="109"/>
                      </a:lnTo>
                      <a:lnTo>
                        <a:pt x="44" y="120"/>
                      </a:lnTo>
                      <a:lnTo>
                        <a:pt x="54" y="118"/>
                      </a:lnTo>
                      <a:lnTo>
                        <a:pt x="62" y="113"/>
                      </a:lnTo>
                      <a:lnTo>
                        <a:pt x="71" y="116"/>
                      </a:lnTo>
                      <a:lnTo>
                        <a:pt x="71" y="120"/>
                      </a:lnTo>
                      <a:lnTo>
                        <a:pt x="80" y="118"/>
                      </a:lnTo>
                      <a:lnTo>
                        <a:pt x="83" y="122"/>
                      </a:lnTo>
                      <a:lnTo>
                        <a:pt x="87" y="129"/>
                      </a:lnTo>
                      <a:lnTo>
                        <a:pt x="89" y="129"/>
                      </a:lnTo>
                      <a:lnTo>
                        <a:pt x="107" y="120"/>
                      </a:lnTo>
                      <a:lnTo>
                        <a:pt x="116" y="102"/>
                      </a:lnTo>
                      <a:lnTo>
                        <a:pt x="111" y="94"/>
                      </a:lnTo>
                      <a:lnTo>
                        <a:pt x="123" y="85"/>
                      </a:lnTo>
                      <a:lnTo>
                        <a:pt x="129" y="74"/>
                      </a:lnTo>
                      <a:lnTo>
                        <a:pt x="131" y="62"/>
                      </a:lnTo>
                      <a:lnTo>
                        <a:pt x="139" y="54"/>
                      </a:lnTo>
                      <a:lnTo>
                        <a:pt x="139" y="51"/>
                      </a:lnTo>
                      <a:lnTo>
                        <a:pt x="142" y="54"/>
                      </a:lnTo>
                      <a:lnTo>
                        <a:pt x="151" y="54"/>
                      </a:lnTo>
                      <a:lnTo>
                        <a:pt x="137" y="38"/>
                      </a:lnTo>
                      <a:lnTo>
                        <a:pt x="139" y="32"/>
                      </a:lnTo>
                      <a:lnTo>
                        <a:pt x="125" y="12"/>
                      </a:lnTo>
                      <a:lnTo>
                        <a:pt x="135" y="11"/>
                      </a:lnTo>
                      <a:lnTo>
                        <a:pt x="129" y="5"/>
                      </a:lnTo>
                      <a:lnTo>
                        <a:pt x="131" y="3"/>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3" name=""/>
                <p:cNvSpPr/>
                <p:nvPr/>
              </p:nvSpPr>
              <p:spPr>
                <a:xfrm>
                  <a:off x="6723000" y="4017600"/>
                  <a:ext cx="198360" cy="61920"/>
                </a:xfrm>
                <a:custGeom>
                  <a:avLst/>
                  <a:gdLst/>
                  <a:ahLst/>
                  <a:rect l="l" t="t" r="r" b="b"/>
                  <a:pathLst>
                    <a:path w="142" h="45">
                      <a:moveTo>
                        <a:pt x="104" y="37"/>
                      </a:moveTo>
                      <a:lnTo>
                        <a:pt x="99" y="37"/>
                      </a:lnTo>
                      <a:lnTo>
                        <a:pt x="85" y="35"/>
                      </a:lnTo>
                      <a:lnTo>
                        <a:pt x="68" y="28"/>
                      </a:lnTo>
                      <a:lnTo>
                        <a:pt x="54" y="28"/>
                      </a:lnTo>
                      <a:lnTo>
                        <a:pt x="50" y="29"/>
                      </a:lnTo>
                      <a:lnTo>
                        <a:pt x="26" y="24"/>
                      </a:lnTo>
                      <a:lnTo>
                        <a:pt x="17" y="20"/>
                      </a:lnTo>
                      <a:lnTo>
                        <a:pt x="21" y="19"/>
                      </a:lnTo>
                      <a:lnTo>
                        <a:pt x="2" y="13"/>
                      </a:lnTo>
                      <a:lnTo>
                        <a:pt x="0" y="11"/>
                      </a:lnTo>
                      <a:lnTo>
                        <a:pt x="5" y="11"/>
                      </a:lnTo>
                      <a:lnTo>
                        <a:pt x="12" y="2"/>
                      </a:lnTo>
                      <a:lnTo>
                        <a:pt x="15" y="0"/>
                      </a:lnTo>
                      <a:lnTo>
                        <a:pt x="24" y="2"/>
                      </a:lnTo>
                      <a:lnTo>
                        <a:pt x="33" y="0"/>
                      </a:lnTo>
                      <a:lnTo>
                        <a:pt x="33" y="4"/>
                      </a:lnTo>
                      <a:lnTo>
                        <a:pt x="46" y="6"/>
                      </a:lnTo>
                      <a:lnTo>
                        <a:pt x="55" y="15"/>
                      </a:lnTo>
                      <a:lnTo>
                        <a:pt x="77" y="17"/>
                      </a:lnTo>
                      <a:lnTo>
                        <a:pt x="83" y="9"/>
                      </a:lnTo>
                      <a:lnTo>
                        <a:pt x="87" y="8"/>
                      </a:lnTo>
                      <a:lnTo>
                        <a:pt x="90" y="13"/>
                      </a:lnTo>
                      <a:lnTo>
                        <a:pt x="95" y="11"/>
                      </a:lnTo>
                      <a:lnTo>
                        <a:pt x="110" y="15"/>
                      </a:lnTo>
                      <a:lnTo>
                        <a:pt x="120" y="28"/>
                      </a:lnTo>
                      <a:lnTo>
                        <a:pt x="139" y="29"/>
                      </a:lnTo>
                      <a:lnTo>
                        <a:pt x="139" y="39"/>
                      </a:lnTo>
                      <a:lnTo>
                        <a:pt x="141" y="44"/>
                      </a:lnTo>
                      <a:lnTo>
                        <a:pt x="121" y="37"/>
                      </a:lnTo>
                      <a:lnTo>
                        <a:pt x="113" y="39"/>
                      </a:lnTo>
                      <a:lnTo>
                        <a:pt x="104" y="37"/>
                      </a:lnTo>
                    </a:path>
                  </a:pathLst>
                </a:custGeom>
                <a:solidFill>
                  <a:srgbClr val="ccffcc"/>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1124" name=""/>
                <p:cNvSpPr/>
                <p:nvPr/>
              </p:nvSpPr>
              <p:spPr>
                <a:xfrm>
                  <a:off x="6723000" y="4017600"/>
                  <a:ext cx="198360" cy="61920"/>
                </a:xfrm>
                <a:custGeom>
                  <a:avLst/>
                  <a:gdLst/>
                  <a:ahLst/>
                  <a:rect l="l" t="t" r="r" b="b"/>
                  <a:pathLst>
                    <a:path w="142" h="45">
                      <a:moveTo>
                        <a:pt x="104" y="37"/>
                      </a:moveTo>
                      <a:lnTo>
                        <a:pt x="99" y="37"/>
                      </a:lnTo>
                      <a:lnTo>
                        <a:pt x="85" y="35"/>
                      </a:lnTo>
                      <a:lnTo>
                        <a:pt x="68" y="28"/>
                      </a:lnTo>
                      <a:lnTo>
                        <a:pt x="54" y="28"/>
                      </a:lnTo>
                      <a:lnTo>
                        <a:pt x="50" y="29"/>
                      </a:lnTo>
                      <a:lnTo>
                        <a:pt x="26" y="24"/>
                      </a:lnTo>
                      <a:lnTo>
                        <a:pt x="17" y="20"/>
                      </a:lnTo>
                      <a:lnTo>
                        <a:pt x="21" y="19"/>
                      </a:lnTo>
                      <a:lnTo>
                        <a:pt x="2" y="13"/>
                      </a:lnTo>
                      <a:lnTo>
                        <a:pt x="0" y="11"/>
                      </a:lnTo>
                      <a:lnTo>
                        <a:pt x="5" y="11"/>
                      </a:lnTo>
                      <a:lnTo>
                        <a:pt x="12" y="2"/>
                      </a:lnTo>
                      <a:lnTo>
                        <a:pt x="15" y="0"/>
                      </a:lnTo>
                      <a:lnTo>
                        <a:pt x="24" y="2"/>
                      </a:lnTo>
                      <a:lnTo>
                        <a:pt x="33" y="0"/>
                      </a:lnTo>
                      <a:lnTo>
                        <a:pt x="33" y="4"/>
                      </a:lnTo>
                      <a:lnTo>
                        <a:pt x="46" y="6"/>
                      </a:lnTo>
                      <a:lnTo>
                        <a:pt x="55" y="15"/>
                      </a:lnTo>
                      <a:lnTo>
                        <a:pt x="77" y="17"/>
                      </a:lnTo>
                      <a:lnTo>
                        <a:pt x="83" y="9"/>
                      </a:lnTo>
                      <a:lnTo>
                        <a:pt x="87" y="8"/>
                      </a:lnTo>
                      <a:lnTo>
                        <a:pt x="90" y="13"/>
                      </a:lnTo>
                      <a:lnTo>
                        <a:pt x="95" y="11"/>
                      </a:lnTo>
                      <a:lnTo>
                        <a:pt x="110" y="15"/>
                      </a:lnTo>
                      <a:lnTo>
                        <a:pt x="120" y="28"/>
                      </a:lnTo>
                      <a:lnTo>
                        <a:pt x="139" y="29"/>
                      </a:lnTo>
                      <a:lnTo>
                        <a:pt x="139" y="39"/>
                      </a:lnTo>
                      <a:lnTo>
                        <a:pt x="141" y="44"/>
                      </a:lnTo>
                      <a:lnTo>
                        <a:pt x="121" y="37"/>
                      </a:lnTo>
                      <a:lnTo>
                        <a:pt x="113" y="39"/>
                      </a:lnTo>
                      <a:lnTo>
                        <a:pt x="104" y="37"/>
                      </a:lnTo>
                    </a:path>
                  </a:pathLst>
                </a:custGeom>
                <a:noFill/>
                <a:ln cap="rnd" w="12600">
                  <a:solidFill>
                    <a:srgbClr val="99ff99"/>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1125" name=""/>
                <p:cNvSpPr/>
                <p:nvPr/>
              </p:nvSpPr>
              <p:spPr>
                <a:xfrm>
                  <a:off x="6775560" y="3946320"/>
                  <a:ext cx="15840" cy="14040"/>
                </a:xfrm>
                <a:custGeom>
                  <a:avLst/>
                  <a:gdLst/>
                  <a:ahLst/>
                  <a:rect l="l" t="t" r="r" b="b"/>
                  <a:pathLst>
                    <a:path w="11" h="10">
                      <a:moveTo>
                        <a:pt x="2" y="0"/>
                      </a:moveTo>
                      <a:lnTo>
                        <a:pt x="10" y="4"/>
                      </a:lnTo>
                      <a:lnTo>
                        <a:pt x="8" y="9"/>
                      </a:lnTo>
                      <a:lnTo>
                        <a:pt x="0" y="8"/>
                      </a:lnTo>
                      <a:lnTo>
                        <a:pt x="2" y="0"/>
                      </a:lnTo>
                    </a:path>
                  </a:pathLst>
                </a:custGeom>
                <a:solidFill>
                  <a:srgbClr val="ccffcc"/>
                </a:solid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1126" name=""/>
                <p:cNvSpPr/>
                <p:nvPr/>
              </p:nvSpPr>
              <p:spPr>
                <a:xfrm>
                  <a:off x="6775560" y="3946320"/>
                  <a:ext cx="15840" cy="14040"/>
                </a:xfrm>
                <a:custGeom>
                  <a:avLst/>
                  <a:gdLst/>
                  <a:ahLst/>
                  <a:rect l="l" t="t" r="r" b="b"/>
                  <a:pathLst>
                    <a:path w="11" h="10">
                      <a:moveTo>
                        <a:pt x="2" y="0"/>
                      </a:moveTo>
                      <a:lnTo>
                        <a:pt x="10" y="4"/>
                      </a:lnTo>
                      <a:lnTo>
                        <a:pt x="8" y="9"/>
                      </a:lnTo>
                      <a:lnTo>
                        <a:pt x="0" y="8"/>
                      </a:lnTo>
                      <a:lnTo>
                        <a:pt x="2" y="0"/>
                      </a:lnTo>
                    </a:path>
                  </a:pathLst>
                </a:custGeom>
                <a:noFill/>
                <a:ln cap="rnd" w="12600">
                  <a:solidFill>
                    <a:srgbClr val="99ff99"/>
                  </a:solidFill>
                  <a:round/>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1127" name=""/>
                <p:cNvSpPr/>
                <p:nvPr/>
              </p:nvSpPr>
              <p:spPr>
                <a:xfrm>
                  <a:off x="6723000" y="3924000"/>
                  <a:ext cx="33480" cy="34920"/>
                </a:xfrm>
                <a:custGeom>
                  <a:avLst/>
                  <a:gdLst/>
                  <a:ahLst/>
                  <a:rect l="l" t="t" r="r" b="b"/>
                  <a:pathLst>
                    <a:path w="24" h="25">
                      <a:moveTo>
                        <a:pt x="0" y="7"/>
                      </a:moveTo>
                      <a:lnTo>
                        <a:pt x="2" y="2"/>
                      </a:lnTo>
                      <a:lnTo>
                        <a:pt x="8" y="4"/>
                      </a:lnTo>
                      <a:lnTo>
                        <a:pt x="12" y="0"/>
                      </a:lnTo>
                      <a:lnTo>
                        <a:pt x="17" y="14"/>
                      </a:lnTo>
                      <a:lnTo>
                        <a:pt x="23" y="16"/>
                      </a:lnTo>
                      <a:lnTo>
                        <a:pt x="23" y="24"/>
                      </a:lnTo>
                      <a:lnTo>
                        <a:pt x="14" y="20"/>
                      </a:lnTo>
                      <a:lnTo>
                        <a:pt x="10" y="11"/>
                      </a:lnTo>
                      <a:lnTo>
                        <a:pt x="0" y="7"/>
                      </a:lnTo>
                    </a:path>
                  </a:pathLst>
                </a:custGeom>
                <a:solidFill>
                  <a:srgbClr val="ccffcc"/>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1128" name=""/>
                <p:cNvSpPr/>
                <p:nvPr/>
              </p:nvSpPr>
              <p:spPr>
                <a:xfrm>
                  <a:off x="6723000" y="3924000"/>
                  <a:ext cx="33480" cy="34920"/>
                </a:xfrm>
                <a:custGeom>
                  <a:avLst/>
                  <a:gdLst/>
                  <a:ahLst/>
                  <a:rect l="l" t="t" r="r" b="b"/>
                  <a:pathLst>
                    <a:path w="24" h="25">
                      <a:moveTo>
                        <a:pt x="0" y="7"/>
                      </a:moveTo>
                      <a:lnTo>
                        <a:pt x="2" y="2"/>
                      </a:lnTo>
                      <a:lnTo>
                        <a:pt x="8" y="4"/>
                      </a:lnTo>
                      <a:lnTo>
                        <a:pt x="12" y="0"/>
                      </a:lnTo>
                      <a:lnTo>
                        <a:pt x="17" y="14"/>
                      </a:lnTo>
                      <a:lnTo>
                        <a:pt x="23" y="16"/>
                      </a:lnTo>
                      <a:lnTo>
                        <a:pt x="23" y="24"/>
                      </a:lnTo>
                      <a:lnTo>
                        <a:pt x="14" y="20"/>
                      </a:lnTo>
                      <a:lnTo>
                        <a:pt x="10" y="11"/>
                      </a:lnTo>
                      <a:lnTo>
                        <a:pt x="0" y="7"/>
                      </a:lnTo>
                    </a:path>
                  </a:pathLst>
                </a:custGeom>
                <a:noFill/>
                <a:ln cap="rnd" w="12600">
                  <a:solidFill>
                    <a:srgbClr val="99ff99"/>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1129" name=""/>
                <p:cNvSpPr/>
                <p:nvPr/>
              </p:nvSpPr>
              <p:spPr>
                <a:xfrm>
                  <a:off x="6703920" y="3900240"/>
                  <a:ext cx="6480" cy="7920"/>
                </a:xfrm>
                <a:custGeom>
                  <a:avLst/>
                  <a:gdLst/>
                  <a:ahLst/>
                  <a:rect l="l" t="t" r="r" b="b"/>
                  <a:pathLst>
                    <a:path w="5" h="6">
                      <a:moveTo>
                        <a:pt x="0" y="3"/>
                      </a:moveTo>
                      <a:lnTo>
                        <a:pt x="4" y="0"/>
                      </a:lnTo>
                      <a:lnTo>
                        <a:pt x="4" y="5"/>
                      </a:lnTo>
                      <a:lnTo>
                        <a:pt x="2" y="5"/>
                      </a:lnTo>
                      <a:lnTo>
                        <a:pt x="0" y="3"/>
                      </a:lnTo>
                    </a:path>
                  </a:pathLst>
                </a:custGeom>
                <a:solidFill>
                  <a:srgbClr val="ccffcc"/>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130" name=""/>
                <p:cNvSpPr/>
                <p:nvPr/>
              </p:nvSpPr>
              <p:spPr>
                <a:xfrm>
                  <a:off x="6703920" y="3900240"/>
                  <a:ext cx="6480" cy="7920"/>
                </a:xfrm>
                <a:custGeom>
                  <a:avLst/>
                  <a:gdLst/>
                  <a:ahLst/>
                  <a:rect l="l" t="t" r="r" b="b"/>
                  <a:pathLst>
                    <a:path w="5" h="6">
                      <a:moveTo>
                        <a:pt x="0" y="3"/>
                      </a:moveTo>
                      <a:lnTo>
                        <a:pt x="4" y="0"/>
                      </a:lnTo>
                      <a:lnTo>
                        <a:pt x="4" y="5"/>
                      </a:lnTo>
                      <a:lnTo>
                        <a:pt x="2" y="5"/>
                      </a:lnTo>
                      <a:lnTo>
                        <a:pt x="0" y="3"/>
                      </a:lnTo>
                    </a:path>
                  </a:pathLst>
                </a:custGeom>
                <a:noFill/>
                <a:ln cap="rnd" w="12600">
                  <a:solidFill>
                    <a:srgbClr val="99ff99"/>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131" name=""/>
                <p:cNvSpPr/>
                <p:nvPr/>
              </p:nvSpPr>
              <p:spPr>
                <a:xfrm>
                  <a:off x="6703920" y="3870000"/>
                  <a:ext cx="6480" cy="7920"/>
                </a:xfrm>
                <a:custGeom>
                  <a:avLst/>
                  <a:gdLst/>
                  <a:ahLst/>
                  <a:rect l="l" t="t" r="r" b="b"/>
                  <a:pathLst>
                    <a:path w="5" h="6">
                      <a:moveTo>
                        <a:pt x="4" y="0"/>
                      </a:moveTo>
                      <a:lnTo>
                        <a:pt x="4" y="5"/>
                      </a:lnTo>
                      <a:lnTo>
                        <a:pt x="0" y="0"/>
                      </a:lnTo>
                      <a:lnTo>
                        <a:pt x="4" y="0"/>
                      </a:lnTo>
                    </a:path>
                  </a:pathLst>
                </a:custGeom>
                <a:solidFill>
                  <a:srgbClr val="ccffcc"/>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132" name=""/>
                <p:cNvSpPr/>
                <p:nvPr/>
              </p:nvSpPr>
              <p:spPr>
                <a:xfrm>
                  <a:off x="6703920" y="3870000"/>
                  <a:ext cx="6480" cy="7920"/>
                </a:xfrm>
                <a:custGeom>
                  <a:avLst/>
                  <a:gdLst/>
                  <a:ahLst/>
                  <a:rect l="l" t="t" r="r" b="b"/>
                  <a:pathLst>
                    <a:path w="5" h="6">
                      <a:moveTo>
                        <a:pt x="4" y="0"/>
                      </a:moveTo>
                      <a:lnTo>
                        <a:pt x="4" y="5"/>
                      </a:lnTo>
                      <a:lnTo>
                        <a:pt x="0" y="0"/>
                      </a:lnTo>
                      <a:lnTo>
                        <a:pt x="4" y="0"/>
                      </a:lnTo>
                    </a:path>
                  </a:pathLst>
                </a:custGeom>
                <a:noFill/>
                <a:ln cap="rnd" w="12600">
                  <a:solidFill>
                    <a:srgbClr val="99ff99"/>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133" name=""/>
                <p:cNvSpPr/>
                <p:nvPr/>
              </p:nvSpPr>
              <p:spPr>
                <a:xfrm>
                  <a:off x="6588000" y="3914640"/>
                  <a:ext cx="11160" cy="17280"/>
                </a:xfrm>
                <a:custGeom>
                  <a:avLst/>
                  <a:gdLst/>
                  <a:ahLst/>
                  <a:rect l="l" t="t" r="r" b="b"/>
                  <a:pathLst>
                    <a:path w="8" h="12">
                      <a:moveTo>
                        <a:pt x="0" y="0"/>
                      </a:moveTo>
                      <a:lnTo>
                        <a:pt x="4" y="0"/>
                      </a:lnTo>
                      <a:lnTo>
                        <a:pt x="7" y="11"/>
                      </a:lnTo>
                      <a:lnTo>
                        <a:pt x="0" y="7"/>
                      </a:lnTo>
                      <a:lnTo>
                        <a:pt x="0" y="0"/>
                      </a:lnTo>
                    </a:path>
                  </a:pathLst>
                </a:custGeom>
                <a:solidFill>
                  <a:srgbClr val="ccffcc"/>
                </a:solidFill>
                <a:ln w="0">
                  <a:noFill/>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134" name=""/>
                <p:cNvSpPr/>
                <p:nvPr/>
              </p:nvSpPr>
              <p:spPr>
                <a:xfrm>
                  <a:off x="6588000" y="3914640"/>
                  <a:ext cx="11160" cy="17280"/>
                </a:xfrm>
                <a:custGeom>
                  <a:avLst/>
                  <a:gdLst/>
                  <a:ahLst/>
                  <a:rect l="l" t="t" r="r" b="b"/>
                  <a:pathLst>
                    <a:path w="8" h="12">
                      <a:moveTo>
                        <a:pt x="0" y="0"/>
                      </a:moveTo>
                      <a:lnTo>
                        <a:pt x="4" y="0"/>
                      </a:lnTo>
                      <a:lnTo>
                        <a:pt x="7" y="11"/>
                      </a:lnTo>
                      <a:lnTo>
                        <a:pt x="0" y="7"/>
                      </a:lnTo>
                      <a:lnTo>
                        <a:pt x="0" y="0"/>
                      </a:lnTo>
                    </a:path>
                  </a:pathLst>
                </a:custGeom>
                <a:noFill/>
                <a:ln cap="rnd" w="12600">
                  <a:solidFill>
                    <a:srgbClr val="99ff99"/>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135" name=""/>
                <p:cNvSpPr/>
                <p:nvPr/>
              </p:nvSpPr>
              <p:spPr>
                <a:xfrm>
                  <a:off x="6654960" y="3858840"/>
                  <a:ext cx="12600" cy="6480"/>
                </a:xfrm>
                <a:custGeom>
                  <a:avLst/>
                  <a:gdLst/>
                  <a:ahLst/>
                  <a:rect l="l" t="t" r="r" b="b"/>
                  <a:pathLst>
                    <a:path w="9" h="5">
                      <a:moveTo>
                        <a:pt x="0" y="0"/>
                      </a:moveTo>
                      <a:lnTo>
                        <a:pt x="8" y="2"/>
                      </a:lnTo>
                      <a:lnTo>
                        <a:pt x="8" y="4"/>
                      </a:lnTo>
                      <a:lnTo>
                        <a:pt x="0" y="0"/>
                      </a:lnTo>
                    </a:path>
                  </a:pathLst>
                </a:custGeom>
                <a:solidFill>
                  <a:srgbClr val="ccffcc"/>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136" name=""/>
                <p:cNvSpPr/>
                <p:nvPr/>
              </p:nvSpPr>
              <p:spPr>
                <a:xfrm>
                  <a:off x="6654960" y="3858840"/>
                  <a:ext cx="12600" cy="6480"/>
                </a:xfrm>
                <a:custGeom>
                  <a:avLst/>
                  <a:gdLst/>
                  <a:ahLst/>
                  <a:rect l="l" t="t" r="r" b="b"/>
                  <a:pathLst>
                    <a:path w="9" h="5">
                      <a:moveTo>
                        <a:pt x="0" y="0"/>
                      </a:moveTo>
                      <a:lnTo>
                        <a:pt x="8" y="2"/>
                      </a:lnTo>
                      <a:lnTo>
                        <a:pt x="8" y="4"/>
                      </a:lnTo>
                      <a:lnTo>
                        <a:pt x="0" y="0"/>
                      </a:lnTo>
                    </a:path>
                  </a:pathLst>
                </a:custGeom>
                <a:noFill/>
                <a:ln cap="rnd" w="12600">
                  <a:solidFill>
                    <a:srgbClr val="99ff99"/>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137" name=""/>
                <p:cNvSpPr/>
                <p:nvPr/>
              </p:nvSpPr>
              <p:spPr>
                <a:xfrm>
                  <a:off x="6643800" y="3850920"/>
                  <a:ext cx="7920" cy="7920"/>
                </a:xfrm>
                <a:custGeom>
                  <a:avLst/>
                  <a:gdLst/>
                  <a:ahLst/>
                  <a:rect l="l" t="t" r="r" b="b"/>
                  <a:pathLst>
                    <a:path w="6" h="5">
                      <a:moveTo>
                        <a:pt x="5" y="4"/>
                      </a:moveTo>
                      <a:lnTo>
                        <a:pt x="0" y="0"/>
                      </a:lnTo>
                      <a:lnTo>
                        <a:pt x="5" y="0"/>
                      </a:lnTo>
                      <a:lnTo>
                        <a:pt x="5" y="4"/>
                      </a:lnTo>
                    </a:path>
                  </a:pathLst>
                </a:custGeom>
                <a:solidFill>
                  <a:srgbClr val="ccffcc"/>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138" name=""/>
                <p:cNvSpPr/>
                <p:nvPr/>
              </p:nvSpPr>
              <p:spPr>
                <a:xfrm>
                  <a:off x="6643800" y="3850920"/>
                  <a:ext cx="7920" cy="7920"/>
                </a:xfrm>
                <a:custGeom>
                  <a:avLst/>
                  <a:gdLst/>
                  <a:ahLst/>
                  <a:rect l="l" t="t" r="r" b="b"/>
                  <a:pathLst>
                    <a:path w="6" h="5">
                      <a:moveTo>
                        <a:pt x="5" y="4"/>
                      </a:moveTo>
                      <a:lnTo>
                        <a:pt x="0" y="0"/>
                      </a:lnTo>
                      <a:lnTo>
                        <a:pt x="5" y="0"/>
                      </a:lnTo>
                      <a:lnTo>
                        <a:pt x="5" y="4"/>
                      </a:lnTo>
                    </a:path>
                  </a:pathLst>
                </a:custGeom>
                <a:noFill/>
                <a:ln cap="rnd" w="12600">
                  <a:solidFill>
                    <a:srgbClr val="99ff99"/>
                  </a:solidFill>
                  <a:round/>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139" name=""/>
                <p:cNvSpPr/>
                <p:nvPr/>
              </p:nvSpPr>
              <p:spPr>
                <a:xfrm>
                  <a:off x="6554880" y="3860640"/>
                  <a:ext cx="14400" cy="21960"/>
                </a:xfrm>
                <a:custGeom>
                  <a:avLst/>
                  <a:gdLst/>
                  <a:ahLst/>
                  <a:rect l="l" t="t" r="r" b="b"/>
                  <a:pathLst>
                    <a:path w="11" h="16">
                      <a:moveTo>
                        <a:pt x="0" y="2"/>
                      </a:moveTo>
                      <a:lnTo>
                        <a:pt x="3" y="0"/>
                      </a:lnTo>
                      <a:lnTo>
                        <a:pt x="10" y="8"/>
                      </a:lnTo>
                      <a:lnTo>
                        <a:pt x="10" y="15"/>
                      </a:lnTo>
                      <a:lnTo>
                        <a:pt x="0" y="2"/>
                      </a:lnTo>
                    </a:path>
                  </a:pathLst>
                </a:custGeom>
                <a:solidFill>
                  <a:srgbClr val="ccffcc"/>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1140" name=""/>
                <p:cNvSpPr/>
                <p:nvPr/>
              </p:nvSpPr>
              <p:spPr>
                <a:xfrm>
                  <a:off x="6554880" y="3860640"/>
                  <a:ext cx="14400" cy="21960"/>
                </a:xfrm>
                <a:custGeom>
                  <a:avLst/>
                  <a:gdLst/>
                  <a:ahLst/>
                  <a:rect l="l" t="t" r="r" b="b"/>
                  <a:pathLst>
                    <a:path w="11" h="16">
                      <a:moveTo>
                        <a:pt x="0" y="2"/>
                      </a:moveTo>
                      <a:lnTo>
                        <a:pt x="3" y="0"/>
                      </a:lnTo>
                      <a:lnTo>
                        <a:pt x="10" y="8"/>
                      </a:lnTo>
                      <a:lnTo>
                        <a:pt x="10" y="15"/>
                      </a:lnTo>
                      <a:lnTo>
                        <a:pt x="0" y="2"/>
                      </a:lnTo>
                    </a:path>
                  </a:pathLst>
                </a:custGeom>
                <a:noFill/>
                <a:ln cap="rnd" w="12600">
                  <a:solidFill>
                    <a:srgbClr val="99ff99"/>
                  </a:solidFill>
                  <a:round/>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1141" name=""/>
                <p:cNvSpPr/>
                <p:nvPr/>
              </p:nvSpPr>
              <p:spPr>
                <a:xfrm>
                  <a:off x="6521400" y="3833640"/>
                  <a:ext cx="15840" cy="14040"/>
                </a:xfrm>
                <a:custGeom>
                  <a:avLst/>
                  <a:gdLst/>
                  <a:ahLst/>
                  <a:rect l="l" t="t" r="r" b="b"/>
                  <a:pathLst>
                    <a:path w="11" h="10">
                      <a:moveTo>
                        <a:pt x="0" y="2"/>
                      </a:moveTo>
                      <a:lnTo>
                        <a:pt x="0" y="0"/>
                      </a:lnTo>
                      <a:lnTo>
                        <a:pt x="10" y="9"/>
                      </a:lnTo>
                      <a:lnTo>
                        <a:pt x="0" y="2"/>
                      </a:lnTo>
                    </a:path>
                  </a:pathLst>
                </a:custGeom>
                <a:solidFill>
                  <a:srgbClr val="ccffcc"/>
                </a:solidFill>
                <a:ln w="0">
                  <a:noFill/>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1142" name=""/>
                <p:cNvSpPr/>
                <p:nvPr/>
              </p:nvSpPr>
              <p:spPr>
                <a:xfrm>
                  <a:off x="6521400" y="3833640"/>
                  <a:ext cx="15840" cy="14040"/>
                </a:xfrm>
                <a:custGeom>
                  <a:avLst/>
                  <a:gdLst/>
                  <a:ahLst/>
                  <a:rect l="l" t="t" r="r" b="b"/>
                  <a:pathLst>
                    <a:path w="11" h="10">
                      <a:moveTo>
                        <a:pt x="0" y="2"/>
                      </a:moveTo>
                      <a:lnTo>
                        <a:pt x="0" y="0"/>
                      </a:lnTo>
                      <a:lnTo>
                        <a:pt x="10" y="9"/>
                      </a:lnTo>
                      <a:lnTo>
                        <a:pt x="0" y="2"/>
                      </a:lnTo>
                    </a:path>
                  </a:pathLst>
                </a:custGeom>
                <a:noFill/>
                <a:ln cap="rnd" w="12600">
                  <a:solidFill>
                    <a:srgbClr val="99ff99"/>
                  </a:solidFill>
                  <a:round/>
                </a:ln>
              </p:spPr>
              <p:style>
                <a:lnRef idx="0"/>
                <a:fillRef idx="0"/>
                <a:effectRef idx="0"/>
                <a:fontRef idx="minor"/>
              </p:style>
              <p:txBody>
                <a:bodyPr lIns="90000" rIns="90000" tIns="-32760" bIns="-32760" anchor="t">
                  <a:noAutofit/>
                </a:bodyPr>
                <a:p>
                  <a:endParaRPr b="0" lang="en-US" sz="2400" strike="noStrike" u="none">
                    <a:solidFill>
                      <a:srgbClr val="000000"/>
                    </a:solidFill>
                    <a:effectLst/>
                    <a:uFillTx/>
                    <a:latin typeface="Times New Roman"/>
                  </a:endParaRPr>
                </a:p>
              </p:txBody>
            </p:sp>
            <p:sp>
              <p:nvSpPr>
                <p:cNvPr id="1143" name=""/>
                <p:cNvSpPr/>
                <p:nvPr/>
              </p:nvSpPr>
              <p:spPr>
                <a:xfrm>
                  <a:off x="7083360" y="3992400"/>
                  <a:ext cx="11160" cy="17280"/>
                </a:xfrm>
                <a:custGeom>
                  <a:avLst/>
                  <a:gdLst/>
                  <a:ahLst/>
                  <a:rect l="l" t="t" r="r" b="b"/>
                  <a:pathLst>
                    <a:path w="8" h="12">
                      <a:moveTo>
                        <a:pt x="2" y="2"/>
                      </a:moveTo>
                      <a:lnTo>
                        <a:pt x="7" y="0"/>
                      </a:lnTo>
                      <a:lnTo>
                        <a:pt x="5" y="11"/>
                      </a:lnTo>
                      <a:lnTo>
                        <a:pt x="0" y="9"/>
                      </a:lnTo>
                      <a:lnTo>
                        <a:pt x="2" y="2"/>
                      </a:lnTo>
                    </a:path>
                  </a:pathLst>
                </a:custGeom>
                <a:solidFill>
                  <a:srgbClr val="ccffcc"/>
                </a:solidFill>
                <a:ln w="0">
                  <a:noFill/>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144" name=""/>
                <p:cNvSpPr/>
                <p:nvPr/>
              </p:nvSpPr>
              <p:spPr>
                <a:xfrm>
                  <a:off x="7083360" y="3992400"/>
                  <a:ext cx="11160" cy="17280"/>
                </a:xfrm>
                <a:custGeom>
                  <a:avLst/>
                  <a:gdLst/>
                  <a:ahLst/>
                  <a:rect l="l" t="t" r="r" b="b"/>
                  <a:pathLst>
                    <a:path w="8" h="12">
                      <a:moveTo>
                        <a:pt x="2" y="2"/>
                      </a:moveTo>
                      <a:lnTo>
                        <a:pt x="7" y="0"/>
                      </a:lnTo>
                      <a:lnTo>
                        <a:pt x="5" y="11"/>
                      </a:lnTo>
                      <a:lnTo>
                        <a:pt x="0" y="9"/>
                      </a:lnTo>
                      <a:lnTo>
                        <a:pt x="2" y="2"/>
                      </a:lnTo>
                    </a:path>
                  </a:pathLst>
                </a:custGeom>
                <a:noFill/>
                <a:ln cap="rnd" w="12600">
                  <a:solidFill>
                    <a:srgbClr val="99ff99"/>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145" name=""/>
                <p:cNvSpPr/>
                <p:nvPr/>
              </p:nvSpPr>
              <p:spPr>
                <a:xfrm>
                  <a:off x="5927760" y="3084120"/>
                  <a:ext cx="628560" cy="639720"/>
                </a:xfrm>
                <a:custGeom>
                  <a:avLst/>
                  <a:gdLst/>
                  <a:ahLst/>
                  <a:rect l="l" t="t" r="r" b="b"/>
                  <a:pathLst>
                    <a:path w="449" h="462">
                      <a:moveTo>
                        <a:pt x="200" y="106"/>
                      </a:moveTo>
                      <a:lnTo>
                        <a:pt x="189" y="113"/>
                      </a:lnTo>
                      <a:lnTo>
                        <a:pt x="184" y="129"/>
                      </a:lnTo>
                      <a:lnTo>
                        <a:pt x="226" y="153"/>
                      </a:lnTo>
                      <a:lnTo>
                        <a:pt x="250" y="155"/>
                      </a:lnTo>
                      <a:lnTo>
                        <a:pt x="259" y="164"/>
                      </a:lnTo>
                      <a:lnTo>
                        <a:pt x="293" y="171"/>
                      </a:lnTo>
                      <a:lnTo>
                        <a:pt x="306" y="170"/>
                      </a:lnTo>
                      <a:lnTo>
                        <a:pt x="308" y="164"/>
                      </a:lnTo>
                      <a:lnTo>
                        <a:pt x="304" y="160"/>
                      </a:lnTo>
                      <a:lnTo>
                        <a:pt x="306" y="157"/>
                      </a:lnTo>
                      <a:lnTo>
                        <a:pt x="308" y="144"/>
                      </a:lnTo>
                      <a:lnTo>
                        <a:pt x="316" y="142"/>
                      </a:lnTo>
                      <a:lnTo>
                        <a:pt x="316" y="153"/>
                      </a:lnTo>
                      <a:lnTo>
                        <a:pt x="321" y="155"/>
                      </a:lnTo>
                      <a:lnTo>
                        <a:pt x="316" y="157"/>
                      </a:lnTo>
                      <a:lnTo>
                        <a:pt x="318" y="162"/>
                      </a:lnTo>
                      <a:lnTo>
                        <a:pt x="332" y="166"/>
                      </a:lnTo>
                      <a:lnTo>
                        <a:pt x="366" y="160"/>
                      </a:lnTo>
                      <a:lnTo>
                        <a:pt x="370" y="155"/>
                      </a:lnTo>
                      <a:lnTo>
                        <a:pt x="363" y="151"/>
                      </a:lnTo>
                      <a:lnTo>
                        <a:pt x="363" y="146"/>
                      </a:lnTo>
                      <a:lnTo>
                        <a:pt x="382" y="139"/>
                      </a:lnTo>
                      <a:lnTo>
                        <a:pt x="406" y="120"/>
                      </a:lnTo>
                      <a:lnTo>
                        <a:pt x="417" y="122"/>
                      </a:lnTo>
                      <a:lnTo>
                        <a:pt x="428" y="117"/>
                      </a:lnTo>
                      <a:lnTo>
                        <a:pt x="432" y="126"/>
                      </a:lnTo>
                      <a:lnTo>
                        <a:pt x="434" y="126"/>
                      </a:lnTo>
                      <a:lnTo>
                        <a:pt x="432" y="133"/>
                      </a:lnTo>
                      <a:lnTo>
                        <a:pt x="444" y="137"/>
                      </a:lnTo>
                      <a:lnTo>
                        <a:pt x="448" y="140"/>
                      </a:lnTo>
                      <a:lnTo>
                        <a:pt x="448" y="144"/>
                      </a:lnTo>
                      <a:lnTo>
                        <a:pt x="444" y="146"/>
                      </a:lnTo>
                      <a:lnTo>
                        <a:pt x="443" y="157"/>
                      </a:lnTo>
                      <a:lnTo>
                        <a:pt x="430" y="157"/>
                      </a:lnTo>
                      <a:lnTo>
                        <a:pt x="417" y="170"/>
                      </a:lnTo>
                      <a:lnTo>
                        <a:pt x="415" y="180"/>
                      </a:lnTo>
                      <a:lnTo>
                        <a:pt x="408" y="190"/>
                      </a:lnTo>
                      <a:lnTo>
                        <a:pt x="401" y="210"/>
                      </a:lnTo>
                      <a:lnTo>
                        <a:pt x="388" y="215"/>
                      </a:lnTo>
                      <a:lnTo>
                        <a:pt x="386" y="228"/>
                      </a:lnTo>
                      <a:lnTo>
                        <a:pt x="382" y="230"/>
                      </a:lnTo>
                      <a:lnTo>
                        <a:pt x="382" y="231"/>
                      </a:lnTo>
                      <a:lnTo>
                        <a:pt x="384" y="241"/>
                      </a:lnTo>
                      <a:lnTo>
                        <a:pt x="377" y="244"/>
                      </a:lnTo>
                      <a:lnTo>
                        <a:pt x="368" y="215"/>
                      </a:lnTo>
                      <a:lnTo>
                        <a:pt x="361" y="226"/>
                      </a:lnTo>
                      <a:lnTo>
                        <a:pt x="355" y="221"/>
                      </a:lnTo>
                      <a:lnTo>
                        <a:pt x="351" y="211"/>
                      </a:lnTo>
                      <a:lnTo>
                        <a:pt x="370" y="191"/>
                      </a:lnTo>
                      <a:lnTo>
                        <a:pt x="337" y="188"/>
                      </a:lnTo>
                      <a:lnTo>
                        <a:pt x="332" y="184"/>
                      </a:lnTo>
                      <a:lnTo>
                        <a:pt x="328" y="173"/>
                      </a:lnTo>
                      <a:lnTo>
                        <a:pt x="328" y="177"/>
                      </a:lnTo>
                      <a:lnTo>
                        <a:pt x="323" y="177"/>
                      </a:lnTo>
                      <a:lnTo>
                        <a:pt x="321" y="170"/>
                      </a:lnTo>
                      <a:lnTo>
                        <a:pt x="316" y="175"/>
                      </a:lnTo>
                      <a:lnTo>
                        <a:pt x="311" y="168"/>
                      </a:lnTo>
                      <a:lnTo>
                        <a:pt x="306" y="179"/>
                      </a:lnTo>
                      <a:lnTo>
                        <a:pt x="308" y="184"/>
                      </a:lnTo>
                      <a:lnTo>
                        <a:pt x="315" y="184"/>
                      </a:lnTo>
                      <a:lnTo>
                        <a:pt x="315" y="190"/>
                      </a:lnTo>
                      <a:lnTo>
                        <a:pt x="309" y="190"/>
                      </a:lnTo>
                      <a:lnTo>
                        <a:pt x="304" y="197"/>
                      </a:lnTo>
                      <a:lnTo>
                        <a:pt x="313" y="204"/>
                      </a:lnTo>
                      <a:lnTo>
                        <a:pt x="311" y="215"/>
                      </a:lnTo>
                      <a:lnTo>
                        <a:pt x="318" y="250"/>
                      </a:lnTo>
                      <a:lnTo>
                        <a:pt x="316" y="250"/>
                      </a:lnTo>
                      <a:lnTo>
                        <a:pt x="315" y="246"/>
                      </a:lnTo>
                      <a:lnTo>
                        <a:pt x="315" y="250"/>
                      </a:lnTo>
                      <a:lnTo>
                        <a:pt x="309" y="252"/>
                      </a:lnTo>
                      <a:lnTo>
                        <a:pt x="306" y="241"/>
                      </a:lnTo>
                      <a:lnTo>
                        <a:pt x="304" y="248"/>
                      </a:lnTo>
                      <a:lnTo>
                        <a:pt x="290" y="253"/>
                      </a:lnTo>
                      <a:lnTo>
                        <a:pt x="290" y="264"/>
                      </a:lnTo>
                      <a:lnTo>
                        <a:pt x="278" y="275"/>
                      </a:lnTo>
                      <a:lnTo>
                        <a:pt x="259" y="286"/>
                      </a:lnTo>
                      <a:lnTo>
                        <a:pt x="246" y="303"/>
                      </a:lnTo>
                      <a:lnTo>
                        <a:pt x="219" y="323"/>
                      </a:lnTo>
                      <a:lnTo>
                        <a:pt x="215" y="330"/>
                      </a:lnTo>
                      <a:lnTo>
                        <a:pt x="202" y="335"/>
                      </a:lnTo>
                      <a:lnTo>
                        <a:pt x="196" y="344"/>
                      </a:lnTo>
                      <a:lnTo>
                        <a:pt x="188" y="344"/>
                      </a:lnTo>
                      <a:lnTo>
                        <a:pt x="184" y="350"/>
                      </a:lnTo>
                      <a:lnTo>
                        <a:pt x="184" y="375"/>
                      </a:lnTo>
                      <a:lnTo>
                        <a:pt x="188" y="383"/>
                      </a:lnTo>
                      <a:lnTo>
                        <a:pt x="180" y="406"/>
                      </a:lnTo>
                      <a:lnTo>
                        <a:pt x="180" y="426"/>
                      </a:lnTo>
                      <a:lnTo>
                        <a:pt x="173" y="426"/>
                      </a:lnTo>
                      <a:lnTo>
                        <a:pt x="167" y="437"/>
                      </a:lnTo>
                      <a:lnTo>
                        <a:pt x="167" y="443"/>
                      </a:lnTo>
                      <a:lnTo>
                        <a:pt x="155" y="447"/>
                      </a:lnTo>
                      <a:lnTo>
                        <a:pt x="153" y="456"/>
                      </a:lnTo>
                      <a:lnTo>
                        <a:pt x="148" y="461"/>
                      </a:lnTo>
                      <a:lnTo>
                        <a:pt x="142" y="461"/>
                      </a:lnTo>
                      <a:lnTo>
                        <a:pt x="132" y="448"/>
                      </a:lnTo>
                      <a:lnTo>
                        <a:pt x="118" y="410"/>
                      </a:lnTo>
                      <a:lnTo>
                        <a:pt x="108" y="395"/>
                      </a:lnTo>
                      <a:lnTo>
                        <a:pt x="104" y="375"/>
                      </a:lnTo>
                      <a:lnTo>
                        <a:pt x="91" y="355"/>
                      </a:lnTo>
                      <a:lnTo>
                        <a:pt x="91" y="346"/>
                      </a:lnTo>
                      <a:lnTo>
                        <a:pt x="87" y="348"/>
                      </a:lnTo>
                      <a:lnTo>
                        <a:pt x="85" y="343"/>
                      </a:lnTo>
                      <a:lnTo>
                        <a:pt x="80" y="330"/>
                      </a:lnTo>
                      <a:lnTo>
                        <a:pt x="73" y="301"/>
                      </a:lnTo>
                      <a:lnTo>
                        <a:pt x="75" y="290"/>
                      </a:lnTo>
                      <a:lnTo>
                        <a:pt x="73" y="290"/>
                      </a:lnTo>
                      <a:lnTo>
                        <a:pt x="69" y="279"/>
                      </a:lnTo>
                      <a:lnTo>
                        <a:pt x="73" y="268"/>
                      </a:lnTo>
                      <a:lnTo>
                        <a:pt x="68" y="244"/>
                      </a:lnTo>
                      <a:lnTo>
                        <a:pt x="73" y="239"/>
                      </a:lnTo>
                      <a:lnTo>
                        <a:pt x="64" y="237"/>
                      </a:lnTo>
                      <a:lnTo>
                        <a:pt x="60" y="257"/>
                      </a:lnTo>
                      <a:lnTo>
                        <a:pt x="49" y="261"/>
                      </a:lnTo>
                      <a:lnTo>
                        <a:pt x="36" y="261"/>
                      </a:lnTo>
                      <a:lnTo>
                        <a:pt x="14" y="242"/>
                      </a:lnTo>
                      <a:lnTo>
                        <a:pt x="14" y="237"/>
                      </a:lnTo>
                      <a:lnTo>
                        <a:pt x="29" y="237"/>
                      </a:lnTo>
                      <a:lnTo>
                        <a:pt x="35" y="231"/>
                      </a:lnTo>
                      <a:lnTo>
                        <a:pt x="36" y="224"/>
                      </a:lnTo>
                      <a:lnTo>
                        <a:pt x="26" y="230"/>
                      </a:lnTo>
                      <a:lnTo>
                        <a:pt x="14" y="230"/>
                      </a:lnTo>
                      <a:lnTo>
                        <a:pt x="0" y="213"/>
                      </a:lnTo>
                      <a:lnTo>
                        <a:pt x="5" y="210"/>
                      </a:lnTo>
                      <a:lnTo>
                        <a:pt x="12" y="210"/>
                      </a:lnTo>
                      <a:lnTo>
                        <a:pt x="14" y="204"/>
                      </a:lnTo>
                      <a:lnTo>
                        <a:pt x="31" y="208"/>
                      </a:lnTo>
                      <a:lnTo>
                        <a:pt x="38" y="202"/>
                      </a:lnTo>
                      <a:lnTo>
                        <a:pt x="42" y="206"/>
                      </a:lnTo>
                      <a:lnTo>
                        <a:pt x="49" y="204"/>
                      </a:lnTo>
                      <a:lnTo>
                        <a:pt x="42" y="182"/>
                      </a:lnTo>
                      <a:lnTo>
                        <a:pt x="33" y="179"/>
                      </a:lnTo>
                      <a:lnTo>
                        <a:pt x="35" y="170"/>
                      </a:lnTo>
                      <a:lnTo>
                        <a:pt x="23" y="166"/>
                      </a:lnTo>
                      <a:lnTo>
                        <a:pt x="26" y="159"/>
                      </a:lnTo>
                      <a:lnTo>
                        <a:pt x="38" y="142"/>
                      </a:lnTo>
                      <a:lnTo>
                        <a:pt x="45" y="148"/>
                      </a:lnTo>
                      <a:lnTo>
                        <a:pt x="60" y="144"/>
                      </a:lnTo>
                      <a:lnTo>
                        <a:pt x="68" y="131"/>
                      </a:lnTo>
                      <a:lnTo>
                        <a:pt x="75" y="126"/>
                      </a:lnTo>
                      <a:lnTo>
                        <a:pt x="84" y="109"/>
                      </a:lnTo>
                      <a:lnTo>
                        <a:pt x="89" y="108"/>
                      </a:lnTo>
                      <a:lnTo>
                        <a:pt x="91" y="104"/>
                      </a:lnTo>
                      <a:lnTo>
                        <a:pt x="96" y="95"/>
                      </a:lnTo>
                      <a:lnTo>
                        <a:pt x="106" y="89"/>
                      </a:lnTo>
                      <a:lnTo>
                        <a:pt x="100" y="88"/>
                      </a:lnTo>
                      <a:lnTo>
                        <a:pt x="104" y="84"/>
                      </a:lnTo>
                      <a:lnTo>
                        <a:pt x="100" y="78"/>
                      </a:lnTo>
                      <a:lnTo>
                        <a:pt x="102" y="75"/>
                      </a:lnTo>
                      <a:lnTo>
                        <a:pt x="113" y="69"/>
                      </a:lnTo>
                      <a:lnTo>
                        <a:pt x="111" y="64"/>
                      </a:lnTo>
                      <a:lnTo>
                        <a:pt x="104" y="64"/>
                      </a:lnTo>
                      <a:lnTo>
                        <a:pt x="102" y="58"/>
                      </a:lnTo>
                      <a:lnTo>
                        <a:pt x="96" y="57"/>
                      </a:lnTo>
                      <a:lnTo>
                        <a:pt x="91" y="51"/>
                      </a:lnTo>
                      <a:lnTo>
                        <a:pt x="96" y="46"/>
                      </a:lnTo>
                      <a:lnTo>
                        <a:pt x="91" y="40"/>
                      </a:lnTo>
                      <a:lnTo>
                        <a:pt x="96" y="36"/>
                      </a:lnTo>
                      <a:lnTo>
                        <a:pt x="91" y="33"/>
                      </a:lnTo>
                      <a:lnTo>
                        <a:pt x="91" y="31"/>
                      </a:lnTo>
                      <a:lnTo>
                        <a:pt x="89" y="29"/>
                      </a:lnTo>
                      <a:lnTo>
                        <a:pt x="91" y="22"/>
                      </a:lnTo>
                      <a:lnTo>
                        <a:pt x="96" y="20"/>
                      </a:lnTo>
                      <a:lnTo>
                        <a:pt x="116" y="26"/>
                      </a:lnTo>
                      <a:lnTo>
                        <a:pt x="129" y="22"/>
                      </a:lnTo>
                      <a:lnTo>
                        <a:pt x="135" y="22"/>
                      </a:lnTo>
                      <a:lnTo>
                        <a:pt x="139" y="16"/>
                      </a:lnTo>
                      <a:lnTo>
                        <a:pt x="148" y="9"/>
                      </a:lnTo>
                      <a:lnTo>
                        <a:pt x="173" y="0"/>
                      </a:lnTo>
                      <a:lnTo>
                        <a:pt x="184" y="5"/>
                      </a:lnTo>
                      <a:lnTo>
                        <a:pt x="184" y="11"/>
                      </a:lnTo>
                      <a:lnTo>
                        <a:pt x="189" y="9"/>
                      </a:lnTo>
                      <a:lnTo>
                        <a:pt x="184" y="22"/>
                      </a:lnTo>
                      <a:lnTo>
                        <a:pt x="179" y="29"/>
                      </a:lnTo>
                      <a:lnTo>
                        <a:pt x="177" y="35"/>
                      </a:lnTo>
                      <a:lnTo>
                        <a:pt x="167" y="36"/>
                      </a:lnTo>
                      <a:lnTo>
                        <a:pt x="167" y="47"/>
                      </a:lnTo>
                      <a:lnTo>
                        <a:pt x="175" y="51"/>
                      </a:lnTo>
                      <a:lnTo>
                        <a:pt x="179" y="60"/>
                      </a:lnTo>
                      <a:lnTo>
                        <a:pt x="167" y="66"/>
                      </a:lnTo>
                      <a:lnTo>
                        <a:pt x="164" y="60"/>
                      </a:lnTo>
                      <a:lnTo>
                        <a:pt x="160" y="64"/>
                      </a:lnTo>
                      <a:lnTo>
                        <a:pt x="165" y="73"/>
                      </a:lnTo>
                      <a:lnTo>
                        <a:pt x="164" y="84"/>
                      </a:lnTo>
                      <a:lnTo>
                        <a:pt x="167" y="91"/>
                      </a:lnTo>
                      <a:lnTo>
                        <a:pt x="177" y="89"/>
                      </a:lnTo>
                      <a:lnTo>
                        <a:pt x="200" y="106"/>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46" name=""/>
                <p:cNvSpPr/>
                <p:nvPr/>
              </p:nvSpPr>
              <p:spPr>
                <a:xfrm>
                  <a:off x="5927760" y="3084120"/>
                  <a:ext cx="628560" cy="639720"/>
                </a:xfrm>
                <a:custGeom>
                  <a:avLst/>
                  <a:gdLst/>
                  <a:ahLst/>
                  <a:rect l="l" t="t" r="r" b="b"/>
                  <a:pathLst>
                    <a:path w="449" h="462">
                      <a:moveTo>
                        <a:pt x="200" y="106"/>
                      </a:moveTo>
                      <a:lnTo>
                        <a:pt x="189" y="113"/>
                      </a:lnTo>
                      <a:lnTo>
                        <a:pt x="184" y="129"/>
                      </a:lnTo>
                      <a:lnTo>
                        <a:pt x="226" y="153"/>
                      </a:lnTo>
                      <a:lnTo>
                        <a:pt x="250" y="155"/>
                      </a:lnTo>
                      <a:lnTo>
                        <a:pt x="259" y="164"/>
                      </a:lnTo>
                      <a:lnTo>
                        <a:pt x="293" y="171"/>
                      </a:lnTo>
                      <a:lnTo>
                        <a:pt x="306" y="170"/>
                      </a:lnTo>
                      <a:lnTo>
                        <a:pt x="308" y="164"/>
                      </a:lnTo>
                      <a:lnTo>
                        <a:pt x="304" y="160"/>
                      </a:lnTo>
                      <a:lnTo>
                        <a:pt x="306" y="157"/>
                      </a:lnTo>
                      <a:lnTo>
                        <a:pt x="308" y="144"/>
                      </a:lnTo>
                      <a:lnTo>
                        <a:pt x="316" y="142"/>
                      </a:lnTo>
                      <a:lnTo>
                        <a:pt x="316" y="153"/>
                      </a:lnTo>
                      <a:lnTo>
                        <a:pt x="321" y="155"/>
                      </a:lnTo>
                      <a:lnTo>
                        <a:pt x="316" y="157"/>
                      </a:lnTo>
                      <a:lnTo>
                        <a:pt x="318" y="162"/>
                      </a:lnTo>
                      <a:lnTo>
                        <a:pt x="332" y="166"/>
                      </a:lnTo>
                      <a:lnTo>
                        <a:pt x="366" y="160"/>
                      </a:lnTo>
                      <a:lnTo>
                        <a:pt x="370" y="155"/>
                      </a:lnTo>
                      <a:lnTo>
                        <a:pt x="363" y="151"/>
                      </a:lnTo>
                      <a:lnTo>
                        <a:pt x="363" y="146"/>
                      </a:lnTo>
                      <a:lnTo>
                        <a:pt x="382" y="139"/>
                      </a:lnTo>
                      <a:lnTo>
                        <a:pt x="406" y="120"/>
                      </a:lnTo>
                      <a:lnTo>
                        <a:pt x="417" y="122"/>
                      </a:lnTo>
                      <a:lnTo>
                        <a:pt x="428" y="117"/>
                      </a:lnTo>
                      <a:lnTo>
                        <a:pt x="432" y="126"/>
                      </a:lnTo>
                      <a:lnTo>
                        <a:pt x="434" y="126"/>
                      </a:lnTo>
                      <a:lnTo>
                        <a:pt x="432" y="133"/>
                      </a:lnTo>
                      <a:lnTo>
                        <a:pt x="444" y="137"/>
                      </a:lnTo>
                      <a:lnTo>
                        <a:pt x="448" y="140"/>
                      </a:lnTo>
                      <a:lnTo>
                        <a:pt x="448" y="144"/>
                      </a:lnTo>
                      <a:lnTo>
                        <a:pt x="444" y="146"/>
                      </a:lnTo>
                      <a:lnTo>
                        <a:pt x="443" y="157"/>
                      </a:lnTo>
                      <a:lnTo>
                        <a:pt x="430" y="157"/>
                      </a:lnTo>
                      <a:lnTo>
                        <a:pt x="417" y="170"/>
                      </a:lnTo>
                      <a:lnTo>
                        <a:pt x="415" y="180"/>
                      </a:lnTo>
                      <a:lnTo>
                        <a:pt x="408" y="190"/>
                      </a:lnTo>
                      <a:lnTo>
                        <a:pt x="401" y="210"/>
                      </a:lnTo>
                      <a:lnTo>
                        <a:pt x="388" y="215"/>
                      </a:lnTo>
                      <a:lnTo>
                        <a:pt x="386" y="228"/>
                      </a:lnTo>
                      <a:lnTo>
                        <a:pt x="382" y="230"/>
                      </a:lnTo>
                      <a:lnTo>
                        <a:pt x="382" y="231"/>
                      </a:lnTo>
                      <a:lnTo>
                        <a:pt x="384" y="241"/>
                      </a:lnTo>
                      <a:lnTo>
                        <a:pt x="377" y="244"/>
                      </a:lnTo>
                      <a:lnTo>
                        <a:pt x="368" y="215"/>
                      </a:lnTo>
                      <a:lnTo>
                        <a:pt x="361" y="226"/>
                      </a:lnTo>
                      <a:lnTo>
                        <a:pt x="355" y="221"/>
                      </a:lnTo>
                      <a:lnTo>
                        <a:pt x="351" y="211"/>
                      </a:lnTo>
                      <a:lnTo>
                        <a:pt x="370" y="191"/>
                      </a:lnTo>
                      <a:lnTo>
                        <a:pt x="337" y="188"/>
                      </a:lnTo>
                      <a:lnTo>
                        <a:pt x="332" y="184"/>
                      </a:lnTo>
                      <a:lnTo>
                        <a:pt x="328" y="173"/>
                      </a:lnTo>
                      <a:lnTo>
                        <a:pt x="328" y="177"/>
                      </a:lnTo>
                      <a:lnTo>
                        <a:pt x="323" y="177"/>
                      </a:lnTo>
                      <a:lnTo>
                        <a:pt x="321" y="170"/>
                      </a:lnTo>
                      <a:lnTo>
                        <a:pt x="316" y="175"/>
                      </a:lnTo>
                      <a:lnTo>
                        <a:pt x="311" y="168"/>
                      </a:lnTo>
                      <a:lnTo>
                        <a:pt x="306" y="179"/>
                      </a:lnTo>
                      <a:lnTo>
                        <a:pt x="308" y="184"/>
                      </a:lnTo>
                      <a:lnTo>
                        <a:pt x="315" y="184"/>
                      </a:lnTo>
                      <a:lnTo>
                        <a:pt x="315" y="190"/>
                      </a:lnTo>
                      <a:lnTo>
                        <a:pt x="309" y="190"/>
                      </a:lnTo>
                      <a:lnTo>
                        <a:pt x="304" y="197"/>
                      </a:lnTo>
                      <a:lnTo>
                        <a:pt x="313" y="204"/>
                      </a:lnTo>
                      <a:lnTo>
                        <a:pt x="311" y="215"/>
                      </a:lnTo>
                      <a:lnTo>
                        <a:pt x="318" y="250"/>
                      </a:lnTo>
                      <a:lnTo>
                        <a:pt x="316" y="250"/>
                      </a:lnTo>
                      <a:lnTo>
                        <a:pt x="315" y="246"/>
                      </a:lnTo>
                      <a:lnTo>
                        <a:pt x="315" y="250"/>
                      </a:lnTo>
                      <a:lnTo>
                        <a:pt x="309" y="252"/>
                      </a:lnTo>
                      <a:lnTo>
                        <a:pt x="306" y="241"/>
                      </a:lnTo>
                      <a:lnTo>
                        <a:pt x="304" y="248"/>
                      </a:lnTo>
                      <a:lnTo>
                        <a:pt x="290" y="253"/>
                      </a:lnTo>
                      <a:lnTo>
                        <a:pt x="290" y="264"/>
                      </a:lnTo>
                      <a:lnTo>
                        <a:pt x="278" y="275"/>
                      </a:lnTo>
                      <a:lnTo>
                        <a:pt x="259" y="286"/>
                      </a:lnTo>
                      <a:lnTo>
                        <a:pt x="246" y="303"/>
                      </a:lnTo>
                      <a:lnTo>
                        <a:pt x="219" y="323"/>
                      </a:lnTo>
                      <a:lnTo>
                        <a:pt x="215" y="330"/>
                      </a:lnTo>
                      <a:lnTo>
                        <a:pt x="202" y="335"/>
                      </a:lnTo>
                      <a:lnTo>
                        <a:pt x="196" y="344"/>
                      </a:lnTo>
                      <a:lnTo>
                        <a:pt x="188" y="344"/>
                      </a:lnTo>
                      <a:lnTo>
                        <a:pt x="184" y="350"/>
                      </a:lnTo>
                      <a:lnTo>
                        <a:pt x="184" y="375"/>
                      </a:lnTo>
                      <a:lnTo>
                        <a:pt x="188" y="383"/>
                      </a:lnTo>
                      <a:lnTo>
                        <a:pt x="180" y="406"/>
                      </a:lnTo>
                      <a:lnTo>
                        <a:pt x="180" y="426"/>
                      </a:lnTo>
                      <a:lnTo>
                        <a:pt x="173" y="426"/>
                      </a:lnTo>
                      <a:lnTo>
                        <a:pt x="167" y="437"/>
                      </a:lnTo>
                      <a:lnTo>
                        <a:pt x="167" y="443"/>
                      </a:lnTo>
                      <a:lnTo>
                        <a:pt x="155" y="447"/>
                      </a:lnTo>
                      <a:lnTo>
                        <a:pt x="153" y="456"/>
                      </a:lnTo>
                      <a:lnTo>
                        <a:pt x="148" y="461"/>
                      </a:lnTo>
                      <a:lnTo>
                        <a:pt x="142" y="461"/>
                      </a:lnTo>
                      <a:lnTo>
                        <a:pt x="132" y="448"/>
                      </a:lnTo>
                      <a:lnTo>
                        <a:pt x="118" y="410"/>
                      </a:lnTo>
                      <a:lnTo>
                        <a:pt x="108" y="395"/>
                      </a:lnTo>
                      <a:lnTo>
                        <a:pt x="104" y="375"/>
                      </a:lnTo>
                      <a:lnTo>
                        <a:pt x="91" y="355"/>
                      </a:lnTo>
                      <a:lnTo>
                        <a:pt x="91" y="346"/>
                      </a:lnTo>
                      <a:lnTo>
                        <a:pt x="87" y="348"/>
                      </a:lnTo>
                      <a:lnTo>
                        <a:pt x="85" y="343"/>
                      </a:lnTo>
                      <a:lnTo>
                        <a:pt x="80" y="330"/>
                      </a:lnTo>
                      <a:lnTo>
                        <a:pt x="73" y="301"/>
                      </a:lnTo>
                      <a:lnTo>
                        <a:pt x="75" y="290"/>
                      </a:lnTo>
                      <a:lnTo>
                        <a:pt x="73" y="290"/>
                      </a:lnTo>
                      <a:lnTo>
                        <a:pt x="69" y="279"/>
                      </a:lnTo>
                      <a:lnTo>
                        <a:pt x="73" y="268"/>
                      </a:lnTo>
                      <a:lnTo>
                        <a:pt x="68" y="244"/>
                      </a:lnTo>
                      <a:lnTo>
                        <a:pt x="73" y="239"/>
                      </a:lnTo>
                      <a:lnTo>
                        <a:pt x="64" y="237"/>
                      </a:lnTo>
                      <a:lnTo>
                        <a:pt x="60" y="257"/>
                      </a:lnTo>
                      <a:lnTo>
                        <a:pt x="49" y="261"/>
                      </a:lnTo>
                      <a:lnTo>
                        <a:pt x="36" y="261"/>
                      </a:lnTo>
                      <a:lnTo>
                        <a:pt x="14" y="242"/>
                      </a:lnTo>
                      <a:lnTo>
                        <a:pt x="14" y="237"/>
                      </a:lnTo>
                      <a:lnTo>
                        <a:pt x="29" y="237"/>
                      </a:lnTo>
                      <a:lnTo>
                        <a:pt x="35" y="231"/>
                      </a:lnTo>
                      <a:lnTo>
                        <a:pt x="36" y="224"/>
                      </a:lnTo>
                      <a:lnTo>
                        <a:pt x="26" y="230"/>
                      </a:lnTo>
                      <a:lnTo>
                        <a:pt x="14" y="230"/>
                      </a:lnTo>
                      <a:lnTo>
                        <a:pt x="0" y="213"/>
                      </a:lnTo>
                      <a:lnTo>
                        <a:pt x="5" y="210"/>
                      </a:lnTo>
                      <a:lnTo>
                        <a:pt x="12" y="210"/>
                      </a:lnTo>
                      <a:lnTo>
                        <a:pt x="14" y="204"/>
                      </a:lnTo>
                      <a:lnTo>
                        <a:pt x="31" y="208"/>
                      </a:lnTo>
                      <a:lnTo>
                        <a:pt x="38" y="202"/>
                      </a:lnTo>
                      <a:lnTo>
                        <a:pt x="42" y="206"/>
                      </a:lnTo>
                      <a:lnTo>
                        <a:pt x="49" y="204"/>
                      </a:lnTo>
                      <a:lnTo>
                        <a:pt x="42" y="182"/>
                      </a:lnTo>
                      <a:lnTo>
                        <a:pt x="33" y="179"/>
                      </a:lnTo>
                      <a:lnTo>
                        <a:pt x="35" y="170"/>
                      </a:lnTo>
                      <a:lnTo>
                        <a:pt x="23" y="166"/>
                      </a:lnTo>
                      <a:lnTo>
                        <a:pt x="26" y="159"/>
                      </a:lnTo>
                      <a:lnTo>
                        <a:pt x="38" y="142"/>
                      </a:lnTo>
                      <a:lnTo>
                        <a:pt x="45" y="148"/>
                      </a:lnTo>
                      <a:lnTo>
                        <a:pt x="60" y="144"/>
                      </a:lnTo>
                      <a:lnTo>
                        <a:pt x="68" y="131"/>
                      </a:lnTo>
                      <a:lnTo>
                        <a:pt x="75" y="126"/>
                      </a:lnTo>
                      <a:lnTo>
                        <a:pt x="84" y="109"/>
                      </a:lnTo>
                      <a:lnTo>
                        <a:pt x="89" y="108"/>
                      </a:lnTo>
                      <a:lnTo>
                        <a:pt x="91" y="104"/>
                      </a:lnTo>
                      <a:lnTo>
                        <a:pt x="96" y="95"/>
                      </a:lnTo>
                      <a:lnTo>
                        <a:pt x="106" y="89"/>
                      </a:lnTo>
                      <a:lnTo>
                        <a:pt x="100" y="88"/>
                      </a:lnTo>
                      <a:lnTo>
                        <a:pt x="104" y="84"/>
                      </a:lnTo>
                      <a:lnTo>
                        <a:pt x="100" y="78"/>
                      </a:lnTo>
                      <a:lnTo>
                        <a:pt x="102" y="75"/>
                      </a:lnTo>
                      <a:lnTo>
                        <a:pt x="113" y="69"/>
                      </a:lnTo>
                      <a:lnTo>
                        <a:pt x="111" y="64"/>
                      </a:lnTo>
                      <a:lnTo>
                        <a:pt x="104" y="64"/>
                      </a:lnTo>
                      <a:lnTo>
                        <a:pt x="102" y="58"/>
                      </a:lnTo>
                      <a:lnTo>
                        <a:pt x="96" y="57"/>
                      </a:lnTo>
                      <a:lnTo>
                        <a:pt x="91" y="51"/>
                      </a:lnTo>
                      <a:lnTo>
                        <a:pt x="96" y="46"/>
                      </a:lnTo>
                      <a:lnTo>
                        <a:pt x="91" y="40"/>
                      </a:lnTo>
                      <a:lnTo>
                        <a:pt x="96" y="36"/>
                      </a:lnTo>
                      <a:lnTo>
                        <a:pt x="91" y="33"/>
                      </a:lnTo>
                      <a:lnTo>
                        <a:pt x="91" y="31"/>
                      </a:lnTo>
                      <a:lnTo>
                        <a:pt x="89" y="29"/>
                      </a:lnTo>
                      <a:lnTo>
                        <a:pt x="91" y="22"/>
                      </a:lnTo>
                      <a:lnTo>
                        <a:pt x="96" y="20"/>
                      </a:lnTo>
                      <a:lnTo>
                        <a:pt x="116" y="26"/>
                      </a:lnTo>
                      <a:lnTo>
                        <a:pt x="129" y="22"/>
                      </a:lnTo>
                      <a:lnTo>
                        <a:pt x="135" y="22"/>
                      </a:lnTo>
                      <a:lnTo>
                        <a:pt x="139" y="16"/>
                      </a:lnTo>
                      <a:lnTo>
                        <a:pt x="148" y="9"/>
                      </a:lnTo>
                      <a:lnTo>
                        <a:pt x="173" y="0"/>
                      </a:lnTo>
                      <a:lnTo>
                        <a:pt x="184" y="5"/>
                      </a:lnTo>
                      <a:lnTo>
                        <a:pt x="184" y="11"/>
                      </a:lnTo>
                      <a:lnTo>
                        <a:pt x="189" y="9"/>
                      </a:lnTo>
                      <a:lnTo>
                        <a:pt x="184" y="22"/>
                      </a:lnTo>
                      <a:lnTo>
                        <a:pt x="179" y="29"/>
                      </a:lnTo>
                      <a:lnTo>
                        <a:pt x="177" y="35"/>
                      </a:lnTo>
                      <a:lnTo>
                        <a:pt x="167" y="36"/>
                      </a:lnTo>
                      <a:lnTo>
                        <a:pt x="167" y="47"/>
                      </a:lnTo>
                      <a:lnTo>
                        <a:pt x="175" y="51"/>
                      </a:lnTo>
                      <a:lnTo>
                        <a:pt x="179" y="60"/>
                      </a:lnTo>
                      <a:lnTo>
                        <a:pt x="167" y="66"/>
                      </a:lnTo>
                      <a:lnTo>
                        <a:pt x="164" y="60"/>
                      </a:lnTo>
                      <a:lnTo>
                        <a:pt x="160" y="64"/>
                      </a:lnTo>
                      <a:lnTo>
                        <a:pt x="165" y="73"/>
                      </a:lnTo>
                      <a:lnTo>
                        <a:pt x="164" y="84"/>
                      </a:lnTo>
                      <a:lnTo>
                        <a:pt x="167" y="91"/>
                      </a:lnTo>
                      <a:lnTo>
                        <a:pt x="177" y="89"/>
                      </a:lnTo>
                      <a:lnTo>
                        <a:pt x="200" y="106"/>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47" name=""/>
                <p:cNvSpPr/>
                <p:nvPr/>
              </p:nvSpPr>
              <p:spPr>
                <a:xfrm>
                  <a:off x="6451560" y="3606480"/>
                  <a:ext cx="9720" cy="44640"/>
                </a:xfrm>
                <a:custGeom>
                  <a:avLst/>
                  <a:gdLst/>
                  <a:ahLst/>
                  <a:rect l="l" t="t" r="r" b="b"/>
                  <a:pathLst>
                    <a:path w="6" h="32">
                      <a:moveTo>
                        <a:pt x="5" y="0"/>
                      </a:moveTo>
                      <a:lnTo>
                        <a:pt x="0" y="26"/>
                      </a:lnTo>
                      <a:lnTo>
                        <a:pt x="2" y="31"/>
                      </a:lnTo>
                      <a:lnTo>
                        <a:pt x="5" y="0"/>
                      </a:lnTo>
                    </a:path>
                  </a:pathLst>
                </a:custGeom>
                <a:solidFill>
                  <a:srgbClr val="ccffcc"/>
                </a:solidFill>
                <a:ln w="0">
                  <a:noFill/>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1148" name=""/>
                <p:cNvSpPr/>
                <p:nvPr/>
              </p:nvSpPr>
              <p:spPr>
                <a:xfrm>
                  <a:off x="6451560" y="3606480"/>
                  <a:ext cx="9720" cy="44640"/>
                </a:xfrm>
                <a:custGeom>
                  <a:avLst/>
                  <a:gdLst/>
                  <a:ahLst/>
                  <a:rect l="l" t="t" r="r" b="b"/>
                  <a:pathLst>
                    <a:path w="6" h="32">
                      <a:moveTo>
                        <a:pt x="5" y="0"/>
                      </a:moveTo>
                      <a:lnTo>
                        <a:pt x="0" y="26"/>
                      </a:lnTo>
                      <a:lnTo>
                        <a:pt x="2" y="31"/>
                      </a:lnTo>
                      <a:lnTo>
                        <a:pt x="5" y="0"/>
                      </a:lnTo>
                    </a:path>
                  </a:pathLst>
                </a:custGeom>
                <a:noFill/>
                <a:ln cap="rnd" w="12600">
                  <a:solidFill>
                    <a:srgbClr val="99ff99"/>
                  </a:solidFill>
                  <a:round/>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1149" name=""/>
                <p:cNvSpPr/>
                <p:nvPr/>
              </p:nvSpPr>
              <p:spPr>
                <a:xfrm>
                  <a:off x="6477120" y="3741480"/>
                  <a:ext cx="4680" cy="11160"/>
                </a:xfrm>
                <a:custGeom>
                  <a:avLst/>
                  <a:gdLst/>
                  <a:ahLst/>
                  <a:rect l="l" t="t" r="r" b="b"/>
                  <a:pathLst>
                    <a:path w="3" h="8">
                      <a:moveTo>
                        <a:pt x="2" y="0"/>
                      </a:moveTo>
                      <a:lnTo>
                        <a:pt x="0" y="2"/>
                      </a:lnTo>
                      <a:lnTo>
                        <a:pt x="0" y="7"/>
                      </a:lnTo>
                      <a:lnTo>
                        <a:pt x="2" y="0"/>
                      </a:lnTo>
                    </a:path>
                  </a:pathLst>
                </a:custGeom>
                <a:solidFill>
                  <a:srgbClr val="ccffcc"/>
                </a:solid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1150" name=""/>
                <p:cNvSpPr/>
                <p:nvPr/>
              </p:nvSpPr>
              <p:spPr>
                <a:xfrm>
                  <a:off x="6477120" y="3741480"/>
                  <a:ext cx="4680" cy="11160"/>
                </a:xfrm>
                <a:custGeom>
                  <a:avLst/>
                  <a:gdLst/>
                  <a:ahLst/>
                  <a:rect l="l" t="t" r="r" b="b"/>
                  <a:pathLst>
                    <a:path w="3" h="8">
                      <a:moveTo>
                        <a:pt x="2" y="0"/>
                      </a:moveTo>
                      <a:lnTo>
                        <a:pt x="0" y="2"/>
                      </a:lnTo>
                      <a:lnTo>
                        <a:pt x="0" y="7"/>
                      </a:lnTo>
                      <a:lnTo>
                        <a:pt x="2" y="0"/>
                      </a:lnTo>
                    </a:path>
                  </a:pathLst>
                </a:custGeom>
                <a:noFill/>
                <a:ln cap="rnd" w="12600">
                  <a:solidFill>
                    <a:srgbClr val="99ff99"/>
                  </a:solidFill>
                  <a:round/>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1151" name=""/>
                <p:cNvSpPr/>
                <p:nvPr/>
              </p:nvSpPr>
              <p:spPr>
                <a:xfrm>
                  <a:off x="6350040" y="2606400"/>
                  <a:ext cx="676440" cy="328680"/>
                </a:xfrm>
                <a:custGeom>
                  <a:avLst/>
                  <a:gdLst/>
                  <a:ahLst/>
                  <a:rect l="l" t="t" r="r" b="b"/>
                  <a:pathLst>
                    <a:path w="483" h="238">
                      <a:moveTo>
                        <a:pt x="0" y="76"/>
                      </a:moveTo>
                      <a:lnTo>
                        <a:pt x="4" y="87"/>
                      </a:lnTo>
                      <a:lnTo>
                        <a:pt x="14" y="100"/>
                      </a:lnTo>
                      <a:lnTo>
                        <a:pt x="35" y="104"/>
                      </a:lnTo>
                      <a:lnTo>
                        <a:pt x="38" y="107"/>
                      </a:lnTo>
                      <a:lnTo>
                        <a:pt x="45" y="131"/>
                      </a:lnTo>
                      <a:lnTo>
                        <a:pt x="45" y="149"/>
                      </a:lnTo>
                      <a:lnTo>
                        <a:pt x="43" y="158"/>
                      </a:lnTo>
                      <a:lnTo>
                        <a:pt x="69" y="166"/>
                      </a:lnTo>
                      <a:lnTo>
                        <a:pt x="78" y="166"/>
                      </a:lnTo>
                      <a:lnTo>
                        <a:pt x="115" y="180"/>
                      </a:lnTo>
                      <a:lnTo>
                        <a:pt x="125" y="198"/>
                      </a:lnTo>
                      <a:lnTo>
                        <a:pt x="140" y="213"/>
                      </a:lnTo>
                      <a:lnTo>
                        <a:pt x="198" y="211"/>
                      </a:lnTo>
                      <a:lnTo>
                        <a:pt x="224" y="224"/>
                      </a:lnTo>
                      <a:lnTo>
                        <a:pt x="260" y="237"/>
                      </a:lnTo>
                      <a:lnTo>
                        <a:pt x="302" y="220"/>
                      </a:lnTo>
                      <a:lnTo>
                        <a:pt x="322" y="220"/>
                      </a:lnTo>
                      <a:lnTo>
                        <a:pt x="338" y="215"/>
                      </a:lnTo>
                      <a:lnTo>
                        <a:pt x="367" y="191"/>
                      </a:lnTo>
                      <a:lnTo>
                        <a:pt x="360" y="180"/>
                      </a:lnTo>
                      <a:lnTo>
                        <a:pt x="367" y="166"/>
                      </a:lnTo>
                      <a:lnTo>
                        <a:pt x="373" y="164"/>
                      </a:lnTo>
                      <a:lnTo>
                        <a:pt x="391" y="171"/>
                      </a:lnTo>
                      <a:lnTo>
                        <a:pt x="411" y="155"/>
                      </a:lnTo>
                      <a:lnTo>
                        <a:pt x="424" y="149"/>
                      </a:lnTo>
                      <a:lnTo>
                        <a:pt x="442" y="131"/>
                      </a:lnTo>
                      <a:lnTo>
                        <a:pt x="482" y="127"/>
                      </a:lnTo>
                      <a:lnTo>
                        <a:pt x="477" y="122"/>
                      </a:lnTo>
                      <a:lnTo>
                        <a:pt x="477" y="113"/>
                      </a:lnTo>
                      <a:lnTo>
                        <a:pt x="462" y="98"/>
                      </a:lnTo>
                      <a:lnTo>
                        <a:pt x="444" y="107"/>
                      </a:lnTo>
                      <a:lnTo>
                        <a:pt x="424" y="105"/>
                      </a:lnTo>
                      <a:lnTo>
                        <a:pt x="423" y="96"/>
                      </a:lnTo>
                      <a:lnTo>
                        <a:pt x="424" y="73"/>
                      </a:lnTo>
                      <a:lnTo>
                        <a:pt x="435" y="53"/>
                      </a:lnTo>
                      <a:lnTo>
                        <a:pt x="424" y="54"/>
                      </a:lnTo>
                      <a:lnTo>
                        <a:pt x="407" y="47"/>
                      </a:lnTo>
                      <a:lnTo>
                        <a:pt x="383" y="62"/>
                      </a:lnTo>
                      <a:lnTo>
                        <a:pt x="352" y="73"/>
                      </a:lnTo>
                      <a:lnTo>
                        <a:pt x="338" y="69"/>
                      </a:lnTo>
                      <a:lnTo>
                        <a:pt x="319" y="65"/>
                      </a:lnTo>
                      <a:lnTo>
                        <a:pt x="307" y="56"/>
                      </a:lnTo>
                      <a:lnTo>
                        <a:pt x="271" y="38"/>
                      </a:lnTo>
                      <a:lnTo>
                        <a:pt x="262" y="36"/>
                      </a:lnTo>
                      <a:lnTo>
                        <a:pt x="241" y="45"/>
                      </a:lnTo>
                      <a:lnTo>
                        <a:pt x="231" y="44"/>
                      </a:lnTo>
                      <a:lnTo>
                        <a:pt x="218" y="34"/>
                      </a:lnTo>
                      <a:lnTo>
                        <a:pt x="215" y="16"/>
                      </a:lnTo>
                      <a:lnTo>
                        <a:pt x="175" y="0"/>
                      </a:lnTo>
                      <a:lnTo>
                        <a:pt x="153" y="18"/>
                      </a:lnTo>
                      <a:lnTo>
                        <a:pt x="156" y="36"/>
                      </a:lnTo>
                      <a:lnTo>
                        <a:pt x="154" y="40"/>
                      </a:lnTo>
                      <a:lnTo>
                        <a:pt x="156" y="51"/>
                      </a:lnTo>
                      <a:lnTo>
                        <a:pt x="153" y="51"/>
                      </a:lnTo>
                      <a:lnTo>
                        <a:pt x="107" y="51"/>
                      </a:lnTo>
                      <a:lnTo>
                        <a:pt x="99" y="42"/>
                      </a:lnTo>
                      <a:lnTo>
                        <a:pt x="62" y="38"/>
                      </a:lnTo>
                      <a:lnTo>
                        <a:pt x="43" y="44"/>
                      </a:lnTo>
                      <a:lnTo>
                        <a:pt x="7" y="65"/>
                      </a:lnTo>
                      <a:lnTo>
                        <a:pt x="0" y="76"/>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52" name=""/>
                <p:cNvSpPr/>
                <p:nvPr/>
              </p:nvSpPr>
              <p:spPr>
                <a:xfrm>
                  <a:off x="6350040" y="2606400"/>
                  <a:ext cx="676440" cy="328680"/>
                </a:xfrm>
                <a:custGeom>
                  <a:avLst/>
                  <a:gdLst/>
                  <a:ahLst/>
                  <a:rect l="l" t="t" r="r" b="b"/>
                  <a:pathLst>
                    <a:path w="483" h="238">
                      <a:moveTo>
                        <a:pt x="0" y="76"/>
                      </a:moveTo>
                      <a:lnTo>
                        <a:pt x="4" y="87"/>
                      </a:lnTo>
                      <a:lnTo>
                        <a:pt x="14" y="100"/>
                      </a:lnTo>
                      <a:lnTo>
                        <a:pt x="35" y="104"/>
                      </a:lnTo>
                      <a:lnTo>
                        <a:pt x="38" y="107"/>
                      </a:lnTo>
                      <a:lnTo>
                        <a:pt x="45" y="131"/>
                      </a:lnTo>
                      <a:lnTo>
                        <a:pt x="45" y="149"/>
                      </a:lnTo>
                      <a:lnTo>
                        <a:pt x="43" y="158"/>
                      </a:lnTo>
                      <a:lnTo>
                        <a:pt x="69" y="166"/>
                      </a:lnTo>
                      <a:lnTo>
                        <a:pt x="78" y="166"/>
                      </a:lnTo>
                      <a:lnTo>
                        <a:pt x="115" y="180"/>
                      </a:lnTo>
                      <a:lnTo>
                        <a:pt x="125" y="198"/>
                      </a:lnTo>
                      <a:lnTo>
                        <a:pt x="140" y="213"/>
                      </a:lnTo>
                      <a:lnTo>
                        <a:pt x="198" y="211"/>
                      </a:lnTo>
                      <a:lnTo>
                        <a:pt x="224" y="224"/>
                      </a:lnTo>
                      <a:lnTo>
                        <a:pt x="260" y="237"/>
                      </a:lnTo>
                      <a:lnTo>
                        <a:pt x="302" y="220"/>
                      </a:lnTo>
                      <a:lnTo>
                        <a:pt x="322" y="220"/>
                      </a:lnTo>
                      <a:lnTo>
                        <a:pt x="338" y="215"/>
                      </a:lnTo>
                      <a:lnTo>
                        <a:pt x="367" y="191"/>
                      </a:lnTo>
                      <a:lnTo>
                        <a:pt x="360" y="180"/>
                      </a:lnTo>
                      <a:lnTo>
                        <a:pt x="367" y="166"/>
                      </a:lnTo>
                      <a:lnTo>
                        <a:pt x="373" y="164"/>
                      </a:lnTo>
                      <a:lnTo>
                        <a:pt x="391" y="171"/>
                      </a:lnTo>
                      <a:lnTo>
                        <a:pt x="411" y="155"/>
                      </a:lnTo>
                      <a:lnTo>
                        <a:pt x="424" y="149"/>
                      </a:lnTo>
                      <a:lnTo>
                        <a:pt x="442" y="131"/>
                      </a:lnTo>
                      <a:lnTo>
                        <a:pt x="482" y="127"/>
                      </a:lnTo>
                      <a:lnTo>
                        <a:pt x="477" y="122"/>
                      </a:lnTo>
                      <a:lnTo>
                        <a:pt x="477" y="113"/>
                      </a:lnTo>
                      <a:lnTo>
                        <a:pt x="462" y="98"/>
                      </a:lnTo>
                      <a:lnTo>
                        <a:pt x="444" y="107"/>
                      </a:lnTo>
                      <a:lnTo>
                        <a:pt x="424" y="105"/>
                      </a:lnTo>
                      <a:lnTo>
                        <a:pt x="423" y="96"/>
                      </a:lnTo>
                      <a:lnTo>
                        <a:pt x="424" y="73"/>
                      </a:lnTo>
                      <a:lnTo>
                        <a:pt x="435" y="53"/>
                      </a:lnTo>
                      <a:lnTo>
                        <a:pt x="424" y="54"/>
                      </a:lnTo>
                      <a:lnTo>
                        <a:pt x="407" y="47"/>
                      </a:lnTo>
                      <a:lnTo>
                        <a:pt x="383" y="62"/>
                      </a:lnTo>
                      <a:lnTo>
                        <a:pt x="352" y="73"/>
                      </a:lnTo>
                      <a:lnTo>
                        <a:pt x="338" y="69"/>
                      </a:lnTo>
                      <a:lnTo>
                        <a:pt x="319" y="65"/>
                      </a:lnTo>
                      <a:lnTo>
                        <a:pt x="307" y="56"/>
                      </a:lnTo>
                      <a:lnTo>
                        <a:pt x="271" y="38"/>
                      </a:lnTo>
                      <a:lnTo>
                        <a:pt x="262" y="36"/>
                      </a:lnTo>
                      <a:lnTo>
                        <a:pt x="241" y="45"/>
                      </a:lnTo>
                      <a:lnTo>
                        <a:pt x="231" y="44"/>
                      </a:lnTo>
                      <a:lnTo>
                        <a:pt x="218" y="34"/>
                      </a:lnTo>
                      <a:lnTo>
                        <a:pt x="215" y="16"/>
                      </a:lnTo>
                      <a:lnTo>
                        <a:pt x="175" y="0"/>
                      </a:lnTo>
                      <a:lnTo>
                        <a:pt x="153" y="18"/>
                      </a:lnTo>
                      <a:lnTo>
                        <a:pt x="156" y="36"/>
                      </a:lnTo>
                      <a:lnTo>
                        <a:pt x="154" y="40"/>
                      </a:lnTo>
                      <a:lnTo>
                        <a:pt x="156" y="51"/>
                      </a:lnTo>
                      <a:lnTo>
                        <a:pt x="153" y="51"/>
                      </a:lnTo>
                      <a:lnTo>
                        <a:pt x="107" y="51"/>
                      </a:lnTo>
                      <a:lnTo>
                        <a:pt x="99" y="42"/>
                      </a:lnTo>
                      <a:lnTo>
                        <a:pt x="62" y="38"/>
                      </a:lnTo>
                      <a:lnTo>
                        <a:pt x="43" y="44"/>
                      </a:lnTo>
                      <a:lnTo>
                        <a:pt x="7" y="65"/>
                      </a:lnTo>
                      <a:lnTo>
                        <a:pt x="0" y="76"/>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53" name=""/>
                <p:cNvSpPr/>
                <p:nvPr/>
              </p:nvSpPr>
              <p:spPr>
                <a:xfrm>
                  <a:off x="4977000" y="2319120"/>
                  <a:ext cx="107640" cy="88920"/>
                </a:xfrm>
                <a:custGeom>
                  <a:avLst/>
                  <a:gdLst/>
                  <a:ahLst/>
                  <a:rect l="l" t="t" r="r" b="b"/>
                  <a:pathLst>
                    <a:path w="77" h="65">
                      <a:moveTo>
                        <a:pt x="64" y="64"/>
                      </a:moveTo>
                      <a:lnTo>
                        <a:pt x="64" y="62"/>
                      </a:lnTo>
                      <a:lnTo>
                        <a:pt x="69" y="55"/>
                      </a:lnTo>
                      <a:lnTo>
                        <a:pt x="67" y="51"/>
                      </a:lnTo>
                      <a:lnTo>
                        <a:pt x="65" y="47"/>
                      </a:lnTo>
                      <a:lnTo>
                        <a:pt x="64" y="42"/>
                      </a:lnTo>
                      <a:lnTo>
                        <a:pt x="60" y="40"/>
                      </a:lnTo>
                      <a:lnTo>
                        <a:pt x="57" y="26"/>
                      </a:lnTo>
                      <a:lnTo>
                        <a:pt x="69" y="22"/>
                      </a:lnTo>
                      <a:lnTo>
                        <a:pt x="76" y="11"/>
                      </a:lnTo>
                      <a:lnTo>
                        <a:pt x="74" y="4"/>
                      </a:lnTo>
                      <a:lnTo>
                        <a:pt x="71" y="0"/>
                      </a:lnTo>
                      <a:lnTo>
                        <a:pt x="69" y="9"/>
                      </a:lnTo>
                      <a:lnTo>
                        <a:pt x="67" y="11"/>
                      </a:lnTo>
                      <a:lnTo>
                        <a:pt x="34" y="4"/>
                      </a:lnTo>
                      <a:lnTo>
                        <a:pt x="2" y="16"/>
                      </a:lnTo>
                      <a:lnTo>
                        <a:pt x="0" y="27"/>
                      </a:lnTo>
                      <a:lnTo>
                        <a:pt x="6" y="31"/>
                      </a:lnTo>
                      <a:lnTo>
                        <a:pt x="2" y="33"/>
                      </a:lnTo>
                      <a:lnTo>
                        <a:pt x="6" y="42"/>
                      </a:lnTo>
                      <a:lnTo>
                        <a:pt x="17" y="40"/>
                      </a:lnTo>
                      <a:lnTo>
                        <a:pt x="17" y="55"/>
                      </a:lnTo>
                      <a:lnTo>
                        <a:pt x="31" y="51"/>
                      </a:lnTo>
                      <a:lnTo>
                        <a:pt x="44" y="57"/>
                      </a:lnTo>
                      <a:lnTo>
                        <a:pt x="49" y="64"/>
                      </a:lnTo>
                      <a:lnTo>
                        <a:pt x="58" y="62"/>
                      </a:lnTo>
                      <a:lnTo>
                        <a:pt x="64" y="64"/>
                      </a:lnTo>
                    </a:path>
                  </a:pathLst>
                </a:custGeom>
                <a:solidFill>
                  <a:srgbClr val="ccffcc"/>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154" name=""/>
                <p:cNvSpPr/>
                <p:nvPr/>
              </p:nvSpPr>
              <p:spPr>
                <a:xfrm>
                  <a:off x="4977000" y="2319120"/>
                  <a:ext cx="107640" cy="88920"/>
                </a:xfrm>
                <a:custGeom>
                  <a:avLst/>
                  <a:gdLst/>
                  <a:ahLst/>
                  <a:rect l="l" t="t" r="r" b="b"/>
                  <a:pathLst>
                    <a:path w="77" h="65">
                      <a:moveTo>
                        <a:pt x="64" y="64"/>
                      </a:moveTo>
                      <a:lnTo>
                        <a:pt x="64" y="62"/>
                      </a:lnTo>
                      <a:lnTo>
                        <a:pt x="69" y="55"/>
                      </a:lnTo>
                      <a:lnTo>
                        <a:pt x="67" y="51"/>
                      </a:lnTo>
                      <a:lnTo>
                        <a:pt x="65" y="47"/>
                      </a:lnTo>
                      <a:lnTo>
                        <a:pt x="64" y="42"/>
                      </a:lnTo>
                      <a:lnTo>
                        <a:pt x="60" y="40"/>
                      </a:lnTo>
                      <a:lnTo>
                        <a:pt x="57" y="26"/>
                      </a:lnTo>
                      <a:lnTo>
                        <a:pt x="69" y="22"/>
                      </a:lnTo>
                      <a:lnTo>
                        <a:pt x="76" y="11"/>
                      </a:lnTo>
                      <a:lnTo>
                        <a:pt x="74" y="4"/>
                      </a:lnTo>
                      <a:lnTo>
                        <a:pt x="71" y="0"/>
                      </a:lnTo>
                      <a:lnTo>
                        <a:pt x="69" y="9"/>
                      </a:lnTo>
                      <a:lnTo>
                        <a:pt x="67" y="11"/>
                      </a:lnTo>
                      <a:lnTo>
                        <a:pt x="34" y="4"/>
                      </a:lnTo>
                      <a:lnTo>
                        <a:pt x="2" y="16"/>
                      </a:lnTo>
                      <a:lnTo>
                        <a:pt x="0" y="27"/>
                      </a:lnTo>
                      <a:lnTo>
                        <a:pt x="6" y="31"/>
                      </a:lnTo>
                      <a:lnTo>
                        <a:pt x="2" y="33"/>
                      </a:lnTo>
                      <a:lnTo>
                        <a:pt x="6" y="42"/>
                      </a:lnTo>
                      <a:lnTo>
                        <a:pt x="17" y="40"/>
                      </a:lnTo>
                      <a:lnTo>
                        <a:pt x="17" y="55"/>
                      </a:lnTo>
                      <a:lnTo>
                        <a:pt x="31" y="51"/>
                      </a:lnTo>
                      <a:lnTo>
                        <a:pt x="44" y="57"/>
                      </a:lnTo>
                      <a:lnTo>
                        <a:pt x="49" y="64"/>
                      </a:lnTo>
                      <a:lnTo>
                        <a:pt x="58" y="62"/>
                      </a:lnTo>
                      <a:lnTo>
                        <a:pt x="64" y="64"/>
                      </a:lnTo>
                    </a:path>
                  </a:pathLst>
                </a:custGeom>
                <a:noFill/>
                <a:ln cap="rnd" w="12600">
                  <a:solidFill>
                    <a:srgbClr val="99ff99"/>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155" name=""/>
                <p:cNvSpPr/>
                <p:nvPr/>
              </p:nvSpPr>
              <p:spPr>
                <a:xfrm>
                  <a:off x="4924440" y="2388960"/>
                  <a:ext cx="160200" cy="92160"/>
                </a:xfrm>
                <a:custGeom>
                  <a:avLst/>
                  <a:gdLst/>
                  <a:ahLst/>
                  <a:rect l="l" t="t" r="r" b="b"/>
                  <a:pathLst>
                    <a:path w="114" h="67">
                      <a:moveTo>
                        <a:pt x="0" y="51"/>
                      </a:moveTo>
                      <a:lnTo>
                        <a:pt x="0" y="37"/>
                      </a:lnTo>
                      <a:lnTo>
                        <a:pt x="12" y="15"/>
                      </a:lnTo>
                      <a:lnTo>
                        <a:pt x="24" y="7"/>
                      </a:lnTo>
                      <a:lnTo>
                        <a:pt x="36" y="26"/>
                      </a:lnTo>
                      <a:lnTo>
                        <a:pt x="48" y="31"/>
                      </a:lnTo>
                      <a:lnTo>
                        <a:pt x="52" y="22"/>
                      </a:lnTo>
                      <a:lnTo>
                        <a:pt x="53" y="4"/>
                      </a:lnTo>
                      <a:lnTo>
                        <a:pt x="68" y="0"/>
                      </a:lnTo>
                      <a:lnTo>
                        <a:pt x="81" y="6"/>
                      </a:lnTo>
                      <a:lnTo>
                        <a:pt x="86" y="13"/>
                      </a:lnTo>
                      <a:lnTo>
                        <a:pt x="95" y="11"/>
                      </a:lnTo>
                      <a:lnTo>
                        <a:pt x="101" y="13"/>
                      </a:lnTo>
                      <a:lnTo>
                        <a:pt x="106" y="20"/>
                      </a:lnTo>
                      <a:lnTo>
                        <a:pt x="104" y="31"/>
                      </a:lnTo>
                      <a:lnTo>
                        <a:pt x="108" y="33"/>
                      </a:lnTo>
                      <a:lnTo>
                        <a:pt x="113" y="42"/>
                      </a:lnTo>
                      <a:lnTo>
                        <a:pt x="113" y="53"/>
                      </a:lnTo>
                      <a:lnTo>
                        <a:pt x="108" y="53"/>
                      </a:lnTo>
                      <a:lnTo>
                        <a:pt x="102" y="62"/>
                      </a:lnTo>
                      <a:lnTo>
                        <a:pt x="95" y="60"/>
                      </a:lnTo>
                      <a:lnTo>
                        <a:pt x="92" y="66"/>
                      </a:lnTo>
                      <a:lnTo>
                        <a:pt x="85" y="64"/>
                      </a:lnTo>
                      <a:lnTo>
                        <a:pt x="73" y="53"/>
                      </a:lnTo>
                      <a:lnTo>
                        <a:pt x="66" y="51"/>
                      </a:lnTo>
                      <a:lnTo>
                        <a:pt x="62" y="44"/>
                      </a:lnTo>
                      <a:lnTo>
                        <a:pt x="53" y="49"/>
                      </a:lnTo>
                      <a:lnTo>
                        <a:pt x="44" y="46"/>
                      </a:lnTo>
                      <a:lnTo>
                        <a:pt x="20" y="46"/>
                      </a:lnTo>
                      <a:lnTo>
                        <a:pt x="10" y="49"/>
                      </a:lnTo>
                      <a:lnTo>
                        <a:pt x="4" y="55"/>
                      </a:lnTo>
                      <a:lnTo>
                        <a:pt x="0" y="51"/>
                      </a:lnTo>
                    </a:path>
                  </a:pathLst>
                </a:custGeom>
                <a:solidFill>
                  <a:srgbClr val="ccffcc"/>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156" name=""/>
                <p:cNvSpPr/>
                <p:nvPr/>
              </p:nvSpPr>
              <p:spPr>
                <a:xfrm>
                  <a:off x="4924440" y="2388960"/>
                  <a:ext cx="160200" cy="92160"/>
                </a:xfrm>
                <a:custGeom>
                  <a:avLst/>
                  <a:gdLst/>
                  <a:ahLst/>
                  <a:rect l="l" t="t" r="r" b="b"/>
                  <a:pathLst>
                    <a:path w="114" h="67">
                      <a:moveTo>
                        <a:pt x="0" y="51"/>
                      </a:moveTo>
                      <a:lnTo>
                        <a:pt x="0" y="37"/>
                      </a:lnTo>
                      <a:lnTo>
                        <a:pt x="12" y="15"/>
                      </a:lnTo>
                      <a:lnTo>
                        <a:pt x="24" y="7"/>
                      </a:lnTo>
                      <a:lnTo>
                        <a:pt x="36" y="26"/>
                      </a:lnTo>
                      <a:lnTo>
                        <a:pt x="48" y="31"/>
                      </a:lnTo>
                      <a:lnTo>
                        <a:pt x="52" y="22"/>
                      </a:lnTo>
                      <a:lnTo>
                        <a:pt x="53" y="4"/>
                      </a:lnTo>
                      <a:lnTo>
                        <a:pt x="68" y="0"/>
                      </a:lnTo>
                      <a:lnTo>
                        <a:pt x="81" y="6"/>
                      </a:lnTo>
                      <a:lnTo>
                        <a:pt x="86" y="13"/>
                      </a:lnTo>
                      <a:lnTo>
                        <a:pt x="95" y="11"/>
                      </a:lnTo>
                      <a:lnTo>
                        <a:pt x="101" y="13"/>
                      </a:lnTo>
                      <a:lnTo>
                        <a:pt x="106" y="20"/>
                      </a:lnTo>
                      <a:lnTo>
                        <a:pt x="104" y="31"/>
                      </a:lnTo>
                      <a:lnTo>
                        <a:pt x="108" y="33"/>
                      </a:lnTo>
                      <a:lnTo>
                        <a:pt x="113" y="42"/>
                      </a:lnTo>
                      <a:lnTo>
                        <a:pt x="113" y="53"/>
                      </a:lnTo>
                      <a:lnTo>
                        <a:pt x="108" y="53"/>
                      </a:lnTo>
                      <a:lnTo>
                        <a:pt x="102" y="62"/>
                      </a:lnTo>
                      <a:lnTo>
                        <a:pt x="95" y="60"/>
                      </a:lnTo>
                      <a:lnTo>
                        <a:pt x="92" y="66"/>
                      </a:lnTo>
                      <a:lnTo>
                        <a:pt x="85" y="64"/>
                      </a:lnTo>
                      <a:lnTo>
                        <a:pt x="73" y="53"/>
                      </a:lnTo>
                      <a:lnTo>
                        <a:pt x="66" y="51"/>
                      </a:lnTo>
                      <a:lnTo>
                        <a:pt x="62" y="44"/>
                      </a:lnTo>
                      <a:lnTo>
                        <a:pt x="53" y="49"/>
                      </a:lnTo>
                      <a:lnTo>
                        <a:pt x="44" y="46"/>
                      </a:lnTo>
                      <a:lnTo>
                        <a:pt x="20" y="46"/>
                      </a:lnTo>
                      <a:lnTo>
                        <a:pt x="10" y="49"/>
                      </a:lnTo>
                      <a:lnTo>
                        <a:pt x="4" y="55"/>
                      </a:lnTo>
                      <a:lnTo>
                        <a:pt x="0" y="51"/>
                      </a:lnTo>
                    </a:path>
                  </a:pathLst>
                </a:custGeom>
                <a:noFill/>
                <a:ln cap="rnd" w="12600">
                  <a:solidFill>
                    <a:srgbClr val="99ff99"/>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157" name=""/>
                <p:cNvSpPr/>
                <p:nvPr/>
              </p:nvSpPr>
              <p:spPr>
                <a:xfrm>
                  <a:off x="4897440" y="2491920"/>
                  <a:ext cx="71640" cy="36720"/>
                </a:xfrm>
                <a:custGeom>
                  <a:avLst/>
                  <a:gdLst/>
                  <a:ahLst/>
                  <a:rect l="l" t="t" r="r" b="b"/>
                  <a:pathLst>
                    <a:path w="51" h="26">
                      <a:moveTo>
                        <a:pt x="46" y="23"/>
                      </a:moveTo>
                      <a:lnTo>
                        <a:pt x="50" y="13"/>
                      </a:lnTo>
                      <a:lnTo>
                        <a:pt x="46" y="7"/>
                      </a:lnTo>
                      <a:lnTo>
                        <a:pt x="36" y="5"/>
                      </a:lnTo>
                      <a:lnTo>
                        <a:pt x="24" y="0"/>
                      </a:lnTo>
                      <a:lnTo>
                        <a:pt x="24" y="2"/>
                      </a:lnTo>
                      <a:lnTo>
                        <a:pt x="21" y="11"/>
                      </a:lnTo>
                      <a:lnTo>
                        <a:pt x="14" y="7"/>
                      </a:lnTo>
                      <a:lnTo>
                        <a:pt x="18" y="3"/>
                      </a:lnTo>
                      <a:lnTo>
                        <a:pt x="5" y="9"/>
                      </a:lnTo>
                      <a:lnTo>
                        <a:pt x="0" y="22"/>
                      </a:lnTo>
                      <a:lnTo>
                        <a:pt x="19" y="25"/>
                      </a:lnTo>
                      <a:lnTo>
                        <a:pt x="46" y="23"/>
                      </a:lnTo>
                    </a:path>
                  </a:pathLst>
                </a:custGeom>
                <a:solidFill>
                  <a:srgbClr val="ccffcc"/>
                </a:solidFill>
                <a:ln w="0">
                  <a:noFill/>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1158" name=""/>
                <p:cNvSpPr/>
                <p:nvPr/>
              </p:nvSpPr>
              <p:spPr>
                <a:xfrm>
                  <a:off x="4897440" y="2491920"/>
                  <a:ext cx="71640" cy="36720"/>
                </a:xfrm>
                <a:custGeom>
                  <a:avLst/>
                  <a:gdLst/>
                  <a:ahLst/>
                  <a:rect l="l" t="t" r="r" b="b"/>
                  <a:pathLst>
                    <a:path w="51" h="26">
                      <a:moveTo>
                        <a:pt x="46" y="23"/>
                      </a:moveTo>
                      <a:lnTo>
                        <a:pt x="50" y="13"/>
                      </a:lnTo>
                      <a:lnTo>
                        <a:pt x="46" y="7"/>
                      </a:lnTo>
                      <a:lnTo>
                        <a:pt x="36" y="5"/>
                      </a:lnTo>
                      <a:lnTo>
                        <a:pt x="24" y="0"/>
                      </a:lnTo>
                      <a:lnTo>
                        <a:pt x="24" y="2"/>
                      </a:lnTo>
                      <a:lnTo>
                        <a:pt x="21" y="11"/>
                      </a:lnTo>
                      <a:lnTo>
                        <a:pt x="14" y="7"/>
                      </a:lnTo>
                      <a:lnTo>
                        <a:pt x="18" y="3"/>
                      </a:lnTo>
                      <a:lnTo>
                        <a:pt x="5" y="9"/>
                      </a:lnTo>
                      <a:lnTo>
                        <a:pt x="0" y="22"/>
                      </a:lnTo>
                      <a:lnTo>
                        <a:pt x="19" y="25"/>
                      </a:lnTo>
                      <a:lnTo>
                        <a:pt x="46" y="23"/>
                      </a:lnTo>
                    </a:path>
                  </a:pathLst>
                </a:custGeom>
                <a:noFill/>
                <a:ln cap="rnd" w="12600">
                  <a:solidFill>
                    <a:srgbClr val="99ff99"/>
                  </a:solidFill>
                  <a:round/>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1159" name=""/>
                <p:cNvSpPr/>
                <p:nvPr/>
              </p:nvSpPr>
              <p:spPr>
                <a:xfrm>
                  <a:off x="4924440" y="2449080"/>
                  <a:ext cx="130320" cy="95400"/>
                </a:xfrm>
                <a:custGeom>
                  <a:avLst/>
                  <a:gdLst/>
                  <a:ahLst/>
                  <a:rect l="l" t="t" r="r" b="b"/>
                  <a:pathLst>
                    <a:path w="93" h="68">
                      <a:moveTo>
                        <a:pt x="28" y="54"/>
                      </a:moveTo>
                      <a:lnTo>
                        <a:pt x="31" y="44"/>
                      </a:lnTo>
                      <a:lnTo>
                        <a:pt x="28" y="38"/>
                      </a:lnTo>
                      <a:lnTo>
                        <a:pt x="17" y="36"/>
                      </a:lnTo>
                      <a:lnTo>
                        <a:pt x="4" y="31"/>
                      </a:lnTo>
                      <a:lnTo>
                        <a:pt x="0" y="7"/>
                      </a:lnTo>
                      <a:lnTo>
                        <a:pt x="4" y="11"/>
                      </a:lnTo>
                      <a:lnTo>
                        <a:pt x="10" y="5"/>
                      </a:lnTo>
                      <a:lnTo>
                        <a:pt x="21" y="2"/>
                      </a:lnTo>
                      <a:lnTo>
                        <a:pt x="45" y="2"/>
                      </a:lnTo>
                      <a:lnTo>
                        <a:pt x="54" y="5"/>
                      </a:lnTo>
                      <a:lnTo>
                        <a:pt x="63" y="0"/>
                      </a:lnTo>
                      <a:lnTo>
                        <a:pt x="66" y="7"/>
                      </a:lnTo>
                      <a:lnTo>
                        <a:pt x="73" y="9"/>
                      </a:lnTo>
                      <a:lnTo>
                        <a:pt x="85" y="20"/>
                      </a:lnTo>
                      <a:lnTo>
                        <a:pt x="92" y="22"/>
                      </a:lnTo>
                      <a:lnTo>
                        <a:pt x="87" y="25"/>
                      </a:lnTo>
                      <a:lnTo>
                        <a:pt x="87" y="29"/>
                      </a:lnTo>
                      <a:lnTo>
                        <a:pt x="92" y="31"/>
                      </a:lnTo>
                      <a:lnTo>
                        <a:pt x="88" y="36"/>
                      </a:lnTo>
                      <a:lnTo>
                        <a:pt x="78" y="40"/>
                      </a:lnTo>
                      <a:lnTo>
                        <a:pt x="73" y="54"/>
                      </a:lnTo>
                      <a:lnTo>
                        <a:pt x="78" y="62"/>
                      </a:lnTo>
                      <a:lnTo>
                        <a:pt x="73" y="62"/>
                      </a:lnTo>
                      <a:lnTo>
                        <a:pt x="70" y="58"/>
                      </a:lnTo>
                      <a:lnTo>
                        <a:pt x="61" y="62"/>
                      </a:lnTo>
                      <a:lnTo>
                        <a:pt x="63" y="65"/>
                      </a:lnTo>
                      <a:lnTo>
                        <a:pt x="41" y="67"/>
                      </a:lnTo>
                      <a:lnTo>
                        <a:pt x="38" y="64"/>
                      </a:lnTo>
                      <a:lnTo>
                        <a:pt x="28" y="54"/>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60" name=""/>
                <p:cNvSpPr/>
                <p:nvPr/>
              </p:nvSpPr>
              <p:spPr>
                <a:xfrm>
                  <a:off x="4924440" y="2449080"/>
                  <a:ext cx="130320" cy="95400"/>
                </a:xfrm>
                <a:custGeom>
                  <a:avLst/>
                  <a:gdLst/>
                  <a:ahLst/>
                  <a:rect l="l" t="t" r="r" b="b"/>
                  <a:pathLst>
                    <a:path w="93" h="68">
                      <a:moveTo>
                        <a:pt x="28" y="54"/>
                      </a:moveTo>
                      <a:lnTo>
                        <a:pt x="31" y="44"/>
                      </a:lnTo>
                      <a:lnTo>
                        <a:pt x="28" y="38"/>
                      </a:lnTo>
                      <a:lnTo>
                        <a:pt x="17" y="36"/>
                      </a:lnTo>
                      <a:lnTo>
                        <a:pt x="4" y="31"/>
                      </a:lnTo>
                      <a:lnTo>
                        <a:pt x="0" y="7"/>
                      </a:lnTo>
                      <a:lnTo>
                        <a:pt x="4" y="11"/>
                      </a:lnTo>
                      <a:lnTo>
                        <a:pt x="10" y="5"/>
                      </a:lnTo>
                      <a:lnTo>
                        <a:pt x="21" y="2"/>
                      </a:lnTo>
                      <a:lnTo>
                        <a:pt x="45" y="2"/>
                      </a:lnTo>
                      <a:lnTo>
                        <a:pt x="54" y="5"/>
                      </a:lnTo>
                      <a:lnTo>
                        <a:pt x="63" y="0"/>
                      </a:lnTo>
                      <a:lnTo>
                        <a:pt x="66" y="7"/>
                      </a:lnTo>
                      <a:lnTo>
                        <a:pt x="73" y="9"/>
                      </a:lnTo>
                      <a:lnTo>
                        <a:pt x="85" y="20"/>
                      </a:lnTo>
                      <a:lnTo>
                        <a:pt x="92" y="22"/>
                      </a:lnTo>
                      <a:lnTo>
                        <a:pt x="87" y="25"/>
                      </a:lnTo>
                      <a:lnTo>
                        <a:pt x="87" y="29"/>
                      </a:lnTo>
                      <a:lnTo>
                        <a:pt x="92" y="31"/>
                      </a:lnTo>
                      <a:lnTo>
                        <a:pt x="88" y="36"/>
                      </a:lnTo>
                      <a:lnTo>
                        <a:pt x="78" y="40"/>
                      </a:lnTo>
                      <a:lnTo>
                        <a:pt x="73" y="54"/>
                      </a:lnTo>
                      <a:lnTo>
                        <a:pt x="78" y="62"/>
                      </a:lnTo>
                      <a:lnTo>
                        <a:pt x="73" y="62"/>
                      </a:lnTo>
                      <a:lnTo>
                        <a:pt x="70" y="58"/>
                      </a:lnTo>
                      <a:lnTo>
                        <a:pt x="61" y="62"/>
                      </a:lnTo>
                      <a:lnTo>
                        <a:pt x="63" y="65"/>
                      </a:lnTo>
                      <a:lnTo>
                        <a:pt x="41" y="67"/>
                      </a:lnTo>
                      <a:lnTo>
                        <a:pt x="38" y="64"/>
                      </a:lnTo>
                      <a:lnTo>
                        <a:pt x="28" y="54"/>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61" name=""/>
                <p:cNvSpPr/>
                <p:nvPr/>
              </p:nvSpPr>
              <p:spPr>
                <a:xfrm>
                  <a:off x="4973760" y="2462040"/>
                  <a:ext cx="206280" cy="172800"/>
                </a:xfrm>
                <a:custGeom>
                  <a:avLst/>
                  <a:gdLst/>
                  <a:ahLst/>
                  <a:rect l="l" t="t" r="r" b="b"/>
                  <a:pathLst>
                    <a:path w="148" h="125">
                      <a:moveTo>
                        <a:pt x="4" y="117"/>
                      </a:moveTo>
                      <a:lnTo>
                        <a:pt x="4" y="106"/>
                      </a:lnTo>
                      <a:lnTo>
                        <a:pt x="0" y="98"/>
                      </a:lnTo>
                      <a:lnTo>
                        <a:pt x="10" y="87"/>
                      </a:lnTo>
                      <a:lnTo>
                        <a:pt x="6" y="58"/>
                      </a:lnTo>
                      <a:lnTo>
                        <a:pt x="27" y="56"/>
                      </a:lnTo>
                      <a:lnTo>
                        <a:pt x="26" y="53"/>
                      </a:lnTo>
                      <a:lnTo>
                        <a:pt x="35" y="49"/>
                      </a:lnTo>
                      <a:lnTo>
                        <a:pt x="38" y="53"/>
                      </a:lnTo>
                      <a:lnTo>
                        <a:pt x="43" y="53"/>
                      </a:lnTo>
                      <a:lnTo>
                        <a:pt x="38" y="45"/>
                      </a:lnTo>
                      <a:lnTo>
                        <a:pt x="43" y="31"/>
                      </a:lnTo>
                      <a:lnTo>
                        <a:pt x="53" y="27"/>
                      </a:lnTo>
                      <a:lnTo>
                        <a:pt x="57" y="22"/>
                      </a:lnTo>
                      <a:lnTo>
                        <a:pt x="51" y="20"/>
                      </a:lnTo>
                      <a:lnTo>
                        <a:pt x="51" y="16"/>
                      </a:lnTo>
                      <a:lnTo>
                        <a:pt x="57" y="13"/>
                      </a:lnTo>
                      <a:lnTo>
                        <a:pt x="60" y="7"/>
                      </a:lnTo>
                      <a:lnTo>
                        <a:pt x="67" y="9"/>
                      </a:lnTo>
                      <a:lnTo>
                        <a:pt x="73" y="0"/>
                      </a:lnTo>
                      <a:lnTo>
                        <a:pt x="78" y="0"/>
                      </a:lnTo>
                      <a:lnTo>
                        <a:pt x="78" y="2"/>
                      </a:lnTo>
                      <a:lnTo>
                        <a:pt x="95" y="4"/>
                      </a:lnTo>
                      <a:lnTo>
                        <a:pt x="97" y="5"/>
                      </a:lnTo>
                      <a:lnTo>
                        <a:pt x="97" y="11"/>
                      </a:lnTo>
                      <a:lnTo>
                        <a:pt x="109" y="7"/>
                      </a:lnTo>
                      <a:lnTo>
                        <a:pt x="119" y="14"/>
                      </a:lnTo>
                      <a:lnTo>
                        <a:pt x="119" y="22"/>
                      </a:lnTo>
                      <a:lnTo>
                        <a:pt x="120" y="25"/>
                      </a:lnTo>
                      <a:lnTo>
                        <a:pt x="119" y="35"/>
                      </a:lnTo>
                      <a:lnTo>
                        <a:pt x="128" y="51"/>
                      </a:lnTo>
                      <a:lnTo>
                        <a:pt x="133" y="55"/>
                      </a:lnTo>
                      <a:lnTo>
                        <a:pt x="133" y="62"/>
                      </a:lnTo>
                      <a:lnTo>
                        <a:pt x="140" y="60"/>
                      </a:lnTo>
                      <a:lnTo>
                        <a:pt x="143" y="62"/>
                      </a:lnTo>
                      <a:lnTo>
                        <a:pt x="145" y="66"/>
                      </a:lnTo>
                      <a:lnTo>
                        <a:pt x="147" y="67"/>
                      </a:lnTo>
                      <a:lnTo>
                        <a:pt x="147" y="71"/>
                      </a:lnTo>
                      <a:lnTo>
                        <a:pt x="138" y="78"/>
                      </a:lnTo>
                      <a:lnTo>
                        <a:pt x="129" y="75"/>
                      </a:lnTo>
                      <a:lnTo>
                        <a:pt x="124" y="78"/>
                      </a:lnTo>
                      <a:lnTo>
                        <a:pt x="128" y="82"/>
                      </a:lnTo>
                      <a:lnTo>
                        <a:pt x="133" y="104"/>
                      </a:lnTo>
                      <a:lnTo>
                        <a:pt x="120" y="106"/>
                      </a:lnTo>
                      <a:lnTo>
                        <a:pt x="117" y="111"/>
                      </a:lnTo>
                      <a:lnTo>
                        <a:pt x="114" y="122"/>
                      </a:lnTo>
                      <a:lnTo>
                        <a:pt x="111" y="124"/>
                      </a:lnTo>
                      <a:lnTo>
                        <a:pt x="109" y="122"/>
                      </a:lnTo>
                      <a:lnTo>
                        <a:pt x="98" y="122"/>
                      </a:lnTo>
                      <a:lnTo>
                        <a:pt x="91" y="117"/>
                      </a:lnTo>
                      <a:lnTo>
                        <a:pt x="88" y="122"/>
                      </a:lnTo>
                      <a:lnTo>
                        <a:pt x="78" y="117"/>
                      </a:lnTo>
                      <a:lnTo>
                        <a:pt x="69" y="122"/>
                      </a:lnTo>
                      <a:lnTo>
                        <a:pt x="67" y="117"/>
                      </a:lnTo>
                      <a:lnTo>
                        <a:pt x="64" y="117"/>
                      </a:lnTo>
                      <a:lnTo>
                        <a:pt x="58" y="113"/>
                      </a:lnTo>
                      <a:lnTo>
                        <a:pt x="43" y="107"/>
                      </a:lnTo>
                      <a:lnTo>
                        <a:pt x="22" y="109"/>
                      </a:lnTo>
                      <a:lnTo>
                        <a:pt x="19" y="113"/>
                      </a:lnTo>
                      <a:lnTo>
                        <a:pt x="4" y="117"/>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62" name=""/>
                <p:cNvSpPr/>
                <p:nvPr/>
              </p:nvSpPr>
              <p:spPr>
                <a:xfrm>
                  <a:off x="4973760" y="2462040"/>
                  <a:ext cx="206280" cy="172800"/>
                </a:xfrm>
                <a:custGeom>
                  <a:avLst/>
                  <a:gdLst/>
                  <a:ahLst/>
                  <a:rect l="l" t="t" r="r" b="b"/>
                  <a:pathLst>
                    <a:path w="148" h="125">
                      <a:moveTo>
                        <a:pt x="4" y="117"/>
                      </a:moveTo>
                      <a:lnTo>
                        <a:pt x="4" y="106"/>
                      </a:lnTo>
                      <a:lnTo>
                        <a:pt x="0" y="98"/>
                      </a:lnTo>
                      <a:lnTo>
                        <a:pt x="10" y="87"/>
                      </a:lnTo>
                      <a:lnTo>
                        <a:pt x="6" y="58"/>
                      </a:lnTo>
                      <a:lnTo>
                        <a:pt x="27" y="56"/>
                      </a:lnTo>
                      <a:lnTo>
                        <a:pt x="26" y="53"/>
                      </a:lnTo>
                      <a:lnTo>
                        <a:pt x="35" y="49"/>
                      </a:lnTo>
                      <a:lnTo>
                        <a:pt x="38" y="53"/>
                      </a:lnTo>
                      <a:lnTo>
                        <a:pt x="43" y="53"/>
                      </a:lnTo>
                      <a:lnTo>
                        <a:pt x="38" y="45"/>
                      </a:lnTo>
                      <a:lnTo>
                        <a:pt x="43" y="31"/>
                      </a:lnTo>
                      <a:lnTo>
                        <a:pt x="53" y="27"/>
                      </a:lnTo>
                      <a:lnTo>
                        <a:pt x="57" y="22"/>
                      </a:lnTo>
                      <a:lnTo>
                        <a:pt x="51" y="20"/>
                      </a:lnTo>
                      <a:lnTo>
                        <a:pt x="51" y="16"/>
                      </a:lnTo>
                      <a:lnTo>
                        <a:pt x="57" y="13"/>
                      </a:lnTo>
                      <a:lnTo>
                        <a:pt x="60" y="7"/>
                      </a:lnTo>
                      <a:lnTo>
                        <a:pt x="67" y="9"/>
                      </a:lnTo>
                      <a:lnTo>
                        <a:pt x="73" y="0"/>
                      </a:lnTo>
                      <a:lnTo>
                        <a:pt x="78" y="0"/>
                      </a:lnTo>
                      <a:lnTo>
                        <a:pt x="78" y="2"/>
                      </a:lnTo>
                      <a:lnTo>
                        <a:pt x="95" y="4"/>
                      </a:lnTo>
                      <a:lnTo>
                        <a:pt x="97" y="5"/>
                      </a:lnTo>
                      <a:lnTo>
                        <a:pt x="97" y="11"/>
                      </a:lnTo>
                      <a:lnTo>
                        <a:pt x="109" y="7"/>
                      </a:lnTo>
                      <a:lnTo>
                        <a:pt x="119" y="14"/>
                      </a:lnTo>
                      <a:lnTo>
                        <a:pt x="119" y="22"/>
                      </a:lnTo>
                      <a:lnTo>
                        <a:pt x="120" y="25"/>
                      </a:lnTo>
                      <a:lnTo>
                        <a:pt x="119" y="35"/>
                      </a:lnTo>
                      <a:lnTo>
                        <a:pt x="128" y="51"/>
                      </a:lnTo>
                      <a:lnTo>
                        <a:pt x="133" y="55"/>
                      </a:lnTo>
                      <a:lnTo>
                        <a:pt x="133" y="62"/>
                      </a:lnTo>
                      <a:lnTo>
                        <a:pt x="140" y="60"/>
                      </a:lnTo>
                      <a:lnTo>
                        <a:pt x="143" y="62"/>
                      </a:lnTo>
                      <a:lnTo>
                        <a:pt x="145" y="66"/>
                      </a:lnTo>
                      <a:lnTo>
                        <a:pt x="147" y="67"/>
                      </a:lnTo>
                      <a:lnTo>
                        <a:pt x="147" y="71"/>
                      </a:lnTo>
                      <a:lnTo>
                        <a:pt x="138" y="78"/>
                      </a:lnTo>
                      <a:lnTo>
                        <a:pt x="129" y="75"/>
                      </a:lnTo>
                      <a:lnTo>
                        <a:pt x="124" y="78"/>
                      </a:lnTo>
                      <a:lnTo>
                        <a:pt x="128" y="82"/>
                      </a:lnTo>
                      <a:lnTo>
                        <a:pt x="133" y="104"/>
                      </a:lnTo>
                      <a:lnTo>
                        <a:pt x="120" y="106"/>
                      </a:lnTo>
                      <a:lnTo>
                        <a:pt x="117" y="111"/>
                      </a:lnTo>
                      <a:lnTo>
                        <a:pt x="114" y="122"/>
                      </a:lnTo>
                      <a:lnTo>
                        <a:pt x="111" y="124"/>
                      </a:lnTo>
                      <a:lnTo>
                        <a:pt x="109" y="122"/>
                      </a:lnTo>
                      <a:lnTo>
                        <a:pt x="98" y="122"/>
                      </a:lnTo>
                      <a:lnTo>
                        <a:pt x="91" y="117"/>
                      </a:lnTo>
                      <a:lnTo>
                        <a:pt x="88" y="122"/>
                      </a:lnTo>
                      <a:lnTo>
                        <a:pt x="78" y="117"/>
                      </a:lnTo>
                      <a:lnTo>
                        <a:pt x="69" y="122"/>
                      </a:lnTo>
                      <a:lnTo>
                        <a:pt x="67" y="117"/>
                      </a:lnTo>
                      <a:lnTo>
                        <a:pt x="64" y="117"/>
                      </a:lnTo>
                      <a:lnTo>
                        <a:pt x="58" y="113"/>
                      </a:lnTo>
                      <a:lnTo>
                        <a:pt x="43" y="107"/>
                      </a:lnTo>
                      <a:lnTo>
                        <a:pt x="22" y="109"/>
                      </a:lnTo>
                      <a:lnTo>
                        <a:pt x="19" y="113"/>
                      </a:lnTo>
                      <a:lnTo>
                        <a:pt x="4" y="117"/>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63" name=""/>
                <p:cNvSpPr/>
                <p:nvPr/>
              </p:nvSpPr>
              <p:spPr>
                <a:xfrm>
                  <a:off x="5048280" y="2727000"/>
                  <a:ext cx="74520" cy="95400"/>
                </a:xfrm>
                <a:custGeom>
                  <a:avLst/>
                  <a:gdLst/>
                  <a:ahLst/>
                  <a:rect l="l" t="t" r="r" b="b"/>
                  <a:pathLst>
                    <a:path w="54" h="69">
                      <a:moveTo>
                        <a:pt x="23" y="68"/>
                      </a:moveTo>
                      <a:lnTo>
                        <a:pt x="30" y="64"/>
                      </a:lnTo>
                      <a:lnTo>
                        <a:pt x="31" y="60"/>
                      </a:lnTo>
                      <a:lnTo>
                        <a:pt x="37" y="53"/>
                      </a:lnTo>
                      <a:lnTo>
                        <a:pt x="39" y="46"/>
                      </a:lnTo>
                      <a:lnTo>
                        <a:pt x="53" y="46"/>
                      </a:lnTo>
                      <a:lnTo>
                        <a:pt x="53" y="37"/>
                      </a:lnTo>
                      <a:lnTo>
                        <a:pt x="48" y="33"/>
                      </a:lnTo>
                      <a:lnTo>
                        <a:pt x="46" y="24"/>
                      </a:lnTo>
                      <a:lnTo>
                        <a:pt x="40" y="20"/>
                      </a:lnTo>
                      <a:lnTo>
                        <a:pt x="40" y="9"/>
                      </a:lnTo>
                      <a:lnTo>
                        <a:pt x="31" y="6"/>
                      </a:lnTo>
                      <a:lnTo>
                        <a:pt x="25" y="8"/>
                      </a:lnTo>
                      <a:lnTo>
                        <a:pt x="13" y="0"/>
                      </a:lnTo>
                      <a:lnTo>
                        <a:pt x="4" y="0"/>
                      </a:lnTo>
                      <a:lnTo>
                        <a:pt x="0" y="6"/>
                      </a:lnTo>
                      <a:lnTo>
                        <a:pt x="9" y="15"/>
                      </a:lnTo>
                      <a:lnTo>
                        <a:pt x="20" y="37"/>
                      </a:lnTo>
                      <a:lnTo>
                        <a:pt x="23" y="68"/>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64" name=""/>
                <p:cNvSpPr/>
                <p:nvPr/>
              </p:nvSpPr>
              <p:spPr>
                <a:xfrm>
                  <a:off x="5048280" y="2727000"/>
                  <a:ext cx="74520" cy="95400"/>
                </a:xfrm>
                <a:custGeom>
                  <a:avLst/>
                  <a:gdLst/>
                  <a:ahLst/>
                  <a:rect l="l" t="t" r="r" b="b"/>
                  <a:pathLst>
                    <a:path w="54" h="69">
                      <a:moveTo>
                        <a:pt x="23" y="68"/>
                      </a:moveTo>
                      <a:lnTo>
                        <a:pt x="30" y="64"/>
                      </a:lnTo>
                      <a:lnTo>
                        <a:pt x="31" y="60"/>
                      </a:lnTo>
                      <a:lnTo>
                        <a:pt x="37" y="53"/>
                      </a:lnTo>
                      <a:lnTo>
                        <a:pt x="39" y="46"/>
                      </a:lnTo>
                      <a:lnTo>
                        <a:pt x="53" y="46"/>
                      </a:lnTo>
                      <a:lnTo>
                        <a:pt x="53" y="37"/>
                      </a:lnTo>
                      <a:lnTo>
                        <a:pt x="48" y="33"/>
                      </a:lnTo>
                      <a:lnTo>
                        <a:pt x="46" y="24"/>
                      </a:lnTo>
                      <a:lnTo>
                        <a:pt x="40" y="20"/>
                      </a:lnTo>
                      <a:lnTo>
                        <a:pt x="40" y="9"/>
                      </a:lnTo>
                      <a:lnTo>
                        <a:pt x="31" y="6"/>
                      </a:lnTo>
                      <a:lnTo>
                        <a:pt x="25" y="8"/>
                      </a:lnTo>
                      <a:lnTo>
                        <a:pt x="13" y="0"/>
                      </a:lnTo>
                      <a:lnTo>
                        <a:pt x="4" y="0"/>
                      </a:lnTo>
                      <a:lnTo>
                        <a:pt x="0" y="6"/>
                      </a:lnTo>
                      <a:lnTo>
                        <a:pt x="9" y="15"/>
                      </a:lnTo>
                      <a:lnTo>
                        <a:pt x="20" y="37"/>
                      </a:lnTo>
                      <a:lnTo>
                        <a:pt x="23" y="68"/>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65" name=""/>
                <p:cNvSpPr/>
                <p:nvPr/>
              </p:nvSpPr>
              <p:spPr>
                <a:xfrm>
                  <a:off x="4951440" y="2598480"/>
                  <a:ext cx="387360" cy="253800"/>
                </a:xfrm>
                <a:custGeom>
                  <a:avLst/>
                  <a:gdLst/>
                  <a:ahLst/>
                  <a:rect l="l" t="t" r="r" b="b"/>
                  <a:pathLst>
                    <a:path w="277" h="184">
                      <a:moveTo>
                        <a:pt x="69" y="99"/>
                      </a:moveTo>
                      <a:lnTo>
                        <a:pt x="43" y="108"/>
                      </a:lnTo>
                      <a:lnTo>
                        <a:pt x="36" y="104"/>
                      </a:lnTo>
                      <a:lnTo>
                        <a:pt x="9" y="104"/>
                      </a:lnTo>
                      <a:lnTo>
                        <a:pt x="0" y="95"/>
                      </a:lnTo>
                      <a:lnTo>
                        <a:pt x="4" y="79"/>
                      </a:lnTo>
                      <a:lnTo>
                        <a:pt x="7" y="79"/>
                      </a:lnTo>
                      <a:lnTo>
                        <a:pt x="7" y="70"/>
                      </a:lnTo>
                      <a:lnTo>
                        <a:pt x="12" y="59"/>
                      </a:lnTo>
                      <a:lnTo>
                        <a:pt x="29" y="42"/>
                      </a:lnTo>
                      <a:lnTo>
                        <a:pt x="20" y="19"/>
                      </a:lnTo>
                      <a:lnTo>
                        <a:pt x="35" y="15"/>
                      </a:lnTo>
                      <a:lnTo>
                        <a:pt x="38" y="11"/>
                      </a:lnTo>
                      <a:lnTo>
                        <a:pt x="59" y="9"/>
                      </a:lnTo>
                      <a:lnTo>
                        <a:pt x="75" y="15"/>
                      </a:lnTo>
                      <a:lnTo>
                        <a:pt x="80" y="19"/>
                      </a:lnTo>
                      <a:lnTo>
                        <a:pt x="83" y="19"/>
                      </a:lnTo>
                      <a:lnTo>
                        <a:pt x="85" y="24"/>
                      </a:lnTo>
                      <a:lnTo>
                        <a:pt x="94" y="19"/>
                      </a:lnTo>
                      <a:lnTo>
                        <a:pt x="104" y="24"/>
                      </a:lnTo>
                      <a:lnTo>
                        <a:pt x="107" y="19"/>
                      </a:lnTo>
                      <a:lnTo>
                        <a:pt x="114" y="24"/>
                      </a:lnTo>
                      <a:lnTo>
                        <a:pt x="125" y="24"/>
                      </a:lnTo>
                      <a:lnTo>
                        <a:pt x="127" y="26"/>
                      </a:lnTo>
                      <a:lnTo>
                        <a:pt x="130" y="24"/>
                      </a:lnTo>
                      <a:lnTo>
                        <a:pt x="133" y="13"/>
                      </a:lnTo>
                      <a:lnTo>
                        <a:pt x="137" y="8"/>
                      </a:lnTo>
                      <a:lnTo>
                        <a:pt x="149" y="6"/>
                      </a:lnTo>
                      <a:lnTo>
                        <a:pt x="153" y="8"/>
                      </a:lnTo>
                      <a:lnTo>
                        <a:pt x="158" y="0"/>
                      </a:lnTo>
                      <a:lnTo>
                        <a:pt x="178" y="0"/>
                      </a:lnTo>
                      <a:lnTo>
                        <a:pt x="189" y="13"/>
                      </a:lnTo>
                      <a:lnTo>
                        <a:pt x="189" y="15"/>
                      </a:lnTo>
                      <a:lnTo>
                        <a:pt x="184" y="17"/>
                      </a:lnTo>
                      <a:lnTo>
                        <a:pt x="187" y="24"/>
                      </a:lnTo>
                      <a:lnTo>
                        <a:pt x="194" y="28"/>
                      </a:lnTo>
                      <a:lnTo>
                        <a:pt x="198" y="28"/>
                      </a:lnTo>
                      <a:lnTo>
                        <a:pt x="201" y="33"/>
                      </a:lnTo>
                      <a:lnTo>
                        <a:pt x="203" y="42"/>
                      </a:lnTo>
                      <a:lnTo>
                        <a:pt x="206" y="46"/>
                      </a:lnTo>
                      <a:lnTo>
                        <a:pt x="215" y="46"/>
                      </a:lnTo>
                      <a:lnTo>
                        <a:pt x="218" y="50"/>
                      </a:lnTo>
                      <a:lnTo>
                        <a:pt x="222" y="50"/>
                      </a:lnTo>
                      <a:lnTo>
                        <a:pt x="233" y="46"/>
                      </a:lnTo>
                      <a:lnTo>
                        <a:pt x="244" y="57"/>
                      </a:lnTo>
                      <a:lnTo>
                        <a:pt x="249" y="55"/>
                      </a:lnTo>
                      <a:lnTo>
                        <a:pt x="255" y="60"/>
                      </a:lnTo>
                      <a:lnTo>
                        <a:pt x="260" y="59"/>
                      </a:lnTo>
                      <a:lnTo>
                        <a:pt x="274" y="66"/>
                      </a:lnTo>
                      <a:lnTo>
                        <a:pt x="272" y="68"/>
                      </a:lnTo>
                      <a:lnTo>
                        <a:pt x="276" y="73"/>
                      </a:lnTo>
                      <a:lnTo>
                        <a:pt x="272" y="79"/>
                      </a:lnTo>
                      <a:lnTo>
                        <a:pt x="269" y="79"/>
                      </a:lnTo>
                      <a:lnTo>
                        <a:pt x="274" y="84"/>
                      </a:lnTo>
                      <a:lnTo>
                        <a:pt x="269" y="86"/>
                      </a:lnTo>
                      <a:lnTo>
                        <a:pt x="269" y="95"/>
                      </a:lnTo>
                      <a:lnTo>
                        <a:pt x="272" y="95"/>
                      </a:lnTo>
                      <a:lnTo>
                        <a:pt x="269" y="108"/>
                      </a:lnTo>
                      <a:lnTo>
                        <a:pt x="260" y="108"/>
                      </a:lnTo>
                      <a:lnTo>
                        <a:pt x="256" y="104"/>
                      </a:lnTo>
                      <a:lnTo>
                        <a:pt x="253" y="110"/>
                      </a:lnTo>
                      <a:lnTo>
                        <a:pt x="249" y="111"/>
                      </a:lnTo>
                      <a:lnTo>
                        <a:pt x="246" y="115"/>
                      </a:lnTo>
                      <a:lnTo>
                        <a:pt x="248" y="124"/>
                      </a:lnTo>
                      <a:lnTo>
                        <a:pt x="208" y="135"/>
                      </a:lnTo>
                      <a:lnTo>
                        <a:pt x="201" y="142"/>
                      </a:lnTo>
                      <a:lnTo>
                        <a:pt x="198" y="139"/>
                      </a:lnTo>
                      <a:lnTo>
                        <a:pt x="194" y="144"/>
                      </a:lnTo>
                      <a:lnTo>
                        <a:pt x="194" y="150"/>
                      </a:lnTo>
                      <a:lnTo>
                        <a:pt x="191" y="144"/>
                      </a:lnTo>
                      <a:lnTo>
                        <a:pt x="189" y="150"/>
                      </a:lnTo>
                      <a:lnTo>
                        <a:pt x="184" y="141"/>
                      </a:lnTo>
                      <a:lnTo>
                        <a:pt x="182" y="144"/>
                      </a:lnTo>
                      <a:lnTo>
                        <a:pt x="178" y="144"/>
                      </a:lnTo>
                      <a:lnTo>
                        <a:pt x="184" y="150"/>
                      </a:lnTo>
                      <a:lnTo>
                        <a:pt x="189" y="150"/>
                      </a:lnTo>
                      <a:lnTo>
                        <a:pt x="189" y="153"/>
                      </a:lnTo>
                      <a:lnTo>
                        <a:pt x="194" y="155"/>
                      </a:lnTo>
                      <a:lnTo>
                        <a:pt x="196" y="164"/>
                      </a:lnTo>
                      <a:lnTo>
                        <a:pt x="220" y="161"/>
                      </a:lnTo>
                      <a:lnTo>
                        <a:pt x="218" y="170"/>
                      </a:lnTo>
                      <a:lnTo>
                        <a:pt x="203" y="168"/>
                      </a:lnTo>
                      <a:lnTo>
                        <a:pt x="180" y="183"/>
                      </a:lnTo>
                      <a:lnTo>
                        <a:pt x="173" y="181"/>
                      </a:lnTo>
                      <a:lnTo>
                        <a:pt x="173" y="168"/>
                      </a:lnTo>
                      <a:lnTo>
                        <a:pt x="158" y="161"/>
                      </a:lnTo>
                      <a:lnTo>
                        <a:pt x="178" y="150"/>
                      </a:lnTo>
                      <a:lnTo>
                        <a:pt x="177" y="148"/>
                      </a:lnTo>
                      <a:lnTo>
                        <a:pt x="147" y="144"/>
                      </a:lnTo>
                      <a:lnTo>
                        <a:pt x="151" y="141"/>
                      </a:lnTo>
                      <a:lnTo>
                        <a:pt x="146" y="139"/>
                      </a:lnTo>
                      <a:lnTo>
                        <a:pt x="154" y="139"/>
                      </a:lnTo>
                      <a:lnTo>
                        <a:pt x="149" y="132"/>
                      </a:lnTo>
                      <a:lnTo>
                        <a:pt x="130" y="137"/>
                      </a:lnTo>
                      <a:lnTo>
                        <a:pt x="127" y="144"/>
                      </a:lnTo>
                      <a:lnTo>
                        <a:pt x="122" y="141"/>
                      </a:lnTo>
                      <a:lnTo>
                        <a:pt x="125" y="148"/>
                      </a:lnTo>
                      <a:lnTo>
                        <a:pt x="116" y="157"/>
                      </a:lnTo>
                      <a:lnTo>
                        <a:pt x="114" y="152"/>
                      </a:lnTo>
                      <a:lnTo>
                        <a:pt x="113" y="161"/>
                      </a:lnTo>
                      <a:lnTo>
                        <a:pt x="99" y="164"/>
                      </a:lnTo>
                      <a:lnTo>
                        <a:pt x="92" y="161"/>
                      </a:lnTo>
                      <a:lnTo>
                        <a:pt x="99" y="157"/>
                      </a:lnTo>
                      <a:lnTo>
                        <a:pt x="100" y="153"/>
                      </a:lnTo>
                      <a:lnTo>
                        <a:pt x="106" y="146"/>
                      </a:lnTo>
                      <a:lnTo>
                        <a:pt x="107" y="139"/>
                      </a:lnTo>
                      <a:lnTo>
                        <a:pt x="122" y="139"/>
                      </a:lnTo>
                      <a:lnTo>
                        <a:pt x="122" y="130"/>
                      </a:lnTo>
                      <a:lnTo>
                        <a:pt x="116" y="126"/>
                      </a:lnTo>
                      <a:lnTo>
                        <a:pt x="114" y="117"/>
                      </a:lnTo>
                      <a:lnTo>
                        <a:pt x="109" y="113"/>
                      </a:lnTo>
                      <a:lnTo>
                        <a:pt x="109" y="102"/>
                      </a:lnTo>
                      <a:lnTo>
                        <a:pt x="100" y="99"/>
                      </a:lnTo>
                      <a:lnTo>
                        <a:pt x="94" y="101"/>
                      </a:lnTo>
                      <a:lnTo>
                        <a:pt x="82" y="93"/>
                      </a:lnTo>
                      <a:lnTo>
                        <a:pt x="73" y="93"/>
                      </a:lnTo>
                      <a:lnTo>
                        <a:pt x="69" y="99"/>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66" name=""/>
                <p:cNvSpPr/>
                <p:nvPr/>
              </p:nvSpPr>
              <p:spPr>
                <a:xfrm>
                  <a:off x="4951440" y="2598480"/>
                  <a:ext cx="387360" cy="253800"/>
                </a:xfrm>
                <a:custGeom>
                  <a:avLst/>
                  <a:gdLst/>
                  <a:ahLst/>
                  <a:rect l="l" t="t" r="r" b="b"/>
                  <a:pathLst>
                    <a:path w="277" h="184">
                      <a:moveTo>
                        <a:pt x="69" y="99"/>
                      </a:moveTo>
                      <a:lnTo>
                        <a:pt x="43" y="108"/>
                      </a:lnTo>
                      <a:lnTo>
                        <a:pt x="36" y="104"/>
                      </a:lnTo>
                      <a:lnTo>
                        <a:pt x="9" y="104"/>
                      </a:lnTo>
                      <a:lnTo>
                        <a:pt x="0" y="95"/>
                      </a:lnTo>
                      <a:lnTo>
                        <a:pt x="4" y="79"/>
                      </a:lnTo>
                      <a:lnTo>
                        <a:pt x="7" y="79"/>
                      </a:lnTo>
                      <a:lnTo>
                        <a:pt x="7" y="70"/>
                      </a:lnTo>
                      <a:lnTo>
                        <a:pt x="12" y="59"/>
                      </a:lnTo>
                      <a:lnTo>
                        <a:pt x="29" y="42"/>
                      </a:lnTo>
                      <a:lnTo>
                        <a:pt x="20" y="19"/>
                      </a:lnTo>
                      <a:lnTo>
                        <a:pt x="35" y="15"/>
                      </a:lnTo>
                      <a:lnTo>
                        <a:pt x="38" y="11"/>
                      </a:lnTo>
                      <a:lnTo>
                        <a:pt x="59" y="9"/>
                      </a:lnTo>
                      <a:lnTo>
                        <a:pt x="75" y="15"/>
                      </a:lnTo>
                      <a:lnTo>
                        <a:pt x="80" y="19"/>
                      </a:lnTo>
                      <a:lnTo>
                        <a:pt x="83" y="19"/>
                      </a:lnTo>
                      <a:lnTo>
                        <a:pt x="85" y="24"/>
                      </a:lnTo>
                      <a:lnTo>
                        <a:pt x="94" y="19"/>
                      </a:lnTo>
                      <a:lnTo>
                        <a:pt x="104" y="24"/>
                      </a:lnTo>
                      <a:lnTo>
                        <a:pt x="107" y="19"/>
                      </a:lnTo>
                      <a:lnTo>
                        <a:pt x="114" y="24"/>
                      </a:lnTo>
                      <a:lnTo>
                        <a:pt x="125" y="24"/>
                      </a:lnTo>
                      <a:lnTo>
                        <a:pt x="127" y="26"/>
                      </a:lnTo>
                      <a:lnTo>
                        <a:pt x="130" y="24"/>
                      </a:lnTo>
                      <a:lnTo>
                        <a:pt x="133" y="13"/>
                      </a:lnTo>
                      <a:lnTo>
                        <a:pt x="137" y="8"/>
                      </a:lnTo>
                      <a:lnTo>
                        <a:pt x="149" y="6"/>
                      </a:lnTo>
                      <a:lnTo>
                        <a:pt x="153" y="8"/>
                      </a:lnTo>
                      <a:lnTo>
                        <a:pt x="158" y="0"/>
                      </a:lnTo>
                      <a:lnTo>
                        <a:pt x="178" y="0"/>
                      </a:lnTo>
                      <a:lnTo>
                        <a:pt x="189" y="13"/>
                      </a:lnTo>
                      <a:lnTo>
                        <a:pt x="189" y="15"/>
                      </a:lnTo>
                      <a:lnTo>
                        <a:pt x="184" y="17"/>
                      </a:lnTo>
                      <a:lnTo>
                        <a:pt x="187" y="24"/>
                      </a:lnTo>
                      <a:lnTo>
                        <a:pt x="194" y="28"/>
                      </a:lnTo>
                      <a:lnTo>
                        <a:pt x="198" y="28"/>
                      </a:lnTo>
                      <a:lnTo>
                        <a:pt x="201" y="33"/>
                      </a:lnTo>
                      <a:lnTo>
                        <a:pt x="203" y="42"/>
                      </a:lnTo>
                      <a:lnTo>
                        <a:pt x="206" y="46"/>
                      </a:lnTo>
                      <a:lnTo>
                        <a:pt x="215" y="46"/>
                      </a:lnTo>
                      <a:lnTo>
                        <a:pt x="218" y="50"/>
                      </a:lnTo>
                      <a:lnTo>
                        <a:pt x="222" y="50"/>
                      </a:lnTo>
                      <a:lnTo>
                        <a:pt x="233" y="46"/>
                      </a:lnTo>
                      <a:lnTo>
                        <a:pt x="244" y="57"/>
                      </a:lnTo>
                      <a:lnTo>
                        <a:pt x="249" y="55"/>
                      </a:lnTo>
                      <a:lnTo>
                        <a:pt x="255" y="60"/>
                      </a:lnTo>
                      <a:lnTo>
                        <a:pt x="260" y="59"/>
                      </a:lnTo>
                      <a:lnTo>
                        <a:pt x="274" y="66"/>
                      </a:lnTo>
                      <a:lnTo>
                        <a:pt x="272" y="68"/>
                      </a:lnTo>
                      <a:lnTo>
                        <a:pt x="276" y="73"/>
                      </a:lnTo>
                      <a:lnTo>
                        <a:pt x="272" y="79"/>
                      </a:lnTo>
                      <a:lnTo>
                        <a:pt x="269" y="79"/>
                      </a:lnTo>
                      <a:lnTo>
                        <a:pt x="274" y="84"/>
                      </a:lnTo>
                      <a:lnTo>
                        <a:pt x="269" y="86"/>
                      </a:lnTo>
                      <a:lnTo>
                        <a:pt x="269" y="95"/>
                      </a:lnTo>
                      <a:lnTo>
                        <a:pt x="272" y="95"/>
                      </a:lnTo>
                      <a:lnTo>
                        <a:pt x="269" y="108"/>
                      </a:lnTo>
                      <a:lnTo>
                        <a:pt x="260" y="108"/>
                      </a:lnTo>
                      <a:lnTo>
                        <a:pt x="256" y="104"/>
                      </a:lnTo>
                      <a:lnTo>
                        <a:pt x="253" y="110"/>
                      </a:lnTo>
                      <a:lnTo>
                        <a:pt x="249" y="111"/>
                      </a:lnTo>
                      <a:lnTo>
                        <a:pt x="246" y="115"/>
                      </a:lnTo>
                      <a:lnTo>
                        <a:pt x="248" y="124"/>
                      </a:lnTo>
                      <a:lnTo>
                        <a:pt x="208" y="135"/>
                      </a:lnTo>
                      <a:lnTo>
                        <a:pt x="201" y="142"/>
                      </a:lnTo>
                      <a:lnTo>
                        <a:pt x="198" y="139"/>
                      </a:lnTo>
                      <a:lnTo>
                        <a:pt x="194" y="144"/>
                      </a:lnTo>
                      <a:lnTo>
                        <a:pt x="194" y="150"/>
                      </a:lnTo>
                      <a:lnTo>
                        <a:pt x="191" y="144"/>
                      </a:lnTo>
                      <a:lnTo>
                        <a:pt x="189" y="150"/>
                      </a:lnTo>
                      <a:lnTo>
                        <a:pt x="184" y="141"/>
                      </a:lnTo>
                      <a:lnTo>
                        <a:pt x="182" y="144"/>
                      </a:lnTo>
                      <a:lnTo>
                        <a:pt x="178" y="144"/>
                      </a:lnTo>
                      <a:lnTo>
                        <a:pt x="184" y="150"/>
                      </a:lnTo>
                      <a:lnTo>
                        <a:pt x="189" y="150"/>
                      </a:lnTo>
                      <a:lnTo>
                        <a:pt x="189" y="153"/>
                      </a:lnTo>
                      <a:lnTo>
                        <a:pt x="194" y="155"/>
                      </a:lnTo>
                      <a:lnTo>
                        <a:pt x="196" y="164"/>
                      </a:lnTo>
                      <a:lnTo>
                        <a:pt x="220" y="161"/>
                      </a:lnTo>
                      <a:lnTo>
                        <a:pt x="218" y="170"/>
                      </a:lnTo>
                      <a:lnTo>
                        <a:pt x="203" y="168"/>
                      </a:lnTo>
                      <a:lnTo>
                        <a:pt x="180" y="183"/>
                      </a:lnTo>
                      <a:lnTo>
                        <a:pt x="173" y="181"/>
                      </a:lnTo>
                      <a:lnTo>
                        <a:pt x="173" y="168"/>
                      </a:lnTo>
                      <a:lnTo>
                        <a:pt x="158" y="161"/>
                      </a:lnTo>
                      <a:lnTo>
                        <a:pt x="178" y="150"/>
                      </a:lnTo>
                      <a:lnTo>
                        <a:pt x="177" y="148"/>
                      </a:lnTo>
                      <a:lnTo>
                        <a:pt x="147" y="144"/>
                      </a:lnTo>
                      <a:lnTo>
                        <a:pt x="151" y="141"/>
                      </a:lnTo>
                      <a:lnTo>
                        <a:pt x="146" y="139"/>
                      </a:lnTo>
                      <a:lnTo>
                        <a:pt x="154" y="139"/>
                      </a:lnTo>
                      <a:lnTo>
                        <a:pt x="149" y="132"/>
                      </a:lnTo>
                      <a:lnTo>
                        <a:pt x="130" y="137"/>
                      </a:lnTo>
                      <a:lnTo>
                        <a:pt x="127" y="144"/>
                      </a:lnTo>
                      <a:lnTo>
                        <a:pt x="122" y="141"/>
                      </a:lnTo>
                      <a:lnTo>
                        <a:pt x="125" y="148"/>
                      </a:lnTo>
                      <a:lnTo>
                        <a:pt x="116" y="157"/>
                      </a:lnTo>
                      <a:lnTo>
                        <a:pt x="114" y="152"/>
                      </a:lnTo>
                      <a:lnTo>
                        <a:pt x="113" y="161"/>
                      </a:lnTo>
                      <a:lnTo>
                        <a:pt x="99" y="164"/>
                      </a:lnTo>
                      <a:lnTo>
                        <a:pt x="92" y="161"/>
                      </a:lnTo>
                      <a:lnTo>
                        <a:pt x="99" y="157"/>
                      </a:lnTo>
                      <a:lnTo>
                        <a:pt x="100" y="153"/>
                      </a:lnTo>
                      <a:lnTo>
                        <a:pt x="106" y="146"/>
                      </a:lnTo>
                      <a:lnTo>
                        <a:pt x="107" y="139"/>
                      </a:lnTo>
                      <a:lnTo>
                        <a:pt x="122" y="139"/>
                      </a:lnTo>
                      <a:lnTo>
                        <a:pt x="122" y="130"/>
                      </a:lnTo>
                      <a:lnTo>
                        <a:pt x="116" y="126"/>
                      </a:lnTo>
                      <a:lnTo>
                        <a:pt x="114" y="117"/>
                      </a:lnTo>
                      <a:lnTo>
                        <a:pt x="109" y="113"/>
                      </a:lnTo>
                      <a:lnTo>
                        <a:pt x="109" y="102"/>
                      </a:lnTo>
                      <a:lnTo>
                        <a:pt x="100" y="99"/>
                      </a:lnTo>
                      <a:lnTo>
                        <a:pt x="94" y="101"/>
                      </a:lnTo>
                      <a:lnTo>
                        <a:pt x="82" y="93"/>
                      </a:lnTo>
                      <a:lnTo>
                        <a:pt x="73" y="93"/>
                      </a:lnTo>
                      <a:lnTo>
                        <a:pt x="69" y="99"/>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67" name=""/>
                <p:cNvSpPr/>
                <p:nvPr/>
              </p:nvSpPr>
              <p:spPr>
                <a:xfrm>
                  <a:off x="5407200" y="2938320"/>
                  <a:ext cx="66600" cy="71280"/>
                </a:xfrm>
                <a:custGeom>
                  <a:avLst/>
                  <a:gdLst/>
                  <a:ahLst/>
                  <a:rect l="l" t="t" r="r" b="b"/>
                  <a:pathLst>
                    <a:path w="48" h="51">
                      <a:moveTo>
                        <a:pt x="0" y="6"/>
                      </a:moveTo>
                      <a:lnTo>
                        <a:pt x="20" y="2"/>
                      </a:lnTo>
                      <a:lnTo>
                        <a:pt x="21" y="0"/>
                      </a:lnTo>
                      <a:lnTo>
                        <a:pt x="25" y="6"/>
                      </a:lnTo>
                      <a:lnTo>
                        <a:pt x="31" y="6"/>
                      </a:lnTo>
                      <a:lnTo>
                        <a:pt x="29" y="15"/>
                      </a:lnTo>
                      <a:lnTo>
                        <a:pt x="36" y="20"/>
                      </a:lnTo>
                      <a:lnTo>
                        <a:pt x="35" y="28"/>
                      </a:lnTo>
                      <a:lnTo>
                        <a:pt x="42" y="33"/>
                      </a:lnTo>
                      <a:lnTo>
                        <a:pt x="45" y="33"/>
                      </a:lnTo>
                      <a:lnTo>
                        <a:pt x="45" y="40"/>
                      </a:lnTo>
                      <a:lnTo>
                        <a:pt x="43" y="42"/>
                      </a:lnTo>
                      <a:lnTo>
                        <a:pt x="47" y="50"/>
                      </a:lnTo>
                      <a:lnTo>
                        <a:pt x="38" y="50"/>
                      </a:lnTo>
                      <a:lnTo>
                        <a:pt x="35" y="35"/>
                      </a:lnTo>
                      <a:lnTo>
                        <a:pt x="27" y="35"/>
                      </a:lnTo>
                      <a:lnTo>
                        <a:pt x="21" y="31"/>
                      </a:lnTo>
                      <a:lnTo>
                        <a:pt x="18" y="33"/>
                      </a:lnTo>
                      <a:lnTo>
                        <a:pt x="16" y="29"/>
                      </a:lnTo>
                      <a:lnTo>
                        <a:pt x="5" y="22"/>
                      </a:lnTo>
                      <a:lnTo>
                        <a:pt x="0" y="6"/>
                      </a:lnTo>
                    </a:path>
                  </a:pathLst>
                </a:custGeom>
                <a:solidFill>
                  <a:srgbClr val="ccffcc"/>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168" name=""/>
                <p:cNvSpPr/>
                <p:nvPr/>
              </p:nvSpPr>
              <p:spPr>
                <a:xfrm>
                  <a:off x="5407200" y="2938320"/>
                  <a:ext cx="66600" cy="71280"/>
                </a:xfrm>
                <a:custGeom>
                  <a:avLst/>
                  <a:gdLst/>
                  <a:ahLst/>
                  <a:rect l="l" t="t" r="r" b="b"/>
                  <a:pathLst>
                    <a:path w="48" h="51">
                      <a:moveTo>
                        <a:pt x="0" y="6"/>
                      </a:moveTo>
                      <a:lnTo>
                        <a:pt x="20" y="2"/>
                      </a:lnTo>
                      <a:lnTo>
                        <a:pt x="21" y="0"/>
                      </a:lnTo>
                      <a:lnTo>
                        <a:pt x="25" y="6"/>
                      </a:lnTo>
                      <a:lnTo>
                        <a:pt x="31" y="6"/>
                      </a:lnTo>
                      <a:lnTo>
                        <a:pt x="29" y="15"/>
                      </a:lnTo>
                      <a:lnTo>
                        <a:pt x="36" y="20"/>
                      </a:lnTo>
                      <a:lnTo>
                        <a:pt x="35" y="28"/>
                      </a:lnTo>
                      <a:lnTo>
                        <a:pt x="42" y="33"/>
                      </a:lnTo>
                      <a:lnTo>
                        <a:pt x="45" y="33"/>
                      </a:lnTo>
                      <a:lnTo>
                        <a:pt x="45" y="40"/>
                      </a:lnTo>
                      <a:lnTo>
                        <a:pt x="43" y="42"/>
                      </a:lnTo>
                      <a:lnTo>
                        <a:pt x="47" y="50"/>
                      </a:lnTo>
                      <a:lnTo>
                        <a:pt x="38" y="50"/>
                      </a:lnTo>
                      <a:lnTo>
                        <a:pt x="35" y="35"/>
                      </a:lnTo>
                      <a:lnTo>
                        <a:pt x="27" y="35"/>
                      </a:lnTo>
                      <a:lnTo>
                        <a:pt x="21" y="31"/>
                      </a:lnTo>
                      <a:lnTo>
                        <a:pt x="18" y="33"/>
                      </a:lnTo>
                      <a:lnTo>
                        <a:pt x="16" y="29"/>
                      </a:lnTo>
                      <a:lnTo>
                        <a:pt x="5" y="22"/>
                      </a:lnTo>
                      <a:lnTo>
                        <a:pt x="0" y="6"/>
                      </a:lnTo>
                    </a:path>
                  </a:pathLst>
                </a:custGeom>
                <a:noFill/>
                <a:ln cap="rnd" w="12600">
                  <a:solidFill>
                    <a:srgbClr val="99ff99"/>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169" name=""/>
                <p:cNvSpPr/>
                <p:nvPr/>
              </p:nvSpPr>
              <p:spPr>
                <a:xfrm>
                  <a:off x="5432400" y="2981160"/>
                  <a:ext cx="30240" cy="28440"/>
                </a:xfrm>
                <a:custGeom>
                  <a:avLst/>
                  <a:gdLst/>
                  <a:ahLst/>
                  <a:rect l="l" t="t" r="r" b="b"/>
                  <a:pathLst>
                    <a:path w="21" h="20">
                      <a:moveTo>
                        <a:pt x="0" y="2"/>
                      </a:moveTo>
                      <a:lnTo>
                        <a:pt x="3" y="0"/>
                      </a:lnTo>
                      <a:lnTo>
                        <a:pt x="10" y="4"/>
                      </a:lnTo>
                      <a:lnTo>
                        <a:pt x="17" y="4"/>
                      </a:lnTo>
                      <a:lnTo>
                        <a:pt x="20" y="19"/>
                      </a:lnTo>
                      <a:lnTo>
                        <a:pt x="11" y="17"/>
                      </a:lnTo>
                      <a:lnTo>
                        <a:pt x="0" y="2"/>
                      </a:lnTo>
                    </a:path>
                  </a:pathLst>
                </a:custGeom>
                <a:solidFill>
                  <a:srgbClr val="ccffcc"/>
                </a:solid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170" name=""/>
                <p:cNvSpPr/>
                <p:nvPr/>
              </p:nvSpPr>
              <p:spPr>
                <a:xfrm>
                  <a:off x="5432400" y="2981160"/>
                  <a:ext cx="30240" cy="28440"/>
                </a:xfrm>
                <a:custGeom>
                  <a:avLst/>
                  <a:gdLst/>
                  <a:ahLst/>
                  <a:rect l="l" t="t" r="r" b="b"/>
                  <a:pathLst>
                    <a:path w="21" h="20">
                      <a:moveTo>
                        <a:pt x="0" y="2"/>
                      </a:moveTo>
                      <a:lnTo>
                        <a:pt x="3" y="0"/>
                      </a:lnTo>
                      <a:lnTo>
                        <a:pt x="10" y="4"/>
                      </a:lnTo>
                      <a:lnTo>
                        <a:pt x="17" y="4"/>
                      </a:lnTo>
                      <a:lnTo>
                        <a:pt x="20" y="19"/>
                      </a:lnTo>
                      <a:lnTo>
                        <a:pt x="11" y="17"/>
                      </a:lnTo>
                      <a:lnTo>
                        <a:pt x="0" y="2"/>
                      </a:lnTo>
                    </a:path>
                  </a:pathLst>
                </a:custGeom>
                <a:noFill/>
                <a:ln cap="rnd" w="12600">
                  <a:solidFill>
                    <a:srgbClr val="99ff99"/>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171" name=""/>
                <p:cNvSpPr/>
                <p:nvPr/>
              </p:nvSpPr>
              <p:spPr>
                <a:xfrm>
                  <a:off x="5437080" y="2922120"/>
                  <a:ext cx="117720" cy="96840"/>
                </a:xfrm>
                <a:custGeom>
                  <a:avLst/>
                  <a:gdLst/>
                  <a:ahLst/>
                  <a:rect l="l" t="t" r="r" b="b"/>
                  <a:pathLst>
                    <a:path w="84" h="70">
                      <a:moveTo>
                        <a:pt x="26" y="62"/>
                      </a:moveTo>
                      <a:lnTo>
                        <a:pt x="22" y="54"/>
                      </a:lnTo>
                      <a:lnTo>
                        <a:pt x="24" y="52"/>
                      </a:lnTo>
                      <a:lnTo>
                        <a:pt x="24" y="45"/>
                      </a:lnTo>
                      <a:lnTo>
                        <a:pt x="21" y="45"/>
                      </a:lnTo>
                      <a:lnTo>
                        <a:pt x="13" y="40"/>
                      </a:lnTo>
                      <a:lnTo>
                        <a:pt x="15" y="32"/>
                      </a:lnTo>
                      <a:lnTo>
                        <a:pt x="8" y="27"/>
                      </a:lnTo>
                      <a:lnTo>
                        <a:pt x="10" y="18"/>
                      </a:lnTo>
                      <a:lnTo>
                        <a:pt x="4" y="18"/>
                      </a:lnTo>
                      <a:lnTo>
                        <a:pt x="0" y="12"/>
                      </a:lnTo>
                      <a:lnTo>
                        <a:pt x="6" y="9"/>
                      </a:lnTo>
                      <a:lnTo>
                        <a:pt x="26" y="14"/>
                      </a:lnTo>
                      <a:lnTo>
                        <a:pt x="26" y="11"/>
                      </a:lnTo>
                      <a:lnTo>
                        <a:pt x="21" y="5"/>
                      </a:lnTo>
                      <a:lnTo>
                        <a:pt x="22" y="0"/>
                      </a:lnTo>
                      <a:lnTo>
                        <a:pt x="33" y="7"/>
                      </a:lnTo>
                      <a:lnTo>
                        <a:pt x="37" y="12"/>
                      </a:lnTo>
                      <a:lnTo>
                        <a:pt x="46" y="14"/>
                      </a:lnTo>
                      <a:lnTo>
                        <a:pt x="54" y="3"/>
                      </a:lnTo>
                      <a:lnTo>
                        <a:pt x="61" y="9"/>
                      </a:lnTo>
                      <a:lnTo>
                        <a:pt x="70" y="27"/>
                      </a:lnTo>
                      <a:lnTo>
                        <a:pt x="79" y="27"/>
                      </a:lnTo>
                      <a:lnTo>
                        <a:pt x="83" y="32"/>
                      </a:lnTo>
                      <a:lnTo>
                        <a:pt x="75" y="31"/>
                      </a:lnTo>
                      <a:lnTo>
                        <a:pt x="70" y="36"/>
                      </a:lnTo>
                      <a:lnTo>
                        <a:pt x="64" y="58"/>
                      </a:lnTo>
                      <a:lnTo>
                        <a:pt x="59" y="54"/>
                      </a:lnTo>
                      <a:lnTo>
                        <a:pt x="59" y="69"/>
                      </a:lnTo>
                      <a:lnTo>
                        <a:pt x="46" y="62"/>
                      </a:lnTo>
                      <a:lnTo>
                        <a:pt x="52" y="58"/>
                      </a:lnTo>
                      <a:lnTo>
                        <a:pt x="50" y="47"/>
                      </a:lnTo>
                      <a:lnTo>
                        <a:pt x="45" y="47"/>
                      </a:lnTo>
                      <a:lnTo>
                        <a:pt x="33" y="51"/>
                      </a:lnTo>
                      <a:lnTo>
                        <a:pt x="26" y="62"/>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2" name=""/>
                <p:cNvSpPr/>
                <p:nvPr/>
              </p:nvSpPr>
              <p:spPr>
                <a:xfrm>
                  <a:off x="5437080" y="2922120"/>
                  <a:ext cx="117720" cy="96840"/>
                </a:xfrm>
                <a:custGeom>
                  <a:avLst/>
                  <a:gdLst/>
                  <a:ahLst/>
                  <a:rect l="l" t="t" r="r" b="b"/>
                  <a:pathLst>
                    <a:path w="84" h="70">
                      <a:moveTo>
                        <a:pt x="26" y="62"/>
                      </a:moveTo>
                      <a:lnTo>
                        <a:pt x="22" y="54"/>
                      </a:lnTo>
                      <a:lnTo>
                        <a:pt x="24" y="52"/>
                      </a:lnTo>
                      <a:lnTo>
                        <a:pt x="24" y="45"/>
                      </a:lnTo>
                      <a:lnTo>
                        <a:pt x="21" y="45"/>
                      </a:lnTo>
                      <a:lnTo>
                        <a:pt x="13" y="40"/>
                      </a:lnTo>
                      <a:lnTo>
                        <a:pt x="15" y="32"/>
                      </a:lnTo>
                      <a:lnTo>
                        <a:pt x="8" y="27"/>
                      </a:lnTo>
                      <a:lnTo>
                        <a:pt x="10" y="18"/>
                      </a:lnTo>
                      <a:lnTo>
                        <a:pt x="4" y="18"/>
                      </a:lnTo>
                      <a:lnTo>
                        <a:pt x="0" y="12"/>
                      </a:lnTo>
                      <a:lnTo>
                        <a:pt x="6" y="9"/>
                      </a:lnTo>
                      <a:lnTo>
                        <a:pt x="26" y="14"/>
                      </a:lnTo>
                      <a:lnTo>
                        <a:pt x="26" y="11"/>
                      </a:lnTo>
                      <a:lnTo>
                        <a:pt x="21" y="5"/>
                      </a:lnTo>
                      <a:lnTo>
                        <a:pt x="22" y="0"/>
                      </a:lnTo>
                      <a:lnTo>
                        <a:pt x="33" y="7"/>
                      </a:lnTo>
                      <a:lnTo>
                        <a:pt x="37" y="12"/>
                      </a:lnTo>
                      <a:lnTo>
                        <a:pt x="46" y="14"/>
                      </a:lnTo>
                      <a:lnTo>
                        <a:pt x="54" y="3"/>
                      </a:lnTo>
                      <a:lnTo>
                        <a:pt x="61" y="9"/>
                      </a:lnTo>
                      <a:lnTo>
                        <a:pt x="70" y="27"/>
                      </a:lnTo>
                      <a:lnTo>
                        <a:pt x="79" y="27"/>
                      </a:lnTo>
                      <a:lnTo>
                        <a:pt x="83" y="32"/>
                      </a:lnTo>
                      <a:lnTo>
                        <a:pt x="75" y="31"/>
                      </a:lnTo>
                      <a:lnTo>
                        <a:pt x="70" y="36"/>
                      </a:lnTo>
                      <a:lnTo>
                        <a:pt x="64" y="58"/>
                      </a:lnTo>
                      <a:lnTo>
                        <a:pt x="59" y="54"/>
                      </a:lnTo>
                      <a:lnTo>
                        <a:pt x="59" y="69"/>
                      </a:lnTo>
                      <a:lnTo>
                        <a:pt x="46" y="62"/>
                      </a:lnTo>
                      <a:lnTo>
                        <a:pt x="52" y="58"/>
                      </a:lnTo>
                      <a:lnTo>
                        <a:pt x="50" y="47"/>
                      </a:lnTo>
                      <a:lnTo>
                        <a:pt x="45" y="47"/>
                      </a:lnTo>
                      <a:lnTo>
                        <a:pt x="33" y="51"/>
                      </a:lnTo>
                      <a:lnTo>
                        <a:pt x="26" y="62"/>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3" name=""/>
                <p:cNvSpPr/>
                <p:nvPr/>
              </p:nvSpPr>
              <p:spPr>
                <a:xfrm>
                  <a:off x="5327640" y="2873160"/>
                  <a:ext cx="146160" cy="74520"/>
                </a:xfrm>
                <a:custGeom>
                  <a:avLst/>
                  <a:gdLst/>
                  <a:ahLst/>
                  <a:rect l="l" t="t" r="r" b="b"/>
                  <a:pathLst>
                    <a:path w="105" h="54">
                      <a:moveTo>
                        <a:pt x="57" y="53"/>
                      </a:moveTo>
                      <a:lnTo>
                        <a:pt x="45" y="44"/>
                      </a:lnTo>
                      <a:lnTo>
                        <a:pt x="38" y="44"/>
                      </a:lnTo>
                      <a:lnTo>
                        <a:pt x="26" y="42"/>
                      </a:lnTo>
                      <a:lnTo>
                        <a:pt x="29" y="40"/>
                      </a:lnTo>
                      <a:lnTo>
                        <a:pt x="29" y="33"/>
                      </a:lnTo>
                      <a:lnTo>
                        <a:pt x="22" y="18"/>
                      </a:lnTo>
                      <a:lnTo>
                        <a:pt x="7" y="9"/>
                      </a:lnTo>
                      <a:lnTo>
                        <a:pt x="0" y="2"/>
                      </a:lnTo>
                      <a:lnTo>
                        <a:pt x="13" y="0"/>
                      </a:lnTo>
                      <a:lnTo>
                        <a:pt x="29" y="7"/>
                      </a:lnTo>
                      <a:lnTo>
                        <a:pt x="48" y="7"/>
                      </a:lnTo>
                      <a:lnTo>
                        <a:pt x="64" y="20"/>
                      </a:lnTo>
                      <a:lnTo>
                        <a:pt x="75" y="16"/>
                      </a:lnTo>
                      <a:lnTo>
                        <a:pt x="82" y="18"/>
                      </a:lnTo>
                      <a:lnTo>
                        <a:pt x="90" y="22"/>
                      </a:lnTo>
                      <a:lnTo>
                        <a:pt x="90" y="27"/>
                      </a:lnTo>
                      <a:lnTo>
                        <a:pt x="100" y="35"/>
                      </a:lnTo>
                      <a:lnTo>
                        <a:pt x="99" y="40"/>
                      </a:lnTo>
                      <a:lnTo>
                        <a:pt x="104" y="46"/>
                      </a:lnTo>
                      <a:lnTo>
                        <a:pt x="104" y="49"/>
                      </a:lnTo>
                      <a:lnTo>
                        <a:pt x="84" y="44"/>
                      </a:lnTo>
                      <a:lnTo>
                        <a:pt x="78" y="47"/>
                      </a:lnTo>
                      <a:lnTo>
                        <a:pt x="76" y="49"/>
                      </a:lnTo>
                      <a:lnTo>
                        <a:pt x="57" y="53"/>
                      </a:lnTo>
                    </a:path>
                  </a:pathLst>
                </a:custGeom>
                <a:solidFill>
                  <a:srgbClr val="ccffcc"/>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174" name=""/>
                <p:cNvSpPr/>
                <p:nvPr/>
              </p:nvSpPr>
              <p:spPr>
                <a:xfrm>
                  <a:off x="5327640" y="2873160"/>
                  <a:ext cx="146160" cy="74520"/>
                </a:xfrm>
                <a:custGeom>
                  <a:avLst/>
                  <a:gdLst/>
                  <a:ahLst/>
                  <a:rect l="l" t="t" r="r" b="b"/>
                  <a:pathLst>
                    <a:path w="105" h="54">
                      <a:moveTo>
                        <a:pt x="57" y="53"/>
                      </a:moveTo>
                      <a:lnTo>
                        <a:pt x="45" y="44"/>
                      </a:lnTo>
                      <a:lnTo>
                        <a:pt x="38" y="44"/>
                      </a:lnTo>
                      <a:lnTo>
                        <a:pt x="26" y="42"/>
                      </a:lnTo>
                      <a:lnTo>
                        <a:pt x="29" y="40"/>
                      </a:lnTo>
                      <a:lnTo>
                        <a:pt x="29" y="33"/>
                      </a:lnTo>
                      <a:lnTo>
                        <a:pt x="22" y="18"/>
                      </a:lnTo>
                      <a:lnTo>
                        <a:pt x="7" y="9"/>
                      </a:lnTo>
                      <a:lnTo>
                        <a:pt x="0" y="2"/>
                      </a:lnTo>
                      <a:lnTo>
                        <a:pt x="13" y="0"/>
                      </a:lnTo>
                      <a:lnTo>
                        <a:pt x="29" y="7"/>
                      </a:lnTo>
                      <a:lnTo>
                        <a:pt x="48" y="7"/>
                      </a:lnTo>
                      <a:lnTo>
                        <a:pt x="64" y="20"/>
                      </a:lnTo>
                      <a:lnTo>
                        <a:pt x="75" y="16"/>
                      </a:lnTo>
                      <a:lnTo>
                        <a:pt x="82" y="18"/>
                      </a:lnTo>
                      <a:lnTo>
                        <a:pt x="90" y="22"/>
                      </a:lnTo>
                      <a:lnTo>
                        <a:pt x="90" y="27"/>
                      </a:lnTo>
                      <a:lnTo>
                        <a:pt x="100" y="35"/>
                      </a:lnTo>
                      <a:lnTo>
                        <a:pt x="99" y="40"/>
                      </a:lnTo>
                      <a:lnTo>
                        <a:pt x="104" y="46"/>
                      </a:lnTo>
                      <a:lnTo>
                        <a:pt x="104" y="49"/>
                      </a:lnTo>
                      <a:lnTo>
                        <a:pt x="84" y="44"/>
                      </a:lnTo>
                      <a:lnTo>
                        <a:pt x="78" y="47"/>
                      </a:lnTo>
                      <a:lnTo>
                        <a:pt x="76" y="49"/>
                      </a:lnTo>
                      <a:lnTo>
                        <a:pt x="57" y="53"/>
                      </a:lnTo>
                    </a:path>
                  </a:pathLst>
                </a:custGeom>
                <a:noFill/>
                <a:ln cap="rnd" w="12600">
                  <a:solidFill>
                    <a:srgbClr val="99ff99"/>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175" name=""/>
                <p:cNvSpPr/>
                <p:nvPr/>
              </p:nvSpPr>
              <p:spPr>
                <a:xfrm>
                  <a:off x="5597640" y="2895120"/>
                  <a:ext cx="304560" cy="209880"/>
                </a:xfrm>
                <a:custGeom>
                  <a:avLst/>
                  <a:gdLst/>
                  <a:ahLst/>
                  <a:rect l="l" t="t" r="r" b="b"/>
                  <a:pathLst>
                    <a:path w="218" h="151">
                      <a:moveTo>
                        <a:pt x="215" y="108"/>
                      </a:moveTo>
                      <a:lnTo>
                        <a:pt x="215" y="101"/>
                      </a:lnTo>
                      <a:lnTo>
                        <a:pt x="217" y="97"/>
                      </a:lnTo>
                      <a:lnTo>
                        <a:pt x="206" y="90"/>
                      </a:lnTo>
                      <a:lnTo>
                        <a:pt x="201" y="91"/>
                      </a:lnTo>
                      <a:lnTo>
                        <a:pt x="187" y="79"/>
                      </a:lnTo>
                      <a:lnTo>
                        <a:pt x="177" y="77"/>
                      </a:lnTo>
                      <a:lnTo>
                        <a:pt x="170" y="68"/>
                      </a:lnTo>
                      <a:lnTo>
                        <a:pt x="157" y="60"/>
                      </a:lnTo>
                      <a:lnTo>
                        <a:pt x="144" y="35"/>
                      </a:lnTo>
                      <a:lnTo>
                        <a:pt x="141" y="30"/>
                      </a:lnTo>
                      <a:lnTo>
                        <a:pt x="135" y="33"/>
                      </a:lnTo>
                      <a:lnTo>
                        <a:pt x="117" y="30"/>
                      </a:lnTo>
                      <a:lnTo>
                        <a:pt x="117" y="22"/>
                      </a:lnTo>
                      <a:lnTo>
                        <a:pt x="119" y="20"/>
                      </a:lnTo>
                      <a:lnTo>
                        <a:pt x="116" y="17"/>
                      </a:lnTo>
                      <a:lnTo>
                        <a:pt x="116" y="11"/>
                      </a:lnTo>
                      <a:lnTo>
                        <a:pt x="106" y="11"/>
                      </a:lnTo>
                      <a:lnTo>
                        <a:pt x="95" y="0"/>
                      </a:lnTo>
                      <a:lnTo>
                        <a:pt x="92" y="4"/>
                      </a:lnTo>
                      <a:lnTo>
                        <a:pt x="88" y="4"/>
                      </a:lnTo>
                      <a:lnTo>
                        <a:pt x="92" y="9"/>
                      </a:lnTo>
                      <a:lnTo>
                        <a:pt x="86" y="6"/>
                      </a:lnTo>
                      <a:lnTo>
                        <a:pt x="84" y="11"/>
                      </a:lnTo>
                      <a:lnTo>
                        <a:pt x="76" y="13"/>
                      </a:lnTo>
                      <a:lnTo>
                        <a:pt x="71" y="19"/>
                      </a:lnTo>
                      <a:lnTo>
                        <a:pt x="73" y="31"/>
                      </a:lnTo>
                      <a:lnTo>
                        <a:pt x="69" y="33"/>
                      </a:lnTo>
                      <a:lnTo>
                        <a:pt x="55" y="30"/>
                      </a:lnTo>
                      <a:lnTo>
                        <a:pt x="46" y="31"/>
                      </a:lnTo>
                      <a:lnTo>
                        <a:pt x="35" y="13"/>
                      </a:lnTo>
                      <a:lnTo>
                        <a:pt x="26" y="9"/>
                      </a:lnTo>
                      <a:lnTo>
                        <a:pt x="10" y="13"/>
                      </a:lnTo>
                      <a:lnTo>
                        <a:pt x="0" y="20"/>
                      </a:lnTo>
                      <a:lnTo>
                        <a:pt x="4" y="35"/>
                      </a:lnTo>
                      <a:lnTo>
                        <a:pt x="4" y="24"/>
                      </a:lnTo>
                      <a:lnTo>
                        <a:pt x="15" y="17"/>
                      </a:lnTo>
                      <a:lnTo>
                        <a:pt x="19" y="19"/>
                      </a:lnTo>
                      <a:lnTo>
                        <a:pt x="24" y="28"/>
                      </a:lnTo>
                      <a:lnTo>
                        <a:pt x="35" y="37"/>
                      </a:lnTo>
                      <a:lnTo>
                        <a:pt x="26" y="42"/>
                      </a:lnTo>
                      <a:lnTo>
                        <a:pt x="29" y="44"/>
                      </a:lnTo>
                      <a:lnTo>
                        <a:pt x="26" y="46"/>
                      </a:lnTo>
                      <a:lnTo>
                        <a:pt x="10" y="42"/>
                      </a:lnTo>
                      <a:lnTo>
                        <a:pt x="6" y="37"/>
                      </a:lnTo>
                      <a:lnTo>
                        <a:pt x="4" y="51"/>
                      </a:lnTo>
                      <a:lnTo>
                        <a:pt x="6" y="59"/>
                      </a:lnTo>
                      <a:lnTo>
                        <a:pt x="13" y="57"/>
                      </a:lnTo>
                      <a:lnTo>
                        <a:pt x="17" y="59"/>
                      </a:lnTo>
                      <a:lnTo>
                        <a:pt x="13" y="62"/>
                      </a:lnTo>
                      <a:lnTo>
                        <a:pt x="20" y="66"/>
                      </a:lnTo>
                      <a:lnTo>
                        <a:pt x="13" y="71"/>
                      </a:lnTo>
                      <a:lnTo>
                        <a:pt x="24" y="77"/>
                      </a:lnTo>
                      <a:lnTo>
                        <a:pt x="20" y="88"/>
                      </a:lnTo>
                      <a:lnTo>
                        <a:pt x="22" y="108"/>
                      </a:lnTo>
                      <a:lnTo>
                        <a:pt x="29" y="106"/>
                      </a:lnTo>
                      <a:lnTo>
                        <a:pt x="44" y="95"/>
                      </a:lnTo>
                      <a:lnTo>
                        <a:pt x="71" y="90"/>
                      </a:lnTo>
                      <a:lnTo>
                        <a:pt x="77" y="97"/>
                      </a:lnTo>
                      <a:lnTo>
                        <a:pt x="102" y="104"/>
                      </a:lnTo>
                      <a:lnTo>
                        <a:pt x="106" y="113"/>
                      </a:lnTo>
                      <a:lnTo>
                        <a:pt x="125" y="124"/>
                      </a:lnTo>
                      <a:lnTo>
                        <a:pt x="133" y="124"/>
                      </a:lnTo>
                      <a:lnTo>
                        <a:pt x="133" y="139"/>
                      </a:lnTo>
                      <a:lnTo>
                        <a:pt x="133" y="142"/>
                      </a:lnTo>
                      <a:lnTo>
                        <a:pt x="139" y="146"/>
                      </a:lnTo>
                      <a:lnTo>
                        <a:pt x="157" y="150"/>
                      </a:lnTo>
                      <a:lnTo>
                        <a:pt x="161" y="146"/>
                      </a:lnTo>
                      <a:lnTo>
                        <a:pt x="165" y="142"/>
                      </a:lnTo>
                      <a:lnTo>
                        <a:pt x="163" y="139"/>
                      </a:lnTo>
                      <a:lnTo>
                        <a:pt x="182" y="128"/>
                      </a:lnTo>
                      <a:lnTo>
                        <a:pt x="190" y="112"/>
                      </a:lnTo>
                      <a:lnTo>
                        <a:pt x="197" y="112"/>
                      </a:lnTo>
                      <a:lnTo>
                        <a:pt x="203" y="108"/>
                      </a:lnTo>
                      <a:lnTo>
                        <a:pt x="215" y="108"/>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6" name=""/>
                <p:cNvSpPr/>
                <p:nvPr/>
              </p:nvSpPr>
              <p:spPr>
                <a:xfrm>
                  <a:off x="5597640" y="2895120"/>
                  <a:ext cx="304560" cy="209880"/>
                </a:xfrm>
                <a:custGeom>
                  <a:avLst/>
                  <a:gdLst/>
                  <a:ahLst/>
                  <a:rect l="l" t="t" r="r" b="b"/>
                  <a:pathLst>
                    <a:path w="218" h="151">
                      <a:moveTo>
                        <a:pt x="215" y="108"/>
                      </a:moveTo>
                      <a:lnTo>
                        <a:pt x="215" y="101"/>
                      </a:lnTo>
                      <a:lnTo>
                        <a:pt x="217" y="97"/>
                      </a:lnTo>
                      <a:lnTo>
                        <a:pt x="206" y="90"/>
                      </a:lnTo>
                      <a:lnTo>
                        <a:pt x="201" y="91"/>
                      </a:lnTo>
                      <a:lnTo>
                        <a:pt x="187" y="79"/>
                      </a:lnTo>
                      <a:lnTo>
                        <a:pt x="177" y="77"/>
                      </a:lnTo>
                      <a:lnTo>
                        <a:pt x="170" y="68"/>
                      </a:lnTo>
                      <a:lnTo>
                        <a:pt x="157" y="60"/>
                      </a:lnTo>
                      <a:lnTo>
                        <a:pt x="144" y="35"/>
                      </a:lnTo>
                      <a:lnTo>
                        <a:pt x="141" y="30"/>
                      </a:lnTo>
                      <a:lnTo>
                        <a:pt x="135" y="33"/>
                      </a:lnTo>
                      <a:lnTo>
                        <a:pt x="117" y="30"/>
                      </a:lnTo>
                      <a:lnTo>
                        <a:pt x="117" y="22"/>
                      </a:lnTo>
                      <a:lnTo>
                        <a:pt x="119" y="20"/>
                      </a:lnTo>
                      <a:lnTo>
                        <a:pt x="116" y="17"/>
                      </a:lnTo>
                      <a:lnTo>
                        <a:pt x="116" y="11"/>
                      </a:lnTo>
                      <a:lnTo>
                        <a:pt x="106" y="11"/>
                      </a:lnTo>
                      <a:lnTo>
                        <a:pt x="95" y="0"/>
                      </a:lnTo>
                      <a:lnTo>
                        <a:pt x="92" y="4"/>
                      </a:lnTo>
                      <a:lnTo>
                        <a:pt x="88" y="4"/>
                      </a:lnTo>
                      <a:lnTo>
                        <a:pt x="92" y="9"/>
                      </a:lnTo>
                      <a:lnTo>
                        <a:pt x="86" y="6"/>
                      </a:lnTo>
                      <a:lnTo>
                        <a:pt x="84" y="11"/>
                      </a:lnTo>
                      <a:lnTo>
                        <a:pt x="76" y="13"/>
                      </a:lnTo>
                      <a:lnTo>
                        <a:pt x="71" y="19"/>
                      </a:lnTo>
                      <a:lnTo>
                        <a:pt x="73" y="31"/>
                      </a:lnTo>
                      <a:lnTo>
                        <a:pt x="69" y="33"/>
                      </a:lnTo>
                      <a:lnTo>
                        <a:pt x="55" y="30"/>
                      </a:lnTo>
                      <a:lnTo>
                        <a:pt x="46" y="31"/>
                      </a:lnTo>
                      <a:lnTo>
                        <a:pt x="35" y="13"/>
                      </a:lnTo>
                      <a:lnTo>
                        <a:pt x="26" y="9"/>
                      </a:lnTo>
                      <a:lnTo>
                        <a:pt x="10" y="13"/>
                      </a:lnTo>
                      <a:lnTo>
                        <a:pt x="0" y="20"/>
                      </a:lnTo>
                      <a:lnTo>
                        <a:pt x="4" y="35"/>
                      </a:lnTo>
                      <a:lnTo>
                        <a:pt x="4" y="24"/>
                      </a:lnTo>
                      <a:lnTo>
                        <a:pt x="15" y="17"/>
                      </a:lnTo>
                      <a:lnTo>
                        <a:pt x="19" y="19"/>
                      </a:lnTo>
                      <a:lnTo>
                        <a:pt x="24" y="28"/>
                      </a:lnTo>
                      <a:lnTo>
                        <a:pt x="35" y="37"/>
                      </a:lnTo>
                      <a:lnTo>
                        <a:pt x="26" y="42"/>
                      </a:lnTo>
                      <a:lnTo>
                        <a:pt x="29" y="44"/>
                      </a:lnTo>
                      <a:lnTo>
                        <a:pt x="26" y="46"/>
                      </a:lnTo>
                      <a:lnTo>
                        <a:pt x="10" y="42"/>
                      </a:lnTo>
                      <a:lnTo>
                        <a:pt x="6" y="37"/>
                      </a:lnTo>
                      <a:lnTo>
                        <a:pt x="4" y="51"/>
                      </a:lnTo>
                      <a:lnTo>
                        <a:pt x="6" y="59"/>
                      </a:lnTo>
                      <a:lnTo>
                        <a:pt x="13" y="57"/>
                      </a:lnTo>
                      <a:lnTo>
                        <a:pt x="17" y="59"/>
                      </a:lnTo>
                      <a:lnTo>
                        <a:pt x="13" y="62"/>
                      </a:lnTo>
                      <a:lnTo>
                        <a:pt x="20" y="66"/>
                      </a:lnTo>
                      <a:lnTo>
                        <a:pt x="13" y="71"/>
                      </a:lnTo>
                      <a:lnTo>
                        <a:pt x="24" y="77"/>
                      </a:lnTo>
                      <a:lnTo>
                        <a:pt x="20" y="88"/>
                      </a:lnTo>
                      <a:lnTo>
                        <a:pt x="22" y="108"/>
                      </a:lnTo>
                      <a:lnTo>
                        <a:pt x="29" y="106"/>
                      </a:lnTo>
                      <a:lnTo>
                        <a:pt x="44" y="95"/>
                      </a:lnTo>
                      <a:lnTo>
                        <a:pt x="71" y="90"/>
                      </a:lnTo>
                      <a:lnTo>
                        <a:pt x="77" y="97"/>
                      </a:lnTo>
                      <a:lnTo>
                        <a:pt x="102" y="104"/>
                      </a:lnTo>
                      <a:lnTo>
                        <a:pt x="106" y="113"/>
                      </a:lnTo>
                      <a:lnTo>
                        <a:pt x="125" y="124"/>
                      </a:lnTo>
                      <a:lnTo>
                        <a:pt x="133" y="124"/>
                      </a:lnTo>
                      <a:lnTo>
                        <a:pt x="133" y="139"/>
                      </a:lnTo>
                      <a:lnTo>
                        <a:pt x="133" y="142"/>
                      </a:lnTo>
                      <a:lnTo>
                        <a:pt x="139" y="146"/>
                      </a:lnTo>
                      <a:lnTo>
                        <a:pt x="157" y="150"/>
                      </a:lnTo>
                      <a:lnTo>
                        <a:pt x="161" y="146"/>
                      </a:lnTo>
                      <a:lnTo>
                        <a:pt x="165" y="142"/>
                      </a:lnTo>
                      <a:lnTo>
                        <a:pt x="163" y="139"/>
                      </a:lnTo>
                      <a:lnTo>
                        <a:pt x="182" y="128"/>
                      </a:lnTo>
                      <a:lnTo>
                        <a:pt x="190" y="112"/>
                      </a:lnTo>
                      <a:lnTo>
                        <a:pt x="197" y="112"/>
                      </a:lnTo>
                      <a:lnTo>
                        <a:pt x="203" y="108"/>
                      </a:lnTo>
                      <a:lnTo>
                        <a:pt x="215" y="108"/>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7" name=""/>
                <p:cNvSpPr/>
                <p:nvPr/>
              </p:nvSpPr>
              <p:spPr>
                <a:xfrm>
                  <a:off x="5673600" y="2812680"/>
                  <a:ext cx="366840" cy="239760"/>
                </a:xfrm>
                <a:custGeom>
                  <a:avLst/>
                  <a:gdLst/>
                  <a:ahLst/>
                  <a:rect l="l" t="t" r="r" b="b"/>
                  <a:pathLst>
                    <a:path w="262" h="173">
                      <a:moveTo>
                        <a:pt x="228" y="111"/>
                      </a:moveTo>
                      <a:lnTo>
                        <a:pt x="223" y="111"/>
                      </a:lnTo>
                      <a:lnTo>
                        <a:pt x="221" y="106"/>
                      </a:lnTo>
                      <a:lnTo>
                        <a:pt x="224" y="102"/>
                      </a:lnTo>
                      <a:lnTo>
                        <a:pt x="223" y="97"/>
                      </a:lnTo>
                      <a:lnTo>
                        <a:pt x="221" y="97"/>
                      </a:lnTo>
                      <a:lnTo>
                        <a:pt x="210" y="104"/>
                      </a:lnTo>
                      <a:lnTo>
                        <a:pt x="204" y="102"/>
                      </a:lnTo>
                      <a:lnTo>
                        <a:pt x="202" y="106"/>
                      </a:lnTo>
                      <a:lnTo>
                        <a:pt x="202" y="113"/>
                      </a:lnTo>
                      <a:lnTo>
                        <a:pt x="195" y="115"/>
                      </a:lnTo>
                      <a:lnTo>
                        <a:pt x="192" y="124"/>
                      </a:lnTo>
                      <a:lnTo>
                        <a:pt x="177" y="126"/>
                      </a:lnTo>
                      <a:lnTo>
                        <a:pt x="174" y="130"/>
                      </a:lnTo>
                      <a:lnTo>
                        <a:pt x="179" y="135"/>
                      </a:lnTo>
                      <a:lnTo>
                        <a:pt x="184" y="137"/>
                      </a:lnTo>
                      <a:lnTo>
                        <a:pt x="184" y="142"/>
                      </a:lnTo>
                      <a:lnTo>
                        <a:pt x="188" y="153"/>
                      </a:lnTo>
                      <a:lnTo>
                        <a:pt x="181" y="164"/>
                      </a:lnTo>
                      <a:lnTo>
                        <a:pt x="177" y="172"/>
                      </a:lnTo>
                      <a:lnTo>
                        <a:pt x="160" y="168"/>
                      </a:lnTo>
                      <a:lnTo>
                        <a:pt x="160" y="161"/>
                      </a:lnTo>
                      <a:lnTo>
                        <a:pt x="162" y="157"/>
                      </a:lnTo>
                      <a:lnTo>
                        <a:pt x="151" y="150"/>
                      </a:lnTo>
                      <a:lnTo>
                        <a:pt x="146" y="151"/>
                      </a:lnTo>
                      <a:lnTo>
                        <a:pt x="132" y="139"/>
                      </a:lnTo>
                      <a:lnTo>
                        <a:pt x="122" y="137"/>
                      </a:lnTo>
                      <a:lnTo>
                        <a:pt x="115" y="128"/>
                      </a:lnTo>
                      <a:lnTo>
                        <a:pt x="102" y="120"/>
                      </a:lnTo>
                      <a:lnTo>
                        <a:pt x="89" y="95"/>
                      </a:lnTo>
                      <a:lnTo>
                        <a:pt x="86" y="90"/>
                      </a:lnTo>
                      <a:lnTo>
                        <a:pt x="80" y="93"/>
                      </a:lnTo>
                      <a:lnTo>
                        <a:pt x="62" y="90"/>
                      </a:lnTo>
                      <a:lnTo>
                        <a:pt x="62" y="82"/>
                      </a:lnTo>
                      <a:lnTo>
                        <a:pt x="64" y="80"/>
                      </a:lnTo>
                      <a:lnTo>
                        <a:pt x="61" y="77"/>
                      </a:lnTo>
                      <a:lnTo>
                        <a:pt x="61" y="71"/>
                      </a:lnTo>
                      <a:lnTo>
                        <a:pt x="51" y="71"/>
                      </a:lnTo>
                      <a:lnTo>
                        <a:pt x="40" y="60"/>
                      </a:lnTo>
                      <a:lnTo>
                        <a:pt x="37" y="64"/>
                      </a:lnTo>
                      <a:lnTo>
                        <a:pt x="33" y="64"/>
                      </a:lnTo>
                      <a:lnTo>
                        <a:pt x="37" y="69"/>
                      </a:lnTo>
                      <a:lnTo>
                        <a:pt x="31" y="66"/>
                      </a:lnTo>
                      <a:lnTo>
                        <a:pt x="29" y="71"/>
                      </a:lnTo>
                      <a:lnTo>
                        <a:pt x="20" y="73"/>
                      </a:lnTo>
                      <a:lnTo>
                        <a:pt x="16" y="79"/>
                      </a:lnTo>
                      <a:lnTo>
                        <a:pt x="18" y="91"/>
                      </a:lnTo>
                      <a:lnTo>
                        <a:pt x="14" y="93"/>
                      </a:lnTo>
                      <a:lnTo>
                        <a:pt x="0" y="90"/>
                      </a:lnTo>
                      <a:lnTo>
                        <a:pt x="0" y="15"/>
                      </a:lnTo>
                      <a:lnTo>
                        <a:pt x="38" y="0"/>
                      </a:lnTo>
                      <a:lnTo>
                        <a:pt x="47" y="6"/>
                      </a:lnTo>
                      <a:lnTo>
                        <a:pt x="62" y="17"/>
                      </a:lnTo>
                      <a:lnTo>
                        <a:pt x="93" y="46"/>
                      </a:lnTo>
                      <a:lnTo>
                        <a:pt x="137" y="40"/>
                      </a:lnTo>
                      <a:lnTo>
                        <a:pt x="148" y="49"/>
                      </a:lnTo>
                      <a:lnTo>
                        <a:pt x="151" y="59"/>
                      </a:lnTo>
                      <a:lnTo>
                        <a:pt x="157" y="59"/>
                      </a:lnTo>
                      <a:lnTo>
                        <a:pt x="155" y="79"/>
                      </a:lnTo>
                      <a:lnTo>
                        <a:pt x="164" y="80"/>
                      </a:lnTo>
                      <a:lnTo>
                        <a:pt x="166" y="93"/>
                      </a:lnTo>
                      <a:lnTo>
                        <a:pt x="181" y="91"/>
                      </a:lnTo>
                      <a:lnTo>
                        <a:pt x="195" y="97"/>
                      </a:lnTo>
                      <a:lnTo>
                        <a:pt x="207" y="86"/>
                      </a:lnTo>
                      <a:lnTo>
                        <a:pt x="216" y="80"/>
                      </a:lnTo>
                      <a:lnTo>
                        <a:pt x="219" y="75"/>
                      </a:lnTo>
                      <a:lnTo>
                        <a:pt x="223" y="75"/>
                      </a:lnTo>
                      <a:lnTo>
                        <a:pt x="228" y="71"/>
                      </a:lnTo>
                      <a:lnTo>
                        <a:pt x="232" y="71"/>
                      </a:lnTo>
                      <a:lnTo>
                        <a:pt x="233" y="73"/>
                      </a:lnTo>
                      <a:lnTo>
                        <a:pt x="217" y="84"/>
                      </a:lnTo>
                      <a:lnTo>
                        <a:pt x="217" y="88"/>
                      </a:lnTo>
                      <a:lnTo>
                        <a:pt x="223" y="88"/>
                      </a:lnTo>
                      <a:lnTo>
                        <a:pt x="226" y="91"/>
                      </a:lnTo>
                      <a:lnTo>
                        <a:pt x="235" y="95"/>
                      </a:lnTo>
                      <a:lnTo>
                        <a:pt x="239" y="88"/>
                      </a:lnTo>
                      <a:lnTo>
                        <a:pt x="247" y="97"/>
                      </a:lnTo>
                      <a:lnTo>
                        <a:pt x="261" y="100"/>
                      </a:lnTo>
                      <a:lnTo>
                        <a:pt x="243" y="111"/>
                      </a:lnTo>
                      <a:lnTo>
                        <a:pt x="228" y="111"/>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8" name=""/>
                <p:cNvSpPr/>
                <p:nvPr/>
              </p:nvSpPr>
              <p:spPr>
                <a:xfrm>
                  <a:off x="5673600" y="2812680"/>
                  <a:ext cx="366840" cy="239760"/>
                </a:xfrm>
                <a:custGeom>
                  <a:avLst/>
                  <a:gdLst/>
                  <a:ahLst/>
                  <a:rect l="l" t="t" r="r" b="b"/>
                  <a:pathLst>
                    <a:path w="262" h="173">
                      <a:moveTo>
                        <a:pt x="228" y="111"/>
                      </a:moveTo>
                      <a:lnTo>
                        <a:pt x="223" y="111"/>
                      </a:lnTo>
                      <a:lnTo>
                        <a:pt x="221" y="106"/>
                      </a:lnTo>
                      <a:lnTo>
                        <a:pt x="224" y="102"/>
                      </a:lnTo>
                      <a:lnTo>
                        <a:pt x="223" y="97"/>
                      </a:lnTo>
                      <a:lnTo>
                        <a:pt x="221" y="97"/>
                      </a:lnTo>
                      <a:lnTo>
                        <a:pt x="210" y="104"/>
                      </a:lnTo>
                      <a:lnTo>
                        <a:pt x="204" y="102"/>
                      </a:lnTo>
                      <a:lnTo>
                        <a:pt x="202" y="106"/>
                      </a:lnTo>
                      <a:lnTo>
                        <a:pt x="202" y="113"/>
                      </a:lnTo>
                      <a:lnTo>
                        <a:pt x="195" y="115"/>
                      </a:lnTo>
                      <a:lnTo>
                        <a:pt x="192" y="124"/>
                      </a:lnTo>
                      <a:lnTo>
                        <a:pt x="177" y="126"/>
                      </a:lnTo>
                      <a:lnTo>
                        <a:pt x="174" y="130"/>
                      </a:lnTo>
                      <a:lnTo>
                        <a:pt x="179" y="135"/>
                      </a:lnTo>
                      <a:lnTo>
                        <a:pt x="184" y="137"/>
                      </a:lnTo>
                      <a:lnTo>
                        <a:pt x="184" y="142"/>
                      </a:lnTo>
                      <a:lnTo>
                        <a:pt x="188" y="153"/>
                      </a:lnTo>
                      <a:lnTo>
                        <a:pt x="181" y="164"/>
                      </a:lnTo>
                      <a:lnTo>
                        <a:pt x="177" y="172"/>
                      </a:lnTo>
                      <a:lnTo>
                        <a:pt x="160" y="168"/>
                      </a:lnTo>
                      <a:lnTo>
                        <a:pt x="160" y="161"/>
                      </a:lnTo>
                      <a:lnTo>
                        <a:pt x="162" y="157"/>
                      </a:lnTo>
                      <a:lnTo>
                        <a:pt x="151" y="150"/>
                      </a:lnTo>
                      <a:lnTo>
                        <a:pt x="146" y="151"/>
                      </a:lnTo>
                      <a:lnTo>
                        <a:pt x="132" y="139"/>
                      </a:lnTo>
                      <a:lnTo>
                        <a:pt x="122" y="137"/>
                      </a:lnTo>
                      <a:lnTo>
                        <a:pt x="115" y="128"/>
                      </a:lnTo>
                      <a:lnTo>
                        <a:pt x="102" y="120"/>
                      </a:lnTo>
                      <a:lnTo>
                        <a:pt x="89" y="95"/>
                      </a:lnTo>
                      <a:lnTo>
                        <a:pt x="86" y="90"/>
                      </a:lnTo>
                      <a:lnTo>
                        <a:pt x="80" y="93"/>
                      </a:lnTo>
                      <a:lnTo>
                        <a:pt x="62" y="90"/>
                      </a:lnTo>
                      <a:lnTo>
                        <a:pt x="62" y="82"/>
                      </a:lnTo>
                      <a:lnTo>
                        <a:pt x="64" y="80"/>
                      </a:lnTo>
                      <a:lnTo>
                        <a:pt x="61" y="77"/>
                      </a:lnTo>
                      <a:lnTo>
                        <a:pt x="61" y="71"/>
                      </a:lnTo>
                      <a:lnTo>
                        <a:pt x="51" y="71"/>
                      </a:lnTo>
                      <a:lnTo>
                        <a:pt x="40" y="60"/>
                      </a:lnTo>
                      <a:lnTo>
                        <a:pt x="37" y="64"/>
                      </a:lnTo>
                      <a:lnTo>
                        <a:pt x="33" y="64"/>
                      </a:lnTo>
                      <a:lnTo>
                        <a:pt x="37" y="69"/>
                      </a:lnTo>
                      <a:lnTo>
                        <a:pt x="31" y="66"/>
                      </a:lnTo>
                      <a:lnTo>
                        <a:pt x="29" y="71"/>
                      </a:lnTo>
                      <a:lnTo>
                        <a:pt x="20" y="73"/>
                      </a:lnTo>
                      <a:lnTo>
                        <a:pt x="16" y="79"/>
                      </a:lnTo>
                      <a:lnTo>
                        <a:pt x="18" y="91"/>
                      </a:lnTo>
                      <a:lnTo>
                        <a:pt x="14" y="93"/>
                      </a:lnTo>
                      <a:lnTo>
                        <a:pt x="0" y="90"/>
                      </a:lnTo>
                      <a:lnTo>
                        <a:pt x="0" y="15"/>
                      </a:lnTo>
                      <a:lnTo>
                        <a:pt x="38" y="0"/>
                      </a:lnTo>
                      <a:lnTo>
                        <a:pt x="47" y="6"/>
                      </a:lnTo>
                      <a:lnTo>
                        <a:pt x="62" y="17"/>
                      </a:lnTo>
                      <a:lnTo>
                        <a:pt x="93" y="46"/>
                      </a:lnTo>
                      <a:lnTo>
                        <a:pt x="137" y="40"/>
                      </a:lnTo>
                      <a:lnTo>
                        <a:pt x="148" y="49"/>
                      </a:lnTo>
                      <a:lnTo>
                        <a:pt x="151" y="59"/>
                      </a:lnTo>
                      <a:lnTo>
                        <a:pt x="157" y="59"/>
                      </a:lnTo>
                      <a:lnTo>
                        <a:pt x="155" y="79"/>
                      </a:lnTo>
                      <a:lnTo>
                        <a:pt x="164" y="80"/>
                      </a:lnTo>
                      <a:lnTo>
                        <a:pt x="166" y="93"/>
                      </a:lnTo>
                      <a:lnTo>
                        <a:pt x="181" y="91"/>
                      </a:lnTo>
                      <a:lnTo>
                        <a:pt x="195" y="97"/>
                      </a:lnTo>
                      <a:lnTo>
                        <a:pt x="207" y="86"/>
                      </a:lnTo>
                      <a:lnTo>
                        <a:pt x="216" y="80"/>
                      </a:lnTo>
                      <a:lnTo>
                        <a:pt x="219" y="75"/>
                      </a:lnTo>
                      <a:lnTo>
                        <a:pt x="223" y="75"/>
                      </a:lnTo>
                      <a:lnTo>
                        <a:pt x="228" y="71"/>
                      </a:lnTo>
                      <a:lnTo>
                        <a:pt x="232" y="71"/>
                      </a:lnTo>
                      <a:lnTo>
                        <a:pt x="233" y="73"/>
                      </a:lnTo>
                      <a:lnTo>
                        <a:pt x="217" y="84"/>
                      </a:lnTo>
                      <a:lnTo>
                        <a:pt x="217" y="88"/>
                      </a:lnTo>
                      <a:lnTo>
                        <a:pt x="223" y="88"/>
                      </a:lnTo>
                      <a:lnTo>
                        <a:pt x="226" y="91"/>
                      </a:lnTo>
                      <a:lnTo>
                        <a:pt x="235" y="95"/>
                      </a:lnTo>
                      <a:lnTo>
                        <a:pt x="239" y="88"/>
                      </a:lnTo>
                      <a:lnTo>
                        <a:pt x="247" y="97"/>
                      </a:lnTo>
                      <a:lnTo>
                        <a:pt x="261" y="100"/>
                      </a:lnTo>
                      <a:lnTo>
                        <a:pt x="243" y="111"/>
                      </a:lnTo>
                      <a:lnTo>
                        <a:pt x="228" y="111"/>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9" name=""/>
                <p:cNvSpPr/>
                <p:nvPr/>
              </p:nvSpPr>
              <p:spPr>
                <a:xfrm>
                  <a:off x="5473800" y="2490480"/>
                  <a:ext cx="868320" cy="457200"/>
                </a:xfrm>
                <a:custGeom>
                  <a:avLst/>
                  <a:gdLst/>
                  <a:ahLst/>
                  <a:rect l="l" t="t" r="r" b="b"/>
                  <a:pathLst>
                    <a:path w="621" h="331">
                      <a:moveTo>
                        <a:pt x="89" y="313"/>
                      </a:moveTo>
                      <a:lnTo>
                        <a:pt x="99" y="306"/>
                      </a:lnTo>
                      <a:lnTo>
                        <a:pt x="115" y="302"/>
                      </a:lnTo>
                      <a:lnTo>
                        <a:pt x="124" y="306"/>
                      </a:lnTo>
                      <a:lnTo>
                        <a:pt x="135" y="324"/>
                      </a:lnTo>
                      <a:lnTo>
                        <a:pt x="144" y="323"/>
                      </a:lnTo>
                      <a:lnTo>
                        <a:pt x="144" y="248"/>
                      </a:lnTo>
                      <a:lnTo>
                        <a:pt x="182" y="233"/>
                      </a:lnTo>
                      <a:lnTo>
                        <a:pt x="191" y="239"/>
                      </a:lnTo>
                      <a:lnTo>
                        <a:pt x="206" y="250"/>
                      </a:lnTo>
                      <a:lnTo>
                        <a:pt x="237" y="279"/>
                      </a:lnTo>
                      <a:lnTo>
                        <a:pt x="281" y="273"/>
                      </a:lnTo>
                      <a:lnTo>
                        <a:pt x="292" y="282"/>
                      </a:lnTo>
                      <a:lnTo>
                        <a:pt x="295" y="292"/>
                      </a:lnTo>
                      <a:lnTo>
                        <a:pt x="301" y="292"/>
                      </a:lnTo>
                      <a:lnTo>
                        <a:pt x="299" y="312"/>
                      </a:lnTo>
                      <a:lnTo>
                        <a:pt x="308" y="313"/>
                      </a:lnTo>
                      <a:lnTo>
                        <a:pt x="310" y="326"/>
                      </a:lnTo>
                      <a:lnTo>
                        <a:pt x="325" y="324"/>
                      </a:lnTo>
                      <a:lnTo>
                        <a:pt x="339" y="330"/>
                      </a:lnTo>
                      <a:lnTo>
                        <a:pt x="350" y="319"/>
                      </a:lnTo>
                      <a:lnTo>
                        <a:pt x="359" y="313"/>
                      </a:lnTo>
                      <a:lnTo>
                        <a:pt x="363" y="308"/>
                      </a:lnTo>
                      <a:lnTo>
                        <a:pt x="366" y="308"/>
                      </a:lnTo>
                      <a:lnTo>
                        <a:pt x="372" y="304"/>
                      </a:lnTo>
                      <a:lnTo>
                        <a:pt x="374" y="299"/>
                      </a:lnTo>
                      <a:lnTo>
                        <a:pt x="374" y="293"/>
                      </a:lnTo>
                      <a:lnTo>
                        <a:pt x="381" y="293"/>
                      </a:lnTo>
                      <a:lnTo>
                        <a:pt x="391" y="293"/>
                      </a:lnTo>
                      <a:lnTo>
                        <a:pt x="408" y="301"/>
                      </a:lnTo>
                      <a:lnTo>
                        <a:pt x="410" y="290"/>
                      </a:lnTo>
                      <a:lnTo>
                        <a:pt x="421" y="284"/>
                      </a:lnTo>
                      <a:lnTo>
                        <a:pt x="429" y="290"/>
                      </a:lnTo>
                      <a:lnTo>
                        <a:pt x="439" y="292"/>
                      </a:lnTo>
                      <a:lnTo>
                        <a:pt x="460" y="292"/>
                      </a:lnTo>
                      <a:lnTo>
                        <a:pt x="465" y="290"/>
                      </a:lnTo>
                      <a:lnTo>
                        <a:pt x="498" y="293"/>
                      </a:lnTo>
                      <a:lnTo>
                        <a:pt x="503" y="299"/>
                      </a:lnTo>
                      <a:lnTo>
                        <a:pt x="514" y="302"/>
                      </a:lnTo>
                      <a:lnTo>
                        <a:pt x="519" y="284"/>
                      </a:lnTo>
                      <a:lnTo>
                        <a:pt x="512" y="259"/>
                      </a:lnTo>
                      <a:lnTo>
                        <a:pt x="509" y="251"/>
                      </a:lnTo>
                      <a:lnTo>
                        <a:pt x="544" y="244"/>
                      </a:lnTo>
                      <a:lnTo>
                        <a:pt x="544" y="228"/>
                      </a:lnTo>
                      <a:lnTo>
                        <a:pt x="554" y="200"/>
                      </a:lnTo>
                      <a:lnTo>
                        <a:pt x="578" y="204"/>
                      </a:lnTo>
                      <a:lnTo>
                        <a:pt x="584" y="208"/>
                      </a:lnTo>
                      <a:lnTo>
                        <a:pt x="594" y="202"/>
                      </a:lnTo>
                      <a:lnTo>
                        <a:pt x="594" y="188"/>
                      </a:lnTo>
                      <a:lnTo>
                        <a:pt x="598" y="173"/>
                      </a:lnTo>
                      <a:lnTo>
                        <a:pt x="609" y="173"/>
                      </a:lnTo>
                      <a:lnTo>
                        <a:pt x="615" y="162"/>
                      </a:lnTo>
                      <a:lnTo>
                        <a:pt x="620" y="155"/>
                      </a:lnTo>
                      <a:lnTo>
                        <a:pt x="611" y="142"/>
                      </a:lnTo>
                      <a:lnTo>
                        <a:pt x="608" y="144"/>
                      </a:lnTo>
                      <a:lnTo>
                        <a:pt x="605" y="148"/>
                      </a:lnTo>
                      <a:lnTo>
                        <a:pt x="591" y="144"/>
                      </a:lnTo>
                      <a:lnTo>
                        <a:pt x="585" y="137"/>
                      </a:lnTo>
                      <a:lnTo>
                        <a:pt x="584" y="133"/>
                      </a:lnTo>
                      <a:lnTo>
                        <a:pt x="576" y="129"/>
                      </a:lnTo>
                      <a:lnTo>
                        <a:pt x="575" y="120"/>
                      </a:lnTo>
                      <a:lnTo>
                        <a:pt x="563" y="113"/>
                      </a:lnTo>
                      <a:lnTo>
                        <a:pt x="560" y="111"/>
                      </a:lnTo>
                      <a:lnTo>
                        <a:pt x="556" y="115"/>
                      </a:lnTo>
                      <a:lnTo>
                        <a:pt x="552" y="115"/>
                      </a:lnTo>
                      <a:lnTo>
                        <a:pt x="551" y="118"/>
                      </a:lnTo>
                      <a:lnTo>
                        <a:pt x="532" y="118"/>
                      </a:lnTo>
                      <a:lnTo>
                        <a:pt x="528" y="111"/>
                      </a:lnTo>
                      <a:lnTo>
                        <a:pt x="528" y="109"/>
                      </a:lnTo>
                      <a:lnTo>
                        <a:pt x="521" y="106"/>
                      </a:lnTo>
                      <a:lnTo>
                        <a:pt x="519" y="106"/>
                      </a:lnTo>
                      <a:lnTo>
                        <a:pt x="516" y="113"/>
                      </a:lnTo>
                      <a:lnTo>
                        <a:pt x="512" y="117"/>
                      </a:lnTo>
                      <a:lnTo>
                        <a:pt x="478" y="55"/>
                      </a:lnTo>
                      <a:lnTo>
                        <a:pt x="457" y="36"/>
                      </a:lnTo>
                      <a:lnTo>
                        <a:pt x="457" y="33"/>
                      </a:lnTo>
                      <a:lnTo>
                        <a:pt x="462" y="29"/>
                      </a:lnTo>
                      <a:lnTo>
                        <a:pt x="462" y="25"/>
                      </a:lnTo>
                      <a:lnTo>
                        <a:pt x="448" y="31"/>
                      </a:lnTo>
                      <a:lnTo>
                        <a:pt x="443" y="33"/>
                      </a:lnTo>
                      <a:lnTo>
                        <a:pt x="436" y="40"/>
                      </a:lnTo>
                      <a:lnTo>
                        <a:pt x="427" y="46"/>
                      </a:lnTo>
                      <a:lnTo>
                        <a:pt x="427" y="49"/>
                      </a:lnTo>
                      <a:lnTo>
                        <a:pt x="417" y="46"/>
                      </a:lnTo>
                      <a:lnTo>
                        <a:pt x="410" y="49"/>
                      </a:lnTo>
                      <a:lnTo>
                        <a:pt x="408" y="46"/>
                      </a:lnTo>
                      <a:lnTo>
                        <a:pt x="410" y="42"/>
                      </a:lnTo>
                      <a:lnTo>
                        <a:pt x="414" y="40"/>
                      </a:lnTo>
                      <a:lnTo>
                        <a:pt x="414" y="35"/>
                      </a:lnTo>
                      <a:lnTo>
                        <a:pt x="408" y="38"/>
                      </a:lnTo>
                      <a:lnTo>
                        <a:pt x="398" y="35"/>
                      </a:lnTo>
                      <a:lnTo>
                        <a:pt x="396" y="35"/>
                      </a:lnTo>
                      <a:lnTo>
                        <a:pt x="398" y="38"/>
                      </a:lnTo>
                      <a:lnTo>
                        <a:pt x="394" y="38"/>
                      </a:lnTo>
                      <a:lnTo>
                        <a:pt x="394" y="33"/>
                      </a:lnTo>
                      <a:lnTo>
                        <a:pt x="392" y="27"/>
                      </a:lnTo>
                      <a:lnTo>
                        <a:pt x="391" y="27"/>
                      </a:lnTo>
                      <a:lnTo>
                        <a:pt x="389" y="31"/>
                      </a:lnTo>
                      <a:lnTo>
                        <a:pt x="375" y="33"/>
                      </a:lnTo>
                      <a:lnTo>
                        <a:pt x="374" y="29"/>
                      </a:lnTo>
                      <a:lnTo>
                        <a:pt x="377" y="25"/>
                      </a:lnTo>
                      <a:lnTo>
                        <a:pt x="377" y="18"/>
                      </a:lnTo>
                      <a:lnTo>
                        <a:pt x="374" y="16"/>
                      </a:lnTo>
                      <a:lnTo>
                        <a:pt x="372" y="5"/>
                      </a:lnTo>
                      <a:lnTo>
                        <a:pt x="368" y="2"/>
                      </a:lnTo>
                      <a:lnTo>
                        <a:pt x="361" y="5"/>
                      </a:lnTo>
                      <a:lnTo>
                        <a:pt x="352" y="2"/>
                      </a:lnTo>
                      <a:lnTo>
                        <a:pt x="342" y="0"/>
                      </a:lnTo>
                      <a:lnTo>
                        <a:pt x="335" y="4"/>
                      </a:lnTo>
                      <a:lnTo>
                        <a:pt x="332" y="5"/>
                      </a:lnTo>
                      <a:lnTo>
                        <a:pt x="330" y="11"/>
                      </a:lnTo>
                      <a:lnTo>
                        <a:pt x="297" y="18"/>
                      </a:lnTo>
                      <a:lnTo>
                        <a:pt x="285" y="22"/>
                      </a:lnTo>
                      <a:lnTo>
                        <a:pt x="283" y="27"/>
                      </a:lnTo>
                      <a:lnTo>
                        <a:pt x="273" y="27"/>
                      </a:lnTo>
                      <a:lnTo>
                        <a:pt x="268" y="29"/>
                      </a:lnTo>
                      <a:lnTo>
                        <a:pt x="266" y="33"/>
                      </a:lnTo>
                      <a:lnTo>
                        <a:pt x="261" y="29"/>
                      </a:lnTo>
                      <a:lnTo>
                        <a:pt x="254" y="35"/>
                      </a:lnTo>
                      <a:lnTo>
                        <a:pt x="246" y="35"/>
                      </a:lnTo>
                      <a:lnTo>
                        <a:pt x="245" y="40"/>
                      </a:lnTo>
                      <a:lnTo>
                        <a:pt x="243" y="36"/>
                      </a:lnTo>
                      <a:lnTo>
                        <a:pt x="229" y="38"/>
                      </a:lnTo>
                      <a:lnTo>
                        <a:pt x="228" y="35"/>
                      </a:lnTo>
                      <a:lnTo>
                        <a:pt x="221" y="38"/>
                      </a:lnTo>
                      <a:lnTo>
                        <a:pt x="222" y="40"/>
                      </a:lnTo>
                      <a:lnTo>
                        <a:pt x="221" y="47"/>
                      </a:lnTo>
                      <a:lnTo>
                        <a:pt x="228" y="46"/>
                      </a:lnTo>
                      <a:lnTo>
                        <a:pt x="228" y="47"/>
                      </a:lnTo>
                      <a:lnTo>
                        <a:pt x="222" y="49"/>
                      </a:lnTo>
                      <a:lnTo>
                        <a:pt x="224" y="55"/>
                      </a:lnTo>
                      <a:lnTo>
                        <a:pt x="233" y="55"/>
                      </a:lnTo>
                      <a:lnTo>
                        <a:pt x="239" y="60"/>
                      </a:lnTo>
                      <a:lnTo>
                        <a:pt x="235" y="62"/>
                      </a:lnTo>
                      <a:lnTo>
                        <a:pt x="222" y="62"/>
                      </a:lnTo>
                      <a:lnTo>
                        <a:pt x="215" y="67"/>
                      </a:lnTo>
                      <a:lnTo>
                        <a:pt x="221" y="75"/>
                      </a:lnTo>
                      <a:lnTo>
                        <a:pt x="219" y="80"/>
                      </a:lnTo>
                      <a:lnTo>
                        <a:pt x="206" y="87"/>
                      </a:lnTo>
                      <a:lnTo>
                        <a:pt x="206" y="89"/>
                      </a:lnTo>
                      <a:lnTo>
                        <a:pt x="210" y="91"/>
                      </a:lnTo>
                      <a:lnTo>
                        <a:pt x="212" y="95"/>
                      </a:lnTo>
                      <a:lnTo>
                        <a:pt x="217" y="97"/>
                      </a:lnTo>
                      <a:lnTo>
                        <a:pt x="221" y="100"/>
                      </a:lnTo>
                      <a:lnTo>
                        <a:pt x="231" y="104"/>
                      </a:lnTo>
                      <a:lnTo>
                        <a:pt x="226" y="117"/>
                      </a:lnTo>
                      <a:lnTo>
                        <a:pt x="213" y="120"/>
                      </a:lnTo>
                      <a:lnTo>
                        <a:pt x="206" y="115"/>
                      </a:lnTo>
                      <a:lnTo>
                        <a:pt x="200" y="122"/>
                      </a:lnTo>
                      <a:lnTo>
                        <a:pt x="197" y="122"/>
                      </a:lnTo>
                      <a:lnTo>
                        <a:pt x="195" y="120"/>
                      </a:lnTo>
                      <a:lnTo>
                        <a:pt x="186" y="120"/>
                      </a:lnTo>
                      <a:lnTo>
                        <a:pt x="182" y="109"/>
                      </a:lnTo>
                      <a:lnTo>
                        <a:pt x="179" y="109"/>
                      </a:lnTo>
                      <a:lnTo>
                        <a:pt x="172" y="109"/>
                      </a:lnTo>
                      <a:lnTo>
                        <a:pt x="168" y="115"/>
                      </a:lnTo>
                      <a:lnTo>
                        <a:pt x="162" y="109"/>
                      </a:lnTo>
                      <a:lnTo>
                        <a:pt x="155" y="111"/>
                      </a:lnTo>
                      <a:lnTo>
                        <a:pt x="155" y="113"/>
                      </a:lnTo>
                      <a:lnTo>
                        <a:pt x="151" y="111"/>
                      </a:lnTo>
                      <a:lnTo>
                        <a:pt x="141" y="120"/>
                      </a:lnTo>
                      <a:lnTo>
                        <a:pt x="132" y="117"/>
                      </a:lnTo>
                      <a:lnTo>
                        <a:pt x="125" y="111"/>
                      </a:lnTo>
                      <a:lnTo>
                        <a:pt x="124" y="111"/>
                      </a:lnTo>
                      <a:lnTo>
                        <a:pt x="124" y="120"/>
                      </a:lnTo>
                      <a:lnTo>
                        <a:pt x="122" y="122"/>
                      </a:lnTo>
                      <a:lnTo>
                        <a:pt x="120" y="115"/>
                      </a:lnTo>
                      <a:lnTo>
                        <a:pt x="106" y="98"/>
                      </a:lnTo>
                      <a:lnTo>
                        <a:pt x="92" y="98"/>
                      </a:lnTo>
                      <a:lnTo>
                        <a:pt x="89" y="93"/>
                      </a:lnTo>
                      <a:lnTo>
                        <a:pt x="85" y="93"/>
                      </a:lnTo>
                      <a:lnTo>
                        <a:pt x="82" y="93"/>
                      </a:lnTo>
                      <a:lnTo>
                        <a:pt x="78" y="100"/>
                      </a:lnTo>
                      <a:lnTo>
                        <a:pt x="76" y="98"/>
                      </a:lnTo>
                      <a:lnTo>
                        <a:pt x="73" y="98"/>
                      </a:lnTo>
                      <a:lnTo>
                        <a:pt x="71" y="95"/>
                      </a:lnTo>
                      <a:lnTo>
                        <a:pt x="62" y="97"/>
                      </a:lnTo>
                      <a:lnTo>
                        <a:pt x="57" y="104"/>
                      </a:lnTo>
                      <a:lnTo>
                        <a:pt x="44" y="109"/>
                      </a:lnTo>
                      <a:lnTo>
                        <a:pt x="42" y="115"/>
                      </a:lnTo>
                      <a:lnTo>
                        <a:pt x="35" y="120"/>
                      </a:lnTo>
                      <a:lnTo>
                        <a:pt x="31" y="120"/>
                      </a:lnTo>
                      <a:lnTo>
                        <a:pt x="35" y="135"/>
                      </a:lnTo>
                      <a:lnTo>
                        <a:pt x="29" y="140"/>
                      </a:lnTo>
                      <a:lnTo>
                        <a:pt x="14" y="122"/>
                      </a:lnTo>
                      <a:lnTo>
                        <a:pt x="12" y="133"/>
                      </a:lnTo>
                      <a:lnTo>
                        <a:pt x="7" y="137"/>
                      </a:lnTo>
                      <a:lnTo>
                        <a:pt x="4" y="151"/>
                      </a:lnTo>
                      <a:lnTo>
                        <a:pt x="7" y="155"/>
                      </a:lnTo>
                      <a:lnTo>
                        <a:pt x="2" y="160"/>
                      </a:lnTo>
                      <a:lnTo>
                        <a:pt x="0" y="171"/>
                      </a:lnTo>
                      <a:lnTo>
                        <a:pt x="7" y="175"/>
                      </a:lnTo>
                      <a:lnTo>
                        <a:pt x="9" y="184"/>
                      </a:lnTo>
                      <a:lnTo>
                        <a:pt x="12" y="188"/>
                      </a:lnTo>
                      <a:lnTo>
                        <a:pt x="12" y="186"/>
                      </a:lnTo>
                      <a:lnTo>
                        <a:pt x="26" y="188"/>
                      </a:lnTo>
                      <a:lnTo>
                        <a:pt x="31" y="193"/>
                      </a:lnTo>
                      <a:lnTo>
                        <a:pt x="36" y="210"/>
                      </a:lnTo>
                      <a:lnTo>
                        <a:pt x="29" y="210"/>
                      </a:lnTo>
                      <a:lnTo>
                        <a:pt x="28" y="213"/>
                      </a:lnTo>
                      <a:lnTo>
                        <a:pt x="29" y="213"/>
                      </a:lnTo>
                      <a:lnTo>
                        <a:pt x="57" y="208"/>
                      </a:lnTo>
                      <a:lnTo>
                        <a:pt x="66" y="199"/>
                      </a:lnTo>
                      <a:lnTo>
                        <a:pt x="80" y="204"/>
                      </a:lnTo>
                      <a:lnTo>
                        <a:pt x="92" y="200"/>
                      </a:lnTo>
                      <a:lnTo>
                        <a:pt x="101" y="208"/>
                      </a:lnTo>
                      <a:lnTo>
                        <a:pt x="111" y="228"/>
                      </a:lnTo>
                      <a:lnTo>
                        <a:pt x="122" y="237"/>
                      </a:lnTo>
                      <a:lnTo>
                        <a:pt x="124" y="241"/>
                      </a:lnTo>
                      <a:lnTo>
                        <a:pt x="122" y="241"/>
                      </a:lnTo>
                      <a:lnTo>
                        <a:pt x="122" y="246"/>
                      </a:lnTo>
                      <a:lnTo>
                        <a:pt x="85" y="239"/>
                      </a:lnTo>
                      <a:lnTo>
                        <a:pt x="80" y="244"/>
                      </a:lnTo>
                      <a:lnTo>
                        <a:pt x="73" y="244"/>
                      </a:lnTo>
                      <a:lnTo>
                        <a:pt x="69" y="250"/>
                      </a:lnTo>
                      <a:lnTo>
                        <a:pt x="75" y="259"/>
                      </a:lnTo>
                      <a:lnTo>
                        <a:pt x="52" y="259"/>
                      </a:lnTo>
                      <a:lnTo>
                        <a:pt x="68" y="270"/>
                      </a:lnTo>
                      <a:lnTo>
                        <a:pt x="71" y="288"/>
                      </a:lnTo>
                      <a:lnTo>
                        <a:pt x="92" y="295"/>
                      </a:lnTo>
                      <a:lnTo>
                        <a:pt x="89" y="313"/>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80" name=""/>
                <p:cNvSpPr/>
                <p:nvPr/>
              </p:nvSpPr>
              <p:spPr>
                <a:xfrm>
                  <a:off x="5473800" y="2490480"/>
                  <a:ext cx="868320" cy="457200"/>
                </a:xfrm>
                <a:custGeom>
                  <a:avLst/>
                  <a:gdLst/>
                  <a:ahLst/>
                  <a:rect l="l" t="t" r="r" b="b"/>
                  <a:pathLst>
                    <a:path w="621" h="331">
                      <a:moveTo>
                        <a:pt x="89" y="313"/>
                      </a:moveTo>
                      <a:lnTo>
                        <a:pt x="99" y="306"/>
                      </a:lnTo>
                      <a:lnTo>
                        <a:pt x="115" y="302"/>
                      </a:lnTo>
                      <a:lnTo>
                        <a:pt x="124" y="306"/>
                      </a:lnTo>
                      <a:lnTo>
                        <a:pt x="135" y="324"/>
                      </a:lnTo>
                      <a:lnTo>
                        <a:pt x="144" y="323"/>
                      </a:lnTo>
                      <a:lnTo>
                        <a:pt x="144" y="248"/>
                      </a:lnTo>
                      <a:lnTo>
                        <a:pt x="182" y="233"/>
                      </a:lnTo>
                      <a:lnTo>
                        <a:pt x="191" y="239"/>
                      </a:lnTo>
                      <a:lnTo>
                        <a:pt x="206" y="250"/>
                      </a:lnTo>
                      <a:lnTo>
                        <a:pt x="237" y="279"/>
                      </a:lnTo>
                      <a:lnTo>
                        <a:pt x="281" y="273"/>
                      </a:lnTo>
                      <a:lnTo>
                        <a:pt x="292" y="282"/>
                      </a:lnTo>
                      <a:lnTo>
                        <a:pt x="295" y="292"/>
                      </a:lnTo>
                      <a:lnTo>
                        <a:pt x="301" y="292"/>
                      </a:lnTo>
                      <a:lnTo>
                        <a:pt x="299" y="312"/>
                      </a:lnTo>
                      <a:lnTo>
                        <a:pt x="308" y="313"/>
                      </a:lnTo>
                      <a:lnTo>
                        <a:pt x="310" y="326"/>
                      </a:lnTo>
                      <a:lnTo>
                        <a:pt x="325" y="324"/>
                      </a:lnTo>
                      <a:lnTo>
                        <a:pt x="339" y="330"/>
                      </a:lnTo>
                      <a:lnTo>
                        <a:pt x="350" y="319"/>
                      </a:lnTo>
                      <a:lnTo>
                        <a:pt x="359" y="313"/>
                      </a:lnTo>
                      <a:lnTo>
                        <a:pt x="363" y="308"/>
                      </a:lnTo>
                      <a:lnTo>
                        <a:pt x="366" y="308"/>
                      </a:lnTo>
                      <a:lnTo>
                        <a:pt x="372" y="304"/>
                      </a:lnTo>
                      <a:lnTo>
                        <a:pt x="374" y="299"/>
                      </a:lnTo>
                      <a:lnTo>
                        <a:pt x="374" y="293"/>
                      </a:lnTo>
                      <a:lnTo>
                        <a:pt x="381" y="293"/>
                      </a:lnTo>
                      <a:lnTo>
                        <a:pt x="391" y="293"/>
                      </a:lnTo>
                      <a:lnTo>
                        <a:pt x="408" y="301"/>
                      </a:lnTo>
                      <a:lnTo>
                        <a:pt x="410" y="290"/>
                      </a:lnTo>
                      <a:lnTo>
                        <a:pt x="421" y="284"/>
                      </a:lnTo>
                      <a:lnTo>
                        <a:pt x="429" y="290"/>
                      </a:lnTo>
                      <a:lnTo>
                        <a:pt x="439" y="292"/>
                      </a:lnTo>
                      <a:lnTo>
                        <a:pt x="460" y="292"/>
                      </a:lnTo>
                      <a:lnTo>
                        <a:pt x="465" y="290"/>
                      </a:lnTo>
                      <a:lnTo>
                        <a:pt x="498" y="293"/>
                      </a:lnTo>
                      <a:lnTo>
                        <a:pt x="503" y="299"/>
                      </a:lnTo>
                      <a:lnTo>
                        <a:pt x="514" y="302"/>
                      </a:lnTo>
                      <a:lnTo>
                        <a:pt x="519" y="284"/>
                      </a:lnTo>
                      <a:lnTo>
                        <a:pt x="512" y="259"/>
                      </a:lnTo>
                      <a:lnTo>
                        <a:pt x="509" y="251"/>
                      </a:lnTo>
                      <a:lnTo>
                        <a:pt x="544" y="244"/>
                      </a:lnTo>
                      <a:lnTo>
                        <a:pt x="544" y="228"/>
                      </a:lnTo>
                      <a:lnTo>
                        <a:pt x="554" y="200"/>
                      </a:lnTo>
                      <a:lnTo>
                        <a:pt x="578" y="204"/>
                      </a:lnTo>
                      <a:lnTo>
                        <a:pt x="584" y="208"/>
                      </a:lnTo>
                      <a:lnTo>
                        <a:pt x="594" y="202"/>
                      </a:lnTo>
                      <a:lnTo>
                        <a:pt x="594" y="188"/>
                      </a:lnTo>
                      <a:lnTo>
                        <a:pt x="598" y="173"/>
                      </a:lnTo>
                      <a:lnTo>
                        <a:pt x="609" y="173"/>
                      </a:lnTo>
                      <a:lnTo>
                        <a:pt x="615" y="162"/>
                      </a:lnTo>
                      <a:lnTo>
                        <a:pt x="620" y="155"/>
                      </a:lnTo>
                      <a:lnTo>
                        <a:pt x="611" y="142"/>
                      </a:lnTo>
                      <a:lnTo>
                        <a:pt x="608" y="144"/>
                      </a:lnTo>
                      <a:lnTo>
                        <a:pt x="605" y="148"/>
                      </a:lnTo>
                      <a:lnTo>
                        <a:pt x="591" y="144"/>
                      </a:lnTo>
                      <a:lnTo>
                        <a:pt x="585" y="137"/>
                      </a:lnTo>
                      <a:lnTo>
                        <a:pt x="584" y="133"/>
                      </a:lnTo>
                      <a:lnTo>
                        <a:pt x="576" y="129"/>
                      </a:lnTo>
                      <a:lnTo>
                        <a:pt x="575" y="120"/>
                      </a:lnTo>
                      <a:lnTo>
                        <a:pt x="563" y="113"/>
                      </a:lnTo>
                      <a:lnTo>
                        <a:pt x="560" y="111"/>
                      </a:lnTo>
                      <a:lnTo>
                        <a:pt x="556" y="115"/>
                      </a:lnTo>
                      <a:lnTo>
                        <a:pt x="552" y="115"/>
                      </a:lnTo>
                      <a:lnTo>
                        <a:pt x="551" y="118"/>
                      </a:lnTo>
                      <a:lnTo>
                        <a:pt x="532" y="118"/>
                      </a:lnTo>
                      <a:lnTo>
                        <a:pt x="528" y="111"/>
                      </a:lnTo>
                      <a:lnTo>
                        <a:pt x="528" y="109"/>
                      </a:lnTo>
                      <a:lnTo>
                        <a:pt x="521" y="106"/>
                      </a:lnTo>
                      <a:lnTo>
                        <a:pt x="519" y="106"/>
                      </a:lnTo>
                      <a:lnTo>
                        <a:pt x="516" y="113"/>
                      </a:lnTo>
                      <a:lnTo>
                        <a:pt x="512" y="117"/>
                      </a:lnTo>
                      <a:lnTo>
                        <a:pt x="478" y="55"/>
                      </a:lnTo>
                      <a:lnTo>
                        <a:pt x="457" y="36"/>
                      </a:lnTo>
                      <a:lnTo>
                        <a:pt x="457" y="33"/>
                      </a:lnTo>
                      <a:lnTo>
                        <a:pt x="462" y="29"/>
                      </a:lnTo>
                      <a:lnTo>
                        <a:pt x="462" y="25"/>
                      </a:lnTo>
                      <a:lnTo>
                        <a:pt x="448" y="31"/>
                      </a:lnTo>
                      <a:lnTo>
                        <a:pt x="443" y="33"/>
                      </a:lnTo>
                      <a:lnTo>
                        <a:pt x="436" y="40"/>
                      </a:lnTo>
                      <a:lnTo>
                        <a:pt x="427" y="46"/>
                      </a:lnTo>
                      <a:lnTo>
                        <a:pt x="427" y="49"/>
                      </a:lnTo>
                      <a:lnTo>
                        <a:pt x="417" y="46"/>
                      </a:lnTo>
                      <a:lnTo>
                        <a:pt x="410" y="49"/>
                      </a:lnTo>
                      <a:lnTo>
                        <a:pt x="408" y="46"/>
                      </a:lnTo>
                      <a:lnTo>
                        <a:pt x="410" y="42"/>
                      </a:lnTo>
                      <a:lnTo>
                        <a:pt x="414" y="40"/>
                      </a:lnTo>
                      <a:lnTo>
                        <a:pt x="414" y="35"/>
                      </a:lnTo>
                      <a:lnTo>
                        <a:pt x="408" y="38"/>
                      </a:lnTo>
                      <a:lnTo>
                        <a:pt x="398" y="35"/>
                      </a:lnTo>
                      <a:lnTo>
                        <a:pt x="396" y="35"/>
                      </a:lnTo>
                      <a:lnTo>
                        <a:pt x="398" y="38"/>
                      </a:lnTo>
                      <a:lnTo>
                        <a:pt x="394" y="38"/>
                      </a:lnTo>
                      <a:lnTo>
                        <a:pt x="394" y="33"/>
                      </a:lnTo>
                      <a:lnTo>
                        <a:pt x="392" y="27"/>
                      </a:lnTo>
                      <a:lnTo>
                        <a:pt x="391" y="27"/>
                      </a:lnTo>
                      <a:lnTo>
                        <a:pt x="389" y="31"/>
                      </a:lnTo>
                      <a:lnTo>
                        <a:pt x="375" y="33"/>
                      </a:lnTo>
                      <a:lnTo>
                        <a:pt x="374" y="29"/>
                      </a:lnTo>
                      <a:lnTo>
                        <a:pt x="377" y="25"/>
                      </a:lnTo>
                      <a:lnTo>
                        <a:pt x="377" y="18"/>
                      </a:lnTo>
                      <a:lnTo>
                        <a:pt x="374" y="16"/>
                      </a:lnTo>
                      <a:lnTo>
                        <a:pt x="372" y="5"/>
                      </a:lnTo>
                      <a:lnTo>
                        <a:pt x="368" y="2"/>
                      </a:lnTo>
                      <a:lnTo>
                        <a:pt x="361" y="5"/>
                      </a:lnTo>
                      <a:lnTo>
                        <a:pt x="352" y="2"/>
                      </a:lnTo>
                      <a:lnTo>
                        <a:pt x="342" y="0"/>
                      </a:lnTo>
                      <a:lnTo>
                        <a:pt x="335" y="4"/>
                      </a:lnTo>
                      <a:lnTo>
                        <a:pt x="332" y="5"/>
                      </a:lnTo>
                      <a:lnTo>
                        <a:pt x="330" y="11"/>
                      </a:lnTo>
                      <a:lnTo>
                        <a:pt x="297" y="18"/>
                      </a:lnTo>
                      <a:lnTo>
                        <a:pt x="285" y="22"/>
                      </a:lnTo>
                      <a:lnTo>
                        <a:pt x="283" y="27"/>
                      </a:lnTo>
                      <a:lnTo>
                        <a:pt x="273" y="27"/>
                      </a:lnTo>
                      <a:lnTo>
                        <a:pt x="268" y="29"/>
                      </a:lnTo>
                      <a:lnTo>
                        <a:pt x="266" y="33"/>
                      </a:lnTo>
                      <a:lnTo>
                        <a:pt x="261" y="29"/>
                      </a:lnTo>
                      <a:lnTo>
                        <a:pt x="254" y="35"/>
                      </a:lnTo>
                      <a:lnTo>
                        <a:pt x="246" y="35"/>
                      </a:lnTo>
                      <a:lnTo>
                        <a:pt x="245" y="40"/>
                      </a:lnTo>
                      <a:lnTo>
                        <a:pt x="243" y="36"/>
                      </a:lnTo>
                      <a:lnTo>
                        <a:pt x="229" y="38"/>
                      </a:lnTo>
                      <a:lnTo>
                        <a:pt x="228" y="35"/>
                      </a:lnTo>
                      <a:lnTo>
                        <a:pt x="221" y="38"/>
                      </a:lnTo>
                      <a:lnTo>
                        <a:pt x="222" y="40"/>
                      </a:lnTo>
                      <a:lnTo>
                        <a:pt x="221" y="47"/>
                      </a:lnTo>
                      <a:lnTo>
                        <a:pt x="228" y="46"/>
                      </a:lnTo>
                      <a:lnTo>
                        <a:pt x="228" y="47"/>
                      </a:lnTo>
                      <a:lnTo>
                        <a:pt x="222" y="49"/>
                      </a:lnTo>
                      <a:lnTo>
                        <a:pt x="224" y="55"/>
                      </a:lnTo>
                      <a:lnTo>
                        <a:pt x="233" y="55"/>
                      </a:lnTo>
                      <a:lnTo>
                        <a:pt x="239" y="60"/>
                      </a:lnTo>
                      <a:lnTo>
                        <a:pt x="235" y="62"/>
                      </a:lnTo>
                      <a:lnTo>
                        <a:pt x="222" y="62"/>
                      </a:lnTo>
                      <a:lnTo>
                        <a:pt x="215" y="67"/>
                      </a:lnTo>
                      <a:lnTo>
                        <a:pt x="221" y="75"/>
                      </a:lnTo>
                      <a:lnTo>
                        <a:pt x="219" y="80"/>
                      </a:lnTo>
                      <a:lnTo>
                        <a:pt x="206" y="87"/>
                      </a:lnTo>
                      <a:lnTo>
                        <a:pt x="206" y="89"/>
                      </a:lnTo>
                      <a:lnTo>
                        <a:pt x="210" y="91"/>
                      </a:lnTo>
                      <a:lnTo>
                        <a:pt x="212" y="95"/>
                      </a:lnTo>
                      <a:lnTo>
                        <a:pt x="217" y="97"/>
                      </a:lnTo>
                      <a:lnTo>
                        <a:pt x="221" y="100"/>
                      </a:lnTo>
                      <a:lnTo>
                        <a:pt x="231" y="104"/>
                      </a:lnTo>
                      <a:lnTo>
                        <a:pt x="226" y="117"/>
                      </a:lnTo>
                      <a:lnTo>
                        <a:pt x="213" y="120"/>
                      </a:lnTo>
                      <a:lnTo>
                        <a:pt x="206" y="115"/>
                      </a:lnTo>
                      <a:lnTo>
                        <a:pt x="200" y="122"/>
                      </a:lnTo>
                      <a:lnTo>
                        <a:pt x="197" y="122"/>
                      </a:lnTo>
                      <a:lnTo>
                        <a:pt x="195" y="120"/>
                      </a:lnTo>
                      <a:lnTo>
                        <a:pt x="186" y="120"/>
                      </a:lnTo>
                      <a:lnTo>
                        <a:pt x="182" y="109"/>
                      </a:lnTo>
                      <a:lnTo>
                        <a:pt x="179" y="109"/>
                      </a:lnTo>
                      <a:lnTo>
                        <a:pt x="172" y="109"/>
                      </a:lnTo>
                      <a:lnTo>
                        <a:pt x="168" y="115"/>
                      </a:lnTo>
                      <a:lnTo>
                        <a:pt x="162" y="109"/>
                      </a:lnTo>
                      <a:lnTo>
                        <a:pt x="155" y="111"/>
                      </a:lnTo>
                      <a:lnTo>
                        <a:pt x="155" y="113"/>
                      </a:lnTo>
                      <a:lnTo>
                        <a:pt x="151" y="111"/>
                      </a:lnTo>
                      <a:lnTo>
                        <a:pt x="141" y="120"/>
                      </a:lnTo>
                      <a:lnTo>
                        <a:pt x="132" y="117"/>
                      </a:lnTo>
                      <a:lnTo>
                        <a:pt x="125" y="111"/>
                      </a:lnTo>
                      <a:lnTo>
                        <a:pt x="124" y="111"/>
                      </a:lnTo>
                      <a:lnTo>
                        <a:pt x="124" y="120"/>
                      </a:lnTo>
                      <a:lnTo>
                        <a:pt x="122" y="122"/>
                      </a:lnTo>
                      <a:lnTo>
                        <a:pt x="120" y="115"/>
                      </a:lnTo>
                      <a:lnTo>
                        <a:pt x="106" y="98"/>
                      </a:lnTo>
                      <a:lnTo>
                        <a:pt x="92" y="98"/>
                      </a:lnTo>
                      <a:lnTo>
                        <a:pt x="89" y="93"/>
                      </a:lnTo>
                      <a:lnTo>
                        <a:pt x="85" y="93"/>
                      </a:lnTo>
                      <a:lnTo>
                        <a:pt x="82" y="93"/>
                      </a:lnTo>
                      <a:lnTo>
                        <a:pt x="78" y="100"/>
                      </a:lnTo>
                      <a:lnTo>
                        <a:pt x="76" y="98"/>
                      </a:lnTo>
                      <a:lnTo>
                        <a:pt x="73" y="98"/>
                      </a:lnTo>
                      <a:lnTo>
                        <a:pt x="71" y="95"/>
                      </a:lnTo>
                      <a:lnTo>
                        <a:pt x="62" y="97"/>
                      </a:lnTo>
                      <a:lnTo>
                        <a:pt x="57" y="104"/>
                      </a:lnTo>
                      <a:lnTo>
                        <a:pt x="44" y="109"/>
                      </a:lnTo>
                      <a:lnTo>
                        <a:pt x="42" y="115"/>
                      </a:lnTo>
                      <a:lnTo>
                        <a:pt x="35" y="120"/>
                      </a:lnTo>
                      <a:lnTo>
                        <a:pt x="31" y="120"/>
                      </a:lnTo>
                      <a:lnTo>
                        <a:pt x="35" y="135"/>
                      </a:lnTo>
                      <a:lnTo>
                        <a:pt x="29" y="140"/>
                      </a:lnTo>
                      <a:lnTo>
                        <a:pt x="14" y="122"/>
                      </a:lnTo>
                      <a:lnTo>
                        <a:pt x="12" y="133"/>
                      </a:lnTo>
                      <a:lnTo>
                        <a:pt x="7" y="137"/>
                      </a:lnTo>
                      <a:lnTo>
                        <a:pt x="4" y="151"/>
                      </a:lnTo>
                      <a:lnTo>
                        <a:pt x="7" y="155"/>
                      </a:lnTo>
                      <a:lnTo>
                        <a:pt x="2" y="160"/>
                      </a:lnTo>
                      <a:lnTo>
                        <a:pt x="0" y="171"/>
                      </a:lnTo>
                      <a:lnTo>
                        <a:pt x="7" y="175"/>
                      </a:lnTo>
                      <a:lnTo>
                        <a:pt x="9" y="184"/>
                      </a:lnTo>
                      <a:lnTo>
                        <a:pt x="12" y="188"/>
                      </a:lnTo>
                      <a:lnTo>
                        <a:pt x="12" y="186"/>
                      </a:lnTo>
                      <a:lnTo>
                        <a:pt x="26" y="188"/>
                      </a:lnTo>
                      <a:lnTo>
                        <a:pt x="31" y="193"/>
                      </a:lnTo>
                      <a:lnTo>
                        <a:pt x="36" y="210"/>
                      </a:lnTo>
                      <a:lnTo>
                        <a:pt x="29" y="210"/>
                      </a:lnTo>
                      <a:lnTo>
                        <a:pt x="28" y="213"/>
                      </a:lnTo>
                      <a:lnTo>
                        <a:pt x="29" y="213"/>
                      </a:lnTo>
                      <a:lnTo>
                        <a:pt x="57" y="208"/>
                      </a:lnTo>
                      <a:lnTo>
                        <a:pt x="66" y="199"/>
                      </a:lnTo>
                      <a:lnTo>
                        <a:pt x="80" y="204"/>
                      </a:lnTo>
                      <a:lnTo>
                        <a:pt x="92" y="200"/>
                      </a:lnTo>
                      <a:lnTo>
                        <a:pt x="101" y="208"/>
                      </a:lnTo>
                      <a:lnTo>
                        <a:pt x="111" y="228"/>
                      </a:lnTo>
                      <a:lnTo>
                        <a:pt x="122" y="237"/>
                      </a:lnTo>
                      <a:lnTo>
                        <a:pt x="124" y="241"/>
                      </a:lnTo>
                      <a:lnTo>
                        <a:pt x="122" y="241"/>
                      </a:lnTo>
                      <a:lnTo>
                        <a:pt x="122" y="246"/>
                      </a:lnTo>
                      <a:lnTo>
                        <a:pt x="85" y="239"/>
                      </a:lnTo>
                      <a:lnTo>
                        <a:pt x="80" y="244"/>
                      </a:lnTo>
                      <a:lnTo>
                        <a:pt x="73" y="244"/>
                      </a:lnTo>
                      <a:lnTo>
                        <a:pt x="69" y="250"/>
                      </a:lnTo>
                      <a:lnTo>
                        <a:pt x="75" y="259"/>
                      </a:lnTo>
                      <a:lnTo>
                        <a:pt x="52" y="259"/>
                      </a:lnTo>
                      <a:lnTo>
                        <a:pt x="68" y="270"/>
                      </a:lnTo>
                      <a:lnTo>
                        <a:pt x="71" y="288"/>
                      </a:lnTo>
                      <a:lnTo>
                        <a:pt x="92" y="295"/>
                      </a:lnTo>
                      <a:lnTo>
                        <a:pt x="89" y="313"/>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81" name=""/>
                <p:cNvSpPr/>
                <p:nvPr/>
              </p:nvSpPr>
              <p:spPr>
                <a:xfrm>
                  <a:off x="5956200" y="2882520"/>
                  <a:ext cx="236520" cy="112680"/>
                </a:xfrm>
                <a:custGeom>
                  <a:avLst/>
                  <a:gdLst/>
                  <a:ahLst/>
                  <a:rect l="l" t="t" r="r" b="b"/>
                  <a:pathLst>
                    <a:path w="169" h="81">
                      <a:moveTo>
                        <a:pt x="26" y="60"/>
                      </a:moveTo>
                      <a:lnTo>
                        <a:pt x="20" y="66"/>
                      </a:lnTo>
                      <a:lnTo>
                        <a:pt x="13" y="64"/>
                      </a:lnTo>
                      <a:lnTo>
                        <a:pt x="0" y="66"/>
                      </a:lnTo>
                      <a:lnTo>
                        <a:pt x="2" y="75"/>
                      </a:lnTo>
                      <a:lnTo>
                        <a:pt x="20" y="75"/>
                      </a:lnTo>
                      <a:lnTo>
                        <a:pt x="26" y="77"/>
                      </a:lnTo>
                      <a:lnTo>
                        <a:pt x="33" y="75"/>
                      </a:lnTo>
                      <a:lnTo>
                        <a:pt x="38" y="75"/>
                      </a:lnTo>
                      <a:lnTo>
                        <a:pt x="38" y="80"/>
                      </a:lnTo>
                      <a:lnTo>
                        <a:pt x="46" y="80"/>
                      </a:lnTo>
                      <a:lnTo>
                        <a:pt x="69" y="77"/>
                      </a:lnTo>
                      <a:lnTo>
                        <a:pt x="69" y="68"/>
                      </a:lnTo>
                      <a:lnTo>
                        <a:pt x="83" y="62"/>
                      </a:lnTo>
                      <a:lnTo>
                        <a:pt x="86" y="59"/>
                      </a:lnTo>
                      <a:lnTo>
                        <a:pt x="106" y="60"/>
                      </a:lnTo>
                      <a:lnTo>
                        <a:pt x="116" y="49"/>
                      </a:lnTo>
                      <a:lnTo>
                        <a:pt x="135" y="46"/>
                      </a:lnTo>
                      <a:lnTo>
                        <a:pt x="140" y="39"/>
                      </a:lnTo>
                      <a:lnTo>
                        <a:pt x="164" y="28"/>
                      </a:lnTo>
                      <a:lnTo>
                        <a:pt x="168" y="18"/>
                      </a:lnTo>
                      <a:lnTo>
                        <a:pt x="157" y="15"/>
                      </a:lnTo>
                      <a:lnTo>
                        <a:pt x="152" y="9"/>
                      </a:lnTo>
                      <a:lnTo>
                        <a:pt x="119" y="6"/>
                      </a:lnTo>
                      <a:lnTo>
                        <a:pt x="114" y="8"/>
                      </a:lnTo>
                      <a:lnTo>
                        <a:pt x="93" y="8"/>
                      </a:lnTo>
                      <a:lnTo>
                        <a:pt x="83" y="6"/>
                      </a:lnTo>
                      <a:lnTo>
                        <a:pt x="75" y="0"/>
                      </a:lnTo>
                      <a:lnTo>
                        <a:pt x="64" y="6"/>
                      </a:lnTo>
                      <a:lnTo>
                        <a:pt x="62" y="17"/>
                      </a:lnTo>
                      <a:lnTo>
                        <a:pt x="44" y="9"/>
                      </a:lnTo>
                      <a:lnTo>
                        <a:pt x="35" y="9"/>
                      </a:lnTo>
                      <a:lnTo>
                        <a:pt x="28" y="9"/>
                      </a:lnTo>
                      <a:lnTo>
                        <a:pt x="28" y="15"/>
                      </a:lnTo>
                      <a:lnTo>
                        <a:pt x="26" y="20"/>
                      </a:lnTo>
                      <a:lnTo>
                        <a:pt x="29" y="20"/>
                      </a:lnTo>
                      <a:lnTo>
                        <a:pt x="31" y="22"/>
                      </a:lnTo>
                      <a:lnTo>
                        <a:pt x="15" y="33"/>
                      </a:lnTo>
                      <a:lnTo>
                        <a:pt x="15" y="37"/>
                      </a:lnTo>
                      <a:lnTo>
                        <a:pt x="20" y="37"/>
                      </a:lnTo>
                      <a:lnTo>
                        <a:pt x="24" y="40"/>
                      </a:lnTo>
                      <a:lnTo>
                        <a:pt x="33" y="44"/>
                      </a:lnTo>
                      <a:lnTo>
                        <a:pt x="36" y="37"/>
                      </a:lnTo>
                      <a:lnTo>
                        <a:pt x="44" y="46"/>
                      </a:lnTo>
                      <a:lnTo>
                        <a:pt x="59" y="49"/>
                      </a:lnTo>
                      <a:lnTo>
                        <a:pt x="41" y="60"/>
                      </a:lnTo>
                      <a:lnTo>
                        <a:pt x="26" y="60"/>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82" name=""/>
                <p:cNvSpPr/>
                <p:nvPr/>
              </p:nvSpPr>
              <p:spPr>
                <a:xfrm>
                  <a:off x="5956200" y="2882520"/>
                  <a:ext cx="236520" cy="112680"/>
                </a:xfrm>
                <a:custGeom>
                  <a:avLst/>
                  <a:gdLst/>
                  <a:ahLst/>
                  <a:rect l="l" t="t" r="r" b="b"/>
                  <a:pathLst>
                    <a:path w="169" h="81">
                      <a:moveTo>
                        <a:pt x="26" y="60"/>
                      </a:moveTo>
                      <a:lnTo>
                        <a:pt x="20" y="66"/>
                      </a:lnTo>
                      <a:lnTo>
                        <a:pt x="13" y="64"/>
                      </a:lnTo>
                      <a:lnTo>
                        <a:pt x="0" y="66"/>
                      </a:lnTo>
                      <a:lnTo>
                        <a:pt x="2" y="75"/>
                      </a:lnTo>
                      <a:lnTo>
                        <a:pt x="20" y="75"/>
                      </a:lnTo>
                      <a:lnTo>
                        <a:pt x="26" y="77"/>
                      </a:lnTo>
                      <a:lnTo>
                        <a:pt x="33" y="75"/>
                      </a:lnTo>
                      <a:lnTo>
                        <a:pt x="38" y="75"/>
                      </a:lnTo>
                      <a:lnTo>
                        <a:pt x="38" y="80"/>
                      </a:lnTo>
                      <a:lnTo>
                        <a:pt x="46" y="80"/>
                      </a:lnTo>
                      <a:lnTo>
                        <a:pt x="69" y="77"/>
                      </a:lnTo>
                      <a:lnTo>
                        <a:pt x="69" y="68"/>
                      </a:lnTo>
                      <a:lnTo>
                        <a:pt x="83" y="62"/>
                      </a:lnTo>
                      <a:lnTo>
                        <a:pt x="86" y="59"/>
                      </a:lnTo>
                      <a:lnTo>
                        <a:pt x="106" y="60"/>
                      </a:lnTo>
                      <a:lnTo>
                        <a:pt x="116" y="49"/>
                      </a:lnTo>
                      <a:lnTo>
                        <a:pt x="135" y="46"/>
                      </a:lnTo>
                      <a:lnTo>
                        <a:pt x="140" y="39"/>
                      </a:lnTo>
                      <a:lnTo>
                        <a:pt x="164" y="28"/>
                      </a:lnTo>
                      <a:lnTo>
                        <a:pt x="168" y="18"/>
                      </a:lnTo>
                      <a:lnTo>
                        <a:pt x="157" y="15"/>
                      </a:lnTo>
                      <a:lnTo>
                        <a:pt x="152" y="9"/>
                      </a:lnTo>
                      <a:lnTo>
                        <a:pt x="119" y="6"/>
                      </a:lnTo>
                      <a:lnTo>
                        <a:pt x="114" y="8"/>
                      </a:lnTo>
                      <a:lnTo>
                        <a:pt x="93" y="8"/>
                      </a:lnTo>
                      <a:lnTo>
                        <a:pt x="83" y="6"/>
                      </a:lnTo>
                      <a:lnTo>
                        <a:pt x="75" y="0"/>
                      </a:lnTo>
                      <a:lnTo>
                        <a:pt x="64" y="6"/>
                      </a:lnTo>
                      <a:lnTo>
                        <a:pt x="62" y="17"/>
                      </a:lnTo>
                      <a:lnTo>
                        <a:pt x="44" y="9"/>
                      </a:lnTo>
                      <a:lnTo>
                        <a:pt x="35" y="9"/>
                      </a:lnTo>
                      <a:lnTo>
                        <a:pt x="28" y="9"/>
                      </a:lnTo>
                      <a:lnTo>
                        <a:pt x="28" y="15"/>
                      </a:lnTo>
                      <a:lnTo>
                        <a:pt x="26" y="20"/>
                      </a:lnTo>
                      <a:lnTo>
                        <a:pt x="29" y="20"/>
                      </a:lnTo>
                      <a:lnTo>
                        <a:pt x="31" y="22"/>
                      </a:lnTo>
                      <a:lnTo>
                        <a:pt x="15" y="33"/>
                      </a:lnTo>
                      <a:lnTo>
                        <a:pt x="15" y="37"/>
                      </a:lnTo>
                      <a:lnTo>
                        <a:pt x="20" y="37"/>
                      </a:lnTo>
                      <a:lnTo>
                        <a:pt x="24" y="40"/>
                      </a:lnTo>
                      <a:lnTo>
                        <a:pt x="33" y="44"/>
                      </a:lnTo>
                      <a:lnTo>
                        <a:pt x="36" y="37"/>
                      </a:lnTo>
                      <a:lnTo>
                        <a:pt x="44" y="46"/>
                      </a:lnTo>
                      <a:lnTo>
                        <a:pt x="59" y="49"/>
                      </a:lnTo>
                      <a:lnTo>
                        <a:pt x="41" y="60"/>
                      </a:lnTo>
                      <a:lnTo>
                        <a:pt x="26" y="60"/>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83" name=""/>
                <p:cNvSpPr/>
                <p:nvPr/>
              </p:nvSpPr>
              <p:spPr>
                <a:xfrm>
                  <a:off x="5916600" y="2946240"/>
                  <a:ext cx="162000" cy="118800"/>
                </a:xfrm>
                <a:custGeom>
                  <a:avLst/>
                  <a:gdLst/>
                  <a:ahLst/>
                  <a:rect l="l" t="t" r="r" b="b"/>
                  <a:pathLst>
                    <a:path w="116" h="86">
                      <a:moveTo>
                        <a:pt x="9" y="80"/>
                      </a:moveTo>
                      <a:lnTo>
                        <a:pt x="21" y="75"/>
                      </a:lnTo>
                      <a:lnTo>
                        <a:pt x="29" y="78"/>
                      </a:lnTo>
                      <a:lnTo>
                        <a:pt x="30" y="67"/>
                      </a:lnTo>
                      <a:lnTo>
                        <a:pt x="42" y="71"/>
                      </a:lnTo>
                      <a:lnTo>
                        <a:pt x="44" y="67"/>
                      </a:lnTo>
                      <a:lnTo>
                        <a:pt x="42" y="64"/>
                      </a:lnTo>
                      <a:lnTo>
                        <a:pt x="53" y="51"/>
                      </a:lnTo>
                      <a:lnTo>
                        <a:pt x="60" y="56"/>
                      </a:lnTo>
                      <a:lnTo>
                        <a:pt x="58" y="62"/>
                      </a:lnTo>
                      <a:lnTo>
                        <a:pt x="62" y="64"/>
                      </a:lnTo>
                      <a:lnTo>
                        <a:pt x="60" y="78"/>
                      </a:lnTo>
                      <a:lnTo>
                        <a:pt x="63" y="85"/>
                      </a:lnTo>
                      <a:lnTo>
                        <a:pt x="91" y="71"/>
                      </a:lnTo>
                      <a:lnTo>
                        <a:pt x="96" y="71"/>
                      </a:lnTo>
                      <a:lnTo>
                        <a:pt x="98" y="76"/>
                      </a:lnTo>
                      <a:lnTo>
                        <a:pt x="108" y="73"/>
                      </a:lnTo>
                      <a:lnTo>
                        <a:pt x="113" y="73"/>
                      </a:lnTo>
                      <a:lnTo>
                        <a:pt x="111" y="76"/>
                      </a:lnTo>
                      <a:lnTo>
                        <a:pt x="115" y="76"/>
                      </a:lnTo>
                      <a:lnTo>
                        <a:pt x="111" y="53"/>
                      </a:lnTo>
                      <a:lnTo>
                        <a:pt x="110" y="51"/>
                      </a:lnTo>
                      <a:lnTo>
                        <a:pt x="98" y="51"/>
                      </a:lnTo>
                      <a:lnTo>
                        <a:pt x="94" y="45"/>
                      </a:lnTo>
                      <a:lnTo>
                        <a:pt x="98" y="31"/>
                      </a:lnTo>
                      <a:lnTo>
                        <a:pt x="75" y="34"/>
                      </a:lnTo>
                      <a:lnTo>
                        <a:pt x="67" y="34"/>
                      </a:lnTo>
                      <a:lnTo>
                        <a:pt x="67" y="29"/>
                      </a:lnTo>
                      <a:lnTo>
                        <a:pt x="62" y="29"/>
                      </a:lnTo>
                      <a:lnTo>
                        <a:pt x="54" y="31"/>
                      </a:lnTo>
                      <a:lnTo>
                        <a:pt x="49" y="29"/>
                      </a:lnTo>
                      <a:lnTo>
                        <a:pt x="30" y="29"/>
                      </a:lnTo>
                      <a:lnTo>
                        <a:pt x="29" y="20"/>
                      </a:lnTo>
                      <a:lnTo>
                        <a:pt x="42" y="18"/>
                      </a:lnTo>
                      <a:lnTo>
                        <a:pt x="49" y="20"/>
                      </a:lnTo>
                      <a:lnTo>
                        <a:pt x="54" y="14"/>
                      </a:lnTo>
                      <a:lnTo>
                        <a:pt x="49" y="14"/>
                      </a:lnTo>
                      <a:lnTo>
                        <a:pt x="47" y="9"/>
                      </a:lnTo>
                      <a:lnTo>
                        <a:pt x="51" y="5"/>
                      </a:lnTo>
                      <a:lnTo>
                        <a:pt x="49" y="0"/>
                      </a:lnTo>
                      <a:lnTo>
                        <a:pt x="47" y="0"/>
                      </a:lnTo>
                      <a:lnTo>
                        <a:pt x="37" y="7"/>
                      </a:lnTo>
                      <a:lnTo>
                        <a:pt x="30" y="5"/>
                      </a:lnTo>
                      <a:lnTo>
                        <a:pt x="29" y="9"/>
                      </a:lnTo>
                      <a:lnTo>
                        <a:pt x="29" y="16"/>
                      </a:lnTo>
                      <a:lnTo>
                        <a:pt x="21" y="18"/>
                      </a:lnTo>
                      <a:lnTo>
                        <a:pt x="18" y="27"/>
                      </a:lnTo>
                      <a:lnTo>
                        <a:pt x="4" y="29"/>
                      </a:lnTo>
                      <a:lnTo>
                        <a:pt x="0" y="33"/>
                      </a:lnTo>
                      <a:lnTo>
                        <a:pt x="5" y="38"/>
                      </a:lnTo>
                      <a:lnTo>
                        <a:pt x="11" y="40"/>
                      </a:lnTo>
                      <a:lnTo>
                        <a:pt x="11" y="45"/>
                      </a:lnTo>
                      <a:lnTo>
                        <a:pt x="14" y="56"/>
                      </a:lnTo>
                      <a:lnTo>
                        <a:pt x="7" y="67"/>
                      </a:lnTo>
                      <a:lnTo>
                        <a:pt x="4" y="75"/>
                      </a:lnTo>
                      <a:lnTo>
                        <a:pt x="9" y="80"/>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84" name=""/>
                <p:cNvSpPr/>
                <p:nvPr/>
              </p:nvSpPr>
              <p:spPr>
                <a:xfrm>
                  <a:off x="5916600" y="2946240"/>
                  <a:ext cx="162000" cy="118800"/>
                </a:xfrm>
                <a:custGeom>
                  <a:avLst/>
                  <a:gdLst/>
                  <a:ahLst/>
                  <a:rect l="l" t="t" r="r" b="b"/>
                  <a:pathLst>
                    <a:path w="116" h="86">
                      <a:moveTo>
                        <a:pt x="9" y="80"/>
                      </a:moveTo>
                      <a:lnTo>
                        <a:pt x="21" y="75"/>
                      </a:lnTo>
                      <a:lnTo>
                        <a:pt x="29" y="78"/>
                      </a:lnTo>
                      <a:lnTo>
                        <a:pt x="30" y="67"/>
                      </a:lnTo>
                      <a:lnTo>
                        <a:pt x="42" y="71"/>
                      </a:lnTo>
                      <a:lnTo>
                        <a:pt x="44" y="67"/>
                      </a:lnTo>
                      <a:lnTo>
                        <a:pt x="42" y="64"/>
                      </a:lnTo>
                      <a:lnTo>
                        <a:pt x="53" y="51"/>
                      </a:lnTo>
                      <a:lnTo>
                        <a:pt x="60" y="56"/>
                      </a:lnTo>
                      <a:lnTo>
                        <a:pt x="58" y="62"/>
                      </a:lnTo>
                      <a:lnTo>
                        <a:pt x="62" y="64"/>
                      </a:lnTo>
                      <a:lnTo>
                        <a:pt x="60" y="78"/>
                      </a:lnTo>
                      <a:lnTo>
                        <a:pt x="63" y="85"/>
                      </a:lnTo>
                      <a:lnTo>
                        <a:pt x="91" y="71"/>
                      </a:lnTo>
                      <a:lnTo>
                        <a:pt x="96" y="71"/>
                      </a:lnTo>
                      <a:lnTo>
                        <a:pt x="98" y="76"/>
                      </a:lnTo>
                      <a:lnTo>
                        <a:pt x="108" y="73"/>
                      </a:lnTo>
                      <a:lnTo>
                        <a:pt x="113" y="73"/>
                      </a:lnTo>
                      <a:lnTo>
                        <a:pt x="111" y="76"/>
                      </a:lnTo>
                      <a:lnTo>
                        <a:pt x="115" y="76"/>
                      </a:lnTo>
                      <a:lnTo>
                        <a:pt x="111" y="53"/>
                      </a:lnTo>
                      <a:lnTo>
                        <a:pt x="110" y="51"/>
                      </a:lnTo>
                      <a:lnTo>
                        <a:pt x="98" y="51"/>
                      </a:lnTo>
                      <a:lnTo>
                        <a:pt x="94" y="45"/>
                      </a:lnTo>
                      <a:lnTo>
                        <a:pt x="98" y="31"/>
                      </a:lnTo>
                      <a:lnTo>
                        <a:pt x="75" y="34"/>
                      </a:lnTo>
                      <a:lnTo>
                        <a:pt x="67" y="34"/>
                      </a:lnTo>
                      <a:lnTo>
                        <a:pt x="67" y="29"/>
                      </a:lnTo>
                      <a:lnTo>
                        <a:pt x="62" y="29"/>
                      </a:lnTo>
                      <a:lnTo>
                        <a:pt x="54" y="31"/>
                      </a:lnTo>
                      <a:lnTo>
                        <a:pt x="49" y="29"/>
                      </a:lnTo>
                      <a:lnTo>
                        <a:pt x="30" y="29"/>
                      </a:lnTo>
                      <a:lnTo>
                        <a:pt x="29" y="20"/>
                      </a:lnTo>
                      <a:lnTo>
                        <a:pt x="42" y="18"/>
                      </a:lnTo>
                      <a:lnTo>
                        <a:pt x="49" y="20"/>
                      </a:lnTo>
                      <a:lnTo>
                        <a:pt x="54" y="14"/>
                      </a:lnTo>
                      <a:lnTo>
                        <a:pt x="49" y="14"/>
                      </a:lnTo>
                      <a:lnTo>
                        <a:pt x="47" y="9"/>
                      </a:lnTo>
                      <a:lnTo>
                        <a:pt x="51" y="5"/>
                      </a:lnTo>
                      <a:lnTo>
                        <a:pt x="49" y="0"/>
                      </a:lnTo>
                      <a:lnTo>
                        <a:pt x="47" y="0"/>
                      </a:lnTo>
                      <a:lnTo>
                        <a:pt x="37" y="7"/>
                      </a:lnTo>
                      <a:lnTo>
                        <a:pt x="30" y="5"/>
                      </a:lnTo>
                      <a:lnTo>
                        <a:pt x="29" y="9"/>
                      </a:lnTo>
                      <a:lnTo>
                        <a:pt x="29" y="16"/>
                      </a:lnTo>
                      <a:lnTo>
                        <a:pt x="21" y="18"/>
                      </a:lnTo>
                      <a:lnTo>
                        <a:pt x="18" y="27"/>
                      </a:lnTo>
                      <a:lnTo>
                        <a:pt x="4" y="29"/>
                      </a:lnTo>
                      <a:lnTo>
                        <a:pt x="0" y="33"/>
                      </a:lnTo>
                      <a:lnTo>
                        <a:pt x="5" y="38"/>
                      </a:lnTo>
                      <a:lnTo>
                        <a:pt x="11" y="40"/>
                      </a:lnTo>
                      <a:lnTo>
                        <a:pt x="11" y="45"/>
                      </a:lnTo>
                      <a:lnTo>
                        <a:pt x="14" y="56"/>
                      </a:lnTo>
                      <a:lnTo>
                        <a:pt x="7" y="67"/>
                      </a:lnTo>
                      <a:lnTo>
                        <a:pt x="4" y="75"/>
                      </a:lnTo>
                      <a:lnTo>
                        <a:pt x="9" y="80"/>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85" name=""/>
                <p:cNvSpPr/>
                <p:nvPr/>
              </p:nvSpPr>
              <p:spPr>
                <a:xfrm>
                  <a:off x="4889520" y="2901600"/>
                  <a:ext cx="39600" cy="84240"/>
                </a:xfrm>
                <a:custGeom>
                  <a:avLst/>
                  <a:gdLst/>
                  <a:ahLst/>
                  <a:rect l="l" t="t" r="r" b="b"/>
                  <a:pathLst>
                    <a:path w="28" h="61">
                      <a:moveTo>
                        <a:pt x="27" y="36"/>
                      </a:moveTo>
                      <a:lnTo>
                        <a:pt x="27" y="42"/>
                      </a:lnTo>
                      <a:lnTo>
                        <a:pt x="14" y="60"/>
                      </a:lnTo>
                      <a:lnTo>
                        <a:pt x="0" y="46"/>
                      </a:lnTo>
                      <a:lnTo>
                        <a:pt x="2" y="46"/>
                      </a:lnTo>
                      <a:lnTo>
                        <a:pt x="2" y="27"/>
                      </a:lnTo>
                      <a:lnTo>
                        <a:pt x="5" y="18"/>
                      </a:lnTo>
                      <a:lnTo>
                        <a:pt x="0" y="16"/>
                      </a:lnTo>
                      <a:lnTo>
                        <a:pt x="2" y="4"/>
                      </a:lnTo>
                      <a:lnTo>
                        <a:pt x="7" y="0"/>
                      </a:lnTo>
                      <a:lnTo>
                        <a:pt x="9" y="2"/>
                      </a:lnTo>
                      <a:lnTo>
                        <a:pt x="13" y="2"/>
                      </a:lnTo>
                      <a:lnTo>
                        <a:pt x="22" y="11"/>
                      </a:lnTo>
                      <a:lnTo>
                        <a:pt x="18" y="27"/>
                      </a:lnTo>
                      <a:lnTo>
                        <a:pt x="27" y="36"/>
                      </a:lnTo>
                    </a:path>
                  </a:pathLst>
                </a:custGeom>
                <a:solidFill>
                  <a:srgbClr val="ccffcc"/>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1186" name=""/>
                <p:cNvSpPr/>
                <p:nvPr/>
              </p:nvSpPr>
              <p:spPr>
                <a:xfrm>
                  <a:off x="4889520" y="2901600"/>
                  <a:ext cx="39600" cy="84240"/>
                </a:xfrm>
                <a:custGeom>
                  <a:avLst/>
                  <a:gdLst/>
                  <a:ahLst/>
                  <a:rect l="l" t="t" r="r" b="b"/>
                  <a:pathLst>
                    <a:path w="28" h="61">
                      <a:moveTo>
                        <a:pt x="27" y="36"/>
                      </a:moveTo>
                      <a:lnTo>
                        <a:pt x="27" y="42"/>
                      </a:lnTo>
                      <a:lnTo>
                        <a:pt x="14" y="60"/>
                      </a:lnTo>
                      <a:lnTo>
                        <a:pt x="0" y="46"/>
                      </a:lnTo>
                      <a:lnTo>
                        <a:pt x="2" y="46"/>
                      </a:lnTo>
                      <a:lnTo>
                        <a:pt x="2" y="27"/>
                      </a:lnTo>
                      <a:lnTo>
                        <a:pt x="5" y="18"/>
                      </a:lnTo>
                      <a:lnTo>
                        <a:pt x="0" y="16"/>
                      </a:lnTo>
                      <a:lnTo>
                        <a:pt x="2" y="4"/>
                      </a:lnTo>
                      <a:lnTo>
                        <a:pt x="7" y="0"/>
                      </a:lnTo>
                      <a:lnTo>
                        <a:pt x="9" y="2"/>
                      </a:lnTo>
                      <a:lnTo>
                        <a:pt x="13" y="2"/>
                      </a:lnTo>
                      <a:lnTo>
                        <a:pt x="22" y="11"/>
                      </a:lnTo>
                      <a:lnTo>
                        <a:pt x="18" y="27"/>
                      </a:lnTo>
                      <a:lnTo>
                        <a:pt x="27" y="36"/>
                      </a:lnTo>
                    </a:path>
                  </a:pathLst>
                </a:custGeom>
                <a:noFill/>
                <a:ln cap="rnd" w="12600">
                  <a:solidFill>
                    <a:srgbClr val="99ff99"/>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1187" name=""/>
                <p:cNvSpPr/>
                <p:nvPr/>
              </p:nvSpPr>
              <p:spPr>
                <a:xfrm>
                  <a:off x="4915080" y="2906280"/>
                  <a:ext cx="54000" cy="46080"/>
                </a:xfrm>
                <a:custGeom>
                  <a:avLst/>
                  <a:gdLst/>
                  <a:ahLst/>
                  <a:rect l="l" t="t" r="r" b="b"/>
                  <a:pathLst>
                    <a:path w="39" h="33">
                      <a:moveTo>
                        <a:pt x="9" y="32"/>
                      </a:moveTo>
                      <a:lnTo>
                        <a:pt x="0" y="23"/>
                      </a:lnTo>
                      <a:lnTo>
                        <a:pt x="4" y="7"/>
                      </a:lnTo>
                      <a:lnTo>
                        <a:pt x="15" y="0"/>
                      </a:lnTo>
                      <a:lnTo>
                        <a:pt x="29" y="0"/>
                      </a:lnTo>
                      <a:lnTo>
                        <a:pt x="29" y="3"/>
                      </a:lnTo>
                      <a:lnTo>
                        <a:pt x="36" y="9"/>
                      </a:lnTo>
                      <a:lnTo>
                        <a:pt x="38" y="23"/>
                      </a:lnTo>
                      <a:lnTo>
                        <a:pt x="9" y="32"/>
                      </a:lnTo>
                    </a:path>
                  </a:pathLst>
                </a:custGeom>
                <a:solidFill>
                  <a:srgbClr val="ccffcc"/>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188" name=""/>
                <p:cNvSpPr/>
                <p:nvPr/>
              </p:nvSpPr>
              <p:spPr>
                <a:xfrm>
                  <a:off x="4915080" y="2906280"/>
                  <a:ext cx="54000" cy="46080"/>
                </a:xfrm>
                <a:custGeom>
                  <a:avLst/>
                  <a:gdLst/>
                  <a:ahLst/>
                  <a:rect l="l" t="t" r="r" b="b"/>
                  <a:pathLst>
                    <a:path w="39" h="33">
                      <a:moveTo>
                        <a:pt x="9" y="32"/>
                      </a:moveTo>
                      <a:lnTo>
                        <a:pt x="0" y="23"/>
                      </a:lnTo>
                      <a:lnTo>
                        <a:pt x="4" y="7"/>
                      </a:lnTo>
                      <a:lnTo>
                        <a:pt x="15" y="0"/>
                      </a:lnTo>
                      <a:lnTo>
                        <a:pt x="29" y="0"/>
                      </a:lnTo>
                      <a:lnTo>
                        <a:pt x="29" y="3"/>
                      </a:lnTo>
                      <a:lnTo>
                        <a:pt x="36" y="9"/>
                      </a:lnTo>
                      <a:lnTo>
                        <a:pt x="38" y="23"/>
                      </a:lnTo>
                      <a:lnTo>
                        <a:pt x="9" y="32"/>
                      </a:lnTo>
                    </a:path>
                  </a:pathLst>
                </a:custGeom>
                <a:noFill/>
                <a:ln cap="rnd" w="12600">
                  <a:solidFill>
                    <a:srgbClr val="99ff99"/>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189" name=""/>
                <p:cNvSpPr/>
                <p:nvPr/>
              </p:nvSpPr>
              <p:spPr>
                <a:xfrm>
                  <a:off x="4954680" y="2858760"/>
                  <a:ext cx="137880" cy="84240"/>
                </a:xfrm>
                <a:custGeom>
                  <a:avLst/>
                  <a:gdLst/>
                  <a:ahLst/>
                  <a:rect l="l" t="t" r="r" b="b"/>
                  <a:pathLst>
                    <a:path w="99" h="61">
                      <a:moveTo>
                        <a:pt x="98" y="7"/>
                      </a:moveTo>
                      <a:lnTo>
                        <a:pt x="71" y="0"/>
                      </a:lnTo>
                      <a:lnTo>
                        <a:pt x="49" y="11"/>
                      </a:lnTo>
                      <a:lnTo>
                        <a:pt x="11" y="7"/>
                      </a:lnTo>
                      <a:lnTo>
                        <a:pt x="9" y="4"/>
                      </a:lnTo>
                      <a:lnTo>
                        <a:pt x="11" y="0"/>
                      </a:lnTo>
                      <a:lnTo>
                        <a:pt x="7" y="0"/>
                      </a:lnTo>
                      <a:lnTo>
                        <a:pt x="2" y="2"/>
                      </a:lnTo>
                      <a:lnTo>
                        <a:pt x="0" y="7"/>
                      </a:lnTo>
                      <a:lnTo>
                        <a:pt x="2" y="13"/>
                      </a:lnTo>
                      <a:lnTo>
                        <a:pt x="9" y="22"/>
                      </a:lnTo>
                      <a:lnTo>
                        <a:pt x="2" y="33"/>
                      </a:lnTo>
                      <a:lnTo>
                        <a:pt x="2" y="35"/>
                      </a:lnTo>
                      <a:lnTo>
                        <a:pt x="2" y="38"/>
                      </a:lnTo>
                      <a:lnTo>
                        <a:pt x="9" y="44"/>
                      </a:lnTo>
                      <a:lnTo>
                        <a:pt x="11" y="58"/>
                      </a:lnTo>
                      <a:lnTo>
                        <a:pt x="33" y="53"/>
                      </a:lnTo>
                      <a:lnTo>
                        <a:pt x="49" y="60"/>
                      </a:lnTo>
                      <a:lnTo>
                        <a:pt x="54" y="58"/>
                      </a:lnTo>
                      <a:lnTo>
                        <a:pt x="60" y="55"/>
                      </a:lnTo>
                      <a:lnTo>
                        <a:pt x="60" y="49"/>
                      </a:lnTo>
                      <a:lnTo>
                        <a:pt x="62" y="49"/>
                      </a:lnTo>
                      <a:lnTo>
                        <a:pt x="74" y="44"/>
                      </a:lnTo>
                      <a:lnTo>
                        <a:pt x="87" y="46"/>
                      </a:lnTo>
                      <a:lnTo>
                        <a:pt x="79" y="35"/>
                      </a:lnTo>
                      <a:lnTo>
                        <a:pt x="85" y="29"/>
                      </a:lnTo>
                      <a:lnTo>
                        <a:pt x="87" y="22"/>
                      </a:lnTo>
                      <a:lnTo>
                        <a:pt x="94" y="15"/>
                      </a:lnTo>
                      <a:lnTo>
                        <a:pt x="98" y="7"/>
                      </a:lnTo>
                    </a:path>
                  </a:pathLst>
                </a:custGeom>
                <a:solidFill>
                  <a:srgbClr val="ccffcc"/>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1190" name=""/>
                <p:cNvSpPr/>
                <p:nvPr/>
              </p:nvSpPr>
              <p:spPr>
                <a:xfrm>
                  <a:off x="4954680" y="2858760"/>
                  <a:ext cx="137880" cy="84240"/>
                </a:xfrm>
                <a:custGeom>
                  <a:avLst/>
                  <a:gdLst/>
                  <a:ahLst/>
                  <a:rect l="l" t="t" r="r" b="b"/>
                  <a:pathLst>
                    <a:path w="99" h="61">
                      <a:moveTo>
                        <a:pt x="98" y="7"/>
                      </a:moveTo>
                      <a:lnTo>
                        <a:pt x="71" y="0"/>
                      </a:lnTo>
                      <a:lnTo>
                        <a:pt x="49" y="11"/>
                      </a:lnTo>
                      <a:lnTo>
                        <a:pt x="11" y="7"/>
                      </a:lnTo>
                      <a:lnTo>
                        <a:pt x="9" y="4"/>
                      </a:lnTo>
                      <a:lnTo>
                        <a:pt x="11" y="0"/>
                      </a:lnTo>
                      <a:lnTo>
                        <a:pt x="7" y="0"/>
                      </a:lnTo>
                      <a:lnTo>
                        <a:pt x="2" y="2"/>
                      </a:lnTo>
                      <a:lnTo>
                        <a:pt x="0" y="7"/>
                      </a:lnTo>
                      <a:lnTo>
                        <a:pt x="2" y="13"/>
                      </a:lnTo>
                      <a:lnTo>
                        <a:pt x="9" y="22"/>
                      </a:lnTo>
                      <a:lnTo>
                        <a:pt x="2" y="33"/>
                      </a:lnTo>
                      <a:lnTo>
                        <a:pt x="2" y="35"/>
                      </a:lnTo>
                      <a:lnTo>
                        <a:pt x="2" y="38"/>
                      </a:lnTo>
                      <a:lnTo>
                        <a:pt x="9" y="44"/>
                      </a:lnTo>
                      <a:lnTo>
                        <a:pt x="11" y="58"/>
                      </a:lnTo>
                      <a:lnTo>
                        <a:pt x="33" y="53"/>
                      </a:lnTo>
                      <a:lnTo>
                        <a:pt x="49" y="60"/>
                      </a:lnTo>
                      <a:lnTo>
                        <a:pt x="54" y="58"/>
                      </a:lnTo>
                      <a:lnTo>
                        <a:pt x="60" y="55"/>
                      </a:lnTo>
                      <a:lnTo>
                        <a:pt x="60" y="49"/>
                      </a:lnTo>
                      <a:lnTo>
                        <a:pt x="62" y="49"/>
                      </a:lnTo>
                      <a:lnTo>
                        <a:pt x="74" y="44"/>
                      </a:lnTo>
                      <a:lnTo>
                        <a:pt x="87" y="46"/>
                      </a:lnTo>
                      <a:lnTo>
                        <a:pt x="79" y="35"/>
                      </a:lnTo>
                      <a:lnTo>
                        <a:pt x="85" y="29"/>
                      </a:lnTo>
                      <a:lnTo>
                        <a:pt x="87" y="22"/>
                      </a:lnTo>
                      <a:lnTo>
                        <a:pt x="94" y="15"/>
                      </a:lnTo>
                      <a:lnTo>
                        <a:pt x="98" y="7"/>
                      </a:lnTo>
                    </a:path>
                  </a:pathLst>
                </a:custGeom>
                <a:noFill/>
                <a:ln cap="rnd" w="12600">
                  <a:solidFill>
                    <a:srgbClr val="99ff99"/>
                  </a:solidFill>
                  <a:round/>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1191" name=""/>
                <p:cNvSpPr/>
                <p:nvPr/>
              </p:nvSpPr>
              <p:spPr>
                <a:xfrm>
                  <a:off x="6043680" y="2781000"/>
                  <a:ext cx="120600" cy="60480"/>
                </a:xfrm>
                <a:custGeom>
                  <a:avLst/>
                  <a:gdLst/>
                  <a:ahLst/>
                  <a:rect l="l" t="t" r="r" b="b"/>
                  <a:pathLst>
                    <a:path w="86" h="44">
                      <a:moveTo>
                        <a:pt x="22" y="0"/>
                      </a:moveTo>
                      <a:lnTo>
                        <a:pt x="67" y="3"/>
                      </a:lnTo>
                      <a:lnTo>
                        <a:pt x="73" y="7"/>
                      </a:lnTo>
                      <a:lnTo>
                        <a:pt x="83" y="0"/>
                      </a:lnTo>
                      <a:lnTo>
                        <a:pt x="85" y="7"/>
                      </a:lnTo>
                      <a:lnTo>
                        <a:pt x="83" y="9"/>
                      </a:lnTo>
                      <a:lnTo>
                        <a:pt x="69" y="10"/>
                      </a:lnTo>
                      <a:lnTo>
                        <a:pt x="33" y="7"/>
                      </a:lnTo>
                      <a:lnTo>
                        <a:pt x="29" y="3"/>
                      </a:lnTo>
                      <a:lnTo>
                        <a:pt x="26" y="7"/>
                      </a:lnTo>
                      <a:lnTo>
                        <a:pt x="12" y="18"/>
                      </a:lnTo>
                      <a:lnTo>
                        <a:pt x="9" y="34"/>
                      </a:lnTo>
                      <a:lnTo>
                        <a:pt x="12" y="43"/>
                      </a:lnTo>
                      <a:lnTo>
                        <a:pt x="9" y="43"/>
                      </a:lnTo>
                      <a:lnTo>
                        <a:pt x="0" y="31"/>
                      </a:lnTo>
                      <a:lnTo>
                        <a:pt x="0" y="20"/>
                      </a:lnTo>
                      <a:lnTo>
                        <a:pt x="2" y="16"/>
                      </a:lnTo>
                      <a:lnTo>
                        <a:pt x="22" y="0"/>
                      </a:lnTo>
                    </a:path>
                  </a:pathLst>
                </a:custGeom>
                <a:solidFill>
                  <a:srgbClr val="ccffcc"/>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1192" name=""/>
                <p:cNvSpPr/>
                <p:nvPr/>
              </p:nvSpPr>
              <p:spPr>
                <a:xfrm>
                  <a:off x="6043680" y="2781000"/>
                  <a:ext cx="120600" cy="60480"/>
                </a:xfrm>
                <a:custGeom>
                  <a:avLst/>
                  <a:gdLst/>
                  <a:ahLst/>
                  <a:rect l="l" t="t" r="r" b="b"/>
                  <a:pathLst>
                    <a:path w="86" h="44">
                      <a:moveTo>
                        <a:pt x="22" y="0"/>
                      </a:moveTo>
                      <a:lnTo>
                        <a:pt x="67" y="3"/>
                      </a:lnTo>
                      <a:lnTo>
                        <a:pt x="73" y="7"/>
                      </a:lnTo>
                      <a:lnTo>
                        <a:pt x="83" y="0"/>
                      </a:lnTo>
                      <a:lnTo>
                        <a:pt x="85" y="7"/>
                      </a:lnTo>
                      <a:lnTo>
                        <a:pt x="83" y="9"/>
                      </a:lnTo>
                      <a:lnTo>
                        <a:pt x="69" y="10"/>
                      </a:lnTo>
                      <a:lnTo>
                        <a:pt x="33" y="7"/>
                      </a:lnTo>
                      <a:lnTo>
                        <a:pt x="29" y="3"/>
                      </a:lnTo>
                      <a:lnTo>
                        <a:pt x="26" y="7"/>
                      </a:lnTo>
                      <a:lnTo>
                        <a:pt x="12" y="18"/>
                      </a:lnTo>
                      <a:lnTo>
                        <a:pt x="9" y="34"/>
                      </a:lnTo>
                      <a:lnTo>
                        <a:pt x="12" y="43"/>
                      </a:lnTo>
                      <a:lnTo>
                        <a:pt x="9" y="43"/>
                      </a:lnTo>
                      <a:lnTo>
                        <a:pt x="0" y="31"/>
                      </a:lnTo>
                      <a:lnTo>
                        <a:pt x="0" y="20"/>
                      </a:lnTo>
                      <a:lnTo>
                        <a:pt x="2" y="16"/>
                      </a:lnTo>
                      <a:lnTo>
                        <a:pt x="22" y="0"/>
                      </a:lnTo>
                    </a:path>
                  </a:pathLst>
                </a:custGeom>
                <a:noFill/>
                <a:ln cap="rnd" w="12600">
                  <a:solidFill>
                    <a:srgbClr val="99ff99"/>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1193" name=""/>
                <p:cNvSpPr/>
                <p:nvPr/>
              </p:nvSpPr>
              <p:spPr>
                <a:xfrm>
                  <a:off x="6691320" y="2481120"/>
                  <a:ext cx="131760" cy="153720"/>
                </a:xfrm>
                <a:custGeom>
                  <a:avLst/>
                  <a:gdLst/>
                  <a:ahLst/>
                  <a:rect l="l" t="t" r="r" b="b"/>
                  <a:pathLst>
                    <a:path w="94" h="112">
                      <a:moveTo>
                        <a:pt x="88" y="0"/>
                      </a:moveTo>
                      <a:lnTo>
                        <a:pt x="93" y="3"/>
                      </a:lnTo>
                      <a:lnTo>
                        <a:pt x="86" y="42"/>
                      </a:lnTo>
                      <a:lnTo>
                        <a:pt x="80" y="56"/>
                      </a:lnTo>
                      <a:lnTo>
                        <a:pt x="80" y="53"/>
                      </a:lnTo>
                      <a:lnTo>
                        <a:pt x="73" y="60"/>
                      </a:lnTo>
                      <a:lnTo>
                        <a:pt x="77" y="58"/>
                      </a:lnTo>
                      <a:lnTo>
                        <a:pt x="79" y="63"/>
                      </a:lnTo>
                      <a:lnTo>
                        <a:pt x="63" y="78"/>
                      </a:lnTo>
                      <a:lnTo>
                        <a:pt x="40" y="89"/>
                      </a:lnTo>
                      <a:lnTo>
                        <a:pt x="29" y="105"/>
                      </a:lnTo>
                      <a:lnTo>
                        <a:pt x="13" y="111"/>
                      </a:lnTo>
                      <a:lnTo>
                        <a:pt x="0" y="107"/>
                      </a:lnTo>
                      <a:lnTo>
                        <a:pt x="21" y="100"/>
                      </a:lnTo>
                      <a:lnTo>
                        <a:pt x="35" y="83"/>
                      </a:lnTo>
                      <a:lnTo>
                        <a:pt x="58" y="65"/>
                      </a:lnTo>
                      <a:lnTo>
                        <a:pt x="47" y="71"/>
                      </a:lnTo>
                      <a:lnTo>
                        <a:pt x="51" y="65"/>
                      </a:lnTo>
                      <a:lnTo>
                        <a:pt x="65" y="49"/>
                      </a:lnTo>
                      <a:lnTo>
                        <a:pt x="84" y="3"/>
                      </a:lnTo>
                      <a:lnTo>
                        <a:pt x="88" y="0"/>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94" name=""/>
                <p:cNvSpPr/>
                <p:nvPr/>
              </p:nvSpPr>
              <p:spPr>
                <a:xfrm>
                  <a:off x="6691320" y="2481120"/>
                  <a:ext cx="131760" cy="153720"/>
                </a:xfrm>
                <a:custGeom>
                  <a:avLst/>
                  <a:gdLst/>
                  <a:ahLst/>
                  <a:rect l="l" t="t" r="r" b="b"/>
                  <a:pathLst>
                    <a:path w="94" h="112">
                      <a:moveTo>
                        <a:pt x="88" y="0"/>
                      </a:moveTo>
                      <a:lnTo>
                        <a:pt x="93" y="3"/>
                      </a:lnTo>
                      <a:lnTo>
                        <a:pt x="86" y="42"/>
                      </a:lnTo>
                      <a:lnTo>
                        <a:pt x="80" y="56"/>
                      </a:lnTo>
                      <a:lnTo>
                        <a:pt x="80" y="53"/>
                      </a:lnTo>
                      <a:lnTo>
                        <a:pt x="73" y="60"/>
                      </a:lnTo>
                      <a:lnTo>
                        <a:pt x="77" y="58"/>
                      </a:lnTo>
                      <a:lnTo>
                        <a:pt x="79" y="63"/>
                      </a:lnTo>
                      <a:lnTo>
                        <a:pt x="63" y="78"/>
                      </a:lnTo>
                      <a:lnTo>
                        <a:pt x="40" y="89"/>
                      </a:lnTo>
                      <a:lnTo>
                        <a:pt x="29" y="105"/>
                      </a:lnTo>
                      <a:lnTo>
                        <a:pt x="13" y="111"/>
                      </a:lnTo>
                      <a:lnTo>
                        <a:pt x="0" y="107"/>
                      </a:lnTo>
                      <a:lnTo>
                        <a:pt x="21" y="100"/>
                      </a:lnTo>
                      <a:lnTo>
                        <a:pt x="35" y="83"/>
                      </a:lnTo>
                      <a:lnTo>
                        <a:pt x="58" y="65"/>
                      </a:lnTo>
                      <a:lnTo>
                        <a:pt x="47" y="71"/>
                      </a:lnTo>
                      <a:lnTo>
                        <a:pt x="51" y="65"/>
                      </a:lnTo>
                      <a:lnTo>
                        <a:pt x="65" y="49"/>
                      </a:lnTo>
                      <a:lnTo>
                        <a:pt x="84" y="3"/>
                      </a:lnTo>
                      <a:lnTo>
                        <a:pt x="88" y="0"/>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95" name=""/>
                <p:cNvSpPr/>
                <p:nvPr/>
              </p:nvSpPr>
              <p:spPr>
                <a:xfrm>
                  <a:off x="5119560" y="2238120"/>
                  <a:ext cx="60480" cy="76320"/>
                </a:xfrm>
                <a:custGeom>
                  <a:avLst/>
                  <a:gdLst/>
                  <a:ahLst/>
                  <a:rect l="l" t="t" r="r" b="b"/>
                  <a:pathLst>
                    <a:path w="43" h="55">
                      <a:moveTo>
                        <a:pt x="13" y="0"/>
                      </a:moveTo>
                      <a:lnTo>
                        <a:pt x="35" y="14"/>
                      </a:lnTo>
                      <a:lnTo>
                        <a:pt x="40" y="25"/>
                      </a:lnTo>
                      <a:lnTo>
                        <a:pt x="42" y="34"/>
                      </a:lnTo>
                      <a:lnTo>
                        <a:pt x="37" y="47"/>
                      </a:lnTo>
                      <a:lnTo>
                        <a:pt x="26" y="45"/>
                      </a:lnTo>
                      <a:lnTo>
                        <a:pt x="21" y="54"/>
                      </a:lnTo>
                      <a:lnTo>
                        <a:pt x="15" y="54"/>
                      </a:lnTo>
                      <a:lnTo>
                        <a:pt x="13" y="40"/>
                      </a:lnTo>
                      <a:lnTo>
                        <a:pt x="4" y="20"/>
                      </a:lnTo>
                      <a:lnTo>
                        <a:pt x="0" y="20"/>
                      </a:lnTo>
                      <a:lnTo>
                        <a:pt x="0" y="11"/>
                      </a:lnTo>
                      <a:lnTo>
                        <a:pt x="13" y="0"/>
                      </a:lnTo>
                    </a:path>
                  </a:pathLst>
                </a:custGeom>
                <a:solidFill>
                  <a:srgbClr val="ccffcc"/>
                </a:solidFill>
                <a:ln w="0">
                  <a:noFill/>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196" name=""/>
                <p:cNvSpPr/>
                <p:nvPr/>
              </p:nvSpPr>
              <p:spPr>
                <a:xfrm>
                  <a:off x="5119560" y="2238120"/>
                  <a:ext cx="60480" cy="76320"/>
                </a:xfrm>
                <a:custGeom>
                  <a:avLst/>
                  <a:gdLst/>
                  <a:ahLst/>
                  <a:rect l="l" t="t" r="r" b="b"/>
                  <a:pathLst>
                    <a:path w="43" h="55">
                      <a:moveTo>
                        <a:pt x="13" y="0"/>
                      </a:moveTo>
                      <a:lnTo>
                        <a:pt x="35" y="14"/>
                      </a:lnTo>
                      <a:lnTo>
                        <a:pt x="40" y="25"/>
                      </a:lnTo>
                      <a:lnTo>
                        <a:pt x="42" y="34"/>
                      </a:lnTo>
                      <a:lnTo>
                        <a:pt x="37" y="47"/>
                      </a:lnTo>
                      <a:lnTo>
                        <a:pt x="26" y="45"/>
                      </a:lnTo>
                      <a:lnTo>
                        <a:pt x="21" y="54"/>
                      </a:lnTo>
                      <a:lnTo>
                        <a:pt x="15" y="54"/>
                      </a:lnTo>
                      <a:lnTo>
                        <a:pt x="13" y="40"/>
                      </a:lnTo>
                      <a:lnTo>
                        <a:pt x="4" y="20"/>
                      </a:lnTo>
                      <a:lnTo>
                        <a:pt x="0" y="20"/>
                      </a:lnTo>
                      <a:lnTo>
                        <a:pt x="0" y="11"/>
                      </a:lnTo>
                      <a:lnTo>
                        <a:pt x="13" y="0"/>
                      </a:lnTo>
                    </a:path>
                  </a:pathLst>
                </a:custGeom>
                <a:noFill/>
                <a:ln cap="rnd" w="12600">
                  <a:solidFill>
                    <a:srgbClr val="99ff99"/>
                  </a:solidFill>
                  <a:round/>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1197" name=""/>
                <p:cNvSpPr/>
                <p:nvPr/>
              </p:nvSpPr>
              <p:spPr>
                <a:xfrm>
                  <a:off x="5718240" y="2781000"/>
                  <a:ext cx="76320" cy="96840"/>
                </a:xfrm>
                <a:custGeom>
                  <a:avLst/>
                  <a:gdLst/>
                  <a:ahLst/>
                  <a:rect l="l" t="t" r="r" b="b"/>
                  <a:pathLst>
                    <a:path w="55" h="70">
                      <a:moveTo>
                        <a:pt x="27" y="69"/>
                      </a:moveTo>
                      <a:lnTo>
                        <a:pt x="35" y="67"/>
                      </a:lnTo>
                      <a:lnTo>
                        <a:pt x="45" y="47"/>
                      </a:lnTo>
                      <a:lnTo>
                        <a:pt x="52" y="43"/>
                      </a:lnTo>
                      <a:lnTo>
                        <a:pt x="54" y="40"/>
                      </a:lnTo>
                      <a:lnTo>
                        <a:pt x="45" y="25"/>
                      </a:lnTo>
                      <a:lnTo>
                        <a:pt x="43" y="16"/>
                      </a:lnTo>
                      <a:lnTo>
                        <a:pt x="52" y="0"/>
                      </a:lnTo>
                      <a:lnTo>
                        <a:pt x="42" y="7"/>
                      </a:lnTo>
                      <a:lnTo>
                        <a:pt x="40" y="1"/>
                      </a:lnTo>
                      <a:lnTo>
                        <a:pt x="35" y="7"/>
                      </a:lnTo>
                      <a:lnTo>
                        <a:pt x="33" y="3"/>
                      </a:lnTo>
                      <a:lnTo>
                        <a:pt x="31" y="10"/>
                      </a:lnTo>
                      <a:lnTo>
                        <a:pt x="42" y="14"/>
                      </a:lnTo>
                      <a:lnTo>
                        <a:pt x="27" y="14"/>
                      </a:lnTo>
                      <a:lnTo>
                        <a:pt x="25" y="10"/>
                      </a:lnTo>
                      <a:lnTo>
                        <a:pt x="23" y="10"/>
                      </a:lnTo>
                      <a:lnTo>
                        <a:pt x="19" y="20"/>
                      </a:lnTo>
                      <a:lnTo>
                        <a:pt x="18" y="21"/>
                      </a:lnTo>
                      <a:lnTo>
                        <a:pt x="18" y="18"/>
                      </a:lnTo>
                      <a:lnTo>
                        <a:pt x="9" y="20"/>
                      </a:lnTo>
                      <a:lnTo>
                        <a:pt x="0" y="40"/>
                      </a:lnTo>
                      <a:lnTo>
                        <a:pt x="4" y="65"/>
                      </a:lnTo>
                      <a:lnTo>
                        <a:pt x="18" y="65"/>
                      </a:lnTo>
                      <a:lnTo>
                        <a:pt x="27" y="69"/>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98" name=""/>
                <p:cNvSpPr/>
                <p:nvPr/>
              </p:nvSpPr>
              <p:spPr>
                <a:xfrm>
                  <a:off x="5718240" y="2781000"/>
                  <a:ext cx="76320" cy="96840"/>
                </a:xfrm>
                <a:custGeom>
                  <a:avLst/>
                  <a:gdLst/>
                  <a:ahLst/>
                  <a:rect l="l" t="t" r="r" b="b"/>
                  <a:pathLst>
                    <a:path w="55" h="70">
                      <a:moveTo>
                        <a:pt x="27" y="69"/>
                      </a:moveTo>
                      <a:lnTo>
                        <a:pt x="35" y="67"/>
                      </a:lnTo>
                      <a:lnTo>
                        <a:pt x="45" y="47"/>
                      </a:lnTo>
                      <a:lnTo>
                        <a:pt x="52" y="43"/>
                      </a:lnTo>
                      <a:lnTo>
                        <a:pt x="54" y="40"/>
                      </a:lnTo>
                      <a:lnTo>
                        <a:pt x="45" y="25"/>
                      </a:lnTo>
                      <a:lnTo>
                        <a:pt x="43" y="16"/>
                      </a:lnTo>
                      <a:lnTo>
                        <a:pt x="52" y="0"/>
                      </a:lnTo>
                      <a:lnTo>
                        <a:pt x="42" y="7"/>
                      </a:lnTo>
                      <a:lnTo>
                        <a:pt x="40" y="1"/>
                      </a:lnTo>
                      <a:lnTo>
                        <a:pt x="35" y="7"/>
                      </a:lnTo>
                      <a:lnTo>
                        <a:pt x="33" y="3"/>
                      </a:lnTo>
                      <a:lnTo>
                        <a:pt x="31" y="10"/>
                      </a:lnTo>
                      <a:lnTo>
                        <a:pt x="42" y="14"/>
                      </a:lnTo>
                      <a:lnTo>
                        <a:pt x="27" y="14"/>
                      </a:lnTo>
                      <a:lnTo>
                        <a:pt x="25" y="10"/>
                      </a:lnTo>
                      <a:lnTo>
                        <a:pt x="23" y="10"/>
                      </a:lnTo>
                      <a:lnTo>
                        <a:pt x="19" y="20"/>
                      </a:lnTo>
                      <a:lnTo>
                        <a:pt x="18" y="21"/>
                      </a:lnTo>
                      <a:lnTo>
                        <a:pt x="18" y="18"/>
                      </a:lnTo>
                      <a:lnTo>
                        <a:pt x="9" y="20"/>
                      </a:lnTo>
                      <a:lnTo>
                        <a:pt x="0" y="40"/>
                      </a:lnTo>
                      <a:lnTo>
                        <a:pt x="4" y="65"/>
                      </a:lnTo>
                      <a:lnTo>
                        <a:pt x="18" y="65"/>
                      </a:lnTo>
                      <a:lnTo>
                        <a:pt x="27" y="69"/>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99" name=""/>
                <p:cNvSpPr/>
                <p:nvPr/>
              </p:nvSpPr>
              <p:spPr>
                <a:xfrm>
                  <a:off x="4446720" y="3708000"/>
                  <a:ext cx="41040" cy="55800"/>
                </a:xfrm>
                <a:custGeom>
                  <a:avLst/>
                  <a:gdLst/>
                  <a:ahLst/>
                  <a:rect l="l" t="t" r="r" b="b"/>
                  <a:pathLst>
                    <a:path w="30" h="41">
                      <a:moveTo>
                        <a:pt x="24" y="26"/>
                      </a:moveTo>
                      <a:lnTo>
                        <a:pt x="22" y="27"/>
                      </a:lnTo>
                      <a:lnTo>
                        <a:pt x="25" y="27"/>
                      </a:lnTo>
                      <a:lnTo>
                        <a:pt x="25" y="31"/>
                      </a:lnTo>
                      <a:lnTo>
                        <a:pt x="22" y="31"/>
                      </a:lnTo>
                      <a:lnTo>
                        <a:pt x="25" y="33"/>
                      </a:lnTo>
                      <a:lnTo>
                        <a:pt x="22" y="35"/>
                      </a:lnTo>
                      <a:lnTo>
                        <a:pt x="11" y="29"/>
                      </a:lnTo>
                      <a:lnTo>
                        <a:pt x="22" y="37"/>
                      </a:lnTo>
                      <a:lnTo>
                        <a:pt x="22" y="40"/>
                      </a:lnTo>
                      <a:lnTo>
                        <a:pt x="25" y="38"/>
                      </a:lnTo>
                      <a:lnTo>
                        <a:pt x="29" y="35"/>
                      </a:lnTo>
                      <a:lnTo>
                        <a:pt x="27" y="15"/>
                      </a:lnTo>
                      <a:lnTo>
                        <a:pt x="29" y="9"/>
                      </a:lnTo>
                      <a:lnTo>
                        <a:pt x="25" y="6"/>
                      </a:lnTo>
                      <a:lnTo>
                        <a:pt x="27" y="4"/>
                      </a:lnTo>
                      <a:lnTo>
                        <a:pt x="25" y="6"/>
                      </a:lnTo>
                      <a:lnTo>
                        <a:pt x="27" y="9"/>
                      </a:lnTo>
                      <a:lnTo>
                        <a:pt x="25" y="17"/>
                      </a:lnTo>
                      <a:lnTo>
                        <a:pt x="18" y="11"/>
                      </a:lnTo>
                      <a:lnTo>
                        <a:pt x="22" y="9"/>
                      </a:lnTo>
                      <a:lnTo>
                        <a:pt x="15" y="9"/>
                      </a:lnTo>
                      <a:lnTo>
                        <a:pt x="12" y="6"/>
                      </a:lnTo>
                      <a:lnTo>
                        <a:pt x="15" y="4"/>
                      </a:lnTo>
                      <a:lnTo>
                        <a:pt x="12" y="2"/>
                      </a:lnTo>
                      <a:lnTo>
                        <a:pt x="11" y="6"/>
                      </a:lnTo>
                      <a:lnTo>
                        <a:pt x="9" y="0"/>
                      </a:lnTo>
                      <a:lnTo>
                        <a:pt x="9" y="2"/>
                      </a:lnTo>
                      <a:lnTo>
                        <a:pt x="4" y="0"/>
                      </a:lnTo>
                      <a:lnTo>
                        <a:pt x="0" y="4"/>
                      </a:lnTo>
                      <a:lnTo>
                        <a:pt x="11" y="6"/>
                      </a:lnTo>
                      <a:lnTo>
                        <a:pt x="11" y="9"/>
                      </a:lnTo>
                      <a:lnTo>
                        <a:pt x="15" y="11"/>
                      </a:lnTo>
                      <a:lnTo>
                        <a:pt x="15" y="13"/>
                      </a:lnTo>
                      <a:lnTo>
                        <a:pt x="22" y="15"/>
                      </a:lnTo>
                      <a:lnTo>
                        <a:pt x="22" y="18"/>
                      </a:lnTo>
                      <a:lnTo>
                        <a:pt x="15" y="22"/>
                      </a:lnTo>
                      <a:lnTo>
                        <a:pt x="22" y="20"/>
                      </a:lnTo>
                      <a:lnTo>
                        <a:pt x="25" y="22"/>
                      </a:lnTo>
                      <a:lnTo>
                        <a:pt x="22" y="22"/>
                      </a:lnTo>
                      <a:lnTo>
                        <a:pt x="27" y="24"/>
                      </a:lnTo>
                      <a:lnTo>
                        <a:pt x="24" y="26"/>
                      </a:lnTo>
                    </a:path>
                  </a:pathLst>
                </a:custGeom>
                <a:solidFill>
                  <a:srgbClr val="ccffcc"/>
                </a:solidFill>
                <a:ln w="0">
                  <a:noFill/>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1200" name=""/>
                <p:cNvSpPr/>
                <p:nvPr/>
              </p:nvSpPr>
              <p:spPr>
                <a:xfrm>
                  <a:off x="4446720" y="3708000"/>
                  <a:ext cx="41040" cy="55800"/>
                </a:xfrm>
                <a:custGeom>
                  <a:avLst/>
                  <a:gdLst/>
                  <a:ahLst/>
                  <a:rect l="l" t="t" r="r" b="b"/>
                  <a:pathLst>
                    <a:path w="30" h="41">
                      <a:moveTo>
                        <a:pt x="24" y="26"/>
                      </a:moveTo>
                      <a:lnTo>
                        <a:pt x="22" y="27"/>
                      </a:lnTo>
                      <a:lnTo>
                        <a:pt x="25" y="27"/>
                      </a:lnTo>
                      <a:lnTo>
                        <a:pt x="25" y="31"/>
                      </a:lnTo>
                      <a:lnTo>
                        <a:pt x="22" y="31"/>
                      </a:lnTo>
                      <a:lnTo>
                        <a:pt x="25" y="33"/>
                      </a:lnTo>
                      <a:lnTo>
                        <a:pt x="22" y="35"/>
                      </a:lnTo>
                      <a:lnTo>
                        <a:pt x="11" y="29"/>
                      </a:lnTo>
                      <a:lnTo>
                        <a:pt x="22" y="37"/>
                      </a:lnTo>
                      <a:lnTo>
                        <a:pt x="22" y="40"/>
                      </a:lnTo>
                      <a:lnTo>
                        <a:pt x="25" y="38"/>
                      </a:lnTo>
                      <a:lnTo>
                        <a:pt x="29" y="35"/>
                      </a:lnTo>
                      <a:lnTo>
                        <a:pt x="27" y="15"/>
                      </a:lnTo>
                      <a:lnTo>
                        <a:pt x="29" y="9"/>
                      </a:lnTo>
                      <a:lnTo>
                        <a:pt x="25" y="6"/>
                      </a:lnTo>
                      <a:lnTo>
                        <a:pt x="27" y="4"/>
                      </a:lnTo>
                      <a:lnTo>
                        <a:pt x="25" y="6"/>
                      </a:lnTo>
                      <a:lnTo>
                        <a:pt x="27" y="9"/>
                      </a:lnTo>
                      <a:lnTo>
                        <a:pt x="25" y="17"/>
                      </a:lnTo>
                      <a:lnTo>
                        <a:pt x="18" y="11"/>
                      </a:lnTo>
                      <a:lnTo>
                        <a:pt x="22" y="9"/>
                      </a:lnTo>
                      <a:lnTo>
                        <a:pt x="15" y="9"/>
                      </a:lnTo>
                      <a:lnTo>
                        <a:pt x="12" y="6"/>
                      </a:lnTo>
                      <a:lnTo>
                        <a:pt x="15" y="4"/>
                      </a:lnTo>
                      <a:lnTo>
                        <a:pt x="12" y="2"/>
                      </a:lnTo>
                      <a:lnTo>
                        <a:pt x="11" y="6"/>
                      </a:lnTo>
                      <a:lnTo>
                        <a:pt x="9" y="0"/>
                      </a:lnTo>
                      <a:lnTo>
                        <a:pt x="9" y="2"/>
                      </a:lnTo>
                      <a:lnTo>
                        <a:pt x="4" y="0"/>
                      </a:lnTo>
                      <a:lnTo>
                        <a:pt x="0" y="4"/>
                      </a:lnTo>
                      <a:lnTo>
                        <a:pt x="11" y="6"/>
                      </a:lnTo>
                      <a:lnTo>
                        <a:pt x="11" y="9"/>
                      </a:lnTo>
                      <a:lnTo>
                        <a:pt x="15" y="11"/>
                      </a:lnTo>
                      <a:lnTo>
                        <a:pt x="15" y="13"/>
                      </a:lnTo>
                      <a:lnTo>
                        <a:pt x="22" y="15"/>
                      </a:lnTo>
                      <a:lnTo>
                        <a:pt x="22" y="18"/>
                      </a:lnTo>
                      <a:lnTo>
                        <a:pt x="15" y="22"/>
                      </a:lnTo>
                      <a:lnTo>
                        <a:pt x="22" y="20"/>
                      </a:lnTo>
                      <a:lnTo>
                        <a:pt x="25" y="22"/>
                      </a:lnTo>
                      <a:lnTo>
                        <a:pt x="22" y="22"/>
                      </a:lnTo>
                      <a:lnTo>
                        <a:pt x="27" y="24"/>
                      </a:lnTo>
                      <a:lnTo>
                        <a:pt x="24" y="26"/>
                      </a:lnTo>
                    </a:path>
                  </a:pathLst>
                </a:custGeom>
                <a:noFill/>
                <a:ln cap="rnd" w="12600">
                  <a:solidFill>
                    <a:srgbClr val="99ff99"/>
                  </a:solidFill>
                  <a:round/>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1201" name=""/>
                <p:cNvSpPr/>
                <p:nvPr/>
              </p:nvSpPr>
              <p:spPr>
                <a:xfrm>
                  <a:off x="5245200" y="3801600"/>
                  <a:ext cx="17280" cy="46080"/>
                </a:xfrm>
                <a:custGeom>
                  <a:avLst/>
                  <a:gdLst/>
                  <a:ahLst/>
                  <a:rect l="l" t="t" r="r" b="b"/>
                  <a:pathLst>
                    <a:path w="13" h="33">
                      <a:moveTo>
                        <a:pt x="3" y="0"/>
                      </a:moveTo>
                      <a:lnTo>
                        <a:pt x="7" y="3"/>
                      </a:lnTo>
                      <a:lnTo>
                        <a:pt x="7" y="21"/>
                      </a:lnTo>
                      <a:lnTo>
                        <a:pt x="12" y="27"/>
                      </a:lnTo>
                      <a:lnTo>
                        <a:pt x="12" y="32"/>
                      </a:lnTo>
                      <a:lnTo>
                        <a:pt x="5" y="21"/>
                      </a:lnTo>
                      <a:lnTo>
                        <a:pt x="2" y="12"/>
                      </a:lnTo>
                      <a:lnTo>
                        <a:pt x="0" y="3"/>
                      </a:lnTo>
                      <a:lnTo>
                        <a:pt x="3" y="0"/>
                      </a:lnTo>
                    </a:path>
                  </a:pathLst>
                </a:custGeom>
                <a:solidFill>
                  <a:srgbClr val="ccffcc"/>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202" name=""/>
                <p:cNvSpPr/>
                <p:nvPr/>
              </p:nvSpPr>
              <p:spPr>
                <a:xfrm>
                  <a:off x="5245200" y="3801600"/>
                  <a:ext cx="17280" cy="46080"/>
                </a:xfrm>
                <a:custGeom>
                  <a:avLst/>
                  <a:gdLst/>
                  <a:ahLst/>
                  <a:rect l="l" t="t" r="r" b="b"/>
                  <a:pathLst>
                    <a:path w="13" h="33">
                      <a:moveTo>
                        <a:pt x="3" y="0"/>
                      </a:moveTo>
                      <a:lnTo>
                        <a:pt x="7" y="3"/>
                      </a:lnTo>
                      <a:lnTo>
                        <a:pt x="7" y="21"/>
                      </a:lnTo>
                      <a:lnTo>
                        <a:pt x="12" y="27"/>
                      </a:lnTo>
                      <a:lnTo>
                        <a:pt x="12" y="32"/>
                      </a:lnTo>
                      <a:lnTo>
                        <a:pt x="5" y="21"/>
                      </a:lnTo>
                      <a:lnTo>
                        <a:pt x="2" y="12"/>
                      </a:lnTo>
                      <a:lnTo>
                        <a:pt x="0" y="3"/>
                      </a:lnTo>
                      <a:lnTo>
                        <a:pt x="3" y="0"/>
                      </a:lnTo>
                    </a:path>
                  </a:pathLst>
                </a:custGeom>
                <a:noFill/>
                <a:ln cap="rnd" w="12600">
                  <a:solidFill>
                    <a:srgbClr val="99ff99"/>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203" name=""/>
                <p:cNvSpPr/>
                <p:nvPr/>
              </p:nvSpPr>
              <p:spPr>
                <a:xfrm>
                  <a:off x="5100840" y="3965400"/>
                  <a:ext cx="42840" cy="114120"/>
                </a:xfrm>
                <a:custGeom>
                  <a:avLst/>
                  <a:gdLst/>
                  <a:ahLst/>
                  <a:rect l="l" t="t" r="r" b="b"/>
                  <a:pathLst>
                    <a:path w="31" h="83">
                      <a:moveTo>
                        <a:pt x="20" y="73"/>
                      </a:moveTo>
                      <a:lnTo>
                        <a:pt x="22" y="80"/>
                      </a:lnTo>
                      <a:lnTo>
                        <a:pt x="28" y="82"/>
                      </a:lnTo>
                      <a:lnTo>
                        <a:pt x="30" y="80"/>
                      </a:lnTo>
                      <a:lnTo>
                        <a:pt x="22" y="62"/>
                      </a:lnTo>
                      <a:lnTo>
                        <a:pt x="20" y="55"/>
                      </a:lnTo>
                      <a:lnTo>
                        <a:pt x="11" y="46"/>
                      </a:lnTo>
                      <a:lnTo>
                        <a:pt x="13" y="40"/>
                      </a:lnTo>
                      <a:lnTo>
                        <a:pt x="7" y="16"/>
                      </a:lnTo>
                      <a:lnTo>
                        <a:pt x="4" y="0"/>
                      </a:lnTo>
                      <a:lnTo>
                        <a:pt x="0" y="27"/>
                      </a:lnTo>
                      <a:lnTo>
                        <a:pt x="4" y="35"/>
                      </a:lnTo>
                      <a:lnTo>
                        <a:pt x="4" y="47"/>
                      </a:lnTo>
                      <a:lnTo>
                        <a:pt x="9" y="57"/>
                      </a:lnTo>
                      <a:lnTo>
                        <a:pt x="20" y="64"/>
                      </a:lnTo>
                      <a:lnTo>
                        <a:pt x="20" y="73"/>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04" name=""/>
                <p:cNvSpPr/>
                <p:nvPr/>
              </p:nvSpPr>
              <p:spPr>
                <a:xfrm>
                  <a:off x="5100840" y="3965400"/>
                  <a:ext cx="42840" cy="114120"/>
                </a:xfrm>
                <a:custGeom>
                  <a:avLst/>
                  <a:gdLst/>
                  <a:ahLst/>
                  <a:rect l="l" t="t" r="r" b="b"/>
                  <a:pathLst>
                    <a:path w="31" h="83">
                      <a:moveTo>
                        <a:pt x="20" y="73"/>
                      </a:moveTo>
                      <a:lnTo>
                        <a:pt x="22" y="80"/>
                      </a:lnTo>
                      <a:lnTo>
                        <a:pt x="28" y="82"/>
                      </a:lnTo>
                      <a:lnTo>
                        <a:pt x="30" y="80"/>
                      </a:lnTo>
                      <a:lnTo>
                        <a:pt x="22" y="62"/>
                      </a:lnTo>
                      <a:lnTo>
                        <a:pt x="20" y="55"/>
                      </a:lnTo>
                      <a:lnTo>
                        <a:pt x="11" y="46"/>
                      </a:lnTo>
                      <a:lnTo>
                        <a:pt x="13" y="40"/>
                      </a:lnTo>
                      <a:lnTo>
                        <a:pt x="7" y="16"/>
                      </a:lnTo>
                      <a:lnTo>
                        <a:pt x="4" y="0"/>
                      </a:lnTo>
                      <a:lnTo>
                        <a:pt x="0" y="27"/>
                      </a:lnTo>
                      <a:lnTo>
                        <a:pt x="4" y="35"/>
                      </a:lnTo>
                      <a:lnTo>
                        <a:pt x="4" y="47"/>
                      </a:lnTo>
                      <a:lnTo>
                        <a:pt x="9" y="57"/>
                      </a:lnTo>
                      <a:lnTo>
                        <a:pt x="20" y="64"/>
                      </a:lnTo>
                      <a:lnTo>
                        <a:pt x="20" y="73"/>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05" name=""/>
                <p:cNvSpPr/>
                <p:nvPr/>
              </p:nvSpPr>
              <p:spPr>
                <a:xfrm>
                  <a:off x="5156280" y="3887640"/>
                  <a:ext cx="66600" cy="69840"/>
                </a:xfrm>
                <a:custGeom>
                  <a:avLst/>
                  <a:gdLst/>
                  <a:ahLst/>
                  <a:rect l="l" t="t" r="r" b="b"/>
                  <a:pathLst>
                    <a:path w="47" h="50">
                      <a:moveTo>
                        <a:pt x="0" y="20"/>
                      </a:moveTo>
                      <a:lnTo>
                        <a:pt x="0" y="36"/>
                      </a:lnTo>
                      <a:lnTo>
                        <a:pt x="2" y="47"/>
                      </a:lnTo>
                      <a:lnTo>
                        <a:pt x="5" y="43"/>
                      </a:lnTo>
                      <a:lnTo>
                        <a:pt x="7" y="40"/>
                      </a:lnTo>
                      <a:lnTo>
                        <a:pt x="13" y="45"/>
                      </a:lnTo>
                      <a:lnTo>
                        <a:pt x="16" y="43"/>
                      </a:lnTo>
                      <a:lnTo>
                        <a:pt x="16" y="49"/>
                      </a:lnTo>
                      <a:lnTo>
                        <a:pt x="20" y="43"/>
                      </a:lnTo>
                      <a:lnTo>
                        <a:pt x="32" y="40"/>
                      </a:lnTo>
                      <a:lnTo>
                        <a:pt x="24" y="36"/>
                      </a:lnTo>
                      <a:lnTo>
                        <a:pt x="37" y="20"/>
                      </a:lnTo>
                      <a:lnTo>
                        <a:pt x="35" y="16"/>
                      </a:lnTo>
                      <a:lnTo>
                        <a:pt x="37" y="12"/>
                      </a:lnTo>
                      <a:lnTo>
                        <a:pt x="46" y="9"/>
                      </a:lnTo>
                      <a:lnTo>
                        <a:pt x="37" y="10"/>
                      </a:lnTo>
                      <a:lnTo>
                        <a:pt x="35" y="1"/>
                      </a:lnTo>
                      <a:lnTo>
                        <a:pt x="23" y="0"/>
                      </a:lnTo>
                      <a:lnTo>
                        <a:pt x="20" y="5"/>
                      </a:lnTo>
                      <a:lnTo>
                        <a:pt x="13" y="3"/>
                      </a:lnTo>
                      <a:lnTo>
                        <a:pt x="2" y="7"/>
                      </a:lnTo>
                      <a:lnTo>
                        <a:pt x="0" y="20"/>
                      </a:lnTo>
                    </a:path>
                  </a:pathLst>
                </a:custGeom>
                <a:solidFill>
                  <a:srgbClr val="ccffcc"/>
                </a:solidFill>
                <a:ln w="0">
                  <a:noFill/>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1206" name=""/>
                <p:cNvSpPr/>
                <p:nvPr/>
              </p:nvSpPr>
              <p:spPr>
                <a:xfrm>
                  <a:off x="5156280" y="3887640"/>
                  <a:ext cx="66600" cy="69840"/>
                </a:xfrm>
                <a:custGeom>
                  <a:avLst/>
                  <a:gdLst/>
                  <a:ahLst/>
                  <a:rect l="l" t="t" r="r" b="b"/>
                  <a:pathLst>
                    <a:path w="47" h="50">
                      <a:moveTo>
                        <a:pt x="0" y="20"/>
                      </a:moveTo>
                      <a:lnTo>
                        <a:pt x="0" y="36"/>
                      </a:lnTo>
                      <a:lnTo>
                        <a:pt x="2" y="47"/>
                      </a:lnTo>
                      <a:lnTo>
                        <a:pt x="5" y="43"/>
                      </a:lnTo>
                      <a:lnTo>
                        <a:pt x="7" y="40"/>
                      </a:lnTo>
                      <a:lnTo>
                        <a:pt x="13" y="45"/>
                      </a:lnTo>
                      <a:lnTo>
                        <a:pt x="16" y="43"/>
                      </a:lnTo>
                      <a:lnTo>
                        <a:pt x="16" y="49"/>
                      </a:lnTo>
                      <a:lnTo>
                        <a:pt x="20" y="43"/>
                      </a:lnTo>
                      <a:lnTo>
                        <a:pt x="32" y="40"/>
                      </a:lnTo>
                      <a:lnTo>
                        <a:pt x="24" y="36"/>
                      </a:lnTo>
                      <a:lnTo>
                        <a:pt x="37" y="20"/>
                      </a:lnTo>
                      <a:lnTo>
                        <a:pt x="35" y="16"/>
                      </a:lnTo>
                      <a:lnTo>
                        <a:pt x="37" y="12"/>
                      </a:lnTo>
                      <a:lnTo>
                        <a:pt x="46" y="9"/>
                      </a:lnTo>
                      <a:lnTo>
                        <a:pt x="37" y="10"/>
                      </a:lnTo>
                      <a:lnTo>
                        <a:pt x="35" y="1"/>
                      </a:lnTo>
                      <a:lnTo>
                        <a:pt x="23" y="0"/>
                      </a:lnTo>
                      <a:lnTo>
                        <a:pt x="20" y="5"/>
                      </a:lnTo>
                      <a:lnTo>
                        <a:pt x="13" y="3"/>
                      </a:lnTo>
                      <a:lnTo>
                        <a:pt x="2" y="7"/>
                      </a:lnTo>
                      <a:lnTo>
                        <a:pt x="0" y="20"/>
                      </a:lnTo>
                    </a:path>
                  </a:pathLst>
                </a:custGeom>
                <a:noFill/>
                <a:ln cap="rnd" w="12600">
                  <a:solidFill>
                    <a:srgbClr val="99ff99"/>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1207" name=""/>
                <p:cNvSpPr/>
                <p:nvPr/>
              </p:nvSpPr>
              <p:spPr>
                <a:xfrm>
                  <a:off x="5129280" y="3846240"/>
                  <a:ext cx="19080" cy="27000"/>
                </a:xfrm>
                <a:custGeom>
                  <a:avLst/>
                  <a:gdLst/>
                  <a:ahLst/>
                  <a:rect l="l" t="t" r="r" b="b"/>
                  <a:pathLst>
                    <a:path w="14" h="20">
                      <a:moveTo>
                        <a:pt x="0" y="17"/>
                      </a:moveTo>
                      <a:lnTo>
                        <a:pt x="3" y="19"/>
                      </a:lnTo>
                      <a:lnTo>
                        <a:pt x="13" y="9"/>
                      </a:lnTo>
                      <a:lnTo>
                        <a:pt x="13" y="0"/>
                      </a:lnTo>
                      <a:lnTo>
                        <a:pt x="0" y="11"/>
                      </a:lnTo>
                      <a:lnTo>
                        <a:pt x="0" y="17"/>
                      </a:lnTo>
                    </a:path>
                  </a:pathLst>
                </a:custGeom>
                <a:solidFill>
                  <a:srgbClr val="ccffcc"/>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208" name=""/>
                <p:cNvSpPr/>
                <p:nvPr/>
              </p:nvSpPr>
              <p:spPr>
                <a:xfrm>
                  <a:off x="5129280" y="3846240"/>
                  <a:ext cx="19080" cy="27000"/>
                </a:xfrm>
                <a:custGeom>
                  <a:avLst/>
                  <a:gdLst/>
                  <a:ahLst/>
                  <a:rect l="l" t="t" r="r" b="b"/>
                  <a:pathLst>
                    <a:path w="14" h="20">
                      <a:moveTo>
                        <a:pt x="0" y="17"/>
                      </a:moveTo>
                      <a:lnTo>
                        <a:pt x="3" y="19"/>
                      </a:lnTo>
                      <a:lnTo>
                        <a:pt x="13" y="9"/>
                      </a:lnTo>
                      <a:lnTo>
                        <a:pt x="13" y="0"/>
                      </a:lnTo>
                      <a:lnTo>
                        <a:pt x="0" y="11"/>
                      </a:lnTo>
                      <a:lnTo>
                        <a:pt x="0" y="17"/>
                      </a:lnTo>
                    </a:path>
                  </a:pathLst>
                </a:custGeom>
                <a:noFill/>
                <a:ln cap="rnd" w="12600">
                  <a:solidFill>
                    <a:srgbClr val="99ff99"/>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209" name=""/>
                <p:cNvSpPr/>
                <p:nvPr/>
              </p:nvSpPr>
              <p:spPr>
                <a:xfrm>
                  <a:off x="5203800" y="4097160"/>
                  <a:ext cx="28800" cy="104760"/>
                </a:xfrm>
                <a:custGeom>
                  <a:avLst/>
                  <a:gdLst/>
                  <a:ahLst/>
                  <a:rect l="l" t="t" r="r" b="b"/>
                  <a:pathLst>
                    <a:path w="21" h="76">
                      <a:moveTo>
                        <a:pt x="0" y="0"/>
                      </a:moveTo>
                      <a:lnTo>
                        <a:pt x="9" y="5"/>
                      </a:lnTo>
                      <a:lnTo>
                        <a:pt x="11" y="23"/>
                      </a:lnTo>
                      <a:lnTo>
                        <a:pt x="16" y="31"/>
                      </a:lnTo>
                      <a:lnTo>
                        <a:pt x="11" y="44"/>
                      </a:lnTo>
                      <a:lnTo>
                        <a:pt x="15" y="60"/>
                      </a:lnTo>
                      <a:lnTo>
                        <a:pt x="20" y="75"/>
                      </a:lnTo>
                      <a:lnTo>
                        <a:pt x="15" y="69"/>
                      </a:lnTo>
                      <a:lnTo>
                        <a:pt x="9" y="71"/>
                      </a:lnTo>
                      <a:lnTo>
                        <a:pt x="9" y="65"/>
                      </a:lnTo>
                      <a:lnTo>
                        <a:pt x="0" y="44"/>
                      </a:lnTo>
                      <a:lnTo>
                        <a:pt x="4" y="33"/>
                      </a:lnTo>
                      <a:lnTo>
                        <a:pt x="4" y="13"/>
                      </a:lnTo>
                      <a:lnTo>
                        <a:pt x="0" y="5"/>
                      </a:lnTo>
                      <a:lnTo>
                        <a:pt x="0" y="0"/>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10" name=""/>
                <p:cNvSpPr/>
                <p:nvPr/>
              </p:nvSpPr>
              <p:spPr>
                <a:xfrm>
                  <a:off x="5203800" y="4097160"/>
                  <a:ext cx="28800" cy="104760"/>
                </a:xfrm>
                <a:custGeom>
                  <a:avLst/>
                  <a:gdLst/>
                  <a:ahLst/>
                  <a:rect l="l" t="t" r="r" b="b"/>
                  <a:pathLst>
                    <a:path w="21" h="76">
                      <a:moveTo>
                        <a:pt x="0" y="0"/>
                      </a:moveTo>
                      <a:lnTo>
                        <a:pt x="9" y="5"/>
                      </a:lnTo>
                      <a:lnTo>
                        <a:pt x="11" y="23"/>
                      </a:lnTo>
                      <a:lnTo>
                        <a:pt x="16" y="31"/>
                      </a:lnTo>
                      <a:lnTo>
                        <a:pt x="11" y="44"/>
                      </a:lnTo>
                      <a:lnTo>
                        <a:pt x="15" y="60"/>
                      </a:lnTo>
                      <a:lnTo>
                        <a:pt x="20" y="75"/>
                      </a:lnTo>
                      <a:lnTo>
                        <a:pt x="15" y="69"/>
                      </a:lnTo>
                      <a:lnTo>
                        <a:pt x="9" y="71"/>
                      </a:lnTo>
                      <a:lnTo>
                        <a:pt x="9" y="65"/>
                      </a:lnTo>
                      <a:lnTo>
                        <a:pt x="0" y="44"/>
                      </a:lnTo>
                      <a:lnTo>
                        <a:pt x="4" y="33"/>
                      </a:lnTo>
                      <a:lnTo>
                        <a:pt x="4" y="13"/>
                      </a:lnTo>
                      <a:lnTo>
                        <a:pt x="0" y="5"/>
                      </a:lnTo>
                      <a:lnTo>
                        <a:pt x="0" y="0"/>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11" name=""/>
                <p:cNvSpPr/>
                <p:nvPr/>
              </p:nvSpPr>
              <p:spPr>
                <a:xfrm>
                  <a:off x="1949400" y="2177640"/>
                  <a:ext cx="206280" cy="100080"/>
                </a:xfrm>
                <a:custGeom>
                  <a:avLst/>
                  <a:gdLst/>
                  <a:ahLst/>
                  <a:rect l="l" t="t" r="r" b="b"/>
                  <a:pathLst>
                    <a:path w="147" h="72">
                      <a:moveTo>
                        <a:pt x="44" y="0"/>
                      </a:moveTo>
                      <a:lnTo>
                        <a:pt x="45" y="9"/>
                      </a:lnTo>
                      <a:lnTo>
                        <a:pt x="61" y="20"/>
                      </a:lnTo>
                      <a:lnTo>
                        <a:pt x="68" y="16"/>
                      </a:lnTo>
                      <a:lnTo>
                        <a:pt x="65" y="5"/>
                      </a:lnTo>
                      <a:lnTo>
                        <a:pt x="73" y="25"/>
                      </a:lnTo>
                      <a:lnTo>
                        <a:pt x="80" y="22"/>
                      </a:lnTo>
                      <a:lnTo>
                        <a:pt x="80" y="31"/>
                      </a:lnTo>
                      <a:lnTo>
                        <a:pt x="84" y="31"/>
                      </a:lnTo>
                      <a:lnTo>
                        <a:pt x="94" y="29"/>
                      </a:lnTo>
                      <a:lnTo>
                        <a:pt x="106" y="11"/>
                      </a:lnTo>
                      <a:lnTo>
                        <a:pt x="118" y="4"/>
                      </a:lnTo>
                      <a:lnTo>
                        <a:pt x="131" y="4"/>
                      </a:lnTo>
                      <a:lnTo>
                        <a:pt x="146" y="11"/>
                      </a:lnTo>
                      <a:lnTo>
                        <a:pt x="141" y="15"/>
                      </a:lnTo>
                      <a:lnTo>
                        <a:pt x="124" y="9"/>
                      </a:lnTo>
                      <a:lnTo>
                        <a:pt x="131" y="11"/>
                      </a:lnTo>
                      <a:lnTo>
                        <a:pt x="127" y="13"/>
                      </a:lnTo>
                      <a:lnTo>
                        <a:pt x="134" y="18"/>
                      </a:lnTo>
                      <a:lnTo>
                        <a:pt x="117" y="16"/>
                      </a:lnTo>
                      <a:lnTo>
                        <a:pt x="117" y="24"/>
                      </a:lnTo>
                      <a:lnTo>
                        <a:pt x="106" y="29"/>
                      </a:lnTo>
                      <a:lnTo>
                        <a:pt x="104" y="36"/>
                      </a:lnTo>
                      <a:lnTo>
                        <a:pt x="94" y="47"/>
                      </a:lnTo>
                      <a:lnTo>
                        <a:pt x="77" y="56"/>
                      </a:lnTo>
                      <a:lnTo>
                        <a:pt x="73" y="66"/>
                      </a:lnTo>
                      <a:lnTo>
                        <a:pt x="37" y="71"/>
                      </a:lnTo>
                      <a:lnTo>
                        <a:pt x="12" y="53"/>
                      </a:lnTo>
                      <a:lnTo>
                        <a:pt x="0" y="55"/>
                      </a:lnTo>
                      <a:lnTo>
                        <a:pt x="9" y="47"/>
                      </a:lnTo>
                      <a:lnTo>
                        <a:pt x="44" y="58"/>
                      </a:lnTo>
                      <a:lnTo>
                        <a:pt x="44" y="51"/>
                      </a:lnTo>
                      <a:lnTo>
                        <a:pt x="51" y="51"/>
                      </a:lnTo>
                      <a:lnTo>
                        <a:pt x="53" y="38"/>
                      </a:lnTo>
                      <a:lnTo>
                        <a:pt x="61" y="38"/>
                      </a:lnTo>
                      <a:lnTo>
                        <a:pt x="60" y="36"/>
                      </a:lnTo>
                      <a:lnTo>
                        <a:pt x="61" y="31"/>
                      </a:lnTo>
                      <a:lnTo>
                        <a:pt x="54" y="29"/>
                      </a:lnTo>
                      <a:lnTo>
                        <a:pt x="56" y="25"/>
                      </a:lnTo>
                      <a:lnTo>
                        <a:pt x="45" y="16"/>
                      </a:lnTo>
                      <a:lnTo>
                        <a:pt x="35" y="0"/>
                      </a:lnTo>
                      <a:lnTo>
                        <a:pt x="44" y="0"/>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12" name=""/>
                <p:cNvSpPr/>
                <p:nvPr/>
              </p:nvSpPr>
              <p:spPr>
                <a:xfrm>
                  <a:off x="1949400" y="2177640"/>
                  <a:ext cx="206280" cy="100080"/>
                </a:xfrm>
                <a:custGeom>
                  <a:avLst/>
                  <a:gdLst/>
                  <a:ahLst/>
                  <a:rect l="l" t="t" r="r" b="b"/>
                  <a:pathLst>
                    <a:path w="147" h="72">
                      <a:moveTo>
                        <a:pt x="44" y="0"/>
                      </a:moveTo>
                      <a:lnTo>
                        <a:pt x="45" y="9"/>
                      </a:lnTo>
                      <a:lnTo>
                        <a:pt x="61" y="20"/>
                      </a:lnTo>
                      <a:lnTo>
                        <a:pt x="68" y="16"/>
                      </a:lnTo>
                      <a:lnTo>
                        <a:pt x="65" y="5"/>
                      </a:lnTo>
                      <a:lnTo>
                        <a:pt x="73" y="25"/>
                      </a:lnTo>
                      <a:lnTo>
                        <a:pt x="80" y="22"/>
                      </a:lnTo>
                      <a:lnTo>
                        <a:pt x="80" y="31"/>
                      </a:lnTo>
                      <a:lnTo>
                        <a:pt x="84" y="31"/>
                      </a:lnTo>
                      <a:lnTo>
                        <a:pt x="94" y="29"/>
                      </a:lnTo>
                      <a:lnTo>
                        <a:pt x="106" y="11"/>
                      </a:lnTo>
                      <a:lnTo>
                        <a:pt x="118" y="4"/>
                      </a:lnTo>
                      <a:lnTo>
                        <a:pt x="131" y="4"/>
                      </a:lnTo>
                      <a:lnTo>
                        <a:pt x="146" y="11"/>
                      </a:lnTo>
                      <a:lnTo>
                        <a:pt x="141" y="15"/>
                      </a:lnTo>
                      <a:lnTo>
                        <a:pt x="124" y="9"/>
                      </a:lnTo>
                      <a:lnTo>
                        <a:pt x="131" y="11"/>
                      </a:lnTo>
                      <a:lnTo>
                        <a:pt x="127" y="13"/>
                      </a:lnTo>
                      <a:lnTo>
                        <a:pt x="134" y="18"/>
                      </a:lnTo>
                      <a:lnTo>
                        <a:pt x="117" y="16"/>
                      </a:lnTo>
                      <a:lnTo>
                        <a:pt x="117" y="24"/>
                      </a:lnTo>
                      <a:lnTo>
                        <a:pt x="106" y="29"/>
                      </a:lnTo>
                      <a:lnTo>
                        <a:pt x="104" y="36"/>
                      </a:lnTo>
                      <a:lnTo>
                        <a:pt x="94" y="47"/>
                      </a:lnTo>
                      <a:lnTo>
                        <a:pt x="77" y="56"/>
                      </a:lnTo>
                      <a:lnTo>
                        <a:pt x="73" y="66"/>
                      </a:lnTo>
                      <a:lnTo>
                        <a:pt x="37" y="71"/>
                      </a:lnTo>
                      <a:lnTo>
                        <a:pt x="12" y="53"/>
                      </a:lnTo>
                      <a:lnTo>
                        <a:pt x="0" y="55"/>
                      </a:lnTo>
                      <a:lnTo>
                        <a:pt x="9" y="47"/>
                      </a:lnTo>
                      <a:lnTo>
                        <a:pt x="44" y="58"/>
                      </a:lnTo>
                      <a:lnTo>
                        <a:pt x="44" y="51"/>
                      </a:lnTo>
                      <a:lnTo>
                        <a:pt x="51" y="51"/>
                      </a:lnTo>
                      <a:lnTo>
                        <a:pt x="53" y="38"/>
                      </a:lnTo>
                      <a:lnTo>
                        <a:pt x="61" y="38"/>
                      </a:lnTo>
                      <a:lnTo>
                        <a:pt x="60" y="36"/>
                      </a:lnTo>
                      <a:lnTo>
                        <a:pt x="61" y="31"/>
                      </a:lnTo>
                      <a:lnTo>
                        <a:pt x="54" y="29"/>
                      </a:lnTo>
                      <a:lnTo>
                        <a:pt x="56" y="25"/>
                      </a:lnTo>
                      <a:lnTo>
                        <a:pt x="45" y="16"/>
                      </a:lnTo>
                      <a:lnTo>
                        <a:pt x="35" y="0"/>
                      </a:lnTo>
                      <a:lnTo>
                        <a:pt x="44" y="0"/>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13" name=""/>
                <p:cNvSpPr/>
                <p:nvPr/>
              </p:nvSpPr>
              <p:spPr>
                <a:xfrm>
                  <a:off x="2109960" y="2312640"/>
                  <a:ext cx="104760" cy="52560"/>
                </a:xfrm>
                <a:custGeom>
                  <a:avLst/>
                  <a:gdLst/>
                  <a:ahLst/>
                  <a:rect l="l" t="t" r="r" b="b"/>
                  <a:pathLst>
                    <a:path w="74" h="38">
                      <a:moveTo>
                        <a:pt x="0" y="37"/>
                      </a:moveTo>
                      <a:lnTo>
                        <a:pt x="21" y="8"/>
                      </a:lnTo>
                      <a:lnTo>
                        <a:pt x="29" y="6"/>
                      </a:lnTo>
                      <a:lnTo>
                        <a:pt x="26" y="2"/>
                      </a:lnTo>
                      <a:lnTo>
                        <a:pt x="28" y="0"/>
                      </a:lnTo>
                      <a:lnTo>
                        <a:pt x="40" y="0"/>
                      </a:lnTo>
                      <a:lnTo>
                        <a:pt x="31" y="8"/>
                      </a:lnTo>
                      <a:lnTo>
                        <a:pt x="31" y="13"/>
                      </a:lnTo>
                      <a:lnTo>
                        <a:pt x="38" y="11"/>
                      </a:lnTo>
                      <a:lnTo>
                        <a:pt x="35" y="17"/>
                      </a:lnTo>
                      <a:lnTo>
                        <a:pt x="53" y="15"/>
                      </a:lnTo>
                      <a:lnTo>
                        <a:pt x="73" y="19"/>
                      </a:lnTo>
                      <a:lnTo>
                        <a:pt x="31" y="24"/>
                      </a:lnTo>
                      <a:lnTo>
                        <a:pt x="14" y="30"/>
                      </a:lnTo>
                      <a:lnTo>
                        <a:pt x="14" y="37"/>
                      </a:lnTo>
                      <a:lnTo>
                        <a:pt x="0" y="37"/>
                      </a:lnTo>
                    </a:path>
                  </a:pathLst>
                </a:custGeom>
                <a:solidFill>
                  <a:srgbClr val="ccffcc"/>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214" name=""/>
                <p:cNvSpPr/>
                <p:nvPr/>
              </p:nvSpPr>
              <p:spPr>
                <a:xfrm>
                  <a:off x="2109960" y="2312640"/>
                  <a:ext cx="104760" cy="52560"/>
                </a:xfrm>
                <a:custGeom>
                  <a:avLst/>
                  <a:gdLst/>
                  <a:ahLst/>
                  <a:rect l="l" t="t" r="r" b="b"/>
                  <a:pathLst>
                    <a:path w="74" h="38">
                      <a:moveTo>
                        <a:pt x="0" y="37"/>
                      </a:moveTo>
                      <a:lnTo>
                        <a:pt x="21" y="8"/>
                      </a:lnTo>
                      <a:lnTo>
                        <a:pt x="29" y="6"/>
                      </a:lnTo>
                      <a:lnTo>
                        <a:pt x="26" y="2"/>
                      </a:lnTo>
                      <a:lnTo>
                        <a:pt x="28" y="0"/>
                      </a:lnTo>
                      <a:lnTo>
                        <a:pt x="40" y="0"/>
                      </a:lnTo>
                      <a:lnTo>
                        <a:pt x="31" y="8"/>
                      </a:lnTo>
                      <a:lnTo>
                        <a:pt x="31" y="13"/>
                      </a:lnTo>
                      <a:lnTo>
                        <a:pt x="38" y="11"/>
                      </a:lnTo>
                      <a:lnTo>
                        <a:pt x="35" y="17"/>
                      </a:lnTo>
                      <a:lnTo>
                        <a:pt x="53" y="15"/>
                      </a:lnTo>
                      <a:lnTo>
                        <a:pt x="73" y="19"/>
                      </a:lnTo>
                      <a:lnTo>
                        <a:pt x="31" y="24"/>
                      </a:lnTo>
                      <a:lnTo>
                        <a:pt x="14" y="30"/>
                      </a:lnTo>
                      <a:lnTo>
                        <a:pt x="14" y="37"/>
                      </a:lnTo>
                      <a:lnTo>
                        <a:pt x="0" y="37"/>
                      </a:lnTo>
                    </a:path>
                  </a:pathLst>
                </a:custGeom>
                <a:noFill/>
                <a:ln cap="rnd" w="12600">
                  <a:solidFill>
                    <a:srgbClr val="99ff99"/>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215" name=""/>
                <p:cNvSpPr/>
                <p:nvPr/>
              </p:nvSpPr>
              <p:spPr>
                <a:xfrm>
                  <a:off x="2365560" y="2530080"/>
                  <a:ext cx="66600" cy="138240"/>
                </a:xfrm>
                <a:custGeom>
                  <a:avLst/>
                  <a:gdLst/>
                  <a:ahLst/>
                  <a:rect l="l" t="t" r="r" b="b"/>
                  <a:pathLst>
                    <a:path w="48" h="100">
                      <a:moveTo>
                        <a:pt x="18" y="0"/>
                      </a:moveTo>
                      <a:lnTo>
                        <a:pt x="20" y="4"/>
                      </a:lnTo>
                      <a:lnTo>
                        <a:pt x="18" y="9"/>
                      </a:lnTo>
                      <a:lnTo>
                        <a:pt x="23" y="6"/>
                      </a:lnTo>
                      <a:lnTo>
                        <a:pt x="25" y="9"/>
                      </a:lnTo>
                      <a:lnTo>
                        <a:pt x="21" y="11"/>
                      </a:lnTo>
                      <a:lnTo>
                        <a:pt x="21" y="17"/>
                      </a:lnTo>
                      <a:lnTo>
                        <a:pt x="25" y="29"/>
                      </a:lnTo>
                      <a:lnTo>
                        <a:pt x="29" y="35"/>
                      </a:lnTo>
                      <a:lnTo>
                        <a:pt x="33" y="55"/>
                      </a:lnTo>
                      <a:lnTo>
                        <a:pt x="47" y="78"/>
                      </a:lnTo>
                      <a:lnTo>
                        <a:pt x="43" y="93"/>
                      </a:lnTo>
                      <a:lnTo>
                        <a:pt x="42" y="93"/>
                      </a:lnTo>
                      <a:lnTo>
                        <a:pt x="40" y="99"/>
                      </a:lnTo>
                      <a:lnTo>
                        <a:pt x="36" y="99"/>
                      </a:lnTo>
                      <a:lnTo>
                        <a:pt x="35" y="91"/>
                      </a:lnTo>
                      <a:lnTo>
                        <a:pt x="40" y="78"/>
                      </a:lnTo>
                      <a:lnTo>
                        <a:pt x="36" y="78"/>
                      </a:lnTo>
                      <a:lnTo>
                        <a:pt x="38" y="68"/>
                      </a:lnTo>
                      <a:lnTo>
                        <a:pt x="35" y="68"/>
                      </a:lnTo>
                      <a:lnTo>
                        <a:pt x="31" y="73"/>
                      </a:lnTo>
                      <a:lnTo>
                        <a:pt x="25" y="55"/>
                      </a:lnTo>
                      <a:lnTo>
                        <a:pt x="21" y="62"/>
                      </a:lnTo>
                      <a:lnTo>
                        <a:pt x="18" y="62"/>
                      </a:lnTo>
                      <a:lnTo>
                        <a:pt x="16" y="51"/>
                      </a:lnTo>
                      <a:lnTo>
                        <a:pt x="7" y="44"/>
                      </a:lnTo>
                      <a:lnTo>
                        <a:pt x="5" y="37"/>
                      </a:lnTo>
                      <a:lnTo>
                        <a:pt x="11" y="33"/>
                      </a:lnTo>
                      <a:lnTo>
                        <a:pt x="0" y="29"/>
                      </a:lnTo>
                      <a:lnTo>
                        <a:pt x="0" y="24"/>
                      </a:lnTo>
                      <a:lnTo>
                        <a:pt x="4" y="13"/>
                      </a:lnTo>
                      <a:lnTo>
                        <a:pt x="18" y="17"/>
                      </a:lnTo>
                      <a:lnTo>
                        <a:pt x="14" y="9"/>
                      </a:lnTo>
                      <a:lnTo>
                        <a:pt x="18" y="4"/>
                      </a:lnTo>
                      <a:lnTo>
                        <a:pt x="9" y="0"/>
                      </a:lnTo>
                      <a:lnTo>
                        <a:pt x="18" y="0"/>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16" name=""/>
                <p:cNvSpPr/>
                <p:nvPr/>
              </p:nvSpPr>
              <p:spPr>
                <a:xfrm>
                  <a:off x="2365560" y="2530080"/>
                  <a:ext cx="66600" cy="138240"/>
                </a:xfrm>
                <a:custGeom>
                  <a:avLst/>
                  <a:gdLst/>
                  <a:ahLst/>
                  <a:rect l="l" t="t" r="r" b="b"/>
                  <a:pathLst>
                    <a:path w="48" h="100">
                      <a:moveTo>
                        <a:pt x="18" y="0"/>
                      </a:moveTo>
                      <a:lnTo>
                        <a:pt x="20" y="4"/>
                      </a:lnTo>
                      <a:lnTo>
                        <a:pt x="18" y="9"/>
                      </a:lnTo>
                      <a:lnTo>
                        <a:pt x="23" y="6"/>
                      </a:lnTo>
                      <a:lnTo>
                        <a:pt x="25" y="9"/>
                      </a:lnTo>
                      <a:lnTo>
                        <a:pt x="21" y="11"/>
                      </a:lnTo>
                      <a:lnTo>
                        <a:pt x="21" y="17"/>
                      </a:lnTo>
                      <a:lnTo>
                        <a:pt x="25" y="29"/>
                      </a:lnTo>
                      <a:lnTo>
                        <a:pt x="29" y="35"/>
                      </a:lnTo>
                      <a:lnTo>
                        <a:pt x="33" y="55"/>
                      </a:lnTo>
                      <a:lnTo>
                        <a:pt x="47" y="78"/>
                      </a:lnTo>
                      <a:lnTo>
                        <a:pt x="43" y="93"/>
                      </a:lnTo>
                      <a:lnTo>
                        <a:pt x="42" y="93"/>
                      </a:lnTo>
                      <a:lnTo>
                        <a:pt x="40" y="99"/>
                      </a:lnTo>
                      <a:lnTo>
                        <a:pt x="36" y="99"/>
                      </a:lnTo>
                      <a:lnTo>
                        <a:pt x="35" y="91"/>
                      </a:lnTo>
                      <a:lnTo>
                        <a:pt x="40" y="78"/>
                      </a:lnTo>
                      <a:lnTo>
                        <a:pt x="36" y="78"/>
                      </a:lnTo>
                      <a:lnTo>
                        <a:pt x="38" y="68"/>
                      </a:lnTo>
                      <a:lnTo>
                        <a:pt x="35" y="68"/>
                      </a:lnTo>
                      <a:lnTo>
                        <a:pt x="31" y="73"/>
                      </a:lnTo>
                      <a:lnTo>
                        <a:pt x="25" y="55"/>
                      </a:lnTo>
                      <a:lnTo>
                        <a:pt x="21" y="62"/>
                      </a:lnTo>
                      <a:lnTo>
                        <a:pt x="18" y="62"/>
                      </a:lnTo>
                      <a:lnTo>
                        <a:pt x="16" y="51"/>
                      </a:lnTo>
                      <a:lnTo>
                        <a:pt x="7" y="44"/>
                      </a:lnTo>
                      <a:lnTo>
                        <a:pt x="5" y="37"/>
                      </a:lnTo>
                      <a:lnTo>
                        <a:pt x="11" y="33"/>
                      </a:lnTo>
                      <a:lnTo>
                        <a:pt x="0" y="29"/>
                      </a:lnTo>
                      <a:lnTo>
                        <a:pt x="0" y="24"/>
                      </a:lnTo>
                      <a:lnTo>
                        <a:pt x="4" y="13"/>
                      </a:lnTo>
                      <a:lnTo>
                        <a:pt x="18" y="17"/>
                      </a:lnTo>
                      <a:lnTo>
                        <a:pt x="14" y="9"/>
                      </a:lnTo>
                      <a:lnTo>
                        <a:pt x="18" y="4"/>
                      </a:lnTo>
                      <a:lnTo>
                        <a:pt x="9" y="0"/>
                      </a:lnTo>
                      <a:lnTo>
                        <a:pt x="18" y="0"/>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17" name=""/>
                <p:cNvSpPr/>
                <p:nvPr/>
              </p:nvSpPr>
              <p:spPr>
                <a:xfrm>
                  <a:off x="1811520" y="1977840"/>
                  <a:ext cx="164880" cy="120600"/>
                </a:xfrm>
                <a:custGeom>
                  <a:avLst/>
                  <a:gdLst/>
                  <a:ahLst/>
                  <a:rect l="l" t="t" r="r" b="b"/>
                  <a:pathLst>
                    <a:path w="118" h="87">
                      <a:moveTo>
                        <a:pt x="79" y="0"/>
                      </a:moveTo>
                      <a:lnTo>
                        <a:pt x="94" y="5"/>
                      </a:lnTo>
                      <a:lnTo>
                        <a:pt x="73" y="18"/>
                      </a:lnTo>
                      <a:lnTo>
                        <a:pt x="71" y="24"/>
                      </a:lnTo>
                      <a:lnTo>
                        <a:pt x="75" y="26"/>
                      </a:lnTo>
                      <a:lnTo>
                        <a:pt x="101" y="26"/>
                      </a:lnTo>
                      <a:lnTo>
                        <a:pt x="115" y="15"/>
                      </a:lnTo>
                      <a:lnTo>
                        <a:pt x="113" y="24"/>
                      </a:lnTo>
                      <a:lnTo>
                        <a:pt x="117" y="20"/>
                      </a:lnTo>
                      <a:lnTo>
                        <a:pt x="112" y="29"/>
                      </a:lnTo>
                      <a:lnTo>
                        <a:pt x="113" y="31"/>
                      </a:lnTo>
                      <a:lnTo>
                        <a:pt x="103" y="51"/>
                      </a:lnTo>
                      <a:lnTo>
                        <a:pt x="86" y="49"/>
                      </a:lnTo>
                      <a:lnTo>
                        <a:pt x="79" y="57"/>
                      </a:lnTo>
                      <a:lnTo>
                        <a:pt x="86" y="66"/>
                      </a:lnTo>
                      <a:lnTo>
                        <a:pt x="80" y="64"/>
                      </a:lnTo>
                      <a:lnTo>
                        <a:pt x="59" y="86"/>
                      </a:lnTo>
                      <a:lnTo>
                        <a:pt x="55" y="80"/>
                      </a:lnTo>
                      <a:lnTo>
                        <a:pt x="70" y="67"/>
                      </a:lnTo>
                      <a:lnTo>
                        <a:pt x="71" y="62"/>
                      </a:lnTo>
                      <a:lnTo>
                        <a:pt x="71" y="55"/>
                      </a:lnTo>
                      <a:lnTo>
                        <a:pt x="55" y="62"/>
                      </a:lnTo>
                      <a:lnTo>
                        <a:pt x="55" y="71"/>
                      </a:lnTo>
                      <a:lnTo>
                        <a:pt x="47" y="78"/>
                      </a:lnTo>
                      <a:lnTo>
                        <a:pt x="26" y="71"/>
                      </a:lnTo>
                      <a:lnTo>
                        <a:pt x="33" y="67"/>
                      </a:lnTo>
                      <a:lnTo>
                        <a:pt x="35" y="58"/>
                      </a:lnTo>
                      <a:lnTo>
                        <a:pt x="44" y="53"/>
                      </a:lnTo>
                      <a:lnTo>
                        <a:pt x="44" y="47"/>
                      </a:lnTo>
                      <a:lnTo>
                        <a:pt x="40" y="40"/>
                      </a:lnTo>
                      <a:lnTo>
                        <a:pt x="55" y="42"/>
                      </a:lnTo>
                      <a:lnTo>
                        <a:pt x="59" y="38"/>
                      </a:lnTo>
                      <a:lnTo>
                        <a:pt x="31" y="31"/>
                      </a:lnTo>
                      <a:lnTo>
                        <a:pt x="29" y="38"/>
                      </a:lnTo>
                      <a:lnTo>
                        <a:pt x="9" y="33"/>
                      </a:lnTo>
                      <a:lnTo>
                        <a:pt x="4" y="42"/>
                      </a:lnTo>
                      <a:lnTo>
                        <a:pt x="0" y="35"/>
                      </a:lnTo>
                      <a:lnTo>
                        <a:pt x="2" y="27"/>
                      </a:lnTo>
                      <a:lnTo>
                        <a:pt x="49" y="18"/>
                      </a:lnTo>
                      <a:lnTo>
                        <a:pt x="79" y="0"/>
                      </a:lnTo>
                    </a:path>
                  </a:pathLst>
                </a:custGeom>
                <a:solidFill>
                  <a:srgbClr val="ccffcc"/>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18" name=""/>
                <p:cNvSpPr/>
                <p:nvPr/>
              </p:nvSpPr>
              <p:spPr>
                <a:xfrm>
                  <a:off x="1811520" y="1977840"/>
                  <a:ext cx="164880" cy="120600"/>
                </a:xfrm>
                <a:custGeom>
                  <a:avLst/>
                  <a:gdLst/>
                  <a:ahLst/>
                  <a:rect l="l" t="t" r="r" b="b"/>
                  <a:pathLst>
                    <a:path w="118" h="87">
                      <a:moveTo>
                        <a:pt x="79" y="0"/>
                      </a:moveTo>
                      <a:lnTo>
                        <a:pt x="94" y="5"/>
                      </a:lnTo>
                      <a:lnTo>
                        <a:pt x="73" y="18"/>
                      </a:lnTo>
                      <a:lnTo>
                        <a:pt x="71" y="24"/>
                      </a:lnTo>
                      <a:lnTo>
                        <a:pt x="75" y="26"/>
                      </a:lnTo>
                      <a:lnTo>
                        <a:pt x="101" y="26"/>
                      </a:lnTo>
                      <a:lnTo>
                        <a:pt x="115" y="15"/>
                      </a:lnTo>
                      <a:lnTo>
                        <a:pt x="113" y="24"/>
                      </a:lnTo>
                      <a:lnTo>
                        <a:pt x="117" y="20"/>
                      </a:lnTo>
                      <a:lnTo>
                        <a:pt x="112" y="29"/>
                      </a:lnTo>
                      <a:lnTo>
                        <a:pt x="113" y="31"/>
                      </a:lnTo>
                      <a:lnTo>
                        <a:pt x="103" y="51"/>
                      </a:lnTo>
                      <a:lnTo>
                        <a:pt x="86" y="49"/>
                      </a:lnTo>
                      <a:lnTo>
                        <a:pt x="79" y="57"/>
                      </a:lnTo>
                      <a:lnTo>
                        <a:pt x="86" y="66"/>
                      </a:lnTo>
                      <a:lnTo>
                        <a:pt x="80" y="64"/>
                      </a:lnTo>
                      <a:lnTo>
                        <a:pt x="59" y="86"/>
                      </a:lnTo>
                      <a:lnTo>
                        <a:pt x="55" y="80"/>
                      </a:lnTo>
                      <a:lnTo>
                        <a:pt x="70" y="67"/>
                      </a:lnTo>
                      <a:lnTo>
                        <a:pt x="71" y="62"/>
                      </a:lnTo>
                      <a:lnTo>
                        <a:pt x="71" y="55"/>
                      </a:lnTo>
                      <a:lnTo>
                        <a:pt x="55" y="62"/>
                      </a:lnTo>
                      <a:lnTo>
                        <a:pt x="55" y="71"/>
                      </a:lnTo>
                      <a:lnTo>
                        <a:pt x="47" y="78"/>
                      </a:lnTo>
                      <a:lnTo>
                        <a:pt x="26" y="71"/>
                      </a:lnTo>
                      <a:lnTo>
                        <a:pt x="33" y="67"/>
                      </a:lnTo>
                      <a:lnTo>
                        <a:pt x="35" y="58"/>
                      </a:lnTo>
                      <a:lnTo>
                        <a:pt x="44" y="53"/>
                      </a:lnTo>
                      <a:lnTo>
                        <a:pt x="44" y="47"/>
                      </a:lnTo>
                      <a:lnTo>
                        <a:pt x="40" y="40"/>
                      </a:lnTo>
                      <a:lnTo>
                        <a:pt x="55" y="42"/>
                      </a:lnTo>
                      <a:lnTo>
                        <a:pt x="59" y="38"/>
                      </a:lnTo>
                      <a:lnTo>
                        <a:pt x="31" y="31"/>
                      </a:lnTo>
                      <a:lnTo>
                        <a:pt x="29" y="38"/>
                      </a:lnTo>
                      <a:lnTo>
                        <a:pt x="9" y="33"/>
                      </a:lnTo>
                      <a:lnTo>
                        <a:pt x="4" y="42"/>
                      </a:lnTo>
                      <a:lnTo>
                        <a:pt x="0" y="35"/>
                      </a:lnTo>
                      <a:lnTo>
                        <a:pt x="2" y="27"/>
                      </a:lnTo>
                      <a:lnTo>
                        <a:pt x="49" y="18"/>
                      </a:lnTo>
                      <a:lnTo>
                        <a:pt x="79" y="0"/>
                      </a:lnTo>
                    </a:path>
                  </a:pathLst>
                </a:custGeom>
                <a:no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19" name=""/>
                <p:cNvSpPr/>
                <p:nvPr/>
              </p:nvSpPr>
              <p:spPr>
                <a:xfrm>
                  <a:off x="4741920" y="3579480"/>
                  <a:ext cx="71280" cy="66600"/>
                </a:xfrm>
                <a:prstGeom prst="rect">
                  <a:avLst/>
                </a:prstGeom>
                <a:solidFill>
                  <a:srgbClr val="ccffcc"/>
                </a:solidFill>
                <a:ln w="0">
                  <a:noFill/>
                </a:ln>
              </p:spPr>
              <p:style>
                <a:lnRef idx="0"/>
                <a:fillRef idx="0"/>
                <a:effectRef idx="0"/>
                <a:fontRef idx="minor"/>
              </p:style>
              <p:txBody>
                <a:bodyPr wrap="none" lIns="90000" rIns="90000" tIns="19800" bIns="19800" anchor="ctr">
                  <a:noAutofit/>
                </a:bodyPr>
                <a:p>
                  <a:endParaRPr b="0" lang="en-US" sz="2400" strike="noStrike" u="none">
                    <a:solidFill>
                      <a:srgbClr val="000000"/>
                    </a:solidFill>
                    <a:effectLst/>
                    <a:uFillTx/>
                    <a:latin typeface="Times New Roman"/>
                  </a:endParaRPr>
                </a:p>
              </p:txBody>
            </p:sp>
            <p:sp>
              <p:nvSpPr>
                <p:cNvPr id="1220" name=""/>
                <p:cNvSpPr/>
                <p:nvPr/>
              </p:nvSpPr>
              <p:spPr>
                <a:xfrm>
                  <a:off x="4746600" y="3584160"/>
                  <a:ext cx="60480" cy="57240"/>
                </a:xfrm>
                <a:prstGeom prst="rect">
                  <a:avLst/>
                </a:prstGeom>
                <a:noFill/>
                <a:ln w="12600">
                  <a:solidFill>
                    <a:srgbClr val="99ff99"/>
                  </a:solidFill>
                  <a:miter/>
                </a:ln>
              </p:spPr>
              <p:style>
                <a:lnRef idx="0"/>
                <a:fillRef idx="0"/>
                <a:effectRef idx="0"/>
                <a:fontRef idx="minor"/>
              </p:style>
              <p:txBody>
                <a:bodyPr wrap="none" lIns="90000" rIns="90000" tIns="10440" bIns="10440" anchor="ctr">
                  <a:noAutofit/>
                </a:bodyPr>
                <a:p>
                  <a:endParaRPr b="0" lang="en-US" sz="2400" strike="noStrike" u="none">
                    <a:solidFill>
                      <a:srgbClr val="000000"/>
                    </a:solidFill>
                    <a:effectLst/>
                    <a:uFillTx/>
                    <a:latin typeface="Times New Roman"/>
                  </a:endParaRPr>
                </a:p>
              </p:txBody>
            </p:sp>
            <p:sp>
              <p:nvSpPr>
                <p:cNvPr id="1221" name=""/>
                <p:cNvSpPr/>
                <p:nvPr/>
              </p:nvSpPr>
              <p:spPr>
                <a:xfrm>
                  <a:off x="3006720" y="4676400"/>
                  <a:ext cx="225360" cy="93600"/>
                </a:xfrm>
                <a:custGeom>
                  <a:avLst/>
                  <a:gdLst/>
                  <a:ahLst/>
                  <a:rect l="l" t="t" r="r" b="b"/>
                  <a:pathLst>
                    <a:path w="161" h="68">
                      <a:moveTo>
                        <a:pt x="160" y="0"/>
                      </a:moveTo>
                      <a:lnTo>
                        <a:pt x="131" y="27"/>
                      </a:lnTo>
                      <a:lnTo>
                        <a:pt x="150" y="55"/>
                      </a:lnTo>
                      <a:lnTo>
                        <a:pt x="57" y="62"/>
                      </a:lnTo>
                      <a:lnTo>
                        <a:pt x="24" y="67"/>
                      </a:lnTo>
                      <a:lnTo>
                        <a:pt x="0" y="55"/>
                      </a:lnTo>
                    </a:path>
                  </a:pathLst>
                </a:custGeom>
                <a:no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22" name=""/>
                <p:cNvSpPr/>
                <p:nvPr/>
              </p:nvSpPr>
              <p:spPr>
                <a:xfrm>
                  <a:off x="2979720" y="4676400"/>
                  <a:ext cx="252360" cy="593640"/>
                </a:xfrm>
                <a:custGeom>
                  <a:avLst/>
                  <a:gdLst/>
                  <a:ahLst/>
                  <a:rect l="l" t="t" r="r" b="b"/>
                  <a:pathLst>
                    <a:path w="181" h="429">
                      <a:moveTo>
                        <a:pt x="180" y="0"/>
                      </a:moveTo>
                      <a:lnTo>
                        <a:pt x="145" y="4"/>
                      </a:lnTo>
                      <a:lnTo>
                        <a:pt x="127" y="20"/>
                      </a:lnTo>
                      <a:lnTo>
                        <a:pt x="107" y="69"/>
                      </a:lnTo>
                      <a:lnTo>
                        <a:pt x="67" y="113"/>
                      </a:lnTo>
                      <a:lnTo>
                        <a:pt x="49" y="199"/>
                      </a:lnTo>
                      <a:lnTo>
                        <a:pt x="36" y="220"/>
                      </a:lnTo>
                      <a:lnTo>
                        <a:pt x="28" y="271"/>
                      </a:lnTo>
                      <a:lnTo>
                        <a:pt x="4" y="304"/>
                      </a:lnTo>
                      <a:lnTo>
                        <a:pt x="0" y="361"/>
                      </a:lnTo>
                      <a:lnTo>
                        <a:pt x="2" y="370"/>
                      </a:lnTo>
                      <a:lnTo>
                        <a:pt x="23" y="381"/>
                      </a:lnTo>
                      <a:lnTo>
                        <a:pt x="52" y="421"/>
                      </a:lnTo>
                      <a:lnTo>
                        <a:pt x="49" y="428"/>
                      </a:lnTo>
                    </a:path>
                  </a:pathLst>
                </a:custGeom>
                <a:no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23" name=""/>
                <p:cNvSpPr/>
                <p:nvPr/>
              </p:nvSpPr>
              <p:spPr>
                <a:xfrm>
                  <a:off x="3006720" y="4676400"/>
                  <a:ext cx="225360" cy="111240"/>
                </a:xfrm>
                <a:custGeom>
                  <a:avLst/>
                  <a:gdLst/>
                  <a:ahLst/>
                  <a:rect l="l" t="t" r="r" b="b"/>
                  <a:pathLst>
                    <a:path w="161" h="81">
                      <a:moveTo>
                        <a:pt x="0" y="80"/>
                      </a:moveTo>
                      <a:lnTo>
                        <a:pt x="95" y="60"/>
                      </a:lnTo>
                      <a:lnTo>
                        <a:pt x="145" y="40"/>
                      </a:lnTo>
                      <a:lnTo>
                        <a:pt x="160" y="0"/>
                      </a:lnTo>
                    </a:path>
                  </a:pathLst>
                </a:custGeom>
                <a:no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24" name=""/>
                <p:cNvSpPr/>
                <p:nvPr/>
              </p:nvSpPr>
              <p:spPr>
                <a:xfrm>
                  <a:off x="3127320" y="4275000"/>
                  <a:ext cx="357120" cy="123840"/>
                </a:xfrm>
                <a:custGeom>
                  <a:avLst/>
                  <a:gdLst/>
                  <a:ahLst/>
                  <a:rect l="l" t="t" r="r" b="b"/>
                  <a:pathLst>
                    <a:path w="255" h="90">
                      <a:moveTo>
                        <a:pt x="254" y="89"/>
                      </a:moveTo>
                      <a:lnTo>
                        <a:pt x="242" y="64"/>
                      </a:lnTo>
                      <a:lnTo>
                        <a:pt x="209" y="53"/>
                      </a:lnTo>
                      <a:lnTo>
                        <a:pt x="205" y="57"/>
                      </a:lnTo>
                      <a:lnTo>
                        <a:pt x="187" y="46"/>
                      </a:lnTo>
                      <a:lnTo>
                        <a:pt x="149" y="31"/>
                      </a:lnTo>
                      <a:lnTo>
                        <a:pt x="131" y="22"/>
                      </a:lnTo>
                      <a:lnTo>
                        <a:pt x="107" y="17"/>
                      </a:lnTo>
                      <a:lnTo>
                        <a:pt x="99" y="18"/>
                      </a:lnTo>
                      <a:lnTo>
                        <a:pt x="80" y="11"/>
                      </a:lnTo>
                      <a:lnTo>
                        <a:pt x="76" y="6"/>
                      </a:lnTo>
                      <a:lnTo>
                        <a:pt x="56" y="0"/>
                      </a:lnTo>
                      <a:lnTo>
                        <a:pt x="0" y="7"/>
                      </a:lnTo>
                    </a:path>
                  </a:pathLst>
                </a:custGeom>
                <a:no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25" name=""/>
                <p:cNvSpPr/>
                <p:nvPr/>
              </p:nvSpPr>
              <p:spPr>
                <a:xfrm>
                  <a:off x="1995480" y="3066840"/>
                  <a:ext cx="247680" cy="153720"/>
                </a:xfrm>
                <a:custGeom>
                  <a:avLst/>
                  <a:gdLst/>
                  <a:ahLst/>
                  <a:rect l="l" t="t" r="r" b="b"/>
                  <a:pathLst>
                    <a:path w="177" h="111">
                      <a:moveTo>
                        <a:pt x="0" y="13"/>
                      </a:moveTo>
                      <a:lnTo>
                        <a:pt x="89" y="0"/>
                      </a:lnTo>
                      <a:lnTo>
                        <a:pt x="111" y="8"/>
                      </a:lnTo>
                      <a:lnTo>
                        <a:pt x="149" y="46"/>
                      </a:lnTo>
                      <a:lnTo>
                        <a:pt x="156" y="55"/>
                      </a:lnTo>
                      <a:lnTo>
                        <a:pt x="176" y="110"/>
                      </a:lnTo>
                    </a:path>
                  </a:pathLst>
                </a:custGeom>
                <a:no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26" name=""/>
                <p:cNvSpPr/>
                <p:nvPr/>
              </p:nvSpPr>
              <p:spPr>
                <a:xfrm flipV="1">
                  <a:off x="2009880" y="3029760"/>
                  <a:ext cx="0" cy="112680"/>
                </a:xfrm>
                <a:prstGeom prst="line">
                  <a:avLst/>
                </a:prstGeom>
                <a:ln w="1260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27" name=""/>
                <p:cNvSpPr/>
                <p:nvPr/>
              </p:nvSpPr>
              <p:spPr>
                <a:xfrm>
                  <a:off x="2151000" y="3053880"/>
                  <a:ext cx="17640" cy="25560"/>
                </a:xfrm>
                <a:custGeom>
                  <a:avLst/>
                  <a:gdLst/>
                  <a:ahLst/>
                  <a:rect l="l" t="t" r="r" b="b"/>
                  <a:pathLst>
                    <a:path w="13" h="18">
                      <a:moveTo>
                        <a:pt x="0" y="17"/>
                      </a:moveTo>
                      <a:lnTo>
                        <a:pt x="10" y="11"/>
                      </a:lnTo>
                      <a:lnTo>
                        <a:pt x="12" y="0"/>
                      </a:lnTo>
                    </a:path>
                  </a:pathLst>
                </a:custGeom>
                <a:noFill/>
                <a:ln cap="rnd" w="12600">
                  <a:solidFill>
                    <a:srgbClr val="ff0000"/>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1228" name=""/>
                <p:cNvSpPr/>
                <p:nvPr/>
              </p:nvSpPr>
              <p:spPr>
                <a:xfrm>
                  <a:off x="2203560" y="3106440"/>
                  <a:ext cx="73080" cy="25560"/>
                </a:xfrm>
                <a:custGeom>
                  <a:avLst/>
                  <a:gdLst/>
                  <a:ahLst/>
                  <a:rect l="l" t="t" r="r" b="b"/>
                  <a:pathLst>
                    <a:path w="52" h="18">
                      <a:moveTo>
                        <a:pt x="0" y="17"/>
                      </a:moveTo>
                      <a:lnTo>
                        <a:pt x="35" y="2"/>
                      </a:lnTo>
                      <a:lnTo>
                        <a:pt x="51" y="0"/>
                      </a:lnTo>
                    </a:path>
                  </a:pathLst>
                </a:custGeom>
                <a:noFill/>
                <a:ln cap="rnd" w="12600">
                  <a:solidFill>
                    <a:srgbClr val="ff0000"/>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1229" name=""/>
                <p:cNvSpPr/>
                <p:nvPr/>
              </p:nvSpPr>
              <p:spPr>
                <a:xfrm>
                  <a:off x="2241720" y="2847600"/>
                  <a:ext cx="295200" cy="372960"/>
                </a:xfrm>
                <a:custGeom>
                  <a:avLst/>
                  <a:gdLst/>
                  <a:ahLst/>
                  <a:rect l="l" t="t" r="r" b="b"/>
                  <a:pathLst>
                    <a:path w="211" h="269">
                      <a:moveTo>
                        <a:pt x="0" y="268"/>
                      </a:moveTo>
                      <a:lnTo>
                        <a:pt x="17" y="240"/>
                      </a:lnTo>
                      <a:lnTo>
                        <a:pt x="33" y="193"/>
                      </a:lnTo>
                      <a:lnTo>
                        <a:pt x="59" y="158"/>
                      </a:lnTo>
                      <a:lnTo>
                        <a:pt x="64" y="155"/>
                      </a:lnTo>
                      <a:lnTo>
                        <a:pt x="104" y="131"/>
                      </a:lnTo>
                      <a:lnTo>
                        <a:pt x="121" y="124"/>
                      </a:lnTo>
                      <a:lnTo>
                        <a:pt x="130" y="107"/>
                      </a:lnTo>
                      <a:lnTo>
                        <a:pt x="130" y="100"/>
                      </a:lnTo>
                      <a:lnTo>
                        <a:pt x="130" y="56"/>
                      </a:lnTo>
                      <a:lnTo>
                        <a:pt x="170" y="14"/>
                      </a:lnTo>
                      <a:lnTo>
                        <a:pt x="182" y="7"/>
                      </a:lnTo>
                      <a:lnTo>
                        <a:pt x="194" y="7"/>
                      </a:lnTo>
                      <a:lnTo>
                        <a:pt x="210" y="0"/>
                      </a:lnTo>
                    </a:path>
                  </a:pathLst>
                </a:custGeom>
                <a:no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30" name=""/>
                <p:cNvSpPr/>
                <p:nvPr/>
              </p:nvSpPr>
              <p:spPr>
                <a:xfrm>
                  <a:off x="2274840" y="3078000"/>
                  <a:ext cx="85680" cy="29880"/>
                </a:xfrm>
                <a:custGeom>
                  <a:avLst/>
                  <a:gdLst/>
                  <a:ahLst/>
                  <a:rect l="l" t="t" r="r" b="b"/>
                  <a:pathLst>
                    <a:path w="61" h="22">
                      <a:moveTo>
                        <a:pt x="0" y="21"/>
                      </a:moveTo>
                      <a:lnTo>
                        <a:pt x="29" y="0"/>
                      </a:lnTo>
                      <a:lnTo>
                        <a:pt x="52" y="14"/>
                      </a:lnTo>
                      <a:lnTo>
                        <a:pt x="60" y="10"/>
                      </a:lnTo>
                    </a:path>
                  </a:pathLst>
                </a:custGeom>
                <a:noFill/>
                <a:ln cap="rnd" w="12600">
                  <a:solidFill>
                    <a:srgbClr val="ff0000"/>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1231" name=""/>
                <p:cNvSpPr/>
                <p:nvPr/>
              </p:nvSpPr>
              <p:spPr>
                <a:xfrm>
                  <a:off x="2301840" y="3047760"/>
                  <a:ext cx="30240" cy="15840"/>
                </a:xfrm>
                <a:custGeom>
                  <a:avLst/>
                  <a:gdLst/>
                  <a:ahLst/>
                  <a:rect l="l" t="t" r="r" b="b"/>
                  <a:pathLst>
                    <a:path w="22" h="12">
                      <a:moveTo>
                        <a:pt x="0" y="0"/>
                      </a:moveTo>
                      <a:lnTo>
                        <a:pt x="7" y="7"/>
                      </a:lnTo>
                      <a:lnTo>
                        <a:pt x="21" y="11"/>
                      </a:lnTo>
                    </a:path>
                  </a:pathLst>
                </a:custGeom>
                <a:noFill/>
                <a:ln cap="rnd" w="12600">
                  <a:solidFill>
                    <a:srgbClr val="ff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1232" name=""/>
                <p:cNvSpPr/>
                <p:nvPr/>
              </p:nvSpPr>
              <p:spPr>
                <a:xfrm>
                  <a:off x="2127240" y="2928600"/>
                  <a:ext cx="298440" cy="69840"/>
                </a:xfrm>
                <a:custGeom>
                  <a:avLst/>
                  <a:gdLst/>
                  <a:ahLst/>
                  <a:rect l="l" t="t" r="r" b="b"/>
                  <a:pathLst>
                    <a:path w="213" h="50">
                      <a:moveTo>
                        <a:pt x="0" y="0"/>
                      </a:moveTo>
                      <a:lnTo>
                        <a:pt x="55" y="4"/>
                      </a:lnTo>
                      <a:lnTo>
                        <a:pt x="75" y="22"/>
                      </a:lnTo>
                      <a:lnTo>
                        <a:pt x="195" y="31"/>
                      </a:lnTo>
                      <a:lnTo>
                        <a:pt x="212" y="49"/>
                      </a:lnTo>
                    </a:path>
                  </a:pathLst>
                </a:custGeom>
                <a:noFill/>
                <a:ln cap="rnd" w="12600">
                  <a:solidFill>
                    <a:srgbClr val="ff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1233" name=""/>
                <p:cNvSpPr/>
                <p:nvPr/>
              </p:nvSpPr>
              <p:spPr>
                <a:xfrm>
                  <a:off x="2424240" y="2928600"/>
                  <a:ext cx="131760" cy="58680"/>
                </a:xfrm>
                <a:custGeom>
                  <a:avLst/>
                  <a:gdLst/>
                  <a:ahLst/>
                  <a:rect l="l" t="t" r="r" b="b"/>
                  <a:pathLst>
                    <a:path w="95" h="43">
                      <a:moveTo>
                        <a:pt x="0" y="42"/>
                      </a:moveTo>
                      <a:lnTo>
                        <a:pt x="43" y="7"/>
                      </a:lnTo>
                      <a:lnTo>
                        <a:pt x="64" y="6"/>
                      </a:lnTo>
                      <a:lnTo>
                        <a:pt x="74" y="4"/>
                      </a:lnTo>
                      <a:lnTo>
                        <a:pt x="85" y="4"/>
                      </a:lnTo>
                      <a:lnTo>
                        <a:pt x="94" y="0"/>
                      </a:lnTo>
                    </a:path>
                  </a:pathLst>
                </a:custGeom>
                <a:noFill/>
                <a:ln cap="rnd" w="12600">
                  <a:solidFill>
                    <a:srgbClr val="ff0000"/>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1234" name=""/>
                <p:cNvSpPr/>
                <p:nvPr/>
              </p:nvSpPr>
              <p:spPr>
                <a:xfrm>
                  <a:off x="2476440" y="2757240"/>
                  <a:ext cx="61920" cy="182520"/>
                </a:xfrm>
                <a:custGeom>
                  <a:avLst/>
                  <a:gdLst/>
                  <a:ahLst/>
                  <a:rect l="l" t="t" r="r" b="b"/>
                  <a:pathLst>
                    <a:path w="44" h="132">
                      <a:moveTo>
                        <a:pt x="5" y="131"/>
                      </a:moveTo>
                      <a:lnTo>
                        <a:pt x="0" y="46"/>
                      </a:lnTo>
                      <a:lnTo>
                        <a:pt x="19" y="0"/>
                      </a:lnTo>
                      <a:lnTo>
                        <a:pt x="27" y="2"/>
                      </a:lnTo>
                      <a:lnTo>
                        <a:pt x="43" y="2"/>
                      </a:lnTo>
                    </a:path>
                  </a:pathLst>
                </a:custGeom>
                <a:no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35" name=""/>
                <p:cNvSpPr/>
                <p:nvPr/>
              </p:nvSpPr>
              <p:spPr>
                <a:xfrm>
                  <a:off x="2516400" y="2906280"/>
                  <a:ext cx="1440" cy="1800"/>
                </a:xfrm>
                <a:prstGeom prst="line">
                  <a:avLst/>
                </a:prstGeom>
                <a:ln w="12600">
                  <a:solidFill>
                    <a:srgbClr val="ff0000"/>
                  </a:solidFill>
                  <a:miter/>
                </a:ln>
              </p:spPr>
              <p:style>
                <a:lnRef idx="0"/>
                <a:fillRef idx="0"/>
                <a:effectRef idx="0"/>
                <a:fontRef idx="minor"/>
              </p:style>
              <p:txBody>
                <a:bodyPr lIns="90000" rIns="90000" tIns="-45000" bIns="-45000" anchor="ctr">
                  <a:noAutofit/>
                </a:bodyPr>
                <a:p>
                  <a:endParaRPr b="0" lang="en-US" sz="2400" strike="noStrike" u="none">
                    <a:solidFill>
                      <a:srgbClr val="000000"/>
                    </a:solidFill>
                    <a:effectLst/>
                    <a:uFillTx/>
                    <a:latin typeface="Times New Roman"/>
                  </a:endParaRPr>
                </a:p>
              </p:txBody>
            </p:sp>
            <p:sp>
              <p:nvSpPr>
                <p:cNvPr id="1236" name=""/>
                <p:cNvSpPr/>
                <p:nvPr/>
              </p:nvSpPr>
              <p:spPr>
                <a:xfrm>
                  <a:off x="2443320" y="2800080"/>
                  <a:ext cx="34920" cy="44280"/>
                </a:xfrm>
                <a:custGeom>
                  <a:avLst/>
                  <a:gdLst/>
                  <a:ahLst/>
                  <a:rect l="l" t="t" r="r" b="b"/>
                  <a:pathLst>
                    <a:path w="25" h="32">
                      <a:moveTo>
                        <a:pt x="24" y="26"/>
                      </a:moveTo>
                      <a:lnTo>
                        <a:pt x="0" y="31"/>
                      </a:lnTo>
                      <a:lnTo>
                        <a:pt x="0" y="0"/>
                      </a:lnTo>
                    </a:path>
                  </a:pathLst>
                </a:custGeom>
                <a:noFill/>
                <a:ln cap="rnd" w="12600">
                  <a:solidFill>
                    <a:srgbClr val="ff0000"/>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1237" name=""/>
                <p:cNvSpPr/>
                <p:nvPr/>
              </p:nvSpPr>
              <p:spPr>
                <a:xfrm>
                  <a:off x="2473200" y="2862000"/>
                  <a:ext cx="0" cy="0"/>
                </a:xfrm>
                <a:prstGeom prst="line">
                  <a:avLst/>
                </a:prstGeom>
                <a:ln w="1260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38" name=""/>
                <p:cNvSpPr/>
                <p:nvPr/>
              </p:nvSpPr>
              <p:spPr>
                <a:xfrm>
                  <a:off x="2403360" y="2898360"/>
                  <a:ext cx="1800" cy="1800"/>
                </a:xfrm>
                <a:prstGeom prst="line">
                  <a:avLst/>
                </a:prstGeom>
                <a:ln w="12600">
                  <a:solidFill>
                    <a:srgbClr val="ff0000"/>
                  </a:solidFill>
                  <a:miter/>
                </a:ln>
              </p:spPr>
              <p:style>
                <a:lnRef idx="0"/>
                <a:fillRef idx="0"/>
                <a:effectRef idx="0"/>
                <a:fontRef idx="minor"/>
              </p:style>
              <p:txBody>
                <a:bodyPr lIns="90000" rIns="90000" tIns="-45000" bIns="-45000" anchor="ctr">
                  <a:noAutofit/>
                </a:bodyPr>
                <a:p>
                  <a:endParaRPr b="0" lang="en-US" sz="2400" strike="noStrike" u="none">
                    <a:solidFill>
                      <a:srgbClr val="000000"/>
                    </a:solidFill>
                    <a:effectLst/>
                    <a:uFillTx/>
                    <a:latin typeface="Times New Roman"/>
                  </a:endParaRPr>
                </a:p>
              </p:txBody>
            </p:sp>
            <p:sp>
              <p:nvSpPr>
                <p:cNvPr id="1239" name=""/>
                <p:cNvSpPr/>
                <p:nvPr/>
              </p:nvSpPr>
              <p:spPr>
                <a:xfrm>
                  <a:off x="2424240" y="2820600"/>
                  <a:ext cx="20520" cy="28800"/>
                </a:xfrm>
                <a:custGeom>
                  <a:avLst/>
                  <a:gdLst/>
                  <a:ahLst/>
                  <a:rect l="l" t="t" r="r" b="b"/>
                  <a:pathLst>
                    <a:path w="15" h="21">
                      <a:moveTo>
                        <a:pt x="14" y="0"/>
                      </a:moveTo>
                      <a:lnTo>
                        <a:pt x="9" y="0"/>
                      </a:lnTo>
                      <a:lnTo>
                        <a:pt x="0" y="5"/>
                      </a:lnTo>
                      <a:lnTo>
                        <a:pt x="0" y="20"/>
                      </a:lnTo>
                    </a:path>
                  </a:pathLst>
                </a:custGeom>
                <a:noFill/>
                <a:ln cap="rnd" w="12600">
                  <a:solidFill>
                    <a:srgbClr val="ff0000"/>
                  </a:solidFill>
                  <a:round/>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1240" name=""/>
                <p:cNvSpPr/>
                <p:nvPr/>
              </p:nvSpPr>
              <p:spPr>
                <a:xfrm flipH="1" flipV="1">
                  <a:off x="2338560" y="2981160"/>
                  <a:ext cx="115920" cy="102960"/>
                </a:xfrm>
                <a:prstGeom prst="line">
                  <a:avLst/>
                </a:prstGeom>
                <a:ln w="12600">
                  <a:solidFill>
                    <a:srgbClr val="00ff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41" name=""/>
                <p:cNvSpPr/>
                <p:nvPr/>
              </p:nvSpPr>
              <p:spPr>
                <a:xfrm>
                  <a:off x="2155680" y="2773080"/>
                  <a:ext cx="382680" cy="206280"/>
                </a:xfrm>
                <a:custGeom>
                  <a:avLst/>
                  <a:gdLst/>
                  <a:ahLst/>
                  <a:rect l="l" t="t" r="r" b="b"/>
                  <a:pathLst>
                    <a:path w="273" h="150">
                      <a:moveTo>
                        <a:pt x="0" y="0"/>
                      </a:moveTo>
                      <a:lnTo>
                        <a:pt x="89" y="26"/>
                      </a:lnTo>
                      <a:lnTo>
                        <a:pt x="142" y="60"/>
                      </a:lnTo>
                      <a:lnTo>
                        <a:pt x="172" y="77"/>
                      </a:lnTo>
                      <a:lnTo>
                        <a:pt x="210" y="97"/>
                      </a:lnTo>
                      <a:lnTo>
                        <a:pt x="237" y="119"/>
                      </a:lnTo>
                      <a:lnTo>
                        <a:pt x="254" y="128"/>
                      </a:lnTo>
                      <a:lnTo>
                        <a:pt x="272" y="149"/>
                      </a:lnTo>
                    </a:path>
                  </a:pathLst>
                </a:custGeom>
                <a:no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2" name=""/>
                <p:cNvSpPr/>
                <p:nvPr/>
              </p:nvSpPr>
              <p:spPr>
                <a:xfrm>
                  <a:off x="2387520" y="2936520"/>
                  <a:ext cx="230400" cy="115920"/>
                </a:xfrm>
                <a:custGeom>
                  <a:avLst/>
                  <a:gdLst/>
                  <a:ahLst/>
                  <a:rect l="l" t="t" r="r" b="b"/>
                  <a:pathLst>
                    <a:path w="165" h="83">
                      <a:moveTo>
                        <a:pt x="17" y="82"/>
                      </a:moveTo>
                      <a:lnTo>
                        <a:pt x="0" y="67"/>
                      </a:lnTo>
                      <a:lnTo>
                        <a:pt x="12" y="54"/>
                      </a:lnTo>
                      <a:lnTo>
                        <a:pt x="19" y="51"/>
                      </a:lnTo>
                      <a:lnTo>
                        <a:pt x="24" y="38"/>
                      </a:lnTo>
                      <a:lnTo>
                        <a:pt x="42" y="25"/>
                      </a:lnTo>
                      <a:lnTo>
                        <a:pt x="71" y="20"/>
                      </a:lnTo>
                      <a:lnTo>
                        <a:pt x="80" y="16"/>
                      </a:lnTo>
                      <a:lnTo>
                        <a:pt x="107" y="16"/>
                      </a:lnTo>
                      <a:lnTo>
                        <a:pt x="124" y="14"/>
                      </a:lnTo>
                      <a:lnTo>
                        <a:pt x="154" y="12"/>
                      </a:lnTo>
                      <a:lnTo>
                        <a:pt x="164" y="7"/>
                      </a:lnTo>
                      <a:lnTo>
                        <a:pt x="159" y="0"/>
                      </a:lnTo>
                    </a:path>
                  </a:pathLst>
                </a:custGeom>
                <a:no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3" name=""/>
                <p:cNvSpPr/>
                <p:nvPr/>
              </p:nvSpPr>
              <p:spPr>
                <a:xfrm>
                  <a:off x="2390760" y="3008160"/>
                  <a:ext cx="82440" cy="25200"/>
                </a:xfrm>
                <a:custGeom>
                  <a:avLst/>
                  <a:gdLst/>
                  <a:ahLst/>
                  <a:rect l="l" t="t" r="r" b="b"/>
                  <a:pathLst>
                    <a:path w="58" h="19">
                      <a:moveTo>
                        <a:pt x="57" y="0"/>
                      </a:moveTo>
                      <a:lnTo>
                        <a:pt x="31" y="7"/>
                      </a:lnTo>
                      <a:lnTo>
                        <a:pt x="19" y="12"/>
                      </a:lnTo>
                      <a:lnTo>
                        <a:pt x="0" y="18"/>
                      </a:lnTo>
                    </a:path>
                  </a:pathLst>
                </a:custGeom>
                <a:noFill/>
                <a:ln cap="rnd" w="12600">
                  <a:solidFill>
                    <a:srgbClr val="ff0000"/>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1244" name=""/>
                <p:cNvSpPr/>
                <p:nvPr/>
              </p:nvSpPr>
              <p:spPr>
                <a:xfrm>
                  <a:off x="2381400" y="3030120"/>
                  <a:ext cx="21960" cy="15840"/>
                </a:xfrm>
                <a:custGeom>
                  <a:avLst/>
                  <a:gdLst/>
                  <a:ahLst/>
                  <a:rect l="l" t="t" r="r" b="b"/>
                  <a:pathLst>
                    <a:path w="16" h="12">
                      <a:moveTo>
                        <a:pt x="15" y="9"/>
                      </a:moveTo>
                      <a:lnTo>
                        <a:pt x="0" y="11"/>
                      </a:lnTo>
                      <a:lnTo>
                        <a:pt x="4" y="0"/>
                      </a:lnTo>
                    </a:path>
                  </a:pathLst>
                </a:custGeom>
                <a:noFill/>
                <a:ln cap="rnd" w="12600">
                  <a:solidFill>
                    <a:srgbClr val="ff0000"/>
                  </a:solidFill>
                  <a:round/>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1245" name=""/>
                <p:cNvSpPr/>
                <p:nvPr/>
              </p:nvSpPr>
              <p:spPr>
                <a:xfrm>
                  <a:off x="2610000" y="2946240"/>
                  <a:ext cx="28440" cy="10800"/>
                </a:xfrm>
                <a:custGeom>
                  <a:avLst/>
                  <a:gdLst/>
                  <a:ahLst/>
                  <a:rect l="l" t="t" r="r" b="b"/>
                  <a:pathLst>
                    <a:path w="21" h="8">
                      <a:moveTo>
                        <a:pt x="20" y="0"/>
                      </a:moveTo>
                      <a:lnTo>
                        <a:pt x="5" y="0"/>
                      </a:lnTo>
                      <a:lnTo>
                        <a:pt x="0" y="7"/>
                      </a:lnTo>
                    </a:path>
                  </a:pathLst>
                </a:custGeom>
                <a:noFill/>
                <a:ln cap="rnd" w="12600">
                  <a:solidFill>
                    <a:srgbClr val="ff0000"/>
                  </a:solidFill>
                  <a:round/>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1246" name=""/>
                <p:cNvSpPr/>
                <p:nvPr/>
              </p:nvSpPr>
              <p:spPr>
                <a:xfrm>
                  <a:off x="2394000" y="2965320"/>
                  <a:ext cx="103320" cy="64800"/>
                </a:xfrm>
                <a:custGeom>
                  <a:avLst/>
                  <a:gdLst/>
                  <a:ahLst/>
                  <a:rect l="l" t="t" r="r" b="b"/>
                  <a:pathLst>
                    <a:path w="74" h="48">
                      <a:moveTo>
                        <a:pt x="73" y="0"/>
                      </a:moveTo>
                      <a:lnTo>
                        <a:pt x="64" y="3"/>
                      </a:lnTo>
                      <a:lnTo>
                        <a:pt x="40" y="7"/>
                      </a:lnTo>
                      <a:lnTo>
                        <a:pt x="24" y="20"/>
                      </a:lnTo>
                      <a:lnTo>
                        <a:pt x="17" y="31"/>
                      </a:lnTo>
                      <a:lnTo>
                        <a:pt x="10" y="36"/>
                      </a:lnTo>
                      <a:lnTo>
                        <a:pt x="0" y="47"/>
                      </a:lnTo>
                    </a:path>
                  </a:pathLst>
                </a:custGeom>
                <a:noFill/>
                <a:ln cap="rnd" w="12600">
                  <a:solidFill>
                    <a:srgbClr val="ff0000"/>
                  </a:solidFill>
                  <a:round/>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1247" name=""/>
                <p:cNvSpPr/>
                <p:nvPr/>
              </p:nvSpPr>
              <p:spPr>
                <a:xfrm>
                  <a:off x="2365560" y="3079440"/>
                  <a:ext cx="99720" cy="233280"/>
                </a:xfrm>
                <a:custGeom>
                  <a:avLst/>
                  <a:gdLst/>
                  <a:ahLst/>
                  <a:rect l="l" t="t" r="r" b="b"/>
                  <a:pathLst>
                    <a:path w="72" h="169">
                      <a:moveTo>
                        <a:pt x="42" y="0"/>
                      </a:moveTo>
                      <a:lnTo>
                        <a:pt x="40" y="26"/>
                      </a:lnTo>
                      <a:lnTo>
                        <a:pt x="71" y="104"/>
                      </a:lnTo>
                      <a:lnTo>
                        <a:pt x="47" y="110"/>
                      </a:lnTo>
                      <a:lnTo>
                        <a:pt x="0" y="137"/>
                      </a:lnTo>
                      <a:lnTo>
                        <a:pt x="7" y="159"/>
                      </a:lnTo>
                      <a:lnTo>
                        <a:pt x="0" y="168"/>
                      </a:lnTo>
                    </a:path>
                  </a:pathLst>
                </a:custGeom>
                <a:no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8" name=""/>
                <p:cNvSpPr/>
                <p:nvPr/>
              </p:nvSpPr>
              <p:spPr>
                <a:xfrm>
                  <a:off x="2325600" y="3214440"/>
                  <a:ext cx="135000" cy="46080"/>
                </a:xfrm>
                <a:custGeom>
                  <a:avLst/>
                  <a:gdLst/>
                  <a:ahLst/>
                  <a:rect l="l" t="t" r="r" b="b"/>
                  <a:pathLst>
                    <a:path w="96" h="34">
                      <a:moveTo>
                        <a:pt x="95" y="0"/>
                      </a:moveTo>
                      <a:lnTo>
                        <a:pt x="78" y="2"/>
                      </a:lnTo>
                      <a:lnTo>
                        <a:pt x="31" y="27"/>
                      </a:lnTo>
                      <a:lnTo>
                        <a:pt x="19" y="25"/>
                      </a:lnTo>
                      <a:lnTo>
                        <a:pt x="0" y="33"/>
                      </a:lnTo>
                    </a:path>
                  </a:pathLst>
                </a:custGeom>
                <a:noFill/>
                <a:ln cap="rnd" w="12600">
                  <a:solidFill>
                    <a:srgbClr val="ff00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249" name=""/>
                <p:cNvSpPr/>
                <p:nvPr/>
              </p:nvSpPr>
              <p:spPr>
                <a:xfrm>
                  <a:off x="2346480" y="3211200"/>
                  <a:ext cx="79200" cy="71280"/>
                </a:xfrm>
                <a:custGeom>
                  <a:avLst/>
                  <a:gdLst/>
                  <a:ahLst/>
                  <a:rect l="l" t="t" r="r" b="b"/>
                  <a:pathLst>
                    <a:path w="57" h="52">
                      <a:moveTo>
                        <a:pt x="56" y="7"/>
                      </a:moveTo>
                      <a:lnTo>
                        <a:pt x="49" y="0"/>
                      </a:lnTo>
                      <a:lnTo>
                        <a:pt x="20" y="0"/>
                      </a:lnTo>
                      <a:lnTo>
                        <a:pt x="0" y="51"/>
                      </a:lnTo>
                    </a:path>
                  </a:pathLst>
                </a:custGeom>
                <a:noFill/>
                <a:ln cap="rnd" w="12600">
                  <a:solidFill>
                    <a:srgbClr val="ff0000"/>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250" name=""/>
                <p:cNvSpPr/>
                <p:nvPr/>
              </p:nvSpPr>
              <p:spPr>
                <a:xfrm>
                  <a:off x="2244600" y="3180960"/>
                  <a:ext cx="128880" cy="52560"/>
                </a:xfrm>
                <a:custGeom>
                  <a:avLst/>
                  <a:gdLst/>
                  <a:ahLst/>
                  <a:rect l="l" t="t" r="r" b="b"/>
                  <a:pathLst>
                    <a:path w="92" h="38">
                      <a:moveTo>
                        <a:pt x="22" y="37"/>
                      </a:moveTo>
                      <a:lnTo>
                        <a:pt x="27" y="22"/>
                      </a:lnTo>
                      <a:lnTo>
                        <a:pt x="27" y="8"/>
                      </a:lnTo>
                      <a:lnTo>
                        <a:pt x="65" y="8"/>
                      </a:lnTo>
                      <a:lnTo>
                        <a:pt x="91" y="29"/>
                      </a:lnTo>
                      <a:lnTo>
                        <a:pt x="74" y="29"/>
                      </a:lnTo>
                      <a:lnTo>
                        <a:pt x="15" y="0"/>
                      </a:lnTo>
                      <a:lnTo>
                        <a:pt x="0" y="4"/>
                      </a:lnTo>
                    </a:path>
                  </a:pathLst>
                </a:custGeom>
                <a:noFill/>
                <a:ln cap="rnd" w="12600">
                  <a:solidFill>
                    <a:srgbClr val="ff0000"/>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251" name=""/>
                <p:cNvSpPr/>
                <p:nvPr/>
              </p:nvSpPr>
              <p:spPr>
                <a:xfrm>
                  <a:off x="2381400" y="3258720"/>
                  <a:ext cx="31680" cy="54000"/>
                </a:xfrm>
                <a:custGeom>
                  <a:avLst/>
                  <a:gdLst/>
                  <a:ahLst/>
                  <a:rect l="l" t="t" r="r" b="b"/>
                  <a:pathLst>
                    <a:path w="22" h="39">
                      <a:moveTo>
                        <a:pt x="0" y="0"/>
                      </a:moveTo>
                      <a:lnTo>
                        <a:pt x="21" y="25"/>
                      </a:lnTo>
                      <a:lnTo>
                        <a:pt x="21" y="38"/>
                      </a:lnTo>
                    </a:path>
                  </a:pathLst>
                </a:custGeom>
                <a:noFill/>
                <a:ln cap="rnd" w="12600">
                  <a:solidFill>
                    <a:srgbClr val="ff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252" name=""/>
                <p:cNvSpPr/>
                <p:nvPr/>
              </p:nvSpPr>
              <p:spPr>
                <a:xfrm flipV="1">
                  <a:off x="2419560" y="3242880"/>
                  <a:ext cx="0" cy="100080"/>
                </a:xfrm>
                <a:prstGeom prst="line">
                  <a:avLst/>
                </a:prstGeom>
                <a:ln w="1260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53" name=""/>
                <p:cNvSpPr/>
                <p:nvPr/>
              </p:nvSpPr>
              <p:spPr>
                <a:xfrm>
                  <a:off x="2443320" y="3225600"/>
                  <a:ext cx="25200" cy="50760"/>
                </a:xfrm>
                <a:custGeom>
                  <a:avLst/>
                  <a:gdLst/>
                  <a:ahLst/>
                  <a:rect l="l" t="t" r="r" b="b"/>
                  <a:pathLst>
                    <a:path w="18" h="36">
                      <a:moveTo>
                        <a:pt x="2" y="0"/>
                      </a:moveTo>
                      <a:lnTo>
                        <a:pt x="17" y="18"/>
                      </a:lnTo>
                      <a:lnTo>
                        <a:pt x="0" y="35"/>
                      </a:lnTo>
                    </a:path>
                  </a:pathLst>
                </a:custGeom>
                <a:noFill/>
                <a:ln cap="rnd" w="12600">
                  <a:solidFill>
                    <a:srgbClr val="ff0000"/>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254" name=""/>
                <p:cNvSpPr/>
                <p:nvPr/>
              </p:nvSpPr>
              <p:spPr>
                <a:xfrm>
                  <a:off x="2374920" y="3192120"/>
                  <a:ext cx="382680" cy="136440"/>
                </a:xfrm>
                <a:custGeom>
                  <a:avLst/>
                  <a:gdLst/>
                  <a:ahLst/>
                  <a:rect l="l" t="t" r="r" b="b"/>
                  <a:pathLst>
                    <a:path w="274" h="98">
                      <a:moveTo>
                        <a:pt x="4" y="88"/>
                      </a:moveTo>
                      <a:lnTo>
                        <a:pt x="0" y="73"/>
                      </a:lnTo>
                      <a:lnTo>
                        <a:pt x="7" y="55"/>
                      </a:lnTo>
                      <a:lnTo>
                        <a:pt x="54" y="30"/>
                      </a:lnTo>
                      <a:lnTo>
                        <a:pt x="76" y="20"/>
                      </a:lnTo>
                      <a:lnTo>
                        <a:pt x="104" y="15"/>
                      </a:lnTo>
                      <a:lnTo>
                        <a:pt x="179" y="0"/>
                      </a:lnTo>
                      <a:lnTo>
                        <a:pt x="189" y="4"/>
                      </a:lnTo>
                      <a:lnTo>
                        <a:pt x="250" y="24"/>
                      </a:lnTo>
                      <a:lnTo>
                        <a:pt x="264" y="48"/>
                      </a:lnTo>
                      <a:lnTo>
                        <a:pt x="273" y="77"/>
                      </a:lnTo>
                      <a:lnTo>
                        <a:pt x="269" y="97"/>
                      </a:lnTo>
                    </a:path>
                  </a:pathLst>
                </a:custGeom>
                <a:no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55" name=""/>
                <p:cNvSpPr/>
                <p:nvPr/>
              </p:nvSpPr>
              <p:spPr>
                <a:xfrm flipH="1">
                  <a:off x="2464920" y="3227040"/>
                  <a:ext cx="111240" cy="1800"/>
                </a:xfrm>
                <a:prstGeom prst="line">
                  <a:avLst/>
                </a:prstGeom>
                <a:ln w="12600">
                  <a:solidFill>
                    <a:srgbClr val="000000"/>
                  </a:solidFill>
                  <a:miter/>
                </a:ln>
              </p:spPr>
              <p:style>
                <a:lnRef idx="0"/>
                <a:fillRef idx="0"/>
                <a:effectRef idx="0"/>
                <a:fontRef idx="minor"/>
              </p:style>
              <p:txBody>
                <a:bodyPr lIns="90000" rIns="90000" tIns="-45000" bIns="-45000" anchor="ctr">
                  <a:noAutofit/>
                </a:bodyPr>
                <a:p>
                  <a:endParaRPr b="0" lang="en-US" sz="2400" strike="noStrike" u="none">
                    <a:solidFill>
                      <a:srgbClr val="000000"/>
                    </a:solidFill>
                    <a:effectLst/>
                    <a:uFillTx/>
                    <a:latin typeface="Times New Roman"/>
                  </a:endParaRPr>
                </a:p>
              </p:txBody>
            </p:sp>
            <p:sp>
              <p:nvSpPr>
                <p:cNvPr id="1256" name=""/>
                <p:cNvSpPr/>
                <p:nvPr/>
              </p:nvSpPr>
              <p:spPr>
                <a:xfrm>
                  <a:off x="2551320" y="3227040"/>
                  <a:ext cx="1440" cy="0"/>
                </a:xfrm>
                <a:prstGeom prst="line">
                  <a:avLst/>
                </a:prstGeom>
                <a:ln w="1260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57" name=""/>
                <p:cNvSpPr/>
                <p:nvPr/>
              </p:nvSpPr>
              <p:spPr>
                <a:xfrm flipV="1">
                  <a:off x="2712960" y="3177720"/>
                  <a:ext cx="0" cy="114480"/>
                </a:xfrm>
                <a:prstGeom prst="line">
                  <a:avLst/>
                </a:prstGeom>
                <a:ln w="1260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58" name=""/>
                <p:cNvSpPr/>
                <p:nvPr/>
              </p:nvSpPr>
              <p:spPr>
                <a:xfrm>
                  <a:off x="2708280" y="3238200"/>
                  <a:ext cx="23760" cy="11160"/>
                </a:xfrm>
                <a:custGeom>
                  <a:avLst/>
                  <a:gdLst/>
                  <a:ahLst/>
                  <a:rect l="l" t="t" r="r" b="b"/>
                  <a:pathLst>
                    <a:path w="18" h="8">
                      <a:moveTo>
                        <a:pt x="0" y="0"/>
                      </a:moveTo>
                      <a:lnTo>
                        <a:pt x="10" y="7"/>
                      </a:lnTo>
                      <a:lnTo>
                        <a:pt x="17" y="0"/>
                      </a:lnTo>
                    </a:path>
                  </a:pathLst>
                </a:custGeom>
                <a:noFill/>
                <a:ln cap="rnd" w="12600">
                  <a:solidFill>
                    <a:srgbClr val="ff0000"/>
                  </a:solidFill>
                  <a:round/>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1259" name=""/>
                <p:cNvSpPr/>
                <p:nvPr/>
              </p:nvSpPr>
              <p:spPr>
                <a:xfrm>
                  <a:off x="2709720" y="3254040"/>
                  <a:ext cx="30240" cy="36720"/>
                </a:xfrm>
                <a:custGeom>
                  <a:avLst/>
                  <a:gdLst/>
                  <a:ahLst/>
                  <a:rect l="l" t="t" r="r" b="b"/>
                  <a:pathLst>
                    <a:path w="21" h="27">
                      <a:moveTo>
                        <a:pt x="20" y="0"/>
                      </a:moveTo>
                      <a:lnTo>
                        <a:pt x="0" y="6"/>
                      </a:lnTo>
                      <a:lnTo>
                        <a:pt x="0" y="13"/>
                      </a:lnTo>
                      <a:lnTo>
                        <a:pt x="6" y="26"/>
                      </a:lnTo>
                    </a:path>
                  </a:pathLst>
                </a:custGeom>
                <a:noFill/>
                <a:ln cap="rnd" w="12600">
                  <a:solidFill>
                    <a:srgbClr val="ff0000"/>
                  </a:solidFill>
                  <a:round/>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1260" name=""/>
                <p:cNvSpPr/>
                <p:nvPr/>
              </p:nvSpPr>
              <p:spPr>
                <a:xfrm flipV="1">
                  <a:off x="2727360" y="3207600"/>
                  <a:ext cx="0" cy="112680"/>
                </a:xfrm>
                <a:prstGeom prst="line">
                  <a:avLst/>
                </a:prstGeom>
                <a:ln w="1260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61" name=""/>
                <p:cNvSpPr/>
                <p:nvPr/>
              </p:nvSpPr>
              <p:spPr>
                <a:xfrm flipV="1">
                  <a:off x="2736720" y="3185640"/>
                  <a:ext cx="0" cy="106560"/>
                </a:xfrm>
                <a:prstGeom prst="line">
                  <a:avLst/>
                </a:prstGeom>
                <a:ln w="1260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62" name=""/>
                <p:cNvSpPr/>
                <p:nvPr/>
              </p:nvSpPr>
              <p:spPr>
                <a:xfrm>
                  <a:off x="2745000" y="3261960"/>
                  <a:ext cx="10800" cy="23760"/>
                </a:xfrm>
                <a:custGeom>
                  <a:avLst/>
                  <a:gdLst/>
                  <a:ahLst/>
                  <a:rect l="l" t="t" r="r" b="b"/>
                  <a:pathLst>
                    <a:path w="8" h="17">
                      <a:moveTo>
                        <a:pt x="0" y="0"/>
                      </a:moveTo>
                      <a:lnTo>
                        <a:pt x="7" y="3"/>
                      </a:lnTo>
                      <a:lnTo>
                        <a:pt x="5" y="16"/>
                      </a:lnTo>
                    </a:path>
                  </a:pathLst>
                </a:custGeom>
                <a:noFill/>
                <a:ln cap="rnd" w="12600">
                  <a:solidFill>
                    <a:srgbClr val="ff0000"/>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1263" name=""/>
                <p:cNvSpPr/>
                <p:nvPr/>
              </p:nvSpPr>
              <p:spPr>
                <a:xfrm flipH="1">
                  <a:off x="2623680" y="3231720"/>
                  <a:ext cx="104760" cy="1800"/>
                </a:xfrm>
                <a:prstGeom prst="line">
                  <a:avLst/>
                </a:prstGeom>
                <a:ln w="12600">
                  <a:solidFill>
                    <a:srgbClr val="ff0000"/>
                  </a:solidFill>
                  <a:miter/>
                </a:ln>
              </p:spPr>
              <p:style>
                <a:lnRef idx="0"/>
                <a:fillRef idx="0"/>
                <a:effectRef idx="0"/>
                <a:fontRef idx="minor"/>
              </p:style>
              <p:txBody>
                <a:bodyPr lIns="90000" rIns="90000" tIns="-45000" bIns="-45000" anchor="ctr">
                  <a:noAutofit/>
                </a:bodyPr>
                <a:p>
                  <a:endParaRPr b="0" lang="en-US" sz="2400" strike="noStrike" u="none">
                    <a:solidFill>
                      <a:srgbClr val="000000"/>
                    </a:solidFill>
                    <a:effectLst/>
                    <a:uFillTx/>
                    <a:latin typeface="Times New Roman"/>
                  </a:endParaRPr>
                </a:p>
              </p:txBody>
            </p:sp>
            <p:sp>
              <p:nvSpPr>
                <p:cNvPr id="1264" name=""/>
                <p:cNvSpPr/>
                <p:nvPr/>
              </p:nvSpPr>
              <p:spPr>
                <a:xfrm>
                  <a:off x="2673360" y="3239640"/>
                  <a:ext cx="1440" cy="1800"/>
                </a:xfrm>
                <a:prstGeom prst="line">
                  <a:avLst/>
                </a:prstGeom>
                <a:ln w="12600">
                  <a:solidFill>
                    <a:srgbClr val="ff0000"/>
                  </a:solidFill>
                  <a:miter/>
                </a:ln>
              </p:spPr>
              <p:style>
                <a:lnRef idx="0"/>
                <a:fillRef idx="0"/>
                <a:effectRef idx="0"/>
                <a:fontRef idx="minor"/>
              </p:style>
              <p:txBody>
                <a:bodyPr lIns="90000" rIns="90000" tIns="-45000" bIns="-45000" anchor="ctr">
                  <a:noAutofit/>
                </a:bodyPr>
                <a:p>
                  <a:endParaRPr b="0" lang="en-US" sz="2400" strike="noStrike" u="none">
                    <a:solidFill>
                      <a:srgbClr val="000000"/>
                    </a:solidFill>
                    <a:effectLst/>
                    <a:uFillTx/>
                    <a:latin typeface="Times New Roman"/>
                  </a:endParaRPr>
                </a:p>
              </p:txBody>
            </p:sp>
            <p:sp>
              <p:nvSpPr>
                <p:cNvPr id="1265" name=""/>
                <p:cNvSpPr/>
                <p:nvPr/>
              </p:nvSpPr>
              <p:spPr>
                <a:xfrm>
                  <a:off x="2265480" y="3159000"/>
                  <a:ext cx="7920" cy="45720"/>
                </a:xfrm>
                <a:custGeom>
                  <a:avLst/>
                  <a:gdLst/>
                  <a:ahLst/>
                  <a:rect l="l" t="t" r="r" b="b"/>
                  <a:pathLst>
                    <a:path w="6" h="34">
                      <a:moveTo>
                        <a:pt x="5" y="33"/>
                      </a:moveTo>
                      <a:lnTo>
                        <a:pt x="0" y="16"/>
                      </a:lnTo>
                      <a:lnTo>
                        <a:pt x="0" y="0"/>
                      </a:lnTo>
                    </a:path>
                  </a:pathLst>
                </a:custGeom>
                <a:noFill/>
                <a:ln cap="rnd" w="12600">
                  <a:solidFill>
                    <a:srgbClr val="ff0000"/>
                  </a:solidFill>
                  <a:round/>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1266" name=""/>
                <p:cNvSpPr/>
                <p:nvPr/>
              </p:nvSpPr>
              <p:spPr>
                <a:xfrm flipH="1">
                  <a:off x="2224080" y="3179520"/>
                  <a:ext cx="108000" cy="1440"/>
                </a:xfrm>
                <a:prstGeom prst="line">
                  <a:avLst/>
                </a:prstGeom>
                <a:ln w="12600">
                  <a:solidFill>
                    <a:srgbClr val="ff0000"/>
                  </a:solidFill>
                  <a:miter/>
                </a:ln>
              </p:spPr>
              <p:style>
                <a:lnRef idx="0"/>
                <a:fillRef idx="0"/>
                <a:effectRef idx="0"/>
                <a:fontRef idx="minor"/>
              </p:style>
              <p:txBody>
                <a:bodyPr lIns="90000" rIns="90000" tIns="-45360" bIns="-45360" anchor="ctr">
                  <a:noAutofit/>
                </a:bodyPr>
                <a:p>
                  <a:endParaRPr b="0" lang="en-US" sz="2400" strike="noStrike" u="none">
                    <a:solidFill>
                      <a:srgbClr val="000000"/>
                    </a:solidFill>
                    <a:effectLst/>
                    <a:uFillTx/>
                    <a:latin typeface="Times New Roman"/>
                  </a:endParaRPr>
                </a:p>
              </p:txBody>
            </p:sp>
            <p:sp>
              <p:nvSpPr>
                <p:cNvPr id="1267" name=""/>
                <p:cNvSpPr/>
                <p:nvPr/>
              </p:nvSpPr>
              <p:spPr>
                <a:xfrm>
                  <a:off x="2263680" y="3176280"/>
                  <a:ext cx="1800" cy="1440"/>
                </a:xfrm>
                <a:prstGeom prst="line">
                  <a:avLst/>
                </a:prstGeom>
                <a:ln w="12600">
                  <a:solidFill>
                    <a:srgbClr val="ff0000"/>
                  </a:solidFill>
                  <a:miter/>
                </a:ln>
              </p:spPr>
              <p:style>
                <a:lnRef idx="0"/>
                <a:fillRef idx="0"/>
                <a:effectRef idx="0"/>
                <a:fontRef idx="minor"/>
              </p:style>
              <p:txBody>
                <a:bodyPr lIns="90000" rIns="90000" tIns="-45360" bIns="-45360" anchor="ctr">
                  <a:noAutofit/>
                </a:bodyPr>
                <a:p>
                  <a:endParaRPr b="0" lang="en-US" sz="2400" strike="noStrike" u="none">
                    <a:solidFill>
                      <a:srgbClr val="000000"/>
                    </a:solidFill>
                    <a:effectLst/>
                    <a:uFillTx/>
                    <a:latin typeface="Times New Roman"/>
                  </a:endParaRPr>
                </a:p>
              </p:txBody>
            </p:sp>
            <p:sp>
              <p:nvSpPr>
                <p:cNvPr id="1268" name=""/>
                <p:cNvSpPr/>
                <p:nvPr/>
              </p:nvSpPr>
              <p:spPr>
                <a:xfrm flipV="1">
                  <a:off x="2262240" y="3139560"/>
                  <a:ext cx="0" cy="99720"/>
                </a:xfrm>
                <a:prstGeom prst="line">
                  <a:avLst/>
                </a:prstGeom>
                <a:ln w="1260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269" name=""/>
                <p:cNvSpPr/>
                <p:nvPr/>
              </p:nvSpPr>
              <p:spPr>
                <a:xfrm>
                  <a:off x="2525760" y="3215880"/>
                  <a:ext cx="61920" cy="17640"/>
                </a:xfrm>
                <a:custGeom>
                  <a:avLst/>
                  <a:gdLst/>
                  <a:ahLst/>
                  <a:rect l="l" t="t" r="r" b="b"/>
                  <a:pathLst>
                    <a:path w="44" h="12">
                      <a:moveTo>
                        <a:pt x="0" y="0"/>
                      </a:moveTo>
                      <a:lnTo>
                        <a:pt x="0" y="5"/>
                      </a:lnTo>
                      <a:lnTo>
                        <a:pt x="11" y="7"/>
                      </a:lnTo>
                      <a:lnTo>
                        <a:pt x="27" y="7"/>
                      </a:lnTo>
                      <a:lnTo>
                        <a:pt x="34" y="11"/>
                      </a:lnTo>
                      <a:lnTo>
                        <a:pt x="43" y="7"/>
                      </a:lnTo>
                    </a:path>
                  </a:pathLst>
                </a:custGeom>
                <a:noFill/>
                <a:ln cap="rnd" w="12600">
                  <a:solidFill>
                    <a:srgbClr val="ff0000"/>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1270" name=""/>
                <p:cNvSpPr/>
                <p:nvPr/>
              </p:nvSpPr>
              <p:spPr>
                <a:xfrm>
                  <a:off x="2492280" y="3219120"/>
                  <a:ext cx="90720" cy="17640"/>
                </a:xfrm>
                <a:custGeom>
                  <a:avLst/>
                  <a:gdLst/>
                  <a:ahLst/>
                  <a:rect l="l" t="t" r="r" b="b"/>
                  <a:pathLst>
                    <a:path w="65" h="13">
                      <a:moveTo>
                        <a:pt x="0" y="12"/>
                      </a:moveTo>
                      <a:lnTo>
                        <a:pt x="13" y="9"/>
                      </a:lnTo>
                      <a:lnTo>
                        <a:pt x="24" y="11"/>
                      </a:lnTo>
                      <a:lnTo>
                        <a:pt x="33" y="3"/>
                      </a:lnTo>
                      <a:lnTo>
                        <a:pt x="50" y="0"/>
                      </a:lnTo>
                      <a:lnTo>
                        <a:pt x="57" y="5"/>
                      </a:lnTo>
                      <a:lnTo>
                        <a:pt x="64" y="5"/>
                      </a:lnTo>
                    </a:path>
                  </a:pathLst>
                </a:custGeom>
                <a:noFill/>
                <a:ln cap="rnd" w="12600">
                  <a:solidFill>
                    <a:srgbClr val="ff0000"/>
                  </a:solidFill>
                  <a:round/>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1271" name=""/>
                <p:cNvSpPr/>
                <p:nvPr/>
              </p:nvSpPr>
              <p:spPr>
                <a:xfrm>
                  <a:off x="2494080" y="2774520"/>
                  <a:ext cx="179280" cy="32040"/>
                </a:xfrm>
                <a:custGeom>
                  <a:avLst/>
                  <a:gdLst/>
                  <a:ahLst/>
                  <a:rect l="l" t="t" r="r" b="b"/>
                  <a:pathLst>
                    <a:path w="128" h="23">
                      <a:moveTo>
                        <a:pt x="0" y="0"/>
                      </a:moveTo>
                      <a:lnTo>
                        <a:pt x="61" y="16"/>
                      </a:lnTo>
                      <a:lnTo>
                        <a:pt x="90" y="14"/>
                      </a:lnTo>
                      <a:lnTo>
                        <a:pt x="108" y="14"/>
                      </a:lnTo>
                      <a:lnTo>
                        <a:pt x="117" y="22"/>
                      </a:lnTo>
                      <a:lnTo>
                        <a:pt x="127" y="16"/>
                      </a:lnTo>
                    </a:path>
                  </a:pathLst>
                </a:custGeom>
                <a:noFill/>
                <a:ln cap="rnd" w="12600">
                  <a:solidFill>
                    <a:srgbClr val="ff0000"/>
                  </a:solidFill>
                  <a:round/>
                </a:ln>
              </p:spPr>
              <p:style>
                <a:lnRef idx="0"/>
                <a:fillRef idx="0"/>
                <a:effectRef idx="0"/>
                <a:fontRef idx="minor"/>
              </p:style>
              <p:txBody>
                <a:bodyPr lIns="90000" rIns="90000" tIns="-14760" bIns="-14760" anchor="t">
                  <a:noAutofit/>
                </a:bodyPr>
                <a:p>
                  <a:endParaRPr b="0" lang="en-US" sz="2400" strike="noStrike" u="none">
                    <a:solidFill>
                      <a:srgbClr val="000000"/>
                    </a:solidFill>
                    <a:effectLst/>
                    <a:uFillTx/>
                    <a:latin typeface="Times New Roman"/>
                  </a:endParaRPr>
                </a:p>
              </p:txBody>
            </p:sp>
            <p:sp>
              <p:nvSpPr>
                <p:cNvPr id="1272" name=""/>
                <p:cNvSpPr/>
                <p:nvPr/>
              </p:nvSpPr>
              <p:spPr>
                <a:xfrm>
                  <a:off x="2873520" y="3632040"/>
                  <a:ext cx="79200" cy="141120"/>
                </a:xfrm>
                <a:custGeom>
                  <a:avLst/>
                  <a:gdLst/>
                  <a:ahLst/>
                  <a:rect l="l" t="t" r="r" b="b"/>
                  <a:pathLst>
                    <a:path w="57" h="102">
                      <a:moveTo>
                        <a:pt x="0" y="101"/>
                      </a:moveTo>
                      <a:lnTo>
                        <a:pt x="11" y="90"/>
                      </a:lnTo>
                      <a:lnTo>
                        <a:pt x="18" y="21"/>
                      </a:lnTo>
                      <a:lnTo>
                        <a:pt x="23" y="17"/>
                      </a:lnTo>
                      <a:lnTo>
                        <a:pt x="28" y="21"/>
                      </a:lnTo>
                      <a:lnTo>
                        <a:pt x="35" y="17"/>
                      </a:lnTo>
                      <a:lnTo>
                        <a:pt x="40" y="13"/>
                      </a:lnTo>
                      <a:lnTo>
                        <a:pt x="56" y="0"/>
                      </a:lnTo>
                    </a:path>
                  </a:pathLst>
                </a:custGeom>
                <a:no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73" name=""/>
                <p:cNvSpPr/>
                <p:nvPr/>
              </p:nvSpPr>
              <p:spPr>
                <a:xfrm>
                  <a:off x="2160720" y="2711160"/>
                  <a:ext cx="41040" cy="28440"/>
                </a:xfrm>
                <a:custGeom>
                  <a:avLst/>
                  <a:gdLst/>
                  <a:ahLst/>
                  <a:rect l="l" t="t" r="r" b="b"/>
                  <a:pathLst>
                    <a:path w="29" h="20">
                      <a:moveTo>
                        <a:pt x="28" y="9"/>
                      </a:moveTo>
                      <a:lnTo>
                        <a:pt x="26" y="0"/>
                      </a:lnTo>
                      <a:lnTo>
                        <a:pt x="9" y="2"/>
                      </a:lnTo>
                      <a:lnTo>
                        <a:pt x="2" y="9"/>
                      </a:lnTo>
                      <a:lnTo>
                        <a:pt x="0" y="19"/>
                      </a:lnTo>
                      <a:lnTo>
                        <a:pt x="11" y="19"/>
                      </a:lnTo>
                      <a:lnTo>
                        <a:pt x="22" y="17"/>
                      </a:lnTo>
                      <a:lnTo>
                        <a:pt x="28" y="9"/>
                      </a:lnTo>
                    </a:path>
                  </a:pathLst>
                </a:custGeom>
                <a:solidFill>
                  <a:srgbClr val="00ff00"/>
                </a:solid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274" name=""/>
                <p:cNvSpPr/>
                <p:nvPr/>
              </p:nvSpPr>
              <p:spPr>
                <a:xfrm>
                  <a:off x="2160720" y="2711160"/>
                  <a:ext cx="41040" cy="28440"/>
                </a:xfrm>
                <a:custGeom>
                  <a:avLst/>
                  <a:gdLst/>
                  <a:ahLst/>
                  <a:rect l="l" t="t" r="r" b="b"/>
                  <a:pathLst>
                    <a:path w="29" h="20">
                      <a:moveTo>
                        <a:pt x="28" y="9"/>
                      </a:moveTo>
                      <a:lnTo>
                        <a:pt x="26" y="0"/>
                      </a:lnTo>
                      <a:lnTo>
                        <a:pt x="9" y="2"/>
                      </a:lnTo>
                      <a:lnTo>
                        <a:pt x="2" y="9"/>
                      </a:lnTo>
                      <a:lnTo>
                        <a:pt x="0" y="19"/>
                      </a:lnTo>
                      <a:lnTo>
                        <a:pt x="11" y="19"/>
                      </a:lnTo>
                      <a:lnTo>
                        <a:pt x="22" y="17"/>
                      </a:lnTo>
                      <a:lnTo>
                        <a:pt x="28" y="9"/>
                      </a:lnTo>
                    </a:path>
                  </a:pathLst>
                </a:custGeom>
                <a:noFill/>
                <a:ln cap="rnd" w="12600">
                  <a:solidFill>
                    <a:srgbClr val="000000"/>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275" name=""/>
                <p:cNvSpPr/>
                <p:nvPr/>
              </p:nvSpPr>
              <p:spPr>
                <a:xfrm>
                  <a:off x="2117880" y="2850840"/>
                  <a:ext cx="44280" cy="66600"/>
                </a:xfrm>
                <a:custGeom>
                  <a:avLst/>
                  <a:gdLst/>
                  <a:ahLst/>
                  <a:rect l="l" t="t" r="r" b="b"/>
                  <a:pathLst>
                    <a:path w="32" h="48">
                      <a:moveTo>
                        <a:pt x="9" y="1"/>
                      </a:moveTo>
                      <a:lnTo>
                        <a:pt x="9" y="10"/>
                      </a:lnTo>
                      <a:lnTo>
                        <a:pt x="5" y="18"/>
                      </a:lnTo>
                      <a:lnTo>
                        <a:pt x="0" y="31"/>
                      </a:lnTo>
                      <a:lnTo>
                        <a:pt x="7" y="45"/>
                      </a:lnTo>
                      <a:lnTo>
                        <a:pt x="22" y="47"/>
                      </a:lnTo>
                      <a:lnTo>
                        <a:pt x="29" y="38"/>
                      </a:lnTo>
                      <a:lnTo>
                        <a:pt x="22" y="27"/>
                      </a:lnTo>
                      <a:lnTo>
                        <a:pt x="27" y="23"/>
                      </a:lnTo>
                      <a:lnTo>
                        <a:pt x="31" y="18"/>
                      </a:lnTo>
                      <a:lnTo>
                        <a:pt x="26" y="3"/>
                      </a:lnTo>
                      <a:lnTo>
                        <a:pt x="18" y="0"/>
                      </a:lnTo>
                      <a:lnTo>
                        <a:pt x="9" y="1"/>
                      </a:lnTo>
                    </a:path>
                  </a:pathLst>
                </a:custGeom>
                <a:solidFill>
                  <a:srgbClr val="00ff0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276" name=""/>
                <p:cNvSpPr/>
                <p:nvPr/>
              </p:nvSpPr>
              <p:spPr>
                <a:xfrm>
                  <a:off x="2117880" y="2850840"/>
                  <a:ext cx="44280" cy="66600"/>
                </a:xfrm>
                <a:custGeom>
                  <a:avLst/>
                  <a:gdLst/>
                  <a:ahLst/>
                  <a:rect l="l" t="t" r="r" b="b"/>
                  <a:pathLst>
                    <a:path w="32" h="48">
                      <a:moveTo>
                        <a:pt x="9" y="1"/>
                      </a:moveTo>
                      <a:lnTo>
                        <a:pt x="9" y="10"/>
                      </a:lnTo>
                      <a:lnTo>
                        <a:pt x="5" y="18"/>
                      </a:lnTo>
                      <a:lnTo>
                        <a:pt x="0" y="31"/>
                      </a:lnTo>
                      <a:lnTo>
                        <a:pt x="7" y="45"/>
                      </a:lnTo>
                      <a:lnTo>
                        <a:pt x="22" y="47"/>
                      </a:lnTo>
                      <a:lnTo>
                        <a:pt x="29" y="38"/>
                      </a:lnTo>
                      <a:lnTo>
                        <a:pt x="22" y="27"/>
                      </a:lnTo>
                      <a:lnTo>
                        <a:pt x="27" y="23"/>
                      </a:lnTo>
                      <a:lnTo>
                        <a:pt x="31" y="18"/>
                      </a:lnTo>
                      <a:lnTo>
                        <a:pt x="26" y="3"/>
                      </a:lnTo>
                      <a:lnTo>
                        <a:pt x="18" y="0"/>
                      </a:lnTo>
                      <a:lnTo>
                        <a:pt x="9" y="1"/>
                      </a:lnTo>
                    </a:path>
                  </a:pathLst>
                </a:custGeom>
                <a:noFill/>
                <a:ln cap="rnd" w="12600">
                  <a:solidFill>
                    <a:srgbClr val="000000"/>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277" name=""/>
                <p:cNvSpPr/>
                <p:nvPr/>
              </p:nvSpPr>
              <p:spPr>
                <a:xfrm>
                  <a:off x="2085840" y="2931840"/>
                  <a:ext cx="43200" cy="34920"/>
                </a:xfrm>
                <a:custGeom>
                  <a:avLst/>
                  <a:gdLst/>
                  <a:ahLst/>
                  <a:rect l="l" t="t" r="r" b="b"/>
                  <a:pathLst>
                    <a:path w="30" h="26">
                      <a:moveTo>
                        <a:pt x="15" y="13"/>
                      </a:moveTo>
                      <a:lnTo>
                        <a:pt x="15" y="4"/>
                      </a:lnTo>
                      <a:lnTo>
                        <a:pt x="10" y="0"/>
                      </a:lnTo>
                      <a:lnTo>
                        <a:pt x="0" y="7"/>
                      </a:lnTo>
                      <a:lnTo>
                        <a:pt x="0" y="14"/>
                      </a:lnTo>
                      <a:lnTo>
                        <a:pt x="8" y="22"/>
                      </a:lnTo>
                      <a:lnTo>
                        <a:pt x="24" y="25"/>
                      </a:lnTo>
                      <a:lnTo>
                        <a:pt x="29" y="24"/>
                      </a:lnTo>
                      <a:lnTo>
                        <a:pt x="29" y="16"/>
                      </a:lnTo>
                      <a:lnTo>
                        <a:pt x="24" y="11"/>
                      </a:lnTo>
                      <a:lnTo>
                        <a:pt x="15" y="13"/>
                      </a:lnTo>
                    </a:path>
                  </a:pathLst>
                </a:custGeom>
                <a:solidFill>
                  <a:srgbClr val="00ff00"/>
                </a:solidFill>
                <a:ln w="0">
                  <a:noFill/>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1278" name=""/>
                <p:cNvSpPr/>
                <p:nvPr/>
              </p:nvSpPr>
              <p:spPr>
                <a:xfrm>
                  <a:off x="2085840" y="2931840"/>
                  <a:ext cx="43200" cy="34920"/>
                </a:xfrm>
                <a:custGeom>
                  <a:avLst/>
                  <a:gdLst/>
                  <a:ahLst/>
                  <a:rect l="l" t="t" r="r" b="b"/>
                  <a:pathLst>
                    <a:path w="30" h="26">
                      <a:moveTo>
                        <a:pt x="15" y="13"/>
                      </a:moveTo>
                      <a:lnTo>
                        <a:pt x="15" y="4"/>
                      </a:lnTo>
                      <a:lnTo>
                        <a:pt x="10" y="0"/>
                      </a:lnTo>
                      <a:lnTo>
                        <a:pt x="0" y="7"/>
                      </a:lnTo>
                      <a:lnTo>
                        <a:pt x="0" y="14"/>
                      </a:lnTo>
                      <a:lnTo>
                        <a:pt x="8" y="22"/>
                      </a:lnTo>
                      <a:lnTo>
                        <a:pt x="24" y="25"/>
                      </a:lnTo>
                      <a:lnTo>
                        <a:pt x="29" y="24"/>
                      </a:lnTo>
                      <a:lnTo>
                        <a:pt x="29" y="16"/>
                      </a:lnTo>
                      <a:lnTo>
                        <a:pt x="24" y="11"/>
                      </a:lnTo>
                      <a:lnTo>
                        <a:pt x="15" y="13"/>
                      </a:lnTo>
                    </a:path>
                  </a:pathLst>
                </a:custGeom>
                <a:noFill/>
                <a:ln cap="rnd" w="12600">
                  <a:solidFill>
                    <a:srgbClr val="000000"/>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1279" name=""/>
                <p:cNvSpPr/>
                <p:nvPr/>
              </p:nvSpPr>
              <p:spPr>
                <a:xfrm>
                  <a:off x="2209680" y="3122280"/>
                  <a:ext cx="49320" cy="38160"/>
                </a:xfrm>
                <a:custGeom>
                  <a:avLst/>
                  <a:gdLst/>
                  <a:ahLst/>
                  <a:rect l="l" t="t" r="r" b="b"/>
                  <a:pathLst>
                    <a:path w="35" h="27">
                      <a:moveTo>
                        <a:pt x="17" y="2"/>
                      </a:moveTo>
                      <a:lnTo>
                        <a:pt x="5" y="6"/>
                      </a:lnTo>
                      <a:lnTo>
                        <a:pt x="0" y="15"/>
                      </a:lnTo>
                      <a:lnTo>
                        <a:pt x="0" y="24"/>
                      </a:lnTo>
                      <a:lnTo>
                        <a:pt x="9" y="26"/>
                      </a:lnTo>
                      <a:lnTo>
                        <a:pt x="24" y="22"/>
                      </a:lnTo>
                      <a:lnTo>
                        <a:pt x="32" y="15"/>
                      </a:lnTo>
                      <a:lnTo>
                        <a:pt x="34" y="6"/>
                      </a:lnTo>
                      <a:lnTo>
                        <a:pt x="31" y="0"/>
                      </a:lnTo>
                      <a:lnTo>
                        <a:pt x="17" y="2"/>
                      </a:lnTo>
                    </a:path>
                  </a:pathLst>
                </a:custGeom>
                <a:solidFill>
                  <a:srgbClr val="00ff00"/>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280" name=""/>
                <p:cNvSpPr/>
                <p:nvPr/>
              </p:nvSpPr>
              <p:spPr>
                <a:xfrm>
                  <a:off x="2209680" y="3122280"/>
                  <a:ext cx="49320" cy="38160"/>
                </a:xfrm>
                <a:custGeom>
                  <a:avLst/>
                  <a:gdLst/>
                  <a:ahLst/>
                  <a:rect l="l" t="t" r="r" b="b"/>
                  <a:pathLst>
                    <a:path w="35" h="27">
                      <a:moveTo>
                        <a:pt x="17" y="2"/>
                      </a:moveTo>
                      <a:lnTo>
                        <a:pt x="5" y="6"/>
                      </a:lnTo>
                      <a:lnTo>
                        <a:pt x="0" y="15"/>
                      </a:lnTo>
                      <a:lnTo>
                        <a:pt x="0" y="24"/>
                      </a:lnTo>
                      <a:lnTo>
                        <a:pt x="9" y="26"/>
                      </a:lnTo>
                      <a:lnTo>
                        <a:pt x="24" y="22"/>
                      </a:lnTo>
                      <a:lnTo>
                        <a:pt x="32" y="15"/>
                      </a:lnTo>
                      <a:lnTo>
                        <a:pt x="34" y="6"/>
                      </a:lnTo>
                      <a:lnTo>
                        <a:pt x="31" y="0"/>
                      </a:lnTo>
                      <a:lnTo>
                        <a:pt x="17" y="2"/>
                      </a:lnTo>
                    </a:path>
                  </a:pathLst>
                </a:custGeom>
                <a:noFill/>
                <a:ln cap="rnd" w="12600">
                  <a:solidFill>
                    <a:srgbClr val="0000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281" name=""/>
                <p:cNvSpPr/>
                <p:nvPr/>
              </p:nvSpPr>
              <p:spPr>
                <a:xfrm>
                  <a:off x="2325600" y="3149280"/>
                  <a:ext cx="41400" cy="28440"/>
                </a:xfrm>
                <a:custGeom>
                  <a:avLst/>
                  <a:gdLst/>
                  <a:ahLst/>
                  <a:rect l="l" t="t" r="r" b="b"/>
                  <a:pathLst>
                    <a:path w="29" h="21">
                      <a:moveTo>
                        <a:pt x="26" y="0"/>
                      </a:moveTo>
                      <a:lnTo>
                        <a:pt x="13" y="1"/>
                      </a:lnTo>
                      <a:lnTo>
                        <a:pt x="0" y="9"/>
                      </a:lnTo>
                      <a:lnTo>
                        <a:pt x="0" y="20"/>
                      </a:lnTo>
                      <a:lnTo>
                        <a:pt x="9" y="20"/>
                      </a:lnTo>
                      <a:lnTo>
                        <a:pt x="23" y="16"/>
                      </a:lnTo>
                      <a:lnTo>
                        <a:pt x="28" y="12"/>
                      </a:lnTo>
                      <a:lnTo>
                        <a:pt x="26" y="0"/>
                      </a:lnTo>
                    </a:path>
                  </a:pathLst>
                </a:custGeom>
                <a:solidFill>
                  <a:srgbClr val="00ff00"/>
                </a:solid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282" name=""/>
                <p:cNvSpPr/>
                <p:nvPr/>
              </p:nvSpPr>
              <p:spPr>
                <a:xfrm>
                  <a:off x="2325600" y="3149280"/>
                  <a:ext cx="41400" cy="28440"/>
                </a:xfrm>
                <a:custGeom>
                  <a:avLst/>
                  <a:gdLst/>
                  <a:ahLst/>
                  <a:rect l="l" t="t" r="r" b="b"/>
                  <a:pathLst>
                    <a:path w="29" h="21">
                      <a:moveTo>
                        <a:pt x="26" y="0"/>
                      </a:moveTo>
                      <a:lnTo>
                        <a:pt x="13" y="1"/>
                      </a:lnTo>
                      <a:lnTo>
                        <a:pt x="0" y="9"/>
                      </a:lnTo>
                      <a:lnTo>
                        <a:pt x="0" y="20"/>
                      </a:lnTo>
                      <a:lnTo>
                        <a:pt x="9" y="20"/>
                      </a:lnTo>
                      <a:lnTo>
                        <a:pt x="23" y="16"/>
                      </a:lnTo>
                      <a:lnTo>
                        <a:pt x="28" y="12"/>
                      </a:lnTo>
                      <a:lnTo>
                        <a:pt x="26" y="0"/>
                      </a:lnTo>
                    </a:path>
                  </a:pathLst>
                </a:custGeom>
                <a:noFill/>
                <a:ln cap="rnd" w="12600">
                  <a:solidFill>
                    <a:srgbClr val="000000"/>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283" name=""/>
                <p:cNvSpPr/>
                <p:nvPr/>
              </p:nvSpPr>
              <p:spPr>
                <a:xfrm>
                  <a:off x="2479680" y="3126960"/>
                  <a:ext cx="28440" cy="38160"/>
                </a:xfrm>
                <a:custGeom>
                  <a:avLst/>
                  <a:gdLst/>
                  <a:ahLst/>
                  <a:rect l="l" t="t" r="r" b="b"/>
                  <a:pathLst>
                    <a:path w="21" h="27">
                      <a:moveTo>
                        <a:pt x="17" y="0"/>
                      </a:moveTo>
                      <a:lnTo>
                        <a:pt x="3" y="2"/>
                      </a:lnTo>
                      <a:lnTo>
                        <a:pt x="2" y="7"/>
                      </a:lnTo>
                      <a:lnTo>
                        <a:pt x="0" y="26"/>
                      </a:lnTo>
                      <a:lnTo>
                        <a:pt x="2" y="20"/>
                      </a:lnTo>
                      <a:lnTo>
                        <a:pt x="14" y="16"/>
                      </a:lnTo>
                      <a:lnTo>
                        <a:pt x="20" y="13"/>
                      </a:lnTo>
                      <a:lnTo>
                        <a:pt x="17" y="0"/>
                      </a:lnTo>
                    </a:path>
                  </a:pathLst>
                </a:custGeom>
                <a:solidFill>
                  <a:srgbClr val="00ff00"/>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284" name=""/>
                <p:cNvSpPr/>
                <p:nvPr/>
              </p:nvSpPr>
              <p:spPr>
                <a:xfrm>
                  <a:off x="2479680" y="3126960"/>
                  <a:ext cx="28440" cy="38160"/>
                </a:xfrm>
                <a:custGeom>
                  <a:avLst/>
                  <a:gdLst/>
                  <a:ahLst/>
                  <a:rect l="l" t="t" r="r" b="b"/>
                  <a:pathLst>
                    <a:path w="21" h="27">
                      <a:moveTo>
                        <a:pt x="17" y="0"/>
                      </a:moveTo>
                      <a:lnTo>
                        <a:pt x="3" y="2"/>
                      </a:lnTo>
                      <a:lnTo>
                        <a:pt x="2" y="7"/>
                      </a:lnTo>
                      <a:lnTo>
                        <a:pt x="0" y="26"/>
                      </a:lnTo>
                      <a:lnTo>
                        <a:pt x="2" y="20"/>
                      </a:lnTo>
                      <a:lnTo>
                        <a:pt x="14" y="16"/>
                      </a:lnTo>
                      <a:lnTo>
                        <a:pt x="20" y="13"/>
                      </a:lnTo>
                      <a:lnTo>
                        <a:pt x="17" y="0"/>
                      </a:lnTo>
                    </a:path>
                  </a:pathLst>
                </a:custGeom>
                <a:noFill/>
                <a:ln cap="rnd" w="12600">
                  <a:solidFill>
                    <a:srgbClr val="0000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285" name=""/>
                <p:cNvSpPr/>
                <p:nvPr/>
              </p:nvSpPr>
              <p:spPr>
                <a:xfrm>
                  <a:off x="2332080" y="3238200"/>
                  <a:ext cx="44280" cy="54000"/>
                </a:xfrm>
                <a:custGeom>
                  <a:avLst/>
                  <a:gdLst/>
                  <a:ahLst/>
                  <a:rect l="l" t="t" r="r" b="b"/>
                  <a:pathLst>
                    <a:path w="32" h="39">
                      <a:moveTo>
                        <a:pt x="15" y="0"/>
                      </a:moveTo>
                      <a:lnTo>
                        <a:pt x="2" y="0"/>
                      </a:lnTo>
                      <a:lnTo>
                        <a:pt x="0" y="7"/>
                      </a:lnTo>
                      <a:lnTo>
                        <a:pt x="7" y="17"/>
                      </a:lnTo>
                      <a:lnTo>
                        <a:pt x="19" y="31"/>
                      </a:lnTo>
                      <a:lnTo>
                        <a:pt x="26" y="38"/>
                      </a:lnTo>
                      <a:lnTo>
                        <a:pt x="31" y="38"/>
                      </a:lnTo>
                      <a:lnTo>
                        <a:pt x="26" y="24"/>
                      </a:lnTo>
                      <a:lnTo>
                        <a:pt x="22" y="17"/>
                      </a:lnTo>
                      <a:lnTo>
                        <a:pt x="26" y="7"/>
                      </a:lnTo>
                      <a:lnTo>
                        <a:pt x="20" y="0"/>
                      </a:lnTo>
                      <a:lnTo>
                        <a:pt x="15" y="0"/>
                      </a:lnTo>
                    </a:path>
                  </a:pathLst>
                </a:custGeom>
                <a:solidFill>
                  <a:srgbClr val="00ff00"/>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286" name=""/>
                <p:cNvSpPr/>
                <p:nvPr/>
              </p:nvSpPr>
              <p:spPr>
                <a:xfrm>
                  <a:off x="2332080" y="3238200"/>
                  <a:ext cx="44280" cy="54000"/>
                </a:xfrm>
                <a:custGeom>
                  <a:avLst/>
                  <a:gdLst/>
                  <a:ahLst/>
                  <a:rect l="l" t="t" r="r" b="b"/>
                  <a:pathLst>
                    <a:path w="32" h="39">
                      <a:moveTo>
                        <a:pt x="15" y="0"/>
                      </a:moveTo>
                      <a:lnTo>
                        <a:pt x="2" y="0"/>
                      </a:lnTo>
                      <a:lnTo>
                        <a:pt x="0" y="7"/>
                      </a:lnTo>
                      <a:lnTo>
                        <a:pt x="7" y="17"/>
                      </a:lnTo>
                      <a:lnTo>
                        <a:pt x="19" y="31"/>
                      </a:lnTo>
                      <a:lnTo>
                        <a:pt x="26" y="38"/>
                      </a:lnTo>
                      <a:lnTo>
                        <a:pt x="31" y="38"/>
                      </a:lnTo>
                      <a:lnTo>
                        <a:pt x="26" y="24"/>
                      </a:lnTo>
                      <a:lnTo>
                        <a:pt x="22" y="17"/>
                      </a:lnTo>
                      <a:lnTo>
                        <a:pt x="26" y="7"/>
                      </a:lnTo>
                      <a:lnTo>
                        <a:pt x="20" y="0"/>
                      </a:lnTo>
                      <a:lnTo>
                        <a:pt x="15" y="0"/>
                      </a:lnTo>
                    </a:path>
                  </a:pathLst>
                </a:custGeom>
                <a:noFill/>
                <a:ln cap="rnd" w="1260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287" name=""/>
                <p:cNvSpPr/>
                <p:nvPr/>
              </p:nvSpPr>
              <p:spPr>
                <a:xfrm>
                  <a:off x="2414520" y="3284280"/>
                  <a:ext cx="50760" cy="44280"/>
                </a:xfrm>
                <a:custGeom>
                  <a:avLst/>
                  <a:gdLst/>
                  <a:ahLst/>
                  <a:rect l="l" t="t" r="r" b="b"/>
                  <a:pathLst>
                    <a:path w="36" h="32">
                      <a:moveTo>
                        <a:pt x="20" y="0"/>
                      </a:moveTo>
                      <a:lnTo>
                        <a:pt x="9" y="2"/>
                      </a:lnTo>
                      <a:lnTo>
                        <a:pt x="0" y="15"/>
                      </a:lnTo>
                      <a:lnTo>
                        <a:pt x="5" y="26"/>
                      </a:lnTo>
                      <a:lnTo>
                        <a:pt x="18" y="31"/>
                      </a:lnTo>
                      <a:lnTo>
                        <a:pt x="25" y="22"/>
                      </a:lnTo>
                      <a:lnTo>
                        <a:pt x="35" y="13"/>
                      </a:lnTo>
                      <a:lnTo>
                        <a:pt x="33" y="4"/>
                      </a:lnTo>
                      <a:lnTo>
                        <a:pt x="20" y="0"/>
                      </a:lnTo>
                    </a:path>
                  </a:pathLst>
                </a:custGeom>
                <a:solidFill>
                  <a:srgbClr val="00ff00"/>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1288" name=""/>
                <p:cNvSpPr/>
                <p:nvPr/>
              </p:nvSpPr>
              <p:spPr>
                <a:xfrm>
                  <a:off x="2414520" y="3284280"/>
                  <a:ext cx="50760" cy="44280"/>
                </a:xfrm>
                <a:custGeom>
                  <a:avLst/>
                  <a:gdLst/>
                  <a:ahLst/>
                  <a:rect l="l" t="t" r="r" b="b"/>
                  <a:pathLst>
                    <a:path w="36" h="32">
                      <a:moveTo>
                        <a:pt x="20" y="0"/>
                      </a:moveTo>
                      <a:lnTo>
                        <a:pt x="9" y="2"/>
                      </a:lnTo>
                      <a:lnTo>
                        <a:pt x="0" y="15"/>
                      </a:lnTo>
                      <a:lnTo>
                        <a:pt x="5" y="26"/>
                      </a:lnTo>
                      <a:lnTo>
                        <a:pt x="18" y="31"/>
                      </a:lnTo>
                      <a:lnTo>
                        <a:pt x="25" y="22"/>
                      </a:lnTo>
                      <a:lnTo>
                        <a:pt x="35" y="13"/>
                      </a:lnTo>
                      <a:lnTo>
                        <a:pt x="33" y="4"/>
                      </a:lnTo>
                      <a:lnTo>
                        <a:pt x="20" y="0"/>
                      </a:lnTo>
                    </a:path>
                  </a:pathLst>
                </a:custGeom>
                <a:noFill/>
                <a:ln cap="rnd" w="12600">
                  <a:solidFill>
                    <a:srgbClr val="000000"/>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1289" name=""/>
                <p:cNvSpPr/>
                <p:nvPr/>
              </p:nvSpPr>
              <p:spPr>
                <a:xfrm>
                  <a:off x="3156120" y="3660480"/>
                  <a:ext cx="33120" cy="28440"/>
                </a:xfrm>
                <a:custGeom>
                  <a:avLst/>
                  <a:gdLst/>
                  <a:ahLst/>
                  <a:rect l="l" t="t" r="r" b="b"/>
                  <a:pathLst>
                    <a:path w="23" h="21">
                      <a:moveTo>
                        <a:pt x="2" y="18"/>
                      </a:moveTo>
                      <a:lnTo>
                        <a:pt x="15" y="20"/>
                      </a:lnTo>
                      <a:lnTo>
                        <a:pt x="22" y="20"/>
                      </a:lnTo>
                      <a:lnTo>
                        <a:pt x="22" y="12"/>
                      </a:lnTo>
                      <a:lnTo>
                        <a:pt x="17" y="1"/>
                      </a:lnTo>
                      <a:lnTo>
                        <a:pt x="9" y="0"/>
                      </a:lnTo>
                      <a:lnTo>
                        <a:pt x="0" y="7"/>
                      </a:lnTo>
                      <a:lnTo>
                        <a:pt x="2" y="18"/>
                      </a:lnTo>
                    </a:path>
                  </a:pathLst>
                </a:custGeom>
                <a:solidFill>
                  <a:srgbClr val="00ff00"/>
                </a:solid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290" name=""/>
                <p:cNvSpPr/>
                <p:nvPr/>
              </p:nvSpPr>
              <p:spPr>
                <a:xfrm>
                  <a:off x="3156120" y="3660480"/>
                  <a:ext cx="33120" cy="28440"/>
                </a:xfrm>
                <a:custGeom>
                  <a:avLst/>
                  <a:gdLst/>
                  <a:ahLst/>
                  <a:rect l="l" t="t" r="r" b="b"/>
                  <a:pathLst>
                    <a:path w="23" h="21">
                      <a:moveTo>
                        <a:pt x="2" y="18"/>
                      </a:moveTo>
                      <a:lnTo>
                        <a:pt x="15" y="20"/>
                      </a:lnTo>
                      <a:lnTo>
                        <a:pt x="22" y="20"/>
                      </a:lnTo>
                      <a:lnTo>
                        <a:pt x="22" y="12"/>
                      </a:lnTo>
                      <a:lnTo>
                        <a:pt x="17" y="1"/>
                      </a:lnTo>
                      <a:lnTo>
                        <a:pt x="9" y="0"/>
                      </a:lnTo>
                      <a:lnTo>
                        <a:pt x="0" y="7"/>
                      </a:lnTo>
                      <a:lnTo>
                        <a:pt x="2" y="18"/>
                      </a:lnTo>
                    </a:path>
                  </a:pathLst>
                </a:custGeom>
                <a:noFill/>
                <a:ln cap="rnd" w="12600">
                  <a:solidFill>
                    <a:srgbClr val="000000"/>
                  </a:solidFill>
                  <a:round/>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291" name=""/>
                <p:cNvSpPr/>
                <p:nvPr/>
              </p:nvSpPr>
              <p:spPr>
                <a:xfrm>
                  <a:off x="3100320" y="3639960"/>
                  <a:ext cx="31680" cy="31680"/>
                </a:xfrm>
                <a:custGeom>
                  <a:avLst/>
                  <a:gdLst/>
                  <a:ahLst/>
                  <a:rect l="l" t="t" r="r" b="b"/>
                  <a:pathLst>
                    <a:path w="23" h="23">
                      <a:moveTo>
                        <a:pt x="2" y="20"/>
                      </a:moveTo>
                      <a:lnTo>
                        <a:pt x="14" y="22"/>
                      </a:lnTo>
                      <a:lnTo>
                        <a:pt x="22" y="22"/>
                      </a:lnTo>
                      <a:lnTo>
                        <a:pt x="22" y="15"/>
                      </a:lnTo>
                      <a:lnTo>
                        <a:pt x="16" y="2"/>
                      </a:lnTo>
                      <a:lnTo>
                        <a:pt x="9" y="0"/>
                      </a:lnTo>
                      <a:lnTo>
                        <a:pt x="0" y="9"/>
                      </a:lnTo>
                      <a:lnTo>
                        <a:pt x="2" y="20"/>
                      </a:lnTo>
                    </a:path>
                  </a:pathLst>
                </a:custGeom>
                <a:solidFill>
                  <a:srgbClr val="00ff00"/>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1292" name=""/>
                <p:cNvSpPr/>
                <p:nvPr/>
              </p:nvSpPr>
              <p:spPr>
                <a:xfrm>
                  <a:off x="3100320" y="3639960"/>
                  <a:ext cx="31680" cy="31680"/>
                </a:xfrm>
                <a:custGeom>
                  <a:avLst/>
                  <a:gdLst/>
                  <a:ahLst/>
                  <a:rect l="l" t="t" r="r" b="b"/>
                  <a:pathLst>
                    <a:path w="23" h="23">
                      <a:moveTo>
                        <a:pt x="2" y="20"/>
                      </a:moveTo>
                      <a:lnTo>
                        <a:pt x="14" y="22"/>
                      </a:lnTo>
                      <a:lnTo>
                        <a:pt x="22" y="22"/>
                      </a:lnTo>
                      <a:lnTo>
                        <a:pt x="22" y="15"/>
                      </a:lnTo>
                      <a:lnTo>
                        <a:pt x="16" y="2"/>
                      </a:lnTo>
                      <a:lnTo>
                        <a:pt x="9" y="0"/>
                      </a:lnTo>
                      <a:lnTo>
                        <a:pt x="0" y="9"/>
                      </a:lnTo>
                      <a:lnTo>
                        <a:pt x="2" y="20"/>
                      </a:lnTo>
                    </a:path>
                  </a:pathLst>
                </a:custGeom>
                <a:noFill/>
                <a:ln cap="rnd" w="12600">
                  <a:solidFill>
                    <a:srgbClr val="000000"/>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1293" name=""/>
                <p:cNvSpPr/>
                <p:nvPr/>
              </p:nvSpPr>
              <p:spPr>
                <a:xfrm>
                  <a:off x="5951520" y="3452400"/>
                  <a:ext cx="68400" cy="95400"/>
                </a:xfrm>
                <a:custGeom>
                  <a:avLst/>
                  <a:gdLst/>
                  <a:ahLst/>
                  <a:rect l="l" t="t" r="r" b="b"/>
                  <a:pathLst>
                    <a:path w="49" h="69">
                      <a:moveTo>
                        <a:pt x="22" y="11"/>
                      </a:moveTo>
                      <a:lnTo>
                        <a:pt x="31" y="2"/>
                      </a:lnTo>
                      <a:lnTo>
                        <a:pt x="38" y="0"/>
                      </a:lnTo>
                      <a:lnTo>
                        <a:pt x="48" y="0"/>
                      </a:lnTo>
                      <a:lnTo>
                        <a:pt x="46" y="11"/>
                      </a:lnTo>
                      <a:lnTo>
                        <a:pt x="35" y="16"/>
                      </a:lnTo>
                      <a:lnTo>
                        <a:pt x="26" y="26"/>
                      </a:lnTo>
                      <a:lnTo>
                        <a:pt x="26" y="37"/>
                      </a:lnTo>
                      <a:lnTo>
                        <a:pt x="26" y="47"/>
                      </a:lnTo>
                      <a:lnTo>
                        <a:pt x="26" y="62"/>
                      </a:lnTo>
                      <a:lnTo>
                        <a:pt x="22" y="68"/>
                      </a:lnTo>
                      <a:lnTo>
                        <a:pt x="13" y="66"/>
                      </a:lnTo>
                      <a:lnTo>
                        <a:pt x="12" y="57"/>
                      </a:lnTo>
                      <a:lnTo>
                        <a:pt x="4" y="47"/>
                      </a:lnTo>
                      <a:lnTo>
                        <a:pt x="0" y="42"/>
                      </a:lnTo>
                      <a:lnTo>
                        <a:pt x="4" y="33"/>
                      </a:lnTo>
                      <a:lnTo>
                        <a:pt x="12" y="26"/>
                      </a:lnTo>
                      <a:lnTo>
                        <a:pt x="22" y="11"/>
                      </a:lnTo>
                    </a:path>
                  </a:pathLst>
                </a:custGeom>
                <a:solidFill>
                  <a:srgbClr val="00ff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4" name=""/>
                <p:cNvSpPr/>
                <p:nvPr/>
              </p:nvSpPr>
              <p:spPr>
                <a:xfrm>
                  <a:off x="5951520" y="3452400"/>
                  <a:ext cx="68400" cy="95400"/>
                </a:xfrm>
                <a:custGeom>
                  <a:avLst/>
                  <a:gdLst/>
                  <a:ahLst/>
                  <a:rect l="l" t="t" r="r" b="b"/>
                  <a:pathLst>
                    <a:path w="49" h="69">
                      <a:moveTo>
                        <a:pt x="22" y="11"/>
                      </a:moveTo>
                      <a:lnTo>
                        <a:pt x="31" y="2"/>
                      </a:lnTo>
                      <a:lnTo>
                        <a:pt x="38" y="0"/>
                      </a:lnTo>
                      <a:lnTo>
                        <a:pt x="48" y="0"/>
                      </a:lnTo>
                      <a:lnTo>
                        <a:pt x="46" y="11"/>
                      </a:lnTo>
                      <a:lnTo>
                        <a:pt x="35" y="16"/>
                      </a:lnTo>
                      <a:lnTo>
                        <a:pt x="26" y="26"/>
                      </a:lnTo>
                      <a:lnTo>
                        <a:pt x="26" y="37"/>
                      </a:lnTo>
                      <a:lnTo>
                        <a:pt x="26" y="47"/>
                      </a:lnTo>
                      <a:lnTo>
                        <a:pt x="26" y="62"/>
                      </a:lnTo>
                      <a:lnTo>
                        <a:pt x="22" y="68"/>
                      </a:lnTo>
                      <a:lnTo>
                        <a:pt x="13" y="66"/>
                      </a:lnTo>
                      <a:lnTo>
                        <a:pt x="12" y="57"/>
                      </a:lnTo>
                      <a:lnTo>
                        <a:pt x="4" y="47"/>
                      </a:lnTo>
                      <a:lnTo>
                        <a:pt x="0" y="42"/>
                      </a:lnTo>
                      <a:lnTo>
                        <a:pt x="4" y="33"/>
                      </a:lnTo>
                      <a:lnTo>
                        <a:pt x="12" y="26"/>
                      </a:lnTo>
                      <a:lnTo>
                        <a:pt x="22" y="11"/>
                      </a:lnTo>
                    </a:path>
                  </a:pathLst>
                </a:custGeom>
                <a:no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95" name=""/>
                <p:cNvSpPr/>
                <p:nvPr/>
              </p:nvSpPr>
              <p:spPr>
                <a:xfrm>
                  <a:off x="2962440" y="3477960"/>
                  <a:ext cx="41040" cy="41400"/>
                </a:xfrm>
                <a:custGeom>
                  <a:avLst/>
                  <a:gdLst/>
                  <a:ahLst/>
                  <a:rect l="l" t="t" r="r" b="b"/>
                  <a:pathLst>
                    <a:path w="29" h="30">
                      <a:moveTo>
                        <a:pt x="14" y="29"/>
                      </a:moveTo>
                      <a:lnTo>
                        <a:pt x="17" y="28"/>
                      </a:lnTo>
                      <a:lnTo>
                        <a:pt x="19" y="28"/>
                      </a:lnTo>
                      <a:lnTo>
                        <a:pt x="21" y="26"/>
                      </a:lnTo>
                      <a:lnTo>
                        <a:pt x="24" y="24"/>
                      </a:lnTo>
                      <a:lnTo>
                        <a:pt x="24" y="22"/>
                      </a:lnTo>
                      <a:lnTo>
                        <a:pt x="26" y="20"/>
                      </a:lnTo>
                      <a:lnTo>
                        <a:pt x="28" y="17"/>
                      </a:lnTo>
                      <a:lnTo>
                        <a:pt x="28" y="15"/>
                      </a:lnTo>
                      <a:lnTo>
                        <a:pt x="28" y="11"/>
                      </a:lnTo>
                      <a:lnTo>
                        <a:pt x="26" y="9"/>
                      </a:lnTo>
                      <a:lnTo>
                        <a:pt x="24" y="8"/>
                      </a:lnTo>
                      <a:lnTo>
                        <a:pt x="24" y="6"/>
                      </a:lnTo>
                      <a:lnTo>
                        <a:pt x="21" y="4"/>
                      </a:lnTo>
                      <a:lnTo>
                        <a:pt x="19" y="2"/>
                      </a:lnTo>
                      <a:lnTo>
                        <a:pt x="17" y="0"/>
                      </a:lnTo>
                      <a:lnTo>
                        <a:pt x="14" y="0"/>
                      </a:lnTo>
                      <a:lnTo>
                        <a:pt x="12" y="0"/>
                      </a:lnTo>
                      <a:lnTo>
                        <a:pt x="8" y="2"/>
                      </a:lnTo>
                      <a:lnTo>
                        <a:pt x="6" y="4"/>
                      </a:lnTo>
                      <a:lnTo>
                        <a:pt x="4" y="6"/>
                      </a:lnTo>
                      <a:lnTo>
                        <a:pt x="2" y="8"/>
                      </a:lnTo>
                      <a:lnTo>
                        <a:pt x="0" y="9"/>
                      </a:lnTo>
                      <a:lnTo>
                        <a:pt x="0" y="11"/>
                      </a:lnTo>
                      <a:lnTo>
                        <a:pt x="0" y="15"/>
                      </a:lnTo>
                      <a:lnTo>
                        <a:pt x="0" y="17"/>
                      </a:lnTo>
                      <a:lnTo>
                        <a:pt x="0" y="20"/>
                      </a:lnTo>
                      <a:lnTo>
                        <a:pt x="2" y="22"/>
                      </a:lnTo>
                      <a:lnTo>
                        <a:pt x="4" y="24"/>
                      </a:lnTo>
                      <a:lnTo>
                        <a:pt x="6" y="26"/>
                      </a:lnTo>
                      <a:lnTo>
                        <a:pt x="8" y="28"/>
                      </a:lnTo>
                      <a:lnTo>
                        <a:pt x="12" y="28"/>
                      </a:lnTo>
                      <a:lnTo>
                        <a:pt x="14" y="29"/>
                      </a:lnTo>
                    </a:path>
                  </a:pathLst>
                </a:custGeom>
                <a:solidFill>
                  <a:srgbClr val="00ff00"/>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296" name=""/>
                <p:cNvSpPr/>
                <p:nvPr/>
              </p:nvSpPr>
              <p:spPr>
                <a:xfrm>
                  <a:off x="2962440" y="3477960"/>
                  <a:ext cx="41040" cy="41400"/>
                </a:xfrm>
                <a:custGeom>
                  <a:avLst/>
                  <a:gdLst/>
                  <a:ahLst/>
                  <a:rect l="l" t="t" r="r" b="b"/>
                  <a:pathLst>
                    <a:path w="29" h="30">
                      <a:moveTo>
                        <a:pt x="14" y="29"/>
                      </a:moveTo>
                      <a:lnTo>
                        <a:pt x="17" y="28"/>
                      </a:lnTo>
                      <a:lnTo>
                        <a:pt x="19" y="28"/>
                      </a:lnTo>
                      <a:lnTo>
                        <a:pt x="21" y="26"/>
                      </a:lnTo>
                      <a:lnTo>
                        <a:pt x="24" y="24"/>
                      </a:lnTo>
                      <a:lnTo>
                        <a:pt x="24" y="22"/>
                      </a:lnTo>
                      <a:lnTo>
                        <a:pt x="26" y="20"/>
                      </a:lnTo>
                      <a:lnTo>
                        <a:pt x="28" y="17"/>
                      </a:lnTo>
                      <a:lnTo>
                        <a:pt x="28" y="15"/>
                      </a:lnTo>
                      <a:lnTo>
                        <a:pt x="28" y="11"/>
                      </a:lnTo>
                      <a:lnTo>
                        <a:pt x="26" y="9"/>
                      </a:lnTo>
                      <a:lnTo>
                        <a:pt x="24" y="8"/>
                      </a:lnTo>
                      <a:lnTo>
                        <a:pt x="24" y="6"/>
                      </a:lnTo>
                      <a:lnTo>
                        <a:pt x="21" y="4"/>
                      </a:lnTo>
                      <a:lnTo>
                        <a:pt x="19" y="2"/>
                      </a:lnTo>
                      <a:lnTo>
                        <a:pt x="17" y="0"/>
                      </a:lnTo>
                      <a:lnTo>
                        <a:pt x="14" y="0"/>
                      </a:lnTo>
                      <a:lnTo>
                        <a:pt x="12" y="0"/>
                      </a:lnTo>
                      <a:lnTo>
                        <a:pt x="8" y="2"/>
                      </a:lnTo>
                      <a:lnTo>
                        <a:pt x="6" y="4"/>
                      </a:lnTo>
                      <a:lnTo>
                        <a:pt x="4" y="6"/>
                      </a:lnTo>
                      <a:lnTo>
                        <a:pt x="2" y="8"/>
                      </a:lnTo>
                      <a:lnTo>
                        <a:pt x="0" y="9"/>
                      </a:lnTo>
                      <a:lnTo>
                        <a:pt x="0" y="11"/>
                      </a:lnTo>
                      <a:lnTo>
                        <a:pt x="0" y="15"/>
                      </a:lnTo>
                      <a:lnTo>
                        <a:pt x="0" y="17"/>
                      </a:lnTo>
                      <a:lnTo>
                        <a:pt x="0" y="20"/>
                      </a:lnTo>
                      <a:lnTo>
                        <a:pt x="2" y="22"/>
                      </a:lnTo>
                      <a:lnTo>
                        <a:pt x="4" y="24"/>
                      </a:lnTo>
                      <a:lnTo>
                        <a:pt x="6" y="26"/>
                      </a:lnTo>
                      <a:lnTo>
                        <a:pt x="8" y="28"/>
                      </a:lnTo>
                      <a:lnTo>
                        <a:pt x="12" y="28"/>
                      </a:lnTo>
                      <a:lnTo>
                        <a:pt x="14" y="29"/>
                      </a:lnTo>
                    </a:path>
                  </a:pathLst>
                </a:custGeom>
                <a:noFill/>
                <a:ln cap="rnd" w="12600">
                  <a:solidFill>
                    <a:srgbClr val="000000"/>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297" name=""/>
                <p:cNvSpPr/>
                <p:nvPr/>
              </p:nvSpPr>
              <p:spPr>
                <a:xfrm>
                  <a:off x="2513160" y="3566880"/>
                  <a:ext cx="41040" cy="41040"/>
                </a:xfrm>
                <a:custGeom>
                  <a:avLst/>
                  <a:gdLst/>
                  <a:ahLst/>
                  <a:rect l="l" t="t" r="r" b="b"/>
                  <a:pathLst>
                    <a:path w="29" h="30">
                      <a:moveTo>
                        <a:pt x="14" y="29"/>
                      </a:moveTo>
                      <a:lnTo>
                        <a:pt x="18" y="29"/>
                      </a:lnTo>
                      <a:lnTo>
                        <a:pt x="19" y="27"/>
                      </a:lnTo>
                      <a:lnTo>
                        <a:pt x="21" y="27"/>
                      </a:lnTo>
                      <a:lnTo>
                        <a:pt x="23" y="26"/>
                      </a:lnTo>
                      <a:lnTo>
                        <a:pt x="25" y="22"/>
                      </a:lnTo>
                      <a:lnTo>
                        <a:pt x="26" y="20"/>
                      </a:lnTo>
                      <a:lnTo>
                        <a:pt x="28" y="18"/>
                      </a:lnTo>
                      <a:lnTo>
                        <a:pt x="28" y="15"/>
                      </a:lnTo>
                      <a:lnTo>
                        <a:pt x="28" y="11"/>
                      </a:lnTo>
                      <a:lnTo>
                        <a:pt x="26" y="9"/>
                      </a:lnTo>
                      <a:lnTo>
                        <a:pt x="25" y="7"/>
                      </a:lnTo>
                      <a:lnTo>
                        <a:pt x="23" y="4"/>
                      </a:lnTo>
                      <a:lnTo>
                        <a:pt x="21" y="2"/>
                      </a:lnTo>
                      <a:lnTo>
                        <a:pt x="19" y="2"/>
                      </a:lnTo>
                      <a:lnTo>
                        <a:pt x="18" y="0"/>
                      </a:lnTo>
                      <a:lnTo>
                        <a:pt x="14" y="0"/>
                      </a:lnTo>
                      <a:lnTo>
                        <a:pt x="11" y="0"/>
                      </a:lnTo>
                      <a:lnTo>
                        <a:pt x="9" y="2"/>
                      </a:lnTo>
                      <a:lnTo>
                        <a:pt x="7" y="2"/>
                      </a:lnTo>
                      <a:lnTo>
                        <a:pt x="4" y="4"/>
                      </a:lnTo>
                      <a:lnTo>
                        <a:pt x="2" y="7"/>
                      </a:lnTo>
                      <a:lnTo>
                        <a:pt x="2" y="9"/>
                      </a:lnTo>
                      <a:lnTo>
                        <a:pt x="0" y="11"/>
                      </a:lnTo>
                      <a:lnTo>
                        <a:pt x="0" y="15"/>
                      </a:lnTo>
                      <a:lnTo>
                        <a:pt x="0" y="18"/>
                      </a:lnTo>
                      <a:lnTo>
                        <a:pt x="2" y="20"/>
                      </a:lnTo>
                      <a:lnTo>
                        <a:pt x="2" y="22"/>
                      </a:lnTo>
                      <a:lnTo>
                        <a:pt x="4" y="26"/>
                      </a:lnTo>
                      <a:lnTo>
                        <a:pt x="7" y="27"/>
                      </a:lnTo>
                      <a:lnTo>
                        <a:pt x="9" y="27"/>
                      </a:lnTo>
                      <a:lnTo>
                        <a:pt x="11" y="29"/>
                      </a:lnTo>
                      <a:lnTo>
                        <a:pt x="14" y="29"/>
                      </a:lnTo>
                    </a:path>
                  </a:pathLst>
                </a:custGeom>
                <a:solidFill>
                  <a:srgbClr val="00ff00"/>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298" name=""/>
                <p:cNvSpPr/>
                <p:nvPr/>
              </p:nvSpPr>
              <p:spPr>
                <a:xfrm>
                  <a:off x="2513160" y="3566880"/>
                  <a:ext cx="41040" cy="41040"/>
                </a:xfrm>
                <a:custGeom>
                  <a:avLst/>
                  <a:gdLst/>
                  <a:ahLst/>
                  <a:rect l="l" t="t" r="r" b="b"/>
                  <a:pathLst>
                    <a:path w="29" h="30">
                      <a:moveTo>
                        <a:pt x="14" y="29"/>
                      </a:moveTo>
                      <a:lnTo>
                        <a:pt x="18" y="29"/>
                      </a:lnTo>
                      <a:lnTo>
                        <a:pt x="19" y="27"/>
                      </a:lnTo>
                      <a:lnTo>
                        <a:pt x="21" y="27"/>
                      </a:lnTo>
                      <a:lnTo>
                        <a:pt x="23" y="26"/>
                      </a:lnTo>
                      <a:lnTo>
                        <a:pt x="25" y="22"/>
                      </a:lnTo>
                      <a:lnTo>
                        <a:pt x="26" y="20"/>
                      </a:lnTo>
                      <a:lnTo>
                        <a:pt x="28" y="18"/>
                      </a:lnTo>
                      <a:lnTo>
                        <a:pt x="28" y="15"/>
                      </a:lnTo>
                      <a:lnTo>
                        <a:pt x="28" y="11"/>
                      </a:lnTo>
                      <a:lnTo>
                        <a:pt x="26" y="9"/>
                      </a:lnTo>
                      <a:lnTo>
                        <a:pt x="25" y="7"/>
                      </a:lnTo>
                      <a:lnTo>
                        <a:pt x="23" y="4"/>
                      </a:lnTo>
                      <a:lnTo>
                        <a:pt x="21" y="2"/>
                      </a:lnTo>
                      <a:lnTo>
                        <a:pt x="19" y="2"/>
                      </a:lnTo>
                      <a:lnTo>
                        <a:pt x="18" y="0"/>
                      </a:lnTo>
                      <a:lnTo>
                        <a:pt x="14" y="0"/>
                      </a:lnTo>
                      <a:lnTo>
                        <a:pt x="11" y="0"/>
                      </a:lnTo>
                      <a:lnTo>
                        <a:pt x="9" y="2"/>
                      </a:lnTo>
                      <a:lnTo>
                        <a:pt x="7" y="2"/>
                      </a:lnTo>
                      <a:lnTo>
                        <a:pt x="4" y="4"/>
                      </a:lnTo>
                      <a:lnTo>
                        <a:pt x="2" y="7"/>
                      </a:lnTo>
                      <a:lnTo>
                        <a:pt x="2" y="9"/>
                      </a:lnTo>
                      <a:lnTo>
                        <a:pt x="0" y="11"/>
                      </a:lnTo>
                      <a:lnTo>
                        <a:pt x="0" y="15"/>
                      </a:lnTo>
                      <a:lnTo>
                        <a:pt x="0" y="18"/>
                      </a:lnTo>
                      <a:lnTo>
                        <a:pt x="2" y="20"/>
                      </a:lnTo>
                      <a:lnTo>
                        <a:pt x="2" y="22"/>
                      </a:lnTo>
                      <a:lnTo>
                        <a:pt x="4" y="26"/>
                      </a:lnTo>
                      <a:lnTo>
                        <a:pt x="7" y="27"/>
                      </a:lnTo>
                      <a:lnTo>
                        <a:pt x="9" y="27"/>
                      </a:lnTo>
                      <a:lnTo>
                        <a:pt x="11" y="29"/>
                      </a:lnTo>
                      <a:lnTo>
                        <a:pt x="14" y="29"/>
                      </a:lnTo>
                    </a:path>
                  </a:pathLst>
                </a:custGeom>
                <a:noFill/>
                <a:ln cap="rnd" w="12600">
                  <a:solidFill>
                    <a:srgbClr val="000000"/>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299" name=""/>
                <p:cNvSpPr/>
                <p:nvPr/>
              </p:nvSpPr>
              <p:spPr>
                <a:xfrm>
                  <a:off x="4724280" y="2585880"/>
                  <a:ext cx="41400" cy="41040"/>
                </a:xfrm>
                <a:custGeom>
                  <a:avLst/>
                  <a:gdLst/>
                  <a:ahLst/>
                  <a:rect l="l" t="t" r="r" b="b"/>
                  <a:pathLst>
                    <a:path w="29" h="30">
                      <a:moveTo>
                        <a:pt x="14" y="29"/>
                      </a:moveTo>
                      <a:lnTo>
                        <a:pt x="18" y="29"/>
                      </a:lnTo>
                      <a:lnTo>
                        <a:pt x="19" y="29"/>
                      </a:lnTo>
                      <a:lnTo>
                        <a:pt x="23" y="28"/>
                      </a:lnTo>
                      <a:lnTo>
                        <a:pt x="25" y="26"/>
                      </a:lnTo>
                      <a:lnTo>
                        <a:pt x="26" y="24"/>
                      </a:lnTo>
                      <a:lnTo>
                        <a:pt x="26" y="20"/>
                      </a:lnTo>
                      <a:lnTo>
                        <a:pt x="28" y="18"/>
                      </a:lnTo>
                      <a:lnTo>
                        <a:pt x="28" y="15"/>
                      </a:lnTo>
                      <a:lnTo>
                        <a:pt x="28" y="13"/>
                      </a:lnTo>
                      <a:lnTo>
                        <a:pt x="26" y="9"/>
                      </a:lnTo>
                      <a:lnTo>
                        <a:pt x="26" y="7"/>
                      </a:lnTo>
                      <a:lnTo>
                        <a:pt x="25" y="6"/>
                      </a:lnTo>
                      <a:lnTo>
                        <a:pt x="23" y="4"/>
                      </a:lnTo>
                      <a:lnTo>
                        <a:pt x="19" y="2"/>
                      </a:lnTo>
                      <a:lnTo>
                        <a:pt x="18" y="2"/>
                      </a:lnTo>
                      <a:lnTo>
                        <a:pt x="14" y="0"/>
                      </a:lnTo>
                      <a:lnTo>
                        <a:pt x="12" y="2"/>
                      </a:lnTo>
                      <a:lnTo>
                        <a:pt x="9" y="2"/>
                      </a:lnTo>
                      <a:lnTo>
                        <a:pt x="7" y="4"/>
                      </a:lnTo>
                      <a:lnTo>
                        <a:pt x="5" y="6"/>
                      </a:lnTo>
                      <a:lnTo>
                        <a:pt x="4" y="7"/>
                      </a:lnTo>
                      <a:lnTo>
                        <a:pt x="2" y="9"/>
                      </a:lnTo>
                      <a:lnTo>
                        <a:pt x="2" y="13"/>
                      </a:lnTo>
                      <a:lnTo>
                        <a:pt x="0" y="15"/>
                      </a:lnTo>
                      <a:lnTo>
                        <a:pt x="2" y="18"/>
                      </a:lnTo>
                      <a:lnTo>
                        <a:pt x="2" y="20"/>
                      </a:lnTo>
                      <a:lnTo>
                        <a:pt x="4" y="24"/>
                      </a:lnTo>
                      <a:lnTo>
                        <a:pt x="5" y="26"/>
                      </a:lnTo>
                      <a:lnTo>
                        <a:pt x="7" y="28"/>
                      </a:lnTo>
                      <a:lnTo>
                        <a:pt x="9" y="29"/>
                      </a:lnTo>
                      <a:lnTo>
                        <a:pt x="12" y="29"/>
                      </a:lnTo>
                      <a:lnTo>
                        <a:pt x="14" y="29"/>
                      </a:lnTo>
                    </a:path>
                  </a:pathLst>
                </a:custGeom>
                <a:solidFill>
                  <a:srgbClr val="00ff00"/>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300" name=""/>
                <p:cNvSpPr/>
                <p:nvPr/>
              </p:nvSpPr>
              <p:spPr>
                <a:xfrm>
                  <a:off x="4724280" y="2585880"/>
                  <a:ext cx="41400" cy="41040"/>
                </a:xfrm>
                <a:custGeom>
                  <a:avLst/>
                  <a:gdLst/>
                  <a:ahLst/>
                  <a:rect l="l" t="t" r="r" b="b"/>
                  <a:pathLst>
                    <a:path w="29" h="30">
                      <a:moveTo>
                        <a:pt x="14" y="29"/>
                      </a:moveTo>
                      <a:lnTo>
                        <a:pt x="18" y="29"/>
                      </a:lnTo>
                      <a:lnTo>
                        <a:pt x="19" y="29"/>
                      </a:lnTo>
                      <a:lnTo>
                        <a:pt x="23" y="28"/>
                      </a:lnTo>
                      <a:lnTo>
                        <a:pt x="25" y="26"/>
                      </a:lnTo>
                      <a:lnTo>
                        <a:pt x="26" y="24"/>
                      </a:lnTo>
                      <a:lnTo>
                        <a:pt x="26" y="20"/>
                      </a:lnTo>
                      <a:lnTo>
                        <a:pt x="28" y="18"/>
                      </a:lnTo>
                      <a:lnTo>
                        <a:pt x="28" y="15"/>
                      </a:lnTo>
                      <a:lnTo>
                        <a:pt x="28" y="13"/>
                      </a:lnTo>
                      <a:lnTo>
                        <a:pt x="26" y="9"/>
                      </a:lnTo>
                      <a:lnTo>
                        <a:pt x="26" y="7"/>
                      </a:lnTo>
                      <a:lnTo>
                        <a:pt x="25" y="6"/>
                      </a:lnTo>
                      <a:lnTo>
                        <a:pt x="23" y="4"/>
                      </a:lnTo>
                      <a:lnTo>
                        <a:pt x="19" y="2"/>
                      </a:lnTo>
                      <a:lnTo>
                        <a:pt x="18" y="2"/>
                      </a:lnTo>
                      <a:lnTo>
                        <a:pt x="14" y="0"/>
                      </a:lnTo>
                      <a:lnTo>
                        <a:pt x="12" y="2"/>
                      </a:lnTo>
                      <a:lnTo>
                        <a:pt x="9" y="2"/>
                      </a:lnTo>
                      <a:lnTo>
                        <a:pt x="7" y="4"/>
                      </a:lnTo>
                      <a:lnTo>
                        <a:pt x="5" y="6"/>
                      </a:lnTo>
                      <a:lnTo>
                        <a:pt x="4" y="7"/>
                      </a:lnTo>
                      <a:lnTo>
                        <a:pt x="2" y="9"/>
                      </a:lnTo>
                      <a:lnTo>
                        <a:pt x="2" y="13"/>
                      </a:lnTo>
                      <a:lnTo>
                        <a:pt x="0" y="15"/>
                      </a:lnTo>
                      <a:lnTo>
                        <a:pt x="2" y="18"/>
                      </a:lnTo>
                      <a:lnTo>
                        <a:pt x="2" y="20"/>
                      </a:lnTo>
                      <a:lnTo>
                        <a:pt x="4" y="24"/>
                      </a:lnTo>
                      <a:lnTo>
                        <a:pt x="5" y="26"/>
                      </a:lnTo>
                      <a:lnTo>
                        <a:pt x="7" y="28"/>
                      </a:lnTo>
                      <a:lnTo>
                        <a:pt x="9" y="29"/>
                      </a:lnTo>
                      <a:lnTo>
                        <a:pt x="12" y="29"/>
                      </a:lnTo>
                      <a:lnTo>
                        <a:pt x="14" y="29"/>
                      </a:lnTo>
                    </a:path>
                  </a:pathLst>
                </a:custGeom>
                <a:noFill/>
                <a:ln cap="rnd" w="12600">
                  <a:solidFill>
                    <a:srgbClr val="000000"/>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301" name=""/>
                <p:cNvSpPr/>
                <p:nvPr/>
              </p:nvSpPr>
              <p:spPr>
                <a:xfrm>
                  <a:off x="2436840" y="3214440"/>
                  <a:ext cx="41400" cy="38160"/>
                </a:xfrm>
                <a:custGeom>
                  <a:avLst/>
                  <a:gdLst/>
                  <a:ahLst/>
                  <a:rect l="l" t="t" r="r" b="b"/>
                  <a:pathLst>
                    <a:path w="30" h="28">
                      <a:moveTo>
                        <a:pt x="15" y="27"/>
                      </a:moveTo>
                      <a:lnTo>
                        <a:pt x="18" y="27"/>
                      </a:lnTo>
                      <a:lnTo>
                        <a:pt x="20" y="27"/>
                      </a:lnTo>
                      <a:lnTo>
                        <a:pt x="24" y="25"/>
                      </a:lnTo>
                      <a:lnTo>
                        <a:pt x="25" y="24"/>
                      </a:lnTo>
                      <a:lnTo>
                        <a:pt x="27" y="22"/>
                      </a:lnTo>
                      <a:lnTo>
                        <a:pt x="27" y="18"/>
                      </a:lnTo>
                      <a:lnTo>
                        <a:pt x="29" y="16"/>
                      </a:lnTo>
                      <a:lnTo>
                        <a:pt x="29" y="13"/>
                      </a:lnTo>
                      <a:lnTo>
                        <a:pt x="29" y="11"/>
                      </a:lnTo>
                      <a:lnTo>
                        <a:pt x="27" y="7"/>
                      </a:lnTo>
                      <a:lnTo>
                        <a:pt x="27" y="5"/>
                      </a:lnTo>
                      <a:lnTo>
                        <a:pt x="25" y="4"/>
                      </a:lnTo>
                      <a:lnTo>
                        <a:pt x="24" y="2"/>
                      </a:lnTo>
                      <a:lnTo>
                        <a:pt x="20" y="0"/>
                      </a:lnTo>
                      <a:lnTo>
                        <a:pt x="18" y="0"/>
                      </a:lnTo>
                      <a:lnTo>
                        <a:pt x="15" y="0"/>
                      </a:lnTo>
                      <a:lnTo>
                        <a:pt x="12" y="0"/>
                      </a:lnTo>
                      <a:lnTo>
                        <a:pt x="9" y="0"/>
                      </a:lnTo>
                      <a:lnTo>
                        <a:pt x="7" y="2"/>
                      </a:lnTo>
                      <a:lnTo>
                        <a:pt x="5" y="4"/>
                      </a:lnTo>
                      <a:lnTo>
                        <a:pt x="4" y="5"/>
                      </a:lnTo>
                      <a:lnTo>
                        <a:pt x="2" y="7"/>
                      </a:lnTo>
                      <a:lnTo>
                        <a:pt x="2" y="11"/>
                      </a:lnTo>
                      <a:lnTo>
                        <a:pt x="0" y="13"/>
                      </a:lnTo>
                      <a:lnTo>
                        <a:pt x="2" y="16"/>
                      </a:lnTo>
                      <a:lnTo>
                        <a:pt x="2" y="18"/>
                      </a:lnTo>
                      <a:lnTo>
                        <a:pt x="4" y="22"/>
                      </a:lnTo>
                      <a:lnTo>
                        <a:pt x="5" y="24"/>
                      </a:lnTo>
                      <a:lnTo>
                        <a:pt x="7" y="25"/>
                      </a:lnTo>
                      <a:lnTo>
                        <a:pt x="9" y="27"/>
                      </a:lnTo>
                      <a:lnTo>
                        <a:pt x="12" y="27"/>
                      </a:lnTo>
                      <a:lnTo>
                        <a:pt x="15" y="27"/>
                      </a:lnTo>
                    </a:path>
                  </a:pathLst>
                </a:custGeom>
                <a:solidFill>
                  <a:srgbClr val="00ff00"/>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302" name=""/>
                <p:cNvSpPr/>
                <p:nvPr/>
              </p:nvSpPr>
              <p:spPr>
                <a:xfrm>
                  <a:off x="2436840" y="3214440"/>
                  <a:ext cx="41400" cy="38160"/>
                </a:xfrm>
                <a:custGeom>
                  <a:avLst/>
                  <a:gdLst/>
                  <a:ahLst/>
                  <a:rect l="l" t="t" r="r" b="b"/>
                  <a:pathLst>
                    <a:path w="30" h="28">
                      <a:moveTo>
                        <a:pt x="15" y="27"/>
                      </a:moveTo>
                      <a:lnTo>
                        <a:pt x="18" y="27"/>
                      </a:lnTo>
                      <a:lnTo>
                        <a:pt x="20" y="27"/>
                      </a:lnTo>
                      <a:lnTo>
                        <a:pt x="24" y="25"/>
                      </a:lnTo>
                      <a:lnTo>
                        <a:pt x="25" y="24"/>
                      </a:lnTo>
                      <a:lnTo>
                        <a:pt x="27" y="22"/>
                      </a:lnTo>
                      <a:lnTo>
                        <a:pt x="27" y="18"/>
                      </a:lnTo>
                      <a:lnTo>
                        <a:pt x="29" y="16"/>
                      </a:lnTo>
                      <a:lnTo>
                        <a:pt x="29" y="13"/>
                      </a:lnTo>
                      <a:lnTo>
                        <a:pt x="29" y="11"/>
                      </a:lnTo>
                      <a:lnTo>
                        <a:pt x="27" y="7"/>
                      </a:lnTo>
                      <a:lnTo>
                        <a:pt x="27" y="5"/>
                      </a:lnTo>
                      <a:lnTo>
                        <a:pt x="25" y="4"/>
                      </a:lnTo>
                      <a:lnTo>
                        <a:pt x="24" y="2"/>
                      </a:lnTo>
                      <a:lnTo>
                        <a:pt x="20" y="0"/>
                      </a:lnTo>
                      <a:lnTo>
                        <a:pt x="18" y="0"/>
                      </a:lnTo>
                      <a:lnTo>
                        <a:pt x="15" y="0"/>
                      </a:lnTo>
                      <a:lnTo>
                        <a:pt x="12" y="0"/>
                      </a:lnTo>
                      <a:lnTo>
                        <a:pt x="9" y="0"/>
                      </a:lnTo>
                      <a:lnTo>
                        <a:pt x="7" y="2"/>
                      </a:lnTo>
                      <a:lnTo>
                        <a:pt x="5" y="4"/>
                      </a:lnTo>
                      <a:lnTo>
                        <a:pt x="4" y="5"/>
                      </a:lnTo>
                      <a:lnTo>
                        <a:pt x="2" y="7"/>
                      </a:lnTo>
                      <a:lnTo>
                        <a:pt x="2" y="11"/>
                      </a:lnTo>
                      <a:lnTo>
                        <a:pt x="0" y="13"/>
                      </a:lnTo>
                      <a:lnTo>
                        <a:pt x="2" y="16"/>
                      </a:lnTo>
                      <a:lnTo>
                        <a:pt x="2" y="18"/>
                      </a:lnTo>
                      <a:lnTo>
                        <a:pt x="4" y="22"/>
                      </a:lnTo>
                      <a:lnTo>
                        <a:pt x="5" y="24"/>
                      </a:lnTo>
                      <a:lnTo>
                        <a:pt x="7" y="25"/>
                      </a:lnTo>
                      <a:lnTo>
                        <a:pt x="9" y="27"/>
                      </a:lnTo>
                      <a:lnTo>
                        <a:pt x="12" y="27"/>
                      </a:lnTo>
                      <a:lnTo>
                        <a:pt x="15" y="27"/>
                      </a:lnTo>
                    </a:path>
                  </a:pathLst>
                </a:custGeom>
                <a:noFill/>
                <a:ln cap="rnd" w="12600">
                  <a:solidFill>
                    <a:srgbClr val="0000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303" name=""/>
                <p:cNvSpPr/>
                <p:nvPr/>
              </p:nvSpPr>
              <p:spPr>
                <a:xfrm>
                  <a:off x="2424240" y="3223800"/>
                  <a:ext cx="41040" cy="41400"/>
                </a:xfrm>
                <a:custGeom>
                  <a:avLst/>
                  <a:gdLst/>
                  <a:ahLst/>
                  <a:rect l="l" t="t" r="r" b="b"/>
                  <a:pathLst>
                    <a:path w="30" h="30">
                      <a:moveTo>
                        <a:pt x="14" y="29"/>
                      </a:moveTo>
                      <a:lnTo>
                        <a:pt x="18" y="29"/>
                      </a:lnTo>
                      <a:lnTo>
                        <a:pt x="19" y="29"/>
                      </a:lnTo>
                      <a:lnTo>
                        <a:pt x="24" y="28"/>
                      </a:lnTo>
                      <a:lnTo>
                        <a:pt x="25" y="26"/>
                      </a:lnTo>
                      <a:lnTo>
                        <a:pt x="27" y="24"/>
                      </a:lnTo>
                      <a:lnTo>
                        <a:pt x="29" y="20"/>
                      </a:lnTo>
                      <a:lnTo>
                        <a:pt x="29" y="18"/>
                      </a:lnTo>
                      <a:lnTo>
                        <a:pt x="29" y="15"/>
                      </a:lnTo>
                      <a:lnTo>
                        <a:pt x="29" y="13"/>
                      </a:lnTo>
                      <a:lnTo>
                        <a:pt x="29" y="9"/>
                      </a:lnTo>
                      <a:lnTo>
                        <a:pt x="27" y="8"/>
                      </a:lnTo>
                      <a:lnTo>
                        <a:pt x="25" y="6"/>
                      </a:lnTo>
                      <a:lnTo>
                        <a:pt x="24" y="4"/>
                      </a:lnTo>
                      <a:lnTo>
                        <a:pt x="19" y="2"/>
                      </a:lnTo>
                      <a:lnTo>
                        <a:pt x="18" y="2"/>
                      </a:lnTo>
                      <a:lnTo>
                        <a:pt x="14" y="0"/>
                      </a:lnTo>
                      <a:lnTo>
                        <a:pt x="12" y="2"/>
                      </a:lnTo>
                      <a:lnTo>
                        <a:pt x="9" y="2"/>
                      </a:lnTo>
                      <a:lnTo>
                        <a:pt x="7" y="4"/>
                      </a:lnTo>
                      <a:lnTo>
                        <a:pt x="5" y="6"/>
                      </a:lnTo>
                      <a:lnTo>
                        <a:pt x="4" y="8"/>
                      </a:lnTo>
                      <a:lnTo>
                        <a:pt x="2" y="9"/>
                      </a:lnTo>
                      <a:lnTo>
                        <a:pt x="2" y="13"/>
                      </a:lnTo>
                      <a:lnTo>
                        <a:pt x="0" y="15"/>
                      </a:lnTo>
                      <a:lnTo>
                        <a:pt x="2" y="18"/>
                      </a:lnTo>
                      <a:lnTo>
                        <a:pt x="2" y="20"/>
                      </a:lnTo>
                      <a:lnTo>
                        <a:pt x="4" y="24"/>
                      </a:lnTo>
                      <a:lnTo>
                        <a:pt x="5" y="26"/>
                      </a:lnTo>
                      <a:lnTo>
                        <a:pt x="7" y="28"/>
                      </a:lnTo>
                      <a:lnTo>
                        <a:pt x="9" y="29"/>
                      </a:lnTo>
                      <a:lnTo>
                        <a:pt x="12" y="29"/>
                      </a:lnTo>
                      <a:lnTo>
                        <a:pt x="14" y="29"/>
                      </a:lnTo>
                    </a:path>
                  </a:pathLst>
                </a:custGeom>
                <a:solidFill>
                  <a:srgbClr val="00ff00"/>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304" name=""/>
                <p:cNvSpPr/>
                <p:nvPr/>
              </p:nvSpPr>
              <p:spPr>
                <a:xfrm>
                  <a:off x="2424240" y="3223800"/>
                  <a:ext cx="41040" cy="41400"/>
                </a:xfrm>
                <a:custGeom>
                  <a:avLst/>
                  <a:gdLst/>
                  <a:ahLst/>
                  <a:rect l="l" t="t" r="r" b="b"/>
                  <a:pathLst>
                    <a:path w="30" h="30">
                      <a:moveTo>
                        <a:pt x="14" y="29"/>
                      </a:moveTo>
                      <a:lnTo>
                        <a:pt x="18" y="29"/>
                      </a:lnTo>
                      <a:lnTo>
                        <a:pt x="19" y="29"/>
                      </a:lnTo>
                      <a:lnTo>
                        <a:pt x="24" y="28"/>
                      </a:lnTo>
                      <a:lnTo>
                        <a:pt x="25" y="26"/>
                      </a:lnTo>
                      <a:lnTo>
                        <a:pt x="27" y="24"/>
                      </a:lnTo>
                      <a:lnTo>
                        <a:pt x="29" y="20"/>
                      </a:lnTo>
                      <a:lnTo>
                        <a:pt x="29" y="18"/>
                      </a:lnTo>
                      <a:lnTo>
                        <a:pt x="29" y="15"/>
                      </a:lnTo>
                      <a:lnTo>
                        <a:pt x="29" y="13"/>
                      </a:lnTo>
                      <a:lnTo>
                        <a:pt x="29" y="9"/>
                      </a:lnTo>
                      <a:lnTo>
                        <a:pt x="27" y="8"/>
                      </a:lnTo>
                      <a:lnTo>
                        <a:pt x="25" y="6"/>
                      </a:lnTo>
                      <a:lnTo>
                        <a:pt x="24" y="4"/>
                      </a:lnTo>
                      <a:lnTo>
                        <a:pt x="19" y="2"/>
                      </a:lnTo>
                      <a:lnTo>
                        <a:pt x="18" y="2"/>
                      </a:lnTo>
                      <a:lnTo>
                        <a:pt x="14" y="0"/>
                      </a:lnTo>
                      <a:lnTo>
                        <a:pt x="12" y="2"/>
                      </a:lnTo>
                      <a:lnTo>
                        <a:pt x="9" y="2"/>
                      </a:lnTo>
                      <a:lnTo>
                        <a:pt x="7" y="4"/>
                      </a:lnTo>
                      <a:lnTo>
                        <a:pt x="5" y="6"/>
                      </a:lnTo>
                      <a:lnTo>
                        <a:pt x="4" y="8"/>
                      </a:lnTo>
                      <a:lnTo>
                        <a:pt x="2" y="9"/>
                      </a:lnTo>
                      <a:lnTo>
                        <a:pt x="2" y="13"/>
                      </a:lnTo>
                      <a:lnTo>
                        <a:pt x="0" y="15"/>
                      </a:lnTo>
                      <a:lnTo>
                        <a:pt x="2" y="18"/>
                      </a:lnTo>
                      <a:lnTo>
                        <a:pt x="2" y="20"/>
                      </a:lnTo>
                      <a:lnTo>
                        <a:pt x="4" y="24"/>
                      </a:lnTo>
                      <a:lnTo>
                        <a:pt x="5" y="26"/>
                      </a:lnTo>
                      <a:lnTo>
                        <a:pt x="7" y="28"/>
                      </a:lnTo>
                      <a:lnTo>
                        <a:pt x="9" y="29"/>
                      </a:lnTo>
                      <a:lnTo>
                        <a:pt x="12" y="29"/>
                      </a:lnTo>
                      <a:lnTo>
                        <a:pt x="14" y="29"/>
                      </a:lnTo>
                    </a:path>
                  </a:pathLst>
                </a:custGeom>
                <a:noFill/>
                <a:ln cap="rnd" w="12600">
                  <a:solidFill>
                    <a:srgbClr val="000000"/>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305" name=""/>
                <p:cNvSpPr/>
                <p:nvPr/>
              </p:nvSpPr>
              <p:spPr>
                <a:xfrm>
                  <a:off x="7023240" y="3520800"/>
                  <a:ext cx="41040" cy="41400"/>
                </a:xfrm>
                <a:custGeom>
                  <a:avLst/>
                  <a:gdLst/>
                  <a:ahLst/>
                  <a:rect l="l" t="t" r="r" b="b"/>
                  <a:pathLst>
                    <a:path w="30" h="30">
                      <a:moveTo>
                        <a:pt x="14" y="29"/>
                      </a:moveTo>
                      <a:lnTo>
                        <a:pt x="18" y="28"/>
                      </a:lnTo>
                      <a:lnTo>
                        <a:pt x="20" y="28"/>
                      </a:lnTo>
                      <a:lnTo>
                        <a:pt x="24" y="26"/>
                      </a:lnTo>
                      <a:lnTo>
                        <a:pt x="25" y="24"/>
                      </a:lnTo>
                      <a:lnTo>
                        <a:pt x="27" y="22"/>
                      </a:lnTo>
                      <a:lnTo>
                        <a:pt x="29" y="20"/>
                      </a:lnTo>
                      <a:lnTo>
                        <a:pt x="29" y="17"/>
                      </a:lnTo>
                      <a:lnTo>
                        <a:pt x="29" y="15"/>
                      </a:lnTo>
                      <a:lnTo>
                        <a:pt x="29" y="11"/>
                      </a:lnTo>
                      <a:lnTo>
                        <a:pt x="29" y="9"/>
                      </a:lnTo>
                      <a:lnTo>
                        <a:pt x="27" y="6"/>
                      </a:lnTo>
                      <a:lnTo>
                        <a:pt x="25" y="4"/>
                      </a:lnTo>
                      <a:lnTo>
                        <a:pt x="24" y="2"/>
                      </a:lnTo>
                      <a:lnTo>
                        <a:pt x="20" y="0"/>
                      </a:lnTo>
                      <a:lnTo>
                        <a:pt x="18" y="0"/>
                      </a:lnTo>
                      <a:lnTo>
                        <a:pt x="14" y="0"/>
                      </a:lnTo>
                      <a:lnTo>
                        <a:pt x="12" y="0"/>
                      </a:lnTo>
                      <a:lnTo>
                        <a:pt x="9" y="0"/>
                      </a:lnTo>
                      <a:lnTo>
                        <a:pt x="7" y="2"/>
                      </a:lnTo>
                      <a:lnTo>
                        <a:pt x="5" y="4"/>
                      </a:lnTo>
                      <a:lnTo>
                        <a:pt x="4" y="6"/>
                      </a:lnTo>
                      <a:lnTo>
                        <a:pt x="2" y="9"/>
                      </a:lnTo>
                      <a:lnTo>
                        <a:pt x="0" y="11"/>
                      </a:lnTo>
                      <a:lnTo>
                        <a:pt x="0" y="15"/>
                      </a:lnTo>
                      <a:lnTo>
                        <a:pt x="0" y="17"/>
                      </a:lnTo>
                      <a:lnTo>
                        <a:pt x="2" y="20"/>
                      </a:lnTo>
                      <a:lnTo>
                        <a:pt x="4" y="22"/>
                      </a:lnTo>
                      <a:lnTo>
                        <a:pt x="5" y="24"/>
                      </a:lnTo>
                      <a:lnTo>
                        <a:pt x="7" y="26"/>
                      </a:lnTo>
                      <a:lnTo>
                        <a:pt x="9" y="28"/>
                      </a:lnTo>
                      <a:lnTo>
                        <a:pt x="12" y="28"/>
                      </a:lnTo>
                      <a:lnTo>
                        <a:pt x="14" y="29"/>
                      </a:lnTo>
                    </a:path>
                  </a:pathLst>
                </a:custGeom>
                <a:solidFill>
                  <a:srgbClr val="00ff00"/>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306" name=""/>
                <p:cNvSpPr/>
                <p:nvPr/>
              </p:nvSpPr>
              <p:spPr>
                <a:xfrm>
                  <a:off x="7023240" y="3520800"/>
                  <a:ext cx="41040" cy="41400"/>
                </a:xfrm>
                <a:custGeom>
                  <a:avLst/>
                  <a:gdLst/>
                  <a:ahLst/>
                  <a:rect l="l" t="t" r="r" b="b"/>
                  <a:pathLst>
                    <a:path w="30" h="30">
                      <a:moveTo>
                        <a:pt x="14" y="29"/>
                      </a:moveTo>
                      <a:lnTo>
                        <a:pt x="18" y="28"/>
                      </a:lnTo>
                      <a:lnTo>
                        <a:pt x="20" y="28"/>
                      </a:lnTo>
                      <a:lnTo>
                        <a:pt x="24" y="26"/>
                      </a:lnTo>
                      <a:lnTo>
                        <a:pt x="25" y="24"/>
                      </a:lnTo>
                      <a:lnTo>
                        <a:pt x="27" y="22"/>
                      </a:lnTo>
                      <a:lnTo>
                        <a:pt x="29" y="20"/>
                      </a:lnTo>
                      <a:lnTo>
                        <a:pt x="29" y="17"/>
                      </a:lnTo>
                      <a:lnTo>
                        <a:pt x="29" y="15"/>
                      </a:lnTo>
                      <a:lnTo>
                        <a:pt x="29" y="11"/>
                      </a:lnTo>
                      <a:lnTo>
                        <a:pt x="29" y="9"/>
                      </a:lnTo>
                      <a:lnTo>
                        <a:pt x="27" y="6"/>
                      </a:lnTo>
                      <a:lnTo>
                        <a:pt x="25" y="4"/>
                      </a:lnTo>
                      <a:lnTo>
                        <a:pt x="24" y="2"/>
                      </a:lnTo>
                      <a:lnTo>
                        <a:pt x="20" y="0"/>
                      </a:lnTo>
                      <a:lnTo>
                        <a:pt x="18" y="0"/>
                      </a:lnTo>
                      <a:lnTo>
                        <a:pt x="14" y="0"/>
                      </a:lnTo>
                      <a:lnTo>
                        <a:pt x="12" y="0"/>
                      </a:lnTo>
                      <a:lnTo>
                        <a:pt x="9" y="0"/>
                      </a:lnTo>
                      <a:lnTo>
                        <a:pt x="7" y="2"/>
                      </a:lnTo>
                      <a:lnTo>
                        <a:pt x="5" y="4"/>
                      </a:lnTo>
                      <a:lnTo>
                        <a:pt x="4" y="6"/>
                      </a:lnTo>
                      <a:lnTo>
                        <a:pt x="2" y="9"/>
                      </a:lnTo>
                      <a:lnTo>
                        <a:pt x="0" y="11"/>
                      </a:lnTo>
                      <a:lnTo>
                        <a:pt x="0" y="15"/>
                      </a:lnTo>
                      <a:lnTo>
                        <a:pt x="0" y="17"/>
                      </a:lnTo>
                      <a:lnTo>
                        <a:pt x="2" y="20"/>
                      </a:lnTo>
                      <a:lnTo>
                        <a:pt x="4" y="22"/>
                      </a:lnTo>
                      <a:lnTo>
                        <a:pt x="5" y="24"/>
                      </a:lnTo>
                      <a:lnTo>
                        <a:pt x="7" y="26"/>
                      </a:lnTo>
                      <a:lnTo>
                        <a:pt x="9" y="28"/>
                      </a:lnTo>
                      <a:lnTo>
                        <a:pt x="12" y="28"/>
                      </a:lnTo>
                      <a:lnTo>
                        <a:pt x="14" y="29"/>
                      </a:lnTo>
                    </a:path>
                  </a:pathLst>
                </a:custGeom>
                <a:noFill/>
                <a:ln cap="rnd" w="12600">
                  <a:solidFill>
                    <a:srgbClr val="000000"/>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307" name=""/>
                <p:cNvSpPr/>
                <p:nvPr/>
              </p:nvSpPr>
              <p:spPr>
                <a:xfrm>
                  <a:off x="6800760" y="3462120"/>
                  <a:ext cx="42840" cy="42840"/>
                </a:xfrm>
                <a:custGeom>
                  <a:avLst/>
                  <a:gdLst/>
                  <a:ahLst/>
                  <a:rect l="l" t="t" r="r" b="b"/>
                  <a:pathLst>
                    <a:path w="31" h="31">
                      <a:moveTo>
                        <a:pt x="15" y="30"/>
                      </a:moveTo>
                      <a:lnTo>
                        <a:pt x="18" y="30"/>
                      </a:lnTo>
                      <a:lnTo>
                        <a:pt x="20" y="28"/>
                      </a:lnTo>
                      <a:lnTo>
                        <a:pt x="24" y="26"/>
                      </a:lnTo>
                      <a:lnTo>
                        <a:pt x="25" y="26"/>
                      </a:lnTo>
                      <a:lnTo>
                        <a:pt x="28" y="22"/>
                      </a:lnTo>
                      <a:lnTo>
                        <a:pt x="30" y="20"/>
                      </a:lnTo>
                      <a:lnTo>
                        <a:pt x="30" y="19"/>
                      </a:lnTo>
                      <a:lnTo>
                        <a:pt x="30" y="15"/>
                      </a:lnTo>
                      <a:lnTo>
                        <a:pt x="30" y="11"/>
                      </a:lnTo>
                      <a:lnTo>
                        <a:pt x="30" y="9"/>
                      </a:lnTo>
                      <a:lnTo>
                        <a:pt x="28" y="8"/>
                      </a:lnTo>
                      <a:lnTo>
                        <a:pt x="25" y="4"/>
                      </a:lnTo>
                      <a:lnTo>
                        <a:pt x="24" y="2"/>
                      </a:lnTo>
                      <a:lnTo>
                        <a:pt x="20" y="2"/>
                      </a:lnTo>
                      <a:lnTo>
                        <a:pt x="18" y="0"/>
                      </a:lnTo>
                      <a:lnTo>
                        <a:pt x="15" y="0"/>
                      </a:lnTo>
                      <a:lnTo>
                        <a:pt x="13" y="0"/>
                      </a:lnTo>
                      <a:lnTo>
                        <a:pt x="9" y="2"/>
                      </a:lnTo>
                      <a:lnTo>
                        <a:pt x="7" y="2"/>
                      </a:lnTo>
                      <a:lnTo>
                        <a:pt x="5" y="4"/>
                      </a:lnTo>
                      <a:lnTo>
                        <a:pt x="4" y="8"/>
                      </a:lnTo>
                      <a:lnTo>
                        <a:pt x="2" y="9"/>
                      </a:lnTo>
                      <a:lnTo>
                        <a:pt x="2" y="11"/>
                      </a:lnTo>
                      <a:lnTo>
                        <a:pt x="0" y="15"/>
                      </a:lnTo>
                      <a:lnTo>
                        <a:pt x="2" y="19"/>
                      </a:lnTo>
                      <a:lnTo>
                        <a:pt x="2" y="20"/>
                      </a:lnTo>
                      <a:lnTo>
                        <a:pt x="4" y="22"/>
                      </a:lnTo>
                      <a:lnTo>
                        <a:pt x="5" y="26"/>
                      </a:lnTo>
                      <a:lnTo>
                        <a:pt x="7" y="26"/>
                      </a:lnTo>
                      <a:lnTo>
                        <a:pt x="9" y="28"/>
                      </a:lnTo>
                      <a:lnTo>
                        <a:pt x="13" y="30"/>
                      </a:lnTo>
                      <a:lnTo>
                        <a:pt x="15" y="30"/>
                      </a:lnTo>
                    </a:path>
                  </a:pathLst>
                </a:custGeom>
                <a:solidFill>
                  <a:srgbClr val="00ff00"/>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308" name=""/>
                <p:cNvSpPr/>
                <p:nvPr/>
              </p:nvSpPr>
              <p:spPr>
                <a:xfrm>
                  <a:off x="6800760" y="3462120"/>
                  <a:ext cx="42840" cy="42840"/>
                </a:xfrm>
                <a:custGeom>
                  <a:avLst/>
                  <a:gdLst/>
                  <a:ahLst/>
                  <a:rect l="l" t="t" r="r" b="b"/>
                  <a:pathLst>
                    <a:path w="31" h="31">
                      <a:moveTo>
                        <a:pt x="15" y="30"/>
                      </a:moveTo>
                      <a:lnTo>
                        <a:pt x="18" y="30"/>
                      </a:lnTo>
                      <a:lnTo>
                        <a:pt x="20" y="28"/>
                      </a:lnTo>
                      <a:lnTo>
                        <a:pt x="24" y="26"/>
                      </a:lnTo>
                      <a:lnTo>
                        <a:pt x="25" y="26"/>
                      </a:lnTo>
                      <a:lnTo>
                        <a:pt x="28" y="22"/>
                      </a:lnTo>
                      <a:lnTo>
                        <a:pt x="30" y="20"/>
                      </a:lnTo>
                      <a:lnTo>
                        <a:pt x="30" y="19"/>
                      </a:lnTo>
                      <a:lnTo>
                        <a:pt x="30" y="15"/>
                      </a:lnTo>
                      <a:lnTo>
                        <a:pt x="30" y="11"/>
                      </a:lnTo>
                      <a:lnTo>
                        <a:pt x="30" y="9"/>
                      </a:lnTo>
                      <a:lnTo>
                        <a:pt x="28" y="8"/>
                      </a:lnTo>
                      <a:lnTo>
                        <a:pt x="25" y="4"/>
                      </a:lnTo>
                      <a:lnTo>
                        <a:pt x="24" y="2"/>
                      </a:lnTo>
                      <a:lnTo>
                        <a:pt x="20" y="2"/>
                      </a:lnTo>
                      <a:lnTo>
                        <a:pt x="18" y="0"/>
                      </a:lnTo>
                      <a:lnTo>
                        <a:pt x="15" y="0"/>
                      </a:lnTo>
                      <a:lnTo>
                        <a:pt x="13" y="0"/>
                      </a:lnTo>
                      <a:lnTo>
                        <a:pt x="9" y="2"/>
                      </a:lnTo>
                      <a:lnTo>
                        <a:pt x="7" y="2"/>
                      </a:lnTo>
                      <a:lnTo>
                        <a:pt x="5" y="4"/>
                      </a:lnTo>
                      <a:lnTo>
                        <a:pt x="4" y="8"/>
                      </a:lnTo>
                      <a:lnTo>
                        <a:pt x="2" y="9"/>
                      </a:lnTo>
                      <a:lnTo>
                        <a:pt x="2" y="11"/>
                      </a:lnTo>
                      <a:lnTo>
                        <a:pt x="0" y="15"/>
                      </a:lnTo>
                      <a:lnTo>
                        <a:pt x="2" y="19"/>
                      </a:lnTo>
                      <a:lnTo>
                        <a:pt x="2" y="20"/>
                      </a:lnTo>
                      <a:lnTo>
                        <a:pt x="4" y="22"/>
                      </a:lnTo>
                      <a:lnTo>
                        <a:pt x="5" y="26"/>
                      </a:lnTo>
                      <a:lnTo>
                        <a:pt x="7" y="26"/>
                      </a:lnTo>
                      <a:lnTo>
                        <a:pt x="9" y="28"/>
                      </a:lnTo>
                      <a:lnTo>
                        <a:pt x="13" y="30"/>
                      </a:lnTo>
                      <a:lnTo>
                        <a:pt x="15" y="30"/>
                      </a:lnTo>
                    </a:path>
                  </a:pathLst>
                </a:custGeom>
                <a:noFill/>
                <a:ln cap="rnd" w="12600">
                  <a:solidFill>
                    <a:srgbClr val="000000"/>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309" name=""/>
                <p:cNvSpPr/>
                <p:nvPr/>
              </p:nvSpPr>
              <p:spPr>
                <a:xfrm>
                  <a:off x="7024680" y="3547800"/>
                  <a:ext cx="42840" cy="41400"/>
                </a:xfrm>
                <a:custGeom>
                  <a:avLst/>
                  <a:gdLst/>
                  <a:ahLst/>
                  <a:rect l="l" t="t" r="r" b="b"/>
                  <a:pathLst>
                    <a:path w="31" h="30">
                      <a:moveTo>
                        <a:pt x="15" y="29"/>
                      </a:moveTo>
                      <a:lnTo>
                        <a:pt x="17" y="27"/>
                      </a:lnTo>
                      <a:lnTo>
                        <a:pt x="21" y="27"/>
                      </a:lnTo>
                      <a:lnTo>
                        <a:pt x="23" y="25"/>
                      </a:lnTo>
                      <a:lnTo>
                        <a:pt x="25" y="23"/>
                      </a:lnTo>
                      <a:lnTo>
                        <a:pt x="26" y="21"/>
                      </a:lnTo>
                      <a:lnTo>
                        <a:pt x="28" y="20"/>
                      </a:lnTo>
                      <a:lnTo>
                        <a:pt x="30" y="16"/>
                      </a:lnTo>
                      <a:lnTo>
                        <a:pt x="30" y="14"/>
                      </a:lnTo>
                      <a:lnTo>
                        <a:pt x="30" y="10"/>
                      </a:lnTo>
                      <a:lnTo>
                        <a:pt x="28" y="9"/>
                      </a:lnTo>
                      <a:lnTo>
                        <a:pt x="26" y="5"/>
                      </a:lnTo>
                      <a:lnTo>
                        <a:pt x="25" y="3"/>
                      </a:lnTo>
                      <a:lnTo>
                        <a:pt x="23" y="1"/>
                      </a:lnTo>
                      <a:lnTo>
                        <a:pt x="21" y="1"/>
                      </a:lnTo>
                      <a:lnTo>
                        <a:pt x="17" y="0"/>
                      </a:lnTo>
                      <a:lnTo>
                        <a:pt x="15" y="0"/>
                      </a:lnTo>
                      <a:lnTo>
                        <a:pt x="11" y="0"/>
                      </a:lnTo>
                      <a:lnTo>
                        <a:pt x="9" y="1"/>
                      </a:lnTo>
                      <a:lnTo>
                        <a:pt x="5" y="1"/>
                      </a:lnTo>
                      <a:lnTo>
                        <a:pt x="4" y="3"/>
                      </a:lnTo>
                      <a:lnTo>
                        <a:pt x="2" y="5"/>
                      </a:lnTo>
                      <a:lnTo>
                        <a:pt x="0" y="9"/>
                      </a:lnTo>
                      <a:lnTo>
                        <a:pt x="0" y="10"/>
                      </a:lnTo>
                      <a:lnTo>
                        <a:pt x="0" y="14"/>
                      </a:lnTo>
                      <a:lnTo>
                        <a:pt x="0" y="16"/>
                      </a:lnTo>
                      <a:lnTo>
                        <a:pt x="0" y="20"/>
                      </a:lnTo>
                      <a:lnTo>
                        <a:pt x="2" y="21"/>
                      </a:lnTo>
                      <a:lnTo>
                        <a:pt x="4" y="23"/>
                      </a:lnTo>
                      <a:lnTo>
                        <a:pt x="5" y="25"/>
                      </a:lnTo>
                      <a:lnTo>
                        <a:pt x="9" y="27"/>
                      </a:lnTo>
                      <a:lnTo>
                        <a:pt x="11" y="27"/>
                      </a:lnTo>
                      <a:lnTo>
                        <a:pt x="15" y="29"/>
                      </a:lnTo>
                    </a:path>
                  </a:pathLst>
                </a:custGeom>
                <a:solidFill>
                  <a:srgbClr val="00ff00"/>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310" name=""/>
                <p:cNvSpPr/>
                <p:nvPr/>
              </p:nvSpPr>
              <p:spPr>
                <a:xfrm>
                  <a:off x="7024680" y="3547800"/>
                  <a:ext cx="42840" cy="41400"/>
                </a:xfrm>
                <a:custGeom>
                  <a:avLst/>
                  <a:gdLst/>
                  <a:ahLst/>
                  <a:rect l="l" t="t" r="r" b="b"/>
                  <a:pathLst>
                    <a:path w="31" h="30">
                      <a:moveTo>
                        <a:pt x="15" y="29"/>
                      </a:moveTo>
                      <a:lnTo>
                        <a:pt x="17" y="27"/>
                      </a:lnTo>
                      <a:lnTo>
                        <a:pt x="21" y="27"/>
                      </a:lnTo>
                      <a:lnTo>
                        <a:pt x="23" y="25"/>
                      </a:lnTo>
                      <a:lnTo>
                        <a:pt x="25" y="23"/>
                      </a:lnTo>
                      <a:lnTo>
                        <a:pt x="26" y="21"/>
                      </a:lnTo>
                      <a:lnTo>
                        <a:pt x="28" y="20"/>
                      </a:lnTo>
                      <a:lnTo>
                        <a:pt x="30" y="16"/>
                      </a:lnTo>
                      <a:lnTo>
                        <a:pt x="30" y="14"/>
                      </a:lnTo>
                      <a:lnTo>
                        <a:pt x="30" y="10"/>
                      </a:lnTo>
                      <a:lnTo>
                        <a:pt x="28" y="9"/>
                      </a:lnTo>
                      <a:lnTo>
                        <a:pt x="26" y="5"/>
                      </a:lnTo>
                      <a:lnTo>
                        <a:pt x="25" y="3"/>
                      </a:lnTo>
                      <a:lnTo>
                        <a:pt x="23" y="1"/>
                      </a:lnTo>
                      <a:lnTo>
                        <a:pt x="21" y="1"/>
                      </a:lnTo>
                      <a:lnTo>
                        <a:pt x="17" y="0"/>
                      </a:lnTo>
                      <a:lnTo>
                        <a:pt x="15" y="0"/>
                      </a:lnTo>
                      <a:lnTo>
                        <a:pt x="11" y="0"/>
                      </a:lnTo>
                      <a:lnTo>
                        <a:pt x="9" y="1"/>
                      </a:lnTo>
                      <a:lnTo>
                        <a:pt x="5" y="1"/>
                      </a:lnTo>
                      <a:lnTo>
                        <a:pt x="4" y="3"/>
                      </a:lnTo>
                      <a:lnTo>
                        <a:pt x="2" y="5"/>
                      </a:lnTo>
                      <a:lnTo>
                        <a:pt x="0" y="9"/>
                      </a:lnTo>
                      <a:lnTo>
                        <a:pt x="0" y="10"/>
                      </a:lnTo>
                      <a:lnTo>
                        <a:pt x="0" y="14"/>
                      </a:lnTo>
                      <a:lnTo>
                        <a:pt x="0" y="16"/>
                      </a:lnTo>
                      <a:lnTo>
                        <a:pt x="0" y="20"/>
                      </a:lnTo>
                      <a:lnTo>
                        <a:pt x="2" y="21"/>
                      </a:lnTo>
                      <a:lnTo>
                        <a:pt x="4" y="23"/>
                      </a:lnTo>
                      <a:lnTo>
                        <a:pt x="5" y="25"/>
                      </a:lnTo>
                      <a:lnTo>
                        <a:pt x="9" y="27"/>
                      </a:lnTo>
                      <a:lnTo>
                        <a:pt x="11" y="27"/>
                      </a:lnTo>
                      <a:lnTo>
                        <a:pt x="15" y="29"/>
                      </a:lnTo>
                    </a:path>
                  </a:pathLst>
                </a:custGeom>
                <a:noFill/>
                <a:ln cap="rnd" w="12600">
                  <a:solidFill>
                    <a:srgbClr val="000000"/>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311" name=""/>
                <p:cNvSpPr/>
                <p:nvPr/>
              </p:nvSpPr>
              <p:spPr>
                <a:xfrm>
                  <a:off x="7048440" y="3576240"/>
                  <a:ext cx="38160" cy="42840"/>
                </a:xfrm>
                <a:custGeom>
                  <a:avLst/>
                  <a:gdLst/>
                  <a:ahLst/>
                  <a:rect l="l" t="t" r="r" b="b"/>
                  <a:pathLst>
                    <a:path w="28" h="31">
                      <a:moveTo>
                        <a:pt x="14" y="30"/>
                      </a:moveTo>
                      <a:lnTo>
                        <a:pt x="16" y="28"/>
                      </a:lnTo>
                      <a:lnTo>
                        <a:pt x="20" y="28"/>
                      </a:lnTo>
                      <a:lnTo>
                        <a:pt x="22" y="26"/>
                      </a:lnTo>
                      <a:lnTo>
                        <a:pt x="23" y="24"/>
                      </a:lnTo>
                      <a:lnTo>
                        <a:pt x="25" y="22"/>
                      </a:lnTo>
                      <a:lnTo>
                        <a:pt x="27" y="20"/>
                      </a:lnTo>
                      <a:lnTo>
                        <a:pt x="27" y="17"/>
                      </a:lnTo>
                      <a:lnTo>
                        <a:pt x="27" y="15"/>
                      </a:lnTo>
                      <a:lnTo>
                        <a:pt x="27" y="11"/>
                      </a:lnTo>
                      <a:lnTo>
                        <a:pt x="27" y="9"/>
                      </a:lnTo>
                      <a:lnTo>
                        <a:pt x="25" y="6"/>
                      </a:lnTo>
                      <a:lnTo>
                        <a:pt x="23" y="4"/>
                      </a:lnTo>
                      <a:lnTo>
                        <a:pt x="22" y="2"/>
                      </a:lnTo>
                      <a:lnTo>
                        <a:pt x="20" y="0"/>
                      </a:lnTo>
                      <a:lnTo>
                        <a:pt x="16" y="0"/>
                      </a:lnTo>
                      <a:lnTo>
                        <a:pt x="14" y="0"/>
                      </a:lnTo>
                      <a:lnTo>
                        <a:pt x="11" y="0"/>
                      </a:lnTo>
                      <a:lnTo>
                        <a:pt x="7" y="0"/>
                      </a:lnTo>
                      <a:lnTo>
                        <a:pt x="5" y="2"/>
                      </a:lnTo>
                      <a:lnTo>
                        <a:pt x="4" y="4"/>
                      </a:lnTo>
                      <a:lnTo>
                        <a:pt x="2" y="6"/>
                      </a:lnTo>
                      <a:lnTo>
                        <a:pt x="0" y="9"/>
                      </a:lnTo>
                      <a:lnTo>
                        <a:pt x="0" y="11"/>
                      </a:lnTo>
                      <a:lnTo>
                        <a:pt x="0" y="15"/>
                      </a:lnTo>
                      <a:lnTo>
                        <a:pt x="0" y="17"/>
                      </a:lnTo>
                      <a:lnTo>
                        <a:pt x="0" y="20"/>
                      </a:lnTo>
                      <a:lnTo>
                        <a:pt x="2" y="22"/>
                      </a:lnTo>
                      <a:lnTo>
                        <a:pt x="4" y="24"/>
                      </a:lnTo>
                      <a:lnTo>
                        <a:pt x="5" y="26"/>
                      </a:lnTo>
                      <a:lnTo>
                        <a:pt x="7" y="28"/>
                      </a:lnTo>
                      <a:lnTo>
                        <a:pt x="11" y="28"/>
                      </a:lnTo>
                      <a:lnTo>
                        <a:pt x="14" y="30"/>
                      </a:lnTo>
                    </a:path>
                  </a:pathLst>
                </a:custGeom>
                <a:solidFill>
                  <a:srgbClr val="00ff00"/>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312" name=""/>
                <p:cNvSpPr/>
                <p:nvPr/>
              </p:nvSpPr>
              <p:spPr>
                <a:xfrm>
                  <a:off x="7048440" y="3576240"/>
                  <a:ext cx="38160" cy="42840"/>
                </a:xfrm>
                <a:custGeom>
                  <a:avLst/>
                  <a:gdLst/>
                  <a:ahLst/>
                  <a:rect l="l" t="t" r="r" b="b"/>
                  <a:pathLst>
                    <a:path w="28" h="31">
                      <a:moveTo>
                        <a:pt x="14" y="30"/>
                      </a:moveTo>
                      <a:lnTo>
                        <a:pt x="16" y="28"/>
                      </a:lnTo>
                      <a:lnTo>
                        <a:pt x="20" y="28"/>
                      </a:lnTo>
                      <a:lnTo>
                        <a:pt x="22" y="26"/>
                      </a:lnTo>
                      <a:lnTo>
                        <a:pt x="23" y="24"/>
                      </a:lnTo>
                      <a:lnTo>
                        <a:pt x="25" y="22"/>
                      </a:lnTo>
                      <a:lnTo>
                        <a:pt x="27" y="20"/>
                      </a:lnTo>
                      <a:lnTo>
                        <a:pt x="27" y="17"/>
                      </a:lnTo>
                      <a:lnTo>
                        <a:pt x="27" y="15"/>
                      </a:lnTo>
                      <a:lnTo>
                        <a:pt x="27" y="11"/>
                      </a:lnTo>
                      <a:lnTo>
                        <a:pt x="27" y="9"/>
                      </a:lnTo>
                      <a:lnTo>
                        <a:pt x="25" y="6"/>
                      </a:lnTo>
                      <a:lnTo>
                        <a:pt x="23" y="4"/>
                      </a:lnTo>
                      <a:lnTo>
                        <a:pt x="22" y="2"/>
                      </a:lnTo>
                      <a:lnTo>
                        <a:pt x="20" y="0"/>
                      </a:lnTo>
                      <a:lnTo>
                        <a:pt x="16" y="0"/>
                      </a:lnTo>
                      <a:lnTo>
                        <a:pt x="14" y="0"/>
                      </a:lnTo>
                      <a:lnTo>
                        <a:pt x="11" y="0"/>
                      </a:lnTo>
                      <a:lnTo>
                        <a:pt x="7" y="0"/>
                      </a:lnTo>
                      <a:lnTo>
                        <a:pt x="5" y="2"/>
                      </a:lnTo>
                      <a:lnTo>
                        <a:pt x="4" y="4"/>
                      </a:lnTo>
                      <a:lnTo>
                        <a:pt x="2" y="6"/>
                      </a:lnTo>
                      <a:lnTo>
                        <a:pt x="0" y="9"/>
                      </a:lnTo>
                      <a:lnTo>
                        <a:pt x="0" y="11"/>
                      </a:lnTo>
                      <a:lnTo>
                        <a:pt x="0" y="15"/>
                      </a:lnTo>
                      <a:lnTo>
                        <a:pt x="0" y="17"/>
                      </a:lnTo>
                      <a:lnTo>
                        <a:pt x="0" y="20"/>
                      </a:lnTo>
                      <a:lnTo>
                        <a:pt x="2" y="22"/>
                      </a:lnTo>
                      <a:lnTo>
                        <a:pt x="4" y="24"/>
                      </a:lnTo>
                      <a:lnTo>
                        <a:pt x="5" y="26"/>
                      </a:lnTo>
                      <a:lnTo>
                        <a:pt x="7" y="28"/>
                      </a:lnTo>
                      <a:lnTo>
                        <a:pt x="11" y="28"/>
                      </a:lnTo>
                      <a:lnTo>
                        <a:pt x="14" y="30"/>
                      </a:lnTo>
                    </a:path>
                  </a:pathLst>
                </a:custGeom>
                <a:noFill/>
                <a:ln cap="rnd" w="12600">
                  <a:solidFill>
                    <a:srgbClr val="000000"/>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313" name=""/>
                <p:cNvSpPr/>
                <p:nvPr/>
              </p:nvSpPr>
              <p:spPr>
                <a:xfrm>
                  <a:off x="4421160" y="2504880"/>
                  <a:ext cx="41400" cy="41040"/>
                </a:xfrm>
                <a:custGeom>
                  <a:avLst/>
                  <a:gdLst/>
                  <a:ahLst/>
                  <a:rect l="l" t="t" r="r" b="b"/>
                  <a:pathLst>
                    <a:path w="30" h="30">
                      <a:moveTo>
                        <a:pt x="15" y="29"/>
                      </a:moveTo>
                      <a:lnTo>
                        <a:pt x="18" y="27"/>
                      </a:lnTo>
                      <a:lnTo>
                        <a:pt x="20" y="27"/>
                      </a:lnTo>
                      <a:lnTo>
                        <a:pt x="22" y="25"/>
                      </a:lnTo>
                      <a:lnTo>
                        <a:pt x="24" y="24"/>
                      </a:lnTo>
                      <a:lnTo>
                        <a:pt x="25" y="22"/>
                      </a:lnTo>
                      <a:lnTo>
                        <a:pt x="27" y="20"/>
                      </a:lnTo>
                      <a:lnTo>
                        <a:pt x="29" y="16"/>
                      </a:lnTo>
                      <a:lnTo>
                        <a:pt x="29" y="14"/>
                      </a:lnTo>
                      <a:lnTo>
                        <a:pt x="29" y="11"/>
                      </a:lnTo>
                      <a:lnTo>
                        <a:pt x="27" y="9"/>
                      </a:lnTo>
                      <a:lnTo>
                        <a:pt x="25" y="5"/>
                      </a:lnTo>
                      <a:lnTo>
                        <a:pt x="24" y="4"/>
                      </a:lnTo>
                      <a:lnTo>
                        <a:pt x="22" y="2"/>
                      </a:lnTo>
                      <a:lnTo>
                        <a:pt x="20" y="2"/>
                      </a:lnTo>
                      <a:lnTo>
                        <a:pt x="18" y="0"/>
                      </a:lnTo>
                      <a:lnTo>
                        <a:pt x="15" y="0"/>
                      </a:lnTo>
                      <a:lnTo>
                        <a:pt x="11" y="0"/>
                      </a:lnTo>
                      <a:lnTo>
                        <a:pt x="9" y="2"/>
                      </a:lnTo>
                      <a:lnTo>
                        <a:pt x="5" y="2"/>
                      </a:lnTo>
                      <a:lnTo>
                        <a:pt x="4" y="4"/>
                      </a:lnTo>
                      <a:lnTo>
                        <a:pt x="2" y="5"/>
                      </a:lnTo>
                      <a:lnTo>
                        <a:pt x="2" y="9"/>
                      </a:lnTo>
                      <a:lnTo>
                        <a:pt x="0" y="11"/>
                      </a:lnTo>
                      <a:lnTo>
                        <a:pt x="0" y="14"/>
                      </a:lnTo>
                      <a:lnTo>
                        <a:pt x="0" y="16"/>
                      </a:lnTo>
                      <a:lnTo>
                        <a:pt x="2" y="20"/>
                      </a:lnTo>
                      <a:lnTo>
                        <a:pt x="2" y="22"/>
                      </a:lnTo>
                      <a:lnTo>
                        <a:pt x="4" y="24"/>
                      </a:lnTo>
                      <a:lnTo>
                        <a:pt x="5" y="25"/>
                      </a:lnTo>
                      <a:lnTo>
                        <a:pt x="9" y="27"/>
                      </a:lnTo>
                      <a:lnTo>
                        <a:pt x="11" y="27"/>
                      </a:lnTo>
                      <a:lnTo>
                        <a:pt x="15" y="29"/>
                      </a:lnTo>
                    </a:path>
                  </a:pathLst>
                </a:custGeom>
                <a:solidFill>
                  <a:srgbClr val="00ff00"/>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314" name=""/>
                <p:cNvSpPr/>
                <p:nvPr/>
              </p:nvSpPr>
              <p:spPr>
                <a:xfrm>
                  <a:off x="4421160" y="2504880"/>
                  <a:ext cx="41400" cy="41040"/>
                </a:xfrm>
                <a:custGeom>
                  <a:avLst/>
                  <a:gdLst/>
                  <a:ahLst/>
                  <a:rect l="l" t="t" r="r" b="b"/>
                  <a:pathLst>
                    <a:path w="30" h="30">
                      <a:moveTo>
                        <a:pt x="15" y="29"/>
                      </a:moveTo>
                      <a:lnTo>
                        <a:pt x="18" y="27"/>
                      </a:lnTo>
                      <a:lnTo>
                        <a:pt x="20" y="27"/>
                      </a:lnTo>
                      <a:lnTo>
                        <a:pt x="22" y="25"/>
                      </a:lnTo>
                      <a:lnTo>
                        <a:pt x="24" y="24"/>
                      </a:lnTo>
                      <a:lnTo>
                        <a:pt x="25" y="22"/>
                      </a:lnTo>
                      <a:lnTo>
                        <a:pt x="27" y="20"/>
                      </a:lnTo>
                      <a:lnTo>
                        <a:pt x="29" y="16"/>
                      </a:lnTo>
                      <a:lnTo>
                        <a:pt x="29" y="14"/>
                      </a:lnTo>
                      <a:lnTo>
                        <a:pt x="29" y="11"/>
                      </a:lnTo>
                      <a:lnTo>
                        <a:pt x="27" y="9"/>
                      </a:lnTo>
                      <a:lnTo>
                        <a:pt x="25" y="5"/>
                      </a:lnTo>
                      <a:lnTo>
                        <a:pt x="24" y="4"/>
                      </a:lnTo>
                      <a:lnTo>
                        <a:pt x="22" y="2"/>
                      </a:lnTo>
                      <a:lnTo>
                        <a:pt x="20" y="2"/>
                      </a:lnTo>
                      <a:lnTo>
                        <a:pt x="18" y="0"/>
                      </a:lnTo>
                      <a:lnTo>
                        <a:pt x="15" y="0"/>
                      </a:lnTo>
                      <a:lnTo>
                        <a:pt x="11" y="0"/>
                      </a:lnTo>
                      <a:lnTo>
                        <a:pt x="9" y="2"/>
                      </a:lnTo>
                      <a:lnTo>
                        <a:pt x="5" y="2"/>
                      </a:lnTo>
                      <a:lnTo>
                        <a:pt x="4" y="4"/>
                      </a:lnTo>
                      <a:lnTo>
                        <a:pt x="2" y="5"/>
                      </a:lnTo>
                      <a:lnTo>
                        <a:pt x="2" y="9"/>
                      </a:lnTo>
                      <a:lnTo>
                        <a:pt x="0" y="11"/>
                      </a:lnTo>
                      <a:lnTo>
                        <a:pt x="0" y="14"/>
                      </a:lnTo>
                      <a:lnTo>
                        <a:pt x="0" y="16"/>
                      </a:lnTo>
                      <a:lnTo>
                        <a:pt x="2" y="20"/>
                      </a:lnTo>
                      <a:lnTo>
                        <a:pt x="2" y="22"/>
                      </a:lnTo>
                      <a:lnTo>
                        <a:pt x="4" y="24"/>
                      </a:lnTo>
                      <a:lnTo>
                        <a:pt x="5" y="25"/>
                      </a:lnTo>
                      <a:lnTo>
                        <a:pt x="9" y="27"/>
                      </a:lnTo>
                      <a:lnTo>
                        <a:pt x="11" y="27"/>
                      </a:lnTo>
                      <a:lnTo>
                        <a:pt x="15" y="29"/>
                      </a:lnTo>
                    </a:path>
                  </a:pathLst>
                </a:custGeom>
                <a:noFill/>
                <a:ln cap="rnd" w="12600">
                  <a:solidFill>
                    <a:srgbClr val="000000"/>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315" name=""/>
                <p:cNvSpPr/>
                <p:nvPr/>
              </p:nvSpPr>
              <p:spPr>
                <a:xfrm>
                  <a:off x="2411280" y="3203280"/>
                  <a:ext cx="38160" cy="41400"/>
                </a:xfrm>
                <a:prstGeom prst="rect">
                  <a:avLst/>
                </a:prstGeom>
                <a:solidFill>
                  <a:srgbClr val="ffcc00"/>
                </a:solidFill>
                <a:ln w="0">
                  <a:noFill/>
                </a:ln>
              </p:spPr>
              <p:style>
                <a:lnRef idx="0"/>
                <a:fillRef idx="0"/>
                <a:effectRef idx="0"/>
                <a:fontRef idx="minor"/>
              </p:style>
              <p:txBody>
                <a:bodyPr wrap="none" lIns="90000" rIns="90000" tIns="-5400" bIns="-5400" anchor="ctr">
                  <a:noAutofit/>
                </a:bodyPr>
                <a:p>
                  <a:endParaRPr b="0" lang="en-US" sz="2400" strike="noStrike" u="none">
                    <a:solidFill>
                      <a:srgbClr val="000000"/>
                    </a:solidFill>
                    <a:effectLst/>
                    <a:uFillTx/>
                    <a:latin typeface="Times New Roman"/>
                  </a:endParaRPr>
                </a:p>
              </p:txBody>
            </p:sp>
            <p:sp>
              <p:nvSpPr>
                <p:cNvPr id="1316" name=""/>
                <p:cNvSpPr/>
                <p:nvPr/>
              </p:nvSpPr>
              <p:spPr>
                <a:xfrm>
                  <a:off x="2416320" y="3209760"/>
                  <a:ext cx="28440" cy="28440"/>
                </a:xfrm>
                <a:prstGeom prst="rect">
                  <a:avLst/>
                </a:prstGeom>
                <a:noFill/>
                <a:ln w="12600">
                  <a:solidFill>
                    <a:srgbClr val="000000"/>
                  </a:solidFill>
                  <a:miter/>
                </a:ln>
              </p:spPr>
              <p:style>
                <a:lnRef idx="0"/>
                <a:fillRef idx="0"/>
                <a:effectRef idx="0"/>
                <a:fontRef idx="minor"/>
              </p:style>
              <p:txBody>
                <a:bodyPr wrap="none" lIns="90000" rIns="90000" tIns="-18360" bIns="-18360" anchor="ctr">
                  <a:noAutofit/>
                </a:bodyPr>
                <a:p>
                  <a:endParaRPr b="0" lang="en-US" sz="2400" strike="noStrike" u="none">
                    <a:solidFill>
                      <a:srgbClr val="000000"/>
                    </a:solidFill>
                    <a:effectLst/>
                    <a:uFillTx/>
                    <a:latin typeface="Times New Roman"/>
                  </a:endParaRPr>
                </a:p>
              </p:txBody>
            </p:sp>
            <p:sp>
              <p:nvSpPr>
                <p:cNvPr id="1317" name=""/>
                <p:cNvSpPr/>
                <p:nvPr/>
              </p:nvSpPr>
              <p:spPr>
                <a:xfrm>
                  <a:off x="2503440" y="3215880"/>
                  <a:ext cx="39600" cy="41400"/>
                </a:xfrm>
                <a:prstGeom prst="rect">
                  <a:avLst/>
                </a:prstGeom>
                <a:solidFill>
                  <a:srgbClr val="ffcc00"/>
                </a:solidFill>
                <a:ln w="0">
                  <a:noFill/>
                </a:ln>
              </p:spPr>
              <p:style>
                <a:lnRef idx="0"/>
                <a:fillRef idx="0"/>
                <a:effectRef idx="0"/>
                <a:fontRef idx="minor"/>
              </p:style>
              <p:txBody>
                <a:bodyPr wrap="none" lIns="90000" rIns="90000" tIns="-5400" bIns="-5400" anchor="ctr">
                  <a:noAutofit/>
                </a:bodyPr>
                <a:p>
                  <a:endParaRPr b="0" lang="en-US" sz="2400" strike="noStrike" u="none">
                    <a:solidFill>
                      <a:srgbClr val="000000"/>
                    </a:solidFill>
                    <a:effectLst/>
                    <a:uFillTx/>
                    <a:latin typeface="Times New Roman"/>
                  </a:endParaRPr>
                </a:p>
              </p:txBody>
            </p:sp>
            <p:sp>
              <p:nvSpPr>
                <p:cNvPr id="1318" name=""/>
                <p:cNvSpPr/>
                <p:nvPr/>
              </p:nvSpPr>
              <p:spPr>
                <a:xfrm>
                  <a:off x="2508120" y="3222360"/>
                  <a:ext cx="28800" cy="28440"/>
                </a:xfrm>
                <a:prstGeom prst="rect">
                  <a:avLst/>
                </a:prstGeom>
                <a:noFill/>
                <a:ln w="12600">
                  <a:solidFill>
                    <a:srgbClr val="000000"/>
                  </a:solidFill>
                  <a:miter/>
                </a:ln>
              </p:spPr>
              <p:style>
                <a:lnRef idx="0"/>
                <a:fillRef idx="0"/>
                <a:effectRef idx="0"/>
                <a:fontRef idx="minor"/>
              </p:style>
              <p:txBody>
                <a:bodyPr wrap="none" lIns="90000" rIns="90000" tIns="-18360" bIns="-18360" anchor="ctr">
                  <a:noAutofit/>
                </a:bodyPr>
                <a:p>
                  <a:endParaRPr b="0" lang="en-US" sz="2400" strike="noStrike" u="none">
                    <a:solidFill>
                      <a:srgbClr val="000000"/>
                    </a:solidFill>
                    <a:effectLst/>
                    <a:uFillTx/>
                    <a:latin typeface="Times New Roman"/>
                  </a:endParaRPr>
                </a:p>
              </p:txBody>
            </p:sp>
            <p:sp>
              <p:nvSpPr>
                <p:cNvPr id="1319" name=""/>
                <p:cNvSpPr/>
                <p:nvPr/>
              </p:nvSpPr>
              <p:spPr>
                <a:xfrm>
                  <a:off x="2320920" y="2987280"/>
                  <a:ext cx="38160" cy="39960"/>
                </a:xfrm>
                <a:prstGeom prst="rect">
                  <a:avLst/>
                </a:prstGeom>
                <a:solidFill>
                  <a:srgbClr val="ffcc00"/>
                </a:solidFill>
                <a:ln w="0">
                  <a:noFill/>
                </a:ln>
              </p:spPr>
              <p:style>
                <a:lnRef idx="0"/>
                <a:fillRef idx="0"/>
                <a:effectRef idx="0"/>
                <a:fontRef idx="minor"/>
              </p:style>
              <p:txBody>
                <a:bodyPr wrap="none" lIns="90000" rIns="90000" tIns="-6840" bIns="-6840" anchor="ctr">
                  <a:noAutofit/>
                </a:bodyPr>
                <a:p>
                  <a:endParaRPr b="0" lang="en-US" sz="2400" strike="noStrike" u="none">
                    <a:solidFill>
                      <a:srgbClr val="000000"/>
                    </a:solidFill>
                    <a:effectLst/>
                    <a:uFillTx/>
                    <a:latin typeface="Times New Roman"/>
                  </a:endParaRPr>
                </a:p>
              </p:txBody>
            </p:sp>
            <p:sp>
              <p:nvSpPr>
                <p:cNvPr id="1320" name=""/>
                <p:cNvSpPr/>
                <p:nvPr/>
              </p:nvSpPr>
              <p:spPr>
                <a:xfrm>
                  <a:off x="2327400" y="2991960"/>
                  <a:ext cx="27000" cy="28800"/>
                </a:xfrm>
                <a:prstGeom prst="rect">
                  <a:avLst/>
                </a:prstGeom>
                <a:noFill/>
                <a:ln w="12600">
                  <a:solidFill>
                    <a:srgbClr val="000000"/>
                  </a:solidFill>
                  <a:miter/>
                </a:ln>
              </p:spPr>
              <p:style>
                <a:lnRef idx="0"/>
                <a:fillRef idx="0"/>
                <a:effectRef idx="0"/>
                <a:fontRef idx="minor"/>
              </p:style>
              <p:txBody>
                <a:bodyPr wrap="none" lIns="90000" rIns="90000" tIns="-18000" bIns="-18000" anchor="ctr">
                  <a:noAutofit/>
                </a:bodyPr>
                <a:p>
                  <a:endParaRPr b="0" lang="en-US" sz="2400" strike="noStrike" u="none">
                    <a:solidFill>
                      <a:srgbClr val="000000"/>
                    </a:solidFill>
                    <a:effectLst/>
                    <a:uFillTx/>
                    <a:latin typeface="Times New Roman"/>
                  </a:endParaRPr>
                </a:p>
              </p:txBody>
            </p:sp>
            <p:sp>
              <p:nvSpPr>
                <p:cNvPr id="1321" name=""/>
                <p:cNvSpPr/>
                <p:nvPr/>
              </p:nvSpPr>
              <p:spPr>
                <a:xfrm>
                  <a:off x="2446200" y="3234960"/>
                  <a:ext cx="49320" cy="50760"/>
                </a:xfrm>
                <a:custGeom>
                  <a:avLst/>
                  <a:gdLst/>
                  <a:ahLst/>
                  <a:rect l="l" t="t" r="r" b="b"/>
                  <a:pathLst>
                    <a:path w="35" h="36">
                      <a:moveTo>
                        <a:pt x="34" y="17"/>
                      </a:moveTo>
                      <a:lnTo>
                        <a:pt x="18" y="0"/>
                      </a:lnTo>
                      <a:lnTo>
                        <a:pt x="0" y="17"/>
                      </a:lnTo>
                      <a:lnTo>
                        <a:pt x="18" y="35"/>
                      </a:lnTo>
                      <a:lnTo>
                        <a:pt x="34" y="17"/>
                      </a:lnTo>
                    </a:path>
                  </a:pathLst>
                </a:custGeom>
                <a:solidFill>
                  <a:srgbClr val="00ff00"/>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322" name=""/>
                <p:cNvSpPr/>
                <p:nvPr/>
              </p:nvSpPr>
              <p:spPr>
                <a:xfrm>
                  <a:off x="2446200" y="3234960"/>
                  <a:ext cx="49320" cy="50760"/>
                </a:xfrm>
                <a:custGeom>
                  <a:avLst/>
                  <a:gdLst/>
                  <a:ahLst/>
                  <a:rect l="l" t="t" r="r" b="b"/>
                  <a:pathLst>
                    <a:path w="35" h="36">
                      <a:moveTo>
                        <a:pt x="34" y="17"/>
                      </a:moveTo>
                      <a:lnTo>
                        <a:pt x="18" y="0"/>
                      </a:lnTo>
                      <a:lnTo>
                        <a:pt x="0" y="17"/>
                      </a:lnTo>
                      <a:lnTo>
                        <a:pt x="18" y="35"/>
                      </a:lnTo>
                      <a:lnTo>
                        <a:pt x="34" y="17"/>
                      </a:lnTo>
                    </a:path>
                  </a:pathLst>
                </a:custGeom>
                <a:noFill/>
                <a:ln cap="rnd" w="12600">
                  <a:solidFill>
                    <a:srgbClr val="000000"/>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323" name=""/>
                <p:cNvSpPr/>
                <p:nvPr/>
              </p:nvSpPr>
              <p:spPr>
                <a:xfrm>
                  <a:off x="2476440" y="3225600"/>
                  <a:ext cx="50760" cy="50760"/>
                </a:xfrm>
                <a:custGeom>
                  <a:avLst/>
                  <a:gdLst/>
                  <a:ahLst/>
                  <a:rect l="l" t="t" r="r" b="b"/>
                  <a:pathLst>
                    <a:path w="36" h="36">
                      <a:moveTo>
                        <a:pt x="35" y="16"/>
                      </a:moveTo>
                      <a:lnTo>
                        <a:pt x="16" y="0"/>
                      </a:lnTo>
                      <a:lnTo>
                        <a:pt x="0" y="16"/>
                      </a:lnTo>
                      <a:lnTo>
                        <a:pt x="16" y="35"/>
                      </a:lnTo>
                      <a:lnTo>
                        <a:pt x="35" y="16"/>
                      </a:lnTo>
                    </a:path>
                  </a:pathLst>
                </a:custGeom>
                <a:solidFill>
                  <a:srgbClr val="00ff00"/>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324" name=""/>
                <p:cNvSpPr/>
                <p:nvPr/>
              </p:nvSpPr>
              <p:spPr>
                <a:xfrm>
                  <a:off x="2476440" y="3225600"/>
                  <a:ext cx="50760" cy="50760"/>
                </a:xfrm>
                <a:custGeom>
                  <a:avLst/>
                  <a:gdLst/>
                  <a:ahLst/>
                  <a:rect l="l" t="t" r="r" b="b"/>
                  <a:pathLst>
                    <a:path w="36" h="36">
                      <a:moveTo>
                        <a:pt x="35" y="16"/>
                      </a:moveTo>
                      <a:lnTo>
                        <a:pt x="16" y="0"/>
                      </a:lnTo>
                      <a:lnTo>
                        <a:pt x="0" y="16"/>
                      </a:lnTo>
                      <a:lnTo>
                        <a:pt x="16" y="35"/>
                      </a:lnTo>
                      <a:lnTo>
                        <a:pt x="35" y="16"/>
                      </a:lnTo>
                    </a:path>
                  </a:pathLst>
                </a:custGeom>
                <a:noFill/>
                <a:ln cap="rnd" w="12600">
                  <a:solidFill>
                    <a:srgbClr val="000000"/>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325" name=""/>
                <p:cNvSpPr/>
                <p:nvPr/>
              </p:nvSpPr>
              <p:spPr>
                <a:xfrm>
                  <a:off x="2452680" y="3207960"/>
                  <a:ext cx="55440" cy="47880"/>
                </a:xfrm>
                <a:custGeom>
                  <a:avLst/>
                  <a:gdLst/>
                  <a:ahLst/>
                  <a:rect l="l" t="t" r="r" b="b"/>
                  <a:pathLst>
                    <a:path w="40" h="34">
                      <a:moveTo>
                        <a:pt x="0" y="33"/>
                      </a:moveTo>
                      <a:lnTo>
                        <a:pt x="20" y="0"/>
                      </a:lnTo>
                      <a:lnTo>
                        <a:pt x="39" y="33"/>
                      </a:lnTo>
                      <a:lnTo>
                        <a:pt x="0" y="33"/>
                      </a:lnTo>
                    </a:path>
                  </a:pathLst>
                </a:custGeom>
                <a:solidFill>
                  <a:srgbClr val="0066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1326" name=""/>
                <p:cNvSpPr/>
                <p:nvPr/>
              </p:nvSpPr>
              <p:spPr>
                <a:xfrm>
                  <a:off x="2452680" y="3207960"/>
                  <a:ext cx="55440" cy="47880"/>
                </a:xfrm>
                <a:custGeom>
                  <a:avLst/>
                  <a:gdLst/>
                  <a:ahLst/>
                  <a:rect l="l" t="t" r="r" b="b"/>
                  <a:pathLst>
                    <a:path w="40" h="34">
                      <a:moveTo>
                        <a:pt x="0" y="33"/>
                      </a:moveTo>
                      <a:lnTo>
                        <a:pt x="20" y="0"/>
                      </a:lnTo>
                      <a:lnTo>
                        <a:pt x="39" y="33"/>
                      </a:lnTo>
                      <a:lnTo>
                        <a:pt x="0" y="33"/>
                      </a:lnTo>
                    </a:path>
                  </a:pathLst>
                </a:custGeom>
                <a:noFill/>
                <a:ln cap="rnd" w="12600">
                  <a:solidFill>
                    <a:srgbClr val="000000"/>
                  </a:solidFill>
                  <a:round/>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1327" name=""/>
                <p:cNvSpPr/>
                <p:nvPr/>
              </p:nvSpPr>
              <p:spPr>
                <a:xfrm>
                  <a:off x="2521080" y="3188880"/>
                  <a:ext cx="50760" cy="46080"/>
                </a:xfrm>
                <a:custGeom>
                  <a:avLst/>
                  <a:gdLst/>
                  <a:ahLst/>
                  <a:rect l="l" t="t" r="r" b="b"/>
                  <a:pathLst>
                    <a:path w="37" h="34">
                      <a:moveTo>
                        <a:pt x="36" y="0"/>
                      </a:moveTo>
                      <a:lnTo>
                        <a:pt x="18" y="33"/>
                      </a:lnTo>
                      <a:lnTo>
                        <a:pt x="0" y="0"/>
                      </a:lnTo>
                      <a:lnTo>
                        <a:pt x="36" y="0"/>
                      </a:lnTo>
                    </a:path>
                  </a:pathLst>
                </a:custGeom>
                <a:solidFill>
                  <a:srgbClr val="0066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328" name=""/>
                <p:cNvSpPr/>
                <p:nvPr/>
              </p:nvSpPr>
              <p:spPr>
                <a:xfrm>
                  <a:off x="2521080" y="3188880"/>
                  <a:ext cx="50760" cy="46080"/>
                </a:xfrm>
                <a:custGeom>
                  <a:avLst/>
                  <a:gdLst/>
                  <a:ahLst/>
                  <a:rect l="l" t="t" r="r" b="b"/>
                  <a:pathLst>
                    <a:path w="37" h="34">
                      <a:moveTo>
                        <a:pt x="36" y="0"/>
                      </a:moveTo>
                      <a:lnTo>
                        <a:pt x="18" y="33"/>
                      </a:lnTo>
                      <a:lnTo>
                        <a:pt x="0" y="0"/>
                      </a:lnTo>
                      <a:lnTo>
                        <a:pt x="36" y="0"/>
                      </a:lnTo>
                    </a:path>
                  </a:pathLst>
                </a:custGeom>
                <a:noFill/>
                <a:ln cap="rnd" w="12600">
                  <a:solidFill>
                    <a:srgbClr val="0000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329" name=""/>
                <p:cNvSpPr/>
                <p:nvPr/>
              </p:nvSpPr>
              <p:spPr>
                <a:xfrm>
                  <a:off x="2481120" y="3192120"/>
                  <a:ext cx="55800" cy="47520"/>
                </a:xfrm>
                <a:custGeom>
                  <a:avLst/>
                  <a:gdLst/>
                  <a:ahLst/>
                  <a:rect l="l" t="t" r="r" b="b"/>
                  <a:pathLst>
                    <a:path w="40" h="34">
                      <a:moveTo>
                        <a:pt x="39" y="0"/>
                      </a:moveTo>
                      <a:lnTo>
                        <a:pt x="21" y="33"/>
                      </a:lnTo>
                      <a:lnTo>
                        <a:pt x="0" y="0"/>
                      </a:lnTo>
                      <a:lnTo>
                        <a:pt x="39" y="0"/>
                      </a:lnTo>
                    </a:path>
                  </a:pathLst>
                </a:custGeom>
                <a:solidFill>
                  <a:srgbClr val="0066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330" name=""/>
                <p:cNvSpPr/>
                <p:nvPr/>
              </p:nvSpPr>
              <p:spPr>
                <a:xfrm>
                  <a:off x="2481120" y="3192120"/>
                  <a:ext cx="55800" cy="47520"/>
                </a:xfrm>
                <a:custGeom>
                  <a:avLst/>
                  <a:gdLst/>
                  <a:ahLst/>
                  <a:rect l="l" t="t" r="r" b="b"/>
                  <a:pathLst>
                    <a:path w="40" h="34">
                      <a:moveTo>
                        <a:pt x="39" y="0"/>
                      </a:moveTo>
                      <a:lnTo>
                        <a:pt x="21" y="33"/>
                      </a:lnTo>
                      <a:lnTo>
                        <a:pt x="0" y="0"/>
                      </a:lnTo>
                      <a:lnTo>
                        <a:pt x="39" y="0"/>
                      </a:lnTo>
                    </a:path>
                  </a:pathLst>
                </a:custGeom>
                <a:noFill/>
                <a:ln cap="rnd" w="12600">
                  <a:solidFill>
                    <a:srgbClr val="0000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331" name=""/>
                <p:cNvSpPr/>
                <p:nvPr/>
              </p:nvSpPr>
              <p:spPr>
                <a:xfrm>
                  <a:off x="2365560" y="2993760"/>
                  <a:ext cx="50760" cy="47520"/>
                </a:xfrm>
                <a:custGeom>
                  <a:avLst/>
                  <a:gdLst/>
                  <a:ahLst/>
                  <a:rect l="l" t="t" r="r" b="b"/>
                  <a:pathLst>
                    <a:path w="37" h="34">
                      <a:moveTo>
                        <a:pt x="36" y="0"/>
                      </a:moveTo>
                      <a:lnTo>
                        <a:pt x="18" y="33"/>
                      </a:lnTo>
                      <a:lnTo>
                        <a:pt x="0" y="0"/>
                      </a:lnTo>
                      <a:lnTo>
                        <a:pt x="36" y="0"/>
                      </a:lnTo>
                    </a:path>
                  </a:pathLst>
                </a:custGeom>
                <a:solidFill>
                  <a:srgbClr val="0066ff"/>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332" name=""/>
                <p:cNvSpPr/>
                <p:nvPr/>
              </p:nvSpPr>
              <p:spPr>
                <a:xfrm>
                  <a:off x="2365560" y="2993760"/>
                  <a:ext cx="50760" cy="47520"/>
                </a:xfrm>
                <a:custGeom>
                  <a:avLst/>
                  <a:gdLst/>
                  <a:ahLst/>
                  <a:rect l="l" t="t" r="r" b="b"/>
                  <a:pathLst>
                    <a:path w="37" h="34">
                      <a:moveTo>
                        <a:pt x="36" y="0"/>
                      </a:moveTo>
                      <a:lnTo>
                        <a:pt x="18" y="33"/>
                      </a:lnTo>
                      <a:lnTo>
                        <a:pt x="0" y="0"/>
                      </a:lnTo>
                      <a:lnTo>
                        <a:pt x="36" y="0"/>
                      </a:lnTo>
                    </a:path>
                  </a:pathLst>
                </a:custGeom>
                <a:noFill/>
                <a:ln cap="rnd" w="12600">
                  <a:solidFill>
                    <a:srgbClr val="0000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333" name=""/>
                <p:cNvSpPr/>
                <p:nvPr/>
              </p:nvSpPr>
              <p:spPr>
                <a:xfrm>
                  <a:off x="2502000" y="3254040"/>
                  <a:ext cx="52200" cy="44640"/>
                </a:xfrm>
                <a:custGeom>
                  <a:avLst/>
                  <a:gdLst/>
                  <a:ahLst/>
                  <a:rect l="l" t="t" r="r" b="b"/>
                  <a:pathLst>
                    <a:path w="37" h="32">
                      <a:moveTo>
                        <a:pt x="36" y="0"/>
                      </a:moveTo>
                      <a:lnTo>
                        <a:pt x="18" y="31"/>
                      </a:lnTo>
                      <a:lnTo>
                        <a:pt x="0" y="0"/>
                      </a:lnTo>
                      <a:lnTo>
                        <a:pt x="36" y="0"/>
                      </a:lnTo>
                    </a:path>
                  </a:pathLst>
                </a:custGeom>
                <a:solidFill>
                  <a:srgbClr val="0066ff"/>
                </a:solidFill>
                <a:ln w="0">
                  <a:noFill/>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1334" name=""/>
                <p:cNvSpPr/>
                <p:nvPr/>
              </p:nvSpPr>
              <p:spPr>
                <a:xfrm>
                  <a:off x="2502000" y="3254040"/>
                  <a:ext cx="52200" cy="44640"/>
                </a:xfrm>
                <a:custGeom>
                  <a:avLst/>
                  <a:gdLst/>
                  <a:ahLst/>
                  <a:rect l="l" t="t" r="r" b="b"/>
                  <a:pathLst>
                    <a:path w="37" h="32">
                      <a:moveTo>
                        <a:pt x="36" y="0"/>
                      </a:moveTo>
                      <a:lnTo>
                        <a:pt x="18" y="31"/>
                      </a:lnTo>
                      <a:lnTo>
                        <a:pt x="0" y="0"/>
                      </a:lnTo>
                      <a:lnTo>
                        <a:pt x="36" y="0"/>
                      </a:lnTo>
                    </a:path>
                  </a:pathLst>
                </a:custGeom>
                <a:noFill/>
                <a:ln cap="rnd" w="12600">
                  <a:solidFill>
                    <a:srgbClr val="000000"/>
                  </a:solidFill>
                  <a:round/>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1335" name=""/>
                <p:cNvSpPr/>
                <p:nvPr/>
              </p:nvSpPr>
              <p:spPr>
                <a:xfrm>
                  <a:off x="2521080" y="3220560"/>
                  <a:ext cx="50760" cy="44640"/>
                </a:xfrm>
                <a:custGeom>
                  <a:avLst/>
                  <a:gdLst/>
                  <a:ahLst/>
                  <a:rect l="l" t="t" r="r" b="b"/>
                  <a:pathLst>
                    <a:path w="37" h="32">
                      <a:moveTo>
                        <a:pt x="0" y="31"/>
                      </a:moveTo>
                      <a:lnTo>
                        <a:pt x="18" y="0"/>
                      </a:lnTo>
                      <a:lnTo>
                        <a:pt x="36" y="31"/>
                      </a:lnTo>
                      <a:lnTo>
                        <a:pt x="0" y="31"/>
                      </a:lnTo>
                    </a:path>
                  </a:pathLst>
                </a:custGeom>
                <a:solidFill>
                  <a:srgbClr val="0066ff"/>
                </a:solidFill>
                <a:ln w="0">
                  <a:noFill/>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1336" name=""/>
                <p:cNvSpPr/>
                <p:nvPr/>
              </p:nvSpPr>
              <p:spPr>
                <a:xfrm>
                  <a:off x="2521080" y="3220560"/>
                  <a:ext cx="50760" cy="44640"/>
                </a:xfrm>
                <a:custGeom>
                  <a:avLst/>
                  <a:gdLst/>
                  <a:ahLst/>
                  <a:rect l="l" t="t" r="r" b="b"/>
                  <a:pathLst>
                    <a:path w="37" h="32">
                      <a:moveTo>
                        <a:pt x="0" y="31"/>
                      </a:moveTo>
                      <a:lnTo>
                        <a:pt x="18" y="0"/>
                      </a:lnTo>
                      <a:lnTo>
                        <a:pt x="36" y="31"/>
                      </a:lnTo>
                      <a:lnTo>
                        <a:pt x="0" y="31"/>
                      </a:lnTo>
                    </a:path>
                  </a:pathLst>
                </a:custGeom>
                <a:noFill/>
                <a:ln cap="rnd" w="12600">
                  <a:solidFill>
                    <a:srgbClr val="000000"/>
                  </a:solidFill>
                  <a:round/>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1337" name=""/>
                <p:cNvSpPr/>
                <p:nvPr/>
              </p:nvSpPr>
              <p:spPr>
                <a:xfrm>
                  <a:off x="2338560" y="3004920"/>
                  <a:ext cx="52200" cy="41040"/>
                </a:xfrm>
                <a:custGeom>
                  <a:avLst/>
                  <a:gdLst/>
                  <a:ahLst/>
                  <a:rect l="l" t="t" r="r" b="b"/>
                  <a:pathLst>
                    <a:path w="38" h="30">
                      <a:moveTo>
                        <a:pt x="0" y="29"/>
                      </a:moveTo>
                      <a:lnTo>
                        <a:pt x="19" y="0"/>
                      </a:lnTo>
                      <a:lnTo>
                        <a:pt x="37" y="29"/>
                      </a:lnTo>
                      <a:lnTo>
                        <a:pt x="0" y="29"/>
                      </a:lnTo>
                    </a:path>
                  </a:pathLst>
                </a:custGeom>
                <a:solidFill>
                  <a:srgbClr val="0066ff"/>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338" name=""/>
                <p:cNvSpPr/>
                <p:nvPr/>
              </p:nvSpPr>
              <p:spPr>
                <a:xfrm>
                  <a:off x="2338560" y="3004920"/>
                  <a:ext cx="52200" cy="41040"/>
                </a:xfrm>
                <a:custGeom>
                  <a:avLst/>
                  <a:gdLst/>
                  <a:ahLst/>
                  <a:rect l="l" t="t" r="r" b="b"/>
                  <a:pathLst>
                    <a:path w="38" h="30">
                      <a:moveTo>
                        <a:pt x="0" y="29"/>
                      </a:moveTo>
                      <a:lnTo>
                        <a:pt x="19" y="0"/>
                      </a:lnTo>
                      <a:lnTo>
                        <a:pt x="37" y="29"/>
                      </a:lnTo>
                      <a:lnTo>
                        <a:pt x="0" y="29"/>
                      </a:lnTo>
                    </a:path>
                  </a:pathLst>
                </a:custGeom>
                <a:noFill/>
                <a:ln cap="rnd" w="12600">
                  <a:solidFill>
                    <a:srgbClr val="000000"/>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339" name=""/>
                <p:cNvSpPr/>
                <p:nvPr/>
              </p:nvSpPr>
              <p:spPr>
                <a:xfrm>
                  <a:off x="2333520" y="3024000"/>
                  <a:ext cx="52560" cy="44280"/>
                </a:xfrm>
                <a:custGeom>
                  <a:avLst/>
                  <a:gdLst/>
                  <a:ahLst/>
                  <a:rect l="l" t="t" r="r" b="b"/>
                  <a:pathLst>
                    <a:path w="37" h="32">
                      <a:moveTo>
                        <a:pt x="0" y="31"/>
                      </a:moveTo>
                      <a:lnTo>
                        <a:pt x="18" y="0"/>
                      </a:lnTo>
                      <a:lnTo>
                        <a:pt x="36" y="31"/>
                      </a:lnTo>
                      <a:lnTo>
                        <a:pt x="0" y="31"/>
                      </a:lnTo>
                    </a:path>
                  </a:pathLst>
                </a:custGeom>
                <a:solidFill>
                  <a:srgbClr val="0066ff"/>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1340" name=""/>
                <p:cNvSpPr/>
                <p:nvPr/>
              </p:nvSpPr>
              <p:spPr>
                <a:xfrm>
                  <a:off x="2333520" y="3024000"/>
                  <a:ext cx="52560" cy="44280"/>
                </a:xfrm>
                <a:custGeom>
                  <a:avLst/>
                  <a:gdLst/>
                  <a:ahLst/>
                  <a:rect l="l" t="t" r="r" b="b"/>
                  <a:pathLst>
                    <a:path w="37" h="32">
                      <a:moveTo>
                        <a:pt x="0" y="31"/>
                      </a:moveTo>
                      <a:lnTo>
                        <a:pt x="18" y="0"/>
                      </a:lnTo>
                      <a:lnTo>
                        <a:pt x="36" y="31"/>
                      </a:lnTo>
                      <a:lnTo>
                        <a:pt x="0" y="31"/>
                      </a:lnTo>
                    </a:path>
                  </a:pathLst>
                </a:custGeom>
                <a:noFill/>
                <a:ln cap="rnd" w="12600">
                  <a:solidFill>
                    <a:srgbClr val="000000"/>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1341" name=""/>
                <p:cNvSpPr/>
                <p:nvPr/>
              </p:nvSpPr>
              <p:spPr>
                <a:xfrm>
                  <a:off x="2425680" y="2895120"/>
                  <a:ext cx="52560" cy="47880"/>
                </a:xfrm>
                <a:custGeom>
                  <a:avLst/>
                  <a:gdLst/>
                  <a:ahLst/>
                  <a:rect l="l" t="t" r="r" b="b"/>
                  <a:pathLst>
                    <a:path w="38" h="34">
                      <a:moveTo>
                        <a:pt x="0" y="33"/>
                      </a:moveTo>
                      <a:lnTo>
                        <a:pt x="18" y="0"/>
                      </a:lnTo>
                      <a:lnTo>
                        <a:pt x="37" y="33"/>
                      </a:lnTo>
                      <a:lnTo>
                        <a:pt x="0" y="33"/>
                      </a:lnTo>
                    </a:path>
                  </a:pathLst>
                </a:custGeom>
                <a:solidFill>
                  <a:srgbClr val="0066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1342" name=""/>
                <p:cNvSpPr/>
                <p:nvPr/>
              </p:nvSpPr>
              <p:spPr>
                <a:xfrm>
                  <a:off x="2425680" y="2895120"/>
                  <a:ext cx="52560" cy="47880"/>
                </a:xfrm>
                <a:custGeom>
                  <a:avLst/>
                  <a:gdLst/>
                  <a:ahLst/>
                  <a:rect l="l" t="t" r="r" b="b"/>
                  <a:pathLst>
                    <a:path w="38" h="34">
                      <a:moveTo>
                        <a:pt x="0" y="33"/>
                      </a:moveTo>
                      <a:lnTo>
                        <a:pt x="18" y="0"/>
                      </a:lnTo>
                      <a:lnTo>
                        <a:pt x="37" y="33"/>
                      </a:lnTo>
                      <a:lnTo>
                        <a:pt x="0" y="33"/>
                      </a:lnTo>
                    </a:path>
                  </a:pathLst>
                </a:custGeom>
                <a:noFill/>
                <a:ln cap="rnd" w="12600">
                  <a:solidFill>
                    <a:srgbClr val="000000"/>
                  </a:solidFill>
                  <a:round/>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1343" name=""/>
                <p:cNvSpPr/>
                <p:nvPr/>
              </p:nvSpPr>
              <p:spPr>
                <a:xfrm>
                  <a:off x="2462400" y="2860200"/>
                  <a:ext cx="54000" cy="47880"/>
                </a:xfrm>
                <a:custGeom>
                  <a:avLst/>
                  <a:gdLst/>
                  <a:ahLst/>
                  <a:rect l="l" t="t" r="r" b="b"/>
                  <a:pathLst>
                    <a:path w="39" h="34">
                      <a:moveTo>
                        <a:pt x="0" y="33"/>
                      </a:moveTo>
                      <a:lnTo>
                        <a:pt x="19" y="0"/>
                      </a:lnTo>
                      <a:lnTo>
                        <a:pt x="38" y="33"/>
                      </a:lnTo>
                      <a:lnTo>
                        <a:pt x="0" y="33"/>
                      </a:lnTo>
                    </a:path>
                  </a:pathLst>
                </a:custGeom>
                <a:solidFill>
                  <a:srgbClr val="0066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1344" name=""/>
                <p:cNvSpPr/>
                <p:nvPr/>
              </p:nvSpPr>
              <p:spPr>
                <a:xfrm>
                  <a:off x="2462400" y="2860200"/>
                  <a:ext cx="54000" cy="47880"/>
                </a:xfrm>
                <a:custGeom>
                  <a:avLst/>
                  <a:gdLst/>
                  <a:ahLst/>
                  <a:rect l="l" t="t" r="r" b="b"/>
                  <a:pathLst>
                    <a:path w="39" h="34">
                      <a:moveTo>
                        <a:pt x="0" y="33"/>
                      </a:moveTo>
                      <a:lnTo>
                        <a:pt x="19" y="0"/>
                      </a:lnTo>
                      <a:lnTo>
                        <a:pt x="38" y="33"/>
                      </a:lnTo>
                      <a:lnTo>
                        <a:pt x="0" y="33"/>
                      </a:lnTo>
                    </a:path>
                  </a:pathLst>
                </a:custGeom>
                <a:noFill/>
                <a:ln cap="rnd" w="12600">
                  <a:solidFill>
                    <a:srgbClr val="000000"/>
                  </a:solidFill>
                  <a:round/>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1345" name=""/>
                <p:cNvSpPr/>
                <p:nvPr/>
              </p:nvSpPr>
              <p:spPr>
                <a:xfrm>
                  <a:off x="4984920" y="2404800"/>
                  <a:ext cx="54000" cy="44280"/>
                </a:xfrm>
                <a:custGeom>
                  <a:avLst/>
                  <a:gdLst/>
                  <a:ahLst/>
                  <a:rect l="l" t="t" r="r" b="b"/>
                  <a:pathLst>
                    <a:path w="39" h="32">
                      <a:moveTo>
                        <a:pt x="0" y="31"/>
                      </a:moveTo>
                      <a:lnTo>
                        <a:pt x="18" y="0"/>
                      </a:lnTo>
                      <a:lnTo>
                        <a:pt x="38" y="31"/>
                      </a:lnTo>
                      <a:lnTo>
                        <a:pt x="0" y="31"/>
                      </a:lnTo>
                    </a:path>
                  </a:pathLst>
                </a:custGeom>
                <a:solidFill>
                  <a:srgbClr val="0066ff"/>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1346" name=""/>
                <p:cNvSpPr/>
                <p:nvPr/>
              </p:nvSpPr>
              <p:spPr>
                <a:xfrm>
                  <a:off x="4984920" y="2404800"/>
                  <a:ext cx="54000" cy="44280"/>
                </a:xfrm>
                <a:custGeom>
                  <a:avLst/>
                  <a:gdLst/>
                  <a:ahLst/>
                  <a:rect l="l" t="t" r="r" b="b"/>
                  <a:pathLst>
                    <a:path w="39" h="32">
                      <a:moveTo>
                        <a:pt x="0" y="31"/>
                      </a:moveTo>
                      <a:lnTo>
                        <a:pt x="18" y="0"/>
                      </a:lnTo>
                      <a:lnTo>
                        <a:pt x="38" y="31"/>
                      </a:lnTo>
                      <a:lnTo>
                        <a:pt x="0" y="31"/>
                      </a:lnTo>
                    </a:path>
                  </a:pathLst>
                </a:custGeom>
                <a:noFill/>
                <a:ln cap="rnd" w="12600">
                  <a:solidFill>
                    <a:srgbClr val="000000"/>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1347" name=""/>
                <p:cNvSpPr/>
                <p:nvPr/>
              </p:nvSpPr>
              <p:spPr>
                <a:xfrm>
                  <a:off x="2481120" y="2765160"/>
                  <a:ext cx="55800" cy="44280"/>
                </a:xfrm>
                <a:custGeom>
                  <a:avLst/>
                  <a:gdLst/>
                  <a:ahLst/>
                  <a:rect l="l" t="t" r="r" b="b"/>
                  <a:pathLst>
                    <a:path w="40" h="32">
                      <a:moveTo>
                        <a:pt x="0" y="31"/>
                      </a:moveTo>
                      <a:lnTo>
                        <a:pt x="19" y="0"/>
                      </a:lnTo>
                      <a:lnTo>
                        <a:pt x="39" y="31"/>
                      </a:lnTo>
                      <a:lnTo>
                        <a:pt x="0" y="31"/>
                      </a:lnTo>
                    </a:path>
                  </a:pathLst>
                </a:custGeom>
                <a:solidFill>
                  <a:srgbClr val="0066ff"/>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1348" name=""/>
                <p:cNvSpPr/>
                <p:nvPr/>
              </p:nvSpPr>
              <p:spPr>
                <a:xfrm>
                  <a:off x="2481120" y="2765160"/>
                  <a:ext cx="55800" cy="44280"/>
                </a:xfrm>
                <a:custGeom>
                  <a:avLst/>
                  <a:gdLst/>
                  <a:ahLst/>
                  <a:rect l="l" t="t" r="r" b="b"/>
                  <a:pathLst>
                    <a:path w="40" h="32">
                      <a:moveTo>
                        <a:pt x="0" y="31"/>
                      </a:moveTo>
                      <a:lnTo>
                        <a:pt x="19" y="0"/>
                      </a:lnTo>
                      <a:lnTo>
                        <a:pt x="39" y="31"/>
                      </a:lnTo>
                      <a:lnTo>
                        <a:pt x="0" y="31"/>
                      </a:lnTo>
                    </a:path>
                  </a:pathLst>
                </a:custGeom>
                <a:noFill/>
                <a:ln cap="rnd" w="12600">
                  <a:solidFill>
                    <a:srgbClr val="000000"/>
                  </a:solidFill>
                  <a:round/>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1349" name=""/>
                <p:cNvSpPr/>
                <p:nvPr/>
              </p:nvSpPr>
              <p:spPr>
                <a:xfrm>
                  <a:off x="3029040" y="3508200"/>
                  <a:ext cx="50760" cy="27000"/>
                </a:xfrm>
                <a:custGeom>
                  <a:avLst/>
                  <a:gdLst/>
                  <a:ahLst/>
                  <a:rect l="l" t="t" r="r" b="b"/>
                  <a:pathLst>
                    <a:path w="36" h="19">
                      <a:moveTo>
                        <a:pt x="35" y="18"/>
                      </a:moveTo>
                      <a:lnTo>
                        <a:pt x="35" y="15"/>
                      </a:lnTo>
                      <a:lnTo>
                        <a:pt x="35" y="11"/>
                      </a:lnTo>
                      <a:lnTo>
                        <a:pt x="33" y="7"/>
                      </a:lnTo>
                      <a:lnTo>
                        <a:pt x="29" y="6"/>
                      </a:lnTo>
                      <a:lnTo>
                        <a:pt x="27" y="4"/>
                      </a:lnTo>
                      <a:lnTo>
                        <a:pt x="23" y="2"/>
                      </a:lnTo>
                      <a:lnTo>
                        <a:pt x="20" y="0"/>
                      </a:lnTo>
                      <a:lnTo>
                        <a:pt x="16" y="0"/>
                      </a:lnTo>
                      <a:lnTo>
                        <a:pt x="13" y="0"/>
                      </a:lnTo>
                      <a:lnTo>
                        <a:pt x="9" y="2"/>
                      </a:lnTo>
                      <a:lnTo>
                        <a:pt x="7" y="4"/>
                      </a:lnTo>
                      <a:lnTo>
                        <a:pt x="4" y="6"/>
                      </a:lnTo>
                      <a:lnTo>
                        <a:pt x="2" y="7"/>
                      </a:lnTo>
                      <a:lnTo>
                        <a:pt x="0" y="11"/>
                      </a:lnTo>
                      <a:lnTo>
                        <a:pt x="0" y="15"/>
                      </a:lnTo>
                      <a:lnTo>
                        <a:pt x="0" y="18"/>
                      </a:lnTo>
                      <a:lnTo>
                        <a:pt x="35" y="18"/>
                      </a:lnTo>
                    </a:path>
                  </a:pathLst>
                </a:custGeom>
                <a:solidFill>
                  <a:srgbClr val="00ff0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350" name=""/>
                <p:cNvSpPr/>
                <p:nvPr/>
              </p:nvSpPr>
              <p:spPr>
                <a:xfrm>
                  <a:off x="3029040" y="3508200"/>
                  <a:ext cx="50760" cy="27000"/>
                </a:xfrm>
                <a:custGeom>
                  <a:avLst/>
                  <a:gdLst/>
                  <a:ahLst/>
                  <a:rect l="l" t="t" r="r" b="b"/>
                  <a:pathLst>
                    <a:path w="36" h="19">
                      <a:moveTo>
                        <a:pt x="35" y="18"/>
                      </a:moveTo>
                      <a:lnTo>
                        <a:pt x="35" y="15"/>
                      </a:lnTo>
                      <a:lnTo>
                        <a:pt x="35" y="11"/>
                      </a:lnTo>
                      <a:lnTo>
                        <a:pt x="33" y="7"/>
                      </a:lnTo>
                      <a:lnTo>
                        <a:pt x="29" y="6"/>
                      </a:lnTo>
                      <a:lnTo>
                        <a:pt x="27" y="4"/>
                      </a:lnTo>
                      <a:lnTo>
                        <a:pt x="23" y="2"/>
                      </a:lnTo>
                      <a:lnTo>
                        <a:pt x="20" y="0"/>
                      </a:lnTo>
                      <a:lnTo>
                        <a:pt x="16" y="0"/>
                      </a:lnTo>
                      <a:lnTo>
                        <a:pt x="13" y="0"/>
                      </a:lnTo>
                      <a:lnTo>
                        <a:pt x="9" y="2"/>
                      </a:lnTo>
                      <a:lnTo>
                        <a:pt x="7" y="4"/>
                      </a:lnTo>
                      <a:lnTo>
                        <a:pt x="4" y="6"/>
                      </a:lnTo>
                      <a:lnTo>
                        <a:pt x="2" y="7"/>
                      </a:lnTo>
                      <a:lnTo>
                        <a:pt x="0" y="11"/>
                      </a:lnTo>
                      <a:lnTo>
                        <a:pt x="0" y="15"/>
                      </a:lnTo>
                      <a:lnTo>
                        <a:pt x="0" y="18"/>
                      </a:lnTo>
                      <a:lnTo>
                        <a:pt x="35" y="18"/>
                      </a:lnTo>
                    </a:path>
                  </a:pathLst>
                </a:custGeom>
                <a:noFill/>
                <a:ln cap="rnd" w="12600">
                  <a:solidFill>
                    <a:srgbClr val="000000"/>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351" name=""/>
                <p:cNvSpPr/>
                <p:nvPr/>
              </p:nvSpPr>
              <p:spPr>
                <a:xfrm>
                  <a:off x="2787840" y="3495240"/>
                  <a:ext cx="52200" cy="27000"/>
                </a:xfrm>
                <a:custGeom>
                  <a:avLst/>
                  <a:gdLst/>
                  <a:ahLst/>
                  <a:rect l="l" t="t" r="r" b="b"/>
                  <a:pathLst>
                    <a:path w="38" h="19">
                      <a:moveTo>
                        <a:pt x="37" y="18"/>
                      </a:moveTo>
                      <a:lnTo>
                        <a:pt x="37" y="15"/>
                      </a:lnTo>
                      <a:lnTo>
                        <a:pt x="35" y="13"/>
                      </a:lnTo>
                      <a:lnTo>
                        <a:pt x="33" y="9"/>
                      </a:lnTo>
                      <a:lnTo>
                        <a:pt x="32" y="6"/>
                      </a:lnTo>
                      <a:lnTo>
                        <a:pt x="28" y="4"/>
                      </a:lnTo>
                      <a:lnTo>
                        <a:pt x="26" y="2"/>
                      </a:lnTo>
                      <a:lnTo>
                        <a:pt x="23" y="2"/>
                      </a:lnTo>
                      <a:lnTo>
                        <a:pt x="18" y="0"/>
                      </a:lnTo>
                      <a:lnTo>
                        <a:pt x="14" y="2"/>
                      </a:lnTo>
                      <a:lnTo>
                        <a:pt x="11" y="2"/>
                      </a:lnTo>
                      <a:lnTo>
                        <a:pt x="7" y="4"/>
                      </a:lnTo>
                      <a:lnTo>
                        <a:pt x="5" y="6"/>
                      </a:lnTo>
                      <a:lnTo>
                        <a:pt x="2" y="9"/>
                      </a:lnTo>
                      <a:lnTo>
                        <a:pt x="0" y="13"/>
                      </a:lnTo>
                      <a:lnTo>
                        <a:pt x="0" y="15"/>
                      </a:lnTo>
                      <a:lnTo>
                        <a:pt x="0" y="18"/>
                      </a:lnTo>
                      <a:lnTo>
                        <a:pt x="37" y="18"/>
                      </a:lnTo>
                    </a:path>
                  </a:pathLst>
                </a:custGeom>
                <a:solidFill>
                  <a:srgbClr val="00ff0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352" name=""/>
                <p:cNvSpPr/>
                <p:nvPr/>
              </p:nvSpPr>
              <p:spPr>
                <a:xfrm>
                  <a:off x="2787840" y="3495240"/>
                  <a:ext cx="52200" cy="27000"/>
                </a:xfrm>
                <a:custGeom>
                  <a:avLst/>
                  <a:gdLst/>
                  <a:ahLst/>
                  <a:rect l="l" t="t" r="r" b="b"/>
                  <a:pathLst>
                    <a:path w="38" h="19">
                      <a:moveTo>
                        <a:pt x="37" y="18"/>
                      </a:moveTo>
                      <a:lnTo>
                        <a:pt x="37" y="15"/>
                      </a:lnTo>
                      <a:lnTo>
                        <a:pt x="35" y="13"/>
                      </a:lnTo>
                      <a:lnTo>
                        <a:pt x="33" y="9"/>
                      </a:lnTo>
                      <a:lnTo>
                        <a:pt x="32" y="6"/>
                      </a:lnTo>
                      <a:lnTo>
                        <a:pt x="28" y="4"/>
                      </a:lnTo>
                      <a:lnTo>
                        <a:pt x="26" y="2"/>
                      </a:lnTo>
                      <a:lnTo>
                        <a:pt x="23" y="2"/>
                      </a:lnTo>
                      <a:lnTo>
                        <a:pt x="18" y="0"/>
                      </a:lnTo>
                      <a:lnTo>
                        <a:pt x="14" y="2"/>
                      </a:lnTo>
                      <a:lnTo>
                        <a:pt x="11" y="2"/>
                      </a:lnTo>
                      <a:lnTo>
                        <a:pt x="7" y="4"/>
                      </a:lnTo>
                      <a:lnTo>
                        <a:pt x="5" y="6"/>
                      </a:lnTo>
                      <a:lnTo>
                        <a:pt x="2" y="9"/>
                      </a:lnTo>
                      <a:lnTo>
                        <a:pt x="0" y="13"/>
                      </a:lnTo>
                      <a:lnTo>
                        <a:pt x="0" y="15"/>
                      </a:lnTo>
                      <a:lnTo>
                        <a:pt x="0" y="18"/>
                      </a:lnTo>
                      <a:lnTo>
                        <a:pt x="37" y="18"/>
                      </a:lnTo>
                    </a:path>
                  </a:pathLst>
                </a:custGeom>
                <a:noFill/>
                <a:ln cap="rnd" w="12600">
                  <a:solidFill>
                    <a:srgbClr val="000000"/>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353" name=""/>
                <p:cNvSpPr/>
                <p:nvPr/>
              </p:nvSpPr>
              <p:spPr>
                <a:xfrm>
                  <a:off x="3035160" y="3474720"/>
                  <a:ext cx="41400" cy="42840"/>
                </a:xfrm>
                <a:custGeom>
                  <a:avLst/>
                  <a:gdLst/>
                  <a:ahLst/>
                  <a:rect l="l" t="t" r="r" b="b"/>
                  <a:pathLst>
                    <a:path w="30" h="31">
                      <a:moveTo>
                        <a:pt x="14" y="30"/>
                      </a:moveTo>
                      <a:lnTo>
                        <a:pt x="18" y="30"/>
                      </a:lnTo>
                      <a:lnTo>
                        <a:pt x="19" y="30"/>
                      </a:lnTo>
                      <a:lnTo>
                        <a:pt x="21" y="28"/>
                      </a:lnTo>
                      <a:lnTo>
                        <a:pt x="23" y="26"/>
                      </a:lnTo>
                      <a:lnTo>
                        <a:pt x="25" y="24"/>
                      </a:lnTo>
                      <a:lnTo>
                        <a:pt x="27" y="21"/>
                      </a:lnTo>
                      <a:lnTo>
                        <a:pt x="29" y="19"/>
                      </a:lnTo>
                      <a:lnTo>
                        <a:pt x="29" y="15"/>
                      </a:lnTo>
                      <a:lnTo>
                        <a:pt x="29" y="13"/>
                      </a:lnTo>
                      <a:lnTo>
                        <a:pt x="27" y="10"/>
                      </a:lnTo>
                      <a:lnTo>
                        <a:pt x="25" y="8"/>
                      </a:lnTo>
                      <a:lnTo>
                        <a:pt x="23" y="6"/>
                      </a:lnTo>
                      <a:lnTo>
                        <a:pt x="21" y="4"/>
                      </a:lnTo>
                      <a:lnTo>
                        <a:pt x="19" y="2"/>
                      </a:lnTo>
                      <a:lnTo>
                        <a:pt x="18" y="2"/>
                      </a:lnTo>
                      <a:lnTo>
                        <a:pt x="14" y="0"/>
                      </a:lnTo>
                      <a:lnTo>
                        <a:pt x="11" y="2"/>
                      </a:lnTo>
                      <a:lnTo>
                        <a:pt x="9" y="2"/>
                      </a:lnTo>
                      <a:lnTo>
                        <a:pt x="7" y="4"/>
                      </a:lnTo>
                      <a:lnTo>
                        <a:pt x="4" y="6"/>
                      </a:lnTo>
                      <a:lnTo>
                        <a:pt x="2" y="8"/>
                      </a:lnTo>
                      <a:lnTo>
                        <a:pt x="2" y="10"/>
                      </a:lnTo>
                      <a:lnTo>
                        <a:pt x="0" y="13"/>
                      </a:lnTo>
                      <a:lnTo>
                        <a:pt x="0" y="15"/>
                      </a:lnTo>
                      <a:lnTo>
                        <a:pt x="0" y="19"/>
                      </a:lnTo>
                      <a:lnTo>
                        <a:pt x="2" y="21"/>
                      </a:lnTo>
                      <a:lnTo>
                        <a:pt x="2" y="24"/>
                      </a:lnTo>
                      <a:lnTo>
                        <a:pt x="4" y="26"/>
                      </a:lnTo>
                      <a:lnTo>
                        <a:pt x="7" y="28"/>
                      </a:lnTo>
                      <a:lnTo>
                        <a:pt x="9" y="30"/>
                      </a:lnTo>
                      <a:lnTo>
                        <a:pt x="11" y="30"/>
                      </a:lnTo>
                      <a:lnTo>
                        <a:pt x="14" y="30"/>
                      </a:lnTo>
                    </a:path>
                  </a:pathLst>
                </a:custGeom>
                <a:solidFill>
                  <a:srgbClr val="4000ff"/>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354" name=""/>
                <p:cNvSpPr/>
                <p:nvPr/>
              </p:nvSpPr>
              <p:spPr>
                <a:xfrm>
                  <a:off x="3035160" y="3474720"/>
                  <a:ext cx="41400" cy="42840"/>
                </a:xfrm>
                <a:custGeom>
                  <a:avLst/>
                  <a:gdLst/>
                  <a:ahLst/>
                  <a:rect l="l" t="t" r="r" b="b"/>
                  <a:pathLst>
                    <a:path w="30" h="31">
                      <a:moveTo>
                        <a:pt x="14" y="30"/>
                      </a:moveTo>
                      <a:lnTo>
                        <a:pt x="18" y="30"/>
                      </a:lnTo>
                      <a:lnTo>
                        <a:pt x="19" y="30"/>
                      </a:lnTo>
                      <a:lnTo>
                        <a:pt x="21" y="28"/>
                      </a:lnTo>
                      <a:lnTo>
                        <a:pt x="23" y="26"/>
                      </a:lnTo>
                      <a:lnTo>
                        <a:pt x="25" y="24"/>
                      </a:lnTo>
                      <a:lnTo>
                        <a:pt x="27" y="21"/>
                      </a:lnTo>
                      <a:lnTo>
                        <a:pt x="29" y="19"/>
                      </a:lnTo>
                      <a:lnTo>
                        <a:pt x="29" y="15"/>
                      </a:lnTo>
                      <a:lnTo>
                        <a:pt x="29" y="13"/>
                      </a:lnTo>
                      <a:lnTo>
                        <a:pt x="27" y="10"/>
                      </a:lnTo>
                      <a:lnTo>
                        <a:pt x="25" y="8"/>
                      </a:lnTo>
                      <a:lnTo>
                        <a:pt x="23" y="6"/>
                      </a:lnTo>
                      <a:lnTo>
                        <a:pt x="21" y="4"/>
                      </a:lnTo>
                      <a:lnTo>
                        <a:pt x="19" y="2"/>
                      </a:lnTo>
                      <a:lnTo>
                        <a:pt x="18" y="2"/>
                      </a:lnTo>
                      <a:lnTo>
                        <a:pt x="14" y="0"/>
                      </a:lnTo>
                      <a:lnTo>
                        <a:pt x="11" y="2"/>
                      </a:lnTo>
                      <a:lnTo>
                        <a:pt x="9" y="2"/>
                      </a:lnTo>
                      <a:lnTo>
                        <a:pt x="7" y="4"/>
                      </a:lnTo>
                      <a:lnTo>
                        <a:pt x="4" y="6"/>
                      </a:lnTo>
                      <a:lnTo>
                        <a:pt x="2" y="8"/>
                      </a:lnTo>
                      <a:lnTo>
                        <a:pt x="2" y="10"/>
                      </a:lnTo>
                      <a:lnTo>
                        <a:pt x="0" y="13"/>
                      </a:lnTo>
                      <a:lnTo>
                        <a:pt x="0" y="15"/>
                      </a:lnTo>
                      <a:lnTo>
                        <a:pt x="0" y="19"/>
                      </a:lnTo>
                      <a:lnTo>
                        <a:pt x="2" y="21"/>
                      </a:lnTo>
                      <a:lnTo>
                        <a:pt x="2" y="24"/>
                      </a:lnTo>
                      <a:lnTo>
                        <a:pt x="4" y="26"/>
                      </a:lnTo>
                      <a:lnTo>
                        <a:pt x="7" y="28"/>
                      </a:lnTo>
                      <a:lnTo>
                        <a:pt x="9" y="30"/>
                      </a:lnTo>
                      <a:lnTo>
                        <a:pt x="11" y="30"/>
                      </a:lnTo>
                      <a:lnTo>
                        <a:pt x="14" y="30"/>
                      </a:lnTo>
                    </a:path>
                  </a:pathLst>
                </a:custGeom>
                <a:noFill/>
                <a:ln cap="rnd" w="12600">
                  <a:solidFill>
                    <a:srgbClr val="000000"/>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355" name=""/>
                <p:cNvSpPr/>
                <p:nvPr/>
              </p:nvSpPr>
              <p:spPr>
                <a:xfrm>
                  <a:off x="2889360" y="3801600"/>
                  <a:ext cx="41040" cy="41400"/>
                </a:xfrm>
                <a:custGeom>
                  <a:avLst/>
                  <a:gdLst/>
                  <a:ahLst/>
                  <a:rect l="l" t="t" r="r" b="b"/>
                  <a:pathLst>
                    <a:path w="29" h="30">
                      <a:moveTo>
                        <a:pt x="14" y="29"/>
                      </a:moveTo>
                      <a:lnTo>
                        <a:pt x="16" y="29"/>
                      </a:lnTo>
                      <a:lnTo>
                        <a:pt x="20" y="27"/>
                      </a:lnTo>
                      <a:lnTo>
                        <a:pt x="23" y="25"/>
                      </a:lnTo>
                      <a:lnTo>
                        <a:pt x="24" y="23"/>
                      </a:lnTo>
                      <a:lnTo>
                        <a:pt x="26" y="21"/>
                      </a:lnTo>
                      <a:lnTo>
                        <a:pt x="28" y="20"/>
                      </a:lnTo>
                      <a:lnTo>
                        <a:pt x="28" y="16"/>
                      </a:lnTo>
                      <a:lnTo>
                        <a:pt x="28" y="14"/>
                      </a:lnTo>
                      <a:lnTo>
                        <a:pt x="28" y="11"/>
                      </a:lnTo>
                      <a:lnTo>
                        <a:pt x="28" y="9"/>
                      </a:lnTo>
                      <a:lnTo>
                        <a:pt x="26" y="5"/>
                      </a:lnTo>
                      <a:lnTo>
                        <a:pt x="24" y="3"/>
                      </a:lnTo>
                      <a:lnTo>
                        <a:pt x="23" y="1"/>
                      </a:lnTo>
                      <a:lnTo>
                        <a:pt x="20" y="0"/>
                      </a:lnTo>
                      <a:lnTo>
                        <a:pt x="16" y="0"/>
                      </a:lnTo>
                      <a:lnTo>
                        <a:pt x="14" y="0"/>
                      </a:lnTo>
                      <a:lnTo>
                        <a:pt x="11" y="0"/>
                      </a:lnTo>
                      <a:lnTo>
                        <a:pt x="9" y="0"/>
                      </a:lnTo>
                      <a:lnTo>
                        <a:pt x="5" y="1"/>
                      </a:lnTo>
                      <a:lnTo>
                        <a:pt x="4" y="3"/>
                      </a:lnTo>
                      <a:lnTo>
                        <a:pt x="2" y="5"/>
                      </a:lnTo>
                      <a:lnTo>
                        <a:pt x="0" y="9"/>
                      </a:lnTo>
                      <a:lnTo>
                        <a:pt x="0" y="11"/>
                      </a:lnTo>
                      <a:lnTo>
                        <a:pt x="0" y="14"/>
                      </a:lnTo>
                      <a:lnTo>
                        <a:pt x="0" y="16"/>
                      </a:lnTo>
                      <a:lnTo>
                        <a:pt x="0" y="20"/>
                      </a:lnTo>
                      <a:lnTo>
                        <a:pt x="2" y="21"/>
                      </a:lnTo>
                      <a:lnTo>
                        <a:pt x="4" y="23"/>
                      </a:lnTo>
                      <a:lnTo>
                        <a:pt x="5" y="25"/>
                      </a:lnTo>
                      <a:lnTo>
                        <a:pt x="9" y="27"/>
                      </a:lnTo>
                      <a:lnTo>
                        <a:pt x="11" y="29"/>
                      </a:lnTo>
                      <a:lnTo>
                        <a:pt x="14" y="29"/>
                      </a:lnTo>
                    </a:path>
                  </a:pathLst>
                </a:custGeom>
                <a:solidFill>
                  <a:srgbClr val="ff7f00"/>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356" name=""/>
                <p:cNvSpPr/>
                <p:nvPr/>
              </p:nvSpPr>
              <p:spPr>
                <a:xfrm>
                  <a:off x="2889360" y="3801600"/>
                  <a:ext cx="41040" cy="41400"/>
                </a:xfrm>
                <a:custGeom>
                  <a:avLst/>
                  <a:gdLst/>
                  <a:ahLst/>
                  <a:rect l="l" t="t" r="r" b="b"/>
                  <a:pathLst>
                    <a:path w="29" h="30">
                      <a:moveTo>
                        <a:pt x="14" y="29"/>
                      </a:moveTo>
                      <a:lnTo>
                        <a:pt x="16" y="29"/>
                      </a:lnTo>
                      <a:lnTo>
                        <a:pt x="20" y="27"/>
                      </a:lnTo>
                      <a:lnTo>
                        <a:pt x="23" y="25"/>
                      </a:lnTo>
                      <a:lnTo>
                        <a:pt x="24" y="23"/>
                      </a:lnTo>
                      <a:lnTo>
                        <a:pt x="26" y="21"/>
                      </a:lnTo>
                      <a:lnTo>
                        <a:pt x="28" y="20"/>
                      </a:lnTo>
                      <a:lnTo>
                        <a:pt x="28" y="16"/>
                      </a:lnTo>
                      <a:lnTo>
                        <a:pt x="28" y="14"/>
                      </a:lnTo>
                      <a:lnTo>
                        <a:pt x="28" y="11"/>
                      </a:lnTo>
                      <a:lnTo>
                        <a:pt x="28" y="9"/>
                      </a:lnTo>
                      <a:lnTo>
                        <a:pt x="26" y="5"/>
                      </a:lnTo>
                      <a:lnTo>
                        <a:pt x="24" y="3"/>
                      </a:lnTo>
                      <a:lnTo>
                        <a:pt x="23" y="1"/>
                      </a:lnTo>
                      <a:lnTo>
                        <a:pt x="20" y="0"/>
                      </a:lnTo>
                      <a:lnTo>
                        <a:pt x="16" y="0"/>
                      </a:lnTo>
                      <a:lnTo>
                        <a:pt x="14" y="0"/>
                      </a:lnTo>
                      <a:lnTo>
                        <a:pt x="11" y="0"/>
                      </a:lnTo>
                      <a:lnTo>
                        <a:pt x="9" y="0"/>
                      </a:lnTo>
                      <a:lnTo>
                        <a:pt x="5" y="1"/>
                      </a:lnTo>
                      <a:lnTo>
                        <a:pt x="4" y="3"/>
                      </a:lnTo>
                      <a:lnTo>
                        <a:pt x="2" y="5"/>
                      </a:lnTo>
                      <a:lnTo>
                        <a:pt x="0" y="9"/>
                      </a:lnTo>
                      <a:lnTo>
                        <a:pt x="0" y="11"/>
                      </a:lnTo>
                      <a:lnTo>
                        <a:pt x="0" y="14"/>
                      </a:lnTo>
                      <a:lnTo>
                        <a:pt x="0" y="16"/>
                      </a:lnTo>
                      <a:lnTo>
                        <a:pt x="0" y="20"/>
                      </a:lnTo>
                      <a:lnTo>
                        <a:pt x="2" y="21"/>
                      </a:lnTo>
                      <a:lnTo>
                        <a:pt x="4" y="23"/>
                      </a:lnTo>
                      <a:lnTo>
                        <a:pt x="5" y="25"/>
                      </a:lnTo>
                      <a:lnTo>
                        <a:pt x="9" y="27"/>
                      </a:lnTo>
                      <a:lnTo>
                        <a:pt x="11" y="29"/>
                      </a:lnTo>
                      <a:lnTo>
                        <a:pt x="14" y="29"/>
                      </a:lnTo>
                    </a:path>
                  </a:pathLst>
                </a:custGeom>
                <a:noFill/>
                <a:ln cap="rnd" w="12600">
                  <a:solidFill>
                    <a:srgbClr val="000000"/>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357" name=""/>
                <p:cNvSpPr/>
                <p:nvPr/>
              </p:nvSpPr>
              <p:spPr>
                <a:xfrm>
                  <a:off x="4388040" y="2590560"/>
                  <a:ext cx="39600" cy="41040"/>
                </a:xfrm>
                <a:prstGeom prst="rect">
                  <a:avLst/>
                </a:prstGeom>
                <a:solidFill>
                  <a:srgbClr val="4000ff"/>
                </a:solidFill>
                <a:ln w="0">
                  <a:noFill/>
                </a:ln>
              </p:spPr>
              <p:style>
                <a:lnRef idx="0"/>
                <a:fillRef idx="0"/>
                <a:effectRef idx="0"/>
                <a:fontRef idx="minor"/>
              </p:style>
              <p:txBody>
                <a:bodyPr wrap="none" lIns="90000" rIns="90000" tIns="-5760" bIns="-5760" anchor="ctr">
                  <a:noAutofit/>
                </a:bodyPr>
                <a:p>
                  <a:endParaRPr b="0" lang="en-US" sz="2400" strike="noStrike" u="none">
                    <a:solidFill>
                      <a:srgbClr val="000000"/>
                    </a:solidFill>
                    <a:effectLst/>
                    <a:uFillTx/>
                    <a:latin typeface="Times New Roman"/>
                  </a:endParaRPr>
                </a:p>
              </p:txBody>
            </p:sp>
            <p:sp>
              <p:nvSpPr>
                <p:cNvPr id="1358" name=""/>
                <p:cNvSpPr/>
                <p:nvPr/>
              </p:nvSpPr>
              <p:spPr>
                <a:xfrm>
                  <a:off x="4392720" y="2596680"/>
                  <a:ext cx="30240" cy="28800"/>
                </a:xfrm>
                <a:prstGeom prst="rect">
                  <a:avLst/>
                </a:prstGeom>
                <a:noFill/>
                <a:ln w="12600">
                  <a:solidFill>
                    <a:srgbClr val="000000"/>
                  </a:solidFill>
                  <a:miter/>
                </a:ln>
              </p:spPr>
              <p:style>
                <a:lnRef idx="0"/>
                <a:fillRef idx="0"/>
                <a:effectRef idx="0"/>
                <a:fontRef idx="minor"/>
              </p:style>
              <p:txBody>
                <a:bodyPr wrap="none" lIns="90000" rIns="90000" tIns="-18000" bIns="-18000" anchor="ctr">
                  <a:noAutofit/>
                </a:bodyPr>
                <a:p>
                  <a:endParaRPr b="0" lang="en-US" sz="2400" strike="noStrike" u="none">
                    <a:solidFill>
                      <a:srgbClr val="000000"/>
                    </a:solidFill>
                    <a:effectLst/>
                    <a:uFillTx/>
                    <a:latin typeface="Times New Roman"/>
                  </a:endParaRPr>
                </a:p>
              </p:txBody>
            </p:sp>
            <p:sp>
              <p:nvSpPr>
                <p:cNvPr id="1359" name=""/>
                <p:cNvSpPr/>
                <p:nvPr/>
              </p:nvSpPr>
              <p:spPr>
                <a:xfrm>
                  <a:off x="3027240" y="3660480"/>
                  <a:ext cx="41400" cy="38160"/>
                </a:xfrm>
                <a:custGeom>
                  <a:avLst/>
                  <a:gdLst/>
                  <a:ahLst/>
                  <a:rect l="l" t="t" r="r" b="b"/>
                  <a:pathLst>
                    <a:path w="29" h="28">
                      <a:moveTo>
                        <a:pt x="14" y="27"/>
                      </a:moveTo>
                      <a:lnTo>
                        <a:pt x="18" y="27"/>
                      </a:lnTo>
                      <a:lnTo>
                        <a:pt x="19" y="25"/>
                      </a:lnTo>
                      <a:lnTo>
                        <a:pt x="21" y="23"/>
                      </a:lnTo>
                      <a:lnTo>
                        <a:pt x="23" y="23"/>
                      </a:lnTo>
                      <a:lnTo>
                        <a:pt x="25" y="20"/>
                      </a:lnTo>
                      <a:lnTo>
                        <a:pt x="26" y="18"/>
                      </a:lnTo>
                      <a:lnTo>
                        <a:pt x="26" y="16"/>
                      </a:lnTo>
                      <a:lnTo>
                        <a:pt x="28" y="12"/>
                      </a:lnTo>
                      <a:lnTo>
                        <a:pt x="26" y="10"/>
                      </a:lnTo>
                      <a:lnTo>
                        <a:pt x="26" y="7"/>
                      </a:lnTo>
                      <a:lnTo>
                        <a:pt x="25" y="5"/>
                      </a:lnTo>
                      <a:lnTo>
                        <a:pt x="23" y="3"/>
                      </a:lnTo>
                      <a:lnTo>
                        <a:pt x="21" y="1"/>
                      </a:lnTo>
                      <a:lnTo>
                        <a:pt x="19" y="0"/>
                      </a:lnTo>
                      <a:lnTo>
                        <a:pt x="18" y="0"/>
                      </a:lnTo>
                      <a:lnTo>
                        <a:pt x="14" y="0"/>
                      </a:lnTo>
                      <a:lnTo>
                        <a:pt x="11" y="0"/>
                      </a:lnTo>
                      <a:lnTo>
                        <a:pt x="9" y="0"/>
                      </a:lnTo>
                      <a:lnTo>
                        <a:pt x="7" y="1"/>
                      </a:lnTo>
                      <a:lnTo>
                        <a:pt x="5" y="3"/>
                      </a:lnTo>
                      <a:lnTo>
                        <a:pt x="4" y="5"/>
                      </a:lnTo>
                      <a:lnTo>
                        <a:pt x="2" y="7"/>
                      </a:lnTo>
                      <a:lnTo>
                        <a:pt x="0" y="10"/>
                      </a:lnTo>
                      <a:lnTo>
                        <a:pt x="0" y="12"/>
                      </a:lnTo>
                      <a:lnTo>
                        <a:pt x="0" y="16"/>
                      </a:lnTo>
                      <a:lnTo>
                        <a:pt x="2" y="18"/>
                      </a:lnTo>
                      <a:lnTo>
                        <a:pt x="4" y="20"/>
                      </a:lnTo>
                      <a:lnTo>
                        <a:pt x="5" y="23"/>
                      </a:lnTo>
                      <a:lnTo>
                        <a:pt x="7" y="23"/>
                      </a:lnTo>
                      <a:lnTo>
                        <a:pt x="9" y="25"/>
                      </a:lnTo>
                      <a:lnTo>
                        <a:pt x="11" y="27"/>
                      </a:lnTo>
                      <a:lnTo>
                        <a:pt x="14" y="27"/>
                      </a:lnTo>
                    </a:path>
                  </a:pathLst>
                </a:custGeom>
                <a:solidFill>
                  <a:srgbClr val="ff7f00"/>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360" name=""/>
                <p:cNvSpPr/>
                <p:nvPr/>
              </p:nvSpPr>
              <p:spPr>
                <a:xfrm>
                  <a:off x="3027240" y="3660480"/>
                  <a:ext cx="41400" cy="38160"/>
                </a:xfrm>
                <a:custGeom>
                  <a:avLst/>
                  <a:gdLst/>
                  <a:ahLst/>
                  <a:rect l="l" t="t" r="r" b="b"/>
                  <a:pathLst>
                    <a:path w="29" h="28">
                      <a:moveTo>
                        <a:pt x="14" y="27"/>
                      </a:moveTo>
                      <a:lnTo>
                        <a:pt x="18" y="27"/>
                      </a:lnTo>
                      <a:lnTo>
                        <a:pt x="19" y="25"/>
                      </a:lnTo>
                      <a:lnTo>
                        <a:pt x="21" y="23"/>
                      </a:lnTo>
                      <a:lnTo>
                        <a:pt x="23" y="23"/>
                      </a:lnTo>
                      <a:lnTo>
                        <a:pt x="25" y="20"/>
                      </a:lnTo>
                      <a:lnTo>
                        <a:pt x="26" y="18"/>
                      </a:lnTo>
                      <a:lnTo>
                        <a:pt x="26" y="16"/>
                      </a:lnTo>
                      <a:lnTo>
                        <a:pt x="28" y="12"/>
                      </a:lnTo>
                      <a:lnTo>
                        <a:pt x="26" y="10"/>
                      </a:lnTo>
                      <a:lnTo>
                        <a:pt x="26" y="7"/>
                      </a:lnTo>
                      <a:lnTo>
                        <a:pt x="25" y="5"/>
                      </a:lnTo>
                      <a:lnTo>
                        <a:pt x="23" y="3"/>
                      </a:lnTo>
                      <a:lnTo>
                        <a:pt x="21" y="1"/>
                      </a:lnTo>
                      <a:lnTo>
                        <a:pt x="19" y="0"/>
                      </a:lnTo>
                      <a:lnTo>
                        <a:pt x="18" y="0"/>
                      </a:lnTo>
                      <a:lnTo>
                        <a:pt x="14" y="0"/>
                      </a:lnTo>
                      <a:lnTo>
                        <a:pt x="11" y="0"/>
                      </a:lnTo>
                      <a:lnTo>
                        <a:pt x="9" y="0"/>
                      </a:lnTo>
                      <a:lnTo>
                        <a:pt x="7" y="1"/>
                      </a:lnTo>
                      <a:lnTo>
                        <a:pt x="5" y="3"/>
                      </a:lnTo>
                      <a:lnTo>
                        <a:pt x="4" y="5"/>
                      </a:lnTo>
                      <a:lnTo>
                        <a:pt x="2" y="7"/>
                      </a:lnTo>
                      <a:lnTo>
                        <a:pt x="0" y="10"/>
                      </a:lnTo>
                      <a:lnTo>
                        <a:pt x="0" y="12"/>
                      </a:lnTo>
                      <a:lnTo>
                        <a:pt x="0" y="16"/>
                      </a:lnTo>
                      <a:lnTo>
                        <a:pt x="2" y="18"/>
                      </a:lnTo>
                      <a:lnTo>
                        <a:pt x="4" y="20"/>
                      </a:lnTo>
                      <a:lnTo>
                        <a:pt x="5" y="23"/>
                      </a:lnTo>
                      <a:lnTo>
                        <a:pt x="7" y="23"/>
                      </a:lnTo>
                      <a:lnTo>
                        <a:pt x="9" y="25"/>
                      </a:lnTo>
                      <a:lnTo>
                        <a:pt x="11" y="27"/>
                      </a:lnTo>
                      <a:lnTo>
                        <a:pt x="14" y="27"/>
                      </a:lnTo>
                    </a:path>
                  </a:pathLst>
                </a:custGeom>
                <a:noFill/>
                <a:ln cap="rnd" w="12600">
                  <a:solidFill>
                    <a:srgbClr val="0000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361" name=""/>
                <p:cNvSpPr/>
                <p:nvPr/>
              </p:nvSpPr>
              <p:spPr>
                <a:xfrm>
                  <a:off x="3060720" y="3485880"/>
                  <a:ext cx="38160" cy="41400"/>
                </a:xfrm>
                <a:custGeom>
                  <a:avLst/>
                  <a:gdLst/>
                  <a:ahLst/>
                  <a:rect l="l" t="t" r="r" b="b"/>
                  <a:pathLst>
                    <a:path w="28" h="30">
                      <a:moveTo>
                        <a:pt x="13" y="29"/>
                      </a:moveTo>
                      <a:lnTo>
                        <a:pt x="17" y="27"/>
                      </a:lnTo>
                      <a:lnTo>
                        <a:pt x="18" y="27"/>
                      </a:lnTo>
                      <a:lnTo>
                        <a:pt x="20" y="25"/>
                      </a:lnTo>
                      <a:lnTo>
                        <a:pt x="22" y="23"/>
                      </a:lnTo>
                      <a:lnTo>
                        <a:pt x="24" y="22"/>
                      </a:lnTo>
                      <a:lnTo>
                        <a:pt x="25" y="20"/>
                      </a:lnTo>
                      <a:lnTo>
                        <a:pt x="25" y="16"/>
                      </a:lnTo>
                      <a:lnTo>
                        <a:pt x="27" y="14"/>
                      </a:lnTo>
                      <a:lnTo>
                        <a:pt x="25" y="11"/>
                      </a:lnTo>
                      <a:lnTo>
                        <a:pt x="25" y="9"/>
                      </a:lnTo>
                      <a:lnTo>
                        <a:pt x="24" y="7"/>
                      </a:lnTo>
                      <a:lnTo>
                        <a:pt x="22" y="3"/>
                      </a:lnTo>
                      <a:lnTo>
                        <a:pt x="20" y="3"/>
                      </a:lnTo>
                      <a:lnTo>
                        <a:pt x="18" y="2"/>
                      </a:lnTo>
                      <a:lnTo>
                        <a:pt x="17" y="0"/>
                      </a:lnTo>
                      <a:lnTo>
                        <a:pt x="13" y="0"/>
                      </a:lnTo>
                      <a:lnTo>
                        <a:pt x="10" y="0"/>
                      </a:lnTo>
                      <a:lnTo>
                        <a:pt x="7" y="2"/>
                      </a:lnTo>
                      <a:lnTo>
                        <a:pt x="5" y="3"/>
                      </a:lnTo>
                      <a:lnTo>
                        <a:pt x="3" y="3"/>
                      </a:lnTo>
                      <a:lnTo>
                        <a:pt x="2" y="7"/>
                      </a:lnTo>
                      <a:lnTo>
                        <a:pt x="0" y="9"/>
                      </a:lnTo>
                      <a:lnTo>
                        <a:pt x="0" y="11"/>
                      </a:lnTo>
                      <a:lnTo>
                        <a:pt x="0" y="14"/>
                      </a:lnTo>
                      <a:lnTo>
                        <a:pt x="0" y="16"/>
                      </a:lnTo>
                      <a:lnTo>
                        <a:pt x="0" y="20"/>
                      </a:lnTo>
                      <a:lnTo>
                        <a:pt x="2" y="22"/>
                      </a:lnTo>
                      <a:lnTo>
                        <a:pt x="3" y="23"/>
                      </a:lnTo>
                      <a:lnTo>
                        <a:pt x="5" y="25"/>
                      </a:lnTo>
                      <a:lnTo>
                        <a:pt x="7" y="27"/>
                      </a:lnTo>
                      <a:lnTo>
                        <a:pt x="10" y="27"/>
                      </a:lnTo>
                      <a:lnTo>
                        <a:pt x="13" y="29"/>
                      </a:lnTo>
                    </a:path>
                  </a:pathLst>
                </a:custGeom>
                <a:solidFill>
                  <a:srgbClr val="ff7f00"/>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362" name=""/>
                <p:cNvSpPr/>
                <p:nvPr/>
              </p:nvSpPr>
              <p:spPr>
                <a:xfrm>
                  <a:off x="3060720" y="3485880"/>
                  <a:ext cx="38160" cy="41400"/>
                </a:xfrm>
                <a:custGeom>
                  <a:avLst/>
                  <a:gdLst/>
                  <a:ahLst/>
                  <a:rect l="l" t="t" r="r" b="b"/>
                  <a:pathLst>
                    <a:path w="28" h="30">
                      <a:moveTo>
                        <a:pt x="13" y="29"/>
                      </a:moveTo>
                      <a:lnTo>
                        <a:pt x="17" y="27"/>
                      </a:lnTo>
                      <a:lnTo>
                        <a:pt x="18" y="27"/>
                      </a:lnTo>
                      <a:lnTo>
                        <a:pt x="20" y="25"/>
                      </a:lnTo>
                      <a:lnTo>
                        <a:pt x="22" y="23"/>
                      </a:lnTo>
                      <a:lnTo>
                        <a:pt x="24" y="22"/>
                      </a:lnTo>
                      <a:lnTo>
                        <a:pt x="25" y="20"/>
                      </a:lnTo>
                      <a:lnTo>
                        <a:pt x="25" y="16"/>
                      </a:lnTo>
                      <a:lnTo>
                        <a:pt x="27" y="14"/>
                      </a:lnTo>
                      <a:lnTo>
                        <a:pt x="25" y="11"/>
                      </a:lnTo>
                      <a:lnTo>
                        <a:pt x="25" y="9"/>
                      </a:lnTo>
                      <a:lnTo>
                        <a:pt x="24" y="7"/>
                      </a:lnTo>
                      <a:lnTo>
                        <a:pt x="22" y="3"/>
                      </a:lnTo>
                      <a:lnTo>
                        <a:pt x="20" y="3"/>
                      </a:lnTo>
                      <a:lnTo>
                        <a:pt x="18" y="2"/>
                      </a:lnTo>
                      <a:lnTo>
                        <a:pt x="17" y="0"/>
                      </a:lnTo>
                      <a:lnTo>
                        <a:pt x="13" y="0"/>
                      </a:lnTo>
                      <a:lnTo>
                        <a:pt x="10" y="0"/>
                      </a:lnTo>
                      <a:lnTo>
                        <a:pt x="7" y="2"/>
                      </a:lnTo>
                      <a:lnTo>
                        <a:pt x="5" y="3"/>
                      </a:lnTo>
                      <a:lnTo>
                        <a:pt x="3" y="3"/>
                      </a:lnTo>
                      <a:lnTo>
                        <a:pt x="2" y="7"/>
                      </a:lnTo>
                      <a:lnTo>
                        <a:pt x="0" y="9"/>
                      </a:lnTo>
                      <a:lnTo>
                        <a:pt x="0" y="11"/>
                      </a:lnTo>
                      <a:lnTo>
                        <a:pt x="0" y="14"/>
                      </a:lnTo>
                      <a:lnTo>
                        <a:pt x="0" y="16"/>
                      </a:lnTo>
                      <a:lnTo>
                        <a:pt x="0" y="20"/>
                      </a:lnTo>
                      <a:lnTo>
                        <a:pt x="2" y="22"/>
                      </a:lnTo>
                      <a:lnTo>
                        <a:pt x="3" y="23"/>
                      </a:lnTo>
                      <a:lnTo>
                        <a:pt x="5" y="25"/>
                      </a:lnTo>
                      <a:lnTo>
                        <a:pt x="7" y="27"/>
                      </a:lnTo>
                      <a:lnTo>
                        <a:pt x="10" y="27"/>
                      </a:lnTo>
                      <a:lnTo>
                        <a:pt x="13" y="29"/>
                      </a:lnTo>
                    </a:path>
                  </a:pathLst>
                </a:custGeom>
                <a:noFill/>
                <a:ln cap="rnd" w="12600">
                  <a:solidFill>
                    <a:srgbClr val="000000"/>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363" name=""/>
                <p:cNvSpPr/>
                <p:nvPr/>
              </p:nvSpPr>
              <p:spPr>
                <a:xfrm>
                  <a:off x="2917800" y="3458880"/>
                  <a:ext cx="38160" cy="41400"/>
                </a:xfrm>
                <a:custGeom>
                  <a:avLst/>
                  <a:gdLst/>
                  <a:ahLst/>
                  <a:rect l="l" t="t" r="r" b="b"/>
                  <a:pathLst>
                    <a:path w="28" h="30">
                      <a:moveTo>
                        <a:pt x="15" y="29"/>
                      </a:moveTo>
                      <a:lnTo>
                        <a:pt x="17" y="29"/>
                      </a:lnTo>
                      <a:lnTo>
                        <a:pt x="20" y="27"/>
                      </a:lnTo>
                      <a:lnTo>
                        <a:pt x="22" y="25"/>
                      </a:lnTo>
                      <a:lnTo>
                        <a:pt x="24" y="25"/>
                      </a:lnTo>
                      <a:lnTo>
                        <a:pt x="25" y="22"/>
                      </a:lnTo>
                      <a:lnTo>
                        <a:pt x="27" y="20"/>
                      </a:lnTo>
                      <a:lnTo>
                        <a:pt x="27" y="18"/>
                      </a:lnTo>
                      <a:lnTo>
                        <a:pt x="27" y="14"/>
                      </a:lnTo>
                      <a:lnTo>
                        <a:pt x="27" y="12"/>
                      </a:lnTo>
                      <a:lnTo>
                        <a:pt x="27" y="9"/>
                      </a:lnTo>
                      <a:lnTo>
                        <a:pt x="25" y="7"/>
                      </a:lnTo>
                      <a:lnTo>
                        <a:pt x="24" y="5"/>
                      </a:lnTo>
                      <a:lnTo>
                        <a:pt x="22" y="3"/>
                      </a:lnTo>
                      <a:lnTo>
                        <a:pt x="20" y="2"/>
                      </a:lnTo>
                      <a:lnTo>
                        <a:pt x="17" y="2"/>
                      </a:lnTo>
                      <a:lnTo>
                        <a:pt x="15" y="0"/>
                      </a:lnTo>
                      <a:lnTo>
                        <a:pt x="11" y="2"/>
                      </a:lnTo>
                      <a:lnTo>
                        <a:pt x="10" y="2"/>
                      </a:lnTo>
                      <a:lnTo>
                        <a:pt x="6" y="3"/>
                      </a:lnTo>
                      <a:lnTo>
                        <a:pt x="4" y="5"/>
                      </a:lnTo>
                      <a:lnTo>
                        <a:pt x="3" y="7"/>
                      </a:lnTo>
                      <a:lnTo>
                        <a:pt x="3" y="9"/>
                      </a:lnTo>
                      <a:lnTo>
                        <a:pt x="0" y="12"/>
                      </a:lnTo>
                      <a:lnTo>
                        <a:pt x="0" y="14"/>
                      </a:lnTo>
                      <a:lnTo>
                        <a:pt x="0" y="18"/>
                      </a:lnTo>
                      <a:lnTo>
                        <a:pt x="3" y="20"/>
                      </a:lnTo>
                      <a:lnTo>
                        <a:pt x="3" y="22"/>
                      </a:lnTo>
                      <a:lnTo>
                        <a:pt x="4" y="25"/>
                      </a:lnTo>
                      <a:lnTo>
                        <a:pt x="6" y="25"/>
                      </a:lnTo>
                      <a:lnTo>
                        <a:pt x="10" y="27"/>
                      </a:lnTo>
                      <a:lnTo>
                        <a:pt x="11" y="29"/>
                      </a:lnTo>
                      <a:lnTo>
                        <a:pt x="15" y="29"/>
                      </a:lnTo>
                    </a:path>
                  </a:pathLst>
                </a:custGeom>
                <a:solidFill>
                  <a:srgbClr val="ff7f00"/>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364" name=""/>
                <p:cNvSpPr/>
                <p:nvPr/>
              </p:nvSpPr>
              <p:spPr>
                <a:xfrm>
                  <a:off x="2917800" y="3458880"/>
                  <a:ext cx="38160" cy="41400"/>
                </a:xfrm>
                <a:custGeom>
                  <a:avLst/>
                  <a:gdLst/>
                  <a:ahLst/>
                  <a:rect l="l" t="t" r="r" b="b"/>
                  <a:pathLst>
                    <a:path w="28" h="30">
                      <a:moveTo>
                        <a:pt x="15" y="29"/>
                      </a:moveTo>
                      <a:lnTo>
                        <a:pt x="17" y="29"/>
                      </a:lnTo>
                      <a:lnTo>
                        <a:pt x="20" y="27"/>
                      </a:lnTo>
                      <a:lnTo>
                        <a:pt x="22" y="25"/>
                      </a:lnTo>
                      <a:lnTo>
                        <a:pt x="24" y="25"/>
                      </a:lnTo>
                      <a:lnTo>
                        <a:pt x="25" y="22"/>
                      </a:lnTo>
                      <a:lnTo>
                        <a:pt x="27" y="20"/>
                      </a:lnTo>
                      <a:lnTo>
                        <a:pt x="27" y="18"/>
                      </a:lnTo>
                      <a:lnTo>
                        <a:pt x="27" y="14"/>
                      </a:lnTo>
                      <a:lnTo>
                        <a:pt x="27" y="12"/>
                      </a:lnTo>
                      <a:lnTo>
                        <a:pt x="27" y="9"/>
                      </a:lnTo>
                      <a:lnTo>
                        <a:pt x="25" y="7"/>
                      </a:lnTo>
                      <a:lnTo>
                        <a:pt x="24" y="5"/>
                      </a:lnTo>
                      <a:lnTo>
                        <a:pt x="22" y="3"/>
                      </a:lnTo>
                      <a:lnTo>
                        <a:pt x="20" y="2"/>
                      </a:lnTo>
                      <a:lnTo>
                        <a:pt x="17" y="2"/>
                      </a:lnTo>
                      <a:lnTo>
                        <a:pt x="15" y="0"/>
                      </a:lnTo>
                      <a:lnTo>
                        <a:pt x="11" y="2"/>
                      </a:lnTo>
                      <a:lnTo>
                        <a:pt x="10" y="2"/>
                      </a:lnTo>
                      <a:lnTo>
                        <a:pt x="6" y="3"/>
                      </a:lnTo>
                      <a:lnTo>
                        <a:pt x="4" y="5"/>
                      </a:lnTo>
                      <a:lnTo>
                        <a:pt x="3" y="7"/>
                      </a:lnTo>
                      <a:lnTo>
                        <a:pt x="3" y="9"/>
                      </a:lnTo>
                      <a:lnTo>
                        <a:pt x="0" y="12"/>
                      </a:lnTo>
                      <a:lnTo>
                        <a:pt x="0" y="14"/>
                      </a:lnTo>
                      <a:lnTo>
                        <a:pt x="0" y="18"/>
                      </a:lnTo>
                      <a:lnTo>
                        <a:pt x="3" y="20"/>
                      </a:lnTo>
                      <a:lnTo>
                        <a:pt x="3" y="22"/>
                      </a:lnTo>
                      <a:lnTo>
                        <a:pt x="4" y="25"/>
                      </a:lnTo>
                      <a:lnTo>
                        <a:pt x="6" y="25"/>
                      </a:lnTo>
                      <a:lnTo>
                        <a:pt x="10" y="27"/>
                      </a:lnTo>
                      <a:lnTo>
                        <a:pt x="11" y="29"/>
                      </a:lnTo>
                      <a:lnTo>
                        <a:pt x="15" y="29"/>
                      </a:lnTo>
                    </a:path>
                  </a:pathLst>
                </a:custGeom>
                <a:noFill/>
                <a:ln cap="rnd" w="12600">
                  <a:solidFill>
                    <a:srgbClr val="000000"/>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365" name=""/>
                <p:cNvSpPr/>
                <p:nvPr/>
              </p:nvSpPr>
              <p:spPr>
                <a:xfrm>
                  <a:off x="2806560" y="3481200"/>
                  <a:ext cx="41400" cy="38160"/>
                </a:xfrm>
                <a:custGeom>
                  <a:avLst/>
                  <a:gdLst/>
                  <a:ahLst/>
                  <a:rect l="l" t="t" r="r" b="b"/>
                  <a:pathLst>
                    <a:path w="29" h="28">
                      <a:moveTo>
                        <a:pt x="15" y="27"/>
                      </a:moveTo>
                      <a:lnTo>
                        <a:pt x="17" y="27"/>
                      </a:lnTo>
                      <a:lnTo>
                        <a:pt x="21" y="26"/>
                      </a:lnTo>
                      <a:lnTo>
                        <a:pt x="23" y="26"/>
                      </a:lnTo>
                      <a:lnTo>
                        <a:pt x="24" y="24"/>
                      </a:lnTo>
                      <a:lnTo>
                        <a:pt x="26" y="22"/>
                      </a:lnTo>
                      <a:lnTo>
                        <a:pt x="26" y="18"/>
                      </a:lnTo>
                      <a:lnTo>
                        <a:pt x="28" y="17"/>
                      </a:lnTo>
                      <a:lnTo>
                        <a:pt x="28" y="13"/>
                      </a:lnTo>
                      <a:lnTo>
                        <a:pt x="28" y="11"/>
                      </a:lnTo>
                      <a:lnTo>
                        <a:pt x="26" y="7"/>
                      </a:lnTo>
                      <a:lnTo>
                        <a:pt x="26" y="6"/>
                      </a:lnTo>
                      <a:lnTo>
                        <a:pt x="24" y="4"/>
                      </a:lnTo>
                      <a:lnTo>
                        <a:pt x="23" y="2"/>
                      </a:lnTo>
                      <a:lnTo>
                        <a:pt x="21" y="0"/>
                      </a:lnTo>
                      <a:lnTo>
                        <a:pt x="17" y="0"/>
                      </a:lnTo>
                      <a:lnTo>
                        <a:pt x="15" y="0"/>
                      </a:lnTo>
                      <a:lnTo>
                        <a:pt x="12" y="0"/>
                      </a:lnTo>
                      <a:lnTo>
                        <a:pt x="10" y="0"/>
                      </a:lnTo>
                      <a:lnTo>
                        <a:pt x="6" y="2"/>
                      </a:lnTo>
                      <a:lnTo>
                        <a:pt x="4" y="4"/>
                      </a:lnTo>
                      <a:lnTo>
                        <a:pt x="2" y="6"/>
                      </a:lnTo>
                      <a:lnTo>
                        <a:pt x="2" y="7"/>
                      </a:lnTo>
                      <a:lnTo>
                        <a:pt x="0" y="11"/>
                      </a:lnTo>
                      <a:lnTo>
                        <a:pt x="0" y="13"/>
                      </a:lnTo>
                      <a:lnTo>
                        <a:pt x="0" y="17"/>
                      </a:lnTo>
                      <a:lnTo>
                        <a:pt x="2" y="18"/>
                      </a:lnTo>
                      <a:lnTo>
                        <a:pt x="2" y="22"/>
                      </a:lnTo>
                      <a:lnTo>
                        <a:pt x="4" y="24"/>
                      </a:lnTo>
                      <a:lnTo>
                        <a:pt x="6" y="26"/>
                      </a:lnTo>
                      <a:lnTo>
                        <a:pt x="10" y="26"/>
                      </a:lnTo>
                      <a:lnTo>
                        <a:pt x="12" y="27"/>
                      </a:lnTo>
                      <a:lnTo>
                        <a:pt x="15" y="27"/>
                      </a:lnTo>
                    </a:path>
                  </a:pathLst>
                </a:custGeom>
                <a:solidFill>
                  <a:srgbClr val="ff7f00"/>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366" name=""/>
                <p:cNvSpPr/>
                <p:nvPr/>
              </p:nvSpPr>
              <p:spPr>
                <a:xfrm>
                  <a:off x="2806560" y="3481200"/>
                  <a:ext cx="41400" cy="38160"/>
                </a:xfrm>
                <a:custGeom>
                  <a:avLst/>
                  <a:gdLst/>
                  <a:ahLst/>
                  <a:rect l="l" t="t" r="r" b="b"/>
                  <a:pathLst>
                    <a:path w="29" h="28">
                      <a:moveTo>
                        <a:pt x="15" y="27"/>
                      </a:moveTo>
                      <a:lnTo>
                        <a:pt x="17" y="27"/>
                      </a:lnTo>
                      <a:lnTo>
                        <a:pt x="21" y="26"/>
                      </a:lnTo>
                      <a:lnTo>
                        <a:pt x="23" y="26"/>
                      </a:lnTo>
                      <a:lnTo>
                        <a:pt x="24" y="24"/>
                      </a:lnTo>
                      <a:lnTo>
                        <a:pt x="26" y="22"/>
                      </a:lnTo>
                      <a:lnTo>
                        <a:pt x="26" y="18"/>
                      </a:lnTo>
                      <a:lnTo>
                        <a:pt x="28" y="17"/>
                      </a:lnTo>
                      <a:lnTo>
                        <a:pt x="28" y="13"/>
                      </a:lnTo>
                      <a:lnTo>
                        <a:pt x="28" y="11"/>
                      </a:lnTo>
                      <a:lnTo>
                        <a:pt x="26" y="7"/>
                      </a:lnTo>
                      <a:lnTo>
                        <a:pt x="26" y="6"/>
                      </a:lnTo>
                      <a:lnTo>
                        <a:pt x="24" y="4"/>
                      </a:lnTo>
                      <a:lnTo>
                        <a:pt x="23" y="2"/>
                      </a:lnTo>
                      <a:lnTo>
                        <a:pt x="21" y="0"/>
                      </a:lnTo>
                      <a:lnTo>
                        <a:pt x="17" y="0"/>
                      </a:lnTo>
                      <a:lnTo>
                        <a:pt x="15" y="0"/>
                      </a:lnTo>
                      <a:lnTo>
                        <a:pt x="12" y="0"/>
                      </a:lnTo>
                      <a:lnTo>
                        <a:pt x="10" y="0"/>
                      </a:lnTo>
                      <a:lnTo>
                        <a:pt x="6" y="2"/>
                      </a:lnTo>
                      <a:lnTo>
                        <a:pt x="4" y="4"/>
                      </a:lnTo>
                      <a:lnTo>
                        <a:pt x="2" y="6"/>
                      </a:lnTo>
                      <a:lnTo>
                        <a:pt x="2" y="7"/>
                      </a:lnTo>
                      <a:lnTo>
                        <a:pt x="0" y="11"/>
                      </a:lnTo>
                      <a:lnTo>
                        <a:pt x="0" y="13"/>
                      </a:lnTo>
                      <a:lnTo>
                        <a:pt x="0" y="17"/>
                      </a:lnTo>
                      <a:lnTo>
                        <a:pt x="2" y="18"/>
                      </a:lnTo>
                      <a:lnTo>
                        <a:pt x="2" y="22"/>
                      </a:lnTo>
                      <a:lnTo>
                        <a:pt x="4" y="24"/>
                      </a:lnTo>
                      <a:lnTo>
                        <a:pt x="6" y="26"/>
                      </a:lnTo>
                      <a:lnTo>
                        <a:pt x="10" y="26"/>
                      </a:lnTo>
                      <a:lnTo>
                        <a:pt x="12" y="27"/>
                      </a:lnTo>
                      <a:lnTo>
                        <a:pt x="15" y="27"/>
                      </a:lnTo>
                    </a:path>
                  </a:pathLst>
                </a:custGeom>
                <a:noFill/>
                <a:ln cap="rnd" w="12600">
                  <a:solidFill>
                    <a:srgbClr val="0000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367" name=""/>
                <p:cNvSpPr/>
                <p:nvPr/>
              </p:nvSpPr>
              <p:spPr>
                <a:xfrm>
                  <a:off x="3132000" y="3639960"/>
                  <a:ext cx="38160" cy="37800"/>
                </a:xfrm>
                <a:custGeom>
                  <a:avLst/>
                  <a:gdLst/>
                  <a:ahLst/>
                  <a:rect l="l" t="t" r="r" b="b"/>
                  <a:pathLst>
                    <a:path w="28" h="28">
                      <a:moveTo>
                        <a:pt x="14" y="27"/>
                      </a:moveTo>
                      <a:lnTo>
                        <a:pt x="16" y="27"/>
                      </a:lnTo>
                      <a:lnTo>
                        <a:pt x="20" y="27"/>
                      </a:lnTo>
                      <a:lnTo>
                        <a:pt x="22" y="25"/>
                      </a:lnTo>
                      <a:lnTo>
                        <a:pt x="23" y="24"/>
                      </a:lnTo>
                      <a:lnTo>
                        <a:pt x="25" y="22"/>
                      </a:lnTo>
                      <a:lnTo>
                        <a:pt x="27" y="20"/>
                      </a:lnTo>
                      <a:lnTo>
                        <a:pt x="27" y="16"/>
                      </a:lnTo>
                      <a:lnTo>
                        <a:pt x="27" y="15"/>
                      </a:lnTo>
                      <a:lnTo>
                        <a:pt x="27" y="11"/>
                      </a:lnTo>
                      <a:lnTo>
                        <a:pt x="27" y="9"/>
                      </a:lnTo>
                      <a:lnTo>
                        <a:pt x="25" y="7"/>
                      </a:lnTo>
                      <a:lnTo>
                        <a:pt x="23" y="4"/>
                      </a:lnTo>
                      <a:lnTo>
                        <a:pt x="22" y="4"/>
                      </a:lnTo>
                      <a:lnTo>
                        <a:pt x="20" y="2"/>
                      </a:lnTo>
                      <a:lnTo>
                        <a:pt x="16" y="0"/>
                      </a:lnTo>
                      <a:lnTo>
                        <a:pt x="14" y="0"/>
                      </a:lnTo>
                      <a:lnTo>
                        <a:pt x="11" y="0"/>
                      </a:lnTo>
                      <a:lnTo>
                        <a:pt x="9" y="2"/>
                      </a:lnTo>
                      <a:lnTo>
                        <a:pt x="5" y="4"/>
                      </a:lnTo>
                      <a:lnTo>
                        <a:pt x="4" y="4"/>
                      </a:lnTo>
                      <a:lnTo>
                        <a:pt x="2" y="7"/>
                      </a:lnTo>
                      <a:lnTo>
                        <a:pt x="2" y="9"/>
                      </a:lnTo>
                      <a:lnTo>
                        <a:pt x="0" y="11"/>
                      </a:lnTo>
                      <a:lnTo>
                        <a:pt x="0" y="15"/>
                      </a:lnTo>
                      <a:lnTo>
                        <a:pt x="0" y="16"/>
                      </a:lnTo>
                      <a:lnTo>
                        <a:pt x="2" y="20"/>
                      </a:lnTo>
                      <a:lnTo>
                        <a:pt x="2" y="22"/>
                      </a:lnTo>
                      <a:lnTo>
                        <a:pt x="4" y="24"/>
                      </a:lnTo>
                      <a:lnTo>
                        <a:pt x="5" y="25"/>
                      </a:lnTo>
                      <a:lnTo>
                        <a:pt x="9" y="27"/>
                      </a:lnTo>
                      <a:lnTo>
                        <a:pt x="11" y="27"/>
                      </a:lnTo>
                      <a:lnTo>
                        <a:pt x="14" y="27"/>
                      </a:lnTo>
                    </a:path>
                  </a:pathLst>
                </a:custGeom>
                <a:solidFill>
                  <a:srgbClr val="ff7f00"/>
                </a:solidFill>
                <a:ln w="0">
                  <a:noFill/>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1368" name=""/>
                <p:cNvSpPr/>
                <p:nvPr/>
              </p:nvSpPr>
              <p:spPr>
                <a:xfrm>
                  <a:off x="3132000" y="3639960"/>
                  <a:ext cx="38160" cy="37800"/>
                </a:xfrm>
                <a:custGeom>
                  <a:avLst/>
                  <a:gdLst/>
                  <a:ahLst/>
                  <a:rect l="l" t="t" r="r" b="b"/>
                  <a:pathLst>
                    <a:path w="28" h="28">
                      <a:moveTo>
                        <a:pt x="14" y="27"/>
                      </a:moveTo>
                      <a:lnTo>
                        <a:pt x="16" y="27"/>
                      </a:lnTo>
                      <a:lnTo>
                        <a:pt x="20" y="27"/>
                      </a:lnTo>
                      <a:lnTo>
                        <a:pt x="22" y="25"/>
                      </a:lnTo>
                      <a:lnTo>
                        <a:pt x="23" y="24"/>
                      </a:lnTo>
                      <a:lnTo>
                        <a:pt x="25" y="22"/>
                      </a:lnTo>
                      <a:lnTo>
                        <a:pt x="27" y="20"/>
                      </a:lnTo>
                      <a:lnTo>
                        <a:pt x="27" y="16"/>
                      </a:lnTo>
                      <a:lnTo>
                        <a:pt x="27" y="15"/>
                      </a:lnTo>
                      <a:lnTo>
                        <a:pt x="27" y="11"/>
                      </a:lnTo>
                      <a:lnTo>
                        <a:pt x="27" y="9"/>
                      </a:lnTo>
                      <a:lnTo>
                        <a:pt x="25" y="7"/>
                      </a:lnTo>
                      <a:lnTo>
                        <a:pt x="23" y="4"/>
                      </a:lnTo>
                      <a:lnTo>
                        <a:pt x="22" y="4"/>
                      </a:lnTo>
                      <a:lnTo>
                        <a:pt x="20" y="2"/>
                      </a:lnTo>
                      <a:lnTo>
                        <a:pt x="16" y="0"/>
                      </a:lnTo>
                      <a:lnTo>
                        <a:pt x="14" y="0"/>
                      </a:lnTo>
                      <a:lnTo>
                        <a:pt x="11" y="0"/>
                      </a:lnTo>
                      <a:lnTo>
                        <a:pt x="9" y="2"/>
                      </a:lnTo>
                      <a:lnTo>
                        <a:pt x="5" y="4"/>
                      </a:lnTo>
                      <a:lnTo>
                        <a:pt x="4" y="4"/>
                      </a:lnTo>
                      <a:lnTo>
                        <a:pt x="2" y="7"/>
                      </a:lnTo>
                      <a:lnTo>
                        <a:pt x="2" y="9"/>
                      </a:lnTo>
                      <a:lnTo>
                        <a:pt x="0" y="11"/>
                      </a:lnTo>
                      <a:lnTo>
                        <a:pt x="0" y="15"/>
                      </a:lnTo>
                      <a:lnTo>
                        <a:pt x="0" y="16"/>
                      </a:lnTo>
                      <a:lnTo>
                        <a:pt x="2" y="20"/>
                      </a:lnTo>
                      <a:lnTo>
                        <a:pt x="2" y="22"/>
                      </a:lnTo>
                      <a:lnTo>
                        <a:pt x="4" y="24"/>
                      </a:lnTo>
                      <a:lnTo>
                        <a:pt x="5" y="25"/>
                      </a:lnTo>
                      <a:lnTo>
                        <a:pt x="9" y="27"/>
                      </a:lnTo>
                      <a:lnTo>
                        <a:pt x="11" y="27"/>
                      </a:lnTo>
                      <a:lnTo>
                        <a:pt x="14" y="27"/>
                      </a:lnTo>
                    </a:path>
                  </a:pathLst>
                </a:custGeom>
                <a:noFill/>
                <a:ln cap="rnd" w="12600">
                  <a:solidFill>
                    <a:srgbClr val="000000"/>
                  </a:solidFill>
                  <a:round/>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1369" name=""/>
                <p:cNvSpPr/>
                <p:nvPr/>
              </p:nvSpPr>
              <p:spPr>
                <a:xfrm>
                  <a:off x="2738520" y="2858760"/>
                  <a:ext cx="42840" cy="38160"/>
                </a:xfrm>
                <a:custGeom>
                  <a:avLst/>
                  <a:gdLst/>
                  <a:ahLst/>
                  <a:rect l="l" t="t" r="r" b="b"/>
                  <a:pathLst>
                    <a:path w="31" h="28">
                      <a:moveTo>
                        <a:pt x="15" y="27"/>
                      </a:moveTo>
                      <a:lnTo>
                        <a:pt x="16" y="27"/>
                      </a:lnTo>
                      <a:lnTo>
                        <a:pt x="21" y="27"/>
                      </a:lnTo>
                      <a:lnTo>
                        <a:pt x="23" y="26"/>
                      </a:lnTo>
                      <a:lnTo>
                        <a:pt x="25" y="24"/>
                      </a:lnTo>
                      <a:lnTo>
                        <a:pt x="26" y="22"/>
                      </a:lnTo>
                      <a:lnTo>
                        <a:pt x="28" y="20"/>
                      </a:lnTo>
                      <a:lnTo>
                        <a:pt x="28" y="16"/>
                      </a:lnTo>
                      <a:lnTo>
                        <a:pt x="30" y="15"/>
                      </a:lnTo>
                      <a:lnTo>
                        <a:pt x="28" y="11"/>
                      </a:lnTo>
                      <a:lnTo>
                        <a:pt x="28" y="7"/>
                      </a:lnTo>
                      <a:lnTo>
                        <a:pt x="26" y="5"/>
                      </a:lnTo>
                      <a:lnTo>
                        <a:pt x="25" y="4"/>
                      </a:lnTo>
                      <a:lnTo>
                        <a:pt x="23" y="2"/>
                      </a:lnTo>
                      <a:lnTo>
                        <a:pt x="21" y="0"/>
                      </a:lnTo>
                      <a:lnTo>
                        <a:pt x="16" y="0"/>
                      </a:lnTo>
                      <a:lnTo>
                        <a:pt x="15" y="0"/>
                      </a:lnTo>
                      <a:lnTo>
                        <a:pt x="11" y="0"/>
                      </a:lnTo>
                      <a:lnTo>
                        <a:pt x="9" y="0"/>
                      </a:lnTo>
                      <a:lnTo>
                        <a:pt x="5" y="2"/>
                      </a:lnTo>
                      <a:lnTo>
                        <a:pt x="4" y="4"/>
                      </a:lnTo>
                      <a:lnTo>
                        <a:pt x="2" y="5"/>
                      </a:lnTo>
                      <a:lnTo>
                        <a:pt x="0" y="7"/>
                      </a:lnTo>
                      <a:lnTo>
                        <a:pt x="0" y="11"/>
                      </a:lnTo>
                      <a:lnTo>
                        <a:pt x="0" y="15"/>
                      </a:lnTo>
                      <a:lnTo>
                        <a:pt x="0" y="16"/>
                      </a:lnTo>
                      <a:lnTo>
                        <a:pt x="0" y="20"/>
                      </a:lnTo>
                      <a:lnTo>
                        <a:pt x="2" y="22"/>
                      </a:lnTo>
                      <a:lnTo>
                        <a:pt x="4" y="24"/>
                      </a:lnTo>
                      <a:lnTo>
                        <a:pt x="5" y="26"/>
                      </a:lnTo>
                      <a:lnTo>
                        <a:pt x="9" y="27"/>
                      </a:lnTo>
                      <a:lnTo>
                        <a:pt x="11" y="27"/>
                      </a:lnTo>
                      <a:lnTo>
                        <a:pt x="15" y="27"/>
                      </a:lnTo>
                    </a:path>
                  </a:pathLst>
                </a:custGeom>
                <a:solidFill>
                  <a:srgbClr val="ff7f00"/>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370" name=""/>
                <p:cNvSpPr/>
                <p:nvPr/>
              </p:nvSpPr>
              <p:spPr>
                <a:xfrm>
                  <a:off x="2738520" y="2858760"/>
                  <a:ext cx="42840" cy="38160"/>
                </a:xfrm>
                <a:custGeom>
                  <a:avLst/>
                  <a:gdLst/>
                  <a:ahLst/>
                  <a:rect l="l" t="t" r="r" b="b"/>
                  <a:pathLst>
                    <a:path w="31" h="28">
                      <a:moveTo>
                        <a:pt x="15" y="27"/>
                      </a:moveTo>
                      <a:lnTo>
                        <a:pt x="16" y="27"/>
                      </a:lnTo>
                      <a:lnTo>
                        <a:pt x="21" y="27"/>
                      </a:lnTo>
                      <a:lnTo>
                        <a:pt x="23" y="26"/>
                      </a:lnTo>
                      <a:lnTo>
                        <a:pt x="25" y="24"/>
                      </a:lnTo>
                      <a:lnTo>
                        <a:pt x="26" y="22"/>
                      </a:lnTo>
                      <a:lnTo>
                        <a:pt x="28" y="20"/>
                      </a:lnTo>
                      <a:lnTo>
                        <a:pt x="28" y="16"/>
                      </a:lnTo>
                      <a:lnTo>
                        <a:pt x="30" y="15"/>
                      </a:lnTo>
                      <a:lnTo>
                        <a:pt x="28" y="11"/>
                      </a:lnTo>
                      <a:lnTo>
                        <a:pt x="28" y="7"/>
                      </a:lnTo>
                      <a:lnTo>
                        <a:pt x="26" y="5"/>
                      </a:lnTo>
                      <a:lnTo>
                        <a:pt x="25" y="4"/>
                      </a:lnTo>
                      <a:lnTo>
                        <a:pt x="23" y="2"/>
                      </a:lnTo>
                      <a:lnTo>
                        <a:pt x="21" y="0"/>
                      </a:lnTo>
                      <a:lnTo>
                        <a:pt x="16" y="0"/>
                      </a:lnTo>
                      <a:lnTo>
                        <a:pt x="15" y="0"/>
                      </a:lnTo>
                      <a:lnTo>
                        <a:pt x="11" y="0"/>
                      </a:lnTo>
                      <a:lnTo>
                        <a:pt x="9" y="0"/>
                      </a:lnTo>
                      <a:lnTo>
                        <a:pt x="5" y="2"/>
                      </a:lnTo>
                      <a:lnTo>
                        <a:pt x="4" y="4"/>
                      </a:lnTo>
                      <a:lnTo>
                        <a:pt x="2" y="5"/>
                      </a:lnTo>
                      <a:lnTo>
                        <a:pt x="0" y="7"/>
                      </a:lnTo>
                      <a:lnTo>
                        <a:pt x="0" y="11"/>
                      </a:lnTo>
                      <a:lnTo>
                        <a:pt x="0" y="15"/>
                      </a:lnTo>
                      <a:lnTo>
                        <a:pt x="0" y="16"/>
                      </a:lnTo>
                      <a:lnTo>
                        <a:pt x="0" y="20"/>
                      </a:lnTo>
                      <a:lnTo>
                        <a:pt x="2" y="22"/>
                      </a:lnTo>
                      <a:lnTo>
                        <a:pt x="4" y="24"/>
                      </a:lnTo>
                      <a:lnTo>
                        <a:pt x="5" y="26"/>
                      </a:lnTo>
                      <a:lnTo>
                        <a:pt x="9" y="27"/>
                      </a:lnTo>
                      <a:lnTo>
                        <a:pt x="11" y="27"/>
                      </a:lnTo>
                      <a:lnTo>
                        <a:pt x="15" y="27"/>
                      </a:lnTo>
                    </a:path>
                  </a:pathLst>
                </a:custGeom>
                <a:noFill/>
                <a:ln cap="rnd" w="12600">
                  <a:solidFill>
                    <a:srgbClr val="0000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371" name=""/>
                <p:cNvSpPr/>
                <p:nvPr/>
              </p:nvSpPr>
              <p:spPr>
                <a:xfrm>
                  <a:off x="2527200" y="3551040"/>
                  <a:ext cx="42840" cy="41040"/>
                </a:xfrm>
                <a:custGeom>
                  <a:avLst/>
                  <a:gdLst/>
                  <a:ahLst/>
                  <a:rect l="l" t="t" r="r" b="b"/>
                  <a:pathLst>
                    <a:path w="31" h="30">
                      <a:moveTo>
                        <a:pt x="15" y="29"/>
                      </a:moveTo>
                      <a:lnTo>
                        <a:pt x="18" y="29"/>
                      </a:lnTo>
                      <a:lnTo>
                        <a:pt x="20" y="27"/>
                      </a:lnTo>
                      <a:lnTo>
                        <a:pt x="25" y="26"/>
                      </a:lnTo>
                      <a:lnTo>
                        <a:pt x="26" y="24"/>
                      </a:lnTo>
                      <a:lnTo>
                        <a:pt x="28" y="22"/>
                      </a:lnTo>
                      <a:lnTo>
                        <a:pt x="30" y="20"/>
                      </a:lnTo>
                      <a:lnTo>
                        <a:pt x="30" y="17"/>
                      </a:lnTo>
                      <a:lnTo>
                        <a:pt x="30" y="15"/>
                      </a:lnTo>
                      <a:lnTo>
                        <a:pt x="30" y="11"/>
                      </a:lnTo>
                      <a:lnTo>
                        <a:pt x="30" y="9"/>
                      </a:lnTo>
                      <a:lnTo>
                        <a:pt x="28" y="6"/>
                      </a:lnTo>
                      <a:lnTo>
                        <a:pt x="26" y="4"/>
                      </a:lnTo>
                      <a:lnTo>
                        <a:pt x="25" y="2"/>
                      </a:lnTo>
                      <a:lnTo>
                        <a:pt x="20" y="0"/>
                      </a:lnTo>
                      <a:lnTo>
                        <a:pt x="18" y="0"/>
                      </a:lnTo>
                      <a:lnTo>
                        <a:pt x="15" y="0"/>
                      </a:lnTo>
                      <a:lnTo>
                        <a:pt x="13" y="0"/>
                      </a:lnTo>
                      <a:lnTo>
                        <a:pt x="9" y="0"/>
                      </a:lnTo>
                      <a:lnTo>
                        <a:pt x="7" y="2"/>
                      </a:lnTo>
                      <a:lnTo>
                        <a:pt x="5" y="4"/>
                      </a:lnTo>
                      <a:lnTo>
                        <a:pt x="4" y="6"/>
                      </a:lnTo>
                      <a:lnTo>
                        <a:pt x="2" y="9"/>
                      </a:lnTo>
                      <a:lnTo>
                        <a:pt x="2" y="11"/>
                      </a:lnTo>
                      <a:lnTo>
                        <a:pt x="0" y="15"/>
                      </a:lnTo>
                      <a:lnTo>
                        <a:pt x="2" y="17"/>
                      </a:lnTo>
                      <a:lnTo>
                        <a:pt x="2" y="20"/>
                      </a:lnTo>
                      <a:lnTo>
                        <a:pt x="4" y="22"/>
                      </a:lnTo>
                      <a:lnTo>
                        <a:pt x="5" y="24"/>
                      </a:lnTo>
                      <a:lnTo>
                        <a:pt x="7" y="26"/>
                      </a:lnTo>
                      <a:lnTo>
                        <a:pt x="9" y="27"/>
                      </a:lnTo>
                      <a:lnTo>
                        <a:pt x="13" y="29"/>
                      </a:lnTo>
                      <a:lnTo>
                        <a:pt x="15" y="29"/>
                      </a:lnTo>
                    </a:path>
                  </a:pathLst>
                </a:custGeom>
                <a:solidFill>
                  <a:srgbClr val="ff7f00"/>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372" name=""/>
                <p:cNvSpPr/>
                <p:nvPr/>
              </p:nvSpPr>
              <p:spPr>
                <a:xfrm>
                  <a:off x="2527200" y="3551040"/>
                  <a:ext cx="42840" cy="41040"/>
                </a:xfrm>
                <a:custGeom>
                  <a:avLst/>
                  <a:gdLst/>
                  <a:ahLst/>
                  <a:rect l="l" t="t" r="r" b="b"/>
                  <a:pathLst>
                    <a:path w="31" h="30">
                      <a:moveTo>
                        <a:pt x="15" y="29"/>
                      </a:moveTo>
                      <a:lnTo>
                        <a:pt x="18" y="29"/>
                      </a:lnTo>
                      <a:lnTo>
                        <a:pt x="20" y="27"/>
                      </a:lnTo>
                      <a:lnTo>
                        <a:pt x="25" y="26"/>
                      </a:lnTo>
                      <a:lnTo>
                        <a:pt x="26" y="24"/>
                      </a:lnTo>
                      <a:lnTo>
                        <a:pt x="28" y="22"/>
                      </a:lnTo>
                      <a:lnTo>
                        <a:pt x="30" y="20"/>
                      </a:lnTo>
                      <a:lnTo>
                        <a:pt x="30" y="17"/>
                      </a:lnTo>
                      <a:lnTo>
                        <a:pt x="30" y="15"/>
                      </a:lnTo>
                      <a:lnTo>
                        <a:pt x="30" y="11"/>
                      </a:lnTo>
                      <a:lnTo>
                        <a:pt x="30" y="9"/>
                      </a:lnTo>
                      <a:lnTo>
                        <a:pt x="28" y="6"/>
                      </a:lnTo>
                      <a:lnTo>
                        <a:pt x="26" y="4"/>
                      </a:lnTo>
                      <a:lnTo>
                        <a:pt x="25" y="2"/>
                      </a:lnTo>
                      <a:lnTo>
                        <a:pt x="20" y="0"/>
                      </a:lnTo>
                      <a:lnTo>
                        <a:pt x="18" y="0"/>
                      </a:lnTo>
                      <a:lnTo>
                        <a:pt x="15" y="0"/>
                      </a:lnTo>
                      <a:lnTo>
                        <a:pt x="13" y="0"/>
                      </a:lnTo>
                      <a:lnTo>
                        <a:pt x="9" y="0"/>
                      </a:lnTo>
                      <a:lnTo>
                        <a:pt x="7" y="2"/>
                      </a:lnTo>
                      <a:lnTo>
                        <a:pt x="5" y="4"/>
                      </a:lnTo>
                      <a:lnTo>
                        <a:pt x="4" y="6"/>
                      </a:lnTo>
                      <a:lnTo>
                        <a:pt x="2" y="9"/>
                      </a:lnTo>
                      <a:lnTo>
                        <a:pt x="2" y="11"/>
                      </a:lnTo>
                      <a:lnTo>
                        <a:pt x="0" y="15"/>
                      </a:lnTo>
                      <a:lnTo>
                        <a:pt x="2" y="17"/>
                      </a:lnTo>
                      <a:lnTo>
                        <a:pt x="2" y="20"/>
                      </a:lnTo>
                      <a:lnTo>
                        <a:pt x="4" y="22"/>
                      </a:lnTo>
                      <a:lnTo>
                        <a:pt x="5" y="24"/>
                      </a:lnTo>
                      <a:lnTo>
                        <a:pt x="7" y="26"/>
                      </a:lnTo>
                      <a:lnTo>
                        <a:pt x="9" y="27"/>
                      </a:lnTo>
                      <a:lnTo>
                        <a:pt x="13" y="29"/>
                      </a:lnTo>
                      <a:lnTo>
                        <a:pt x="15" y="29"/>
                      </a:lnTo>
                    </a:path>
                  </a:pathLst>
                </a:custGeom>
                <a:noFill/>
                <a:ln cap="rnd" w="12600">
                  <a:solidFill>
                    <a:srgbClr val="000000"/>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373" name=""/>
                <p:cNvSpPr/>
                <p:nvPr/>
              </p:nvSpPr>
              <p:spPr>
                <a:xfrm>
                  <a:off x="3133800" y="4736880"/>
                  <a:ext cx="41400" cy="39600"/>
                </a:xfrm>
                <a:prstGeom prst="rect">
                  <a:avLst/>
                </a:prstGeom>
                <a:solidFill>
                  <a:srgbClr val="ffcc00"/>
                </a:solidFill>
                <a:ln w="0">
                  <a:noFill/>
                </a:ln>
              </p:spPr>
              <p:style>
                <a:lnRef idx="0"/>
                <a:fillRef idx="0"/>
                <a:effectRef idx="0"/>
                <a:fontRef idx="minor"/>
              </p:style>
              <p:txBody>
                <a:bodyPr wrap="none" lIns="90000" rIns="90000" tIns="-7200" bIns="-7200" anchor="ctr">
                  <a:noAutofit/>
                </a:bodyPr>
                <a:p>
                  <a:endParaRPr b="0" lang="en-US" sz="2400" strike="noStrike" u="none">
                    <a:solidFill>
                      <a:srgbClr val="000000"/>
                    </a:solidFill>
                    <a:effectLst/>
                    <a:uFillTx/>
                    <a:latin typeface="Times New Roman"/>
                  </a:endParaRPr>
                </a:p>
              </p:txBody>
            </p:sp>
            <p:sp>
              <p:nvSpPr>
                <p:cNvPr id="1374" name=""/>
                <p:cNvSpPr/>
                <p:nvPr/>
              </p:nvSpPr>
              <p:spPr>
                <a:xfrm>
                  <a:off x="3140280" y="4743000"/>
                  <a:ext cx="28440" cy="28800"/>
                </a:xfrm>
                <a:prstGeom prst="rect">
                  <a:avLst/>
                </a:prstGeom>
                <a:noFill/>
                <a:ln w="12600">
                  <a:solidFill>
                    <a:srgbClr val="000000"/>
                  </a:solidFill>
                  <a:miter/>
                </a:ln>
              </p:spPr>
              <p:style>
                <a:lnRef idx="0"/>
                <a:fillRef idx="0"/>
                <a:effectRef idx="0"/>
                <a:fontRef idx="minor"/>
              </p:style>
              <p:txBody>
                <a:bodyPr wrap="none" lIns="90000" rIns="90000" tIns="-18000" bIns="-18000" anchor="ctr">
                  <a:noAutofit/>
                </a:bodyPr>
                <a:p>
                  <a:endParaRPr b="0" lang="en-US" sz="2400" strike="noStrike" u="none">
                    <a:solidFill>
                      <a:srgbClr val="000000"/>
                    </a:solidFill>
                    <a:effectLst/>
                    <a:uFillTx/>
                    <a:latin typeface="Times New Roman"/>
                  </a:endParaRPr>
                </a:p>
              </p:txBody>
            </p:sp>
            <p:sp>
              <p:nvSpPr>
                <p:cNvPr id="1375" name=""/>
                <p:cNvSpPr/>
                <p:nvPr/>
              </p:nvSpPr>
              <p:spPr>
                <a:xfrm>
                  <a:off x="3084480" y="4743000"/>
                  <a:ext cx="50760" cy="44640"/>
                </a:xfrm>
                <a:custGeom>
                  <a:avLst/>
                  <a:gdLst/>
                  <a:ahLst/>
                  <a:rect l="l" t="t" r="r" b="b"/>
                  <a:pathLst>
                    <a:path w="37" h="32">
                      <a:moveTo>
                        <a:pt x="36" y="0"/>
                      </a:moveTo>
                      <a:lnTo>
                        <a:pt x="18" y="31"/>
                      </a:lnTo>
                      <a:lnTo>
                        <a:pt x="0" y="0"/>
                      </a:lnTo>
                      <a:lnTo>
                        <a:pt x="36" y="0"/>
                      </a:lnTo>
                    </a:path>
                  </a:pathLst>
                </a:custGeom>
                <a:solidFill>
                  <a:srgbClr val="0066ff"/>
                </a:solidFill>
                <a:ln w="0">
                  <a:noFill/>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1376" name=""/>
                <p:cNvSpPr/>
                <p:nvPr/>
              </p:nvSpPr>
              <p:spPr>
                <a:xfrm>
                  <a:off x="3084480" y="4743000"/>
                  <a:ext cx="50760" cy="44640"/>
                </a:xfrm>
                <a:custGeom>
                  <a:avLst/>
                  <a:gdLst/>
                  <a:ahLst/>
                  <a:rect l="l" t="t" r="r" b="b"/>
                  <a:pathLst>
                    <a:path w="37" h="32">
                      <a:moveTo>
                        <a:pt x="36" y="0"/>
                      </a:moveTo>
                      <a:lnTo>
                        <a:pt x="18" y="31"/>
                      </a:lnTo>
                      <a:lnTo>
                        <a:pt x="0" y="0"/>
                      </a:lnTo>
                      <a:lnTo>
                        <a:pt x="36" y="0"/>
                      </a:lnTo>
                    </a:path>
                  </a:pathLst>
                </a:custGeom>
                <a:noFill/>
                <a:ln cap="rnd" w="12600">
                  <a:solidFill>
                    <a:srgbClr val="000000"/>
                  </a:solidFill>
                  <a:round/>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1377" name=""/>
                <p:cNvSpPr/>
                <p:nvPr/>
              </p:nvSpPr>
              <p:spPr>
                <a:xfrm>
                  <a:off x="4410000" y="2484000"/>
                  <a:ext cx="52560" cy="47880"/>
                </a:xfrm>
                <a:custGeom>
                  <a:avLst/>
                  <a:gdLst/>
                  <a:ahLst/>
                  <a:rect l="l" t="t" r="r" b="b"/>
                  <a:pathLst>
                    <a:path w="38" h="34">
                      <a:moveTo>
                        <a:pt x="37" y="0"/>
                      </a:moveTo>
                      <a:lnTo>
                        <a:pt x="19" y="33"/>
                      </a:lnTo>
                      <a:lnTo>
                        <a:pt x="0" y="0"/>
                      </a:lnTo>
                      <a:lnTo>
                        <a:pt x="37" y="0"/>
                      </a:lnTo>
                    </a:path>
                  </a:pathLst>
                </a:custGeom>
                <a:solidFill>
                  <a:srgbClr val="0066ff"/>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1378" name=""/>
                <p:cNvSpPr/>
                <p:nvPr/>
              </p:nvSpPr>
              <p:spPr>
                <a:xfrm>
                  <a:off x="4410000" y="2484000"/>
                  <a:ext cx="52560" cy="47880"/>
                </a:xfrm>
                <a:custGeom>
                  <a:avLst/>
                  <a:gdLst/>
                  <a:ahLst/>
                  <a:rect l="l" t="t" r="r" b="b"/>
                  <a:pathLst>
                    <a:path w="38" h="34">
                      <a:moveTo>
                        <a:pt x="37" y="0"/>
                      </a:moveTo>
                      <a:lnTo>
                        <a:pt x="19" y="33"/>
                      </a:lnTo>
                      <a:lnTo>
                        <a:pt x="0" y="0"/>
                      </a:lnTo>
                      <a:lnTo>
                        <a:pt x="37" y="0"/>
                      </a:lnTo>
                    </a:path>
                  </a:pathLst>
                </a:custGeom>
                <a:noFill/>
                <a:ln cap="rnd" w="12600">
                  <a:solidFill>
                    <a:srgbClr val="000000"/>
                  </a:solidFill>
                  <a:round/>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1379" name=""/>
                <p:cNvSpPr/>
                <p:nvPr/>
              </p:nvSpPr>
              <p:spPr>
                <a:xfrm>
                  <a:off x="4521240" y="2684160"/>
                  <a:ext cx="41400" cy="41400"/>
                </a:xfrm>
                <a:custGeom>
                  <a:avLst/>
                  <a:gdLst/>
                  <a:ahLst/>
                  <a:rect l="l" t="t" r="r" b="b"/>
                  <a:pathLst>
                    <a:path w="30" h="30">
                      <a:moveTo>
                        <a:pt x="15" y="29"/>
                      </a:moveTo>
                      <a:lnTo>
                        <a:pt x="18" y="29"/>
                      </a:lnTo>
                      <a:lnTo>
                        <a:pt x="20" y="28"/>
                      </a:lnTo>
                      <a:lnTo>
                        <a:pt x="22" y="26"/>
                      </a:lnTo>
                      <a:lnTo>
                        <a:pt x="25" y="24"/>
                      </a:lnTo>
                      <a:lnTo>
                        <a:pt x="25" y="22"/>
                      </a:lnTo>
                      <a:lnTo>
                        <a:pt x="27" y="20"/>
                      </a:lnTo>
                      <a:lnTo>
                        <a:pt x="29" y="17"/>
                      </a:lnTo>
                      <a:lnTo>
                        <a:pt x="29" y="15"/>
                      </a:lnTo>
                      <a:lnTo>
                        <a:pt x="29" y="11"/>
                      </a:lnTo>
                      <a:lnTo>
                        <a:pt x="27" y="9"/>
                      </a:lnTo>
                      <a:lnTo>
                        <a:pt x="25" y="6"/>
                      </a:lnTo>
                      <a:lnTo>
                        <a:pt x="25" y="4"/>
                      </a:lnTo>
                      <a:lnTo>
                        <a:pt x="22" y="2"/>
                      </a:lnTo>
                      <a:lnTo>
                        <a:pt x="20" y="2"/>
                      </a:lnTo>
                      <a:lnTo>
                        <a:pt x="18" y="0"/>
                      </a:lnTo>
                      <a:lnTo>
                        <a:pt x="15" y="0"/>
                      </a:lnTo>
                      <a:lnTo>
                        <a:pt x="11" y="0"/>
                      </a:lnTo>
                      <a:lnTo>
                        <a:pt x="9" y="2"/>
                      </a:lnTo>
                      <a:lnTo>
                        <a:pt x="5" y="2"/>
                      </a:lnTo>
                      <a:lnTo>
                        <a:pt x="4" y="4"/>
                      </a:lnTo>
                      <a:lnTo>
                        <a:pt x="2" y="6"/>
                      </a:lnTo>
                      <a:lnTo>
                        <a:pt x="2" y="9"/>
                      </a:lnTo>
                      <a:lnTo>
                        <a:pt x="0" y="11"/>
                      </a:lnTo>
                      <a:lnTo>
                        <a:pt x="0" y="15"/>
                      </a:lnTo>
                      <a:lnTo>
                        <a:pt x="0" y="17"/>
                      </a:lnTo>
                      <a:lnTo>
                        <a:pt x="2" y="20"/>
                      </a:lnTo>
                      <a:lnTo>
                        <a:pt x="2" y="22"/>
                      </a:lnTo>
                      <a:lnTo>
                        <a:pt x="4" y="24"/>
                      </a:lnTo>
                      <a:lnTo>
                        <a:pt x="5" y="26"/>
                      </a:lnTo>
                      <a:lnTo>
                        <a:pt x="9" y="28"/>
                      </a:lnTo>
                      <a:lnTo>
                        <a:pt x="11" y="29"/>
                      </a:lnTo>
                      <a:lnTo>
                        <a:pt x="15" y="29"/>
                      </a:lnTo>
                    </a:path>
                  </a:pathLst>
                </a:custGeom>
                <a:solidFill>
                  <a:srgbClr val="ff7f00"/>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380" name=""/>
                <p:cNvSpPr/>
                <p:nvPr/>
              </p:nvSpPr>
              <p:spPr>
                <a:xfrm>
                  <a:off x="4521240" y="2684160"/>
                  <a:ext cx="41400" cy="41400"/>
                </a:xfrm>
                <a:custGeom>
                  <a:avLst/>
                  <a:gdLst/>
                  <a:ahLst/>
                  <a:rect l="l" t="t" r="r" b="b"/>
                  <a:pathLst>
                    <a:path w="30" h="30">
                      <a:moveTo>
                        <a:pt x="15" y="29"/>
                      </a:moveTo>
                      <a:lnTo>
                        <a:pt x="18" y="29"/>
                      </a:lnTo>
                      <a:lnTo>
                        <a:pt x="20" y="28"/>
                      </a:lnTo>
                      <a:lnTo>
                        <a:pt x="22" y="26"/>
                      </a:lnTo>
                      <a:lnTo>
                        <a:pt x="25" y="24"/>
                      </a:lnTo>
                      <a:lnTo>
                        <a:pt x="25" y="22"/>
                      </a:lnTo>
                      <a:lnTo>
                        <a:pt x="27" y="20"/>
                      </a:lnTo>
                      <a:lnTo>
                        <a:pt x="29" y="17"/>
                      </a:lnTo>
                      <a:lnTo>
                        <a:pt x="29" y="15"/>
                      </a:lnTo>
                      <a:lnTo>
                        <a:pt x="29" y="11"/>
                      </a:lnTo>
                      <a:lnTo>
                        <a:pt x="27" y="9"/>
                      </a:lnTo>
                      <a:lnTo>
                        <a:pt x="25" y="6"/>
                      </a:lnTo>
                      <a:lnTo>
                        <a:pt x="25" y="4"/>
                      </a:lnTo>
                      <a:lnTo>
                        <a:pt x="22" y="2"/>
                      </a:lnTo>
                      <a:lnTo>
                        <a:pt x="20" y="2"/>
                      </a:lnTo>
                      <a:lnTo>
                        <a:pt x="18" y="0"/>
                      </a:lnTo>
                      <a:lnTo>
                        <a:pt x="15" y="0"/>
                      </a:lnTo>
                      <a:lnTo>
                        <a:pt x="11" y="0"/>
                      </a:lnTo>
                      <a:lnTo>
                        <a:pt x="9" y="2"/>
                      </a:lnTo>
                      <a:lnTo>
                        <a:pt x="5" y="2"/>
                      </a:lnTo>
                      <a:lnTo>
                        <a:pt x="4" y="4"/>
                      </a:lnTo>
                      <a:lnTo>
                        <a:pt x="2" y="6"/>
                      </a:lnTo>
                      <a:lnTo>
                        <a:pt x="2" y="9"/>
                      </a:lnTo>
                      <a:lnTo>
                        <a:pt x="0" y="11"/>
                      </a:lnTo>
                      <a:lnTo>
                        <a:pt x="0" y="15"/>
                      </a:lnTo>
                      <a:lnTo>
                        <a:pt x="0" y="17"/>
                      </a:lnTo>
                      <a:lnTo>
                        <a:pt x="2" y="20"/>
                      </a:lnTo>
                      <a:lnTo>
                        <a:pt x="2" y="22"/>
                      </a:lnTo>
                      <a:lnTo>
                        <a:pt x="4" y="24"/>
                      </a:lnTo>
                      <a:lnTo>
                        <a:pt x="5" y="26"/>
                      </a:lnTo>
                      <a:lnTo>
                        <a:pt x="9" y="28"/>
                      </a:lnTo>
                      <a:lnTo>
                        <a:pt x="11" y="29"/>
                      </a:lnTo>
                      <a:lnTo>
                        <a:pt x="15" y="29"/>
                      </a:lnTo>
                    </a:path>
                  </a:pathLst>
                </a:custGeom>
                <a:noFill/>
                <a:ln cap="rnd" w="12600">
                  <a:solidFill>
                    <a:srgbClr val="000000"/>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381" name=""/>
                <p:cNvSpPr/>
                <p:nvPr/>
              </p:nvSpPr>
              <p:spPr>
                <a:xfrm>
                  <a:off x="4662360" y="2306160"/>
                  <a:ext cx="39960" cy="41400"/>
                </a:xfrm>
                <a:custGeom>
                  <a:avLst/>
                  <a:gdLst/>
                  <a:ahLst/>
                  <a:rect l="l" t="t" r="r" b="b"/>
                  <a:pathLst>
                    <a:path w="28" h="30">
                      <a:moveTo>
                        <a:pt x="15" y="29"/>
                      </a:moveTo>
                      <a:lnTo>
                        <a:pt x="17" y="27"/>
                      </a:lnTo>
                      <a:lnTo>
                        <a:pt x="20" y="27"/>
                      </a:lnTo>
                      <a:lnTo>
                        <a:pt x="22" y="25"/>
                      </a:lnTo>
                      <a:lnTo>
                        <a:pt x="24" y="24"/>
                      </a:lnTo>
                      <a:lnTo>
                        <a:pt x="25" y="22"/>
                      </a:lnTo>
                      <a:lnTo>
                        <a:pt x="27" y="20"/>
                      </a:lnTo>
                      <a:lnTo>
                        <a:pt x="27" y="16"/>
                      </a:lnTo>
                      <a:lnTo>
                        <a:pt x="27" y="15"/>
                      </a:lnTo>
                      <a:lnTo>
                        <a:pt x="27" y="11"/>
                      </a:lnTo>
                      <a:lnTo>
                        <a:pt x="27" y="9"/>
                      </a:lnTo>
                      <a:lnTo>
                        <a:pt x="25" y="5"/>
                      </a:lnTo>
                      <a:lnTo>
                        <a:pt x="24" y="4"/>
                      </a:lnTo>
                      <a:lnTo>
                        <a:pt x="22" y="2"/>
                      </a:lnTo>
                      <a:lnTo>
                        <a:pt x="20" y="0"/>
                      </a:lnTo>
                      <a:lnTo>
                        <a:pt x="17" y="0"/>
                      </a:lnTo>
                      <a:lnTo>
                        <a:pt x="15" y="0"/>
                      </a:lnTo>
                      <a:lnTo>
                        <a:pt x="11" y="0"/>
                      </a:lnTo>
                      <a:lnTo>
                        <a:pt x="10" y="0"/>
                      </a:lnTo>
                      <a:lnTo>
                        <a:pt x="5" y="2"/>
                      </a:lnTo>
                      <a:lnTo>
                        <a:pt x="3" y="4"/>
                      </a:lnTo>
                      <a:lnTo>
                        <a:pt x="2" y="5"/>
                      </a:lnTo>
                      <a:lnTo>
                        <a:pt x="0" y="9"/>
                      </a:lnTo>
                      <a:lnTo>
                        <a:pt x="0" y="11"/>
                      </a:lnTo>
                      <a:lnTo>
                        <a:pt x="0" y="15"/>
                      </a:lnTo>
                      <a:lnTo>
                        <a:pt x="0" y="16"/>
                      </a:lnTo>
                      <a:lnTo>
                        <a:pt x="0" y="20"/>
                      </a:lnTo>
                      <a:lnTo>
                        <a:pt x="2" y="22"/>
                      </a:lnTo>
                      <a:lnTo>
                        <a:pt x="3" y="24"/>
                      </a:lnTo>
                      <a:lnTo>
                        <a:pt x="5" y="25"/>
                      </a:lnTo>
                      <a:lnTo>
                        <a:pt x="10" y="27"/>
                      </a:lnTo>
                      <a:lnTo>
                        <a:pt x="11" y="27"/>
                      </a:lnTo>
                      <a:lnTo>
                        <a:pt x="15" y="29"/>
                      </a:lnTo>
                    </a:path>
                  </a:pathLst>
                </a:custGeom>
                <a:solidFill>
                  <a:srgbClr val="ff7f00"/>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382" name=""/>
                <p:cNvSpPr/>
                <p:nvPr/>
              </p:nvSpPr>
              <p:spPr>
                <a:xfrm>
                  <a:off x="4662360" y="2306160"/>
                  <a:ext cx="39960" cy="41400"/>
                </a:xfrm>
                <a:custGeom>
                  <a:avLst/>
                  <a:gdLst/>
                  <a:ahLst/>
                  <a:rect l="l" t="t" r="r" b="b"/>
                  <a:pathLst>
                    <a:path w="28" h="30">
                      <a:moveTo>
                        <a:pt x="15" y="29"/>
                      </a:moveTo>
                      <a:lnTo>
                        <a:pt x="17" y="27"/>
                      </a:lnTo>
                      <a:lnTo>
                        <a:pt x="20" y="27"/>
                      </a:lnTo>
                      <a:lnTo>
                        <a:pt x="22" y="25"/>
                      </a:lnTo>
                      <a:lnTo>
                        <a:pt x="24" y="24"/>
                      </a:lnTo>
                      <a:lnTo>
                        <a:pt x="25" y="22"/>
                      </a:lnTo>
                      <a:lnTo>
                        <a:pt x="27" y="20"/>
                      </a:lnTo>
                      <a:lnTo>
                        <a:pt x="27" y="16"/>
                      </a:lnTo>
                      <a:lnTo>
                        <a:pt x="27" y="15"/>
                      </a:lnTo>
                      <a:lnTo>
                        <a:pt x="27" y="11"/>
                      </a:lnTo>
                      <a:lnTo>
                        <a:pt x="27" y="9"/>
                      </a:lnTo>
                      <a:lnTo>
                        <a:pt x="25" y="5"/>
                      </a:lnTo>
                      <a:lnTo>
                        <a:pt x="24" y="4"/>
                      </a:lnTo>
                      <a:lnTo>
                        <a:pt x="22" y="2"/>
                      </a:lnTo>
                      <a:lnTo>
                        <a:pt x="20" y="0"/>
                      </a:lnTo>
                      <a:lnTo>
                        <a:pt x="17" y="0"/>
                      </a:lnTo>
                      <a:lnTo>
                        <a:pt x="15" y="0"/>
                      </a:lnTo>
                      <a:lnTo>
                        <a:pt x="11" y="0"/>
                      </a:lnTo>
                      <a:lnTo>
                        <a:pt x="10" y="0"/>
                      </a:lnTo>
                      <a:lnTo>
                        <a:pt x="5" y="2"/>
                      </a:lnTo>
                      <a:lnTo>
                        <a:pt x="3" y="4"/>
                      </a:lnTo>
                      <a:lnTo>
                        <a:pt x="2" y="5"/>
                      </a:lnTo>
                      <a:lnTo>
                        <a:pt x="0" y="9"/>
                      </a:lnTo>
                      <a:lnTo>
                        <a:pt x="0" y="11"/>
                      </a:lnTo>
                      <a:lnTo>
                        <a:pt x="0" y="15"/>
                      </a:lnTo>
                      <a:lnTo>
                        <a:pt x="0" y="16"/>
                      </a:lnTo>
                      <a:lnTo>
                        <a:pt x="0" y="20"/>
                      </a:lnTo>
                      <a:lnTo>
                        <a:pt x="2" y="22"/>
                      </a:lnTo>
                      <a:lnTo>
                        <a:pt x="3" y="24"/>
                      </a:lnTo>
                      <a:lnTo>
                        <a:pt x="5" y="25"/>
                      </a:lnTo>
                      <a:lnTo>
                        <a:pt x="10" y="27"/>
                      </a:lnTo>
                      <a:lnTo>
                        <a:pt x="11" y="27"/>
                      </a:lnTo>
                      <a:lnTo>
                        <a:pt x="15" y="29"/>
                      </a:lnTo>
                    </a:path>
                  </a:pathLst>
                </a:custGeom>
                <a:noFill/>
                <a:ln cap="rnd" w="12600">
                  <a:solidFill>
                    <a:srgbClr val="000000"/>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383" name=""/>
                <p:cNvSpPr/>
                <p:nvPr/>
              </p:nvSpPr>
              <p:spPr>
                <a:xfrm>
                  <a:off x="5533920" y="2346120"/>
                  <a:ext cx="42840" cy="38160"/>
                </a:xfrm>
                <a:custGeom>
                  <a:avLst/>
                  <a:gdLst/>
                  <a:ahLst/>
                  <a:rect l="l" t="t" r="r" b="b"/>
                  <a:pathLst>
                    <a:path w="30" h="28">
                      <a:moveTo>
                        <a:pt x="15" y="27"/>
                      </a:moveTo>
                      <a:lnTo>
                        <a:pt x="17" y="27"/>
                      </a:lnTo>
                      <a:lnTo>
                        <a:pt x="20" y="27"/>
                      </a:lnTo>
                      <a:lnTo>
                        <a:pt x="22" y="26"/>
                      </a:lnTo>
                      <a:lnTo>
                        <a:pt x="25" y="24"/>
                      </a:lnTo>
                      <a:lnTo>
                        <a:pt x="27" y="22"/>
                      </a:lnTo>
                      <a:lnTo>
                        <a:pt x="27" y="20"/>
                      </a:lnTo>
                      <a:lnTo>
                        <a:pt x="29" y="16"/>
                      </a:lnTo>
                      <a:lnTo>
                        <a:pt x="29" y="13"/>
                      </a:lnTo>
                      <a:lnTo>
                        <a:pt x="29" y="11"/>
                      </a:lnTo>
                      <a:lnTo>
                        <a:pt x="27" y="7"/>
                      </a:lnTo>
                      <a:lnTo>
                        <a:pt x="27" y="6"/>
                      </a:lnTo>
                      <a:lnTo>
                        <a:pt x="25" y="4"/>
                      </a:lnTo>
                      <a:lnTo>
                        <a:pt x="22" y="2"/>
                      </a:lnTo>
                      <a:lnTo>
                        <a:pt x="20" y="0"/>
                      </a:lnTo>
                      <a:lnTo>
                        <a:pt x="17" y="0"/>
                      </a:lnTo>
                      <a:lnTo>
                        <a:pt x="15" y="0"/>
                      </a:lnTo>
                      <a:lnTo>
                        <a:pt x="11" y="0"/>
                      </a:lnTo>
                      <a:lnTo>
                        <a:pt x="9" y="0"/>
                      </a:lnTo>
                      <a:lnTo>
                        <a:pt x="5" y="2"/>
                      </a:lnTo>
                      <a:lnTo>
                        <a:pt x="4" y="4"/>
                      </a:lnTo>
                      <a:lnTo>
                        <a:pt x="2" y="6"/>
                      </a:lnTo>
                      <a:lnTo>
                        <a:pt x="2" y="7"/>
                      </a:lnTo>
                      <a:lnTo>
                        <a:pt x="0" y="11"/>
                      </a:lnTo>
                      <a:lnTo>
                        <a:pt x="0" y="13"/>
                      </a:lnTo>
                      <a:lnTo>
                        <a:pt x="0" y="16"/>
                      </a:lnTo>
                      <a:lnTo>
                        <a:pt x="2" y="20"/>
                      </a:lnTo>
                      <a:lnTo>
                        <a:pt x="2" y="22"/>
                      </a:lnTo>
                      <a:lnTo>
                        <a:pt x="4" y="24"/>
                      </a:lnTo>
                      <a:lnTo>
                        <a:pt x="5" y="26"/>
                      </a:lnTo>
                      <a:lnTo>
                        <a:pt x="9" y="27"/>
                      </a:lnTo>
                      <a:lnTo>
                        <a:pt x="11" y="27"/>
                      </a:lnTo>
                      <a:lnTo>
                        <a:pt x="15" y="27"/>
                      </a:lnTo>
                    </a:path>
                  </a:pathLst>
                </a:custGeom>
                <a:solidFill>
                  <a:srgbClr val="ff7f00"/>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384" name=""/>
                <p:cNvSpPr/>
                <p:nvPr/>
              </p:nvSpPr>
              <p:spPr>
                <a:xfrm>
                  <a:off x="5533920" y="2346120"/>
                  <a:ext cx="42840" cy="38160"/>
                </a:xfrm>
                <a:custGeom>
                  <a:avLst/>
                  <a:gdLst/>
                  <a:ahLst/>
                  <a:rect l="l" t="t" r="r" b="b"/>
                  <a:pathLst>
                    <a:path w="30" h="28">
                      <a:moveTo>
                        <a:pt x="15" y="27"/>
                      </a:moveTo>
                      <a:lnTo>
                        <a:pt x="17" y="27"/>
                      </a:lnTo>
                      <a:lnTo>
                        <a:pt x="20" y="27"/>
                      </a:lnTo>
                      <a:lnTo>
                        <a:pt x="22" y="26"/>
                      </a:lnTo>
                      <a:lnTo>
                        <a:pt x="25" y="24"/>
                      </a:lnTo>
                      <a:lnTo>
                        <a:pt x="27" y="22"/>
                      </a:lnTo>
                      <a:lnTo>
                        <a:pt x="27" y="20"/>
                      </a:lnTo>
                      <a:lnTo>
                        <a:pt x="29" y="16"/>
                      </a:lnTo>
                      <a:lnTo>
                        <a:pt x="29" y="13"/>
                      </a:lnTo>
                      <a:lnTo>
                        <a:pt x="29" y="11"/>
                      </a:lnTo>
                      <a:lnTo>
                        <a:pt x="27" y="7"/>
                      </a:lnTo>
                      <a:lnTo>
                        <a:pt x="27" y="6"/>
                      </a:lnTo>
                      <a:lnTo>
                        <a:pt x="25" y="4"/>
                      </a:lnTo>
                      <a:lnTo>
                        <a:pt x="22" y="2"/>
                      </a:lnTo>
                      <a:lnTo>
                        <a:pt x="20" y="0"/>
                      </a:lnTo>
                      <a:lnTo>
                        <a:pt x="17" y="0"/>
                      </a:lnTo>
                      <a:lnTo>
                        <a:pt x="15" y="0"/>
                      </a:lnTo>
                      <a:lnTo>
                        <a:pt x="11" y="0"/>
                      </a:lnTo>
                      <a:lnTo>
                        <a:pt x="9" y="0"/>
                      </a:lnTo>
                      <a:lnTo>
                        <a:pt x="5" y="2"/>
                      </a:lnTo>
                      <a:lnTo>
                        <a:pt x="4" y="4"/>
                      </a:lnTo>
                      <a:lnTo>
                        <a:pt x="2" y="6"/>
                      </a:lnTo>
                      <a:lnTo>
                        <a:pt x="2" y="7"/>
                      </a:lnTo>
                      <a:lnTo>
                        <a:pt x="0" y="11"/>
                      </a:lnTo>
                      <a:lnTo>
                        <a:pt x="0" y="13"/>
                      </a:lnTo>
                      <a:lnTo>
                        <a:pt x="0" y="16"/>
                      </a:lnTo>
                      <a:lnTo>
                        <a:pt x="2" y="20"/>
                      </a:lnTo>
                      <a:lnTo>
                        <a:pt x="2" y="22"/>
                      </a:lnTo>
                      <a:lnTo>
                        <a:pt x="4" y="24"/>
                      </a:lnTo>
                      <a:lnTo>
                        <a:pt x="5" y="26"/>
                      </a:lnTo>
                      <a:lnTo>
                        <a:pt x="9" y="27"/>
                      </a:lnTo>
                      <a:lnTo>
                        <a:pt x="11" y="27"/>
                      </a:lnTo>
                      <a:lnTo>
                        <a:pt x="15" y="27"/>
                      </a:lnTo>
                    </a:path>
                  </a:pathLst>
                </a:custGeom>
                <a:noFill/>
                <a:ln cap="rnd" w="12600">
                  <a:solidFill>
                    <a:srgbClr val="0000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385" name=""/>
                <p:cNvSpPr/>
                <p:nvPr/>
              </p:nvSpPr>
              <p:spPr>
                <a:xfrm>
                  <a:off x="4462560" y="2606400"/>
                  <a:ext cx="38160" cy="41400"/>
                </a:xfrm>
                <a:custGeom>
                  <a:avLst/>
                  <a:gdLst/>
                  <a:ahLst/>
                  <a:rect l="l" t="t" r="r" b="b"/>
                  <a:pathLst>
                    <a:path w="28" h="30">
                      <a:moveTo>
                        <a:pt x="13" y="29"/>
                      </a:moveTo>
                      <a:lnTo>
                        <a:pt x="17" y="27"/>
                      </a:lnTo>
                      <a:lnTo>
                        <a:pt x="18" y="27"/>
                      </a:lnTo>
                      <a:lnTo>
                        <a:pt x="22" y="25"/>
                      </a:lnTo>
                      <a:lnTo>
                        <a:pt x="24" y="23"/>
                      </a:lnTo>
                      <a:lnTo>
                        <a:pt x="25" y="22"/>
                      </a:lnTo>
                      <a:lnTo>
                        <a:pt x="27" y="20"/>
                      </a:lnTo>
                      <a:lnTo>
                        <a:pt x="27" y="16"/>
                      </a:lnTo>
                      <a:lnTo>
                        <a:pt x="27" y="14"/>
                      </a:lnTo>
                      <a:lnTo>
                        <a:pt x="27" y="11"/>
                      </a:lnTo>
                      <a:lnTo>
                        <a:pt x="27" y="9"/>
                      </a:lnTo>
                      <a:lnTo>
                        <a:pt x="25" y="5"/>
                      </a:lnTo>
                      <a:lnTo>
                        <a:pt x="24" y="3"/>
                      </a:lnTo>
                      <a:lnTo>
                        <a:pt x="22" y="2"/>
                      </a:lnTo>
                      <a:lnTo>
                        <a:pt x="18" y="0"/>
                      </a:lnTo>
                      <a:lnTo>
                        <a:pt x="17" y="0"/>
                      </a:lnTo>
                      <a:lnTo>
                        <a:pt x="13" y="0"/>
                      </a:lnTo>
                      <a:lnTo>
                        <a:pt x="11" y="0"/>
                      </a:lnTo>
                      <a:lnTo>
                        <a:pt x="8" y="0"/>
                      </a:lnTo>
                      <a:lnTo>
                        <a:pt x="6" y="2"/>
                      </a:lnTo>
                      <a:lnTo>
                        <a:pt x="4" y="3"/>
                      </a:lnTo>
                      <a:lnTo>
                        <a:pt x="2" y="5"/>
                      </a:lnTo>
                      <a:lnTo>
                        <a:pt x="0" y="9"/>
                      </a:lnTo>
                      <a:lnTo>
                        <a:pt x="0" y="11"/>
                      </a:lnTo>
                      <a:lnTo>
                        <a:pt x="0" y="14"/>
                      </a:lnTo>
                      <a:lnTo>
                        <a:pt x="0" y="16"/>
                      </a:lnTo>
                      <a:lnTo>
                        <a:pt x="0" y="20"/>
                      </a:lnTo>
                      <a:lnTo>
                        <a:pt x="2" y="22"/>
                      </a:lnTo>
                      <a:lnTo>
                        <a:pt x="4" y="23"/>
                      </a:lnTo>
                      <a:lnTo>
                        <a:pt x="6" y="25"/>
                      </a:lnTo>
                      <a:lnTo>
                        <a:pt x="8" y="27"/>
                      </a:lnTo>
                      <a:lnTo>
                        <a:pt x="11" y="27"/>
                      </a:lnTo>
                      <a:lnTo>
                        <a:pt x="13" y="29"/>
                      </a:lnTo>
                    </a:path>
                  </a:pathLst>
                </a:custGeom>
                <a:solidFill>
                  <a:srgbClr val="ff7f00"/>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386" name=""/>
                <p:cNvSpPr/>
                <p:nvPr/>
              </p:nvSpPr>
              <p:spPr>
                <a:xfrm>
                  <a:off x="4462560" y="2606400"/>
                  <a:ext cx="38160" cy="41400"/>
                </a:xfrm>
                <a:custGeom>
                  <a:avLst/>
                  <a:gdLst/>
                  <a:ahLst/>
                  <a:rect l="l" t="t" r="r" b="b"/>
                  <a:pathLst>
                    <a:path w="28" h="30">
                      <a:moveTo>
                        <a:pt x="13" y="29"/>
                      </a:moveTo>
                      <a:lnTo>
                        <a:pt x="17" y="27"/>
                      </a:lnTo>
                      <a:lnTo>
                        <a:pt x="18" y="27"/>
                      </a:lnTo>
                      <a:lnTo>
                        <a:pt x="22" y="25"/>
                      </a:lnTo>
                      <a:lnTo>
                        <a:pt x="24" y="23"/>
                      </a:lnTo>
                      <a:lnTo>
                        <a:pt x="25" y="22"/>
                      </a:lnTo>
                      <a:lnTo>
                        <a:pt x="27" y="20"/>
                      </a:lnTo>
                      <a:lnTo>
                        <a:pt x="27" y="16"/>
                      </a:lnTo>
                      <a:lnTo>
                        <a:pt x="27" y="14"/>
                      </a:lnTo>
                      <a:lnTo>
                        <a:pt x="27" y="11"/>
                      </a:lnTo>
                      <a:lnTo>
                        <a:pt x="27" y="9"/>
                      </a:lnTo>
                      <a:lnTo>
                        <a:pt x="25" y="5"/>
                      </a:lnTo>
                      <a:lnTo>
                        <a:pt x="24" y="3"/>
                      </a:lnTo>
                      <a:lnTo>
                        <a:pt x="22" y="2"/>
                      </a:lnTo>
                      <a:lnTo>
                        <a:pt x="18" y="0"/>
                      </a:lnTo>
                      <a:lnTo>
                        <a:pt x="17" y="0"/>
                      </a:lnTo>
                      <a:lnTo>
                        <a:pt x="13" y="0"/>
                      </a:lnTo>
                      <a:lnTo>
                        <a:pt x="11" y="0"/>
                      </a:lnTo>
                      <a:lnTo>
                        <a:pt x="8" y="0"/>
                      </a:lnTo>
                      <a:lnTo>
                        <a:pt x="6" y="2"/>
                      </a:lnTo>
                      <a:lnTo>
                        <a:pt x="4" y="3"/>
                      </a:lnTo>
                      <a:lnTo>
                        <a:pt x="2" y="5"/>
                      </a:lnTo>
                      <a:lnTo>
                        <a:pt x="0" y="9"/>
                      </a:lnTo>
                      <a:lnTo>
                        <a:pt x="0" y="11"/>
                      </a:lnTo>
                      <a:lnTo>
                        <a:pt x="0" y="14"/>
                      </a:lnTo>
                      <a:lnTo>
                        <a:pt x="0" y="16"/>
                      </a:lnTo>
                      <a:lnTo>
                        <a:pt x="0" y="20"/>
                      </a:lnTo>
                      <a:lnTo>
                        <a:pt x="2" y="22"/>
                      </a:lnTo>
                      <a:lnTo>
                        <a:pt x="4" y="23"/>
                      </a:lnTo>
                      <a:lnTo>
                        <a:pt x="6" y="25"/>
                      </a:lnTo>
                      <a:lnTo>
                        <a:pt x="8" y="27"/>
                      </a:lnTo>
                      <a:lnTo>
                        <a:pt x="11" y="27"/>
                      </a:lnTo>
                      <a:lnTo>
                        <a:pt x="13" y="29"/>
                      </a:lnTo>
                    </a:path>
                  </a:pathLst>
                </a:custGeom>
                <a:noFill/>
                <a:ln cap="rnd" w="12600">
                  <a:solidFill>
                    <a:srgbClr val="000000"/>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387" name=""/>
                <p:cNvSpPr/>
                <p:nvPr/>
              </p:nvSpPr>
              <p:spPr>
                <a:xfrm>
                  <a:off x="6005520" y="3477960"/>
                  <a:ext cx="42840" cy="39600"/>
                </a:xfrm>
                <a:custGeom>
                  <a:avLst/>
                  <a:gdLst/>
                  <a:ahLst/>
                  <a:rect l="l" t="t" r="r" b="b"/>
                  <a:pathLst>
                    <a:path w="30" h="29">
                      <a:moveTo>
                        <a:pt x="15" y="28"/>
                      </a:moveTo>
                      <a:lnTo>
                        <a:pt x="18" y="28"/>
                      </a:lnTo>
                      <a:lnTo>
                        <a:pt x="20" y="28"/>
                      </a:lnTo>
                      <a:lnTo>
                        <a:pt x="24" y="26"/>
                      </a:lnTo>
                      <a:lnTo>
                        <a:pt x="25" y="24"/>
                      </a:lnTo>
                      <a:lnTo>
                        <a:pt x="27" y="22"/>
                      </a:lnTo>
                      <a:lnTo>
                        <a:pt x="29" y="20"/>
                      </a:lnTo>
                      <a:lnTo>
                        <a:pt x="29" y="17"/>
                      </a:lnTo>
                      <a:lnTo>
                        <a:pt x="29" y="13"/>
                      </a:lnTo>
                      <a:lnTo>
                        <a:pt x="29" y="11"/>
                      </a:lnTo>
                      <a:lnTo>
                        <a:pt x="29" y="8"/>
                      </a:lnTo>
                      <a:lnTo>
                        <a:pt x="27" y="6"/>
                      </a:lnTo>
                      <a:lnTo>
                        <a:pt x="25" y="4"/>
                      </a:lnTo>
                      <a:lnTo>
                        <a:pt x="24" y="2"/>
                      </a:lnTo>
                      <a:lnTo>
                        <a:pt x="20" y="0"/>
                      </a:lnTo>
                      <a:lnTo>
                        <a:pt x="18" y="0"/>
                      </a:lnTo>
                      <a:lnTo>
                        <a:pt x="15" y="0"/>
                      </a:lnTo>
                      <a:lnTo>
                        <a:pt x="13" y="0"/>
                      </a:lnTo>
                      <a:lnTo>
                        <a:pt x="10" y="0"/>
                      </a:lnTo>
                      <a:lnTo>
                        <a:pt x="8" y="2"/>
                      </a:lnTo>
                      <a:lnTo>
                        <a:pt x="6" y="4"/>
                      </a:lnTo>
                      <a:lnTo>
                        <a:pt x="4" y="6"/>
                      </a:lnTo>
                      <a:lnTo>
                        <a:pt x="2" y="8"/>
                      </a:lnTo>
                      <a:lnTo>
                        <a:pt x="0" y="11"/>
                      </a:lnTo>
                      <a:lnTo>
                        <a:pt x="0" y="13"/>
                      </a:lnTo>
                      <a:lnTo>
                        <a:pt x="0" y="17"/>
                      </a:lnTo>
                      <a:lnTo>
                        <a:pt x="2" y="20"/>
                      </a:lnTo>
                      <a:lnTo>
                        <a:pt x="4" y="22"/>
                      </a:lnTo>
                      <a:lnTo>
                        <a:pt x="6" y="24"/>
                      </a:lnTo>
                      <a:lnTo>
                        <a:pt x="8" y="26"/>
                      </a:lnTo>
                      <a:lnTo>
                        <a:pt x="10" y="28"/>
                      </a:lnTo>
                      <a:lnTo>
                        <a:pt x="13" y="28"/>
                      </a:lnTo>
                      <a:lnTo>
                        <a:pt x="15" y="28"/>
                      </a:lnTo>
                    </a:path>
                  </a:pathLst>
                </a:custGeom>
                <a:solidFill>
                  <a:srgbClr val="ff7f00"/>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388" name=""/>
                <p:cNvSpPr/>
                <p:nvPr/>
              </p:nvSpPr>
              <p:spPr>
                <a:xfrm>
                  <a:off x="6005520" y="3477960"/>
                  <a:ext cx="42840" cy="39600"/>
                </a:xfrm>
                <a:custGeom>
                  <a:avLst/>
                  <a:gdLst/>
                  <a:ahLst/>
                  <a:rect l="l" t="t" r="r" b="b"/>
                  <a:pathLst>
                    <a:path w="30" h="29">
                      <a:moveTo>
                        <a:pt x="15" y="28"/>
                      </a:moveTo>
                      <a:lnTo>
                        <a:pt x="18" y="28"/>
                      </a:lnTo>
                      <a:lnTo>
                        <a:pt x="20" y="28"/>
                      </a:lnTo>
                      <a:lnTo>
                        <a:pt x="24" y="26"/>
                      </a:lnTo>
                      <a:lnTo>
                        <a:pt x="25" y="24"/>
                      </a:lnTo>
                      <a:lnTo>
                        <a:pt x="27" y="22"/>
                      </a:lnTo>
                      <a:lnTo>
                        <a:pt x="29" y="20"/>
                      </a:lnTo>
                      <a:lnTo>
                        <a:pt x="29" y="17"/>
                      </a:lnTo>
                      <a:lnTo>
                        <a:pt x="29" y="13"/>
                      </a:lnTo>
                      <a:lnTo>
                        <a:pt x="29" y="11"/>
                      </a:lnTo>
                      <a:lnTo>
                        <a:pt x="29" y="8"/>
                      </a:lnTo>
                      <a:lnTo>
                        <a:pt x="27" y="6"/>
                      </a:lnTo>
                      <a:lnTo>
                        <a:pt x="25" y="4"/>
                      </a:lnTo>
                      <a:lnTo>
                        <a:pt x="24" y="2"/>
                      </a:lnTo>
                      <a:lnTo>
                        <a:pt x="20" y="0"/>
                      </a:lnTo>
                      <a:lnTo>
                        <a:pt x="18" y="0"/>
                      </a:lnTo>
                      <a:lnTo>
                        <a:pt x="15" y="0"/>
                      </a:lnTo>
                      <a:lnTo>
                        <a:pt x="13" y="0"/>
                      </a:lnTo>
                      <a:lnTo>
                        <a:pt x="10" y="0"/>
                      </a:lnTo>
                      <a:lnTo>
                        <a:pt x="8" y="2"/>
                      </a:lnTo>
                      <a:lnTo>
                        <a:pt x="6" y="4"/>
                      </a:lnTo>
                      <a:lnTo>
                        <a:pt x="4" y="6"/>
                      </a:lnTo>
                      <a:lnTo>
                        <a:pt x="2" y="8"/>
                      </a:lnTo>
                      <a:lnTo>
                        <a:pt x="0" y="11"/>
                      </a:lnTo>
                      <a:lnTo>
                        <a:pt x="0" y="13"/>
                      </a:lnTo>
                      <a:lnTo>
                        <a:pt x="0" y="17"/>
                      </a:lnTo>
                      <a:lnTo>
                        <a:pt x="2" y="20"/>
                      </a:lnTo>
                      <a:lnTo>
                        <a:pt x="4" y="22"/>
                      </a:lnTo>
                      <a:lnTo>
                        <a:pt x="6" y="24"/>
                      </a:lnTo>
                      <a:lnTo>
                        <a:pt x="8" y="26"/>
                      </a:lnTo>
                      <a:lnTo>
                        <a:pt x="10" y="28"/>
                      </a:lnTo>
                      <a:lnTo>
                        <a:pt x="13" y="28"/>
                      </a:lnTo>
                      <a:lnTo>
                        <a:pt x="15" y="28"/>
                      </a:lnTo>
                    </a:path>
                  </a:pathLst>
                </a:custGeom>
                <a:noFill/>
                <a:ln cap="rnd" w="1260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389" name=""/>
                <p:cNvSpPr/>
                <p:nvPr/>
              </p:nvSpPr>
              <p:spPr>
                <a:xfrm>
                  <a:off x="5865840" y="2671560"/>
                  <a:ext cx="41400" cy="41040"/>
                </a:xfrm>
                <a:custGeom>
                  <a:avLst/>
                  <a:gdLst/>
                  <a:ahLst/>
                  <a:rect l="l" t="t" r="r" b="b"/>
                  <a:pathLst>
                    <a:path w="29" h="30">
                      <a:moveTo>
                        <a:pt x="14" y="29"/>
                      </a:moveTo>
                      <a:lnTo>
                        <a:pt x="18" y="29"/>
                      </a:lnTo>
                      <a:lnTo>
                        <a:pt x="19" y="27"/>
                      </a:lnTo>
                      <a:lnTo>
                        <a:pt x="21" y="27"/>
                      </a:lnTo>
                      <a:lnTo>
                        <a:pt x="25" y="26"/>
                      </a:lnTo>
                      <a:lnTo>
                        <a:pt x="26" y="22"/>
                      </a:lnTo>
                      <a:lnTo>
                        <a:pt x="26" y="20"/>
                      </a:lnTo>
                      <a:lnTo>
                        <a:pt x="28" y="18"/>
                      </a:lnTo>
                      <a:lnTo>
                        <a:pt x="28" y="15"/>
                      </a:lnTo>
                      <a:lnTo>
                        <a:pt x="28" y="11"/>
                      </a:lnTo>
                      <a:lnTo>
                        <a:pt x="26" y="9"/>
                      </a:lnTo>
                      <a:lnTo>
                        <a:pt x="26" y="7"/>
                      </a:lnTo>
                      <a:lnTo>
                        <a:pt x="25" y="6"/>
                      </a:lnTo>
                      <a:lnTo>
                        <a:pt x="21" y="4"/>
                      </a:lnTo>
                      <a:lnTo>
                        <a:pt x="19" y="2"/>
                      </a:lnTo>
                      <a:lnTo>
                        <a:pt x="18" y="0"/>
                      </a:lnTo>
                      <a:lnTo>
                        <a:pt x="14" y="0"/>
                      </a:lnTo>
                      <a:lnTo>
                        <a:pt x="11" y="0"/>
                      </a:lnTo>
                      <a:lnTo>
                        <a:pt x="9" y="2"/>
                      </a:lnTo>
                      <a:lnTo>
                        <a:pt x="7" y="4"/>
                      </a:lnTo>
                      <a:lnTo>
                        <a:pt x="5" y="6"/>
                      </a:lnTo>
                      <a:lnTo>
                        <a:pt x="4" y="7"/>
                      </a:lnTo>
                      <a:lnTo>
                        <a:pt x="2" y="9"/>
                      </a:lnTo>
                      <a:lnTo>
                        <a:pt x="0" y="11"/>
                      </a:lnTo>
                      <a:lnTo>
                        <a:pt x="0" y="15"/>
                      </a:lnTo>
                      <a:lnTo>
                        <a:pt x="0" y="18"/>
                      </a:lnTo>
                      <a:lnTo>
                        <a:pt x="2" y="20"/>
                      </a:lnTo>
                      <a:lnTo>
                        <a:pt x="4" y="22"/>
                      </a:lnTo>
                      <a:lnTo>
                        <a:pt x="5" y="26"/>
                      </a:lnTo>
                      <a:lnTo>
                        <a:pt x="7" y="27"/>
                      </a:lnTo>
                      <a:lnTo>
                        <a:pt x="9" y="27"/>
                      </a:lnTo>
                      <a:lnTo>
                        <a:pt x="11" y="29"/>
                      </a:lnTo>
                      <a:lnTo>
                        <a:pt x="14" y="29"/>
                      </a:lnTo>
                    </a:path>
                  </a:pathLst>
                </a:custGeom>
                <a:solidFill>
                  <a:srgbClr val="ff7f00"/>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390" name=""/>
                <p:cNvSpPr/>
                <p:nvPr/>
              </p:nvSpPr>
              <p:spPr>
                <a:xfrm>
                  <a:off x="5865840" y="2671560"/>
                  <a:ext cx="41400" cy="41040"/>
                </a:xfrm>
                <a:custGeom>
                  <a:avLst/>
                  <a:gdLst/>
                  <a:ahLst/>
                  <a:rect l="l" t="t" r="r" b="b"/>
                  <a:pathLst>
                    <a:path w="29" h="30">
                      <a:moveTo>
                        <a:pt x="14" y="29"/>
                      </a:moveTo>
                      <a:lnTo>
                        <a:pt x="18" y="29"/>
                      </a:lnTo>
                      <a:lnTo>
                        <a:pt x="19" y="27"/>
                      </a:lnTo>
                      <a:lnTo>
                        <a:pt x="21" y="27"/>
                      </a:lnTo>
                      <a:lnTo>
                        <a:pt x="25" y="26"/>
                      </a:lnTo>
                      <a:lnTo>
                        <a:pt x="26" y="22"/>
                      </a:lnTo>
                      <a:lnTo>
                        <a:pt x="26" y="20"/>
                      </a:lnTo>
                      <a:lnTo>
                        <a:pt x="28" y="18"/>
                      </a:lnTo>
                      <a:lnTo>
                        <a:pt x="28" y="15"/>
                      </a:lnTo>
                      <a:lnTo>
                        <a:pt x="28" y="11"/>
                      </a:lnTo>
                      <a:lnTo>
                        <a:pt x="26" y="9"/>
                      </a:lnTo>
                      <a:lnTo>
                        <a:pt x="26" y="7"/>
                      </a:lnTo>
                      <a:lnTo>
                        <a:pt x="25" y="6"/>
                      </a:lnTo>
                      <a:lnTo>
                        <a:pt x="21" y="4"/>
                      </a:lnTo>
                      <a:lnTo>
                        <a:pt x="19" y="2"/>
                      </a:lnTo>
                      <a:lnTo>
                        <a:pt x="18" y="0"/>
                      </a:lnTo>
                      <a:lnTo>
                        <a:pt x="14" y="0"/>
                      </a:lnTo>
                      <a:lnTo>
                        <a:pt x="11" y="0"/>
                      </a:lnTo>
                      <a:lnTo>
                        <a:pt x="9" y="2"/>
                      </a:lnTo>
                      <a:lnTo>
                        <a:pt x="7" y="4"/>
                      </a:lnTo>
                      <a:lnTo>
                        <a:pt x="5" y="6"/>
                      </a:lnTo>
                      <a:lnTo>
                        <a:pt x="4" y="7"/>
                      </a:lnTo>
                      <a:lnTo>
                        <a:pt x="2" y="9"/>
                      </a:lnTo>
                      <a:lnTo>
                        <a:pt x="0" y="11"/>
                      </a:lnTo>
                      <a:lnTo>
                        <a:pt x="0" y="15"/>
                      </a:lnTo>
                      <a:lnTo>
                        <a:pt x="0" y="18"/>
                      </a:lnTo>
                      <a:lnTo>
                        <a:pt x="2" y="20"/>
                      </a:lnTo>
                      <a:lnTo>
                        <a:pt x="4" y="22"/>
                      </a:lnTo>
                      <a:lnTo>
                        <a:pt x="5" y="26"/>
                      </a:lnTo>
                      <a:lnTo>
                        <a:pt x="7" y="27"/>
                      </a:lnTo>
                      <a:lnTo>
                        <a:pt x="9" y="27"/>
                      </a:lnTo>
                      <a:lnTo>
                        <a:pt x="11" y="29"/>
                      </a:lnTo>
                      <a:lnTo>
                        <a:pt x="14" y="29"/>
                      </a:lnTo>
                    </a:path>
                  </a:pathLst>
                </a:custGeom>
                <a:noFill/>
                <a:ln cap="rnd" w="12600">
                  <a:solidFill>
                    <a:srgbClr val="000000"/>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391" name=""/>
                <p:cNvSpPr/>
                <p:nvPr/>
              </p:nvSpPr>
              <p:spPr>
                <a:xfrm>
                  <a:off x="6823080" y="3446280"/>
                  <a:ext cx="42840" cy="41040"/>
                </a:xfrm>
                <a:custGeom>
                  <a:avLst/>
                  <a:gdLst/>
                  <a:ahLst/>
                  <a:rect l="l" t="t" r="r" b="b"/>
                  <a:pathLst>
                    <a:path w="31" h="30">
                      <a:moveTo>
                        <a:pt x="15" y="29"/>
                      </a:moveTo>
                      <a:lnTo>
                        <a:pt x="19" y="27"/>
                      </a:lnTo>
                      <a:lnTo>
                        <a:pt x="21" y="27"/>
                      </a:lnTo>
                      <a:lnTo>
                        <a:pt x="23" y="25"/>
                      </a:lnTo>
                      <a:lnTo>
                        <a:pt x="26" y="23"/>
                      </a:lnTo>
                      <a:lnTo>
                        <a:pt x="26" y="21"/>
                      </a:lnTo>
                      <a:lnTo>
                        <a:pt x="28" y="20"/>
                      </a:lnTo>
                      <a:lnTo>
                        <a:pt x="30" y="16"/>
                      </a:lnTo>
                      <a:lnTo>
                        <a:pt x="30" y="14"/>
                      </a:lnTo>
                      <a:lnTo>
                        <a:pt x="30" y="11"/>
                      </a:lnTo>
                      <a:lnTo>
                        <a:pt x="28" y="9"/>
                      </a:lnTo>
                      <a:lnTo>
                        <a:pt x="26" y="7"/>
                      </a:lnTo>
                      <a:lnTo>
                        <a:pt x="26" y="3"/>
                      </a:lnTo>
                      <a:lnTo>
                        <a:pt x="23" y="1"/>
                      </a:lnTo>
                      <a:lnTo>
                        <a:pt x="21" y="1"/>
                      </a:lnTo>
                      <a:lnTo>
                        <a:pt x="19" y="0"/>
                      </a:lnTo>
                      <a:lnTo>
                        <a:pt x="15" y="0"/>
                      </a:lnTo>
                      <a:lnTo>
                        <a:pt x="12" y="0"/>
                      </a:lnTo>
                      <a:lnTo>
                        <a:pt x="9" y="1"/>
                      </a:lnTo>
                      <a:lnTo>
                        <a:pt x="7" y="1"/>
                      </a:lnTo>
                      <a:lnTo>
                        <a:pt x="4" y="3"/>
                      </a:lnTo>
                      <a:lnTo>
                        <a:pt x="4" y="7"/>
                      </a:lnTo>
                      <a:lnTo>
                        <a:pt x="2" y="9"/>
                      </a:lnTo>
                      <a:lnTo>
                        <a:pt x="0" y="11"/>
                      </a:lnTo>
                      <a:lnTo>
                        <a:pt x="0" y="14"/>
                      </a:lnTo>
                      <a:lnTo>
                        <a:pt x="0" y="16"/>
                      </a:lnTo>
                      <a:lnTo>
                        <a:pt x="2" y="20"/>
                      </a:lnTo>
                      <a:lnTo>
                        <a:pt x="4" y="21"/>
                      </a:lnTo>
                      <a:lnTo>
                        <a:pt x="4" y="23"/>
                      </a:lnTo>
                      <a:lnTo>
                        <a:pt x="7" y="25"/>
                      </a:lnTo>
                      <a:lnTo>
                        <a:pt x="9" y="27"/>
                      </a:lnTo>
                      <a:lnTo>
                        <a:pt x="12" y="27"/>
                      </a:lnTo>
                      <a:lnTo>
                        <a:pt x="15" y="29"/>
                      </a:lnTo>
                    </a:path>
                  </a:pathLst>
                </a:custGeom>
                <a:solidFill>
                  <a:srgbClr val="ff7f00"/>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392" name=""/>
                <p:cNvSpPr/>
                <p:nvPr/>
              </p:nvSpPr>
              <p:spPr>
                <a:xfrm>
                  <a:off x="6823080" y="3446280"/>
                  <a:ext cx="42840" cy="41040"/>
                </a:xfrm>
                <a:custGeom>
                  <a:avLst/>
                  <a:gdLst/>
                  <a:ahLst/>
                  <a:rect l="l" t="t" r="r" b="b"/>
                  <a:pathLst>
                    <a:path w="31" h="30">
                      <a:moveTo>
                        <a:pt x="15" y="29"/>
                      </a:moveTo>
                      <a:lnTo>
                        <a:pt x="19" y="27"/>
                      </a:lnTo>
                      <a:lnTo>
                        <a:pt x="21" y="27"/>
                      </a:lnTo>
                      <a:lnTo>
                        <a:pt x="23" y="25"/>
                      </a:lnTo>
                      <a:lnTo>
                        <a:pt x="26" y="23"/>
                      </a:lnTo>
                      <a:lnTo>
                        <a:pt x="26" y="21"/>
                      </a:lnTo>
                      <a:lnTo>
                        <a:pt x="28" y="20"/>
                      </a:lnTo>
                      <a:lnTo>
                        <a:pt x="30" y="16"/>
                      </a:lnTo>
                      <a:lnTo>
                        <a:pt x="30" y="14"/>
                      </a:lnTo>
                      <a:lnTo>
                        <a:pt x="30" y="11"/>
                      </a:lnTo>
                      <a:lnTo>
                        <a:pt x="28" y="9"/>
                      </a:lnTo>
                      <a:lnTo>
                        <a:pt x="26" y="7"/>
                      </a:lnTo>
                      <a:lnTo>
                        <a:pt x="26" y="3"/>
                      </a:lnTo>
                      <a:lnTo>
                        <a:pt x="23" y="1"/>
                      </a:lnTo>
                      <a:lnTo>
                        <a:pt x="21" y="1"/>
                      </a:lnTo>
                      <a:lnTo>
                        <a:pt x="19" y="0"/>
                      </a:lnTo>
                      <a:lnTo>
                        <a:pt x="15" y="0"/>
                      </a:lnTo>
                      <a:lnTo>
                        <a:pt x="12" y="0"/>
                      </a:lnTo>
                      <a:lnTo>
                        <a:pt x="9" y="1"/>
                      </a:lnTo>
                      <a:lnTo>
                        <a:pt x="7" y="1"/>
                      </a:lnTo>
                      <a:lnTo>
                        <a:pt x="4" y="3"/>
                      </a:lnTo>
                      <a:lnTo>
                        <a:pt x="4" y="7"/>
                      </a:lnTo>
                      <a:lnTo>
                        <a:pt x="2" y="9"/>
                      </a:lnTo>
                      <a:lnTo>
                        <a:pt x="0" y="11"/>
                      </a:lnTo>
                      <a:lnTo>
                        <a:pt x="0" y="14"/>
                      </a:lnTo>
                      <a:lnTo>
                        <a:pt x="0" y="16"/>
                      </a:lnTo>
                      <a:lnTo>
                        <a:pt x="2" y="20"/>
                      </a:lnTo>
                      <a:lnTo>
                        <a:pt x="4" y="21"/>
                      </a:lnTo>
                      <a:lnTo>
                        <a:pt x="4" y="23"/>
                      </a:lnTo>
                      <a:lnTo>
                        <a:pt x="7" y="25"/>
                      </a:lnTo>
                      <a:lnTo>
                        <a:pt x="9" y="27"/>
                      </a:lnTo>
                      <a:lnTo>
                        <a:pt x="12" y="27"/>
                      </a:lnTo>
                      <a:lnTo>
                        <a:pt x="15" y="29"/>
                      </a:lnTo>
                    </a:path>
                  </a:pathLst>
                </a:custGeom>
                <a:noFill/>
                <a:ln cap="rnd" w="12600">
                  <a:solidFill>
                    <a:srgbClr val="000000"/>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393" name=""/>
                <p:cNvSpPr/>
                <p:nvPr/>
              </p:nvSpPr>
              <p:spPr>
                <a:xfrm>
                  <a:off x="6942240" y="2955600"/>
                  <a:ext cx="39600" cy="42840"/>
                </a:xfrm>
                <a:custGeom>
                  <a:avLst/>
                  <a:gdLst/>
                  <a:ahLst/>
                  <a:rect l="l" t="t" r="r" b="b"/>
                  <a:pathLst>
                    <a:path w="29" h="30">
                      <a:moveTo>
                        <a:pt x="14" y="29"/>
                      </a:moveTo>
                      <a:lnTo>
                        <a:pt x="16" y="29"/>
                      </a:lnTo>
                      <a:lnTo>
                        <a:pt x="19" y="27"/>
                      </a:lnTo>
                      <a:lnTo>
                        <a:pt x="21" y="27"/>
                      </a:lnTo>
                      <a:lnTo>
                        <a:pt x="23" y="26"/>
                      </a:lnTo>
                      <a:lnTo>
                        <a:pt x="25" y="24"/>
                      </a:lnTo>
                      <a:lnTo>
                        <a:pt x="26" y="20"/>
                      </a:lnTo>
                      <a:lnTo>
                        <a:pt x="28" y="18"/>
                      </a:lnTo>
                      <a:lnTo>
                        <a:pt x="28" y="15"/>
                      </a:lnTo>
                      <a:lnTo>
                        <a:pt x="28" y="11"/>
                      </a:lnTo>
                      <a:lnTo>
                        <a:pt x="26" y="9"/>
                      </a:lnTo>
                      <a:lnTo>
                        <a:pt x="25" y="7"/>
                      </a:lnTo>
                      <a:lnTo>
                        <a:pt x="23" y="4"/>
                      </a:lnTo>
                      <a:lnTo>
                        <a:pt x="21" y="4"/>
                      </a:lnTo>
                      <a:lnTo>
                        <a:pt x="19" y="2"/>
                      </a:lnTo>
                      <a:lnTo>
                        <a:pt x="16" y="0"/>
                      </a:lnTo>
                      <a:lnTo>
                        <a:pt x="14" y="0"/>
                      </a:lnTo>
                      <a:lnTo>
                        <a:pt x="11" y="0"/>
                      </a:lnTo>
                      <a:lnTo>
                        <a:pt x="9" y="2"/>
                      </a:lnTo>
                      <a:lnTo>
                        <a:pt x="5" y="4"/>
                      </a:lnTo>
                      <a:lnTo>
                        <a:pt x="4" y="4"/>
                      </a:lnTo>
                      <a:lnTo>
                        <a:pt x="2" y="7"/>
                      </a:lnTo>
                      <a:lnTo>
                        <a:pt x="0" y="9"/>
                      </a:lnTo>
                      <a:lnTo>
                        <a:pt x="0" y="11"/>
                      </a:lnTo>
                      <a:lnTo>
                        <a:pt x="0" y="15"/>
                      </a:lnTo>
                      <a:lnTo>
                        <a:pt x="0" y="18"/>
                      </a:lnTo>
                      <a:lnTo>
                        <a:pt x="0" y="20"/>
                      </a:lnTo>
                      <a:lnTo>
                        <a:pt x="2" y="24"/>
                      </a:lnTo>
                      <a:lnTo>
                        <a:pt x="4" y="26"/>
                      </a:lnTo>
                      <a:lnTo>
                        <a:pt x="5" y="27"/>
                      </a:lnTo>
                      <a:lnTo>
                        <a:pt x="9" y="27"/>
                      </a:lnTo>
                      <a:lnTo>
                        <a:pt x="11" y="29"/>
                      </a:lnTo>
                      <a:lnTo>
                        <a:pt x="14" y="29"/>
                      </a:lnTo>
                    </a:path>
                  </a:pathLst>
                </a:custGeom>
                <a:solidFill>
                  <a:srgbClr val="ff7f00"/>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394" name=""/>
                <p:cNvSpPr/>
                <p:nvPr/>
              </p:nvSpPr>
              <p:spPr>
                <a:xfrm>
                  <a:off x="6942240" y="2955600"/>
                  <a:ext cx="39600" cy="42840"/>
                </a:xfrm>
                <a:custGeom>
                  <a:avLst/>
                  <a:gdLst/>
                  <a:ahLst/>
                  <a:rect l="l" t="t" r="r" b="b"/>
                  <a:pathLst>
                    <a:path w="29" h="30">
                      <a:moveTo>
                        <a:pt x="14" y="29"/>
                      </a:moveTo>
                      <a:lnTo>
                        <a:pt x="16" y="29"/>
                      </a:lnTo>
                      <a:lnTo>
                        <a:pt x="19" y="27"/>
                      </a:lnTo>
                      <a:lnTo>
                        <a:pt x="21" y="27"/>
                      </a:lnTo>
                      <a:lnTo>
                        <a:pt x="23" y="26"/>
                      </a:lnTo>
                      <a:lnTo>
                        <a:pt x="25" y="24"/>
                      </a:lnTo>
                      <a:lnTo>
                        <a:pt x="26" y="20"/>
                      </a:lnTo>
                      <a:lnTo>
                        <a:pt x="28" y="18"/>
                      </a:lnTo>
                      <a:lnTo>
                        <a:pt x="28" y="15"/>
                      </a:lnTo>
                      <a:lnTo>
                        <a:pt x="28" y="11"/>
                      </a:lnTo>
                      <a:lnTo>
                        <a:pt x="26" y="9"/>
                      </a:lnTo>
                      <a:lnTo>
                        <a:pt x="25" y="7"/>
                      </a:lnTo>
                      <a:lnTo>
                        <a:pt x="23" y="4"/>
                      </a:lnTo>
                      <a:lnTo>
                        <a:pt x="21" y="4"/>
                      </a:lnTo>
                      <a:lnTo>
                        <a:pt x="19" y="2"/>
                      </a:lnTo>
                      <a:lnTo>
                        <a:pt x="16" y="0"/>
                      </a:lnTo>
                      <a:lnTo>
                        <a:pt x="14" y="0"/>
                      </a:lnTo>
                      <a:lnTo>
                        <a:pt x="11" y="0"/>
                      </a:lnTo>
                      <a:lnTo>
                        <a:pt x="9" y="2"/>
                      </a:lnTo>
                      <a:lnTo>
                        <a:pt x="5" y="4"/>
                      </a:lnTo>
                      <a:lnTo>
                        <a:pt x="4" y="4"/>
                      </a:lnTo>
                      <a:lnTo>
                        <a:pt x="2" y="7"/>
                      </a:lnTo>
                      <a:lnTo>
                        <a:pt x="0" y="9"/>
                      </a:lnTo>
                      <a:lnTo>
                        <a:pt x="0" y="11"/>
                      </a:lnTo>
                      <a:lnTo>
                        <a:pt x="0" y="15"/>
                      </a:lnTo>
                      <a:lnTo>
                        <a:pt x="0" y="18"/>
                      </a:lnTo>
                      <a:lnTo>
                        <a:pt x="0" y="20"/>
                      </a:lnTo>
                      <a:lnTo>
                        <a:pt x="2" y="24"/>
                      </a:lnTo>
                      <a:lnTo>
                        <a:pt x="4" y="26"/>
                      </a:lnTo>
                      <a:lnTo>
                        <a:pt x="5" y="27"/>
                      </a:lnTo>
                      <a:lnTo>
                        <a:pt x="9" y="27"/>
                      </a:lnTo>
                      <a:lnTo>
                        <a:pt x="11" y="29"/>
                      </a:lnTo>
                      <a:lnTo>
                        <a:pt x="14" y="29"/>
                      </a:lnTo>
                    </a:path>
                  </a:pathLst>
                </a:custGeom>
                <a:noFill/>
                <a:ln cap="rnd" w="12600">
                  <a:solidFill>
                    <a:srgbClr val="000000"/>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395" name=""/>
                <p:cNvSpPr/>
                <p:nvPr/>
              </p:nvSpPr>
              <p:spPr>
                <a:xfrm>
                  <a:off x="6662880" y="3830400"/>
                  <a:ext cx="42840" cy="42840"/>
                </a:xfrm>
                <a:custGeom>
                  <a:avLst/>
                  <a:gdLst/>
                  <a:ahLst/>
                  <a:rect l="l" t="t" r="r" b="b"/>
                  <a:pathLst>
                    <a:path w="30" h="31">
                      <a:moveTo>
                        <a:pt x="15" y="30"/>
                      </a:moveTo>
                      <a:lnTo>
                        <a:pt x="18" y="30"/>
                      </a:lnTo>
                      <a:lnTo>
                        <a:pt x="20" y="28"/>
                      </a:lnTo>
                      <a:lnTo>
                        <a:pt x="24" y="26"/>
                      </a:lnTo>
                      <a:lnTo>
                        <a:pt x="25" y="26"/>
                      </a:lnTo>
                      <a:lnTo>
                        <a:pt x="27" y="22"/>
                      </a:lnTo>
                      <a:lnTo>
                        <a:pt x="29" y="20"/>
                      </a:lnTo>
                      <a:lnTo>
                        <a:pt x="29" y="19"/>
                      </a:lnTo>
                      <a:lnTo>
                        <a:pt x="29" y="15"/>
                      </a:lnTo>
                      <a:lnTo>
                        <a:pt x="29" y="11"/>
                      </a:lnTo>
                      <a:lnTo>
                        <a:pt x="29" y="10"/>
                      </a:lnTo>
                      <a:lnTo>
                        <a:pt x="27" y="8"/>
                      </a:lnTo>
                      <a:lnTo>
                        <a:pt x="25" y="4"/>
                      </a:lnTo>
                      <a:lnTo>
                        <a:pt x="24" y="2"/>
                      </a:lnTo>
                      <a:lnTo>
                        <a:pt x="20" y="2"/>
                      </a:lnTo>
                      <a:lnTo>
                        <a:pt x="18" y="0"/>
                      </a:lnTo>
                      <a:lnTo>
                        <a:pt x="15" y="0"/>
                      </a:lnTo>
                      <a:lnTo>
                        <a:pt x="12" y="0"/>
                      </a:lnTo>
                      <a:lnTo>
                        <a:pt x="9" y="2"/>
                      </a:lnTo>
                      <a:lnTo>
                        <a:pt x="7" y="2"/>
                      </a:lnTo>
                      <a:lnTo>
                        <a:pt x="5" y="4"/>
                      </a:lnTo>
                      <a:lnTo>
                        <a:pt x="4" y="8"/>
                      </a:lnTo>
                      <a:lnTo>
                        <a:pt x="2" y="10"/>
                      </a:lnTo>
                      <a:lnTo>
                        <a:pt x="2" y="11"/>
                      </a:lnTo>
                      <a:lnTo>
                        <a:pt x="0" y="15"/>
                      </a:lnTo>
                      <a:lnTo>
                        <a:pt x="2" y="19"/>
                      </a:lnTo>
                      <a:lnTo>
                        <a:pt x="2" y="20"/>
                      </a:lnTo>
                      <a:lnTo>
                        <a:pt x="4" y="22"/>
                      </a:lnTo>
                      <a:lnTo>
                        <a:pt x="5" y="26"/>
                      </a:lnTo>
                      <a:lnTo>
                        <a:pt x="7" y="26"/>
                      </a:lnTo>
                      <a:lnTo>
                        <a:pt x="9" y="28"/>
                      </a:lnTo>
                      <a:lnTo>
                        <a:pt x="12" y="30"/>
                      </a:lnTo>
                      <a:lnTo>
                        <a:pt x="15" y="30"/>
                      </a:lnTo>
                    </a:path>
                  </a:pathLst>
                </a:custGeom>
                <a:solidFill>
                  <a:srgbClr val="ff7f00"/>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396" name=""/>
                <p:cNvSpPr/>
                <p:nvPr/>
              </p:nvSpPr>
              <p:spPr>
                <a:xfrm>
                  <a:off x="6662880" y="3830400"/>
                  <a:ext cx="42840" cy="42840"/>
                </a:xfrm>
                <a:custGeom>
                  <a:avLst/>
                  <a:gdLst/>
                  <a:ahLst/>
                  <a:rect l="l" t="t" r="r" b="b"/>
                  <a:pathLst>
                    <a:path w="30" h="31">
                      <a:moveTo>
                        <a:pt x="15" y="30"/>
                      </a:moveTo>
                      <a:lnTo>
                        <a:pt x="18" y="30"/>
                      </a:lnTo>
                      <a:lnTo>
                        <a:pt x="20" y="28"/>
                      </a:lnTo>
                      <a:lnTo>
                        <a:pt x="24" y="26"/>
                      </a:lnTo>
                      <a:lnTo>
                        <a:pt x="25" y="26"/>
                      </a:lnTo>
                      <a:lnTo>
                        <a:pt x="27" y="22"/>
                      </a:lnTo>
                      <a:lnTo>
                        <a:pt x="29" y="20"/>
                      </a:lnTo>
                      <a:lnTo>
                        <a:pt x="29" y="19"/>
                      </a:lnTo>
                      <a:lnTo>
                        <a:pt x="29" y="15"/>
                      </a:lnTo>
                      <a:lnTo>
                        <a:pt x="29" y="11"/>
                      </a:lnTo>
                      <a:lnTo>
                        <a:pt x="29" y="10"/>
                      </a:lnTo>
                      <a:lnTo>
                        <a:pt x="27" y="8"/>
                      </a:lnTo>
                      <a:lnTo>
                        <a:pt x="25" y="4"/>
                      </a:lnTo>
                      <a:lnTo>
                        <a:pt x="24" y="2"/>
                      </a:lnTo>
                      <a:lnTo>
                        <a:pt x="20" y="2"/>
                      </a:lnTo>
                      <a:lnTo>
                        <a:pt x="18" y="0"/>
                      </a:lnTo>
                      <a:lnTo>
                        <a:pt x="15" y="0"/>
                      </a:lnTo>
                      <a:lnTo>
                        <a:pt x="12" y="0"/>
                      </a:lnTo>
                      <a:lnTo>
                        <a:pt x="9" y="2"/>
                      </a:lnTo>
                      <a:lnTo>
                        <a:pt x="7" y="2"/>
                      </a:lnTo>
                      <a:lnTo>
                        <a:pt x="5" y="4"/>
                      </a:lnTo>
                      <a:lnTo>
                        <a:pt x="4" y="8"/>
                      </a:lnTo>
                      <a:lnTo>
                        <a:pt x="2" y="10"/>
                      </a:lnTo>
                      <a:lnTo>
                        <a:pt x="2" y="11"/>
                      </a:lnTo>
                      <a:lnTo>
                        <a:pt x="0" y="15"/>
                      </a:lnTo>
                      <a:lnTo>
                        <a:pt x="2" y="19"/>
                      </a:lnTo>
                      <a:lnTo>
                        <a:pt x="2" y="20"/>
                      </a:lnTo>
                      <a:lnTo>
                        <a:pt x="4" y="22"/>
                      </a:lnTo>
                      <a:lnTo>
                        <a:pt x="5" y="26"/>
                      </a:lnTo>
                      <a:lnTo>
                        <a:pt x="7" y="26"/>
                      </a:lnTo>
                      <a:lnTo>
                        <a:pt x="9" y="28"/>
                      </a:lnTo>
                      <a:lnTo>
                        <a:pt x="12" y="30"/>
                      </a:lnTo>
                      <a:lnTo>
                        <a:pt x="15" y="30"/>
                      </a:lnTo>
                    </a:path>
                  </a:pathLst>
                </a:custGeom>
                <a:noFill/>
                <a:ln cap="rnd" w="12600">
                  <a:solidFill>
                    <a:srgbClr val="000000"/>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397" name=""/>
                <p:cNvSpPr/>
                <p:nvPr/>
              </p:nvSpPr>
              <p:spPr>
                <a:xfrm>
                  <a:off x="6743880" y="3998520"/>
                  <a:ext cx="39600" cy="41400"/>
                </a:xfrm>
                <a:custGeom>
                  <a:avLst/>
                  <a:gdLst/>
                  <a:ahLst/>
                  <a:rect l="l" t="t" r="r" b="b"/>
                  <a:pathLst>
                    <a:path w="29" h="30">
                      <a:moveTo>
                        <a:pt x="14" y="29"/>
                      </a:moveTo>
                      <a:lnTo>
                        <a:pt x="16" y="29"/>
                      </a:lnTo>
                      <a:lnTo>
                        <a:pt x="19" y="27"/>
                      </a:lnTo>
                      <a:lnTo>
                        <a:pt x="21" y="27"/>
                      </a:lnTo>
                      <a:lnTo>
                        <a:pt x="23" y="25"/>
                      </a:lnTo>
                      <a:lnTo>
                        <a:pt x="25" y="23"/>
                      </a:lnTo>
                      <a:lnTo>
                        <a:pt x="26" y="20"/>
                      </a:lnTo>
                      <a:lnTo>
                        <a:pt x="26" y="18"/>
                      </a:lnTo>
                      <a:lnTo>
                        <a:pt x="28" y="14"/>
                      </a:lnTo>
                      <a:lnTo>
                        <a:pt x="26" y="12"/>
                      </a:lnTo>
                      <a:lnTo>
                        <a:pt x="26" y="9"/>
                      </a:lnTo>
                      <a:lnTo>
                        <a:pt x="25" y="7"/>
                      </a:lnTo>
                      <a:lnTo>
                        <a:pt x="23" y="5"/>
                      </a:lnTo>
                      <a:lnTo>
                        <a:pt x="21" y="3"/>
                      </a:lnTo>
                      <a:lnTo>
                        <a:pt x="19" y="2"/>
                      </a:lnTo>
                      <a:lnTo>
                        <a:pt x="16" y="0"/>
                      </a:lnTo>
                      <a:lnTo>
                        <a:pt x="14" y="0"/>
                      </a:lnTo>
                      <a:lnTo>
                        <a:pt x="11" y="0"/>
                      </a:lnTo>
                      <a:lnTo>
                        <a:pt x="9" y="2"/>
                      </a:lnTo>
                      <a:lnTo>
                        <a:pt x="5" y="3"/>
                      </a:lnTo>
                      <a:lnTo>
                        <a:pt x="4" y="5"/>
                      </a:lnTo>
                      <a:lnTo>
                        <a:pt x="2" y="7"/>
                      </a:lnTo>
                      <a:lnTo>
                        <a:pt x="0" y="9"/>
                      </a:lnTo>
                      <a:lnTo>
                        <a:pt x="0" y="12"/>
                      </a:lnTo>
                      <a:lnTo>
                        <a:pt x="0" y="14"/>
                      </a:lnTo>
                      <a:lnTo>
                        <a:pt x="0" y="18"/>
                      </a:lnTo>
                      <a:lnTo>
                        <a:pt x="0" y="20"/>
                      </a:lnTo>
                      <a:lnTo>
                        <a:pt x="2" y="23"/>
                      </a:lnTo>
                      <a:lnTo>
                        <a:pt x="4" y="25"/>
                      </a:lnTo>
                      <a:lnTo>
                        <a:pt x="5" y="27"/>
                      </a:lnTo>
                      <a:lnTo>
                        <a:pt x="9" y="27"/>
                      </a:lnTo>
                      <a:lnTo>
                        <a:pt x="11" y="29"/>
                      </a:lnTo>
                      <a:lnTo>
                        <a:pt x="14" y="29"/>
                      </a:lnTo>
                    </a:path>
                  </a:pathLst>
                </a:custGeom>
                <a:solidFill>
                  <a:srgbClr val="ff7f00"/>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398" name=""/>
                <p:cNvSpPr/>
                <p:nvPr/>
              </p:nvSpPr>
              <p:spPr>
                <a:xfrm>
                  <a:off x="6743880" y="3998520"/>
                  <a:ext cx="39600" cy="41400"/>
                </a:xfrm>
                <a:custGeom>
                  <a:avLst/>
                  <a:gdLst/>
                  <a:ahLst/>
                  <a:rect l="l" t="t" r="r" b="b"/>
                  <a:pathLst>
                    <a:path w="29" h="30">
                      <a:moveTo>
                        <a:pt x="14" y="29"/>
                      </a:moveTo>
                      <a:lnTo>
                        <a:pt x="16" y="29"/>
                      </a:lnTo>
                      <a:lnTo>
                        <a:pt x="19" y="27"/>
                      </a:lnTo>
                      <a:lnTo>
                        <a:pt x="21" y="27"/>
                      </a:lnTo>
                      <a:lnTo>
                        <a:pt x="23" y="25"/>
                      </a:lnTo>
                      <a:lnTo>
                        <a:pt x="25" y="23"/>
                      </a:lnTo>
                      <a:lnTo>
                        <a:pt x="26" y="20"/>
                      </a:lnTo>
                      <a:lnTo>
                        <a:pt x="26" y="18"/>
                      </a:lnTo>
                      <a:lnTo>
                        <a:pt x="28" y="14"/>
                      </a:lnTo>
                      <a:lnTo>
                        <a:pt x="26" y="12"/>
                      </a:lnTo>
                      <a:lnTo>
                        <a:pt x="26" y="9"/>
                      </a:lnTo>
                      <a:lnTo>
                        <a:pt x="25" y="7"/>
                      </a:lnTo>
                      <a:lnTo>
                        <a:pt x="23" y="5"/>
                      </a:lnTo>
                      <a:lnTo>
                        <a:pt x="21" y="3"/>
                      </a:lnTo>
                      <a:lnTo>
                        <a:pt x="19" y="2"/>
                      </a:lnTo>
                      <a:lnTo>
                        <a:pt x="16" y="0"/>
                      </a:lnTo>
                      <a:lnTo>
                        <a:pt x="14" y="0"/>
                      </a:lnTo>
                      <a:lnTo>
                        <a:pt x="11" y="0"/>
                      </a:lnTo>
                      <a:lnTo>
                        <a:pt x="9" y="2"/>
                      </a:lnTo>
                      <a:lnTo>
                        <a:pt x="5" y="3"/>
                      </a:lnTo>
                      <a:lnTo>
                        <a:pt x="4" y="5"/>
                      </a:lnTo>
                      <a:lnTo>
                        <a:pt x="2" y="7"/>
                      </a:lnTo>
                      <a:lnTo>
                        <a:pt x="0" y="9"/>
                      </a:lnTo>
                      <a:lnTo>
                        <a:pt x="0" y="12"/>
                      </a:lnTo>
                      <a:lnTo>
                        <a:pt x="0" y="14"/>
                      </a:lnTo>
                      <a:lnTo>
                        <a:pt x="0" y="18"/>
                      </a:lnTo>
                      <a:lnTo>
                        <a:pt x="0" y="20"/>
                      </a:lnTo>
                      <a:lnTo>
                        <a:pt x="2" y="23"/>
                      </a:lnTo>
                      <a:lnTo>
                        <a:pt x="4" y="25"/>
                      </a:lnTo>
                      <a:lnTo>
                        <a:pt x="5" y="27"/>
                      </a:lnTo>
                      <a:lnTo>
                        <a:pt x="9" y="27"/>
                      </a:lnTo>
                      <a:lnTo>
                        <a:pt x="11" y="29"/>
                      </a:lnTo>
                      <a:lnTo>
                        <a:pt x="14" y="29"/>
                      </a:lnTo>
                    </a:path>
                  </a:pathLst>
                </a:custGeom>
                <a:noFill/>
                <a:ln cap="rnd" w="12600">
                  <a:solidFill>
                    <a:srgbClr val="000000"/>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399" name=""/>
                <p:cNvSpPr/>
                <p:nvPr/>
              </p:nvSpPr>
              <p:spPr>
                <a:xfrm>
                  <a:off x="7718400" y="4476600"/>
                  <a:ext cx="41400" cy="41040"/>
                </a:xfrm>
                <a:custGeom>
                  <a:avLst/>
                  <a:gdLst/>
                  <a:ahLst/>
                  <a:rect l="l" t="t" r="r" b="b"/>
                  <a:pathLst>
                    <a:path w="30" h="30">
                      <a:moveTo>
                        <a:pt x="15" y="29"/>
                      </a:moveTo>
                      <a:lnTo>
                        <a:pt x="18" y="29"/>
                      </a:lnTo>
                      <a:lnTo>
                        <a:pt x="20" y="27"/>
                      </a:lnTo>
                      <a:lnTo>
                        <a:pt x="22" y="25"/>
                      </a:lnTo>
                      <a:lnTo>
                        <a:pt x="25" y="24"/>
                      </a:lnTo>
                      <a:lnTo>
                        <a:pt x="25" y="22"/>
                      </a:lnTo>
                      <a:lnTo>
                        <a:pt x="27" y="20"/>
                      </a:lnTo>
                      <a:lnTo>
                        <a:pt x="29" y="16"/>
                      </a:lnTo>
                      <a:lnTo>
                        <a:pt x="29" y="15"/>
                      </a:lnTo>
                      <a:lnTo>
                        <a:pt x="29" y="11"/>
                      </a:lnTo>
                      <a:lnTo>
                        <a:pt x="27" y="9"/>
                      </a:lnTo>
                      <a:lnTo>
                        <a:pt x="25" y="5"/>
                      </a:lnTo>
                      <a:lnTo>
                        <a:pt x="25" y="4"/>
                      </a:lnTo>
                      <a:lnTo>
                        <a:pt x="22" y="2"/>
                      </a:lnTo>
                      <a:lnTo>
                        <a:pt x="20" y="2"/>
                      </a:lnTo>
                      <a:lnTo>
                        <a:pt x="18" y="0"/>
                      </a:lnTo>
                      <a:lnTo>
                        <a:pt x="15" y="0"/>
                      </a:lnTo>
                      <a:lnTo>
                        <a:pt x="11" y="0"/>
                      </a:lnTo>
                      <a:lnTo>
                        <a:pt x="9" y="2"/>
                      </a:lnTo>
                      <a:lnTo>
                        <a:pt x="7" y="2"/>
                      </a:lnTo>
                      <a:lnTo>
                        <a:pt x="4" y="4"/>
                      </a:lnTo>
                      <a:lnTo>
                        <a:pt x="2" y="5"/>
                      </a:lnTo>
                      <a:lnTo>
                        <a:pt x="2" y="9"/>
                      </a:lnTo>
                      <a:lnTo>
                        <a:pt x="0" y="11"/>
                      </a:lnTo>
                      <a:lnTo>
                        <a:pt x="0" y="15"/>
                      </a:lnTo>
                      <a:lnTo>
                        <a:pt x="0" y="16"/>
                      </a:lnTo>
                      <a:lnTo>
                        <a:pt x="2" y="20"/>
                      </a:lnTo>
                      <a:lnTo>
                        <a:pt x="2" y="22"/>
                      </a:lnTo>
                      <a:lnTo>
                        <a:pt x="4" y="24"/>
                      </a:lnTo>
                      <a:lnTo>
                        <a:pt x="7" y="25"/>
                      </a:lnTo>
                      <a:lnTo>
                        <a:pt x="9" y="27"/>
                      </a:lnTo>
                      <a:lnTo>
                        <a:pt x="11" y="29"/>
                      </a:lnTo>
                      <a:lnTo>
                        <a:pt x="15" y="29"/>
                      </a:lnTo>
                    </a:path>
                  </a:pathLst>
                </a:custGeom>
                <a:solidFill>
                  <a:srgbClr val="ff7f00"/>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400" name=""/>
                <p:cNvSpPr/>
                <p:nvPr/>
              </p:nvSpPr>
              <p:spPr>
                <a:xfrm>
                  <a:off x="7718400" y="4476600"/>
                  <a:ext cx="41400" cy="41040"/>
                </a:xfrm>
                <a:custGeom>
                  <a:avLst/>
                  <a:gdLst/>
                  <a:ahLst/>
                  <a:rect l="l" t="t" r="r" b="b"/>
                  <a:pathLst>
                    <a:path w="30" h="30">
                      <a:moveTo>
                        <a:pt x="15" y="29"/>
                      </a:moveTo>
                      <a:lnTo>
                        <a:pt x="18" y="29"/>
                      </a:lnTo>
                      <a:lnTo>
                        <a:pt x="20" y="27"/>
                      </a:lnTo>
                      <a:lnTo>
                        <a:pt x="22" y="25"/>
                      </a:lnTo>
                      <a:lnTo>
                        <a:pt x="25" y="24"/>
                      </a:lnTo>
                      <a:lnTo>
                        <a:pt x="25" y="22"/>
                      </a:lnTo>
                      <a:lnTo>
                        <a:pt x="27" y="20"/>
                      </a:lnTo>
                      <a:lnTo>
                        <a:pt x="29" y="16"/>
                      </a:lnTo>
                      <a:lnTo>
                        <a:pt x="29" y="15"/>
                      </a:lnTo>
                      <a:lnTo>
                        <a:pt x="29" y="11"/>
                      </a:lnTo>
                      <a:lnTo>
                        <a:pt x="27" y="9"/>
                      </a:lnTo>
                      <a:lnTo>
                        <a:pt x="25" y="5"/>
                      </a:lnTo>
                      <a:lnTo>
                        <a:pt x="25" y="4"/>
                      </a:lnTo>
                      <a:lnTo>
                        <a:pt x="22" y="2"/>
                      </a:lnTo>
                      <a:lnTo>
                        <a:pt x="20" y="2"/>
                      </a:lnTo>
                      <a:lnTo>
                        <a:pt x="18" y="0"/>
                      </a:lnTo>
                      <a:lnTo>
                        <a:pt x="15" y="0"/>
                      </a:lnTo>
                      <a:lnTo>
                        <a:pt x="11" y="0"/>
                      </a:lnTo>
                      <a:lnTo>
                        <a:pt x="9" y="2"/>
                      </a:lnTo>
                      <a:lnTo>
                        <a:pt x="7" y="2"/>
                      </a:lnTo>
                      <a:lnTo>
                        <a:pt x="4" y="4"/>
                      </a:lnTo>
                      <a:lnTo>
                        <a:pt x="2" y="5"/>
                      </a:lnTo>
                      <a:lnTo>
                        <a:pt x="2" y="9"/>
                      </a:lnTo>
                      <a:lnTo>
                        <a:pt x="0" y="11"/>
                      </a:lnTo>
                      <a:lnTo>
                        <a:pt x="0" y="15"/>
                      </a:lnTo>
                      <a:lnTo>
                        <a:pt x="0" y="16"/>
                      </a:lnTo>
                      <a:lnTo>
                        <a:pt x="2" y="20"/>
                      </a:lnTo>
                      <a:lnTo>
                        <a:pt x="2" y="22"/>
                      </a:lnTo>
                      <a:lnTo>
                        <a:pt x="4" y="24"/>
                      </a:lnTo>
                      <a:lnTo>
                        <a:pt x="7" y="25"/>
                      </a:lnTo>
                      <a:lnTo>
                        <a:pt x="9" y="27"/>
                      </a:lnTo>
                      <a:lnTo>
                        <a:pt x="11" y="29"/>
                      </a:lnTo>
                      <a:lnTo>
                        <a:pt x="15" y="29"/>
                      </a:lnTo>
                    </a:path>
                  </a:pathLst>
                </a:custGeom>
                <a:noFill/>
                <a:ln cap="rnd" w="12600">
                  <a:solidFill>
                    <a:srgbClr val="000000"/>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401" name=""/>
                <p:cNvSpPr/>
                <p:nvPr/>
              </p:nvSpPr>
              <p:spPr>
                <a:xfrm>
                  <a:off x="7048440" y="3547800"/>
                  <a:ext cx="41400" cy="42840"/>
                </a:xfrm>
                <a:custGeom>
                  <a:avLst/>
                  <a:gdLst/>
                  <a:ahLst/>
                  <a:rect l="l" t="t" r="r" b="b"/>
                  <a:pathLst>
                    <a:path w="30" h="30">
                      <a:moveTo>
                        <a:pt x="15" y="29"/>
                      </a:moveTo>
                      <a:lnTo>
                        <a:pt x="16" y="29"/>
                      </a:lnTo>
                      <a:lnTo>
                        <a:pt x="20" y="28"/>
                      </a:lnTo>
                      <a:lnTo>
                        <a:pt x="22" y="26"/>
                      </a:lnTo>
                      <a:lnTo>
                        <a:pt x="24" y="24"/>
                      </a:lnTo>
                      <a:lnTo>
                        <a:pt x="25" y="22"/>
                      </a:lnTo>
                      <a:lnTo>
                        <a:pt x="27" y="20"/>
                      </a:lnTo>
                      <a:lnTo>
                        <a:pt x="29" y="17"/>
                      </a:lnTo>
                      <a:lnTo>
                        <a:pt x="29" y="15"/>
                      </a:lnTo>
                      <a:lnTo>
                        <a:pt x="29" y="11"/>
                      </a:lnTo>
                      <a:lnTo>
                        <a:pt x="27" y="9"/>
                      </a:lnTo>
                      <a:lnTo>
                        <a:pt x="25" y="6"/>
                      </a:lnTo>
                      <a:lnTo>
                        <a:pt x="24" y="4"/>
                      </a:lnTo>
                      <a:lnTo>
                        <a:pt x="22" y="2"/>
                      </a:lnTo>
                      <a:lnTo>
                        <a:pt x="20" y="0"/>
                      </a:lnTo>
                      <a:lnTo>
                        <a:pt x="16" y="0"/>
                      </a:lnTo>
                      <a:lnTo>
                        <a:pt x="15" y="0"/>
                      </a:lnTo>
                      <a:lnTo>
                        <a:pt x="11" y="0"/>
                      </a:lnTo>
                      <a:lnTo>
                        <a:pt x="9" y="0"/>
                      </a:lnTo>
                      <a:lnTo>
                        <a:pt x="5" y="2"/>
                      </a:lnTo>
                      <a:lnTo>
                        <a:pt x="4" y="4"/>
                      </a:lnTo>
                      <a:lnTo>
                        <a:pt x="2" y="6"/>
                      </a:lnTo>
                      <a:lnTo>
                        <a:pt x="0" y="9"/>
                      </a:lnTo>
                      <a:lnTo>
                        <a:pt x="0" y="11"/>
                      </a:lnTo>
                      <a:lnTo>
                        <a:pt x="0" y="15"/>
                      </a:lnTo>
                      <a:lnTo>
                        <a:pt x="0" y="17"/>
                      </a:lnTo>
                      <a:lnTo>
                        <a:pt x="0" y="20"/>
                      </a:lnTo>
                      <a:lnTo>
                        <a:pt x="2" y="22"/>
                      </a:lnTo>
                      <a:lnTo>
                        <a:pt x="4" y="24"/>
                      </a:lnTo>
                      <a:lnTo>
                        <a:pt x="5" y="26"/>
                      </a:lnTo>
                      <a:lnTo>
                        <a:pt x="9" y="28"/>
                      </a:lnTo>
                      <a:lnTo>
                        <a:pt x="11" y="29"/>
                      </a:lnTo>
                      <a:lnTo>
                        <a:pt x="15" y="29"/>
                      </a:lnTo>
                    </a:path>
                  </a:pathLst>
                </a:custGeom>
                <a:solidFill>
                  <a:srgbClr val="ff7f00"/>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402" name=""/>
                <p:cNvSpPr/>
                <p:nvPr/>
              </p:nvSpPr>
              <p:spPr>
                <a:xfrm>
                  <a:off x="7048440" y="3547800"/>
                  <a:ext cx="41400" cy="42840"/>
                </a:xfrm>
                <a:custGeom>
                  <a:avLst/>
                  <a:gdLst/>
                  <a:ahLst/>
                  <a:rect l="l" t="t" r="r" b="b"/>
                  <a:pathLst>
                    <a:path w="30" h="30">
                      <a:moveTo>
                        <a:pt x="15" y="29"/>
                      </a:moveTo>
                      <a:lnTo>
                        <a:pt x="16" y="29"/>
                      </a:lnTo>
                      <a:lnTo>
                        <a:pt x="20" y="28"/>
                      </a:lnTo>
                      <a:lnTo>
                        <a:pt x="22" y="26"/>
                      </a:lnTo>
                      <a:lnTo>
                        <a:pt x="24" y="24"/>
                      </a:lnTo>
                      <a:lnTo>
                        <a:pt x="25" y="22"/>
                      </a:lnTo>
                      <a:lnTo>
                        <a:pt x="27" y="20"/>
                      </a:lnTo>
                      <a:lnTo>
                        <a:pt x="29" y="17"/>
                      </a:lnTo>
                      <a:lnTo>
                        <a:pt x="29" y="15"/>
                      </a:lnTo>
                      <a:lnTo>
                        <a:pt x="29" y="11"/>
                      </a:lnTo>
                      <a:lnTo>
                        <a:pt x="27" y="9"/>
                      </a:lnTo>
                      <a:lnTo>
                        <a:pt x="25" y="6"/>
                      </a:lnTo>
                      <a:lnTo>
                        <a:pt x="24" y="4"/>
                      </a:lnTo>
                      <a:lnTo>
                        <a:pt x="22" y="2"/>
                      </a:lnTo>
                      <a:lnTo>
                        <a:pt x="20" y="0"/>
                      </a:lnTo>
                      <a:lnTo>
                        <a:pt x="16" y="0"/>
                      </a:lnTo>
                      <a:lnTo>
                        <a:pt x="15" y="0"/>
                      </a:lnTo>
                      <a:lnTo>
                        <a:pt x="11" y="0"/>
                      </a:lnTo>
                      <a:lnTo>
                        <a:pt x="9" y="0"/>
                      </a:lnTo>
                      <a:lnTo>
                        <a:pt x="5" y="2"/>
                      </a:lnTo>
                      <a:lnTo>
                        <a:pt x="4" y="4"/>
                      </a:lnTo>
                      <a:lnTo>
                        <a:pt x="2" y="6"/>
                      </a:lnTo>
                      <a:lnTo>
                        <a:pt x="0" y="9"/>
                      </a:lnTo>
                      <a:lnTo>
                        <a:pt x="0" y="11"/>
                      </a:lnTo>
                      <a:lnTo>
                        <a:pt x="0" y="15"/>
                      </a:lnTo>
                      <a:lnTo>
                        <a:pt x="0" y="17"/>
                      </a:lnTo>
                      <a:lnTo>
                        <a:pt x="0" y="20"/>
                      </a:lnTo>
                      <a:lnTo>
                        <a:pt x="2" y="22"/>
                      </a:lnTo>
                      <a:lnTo>
                        <a:pt x="4" y="24"/>
                      </a:lnTo>
                      <a:lnTo>
                        <a:pt x="5" y="26"/>
                      </a:lnTo>
                      <a:lnTo>
                        <a:pt x="9" y="28"/>
                      </a:lnTo>
                      <a:lnTo>
                        <a:pt x="11" y="29"/>
                      </a:lnTo>
                      <a:lnTo>
                        <a:pt x="15" y="29"/>
                      </a:lnTo>
                    </a:path>
                  </a:pathLst>
                </a:custGeom>
                <a:noFill/>
                <a:ln cap="rnd" w="12600">
                  <a:solidFill>
                    <a:srgbClr val="000000"/>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403" name=""/>
                <p:cNvSpPr/>
                <p:nvPr/>
              </p:nvSpPr>
              <p:spPr>
                <a:xfrm>
                  <a:off x="3218040" y="4667040"/>
                  <a:ext cx="42840" cy="38160"/>
                </a:xfrm>
                <a:custGeom>
                  <a:avLst/>
                  <a:gdLst/>
                  <a:ahLst/>
                  <a:rect l="l" t="t" r="r" b="b"/>
                  <a:pathLst>
                    <a:path w="30" h="28">
                      <a:moveTo>
                        <a:pt x="15" y="27"/>
                      </a:moveTo>
                      <a:lnTo>
                        <a:pt x="18" y="27"/>
                      </a:lnTo>
                      <a:lnTo>
                        <a:pt x="20" y="27"/>
                      </a:lnTo>
                      <a:lnTo>
                        <a:pt x="22" y="25"/>
                      </a:lnTo>
                      <a:lnTo>
                        <a:pt x="25" y="23"/>
                      </a:lnTo>
                      <a:lnTo>
                        <a:pt x="27" y="22"/>
                      </a:lnTo>
                      <a:lnTo>
                        <a:pt x="27" y="18"/>
                      </a:lnTo>
                      <a:lnTo>
                        <a:pt x="29" y="16"/>
                      </a:lnTo>
                      <a:lnTo>
                        <a:pt x="29" y="12"/>
                      </a:lnTo>
                      <a:lnTo>
                        <a:pt x="29" y="11"/>
                      </a:lnTo>
                      <a:lnTo>
                        <a:pt x="27" y="7"/>
                      </a:lnTo>
                      <a:lnTo>
                        <a:pt x="27" y="5"/>
                      </a:lnTo>
                      <a:lnTo>
                        <a:pt x="25" y="3"/>
                      </a:lnTo>
                      <a:lnTo>
                        <a:pt x="22" y="1"/>
                      </a:lnTo>
                      <a:lnTo>
                        <a:pt x="20" y="0"/>
                      </a:lnTo>
                      <a:lnTo>
                        <a:pt x="18" y="0"/>
                      </a:lnTo>
                      <a:lnTo>
                        <a:pt x="15" y="0"/>
                      </a:lnTo>
                      <a:lnTo>
                        <a:pt x="11" y="0"/>
                      </a:lnTo>
                      <a:lnTo>
                        <a:pt x="10" y="0"/>
                      </a:lnTo>
                      <a:lnTo>
                        <a:pt x="8" y="1"/>
                      </a:lnTo>
                      <a:lnTo>
                        <a:pt x="4" y="3"/>
                      </a:lnTo>
                      <a:lnTo>
                        <a:pt x="4" y="5"/>
                      </a:lnTo>
                      <a:lnTo>
                        <a:pt x="2" y="7"/>
                      </a:lnTo>
                      <a:lnTo>
                        <a:pt x="0" y="11"/>
                      </a:lnTo>
                      <a:lnTo>
                        <a:pt x="0" y="12"/>
                      </a:lnTo>
                      <a:lnTo>
                        <a:pt x="0" y="16"/>
                      </a:lnTo>
                      <a:lnTo>
                        <a:pt x="2" y="18"/>
                      </a:lnTo>
                      <a:lnTo>
                        <a:pt x="4" y="22"/>
                      </a:lnTo>
                      <a:lnTo>
                        <a:pt x="4" y="23"/>
                      </a:lnTo>
                      <a:lnTo>
                        <a:pt x="8" y="25"/>
                      </a:lnTo>
                      <a:lnTo>
                        <a:pt x="10" y="27"/>
                      </a:lnTo>
                      <a:lnTo>
                        <a:pt x="11" y="27"/>
                      </a:lnTo>
                      <a:lnTo>
                        <a:pt x="15" y="27"/>
                      </a:lnTo>
                    </a:path>
                  </a:pathLst>
                </a:custGeom>
                <a:solidFill>
                  <a:srgbClr val="ff7f00"/>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404" name=""/>
                <p:cNvSpPr/>
                <p:nvPr/>
              </p:nvSpPr>
              <p:spPr>
                <a:xfrm>
                  <a:off x="3218040" y="4667040"/>
                  <a:ext cx="42840" cy="38160"/>
                </a:xfrm>
                <a:custGeom>
                  <a:avLst/>
                  <a:gdLst/>
                  <a:ahLst/>
                  <a:rect l="l" t="t" r="r" b="b"/>
                  <a:pathLst>
                    <a:path w="30" h="28">
                      <a:moveTo>
                        <a:pt x="15" y="27"/>
                      </a:moveTo>
                      <a:lnTo>
                        <a:pt x="18" y="27"/>
                      </a:lnTo>
                      <a:lnTo>
                        <a:pt x="20" y="27"/>
                      </a:lnTo>
                      <a:lnTo>
                        <a:pt x="22" y="25"/>
                      </a:lnTo>
                      <a:lnTo>
                        <a:pt x="25" y="23"/>
                      </a:lnTo>
                      <a:lnTo>
                        <a:pt x="27" y="22"/>
                      </a:lnTo>
                      <a:lnTo>
                        <a:pt x="27" y="18"/>
                      </a:lnTo>
                      <a:lnTo>
                        <a:pt x="29" y="16"/>
                      </a:lnTo>
                      <a:lnTo>
                        <a:pt x="29" y="12"/>
                      </a:lnTo>
                      <a:lnTo>
                        <a:pt x="29" y="11"/>
                      </a:lnTo>
                      <a:lnTo>
                        <a:pt x="27" y="7"/>
                      </a:lnTo>
                      <a:lnTo>
                        <a:pt x="27" y="5"/>
                      </a:lnTo>
                      <a:lnTo>
                        <a:pt x="25" y="3"/>
                      </a:lnTo>
                      <a:lnTo>
                        <a:pt x="22" y="1"/>
                      </a:lnTo>
                      <a:lnTo>
                        <a:pt x="20" y="0"/>
                      </a:lnTo>
                      <a:lnTo>
                        <a:pt x="18" y="0"/>
                      </a:lnTo>
                      <a:lnTo>
                        <a:pt x="15" y="0"/>
                      </a:lnTo>
                      <a:lnTo>
                        <a:pt x="11" y="0"/>
                      </a:lnTo>
                      <a:lnTo>
                        <a:pt x="10" y="0"/>
                      </a:lnTo>
                      <a:lnTo>
                        <a:pt x="8" y="1"/>
                      </a:lnTo>
                      <a:lnTo>
                        <a:pt x="4" y="3"/>
                      </a:lnTo>
                      <a:lnTo>
                        <a:pt x="4" y="5"/>
                      </a:lnTo>
                      <a:lnTo>
                        <a:pt x="2" y="7"/>
                      </a:lnTo>
                      <a:lnTo>
                        <a:pt x="0" y="11"/>
                      </a:lnTo>
                      <a:lnTo>
                        <a:pt x="0" y="12"/>
                      </a:lnTo>
                      <a:lnTo>
                        <a:pt x="0" y="16"/>
                      </a:lnTo>
                      <a:lnTo>
                        <a:pt x="2" y="18"/>
                      </a:lnTo>
                      <a:lnTo>
                        <a:pt x="4" y="22"/>
                      </a:lnTo>
                      <a:lnTo>
                        <a:pt x="4" y="23"/>
                      </a:lnTo>
                      <a:lnTo>
                        <a:pt x="8" y="25"/>
                      </a:lnTo>
                      <a:lnTo>
                        <a:pt x="10" y="27"/>
                      </a:lnTo>
                      <a:lnTo>
                        <a:pt x="11" y="27"/>
                      </a:lnTo>
                      <a:lnTo>
                        <a:pt x="15" y="27"/>
                      </a:lnTo>
                    </a:path>
                  </a:pathLst>
                </a:custGeom>
                <a:noFill/>
                <a:ln cap="rnd" w="12600">
                  <a:solidFill>
                    <a:srgbClr val="0000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405" name=""/>
                <p:cNvSpPr/>
                <p:nvPr/>
              </p:nvSpPr>
              <p:spPr>
                <a:xfrm>
                  <a:off x="2027160" y="2631600"/>
                  <a:ext cx="41400" cy="41400"/>
                </a:xfrm>
                <a:custGeom>
                  <a:avLst/>
                  <a:gdLst/>
                  <a:ahLst/>
                  <a:rect l="l" t="t" r="r" b="b"/>
                  <a:pathLst>
                    <a:path w="29" h="30">
                      <a:moveTo>
                        <a:pt x="14" y="29"/>
                      </a:moveTo>
                      <a:lnTo>
                        <a:pt x="17" y="29"/>
                      </a:lnTo>
                      <a:lnTo>
                        <a:pt x="19" y="29"/>
                      </a:lnTo>
                      <a:lnTo>
                        <a:pt x="23" y="27"/>
                      </a:lnTo>
                      <a:lnTo>
                        <a:pt x="24" y="26"/>
                      </a:lnTo>
                      <a:lnTo>
                        <a:pt x="26" y="24"/>
                      </a:lnTo>
                      <a:lnTo>
                        <a:pt x="28" y="22"/>
                      </a:lnTo>
                      <a:lnTo>
                        <a:pt x="28" y="18"/>
                      </a:lnTo>
                      <a:lnTo>
                        <a:pt x="28" y="16"/>
                      </a:lnTo>
                      <a:lnTo>
                        <a:pt x="28" y="13"/>
                      </a:lnTo>
                      <a:lnTo>
                        <a:pt x="28" y="9"/>
                      </a:lnTo>
                      <a:lnTo>
                        <a:pt x="26" y="7"/>
                      </a:lnTo>
                      <a:lnTo>
                        <a:pt x="24" y="5"/>
                      </a:lnTo>
                      <a:lnTo>
                        <a:pt x="23" y="4"/>
                      </a:lnTo>
                      <a:lnTo>
                        <a:pt x="19" y="2"/>
                      </a:lnTo>
                      <a:lnTo>
                        <a:pt x="17" y="2"/>
                      </a:lnTo>
                      <a:lnTo>
                        <a:pt x="14" y="0"/>
                      </a:lnTo>
                      <a:lnTo>
                        <a:pt x="12" y="2"/>
                      </a:lnTo>
                      <a:lnTo>
                        <a:pt x="7" y="2"/>
                      </a:lnTo>
                      <a:lnTo>
                        <a:pt x="5" y="4"/>
                      </a:lnTo>
                      <a:lnTo>
                        <a:pt x="4" y="5"/>
                      </a:lnTo>
                      <a:lnTo>
                        <a:pt x="2" y="7"/>
                      </a:lnTo>
                      <a:lnTo>
                        <a:pt x="0" y="9"/>
                      </a:lnTo>
                      <a:lnTo>
                        <a:pt x="0" y="13"/>
                      </a:lnTo>
                      <a:lnTo>
                        <a:pt x="0" y="16"/>
                      </a:lnTo>
                      <a:lnTo>
                        <a:pt x="0" y="18"/>
                      </a:lnTo>
                      <a:lnTo>
                        <a:pt x="0" y="22"/>
                      </a:lnTo>
                      <a:lnTo>
                        <a:pt x="2" y="24"/>
                      </a:lnTo>
                      <a:lnTo>
                        <a:pt x="4" y="26"/>
                      </a:lnTo>
                      <a:lnTo>
                        <a:pt x="5" y="27"/>
                      </a:lnTo>
                      <a:lnTo>
                        <a:pt x="7" y="29"/>
                      </a:lnTo>
                      <a:lnTo>
                        <a:pt x="12" y="29"/>
                      </a:lnTo>
                      <a:lnTo>
                        <a:pt x="14" y="29"/>
                      </a:lnTo>
                    </a:path>
                  </a:pathLst>
                </a:custGeom>
                <a:solidFill>
                  <a:srgbClr val="ff7f00"/>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406" name=""/>
                <p:cNvSpPr/>
                <p:nvPr/>
              </p:nvSpPr>
              <p:spPr>
                <a:xfrm>
                  <a:off x="2027160" y="2631600"/>
                  <a:ext cx="41400" cy="41400"/>
                </a:xfrm>
                <a:custGeom>
                  <a:avLst/>
                  <a:gdLst/>
                  <a:ahLst/>
                  <a:rect l="l" t="t" r="r" b="b"/>
                  <a:pathLst>
                    <a:path w="29" h="30">
                      <a:moveTo>
                        <a:pt x="14" y="29"/>
                      </a:moveTo>
                      <a:lnTo>
                        <a:pt x="17" y="29"/>
                      </a:lnTo>
                      <a:lnTo>
                        <a:pt x="19" y="29"/>
                      </a:lnTo>
                      <a:lnTo>
                        <a:pt x="23" y="27"/>
                      </a:lnTo>
                      <a:lnTo>
                        <a:pt x="24" y="26"/>
                      </a:lnTo>
                      <a:lnTo>
                        <a:pt x="26" y="24"/>
                      </a:lnTo>
                      <a:lnTo>
                        <a:pt x="28" y="22"/>
                      </a:lnTo>
                      <a:lnTo>
                        <a:pt x="28" y="18"/>
                      </a:lnTo>
                      <a:lnTo>
                        <a:pt x="28" y="16"/>
                      </a:lnTo>
                      <a:lnTo>
                        <a:pt x="28" y="13"/>
                      </a:lnTo>
                      <a:lnTo>
                        <a:pt x="28" y="9"/>
                      </a:lnTo>
                      <a:lnTo>
                        <a:pt x="26" y="7"/>
                      </a:lnTo>
                      <a:lnTo>
                        <a:pt x="24" y="5"/>
                      </a:lnTo>
                      <a:lnTo>
                        <a:pt x="23" y="4"/>
                      </a:lnTo>
                      <a:lnTo>
                        <a:pt x="19" y="2"/>
                      </a:lnTo>
                      <a:lnTo>
                        <a:pt x="17" y="2"/>
                      </a:lnTo>
                      <a:lnTo>
                        <a:pt x="14" y="0"/>
                      </a:lnTo>
                      <a:lnTo>
                        <a:pt x="12" y="2"/>
                      </a:lnTo>
                      <a:lnTo>
                        <a:pt x="7" y="2"/>
                      </a:lnTo>
                      <a:lnTo>
                        <a:pt x="5" y="4"/>
                      </a:lnTo>
                      <a:lnTo>
                        <a:pt x="4" y="5"/>
                      </a:lnTo>
                      <a:lnTo>
                        <a:pt x="2" y="7"/>
                      </a:lnTo>
                      <a:lnTo>
                        <a:pt x="0" y="9"/>
                      </a:lnTo>
                      <a:lnTo>
                        <a:pt x="0" y="13"/>
                      </a:lnTo>
                      <a:lnTo>
                        <a:pt x="0" y="16"/>
                      </a:lnTo>
                      <a:lnTo>
                        <a:pt x="0" y="18"/>
                      </a:lnTo>
                      <a:lnTo>
                        <a:pt x="0" y="22"/>
                      </a:lnTo>
                      <a:lnTo>
                        <a:pt x="2" y="24"/>
                      </a:lnTo>
                      <a:lnTo>
                        <a:pt x="4" y="26"/>
                      </a:lnTo>
                      <a:lnTo>
                        <a:pt x="5" y="27"/>
                      </a:lnTo>
                      <a:lnTo>
                        <a:pt x="7" y="29"/>
                      </a:lnTo>
                      <a:lnTo>
                        <a:pt x="12" y="29"/>
                      </a:lnTo>
                      <a:lnTo>
                        <a:pt x="14" y="29"/>
                      </a:lnTo>
                    </a:path>
                  </a:pathLst>
                </a:custGeom>
                <a:noFill/>
                <a:ln cap="rnd" w="12600">
                  <a:solidFill>
                    <a:srgbClr val="000000"/>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407" name=""/>
                <p:cNvSpPr/>
                <p:nvPr/>
              </p:nvSpPr>
              <p:spPr>
                <a:xfrm>
                  <a:off x="4651560" y="2955600"/>
                  <a:ext cx="44280" cy="42840"/>
                </a:xfrm>
                <a:custGeom>
                  <a:avLst/>
                  <a:gdLst/>
                  <a:ahLst/>
                  <a:rect l="l" t="t" r="r" b="b"/>
                  <a:pathLst>
                    <a:path w="31" h="30">
                      <a:moveTo>
                        <a:pt x="17" y="29"/>
                      </a:moveTo>
                      <a:lnTo>
                        <a:pt x="19" y="29"/>
                      </a:lnTo>
                      <a:lnTo>
                        <a:pt x="23" y="27"/>
                      </a:lnTo>
                      <a:lnTo>
                        <a:pt x="25" y="27"/>
                      </a:lnTo>
                      <a:lnTo>
                        <a:pt x="26" y="26"/>
                      </a:lnTo>
                      <a:lnTo>
                        <a:pt x="28" y="24"/>
                      </a:lnTo>
                      <a:lnTo>
                        <a:pt x="30" y="20"/>
                      </a:lnTo>
                      <a:lnTo>
                        <a:pt x="30" y="18"/>
                      </a:lnTo>
                      <a:lnTo>
                        <a:pt x="30" y="15"/>
                      </a:lnTo>
                      <a:lnTo>
                        <a:pt x="30" y="13"/>
                      </a:lnTo>
                      <a:lnTo>
                        <a:pt x="30" y="9"/>
                      </a:lnTo>
                      <a:lnTo>
                        <a:pt x="28" y="7"/>
                      </a:lnTo>
                      <a:lnTo>
                        <a:pt x="26" y="6"/>
                      </a:lnTo>
                      <a:lnTo>
                        <a:pt x="25" y="4"/>
                      </a:lnTo>
                      <a:lnTo>
                        <a:pt x="23" y="2"/>
                      </a:lnTo>
                      <a:lnTo>
                        <a:pt x="19" y="2"/>
                      </a:lnTo>
                      <a:lnTo>
                        <a:pt x="17" y="0"/>
                      </a:lnTo>
                      <a:lnTo>
                        <a:pt x="13" y="2"/>
                      </a:lnTo>
                      <a:lnTo>
                        <a:pt x="9" y="2"/>
                      </a:lnTo>
                      <a:lnTo>
                        <a:pt x="7" y="4"/>
                      </a:lnTo>
                      <a:lnTo>
                        <a:pt x="5" y="6"/>
                      </a:lnTo>
                      <a:lnTo>
                        <a:pt x="4" y="7"/>
                      </a:lnTo>
                      <a:lnTo>
                        <a:pt x="2" y="9"/>
                      </a:lnTo>
                      <a:lnTo>
                        <a:pt x="2" y="13"/>
                      </a:lnTo>
                      <a:lnTo>
                        <a:pt x="0" y="15"/>
                      </a:lnTo>
                      <a:lnTo>
                        <a:pt x="2" y="18"/>
                      </a:lnTo>
                      <a:lnTo>
                        <a:pt x="2" y="20"/>
                      </a:lnTo>
                      <a:lnTo>
                        <a:pt x="4" y="24"/>
                      </a:lnTo>
                      <a:lnTo>
                        <a:pt x="5" y="26"/>
                      </a:lnTo>
                      <a:lnTo>
                        <a:pt x="7" y="27"/>
                      </a:lnTo>
                      <a:lnTo>
                        <a:pt x="9" y="27"/>
                      </a:lnTo>
                      <a:lnTo>
                        <a:pt x="13" y="29"/>
                      </a:lnTo>
                      <a:lnTo>
                        <a:pt x="17" y="29"/>
                      </a:lnTo>
                    </a:path>
                  </a:pathLst>
                </a:custGeom>
                <a:solidFill>
                  <a:srgbClr val="4000ff"/>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408" name=""/>
                <p:cNvSpPr/>
                <p:nvPr/>
              </p:nvSpPr>
              <p:spPr>
                <a:xfrm>
                  <a:off x="4651560" y="2955600"/>
                  <a:ext cx="44280" cy="42840"/>
                </a:xfrm>
                <a:custGeom>
                  <a:avLst/>
                  <a:gdLst/>
                  <a:ahLst/>
                  <a:rect l="l" t="t" r="r" b="b"/>
                  <a:pathLst>
                    <a:path w="31" h="30">
                      <a:moveTo>
                        <a:pt x="17" y="29"/>
                      </a:moveTo>
                      <a:lnTo>
                        <a:pt x="19" y="29"/>
                      </a:lnTo>
                      <a:lnTo>
                        <a:pt x="23" y="27"/>
                      </a:lnTo>
                      <a:lnTo>
                        <a:pt x="25" y="27"/>
                      </a:lnTo>
                      <a:lnTo>
                        <a:pt x="26" y="26"/>
                      </a:lnTo>
                      <a:lnTo>
                        <a:pt x="28" y="24"/>
                      </a:lnTo>
                      <a:lnTo>
                        <a:pt x="30" y="20"/>
                      </a:lnTo>
                      <a:lnTo>
                        <a:pt x="30" y="18"/>
                      </a:lnTo>
                      <a:lnTo>
                        <a:pt x="30" y="15"/>
                      </a:lnTo>
                      <a:lnTo>
                        <a:pt x="30" y="13"/>
                      </a:lnTo>
                      <a:lnTo>
                        <a:pt x="30" y="9"/>
                      </a:lnTo>
                      <a:lnTo>
                        <a:pt x="28" y="7"/>
                      </a:lnTo>
                      <a:lnTo>
                        <a:pt x="26" y="6"/>
                      </a:lnTo>
                      <a:lnTo>
                        <a:pt x="25" y="4"/>
                      </a:lnTo>
                      <a:lnTo>
                        <a:pt x="23" y="2"/>
                      </a:lnTo>
                      <a:lnTo>
                        <a:pt x="19" y="2"/>
                      </a:lnTo>
                      <a:lnTo>
                        <a:pt x="17" y="0"/>
                      </a:lnTo>
                      <a:lnTo>
                        <a:pt x="13" y="2"/>
                      </a:lnTo>
                      <a:lnTo>
                        <a:pt x="9" y="2"/>
                      </a:lnTo>
                      <a:lnTo>
                        <a:pt x="7" y="4"/>
                      </a:lnTo>
                      <a:lnTo>
                        <a:pt x="5" y="6"/>
                      </a:lnTo>
                      <a:lnTo>
                        <a:pt x="4" y="7"/>
                      </a:lnTo>
                      <a:lnTo>
                        <a:pt x="2" y="9"/>
                      </a:lnTo>
                      <a:lnTo>
                        <a:pt x="2" y="13"/>
                      </a:lnTo>
                      <a:lnTo>
                        <a:pt x="0" y="15"/>
                      </a:lnTo>
                      <a:lnTo>
                        <a:pt x="2" y="18"/>
                      </a:lnTo>
                      <a:lnTo>
                        <a:pt x="2" y="20"/>
                      </a:lnTo>
                      <a:lnTo>
                        <a:pt x="4" y="24"/>
                      </a:lnTo>
                      <a:lnTo>
                        <a:pt x="5" y="26"/>
                      </a:lnTo>
                      <a:lnTo>
                        <a:pt x="7" y="27"/>
                      </a:lnTo>
                      <a:lnTo>
                        <a:pt x="9" y="27"/>
                      </a:lnTo>
                      <a:lnTo>
                        <a:pt x="13" y="29"/>
                      </a:lnTo>
                      <a:lnTo>
                        <a:pt x="17" y="29"/>
                      </a:lnTo>
                    </a:path>
                  </a:pathLst>
                </a:custGeom>
                <a:noFill/>
                <a:ln cap="rnd" w="12600">
                  <a:solidFill>
                    <a:srgbClr val="000000"/>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409" name=""/>
                <p:cNvSpPr/>
                <p:nvPr/>
              </p:nvSpPr>
              <p:spPr>
                <a:xfrm>
                  <a:off x="3460680" y="4385880"/>
                  <a:ext cx="39960" cy="42840"/>
                </a:xfrm>
                <a:custGeom>
                  <a:avLst/>
                  <a:gdLst/>
                  <a:ahLst/>
                  <a:rect l="l" t="t" r="r" b="b"/>
                  <a:pathLst>
                    <a:path w="29" h="31">
                      <a:moveTo>
                        <a:pt x="14" y="30"/>
                      </a:moveTo>
                      <a:lnTo>
                        <a:pt x="16" y="30"/>
                      </a:lnTo>
                      <a:lnTo>
                        <a:pt x="21" y="30"/>
                      </a:lnTo>
                      <a:lnTo>
                        <a:pt x="23" y="28"/>
                      </a:lnTo>
                      <a:lnTo>
                        <a:pt x="24" y="26"/>
                      </a:lnTo>
                      <a:lnTo>
                        <a:pt x="26" y="24"/>
                      </a:lnTo>
                      <a:lnTo>
                        <a:pt x="28" y="20"/>
                      </a:lnTo>
                      <a:lnTo>
                        <a:pt x="28" y="19"/>
                      </a:lnTo>
                      <a:lnTo>
                        <a:pt x="28" y="15"/>
                      </a:lnTo>
                      <a:lnTo>
                        <a:pt x="28" y="13"/>
                      </a:lnTo>
                      <a:lnTo>
                        <a:pt x="28" y="9"/>
                      </a:lnTo>
                      <a:lnTo>
                        <a:pt x="26" y="8"/>
                      </a:lnTo>
                      <a:lnTo>
                        <a:pt x="24" y="6"/>
                      </a:lnTo>
                      <a:lnTo>
                        <a:pt x="23" y="4"/>
                      </a:lnTo>
                      <a:lnTo>
                        <a:pt x="21" y="2"/>
                      </a:lnTo>
                      <a:lnTo>
                        <a:pt x="16" y="2"/>
                      </a:lnTo>
                      <a:lnTo>
                        <a:pt x="14" y="0"/>
                      </a:lnTo>
                      <a:lnTo>
                        <a:pt x="11" y="2"/>
                      </a:lnTo>
                      <a:lnTo>
                        <a:pt x="7" y="2"/>
                      </a:lnTo>
                      <a:lnTo>
                        <a:pt x="5" y="4"/>
                      </a:lnTo>
                      <a:lnTo>
                        <a:pt x="4" y="6"/>
                      </a:lnTo>
                      <a:lnTo>
                        <a:pt x="2" y="8"/>
                      </a:lnTo>
                      <a:lnTo>
                        <a:pt x="0" y="9"/>
                      </a:lnTo>
                      <a:lnTo>
                        <a:pt x="0" y="13"/>
                      </a:lnTo>
                      <a:lnTo>
                        <a:pt x="0" y="15"/>
                      </a:lnTo>
                      <a:lnTo>
                        <a:pt x="0" y="19"/>
                      </a:lnTo>
                      <a:lnTo>
                        <a:pt x="0" y="20"/>
                      </a:lnTo>
                      <a:lnTo>
                        <a:pt x="2" y="24"/>
                      </a:lnTo>
                      <a:lnTo>
                        <a:pt x="4" y="26"/>
                      </a:lnTo>
                      <a:lnTo>
                        <a:pt x="5" y="28"/>
                      </a:lnTo>
                      <a:lnTo>
                        <a:pt x="7" y="30"/>
                      </a:lnTo>
                      <a:lnTo>
                        <a:pt x="11" y="30"/>
                      </a:lnTo>
                      <a:lnTo>
                        <a:pt x="14" y="30"/>
                      </a:lnTo>
                    </a:path>
                  </a:pathLst>
                </a:custGeom>
                <a:solidFill>
                  <a:srgbClr val="4000ff"/>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410" name=""/>
                <p:cNvSpPr/>
                <p:nvPr/>
              </p:nvSpPr>
              <p:spPr>
                <a:xfrm>
                  <a:off x="3460680" y="4385880"/>
                  <a:ext cx="39960" cy="42840"/>
                </a:xfrm>
                <a:custGeom>
                  <a:avLst/>
                  <a:gdLst/>
                  <a:ahLst/>
                  <a:rect l="l" t="t" r="r" b="b"/>
                  <a:pathLst>
                    <a:path w="29" h="31">
                      <a:moveTo>
                        <a:pt x="14" y="30"/>
                      </a:moveTo>
                      <a:lnTo>
                        <a:pt x="16" y="30"/>
                      </a:lnTo>
                      <a:lnTo>
                        <a:pt x="21" y="30"/>
                      </a:lnTo>
                      <a:lnTo>
                        <a:pt x="23" y="28"/>
                      </a:lnTo>
                      <a:lnTo>
                        <a:pt x="24" y="26"/>
                      </a:lnTo>
                      <a:lnTo>
                        <a:pt x="26" y="24"/>
                      </a:lnTo>
                      <a:lnTo>
                        <a:pt x="28" y="20"/>
                      </a:lnTo>
                      <a:lnTo>
                        <a:pt x="28" y="19"/>
                      </a:lnTo>
                      <a:lnTo>
                        <a:pt x="28" y="15"/>
                      </a:lnTo>
                      <a:lnTo>
                        <a:pt x="28" y="13"/>
                      </a:lnTo>
                      <a:lnTo>
                        <a:pt x="28" y="9"/>
                      </a:lnTo>
                      <a:lnTo>
                        <a:pt x="26" y="8"/>
                      </a:lnTo>
                      <a:lnTo>
                        <a:pt x="24" y="6"/>
                      </a:lnTo>
                      <a:lnTo>
                        <a:pt x="23" y="4"/>
                      </a:lnTo>
                      <a:lnTo>
                        <a:pt x="21" y="2"/>
                      </a:lnTo>
                      <a:lnTo>
                        <a:pt x="16" y="2"/>
                      </a:lnTo>
                      <a:lnTo>
                        <a:pt x="14" y="0"/>
                      </a:lnTo>
                      <a:lnTo>
                        <a:pt x="11" y="2"/>
                      </a:lnTo>
                      <a:lnTo>
                        <a:pt x="7" y="2"/>
                      </a:lnTo>
                      <a:lnTo>
                        <a:pt x="5" y="4"/>
                      </a:lnTo>
                      <a:lnTo>
                        <a:pt x="4" y="6"/>
                      </a:lnTo>
                      <a:lnTo>
                        <a:pt x="2" y="8"/>
                      </a:lnTo>
                      <a:lnTo>
                        <a:pt x="0" y="9"/>
                      </a:lnTo>
                      <a:lnTo>
                        <a:pt x="0" y="13"/>
                      </a:lnTo>
                      <a:lnTo>
                        <a:pt x="0" y="15"/>
                      </a:lnTo>
                      <a:lnTo>
                        <a:pt x="0" y="19"/>
                      </a:lnTo>
                      <a:lnTo>
                        <a:pt x="0" y="20"/>
                      </a:lnTo>
                      <a:lnTo>
                        <a:pt x="2" y="24"/>
                      </a:lnTo>
                      <a:lnTo>
                        <a:pt x="4" y="26"/>
                      </a:lnTo>
                      <a:lnTo>
                        <a:pt x="5" y="28"/>
                      </a:lnTo>
                      <a:lnTo>
                        <a:pt x="7" y="30"/>
                      </a:lnTo>
                      <a:lnTo>
                        <a:pt x="11" y="30"/>
                      </a:lnTo>
                      <a:lnTo>
                        <a:pt x="14" y="30"/>
                      </a:lnTo>
                    </a:path>
                  </a:pathLst>
                </a:custGeom>
                <a:noFill/>
                <a:ln cap="rnd" w="12600">
                  <a:solidFill>
                    <a:srgbClr val="000000"/>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411" name=""/>
                <p:cNvSpPr/>
                <p:nvPr/>
              </p:nvSpPr>
              <p:spPr>
                <a:xfrm>
                  <a:off x="3298680" y="4290840"/>
                  <a:ext cx="44640" cy="41040"/>
                </a:xfrm>
                <a:custGeom>
                  <a:avLst/>
                  <a:gdLst/>
                  <a:ahLst/>
                  <a:rect l="l" t="t" r="r" b="b"/>
                  <a:pathLst>
                    <a:path w="31" h="30">
                      <a:moveTo>
                        <a:pt x="15" y="29"/>
                      </a:moveTo>
                      <a:lnTo>
                        <a:pt x="18" y="29"/>
                      </a:lnTo>
                      <a:lnTo>
                        <a:pt x="20" y="27"/>
                      </a:lnTo>
                      <a:lnTo>
                        <a:pt x="25" y="27"/>
                      </a:lnTo>
                      <a:lnTo>
                        <a:pt x="26" y="26"/>
                      </a:lnTo>
                      <a:lnTo>
                        <a:pt x="28" y="22"/>
                      </a:lnTo>
                      <a:lnTo>
                        <a:pt x="28" y="20"/>
                      </a:lnTo>
                      <a:lnTo>
                        <a:pt x="30" y="18"/>
                      </a:lnTo>
                      <a:lnTo>
                        <a:pt x="30" y="15"/>
                      </a:lnTo>
                      <a:lnTo>
                        <a:pt x="30" y="11"/>
                      </a:lnTo>
                      <a:lnTo>
                        <a:pt x="28" y="9"/>
                      </a:lnTo>
                      <a:lnTo>
                        <a:pt x="28" y="7"/>
                      </a:lnTo>
                      <a:lnTo>
                        <a:pt x="26" y="4"/>
                      </a:lnTo>
                      <a:lnTo>
                        <a:pt x="25" y="2"/>
                      </a:lnTo>
                      <a:lnTo>
                        <a:pt x="20" y="2"/>
                      </a:lnTo>
                      <a:lnTo>
                        <a:pt x="18" y="0"/>
                      </a:lnTo>
                      <a:lnTo>
                        <a:pt x="15" y="0"/>
                      </a:lnTo>
                      <a:lnTo>
                        <a:pt x="13" y="0"/>
                      </a:lnTo>
                      <a:lnTo>
                        <a:pt x="9" y="2"/>
                      </a:lnTo>
                      <a:lnTo>
                        <a:pt x="7" y="2"/>
                      </a:lnTo>
                      <a:lnTo>
                        <a:pt x="5" y="4"/>
                      </a:lnTo>
                      <a:lnTo>
                        <a:pt x="4" y="7"/>
                      </a:lnTo>
                      <a:lnTo>
                        <a:pt x="2" y="9"/>
                      </a:lnTo>
                      <a:lnTo>
                        <a:pt x="2" y="11"/>
                      </a:lnTo>
                      <a:lnTo>
                        <a:pt x="0" y="15"/>
                      </a:lnTo>
                      <a:lnTo>
                        <a:pt x="2" y="18"/>
                      </a:lnTo>
                      <a:lnTo>
                        <a:pt x="2" y="20"/>
                      </a:lnTo>
                      <a:lnTo>
                        <a:pt x="4" y="22"/>
                      </a:lnTo>
                      <a:lnTo>
                        <a:pt x="5" y="26"/>
                      </a:lnTo>
                      <a:lnTo>
                        <a:pt x="7" y="27"/>
                      </a:lnTo>
                      <a:lnTo>
                        <a:pt x="9" y="27"/>
                      </a:lnTo>
                      <a:lnTo>
                        <a:pt x="13" y="29"/>
                      </a:lnTo>
                      <a:lnTo>
                        <a:pt x="15" y="29"/>
                      </a:lnTo>
                    </a:path>
                  </a:pathLst>
                </a:custGeom>
                <a:solidFill>
                  <a:srgbClr val="4000ff"/>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412" name=""/>
                <p:cNvSpPr/>
                <p:nvPr/>
              </p:nvSpPr>
              <p:spPr>
                <a:xfrm>
                  <a:off x="3298680" y="4290840"/>
                  <a:ext cx="44640" cy="41040"/>
                </a:xfrm>
                <a:custGeom>
                  <a:avLst/>
                  <a:gdLst/>
                  <a:ahLst/>
                  <a:rect l="l" t="t" r="r" b="b"/>
                  <a:pathLst>
                    <a:path w="31" h="30">
                      <a:moveTo>
                        <a:pt x="15" y="29"/>
                      </a:moveTo>
                      <a:lnTo>
                        <a:pt x="18" y="29"/>
                      </a:lnTo>
                      <a:lnTo>
                        <a:pt x="20" y="27"/>
                      </a:lnTo>
                      <a:lnTo>
                        <a:pt x="25" y="27"/>
                      </a:lnTo>
                      <a:lnTo>
                        <a:pt x="26" y="26"/>
                      </a:lnTo>
                      <a:lnTo>
                        <a:pt x="28" y="22"/>
                      </a:lnTo>
                      <a:lnTo>
                        <a:pt x="28" y="20"/>
                      </a:lnTo>
                      <a:lnTo>
                        <a:pt x="30" y="18"/>
                      </a:lnTo>
                      <a:lnTo>
                        <a:pt x="30" y="15"/>
                      </a:lnTo>
                      <a:lnTo>
                        <a:pt x="30" y="11"/>
                      </a:lnTo>
                      <a:lnTo>
                        <a:pt x="28" y="9"/>
                      </a:lnTo>
                      <a:lnTo>
                        <a:pt x="28" y="7"/>
                      </a:lnTo>
                      <a:lnTo>
                        <a:pt x="26" y="4"/>
                      </a:lnTo>
                      <a:lnTo>
                        <a:pt x="25" y="2"/>
                      </a:lnTo>
                      <a:lnTo>
                        <a:pt x="20" y="2"/>
                      </a:lnTo>
                      <a:lnTo>
                        <a:pt x="18" y="0"/>
                      </a:lnTo>
                      <a:lnTo>
                        <a:pt x="15" y="0"/>
                      </a:lnTo>
                      <a:lnTo>
                        <a:pt x="13" y="0"/>
                      </a:lnTo>
                      <a:lnTo>
                        <a:pt x="9" y="2"/>
                      </a:lnTo>
                      <a:lnTo>
                        <a:pt x="7" y="2"/>
                      </a:lnTo>
                      <a:lnTo>
                        <a:pt x="5" y="4"/>
                      </a:lnTo>
                      <a:lnTo>
                        <a:pt x="4" y="7"/>
                      </a:lnTo>
                      <a:lnTo>
                        <a:pt x="2" y="9"/>
                      </a:lnTo>
                      <a:lnTo>
                        <a:pt x="2" y="11"/>
                      </a:lnTo>
                      <a:lnTo>
                        <a:pt x="0" y="15"/>
                      </a:lnTo>
                      <a:lnTo>
                        <a:pt x="2" y="18"/>
                      </a:lnTo>
                      <a:lnTo>
                        <a:pt x="2" y="20"/>
                      </a:lnTo>
                      <a:lnTo>
                        <a:pt x="4" y="22"/>
                      </a:lnTo>
                      <a:lnTo>
                        <a:pt x="5" y="26"/>
                      </a:lnTo>
                      <a:lnTo>
                        <a:pt x="7" y="27"/>
                      </a:lnTo>
                      <a:lnTo>
                        <a:pt x="9" y="27"/>
                      </a:lnTo>
                      <a:lnTo>
                        <a:pt x="13" y="29"/>
                      </a:lnTo>
                      <a:lnTo>
                        <a:pt x="15" y="29"/>
                      </a:lnTo>
                    </a:path>
                  </a:pathLst>
                </a:custGeom>
                <a:noFill/>
                <a:ln cap="rnd" w="12600">
                  <a:solidFill>
                    <a:srgbClr val="000000"/>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413" name=""/>
                <p:cNvSpPr/>
                <p:nvPr/>
              </p:nvSpPr>
              <p:spPr>
                <a:xfrm>
                  <a:off x="3222720" y="4151160"/>
                  <a:ext cx="42840" cy="42840"/>
                </a:xfrm>
                <a:custGeom>
                  <a:avLst/>
                  <a:gdLst/>
                  <a:ahLst/>
                  <a:rect l="l" t="t" r="r" b="b"/>
                  <a:pathLst>
                    <a:path w="31" h="30">
                      <a:moveTo>
                        <a:pt x="15" y="29"/>
                      </a:moveTo>
                      <a:lnTo>
                        <a:pt x="19" y="29"/>
                      </a:lnTo>
                      <a:lnTo>
                        <a:pt x="21" y="27"/>
                      </a:lnTo>
                      <a:lnTo>
                        <a:pt x="23" y="25"/>
                      </a:lnTo>
                      <a:lnTo>
                        <a:pt x="26" y="24"/>
                      </a:lnTo>
                      <a:lnTo>
                        <a:pt x="28" y="22"/>
                      </a:lnTo>
                      <a:lnTo>
                        <a:pt x="28" y="20"/>
                      </a:lnTo>
                      <a:lnTo>
                        <a:pt x="30" y="16"/>
                      </a:lnTo>
                      <a:lnTo>
                        <a:pt x="30" y="14"/>
                      </a:lnTo>
                      <a:lnTo>
                        <a:pt x="30" y="11"/>
                      </a:lnTo>
                      <a:lnTo>
                        <a:pt x="28" y="9"/>
                      </a:lnTo>
                      <a:lnTo>
                        <a:pt x="28" y="5"/>
                      </a:lnTo>
                      <a:lnTo>
                        <a:pt x="26" y="4"/>
                      </a:lnTo>
                      <a:lnTo>
                        <a:pt x="23" y="2"/>
                      </a:lnTo>
                      <a:lnTo>
                        <a:pt x="21" y="2"/>
                      </a:lnTo>
                      <a:lnTo>
                        <a:pt x="19" y="0"/>
                      </a:lnTo>
                      <a:lnTo>
                        <a:pt x="15" y="0"/>
                      </a:lnTo>
                      <a:lnTo>
                        <a:pt x="14" y="0"/>
                      </a:lnTo>
                      <a:lnTo>
                        <a:pt x="10" y="2"/>
                      </a:lnTo>
                      <a:lnTo>
                        <a:pt x="8" y="2"/>
                      </a:lnTo>
                      <a:lnTo>
                        <a:pt x="5" y="4"/>
                      </a:lnTo>
                      <a:lnTo>
                        <a:pt x="2" y="5"/>
                      </a:lnTo>
                      <a:lnTo>
                        <a:pt x="2" y="9"/>
                      </a:lnTo>
                      <a:lnTo>
                        <a:pt x="0" y="11"/>
                      </a:lnTo>
                      <a:lnTo>
                        <a:pt x="0" y="14"/>
                      </a:lnTo>
                      <a:lnTo>
                        <a:pt x="0" y="16"/>
                      </a:lnTo>
                      <a:lnTo>
                        <a:pt x="2" y="20"/>
                      </a:lnTo>
                      <a:lnTo>
                        <a:pt x="2" y="22"/>
                      </a:lnTo>
                      <a:lnTo>
                        <a:pt x="5" y="24"/>
                      </a:lnTo>
                      <a:lnTo>
                        <a:pt x="8" y="25"/>
                      </a:lnTo>
                      <a:lnTo>
                        <a:pt x="10" y="27"/>
                      </a:lnTo>
                      <a:lnTo>
                        <a:pt x="14" y="29"/>
                      </a:lnTo>
                      <a:lnTo>
                        <a:pt x="15" y="29"/>
                      </a:lnTo>
                    </a:path>
                  </a:pathLst>
                </a:custGeom>
                <a:solidFill>
                  <a:srgbClr val="00ff00"/>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414" name=""/>
                <p:cNvSpPr/>
                <p:nvPr/>
              </p:nvSpPr>
              <p:spPr>
                <a:xfrm>
                  <a:off x="3222720" y="4151160"/>
                  <a:ext cx="42840" cy="42840"/>
                </a:xfrm>
                <a:custGeom>
                  <a:avLst/>
                  <a:gdLst/>
                  <a:ahLst/>
                  <a:rect l="l" t="t" r="r" b="b"/>
                  <a:pathLst>
                    <a:path w="31" h="30">
                      <a:moveTo>
                        <a:pt x="15" y="29"/>
                      </a:moveTo>
                      <a:lnTo>
                        <a:pt x="19" y="29"/>
                      </a:lnTo>
                      <a:lnTo>
                        <a:pt x="21" y="27"/>
                      </a:lnTo>
                      <a:lnTo>
                        <a:pt x="23" y="25"/>
                      </a:lnTo>
                      <a:lnTo>
                        <a:pt x="26" y="24"/>
                      </a:lnTo>
                      <a:lnTo>
                        <a:pt x="28" y="22"/>
                      </a:lnTo>
                      <a:lnTo>
                        <a:pt x="28" y="20"/>
                      </a:lnTo>
                      <a:lnTo>
                        <a:pt x="30" y="16"/>
                      </a:lnTo>
                      <a:lnTo>
                        <a:pt x="30" y="14"/>
                      </a:lnTo>
                      <a:lnTo>
                        <a:pt x="30" y="11"/>
                      </a:lnTo>
                      <a:lnTo>
                        <a:pt x="28" y="9"/>
                      </a:lnTo>
                      <a:lnTo>
                        <a:pt x="28" y="5"/>
                      </a:lnTo>
                      <a:lnTo>
                        <a:pt x="26" y="4"/>
                      </a:lnTo>
                      <a:lnTo>
                        <a:pt x="23" y="2"/>
                      </a:lnTo>
                      <a:lnTo>
                        <a:pt x="21" y="2"/>
                      </a:lnTo>
                      <a:lnTo>
                        <a:pt x="19" y="0"/>
                      </a:lnTo>
                      <a:lnTo>
                        <a:pt x="15" y="0"/>
                      </a:lnTo>
                      <a:lnTo>
                        <a:pt x="14" y="0"/>
                      </a:lnTo>
                      <a:lnTo>
                        <a:pt x="10" y="2"/>
                      </a:lnTo>
                      <a:lnTo>
                        <a:pt x="8" y="2"/>
                      </a:lnTo>
                      <a:lnTo>
                        <a:pt x="5" y="4"/>
                      </a:lnTo>
                      <a:lnTo>
                        <a:pt x="2" y="5"/>
                      </a:lnTo>
                      <a:lnTo>
                        <a:pt x="2" y="9"/>
                      </a:lnTo>
                      <a:lnTo>
                        <a:pt x="0" y="11"/>
                      </a:lnTo>
                      <a:lnTo>
                        <a:pt x="0" y="14"/>
                      </a:lnTo>
                      <a:lnTo>
                        <a:pt x="0" y="16"/>
                      </a:lnTo>
                      <a:lnTo>
                        <a:pt x="2" y="20"/>
                      </a:lnTo>
                      <a:lnTo>
                        <a:pt x="2" y="22"/>
                      </a:lnTo>
                      <a:lnTo>
                        <a:pt x="5" y="24"/>
                      </a:lnTo>
                      <a:lnTo>
                        <a:pt x="8" y="25"/>
                      </a:lnTo>
                      <a:lnTo>
                        <a:pt x="10" y="27"/>
                      </a:lnTo>
                      <a:lnTo>
                        <a:pt x="14" y="29"/>
                      </a:lnTo>
                      <a:lnTo>
                        <a:pt x="15" y="29"/>
                      </a:lnTo>
                    </a:path>
                  </a:pathLst>
                </a:custGeom>
                <a:noFill/>
                <a:ln cap="rnd" w="12600">
                  <a:solidFill>
                    <a:srgbClr val="000000"/>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415" name=""/>
                <p:cNvSpPr/>
                <p:nvPr/>
              </p:nvSpPr>
              <p:spPr>
                <a:xfrm>
                  <a:off x="6039000" y="3554280"/>
                  <a:ext cx="39600" cy="41040"/>
                </a:xfrm>
                <a:custGeom>
                  <a:avLst/>
                  <a:gdLst/>
                  <a:ahLst/>
                  <a:rect l="l" t="t" r="r" b="b"/>
                  <a:pathLst>
                    <a:path w="28" h="30">
                      <a:moveTo>
                        <a:pt x="12" y="29"/>
                      </a:moveTo>
                      <a:lnTo>
                        <a:pt x="16" y="27"/>
                      </a:lnTo>
                      <a:lnTo>
                        <a:pt x="20" y="27"/>
                      </a:lnTo>
                      <a:lnTo>
                        <a:pt x="22" y="25"/>
                      </a:lnTo>
                      <a:lnTo>
                        <a:pt x="24" y="24"/>
                      </a:lnTo>
                      <a:lnTo>
                        <a:pt x="25" y="22"/>
                      </a:lnTo>
                      <a:lnTo>
                        <a:pt x="27" y="20"/>
                      </a:lnTo>
                      <a:lnTo>
                        <a:pt x="27" y="16"/>
                      </a:lnTo>
                      <a:lnTo>
                        <a:pt x="27" y="13"/>
                      </a:lnTo>
                      <a:lnTo>
                        <a:pt x="27" y="11"/>
                      </a:lnTo>
                      <a:lnTo>
                        <a:pt x="27" y="7"/>
                      </a:lnTo>
                      <a:lnTo>
                        <a:pt x="25" y="5"/>
                      </a:lnTo>
                      <a:lnTo>
                        <a:pt x="24" y="4"/>
                      </a:lnTo>
                      <a:lnTo>
                        <a:pt x="22" y="2"/>
                      </a:lnTo>
                      <a:lnTo>
                        <a:pt x="20" y="0"/>
                      </a:lnTo>
                      <a:lnTo>
                        <a:pt x="16" y="0"/>
                      </a:lnTo>
                      <a:lnTo>
                        <a:pt x="12" y="0"/>
                      </a:lnTo>
                      <a:lnTo>
                        <a:pt x="10" y="0"/>
                      </a:lnTo>
                      <a:lnTo>
                        <a:pt x="7" y="0"/>
                      </a:lnTo>
                      <a:lnTo>
                        <a:pt x="5" y="2"/>
                      </a:lnTo>
                      <a:lnTo>
                        <a:pt x="3" y="4"/>
                      </a:lnTo>
                      <a:lnTo>
                        <a:pt x="2" y="5"/>
                      </a:lnTo>
                      <a:lnTo>
                        <a:pt x="0" y="7"/>
                      </a:lnTo>
                      <a:lnTo>
                        <a:pt x="0" y="11"/>
                      </a:lnTo>
                      <a:lnTo>
                        <a:pt x="0" y="13"/>
                      </a:lnTo>
                      <a:lnTo>
                        <a:pt x="0" y="16"/>
                      </a:lnTo>
                      <a:lnTo>
                        <a:pt x="0" y="20"/>
                      </a:lnTo>
                      <a:lnTo>
                        <a:pt x="2" y="22"/>
                      </a:lnTo>
                      <a:lnTo>
                        <a:pt x="3" y="24"/>
                      </a:lnTo>
                      <a:lnTo>
                        <a:pt x="5" y="25"/>
                      </a:lnTo>
                      <a:lnTo>
                        <a:pt x="7" y="27"/>
                      </a:lnTo>
                      <a:lnTo>
                        <a:pt x="10" y="27"/>
                      </a:lnTo>
                      <a:lnTo>
                        <a:pt x="12" y="29"/>
                      </a:lnTo>
                    </a:path>
                  </a:pathLst>
                </a:custGeom>
                <a:solidFill>
                  <a:srgbClr val="00ff00"/>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416" name=""/>
                <p:cNvSpPr/>
                <p:nvPr/>
              </p:nvSpPr>
              <p:spPr>
                <a:xfrm>
                  <a:off x="6039000" y="3554280"/>
                  <a:ext cx="39600" cy="41040"/>
                </a:xfrm>
                <a:custGeom>
                  <a:avLst/>
                  <a:gdLst/>
                  <a:ahLst/>
                  <a:rect l="l" t="t" r="r" b="b"/>
                  <a:pathLst>
                    <a:path w="28" h="30">
                      <a:moveTo>
                        <a:pt x="12" y="29"/>
                      </a:moveTo>
                      <a:lnTo>
                        <a:pt x="16" y="27"/>
                      </a:lnTo>
                      <a:lnTo>
                        <a:pt x="20" y="27"/>
                      </a:lnTo>
                      <a:lnTo>
                        <a:pt x="22" y="25"/>
                      </a:lnTo>
                      <a:lnTo>
                        <a:pt x="24" y="24"/>
                      </a:lnTo>
                      <a:lnTo>
                        <a:pt x="25" y="22"/>
                      </a:lnTo>
                      <a:lnTo>
                        <a:pt x="27" y="20"/>
                      </a:lnTo>
                      <a:lnTo>
                        <a:pt x="27" y="16"/>
                      </a:lnTo>
                      <a:lnTo>
                        <a:pt x="27" y="13"/>
                      </a:lnTo>
                      <a:lnTo>
                        <a:pt x="27" y="11"/>
                      </a:lnTo>
                      <a:lnTo>
                        <a:pt x="27" y="7"/>
                      </a:lnTo>
                      <a:lnTo>
                        <a:pt x="25" y="5"/>
                      </a:lnTo>
                      <a:lnTo>
                        <a:pt x="24" y="4"/>
                      </a:lnTo>
                      <a:lnTo>
                        <a:pt x="22" y="2"/>
                      </a:lnTo>
                      <a:lnTo>
                        <a:pt x="20" y="0"/>
                      </a:lnTo>
                      <a:lnTo>
                        <a:pt x="16" y="0"/>
                      </a:lnTo>
                      <a:lnTo>
                        <a:pt x="12" y="0"/>
                      </a:lnTo>
                      <a:lnTo>
                        <a:pt x="10" y="0"/>
                      </a:lnTo>
                      <a:lnTo>
                        <a:pt x="7" y="0"/>
                      </a:lnTo>
                      <a:lnTo>
                        <a:pt x="5" y="2"/>
                      </a:lnTo>
                      <a:lnTo>
                        <a:pt x="3" y="4"/>
                      </a:lnTo>
                      <a:lnTo>
                        <a:pt x="2" y="5"/>
                      </a:lnTo>
                      <a:lnTo>
                        <a:pt x="0" y="7"/>
                      </a:lnTo>
                      <a:lnTo>
                        <a:pt x="0" y="11"/>
                      </a:lnTo>
                      <a:lnTo>
                        <a:pt x="0" y="13"/>
                      </a:lnTo>
                      <a:lnTo>
                        <a:pt x="0" y="16"/>
                      </a:lnTo>
                      <a:lnTo>
                        <a:pt x="0" y="20"/>
                      </a:lnTo>
                      <a:lnTo>
                        <a:pt x="2" y="22"/>
                      </a:lnTo>
                      <a:lnTo>
                        <a:pt x="3" y="24"/>
                      </a:lnTo>
                      <a:lnTo>
                        <a:pt x="5" y="25"/>
                      </a:lnTo>
                      <a:lnTo>
                        <a:pt x="7" y="27"/>
                      </a:lnTo>
                      <a:lnTo>
                        <a:pt x="10" y="27"/>
                      </a:lnTo>
                      <a:lnTo>
                        <a:pt x="12" y="29"/>
                      </a:lnTo>
                    </a:path>
                  </a:pathLst>
                </a:custGeom>
                <a:noFill/>
                <a:ln cap="rnd" w="12600">
                  <a:solidFill>
                    <a:srgbClr val="000000"/>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417" name=""/>
                <p:cNvSpPr/>
                <p:nvPr/>
              </p:nvSpPr>
              <p:spPr>
                <a:xfrm>
                  <a:off x="5626080" y="3349440"/>
                  <a:ext cx="39600" cy="42840"/>
                </a:xfrm>
                <a:custGeom>
                  <a:avLst/>
                  <a:gdLst/>
                  <a:ahLst/>
                  <a:rect l="l" t="t" r="r" b="b"/>
                  <a:pathLst>
                    <a:path w="29" h="31">
                      <a:moveTo>
                        <a:pt x="14" y="30"/>
                      </a:moveTo>
                      <a:lnTo>
                        <a:pt x="16" y="30"/>
                      </a:lnTo>
                      <a:lnTo>
                        <a:pt x="21" y="30"/>
                      </a:lnTo>
                      <a:lnTo>
                        <a:pt x="23" y="28"/>
                      </a:lnTo>
                      <a:lnTo>
                        <a:pt x="24" y="26"/>
                      </a:lnTo>
                      <a:lnTo>
                        <a:pt x="26" y="24"/>
                      </a:lnTo>
                      <a:lnTo>
                        <a:pt x="28" y="20"/>
                      </a:lnTo>
                      <a:lnTo>
                        <a:pt x="28" y="19"/>
                      </a:lnTo>
                      <a:lnTo>
                        <a:pt x="28" y="15"/>
                      </a:lnTo>
                      <a:lnTo>
                        <a:pt x="28" y="11"/>
                      </a:lnTo>
                      <a:lnTo>
                        <a:pt x="28" y="9"/>
                      </a:lnTo>
                      <a:lnTo>
                        <a:pt x="26" y="8"/>
                      </a:lnTo>
                      <a:lnTo>
                        <a:pt x="24" y="6"/>
                      </a:lnTo>
                      <a:lnTo>
                        <a:pt x="23" y="4"/>
                      </a:lnTo>
                      <a:lnTo>
                        <a:pt x="21" y="2"/>
                      </a:lnTo>
                      <a:lnTo>
                        <a:pt x="16" y="0"/>
                      </a:lnTo>
                      <a:lnTo>
                        <a:pt x="14" y="0"/>
                      </a:lnTo>
                      <a:lnTo>
                        <a:pt x="11" y="0"/>
                      </a:lnTo>
                      <a:lnTo>
                        <a:pt x="7" y="2"/>
                      </a:lnTo>
                      <a:lnTo>
                        <a:pt x="5" y="4"/>
                      </a:lnTo>
                      <a:lnTo>
                        <a:pt x="4" y="6"/>
                      </a:lnTo>
                      <a:lnTo>
                        <a:pt x="2" y="8"/>
                      </a:lnTo>
                      <a:lnTo>
                        <a:pt x="0" y="9"/>
                      </a:lnTo>
                      <a:lnTo>
                        <a:pt x="0" y="11"/>
                      </a:lnTo>
                      <a:lnTo>
                        <a:pt x="0" y="15"/>
                      </a:lnTo>
                      <a:lnTo>
                        <a:pt x="0" y="19"/>
                      </a:lnTo>
                      <a:lnTo>
                        <a:pt x="0" y="20"/>
                      </a:lnTo>
                      <a:lnTo>
                        <a:pt x="2" y="24"/>
                      </a:lnTo>
                      <a:lnTo>
                        <a:pt x="4" y="26"/>
                      </a:lnTo>
                      <a:lnTo>
                        <a:pt x="5" y="28"/>
                      </a:lnTo>
                      <a:lnTo>
                        <a:pt x="7" y="30"/>
                      </a:lnTo>
                      <a:lnTo>
                        <a:pt x="11" y="30"/>
                      </a:lnTo>
                      <a:lnTo>
                        <a:pt x="14" y="30"/>
                      </a:lnTo>
                    </a:path>
                  </a:pathLst>
                </a:custGeom>
                <a:solidFill>
                  <a:srgbClr val="ff7f00"/>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418" name=""/>
                <p:cNvSpPr/>
                <p:nvPr/>
              </p:nvSpPr>
              <p:spPr>
                <a:xfrm>
                  <a:off x="5626080" y="3349440"/>
                  <a:ext cx="39600" cy="42840"/>
                </a:xfrm>
                <a:custGeom>
                  <a:avLst/>
                  <a:gdLst/>
                  <a:ahLst/>
                  <a:rect l="l" t="t" r="r" b="b"/>
                  <a:pathLst>
                    <a:path w="29" h="31">
                      <a:moveTo>
                        <a:pt x="14" y="30"/>
                      </a:moveTo>
                      <a:lnTo>
                        <a:pt x="16" y="30"/>
                      </a:lnTo>
                      <a:lnTo>
                        <a:pt x="21" y="30"/>
                      </a:lnTo>
                      <a:lnTo>
                        <a:pt x="23" y="28"/>
                      </a:lnTo>
                      <a:lnTo>
                        <a:pt x="24" y="26"/>
                      </a:lnTo>
                      <a:lnTo>
                        <a:pt x="26" y="24"/>
                      </a:lnTo>
                      <a:lnTo>
                        <a:pt x="28" y="20"/>
                      </a:lnTo>
                      <a:lnTo>
                        <a:pt x="28" y="19"/>
                      </a:lnTo>
                      <a:lnTo>
                        <a:pt x="28" y="15"/>
                      </a:lnTo>
                      <a:lnTo>
                        <a:pt x="28" y="11"/>
                      </a:lnTo>
                      <a:lnTo>
                        <a:pt x="28" y="9"/>
                      </a:lnTo>
                      <a:lnTo>
                        <a:pt x="26" y="8"/>
                      </a:lnTo>
                      <a:lnTo>
                        <a:pt x="24" y="6"/>
                      </a:lnTo>
                      <a:lnTo>
                        <a:pt x="23" y="4"/>
                      </a:lnTo>
                      <a:lnTo>
                        <a:pt x="21" y="2"/>
                      </a:lnTo>
                      <a:lnTo>
                        <a:pt x="16" y="0"/>
                      </a:lnTo>
                      <a:lnTo>
                        <a:pt x="14" y="0"/>
                      </a:lnTo>
                      <a:lnTo>
                        <a:pt x="11" y="0"/>
                      </a:lnTo>
                      <a:lnTo>
                        <a:pt x="7" y="2"/>
                      </a:lnTo>
                      <a:lnTo>
                        <a:pt x="5" y="4"/>
                      </a:lnTo>
                      <a:lnTo>
                        <a:pt x="4" y="6"/>
                      </a:lnTo>
                      <a:lnTo>
                        <a:pt x="2" y="8"/>
                      </a:lnTo>
                      <a:lnTo>
                        <a:pt x="0" y="9"/>
                      </a:lnTo>
                      <a:lnTo>
                        <a:pt x="0" y="11"/>
                      </a:lnTo>
                      <a:lnTo>
                        <a:pt x="0" y="15"/>
                      </a:lnTo>
                      <a:lnTo>
                        <a:pt x="0" y="19"/>
                      </a:lnTo>
                      <a:lnTo>
                        <a:pt x="0" y="20"/>
                      </a:lnTo>
                      <a:lnTo>
                        <a:pt x="2" y="24"/>
                      </a:lnTo>
                      <a:lnTo>
                        <a:pt x="4" y="26"/>
                      </a:lnTo>
                      <a:lnTo>
                        <a:pt x="5" y="28"/>
                      </a:lnTo>
                      <a:lnTo>
                        <a:pt x="7" y="30"/>
                      </a:lnTo>
                      <a:lnTo>
                        <a:pt x="11" y="30"/>
                      </a:lnTo>
                      <a:lnTo>
                        <a:pt x="14" y="30"/>
                      </a:lnTo>
                    </a:path>
                  </a:pathLst>
                </a:custGeom>
                <a:noFill/>
                <a:ln cap="rnd" w="12600">
                  <a:solidFill>
                    <a:srgbClr val="000000"/>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419" name=""/>
                <p:cNvSpPr/>
                <p:nvPr/>
              </p:nvSpPr>
              <p:spPr>
                <a:xfrm>
                  <a:off x="6862680" y="4043160"/>
                  <a:ext cx="41400" cy="42840"/>
                </a:xfrm>
                <a:custGeom>
                  <a:avLst/>
                  <a:gdLst/>
                  <a:ahLst/>
                  <a:rect l="l" t="t" r="r" b="b"/>
                  <a:pathLst>
                    <a:path w="30" h="30">
                      <a:moveTo>
                        <a:pt x="14" y="29"/>
                      </a:moveTo>
                      <a:lnTo>
                        <a:pt x="18" y="29"/>
                      </a:lnTo>
                      <a:lnTo>
                        <a:pt x="20" y="27"/>
                      </a:lnTo>
                      <a:lnTo>
                        <a:pt x="24" y="25"/>
                      </a:lnTo>
                      <a:lnTo>
                        <a:pt x="25" y="25"/>
                      </a:lnTo>
                      <a:lnTo>
                        <a:pt x="27" y="21"/>
                      </a:lnTo>
                      <a:lnTo>
                        <a:pt x="27" y="20"/>
                      </a:lnTo>
                      <a:lnTo>
                        <a:pt x="29" y="18"/>
                      </a:lnTo>
                      <a:lnTo>
                        <a:pt x="29" y="14"/>
                      </a:lnTo>
                      <a:lnTo>
                        <a:pt x="29" y="10"/>
                      </a:lnTo>
                      <a:lnTo>
                        <a:pt x="27" y="9"/>
                      </a:lnTo>
                      <a:lnTo>
                        <a:pt x="27" y="7"/>
                      </a:lnTo>
                      <a:lnTo>
                        <a:pt x="25" y="3"/>
                      </a:lnTo>
                      <a:lnTo>
                        <a:pt x="24" y="3"/>
                      </a:lnTo>
                      <a:lnTo>
                        <a:pt x="20" y="1"/>
                      </a:lnTo>
                      <a:lnTo>
                        <a:pt x="18" y="0"/>
                      </a:lnTo>
                      <a:lnTo>
                        <a:pt x="14" y="0"/>
                      </a:lnTo>
                      <a:lnTo>
                        <a:pt x="12" y="0"/>
                      </a:lnTo>
                      <a:lnTo>
                        <a:pt x="9" y="1"/>
                      </a:lnTo>
                      <a:lnTo>
                        <a:pt x="7" y="3"/>
                      </a:lnTo>
                      <a:lnTo>
                        <a:pt x="5" y="3"/>
                      </a:lnTo>
                      <a:lnTo>
                        <a:pt x="4" y="7"/>
                      </a:lnTo>
                      <a:lnTo>
                        <a:pt x="2" y="9"/>
                      </a:lnTo>
                      <a:lnTo>
                        <a:pt x="0" y="10"/>
                      </a:lnTo>
                      <a:lnTo>
                        <a:pt x="0" y="14"/>
                      </a:lnTo>
                      <a:lnTo>
                        <a:pt x="0" y="18"/>
                      </a:lnTo>
                      <a:lnTo>
                        <a:pt x="2" y="20"/>
                      </a:lnTo>
                      <a:lnTo>
                        <a:pt x="4" y="21"/>
                      </a:lnTo>
                      <a:lnTo>
                        <a:pt x="5" y="25"/>
                      </a:lnTo>
                      <a:lnTo>
                        <a:pt x="7" y="25"/>
                      </a:lnTo>
                      <a:lnTo>
                        <a:pt x="9" y="27"/>
                      </a:lnTo>
                      <a:lnTo>
                        <a:pt x="12" y="29"/>
                      </a:lnTo>
                      <a:lnTo>
                        <a:pt x="14" y="29"/>
                      </a:lnTo>
                    </a:path>
                  </a:pathLst>
                </a:custGeom>
                <a:solidFill>
                  <a:srgbClr val="4000ff"/>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420" name=""/>
                <p:cNvSpPr/>
                <p:nvPr/>
              </p:nvSpPr>
              <p:spPr>
                <a:xfrm>
                  <a:off x="6862680" y="4043160"/>
                  <a:ext cx="41400" cy="42840"/>
                </a:xfrm>
                <a:custGeom>
                  <a:avLst/>
                  <a:gdLst/>
                  <a:ahLst/>
                  <a:rect l="l" t="t" r="r" b="b"/>
                  <a:pathLst>
                    <a:path w="30" h="30">
                      <a:moveTo>
                        <a:pt x="14" y="29"/>
                      </a:moveTo>
                      <a:lnTo>
                        <a:pt x="18" y="29"/>
                      </a:lnTo>
                      <a:lnTo>
                        <a:pt x="20" y="27"/>
                      </a:lnTo>
                      <a:lnTo>
                        <a:pt x="24" y="25"/>
                      </a:lnTo>
                      <a:lnTo>
                        <a:pt x="25" y="25"/>
                      </a:lnTo>
                      <a:lnTo>
                        <a:pt x="27" y="21"/>
                      </a:lnTo>
                      <a:lnTo>
                        <a:pt x="27" y="20"/>
                      </a:lnTo>
                      <a:lnTo>
                        <a:pt x="29" y="18"/>
                      </a:lnTo>
                      <a:lnTo>
                        <a:pt x="29" y="14"/>
                      </a:lnTo>
                      <a:lnTo>
                        <a:pt x="29" y="10"/>
                      </a:lnTo>
                      <a:lnTo>
                        <a:pt x="27" y="9"/>
                      </a:lnTo>
                      <a:lnTo>
                        <a:pt x="27" y="7"/>
                      </a:lnTo>
                      <a:lnTo>
                        <a:pt x="25" y="3"/>
                      </a:lnTo>
                      <a:lnTo>
                        <a:pt x="24" y="3"/>
                      </a:lnTo>
                      <a:lnTo>
                        <a:pt x="20" y="1"/>
                      </a:lnTo>
                      <a:lnTo>
                        <a:pt x="18" y="0"/>
                      </a:lnTo>
                      <a:lnTo>
                        <a:pt x="14" y="0"/>
                      </a:lnTo>
                      <a:lnTo>
                        <a:pt x="12" y="0"/>
                      </a:lnTo>
                      <a:lnTo>
                        <a:pt x="9" y="1"/>
                      </a:lnTo>
                      <a:lnTo>
                        <a:pt x="7" y="3"/>
                      </a:lnTo>
                      <a:lnTo>
                        <a:pt x="5" y="3"/>
                      </a:lnTo>
                      <a:lnTo>
                        <a:pt x="4" y="7"/>
                      </a:lnTo>
                      <a:lnTo>
                        <a:pt x="2" y="9"/>
                      </a:lnTo>
                      <a:lnTo>
                        <a:pt x="0" y="10"/>
                      </a:lnTo>
                      <a:lnTo>
                        <a:pt x="0" y="14"/>
                      </a:lnTo>
                      <a:lnTo>
                        <a:pt x="0" y="18"/>
                      </a:lnTo>
                      <a:lnTo>
                        <a:pt x="2" y="20"/>
                      </a:lnTo>
                      <a:lnTo>
                        <a:pt x="4" y="21"/>
                      </a:lnTo>
                      <a:lnTo>
                        <a:pt x="5" y="25"/>
                      </a:lnTo>
                      <a:lnTo>
                        <a:pt x="7" y="25"/>
                      </a:lnTo>
                      <a:lnTo>
                        <a:pt x="9" y="27"/>
                      </a:lnTo>
                      <a:lnTo>
                        <a:pt x="12" y="29"/>
                      </a:lnTo>
                      <a:lnTo>
                        <a:pt x="14" y="29"/>
                      </a:lnTo>
                    </a:path>
                  </a:pathLst>
                </a:custGeom>
                <a:noFill/>
                <a:ln cap="rnd" w="12600">
                  <a:solidFill>
                    <a:srgbClr val="000000"/>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421" name=""/>
                <p:cNvSpPr/>
                <p:nvPr/>
              </p:nvSpPr>
              <p:spPr>
                <a:xfrm>
                  <a:off x="4589640" y="2674800"/>
                  <a:ext cx="39600" cy="36360"/>
                </a:xfrm>
                <a:prstGeom prst="rect">
                  <a:avLst/>
                </a:prstGeom>
                <a:solidFill>
                  <a:srgbClr val="4000ff"/>
                </a:solidFill>
                <a:ln w="0">
                  <a:noFill/>
                </a:ln>
              </p:spPr>
              <p:style>
                <a:lnRef idx="0"/>
                <a:fillRef idx="0"/>
                <a:effectRef idx="0"/>
                <a:fontRef idx="minor"/>
              </p:style>
              <p:txBody>
                <a:bodyPr wrap="none" lIns="90000" rIns="90000" tIns="-10440" bIns="-10440" anchor="ctr">
                  <a:noAutofit/>
                </a:bodyPr>
                <a:p>
                  <a:endParaRPr b="0" lang="en-US" sz="2400" strike="noStrike" u="none">
                    <a:solidFill>
                      <a:srgbClr val="000000"/>
                    </a:solidFill>
                    <a:effectLst/>
                    <a:uFillTx/>
                    <a:latin typeface="Times New Roman"/>
                  </a:endParaRPr>
                </a:p>
              </p:txBody>
            </p:sp>
            <p:sp>
              <p:nvSpPr>
                <p:cNvPr id="1422" name=""/>
                <p:cNvSpPr/>
                <p:nvPr/>
              </p:nvSpPr>
              <p:spPr>
                <a:xfrm>
                  <a:off x="4594320" y="2679480"/>
                  <a:ext cx="30240" cy="27000"/>
                </a:xfrm>
                <a:prstGeom prst="rect">
                  <a:avLst/>
                </a:prstGeom>
                <a:noFill/>
                <a:ln w="12600">
                  <a:solidFill>
                    <a:srgbClr val="000000"/>
                  </a:solidFill>
                  <a:miter/>
                </a:ln>
              </p:spPr>
              <p:style>
                <a:lnRef idx="0"/>
                <a:fillRef idx="0"/>
                <a:effectRef idx="0"/>
                <a:fontRef idx="minor"/>
              </p:style>
              <p:txBody>
                <a:bodyPr wrap="none" lIns="90000" rIns="90000" tIns="-19800" bIns="-19800" anchor="ctr">
                  <a:noAutofit/>
                </a:bodyPr>
                <a:p>
                  <a:endParaRPr b="0" lang="en-US" sz="2400" strike="noStrike" u="none">
                    <a:solidFill>
                      <a:srgbClr val="000000"/>
                    </a:solidFill>
                    <a:effectLst/>
                    <a:uFillTx/>
                    <a:latin typeface="Times New Roman"/>
                  </a:endParaRPr>
                </a:p>
              </p:txBody>
            </p:sp>
            <p:sp>
              <p:nvSpPr>
                <p:cNvPr id="1423" name=""/>
                <p:cNvSpPr/>
                <p:nvPr/>
              </p:nvSpPr>
              <p:spPr>
                <a:xfrm>
                  <a:off x="5865840" y="2606400"/>
                  <a:ext cx="39600" cy="39600"/>
                </a:xfrm>
                <a:prstGeom prst="rect">
                  <a:avLst/>
                </a:prstGeom>
                <a:solidFill>
                  <a:srgbClr val="4000ff"/>
                </a:solidFill>
                <a:ln w="0">
                  <a:noFill/>
                </a:ln>
              </p:spPr>
              <p:style>
                <a:lnRef idx="0"/>
                <a:fillRef idx="0"/>
                <a:effectRef idx="0"/>
                <a:fontRef idx="minor"/>
              </p:style>
              <p:txBody>
                <a:bodyPr wrap="none" lIns="90000" rIns="90000" tIns="-7200" bIns="-7200" anchor="ctr">
                  <a:noAutofit/>
                </a:bodyPr>
                <a:p>
                  <a:endParaRPr b="0" lang="en-US" sz="2400" strike="noStrike" u="none">
                    <a:solidFill>
                      <a:srgbClr val="000000"/>
                    </a:solidFill>
                    <a:effectLst/>
                    <a:uFillTx/>
                    <a:latin typeface="Times New Roman"/>
                  </a:endParaRPr>
                </a:p>
              </p:txBody>
            </p:sp>
            <p:sp>
              <p:nvSpPr>
                <p:cNvPr id="1424" name=""/>
                <p:cNvSpPr/>
                <p:nvPr/>
              </p:nvSpPr>
              <p:spPr>
                <a:xfrm>
                  <a:off x="5872320" y="2611080"/>
                  <a:ext cx="27000" cy="30240"/>
                </a:xfrm>
                <a:prstGeom prst="rect">
                  <a:avLst/>
                </a:prstGeom>
                <a:noFill/>
                <a:ln w="12600">
                  <a:solidFill>
                    <a:srgbClr val="000000"/>
                  </a:solidFill>
                  <a:miter/>
                </a:ln>
              </p:spPr>
              <p:style>
                <a:lnRef idx="0"/>
                <a:fillRef idx="0"/>
                <a:effectRef idx="0"/>
                <a:fontRef idx="minor"/>
              </p:style>
              <p:txBody>
                <a:bodyPr wrap="none" lIns="90000" rIns="90000" tIns="-16560" bIns="-16560" anchor="ctr">
                  <a:noAutofit/>
                </a:bodyPr>
                <a:p>
                  <a:endParaRPr b="0" lang="en-US" sz="2400" strike="noStrike" u="none">
                    <a:solidFill>
                      <a:srgbClr val="000000"/>
                    </a:solidFill>
                    <a:effectLst/>
                    <a:uFillTx/>
                    <a:latin typeface="Times New Roman"/>
                  </a:endParaRPr>
                </a:p>
              </p:txBody>
            </p:sp>
            <p:sp>
              <p:nvSpPr>
                <p:cNvPr id="1425" name=""/>
                <p:cNvSpPr/>
                <p:nvPr/>
              </p:nvSpPr>
              <p:spPr>
                <a:xfrm>
                  <a:off x="2532600" y="3090600"/>
                  <a:ext cx="28440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Houston</a:t>
                  </a:r>
                  <a:endParaRPr b="0" lang="en-US" sz="600" strike="noStrike" u="none">
                    <a:solidFill>
                      <a:srgbClr val="000000"/>
                    </a:solidFill>
                    <a:effectLst/>
                    <a:uFillTx/>
                    <a:latin typeface="Times New Roman"/>
                  </a:endParaRPr>
                </a:p>
              </p:txBody>
            </p:sp>
            <p:sp>
              <p:nvSpPr>
                <p:cNvPr id="1426" name=""/>
                <p:cNvSpPr/>
                <p:nvPr/>
              </p:nvSpPr>
              <p:spPr>
                <a:xfrm>
                  <a:off x="1734480" y="2590560"/>
                  <a:ext cx="26316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Calgary</a:t>
                  </a:r>
                  <a:endParaRPr b="0" lang="en-US" sz="600" strike="noStrike" u="none">
                    <a:solidFill>
                      <a:srgbClr val="000000"/>
                    </a:solidFill>
                    <a:effectLst/>
                    <a:uFillTx/>
                    <a:latin typeface="Times New Roman"/>
                  </a:endParaRPr>
                </a:p>
              </p:txBody>
            </p:sp>
            <p:sp>
              <p:nvSpPr>
                <p:cNvPr id="1427" name=""/>
                <p:cNvSpPr/>
                <p:nvPr/>
              </p:nvSpPr>
              <p:spPr>
                <a:xfrm>
                  <a:off x="5043960" y="2373120"/>
                  <a:ext cx="20412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Latvia</a:t>
                  </a:r>
                  <a:endParaRPr b="0" lang="en-US" sz="600" strike="noStrike" u="none">
                    <a:solidFill>
                      <a:srgbClr val="000000"/>
                    </a:solidFill>
                    <a:effectLst/>
                    <a:uFillTx/>
                    <a:latin typeface="Times New Roman"/>
                  </a:endParaRPr>
                </a:p>
              </p:txBody>
            </p:sp>
            <p:sp>
              <p:nvSpPr>
                <p:cNvPr id="1428" name=""/>
                <p:cNvSpPr/>
                <p:nvPr/>
              </p:nvSpPr>
              <p:spPr>
                <a:xfrm>
                  <a:off x="5585040" y="2311200"/>
                  <a:ext cx="28008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Moscow</a:t>
                  </a:r>
                  <a:endParaRPr b="0" lang="en-US" sz="600" strike="noStrike" u="none">
                    <a:solidFill>
                      <a:srgbClr val="000000"/>
                    </a:solidFill>
                    <a:effectLst/>
                    <a:uFillTx/>
                    <a:latin typeface="Times New Roman"/>
                  </a:endParaRPr>
                </a:p>
              </p:txBody>
            </p:sp>
            <p:sp>
              <p:nvSpPr>
                <p:cNvPr id="1429" name=""/>
                <p:cNvSpPr/>
                <p:nvPr/>
              </p:nvSpPr>
              <p:spPr>
                <a:xfrm>
                  <a:off x="4702320" y="2268360"/>
                  <a:ext cx="15732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Oslo</a:t>
                  </a:r>
                  <a:endParaRPr b="0" lang="en-US" sz="600" strike="noStrike" u="none">
                    <a:solidFill>
                      <a:srgbClr val="000000"/>
                    </a:solidFill>
                    <a:effectLst/>
                    <a:uFillTx/>
                    <a:latin typeface="Times New Roman"/>
                  </a:endParaRPr>
                </a:p>
              </p:txBody>
            </p:sp>
            <p:sp>
              <p:nvSpPr>
                <p:cNvPr id="1430" name=""/>
                <p:cNvSpPr/>
                <p:nvPr/>
              </p:nvSpPr>
              <p:spPr>
                <a:xfrm>
                  <a:off x="4776840" y="2545920"/>
                  <a:ext cx="30132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Bitterfeld</a:t>
                  </a:r>
                  <a:endParaRPr b="0" lang="en-US" sz="600" strike="noStrike" u="none">
                    <a:solidFill>
                      <a:srgbClr val="000000"/>
                    </a:solidFill>
                    <a:effectLst/>
                    <a:uFillTx/>
                    <a:latin typeface="Times New Roman"/>
                  </a:endParaRPr>
                </a:p>
              </p:txBody>
            </p:sp>
            <p:sp>
              <p:nvSpPr>
                <p:cNvPr id="1431" name=""/>
                <p:cNvSpPr/>
                <p:nvPr/>
              </p:nvSpPr>
              <p:spPr>
                <a:xfrm>
                  <a:off x="5074200" y="2873160"/>
                  <a:ext cx="30564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Marmara</a:t>
                  </a:r>
                  <a:endParaRPr b="0" lang="en-US" sz="600" strike="noStrike" u="none">
                    <a:solidFill>
                      <a:srgbClr val="000000"/>
                    </a:solidFill>
                    <a:effectLst/>
                    <a:uFillTx/>
                    <a:latin typeface="Times New Roman"/>
                  </a:endParaRPr>
                </a:p>
              </p:txBody>
            </p:sp>
            <p:sp>
              <p:nvSpPr>
                <p:cNvPr id="1432" name=""/>
                <p:cNvSpPr/>
                <p:nvPr/>
              </p:nvSpPr>
              <p:spPr>
                <a:xfrm>
                  <a:off x="4377960" y="2923920"/>
                  <a:ext cx="28044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Sardinia</a:t>
                  </a:r>
                  <a:endParaRPr b="0" lang="en-US" sz="600" strike="noStrike" u="none">
                    <a:solidFill>
                      <a:srgbClr val="000000"/>
                    </a:solidFill>
                    <a:effectLst/>
                    <a:uFillTx/>
                    <a:latin typeface="Times New Roman"/>
                  </a:endParaRPr>
                </a:p>
              </p:txBody>
            </p:sp>
            <p:sp>
              <p:nvSpPr>
                <p:cNvPr id="1433" name=""/>
                <p:cNvSpPr/>
                <p:nvPr/>
              </p:nvSpPr>
              <p:spPr>
                <a:xfrm>
                  <a:off x="6050520" y="3439800"/>
                  <a:ext cx="27180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Mumbai</a:t>
                  </a:r>
                  <a:endParaRPr b="0" lang="en-US" sz="600" strike="noStrike" u="none">
                    <a:solidFill>
                      <a:srgbClr val="000000"/>
                    </a:solidFill>
                    <a:effectLst/>
                    <a:uFillTx/>
                    <a:latin typeface="Times New Roman"/>
                  </a:endParaRPr>
                </a:p>
              </p:txBody>
            </p:sp>
            <p:sp>
              <p:nvSpPr>
                <p:cNvPr id="1434" name=""/>
                <p:cNvSpPr/>
                <p:nvPr/>
              </p:nvSpPr>
              <p:spPr>
                <a:xfrm>
                  <a:off x="6086160" y="3514320"/>
                  <a:ext cx="24228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Dabhol</a:t>
                  </a:r>
                  <a:endParaRPr b="0" lang="en-US" sz="600" strike="noStrike" u="none">
                    <a:solidFill>
                      <a:srgbClr val="000000"/>
                    </a:solidFill>
                    <a:effectLst/>
                    <a:uFillTx/>
                    <a:latin typeface="Times New Roman"/>
                  </a:endParaRPr>
                </a:p>
              </p:txBody>
            </p:sp>
            <p:sp>
              <p:nvSpPr>
                <p:cNvPr id="1435" name=""/>
                <p:cNvSpPr/>
                <p:nvPr/>
              </p:nvSpPr>
              <p:spPr>
                <a:xfrm>
                  <a:off x="5340240" y="3301560"/>
                  <a:ext cx="19116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Qatar</a:t>
                  </a:r>
                  <a:endParaRPr b="0" lang="en-US" sz="600" strike="noStrike" u="none">
                    <a:solidFill>
                      <a:srgbClr val="000000"/>
                    </a:solidFill>
                    <a:effectLst/>
                    <a:uFillTx/>
                    <a:latin typeface="Times New Roman"/>
                  </a:endParaRPr>
                </a:p>
              </p:txBody>
            </p:sp>
            <p:sp>
              <p:nvSpPr>
                <p:cNvPr id="1436" name=""/>
                <p:cNvSpPr/>
                <p:nvPr/>
              </p:nvSpPr>
              <p:spPr>
                <a:xfrm>
                  <a:off x="5520600" y="3450960"/>
                  <a:ext cx="19980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Dubai</a:t>
                  </a:r>
                  <a:endParaRPr b="0" lang="en-US" sz="600" strike="noStrike" u="none">
                    <a:solidFill>
                      <a:srgbClr val="000000"/>
                    </a:solidFill>
                    <a:effectLst/>
                    <a:uFillTx/>
                    <a:latin typeface="Times New Roman"/>
                  </a:endParaRPr>
                </a:p>
              </p:txBody>
            </p:sp>
            <p:sp>
              <p:nvSpPr>
                <p:cNvPr id="1437" name=""/>
                <p:cNvSpPr/>
                <p:nvPr/>
              </p:nvSpPr>
              <p:spPr>
                <a:xfrm>
                  <a:off x="5162760" y="4430520"/>
                  <a:ext cx="39600" cy="39600"/>
                </a:xfrm>
                <a:custGeom>
                  <a:avLst/>
                  <a:gdLst/>
                  <a:ahLst/>
                  <a:rect l="l" t="t" r="r" b="b"/>
                  <a:pathLst>
                    <a:path w="28" h="28">
                      <a:moveTo>
                        <a:pt x="14" y="27"/>
                      </a:moveTo>
                      <a:lnTo>
                        <a:pt x="16" y="27"/>
                      </a:lnTo>
                      <a:lnTo>
                        <a:pt x="20" y="27"/>
                      </a:lnTo>
                      <a:lnTo>
                        <a:pt x="22" y="26"/>
                      </a:lnTo>
                      <a:lnTo>
                        <a:pt x="24" y="24"/>
                      </a:lnTo>
                      <a:lnTo>
                        <a:pt x="25" y="22"/>
                      </a:lnTo>
                      <a:lnTo>
                        <a:pt x="27" y="18"/>
                      </a:lnTo>
                      <a:lnTo>
                        <a:pt x="27" y="17"/>
                      </a:lnTo>
                      <a:lnTo>
                        <a:pt x="27" y="13"/>
                      </a:lnTo>
                      <a:lnTo>
                        <a:pt x="27" y="11"/>
                      </a:lnTo>
                      <a:lnTo>
                        <a:pt x="27" y="7"/>
                      </a:lnTo>
                      <a:lnTo>
                        <a:pt x="25" y="6"/>
                      </a:lnTo>
                      <a:lnTo>
                        <a:pt x="24" y="4"/>
                      </a:lnTo>
                      <a:lnTo>
                        <a:pt x="22" y="2"/>
                      </a:lnTo>
                      <a:lnTo>
                        <a:pt x="20" y="0"/>
                      </a:lnTo>
                      <a:lnTo>
                        <a:pt x="16" y="0"/>
                      </a:lnTo>
                      <a:lnTo>
                        <a:pt x="14" y="0"/>
                      </a:lnTo>
                      <a:lnTo>
                        <a:pt x="10" y="0"/>
                      </a:lnTo>
                      <a:lnTo>
                        <a:pt x="7" y="0"/>
                      </a:lnTo>
                      <a:lnTo>
                        <a:pt x="5" y="2"/>
                      </a:lnTo>
                      <a:lnTo>
                        <a:pt x="3" y="4"/>
                      </a:lnTo>
                      <a:lnTo>
                        <a:pt x="2" y="6"/>
                      </a:lnTo>
                      <a:lnTo>
                        <a:pt x="0" y="7"/>
                      </a:lnTo>
                      <a:lnTo>
                        <a:pt x="0" y="11"/>
                      </a:lnTo>
                      <a:lnTo>
                        <a:pt x="0" y="13"/>
                      </a:lnTo>
                      <a:lnTo>
                        <a:pt x="0" y="17"/>
                      </a:lnTo>
                      <a:lnTo>
                        <a:pt x="0" y="18"/>
                      </a:lnTo>
                      <a:lnTo>
                        <a:pt x="2" y="22"/>
                      </a:lnTo>
                      <a:lnTo>
                        <a:pt x="3" y="24"/>
                      </a:lnTo>
                      <a:lnTo>
                        <a:pt x="5" y="26"/>
                      </a:lnTo>
                      <a:lnTo>
                        <a:pt x="7" y="27"/>
                      </a:lnTo>
                      <a:lnTo>
                        <a:pt x="10" y="27"/>
                      </a:lnTo>
                      <a:lnTo>
                        <a:pt x="14" y="27"/>
                      </a:lnTo>
                    </a:path>
                  </a:pathLst>
                </a:custGeom>
                <a:solidFill>
                  <a:srgbClr val="ff7f00"/>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438" name=""/>
                <p:cNvSpPr/>
                <p:nvPr/>
              </p:nvSpPr>
              <p:spPr>
                <a:xfrm>
                  <a:off x="5162760" y="4430520"/>
                  <a:ext cx="39600" cy="39600"/>
                </a:xfrm>
                <a:custGeom>
                  <a:avLst/>
                  <a:gdLst/>
                  <a:ahLst/>
                  <a:rect l="l" t="t" r="r" b="b"/>
                  <a:pathLst>
                    <a:path w="28" h="28">
                      <a:moveTo>
                        <a:pt x="14" y="27"/>
                      </a:moveTo>
                      <a:lnTo>
                        <a:pt x="16" y="27"/>
                      </a:lnTo>
                      <a:lnTo>
                        <a:pt x="20" y="27"/>
                      </a:lnTo>
                      <a:lnTo>
                        <a:pt x="22" y="26"/>
                      </a:lnTo>
                      <a:lnTo>
                        <a:pt x="24" y="24"/>
                      </a:lnTo>
                      <a:lnTo>
                        <a:pt x="25" y="22"/>
                      </a:lnTo>
                      <a:lnTo>
                        <a:pt x="27" y="18"/>
                      </a:lnTo>
                      <a:lnTo>
                        <a:pt x="27" y="17"/>
                      </a:lnTo>
                      <a:lnTo>
                        <a:pt x="27" y="13"/>
                      </a:lnTo>
                      <a:lnTo>
                        <a:pt x="27" y="11"/>
                      </a:lnTo>
                      <a:lnTo>
                        <a:pt x="27" y="7"/>
                      </a:lnTo>
                      <a:lnTo>
                        <a:pt x="25" y="6"/>
                      </a:lnTo>
                      <a:lnTo>
                        <a:pt x="24" y="4"/>
                      </a:lnTo>
                      <a:lnTo>
                        <a:pt x="22" y="2"/>
                      </a:lnTo>
                      <a:lnTo>
                        <a:pt x="20" y="0"/>
                      </a:lnTo>
                      <a:lnTo>
                        <a:pt x="16" y="0"/>
                      </a:lnTo>
                      <a:lnTo>
                        <a:pt x="14" y="0"/>
                      </a:lnTo>
                      <a:lnTo>
                        <a:pt x="10" y="0"/>
                      </a:lnTo>
                      <a:lnTo>
                        <a:pt x="7" y="0"/>
                      </a:lnTo>
                      <a:lnTo>
                        <a:pt x="5" y="2"/>
                      </a:lnTo>
                      <a:lnTo>
                        <a:pt x="3" y="4"/>
                      </a:lnTo>
                      <a:lnTo>
                        <a:pt x="2" y="6"/>
                      </a:lnTo>
                      <a:lnTo>
                        <a:pt x="0" y="7"/>
                      </a:lnTo>
                      <a:lnTo>
                        <a:pt x="0" y="11"/>
                      </a:lnTo>
                      <a:lnTo>
                        <a:pt x="0" y="13"/>
                      </a:lnTo>
                      <a:lnTo>
                        <a:pt x="0" y="17"/>
                      </a:lnTo>
                      <a:lnTo>
                        <a:pt x="0" y="18"/>
                      </a:lnTo>
                      <a:lnTo>
                        <a:pt x="2" y="22"/>
                      </a:lnTo>
                      <a:lnTo>
                        <a:pt x="3" y="24"/>
                      </a:lnTo>
                      <a:lnTo>
                        <a:pt x="5" y="26"/>
                      </a:lnTo>
                      <a:lnTo>
                        <a:pt x="7" y="27"/>
                      </a:lnTo>
                      <a:lnTo>
                        <a:pt x="10" y="27"/>
                      </a:lnTo>
                      <a:lnTo>
                        <a:pt x="14" y="27"/>
                      </a:lnTo>
                    </a:path>
                  </a:pathLst>
                </a:custGeom>
                <a:noFill/>
                <a:ln cap="rnd" w="1260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439" name=""/>
                <p:cNvSpPr/>
                <p:nvPr/>
              </p:nvSpPr>
              <p:spPr>
                <a:xfrm>
                  <a:off x="5165640" y="4344840"/>
                  <a:ext cx="41400" cy="42840"/>
                </a:xfrm>
                <a:custGeom>
                  <a:avLst/>
                  <a:gdLst/>
                  <a:ahLst/>
                  <a:rect l="l" t="t" r="r" b="b"/>
                  <a:pathLst>
                    <a:path w="30" h="30">
                      <a:moveTo>
                        <a:pt x="14" y="29"/>
                      </a:moveTo>
                      <a:lnTo>
                        <a:pt x="18" y="29"/>
                      </a:lnTo>
                      <a:lnTo>
                        <a:pt x="20" y="28"/>
                      </a:lnTo>
                      <a:lnTo>
                        <a:pt x="22" y="28"/>
                      </a:lnTo>
                      <a:lnTo>
                        <a:pt x="24" y="26"/>
                      </a:lnTo>
                      <a:lnTo>
                        <a:pt x="25" y="22"/>
                      </a:lnTo>
                      <a:lnTo>
                        <a:pt x="27" y="20"/>
                      </a:lnTo>
                      <a:lnTo>
                        <a:pt x="29" y="17"/>
                      </a:lnTo>
                      <a:lnTo>
                        <a:pt x="29" y="15"/>
                      </a:lnTo>
                      <a:lnTo>
                        <a:pt x="29" y="11"/>
                      </a:lnTo>
                      <a:lnTo>
                        <a:pt x="27" y="9"/>
                      </a:lnTo>
                      <a:lnTo>
                        <a:pt x="25" y="7"/>
                      </a:lnTo>
                      <a:lnTo>
                        <a:pt x="24" y="4"/>
                      </a:lnTo>
                      <a:lnTo>
                        <a:pt x="22" y="2"/>
                      </a:lnTo>
                      <a:lnTo>
                        <a:pt x="20" y="2"/>
                      </a:lnTo>
                      <a:lnTo>
                        <a:pt x="18" y="0"/>
                      </a:lnTo>
                      <a:lnTo>
                        <a:pt x="14" y="0"/>
                      </a:lnTo>
                      <a:lnTo>
                        <a:pt x="11" y="0"/>
                      </a:lnTo>
                      <a:lnTo>
                        <a:pt x="9" y="2"/>
                      </a:lnTo>
                      <a:lnTo>
                        <a:pt x="7" y="2"/>
                      </a:lnTo>
                      <a:lnTo>
                        <a:pt x="4" y="4"/>
                      </a:lnTo>
                      <a:lnTo>
                        <a:pt x="2" y="7"/>
                      </a:lnTo>
                      <a:lnTo>
                        <a:pt x="2" y="9"/>
                      </a:lnTo>
                      <a:lnTo>
                        <a:pt x="0" y="11"/>
                      </a:lnTo>
                      <a:lnTo>
                        <a:pt x="0" y="15"/>
                      </a:lnTo>
                      <a:lnTo>
                        <a:pt x="0" y="17"/>
                      </a:lnTo>
                      <a:lnTo>
                        <a:pt x="2" y="20"/>
                      </a:lnTo>
                      <a:lnTo>
                        <a:pt x="2" y="22"/>
                      </a:lnTo>
                      <a:lnTo>
                        <a:pt x="4" y="26"/>
                      </a:lnTo>
                      <a:lnTo>
                        <a:pt x="7" y="28"/>
                      </a:lnTo>
                      <a:lnTo>
                        <a:pt x="9" y="28"/>
                      </a:lnTo>
                      <a:lnTo>
                        <a:pt x="11" y="29"/>
                      </a:lnTo>
                      <a:lnTo>
                        <a:pt x="14" y="29"/>
                      </a:lnTo>
                    </a:path>
                  </a:pathLst>
                </a:custGeom>
                <a:solidFill>
                  <a:srgbClr val="ffff00"/>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440" name=""/>
                <p:cNvSpPr/>
                <p:nvPr/>
              </p:nvSpPr>
              <p:spPr>
                <a:xfrm>
                  <a:off x="5165640" y="4344840"/>
                  <a:ext cx="41400" cy="42840"/>
                </a:xfrm>
                <a:custGeom>
                  <a:avLst/>
                  <a:gdLst/>
                  <a:ahLst/>
                  <a:rect l="l" t="t" r="r" b="b"/>
                  <a:pathLst>
                    <a:path w="30" h="30">
                      <a:moveTo>
                        <a:pt x="14" y="29"/>
                      </a:moveTo>
                      <a:lnTo>
                        <a:pt x="18" y="29"/>
                      </a:lnTo>
                      <a:lnTo>
                        <a:pt x="20" y="28"/>
                      </a:lnTo>
                      <a:lnTo>
                        <a:pt x="22" y="28"/>
                      </a:lnTo>
                      <a:lnTo>
                        <a:pt x="24" y="26"/>
                      </a:lnTo>
                      <a:lnTo>
                        <a:pt x="25" y="22"/>
                      </a:lnTo>
                      <a:lnTo>
                        <a:pt x="27" y="20"/>
                      </a:lnTo>
                      <a:lnTo>
                        <a:pt x="29" y="17"/>
                      </a:lnTo>
                      <a:lnTo>
                        <a:pt x="29" y="15"/>
                      </a:lnTo>
                      <a:lnTo>
                        <a:pt x="29" y="11"/>
                      </a:lnTo>
                      <a:lnTo>
                        <a:pt x="27" y="9"/>
                      </a:lnTo>
                      <a:lnTo>
                        <a:pt x="25" y="7"/>
                      </a:lnTo>
                      <a:lnTo>
                        <a:pt x="24" y="4"/>
                      </a:lnTo>
                      <a:lnTo>
                        <a:pt x="22" y="2"/>
                      </a:lnTo>
                      <a:lnTo>
                        <a:pt x="20" y="2"/>
                      </a:lnTo>
                      <a:lnTo>
                        <a:pt x="18" y="0"/>
                      </a:lnTo>
                      <a:lnTo>
                        <a:pt x="14" y="0"/>
                      </a:lnTo>
                      <a:lnTo>
                        <a:pt x="11" y="0"/>
                      </a:lnTo>
                      <a:lnTo>
                        <a:pt x="9" y="2"/>
                      </a:lnTo>
                      <a:lnTo>
                        <a:pt x="7" y="2"/>
                      </a:lnTo>
                      <a:lnTo>
                        <a:pt x="4" y="4"/>
                      </a:lnTo>
                      <a:lnTo>
                        <a:pt x="2" y="7"/>
                      </a:lnTo>
                      <a:lnTo>
                        <a:pt x="2" y="9"/>
                      </a:lnTo>
                      <a:lnTo>
                        <a:pt x="0" y="11"/>
                      </a:lnTo>
                      <a:lnTo>
                        <a:pt x="0" y="15"/>
                      </a:lnTo>
                      <a:lnTo>
                        <a:pt x="0" y="17"/>
                      </a:lnTo>
                      <a:lnTo>
                        <a:pt x="2" y="20"/>
                      </a:lnTo>
                      <a:lnTo>
                        <a:pt x="2" y="22"/>
                      </a:lnTo>
                      <a:lnTo>
                        <a:pt x="4" y="26"/>
                      </a:lnTo>
                      <a:lnTo>
                        <a:pt x="7" y="28"/>
                      </a:lnTo>
                      <a:lnTo>
                        <a:pt x="9" y="28"/>
                      </a:lnTo>
                      <a:lnTo>
                        <a:pt x="11" y="29"/>
                      </a:lnTo>
                      <a:lnTo>
                        <a:pt x="14" y="29"/>
                      </a:lnTo>
                    </a:path>
                  </a:pathLst>
                </a:custGeom>
                <a:noFill/>
                <a:ln cap="rnd" w="12600">
                  <a:solidFill>
                    <a:srgbClr val="000000"/>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441" name=""/>
                <p:cNvSpPr/>
                <p:nvPr/>
              </p:nvSpPr>
              <p:spPr>
                <a:xfrm>
                  <a:off x="4504320" y="4449600"/>
                  <a:ext cx="101700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                                    Maputo</a:t>
                  </a:r>
                  <a:endParaRPr b="0" lang="en-US" sz="600" strike="noStrike" u="none">
                    <a:solidFill>
                      <a:srgbClr val="000000"/>
                    </a:solidFill>
                    <a:effectLst/>
                    <a:uFillTx/>
                    <a:latin typeface="Times New Roman"/>
                  </a:endParaRPr>
                </a:p>
              </p:txBody>
            </p:sp>
            <p:sp>
              <p:nvSpPr>
                <p:cNvPr id="1442" name=""/>
                <p:cNvSpPr/>
                <p:nvPr/>
              </p:nvSpPr>
              <p:spPr>
                <a:xfrm>
                  <a:off x="5711040" y="3008160"/>
                  <a:ext cx="37764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Uzbekistan</a:t>
                  </a:r>
                  <a:endParaRPr b="0" lang="en-US" sz="600" strike="noStrike" u="none">
                    <a:solidFill>
                      <a:srgbClr val="000000"/>
                    </a:solidFill>
                    <a:effectLst/>
                    <a:uFillTx/>
                    <a:latin typeface="Times New Roman"/>
                  </a:endParaRPr>
                </a:p>
              </p:txBody>
            </p:sp>
            <p:sp>
              <p:nvSpPr>
                <p:cNvPr id="1443" name=""/>
                <p:cNvSpPr/>
                <p:nvPr/>
              </p:nvSpPr>
              <p:spPr>
                <a:xfrm>
                  <a:off x="6716160" y="2919240"/>
                  <a:ext cx="22932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Beijing</a:t>
                  </a:r>
                  <a:endParaRPr b="0" lang="en-US" sz="600" strike="noStrike" u="none">
                    <a:solidFill>
                      <a:srgbClr val="000000"/>
                    </a:solidFill>
                    <a:effectLst/>
                    <a:uFillTx/>
                    <a:latin typeface="Times New Roman"/>
                  </a:endParaRPr>
                </a:p>
              </p:txBody>
            </p:sp>
            <p:sp>
              <p:nvSpPr>
                <p:cNvPr id="1444" name=""/>
                <p:cNvSpPr/>
                <p:nvPr/>
              </p:nvSpPr>
              <p:spPr>
                <a:xfrm>
                  <a:off x="5921640" y="2563560"/>
                  <a:ext cx="52596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Kuznetsk Basin</a:t>
                  </a:r>
                  <a:endParaRPr b="0" lang="en-US" sz="600" strike="noStrike" u="none">
                    <a:solidFill>
                      <a:srgbClr val="000000"/>
                    </a:solidFill>
                    <a:effectLst/>
                    <a:uFillTx/>
                    <a:latin typeface="Times New Roman"/>
                  </a:endParaRPr>
                </a:p>
              </p:txBody>
            </p:sp>
            <p:sp>
              <p:nvSpPr>
                <p:cNvPr id="1445" name=""/>
                <p:cNvSpPr/>
                <p:nvPr/>
              </p:nvSpPr>
              <p:spPr>
                <a:xfrm>
                  <a:off x="5922360" y="2633400"/>
                  <a:ext cx="47916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Novokuznetsk</a:t>
                  </a:r>
                  <a:endParaRPr b="0" lang="en-US" sz="600" strike="noStrike" u="none">
                    <a:solidFill>
                      <a:srgbClr val="000000"/>
                    </a:solidFill>
                    <a:effectLst/>
                    <a:uFillTx/>
                    <a:latin typeface="Times New Roman"/>
                  </a:endParaRPr>
                </a:p>
              </p:txBody>
            </p:sp>
            <p:sp>
              <p:nvSpPr>
                <p:cNvPr id="1446" name=""/>
                <p:cNvSpPr/>
                <p:nvPr/>
              </p:nvSpPr>
              <p:spPr>
                <a:xfrm>
                  <a:off x="7570800" y="4357440"/>
                  <a:ext cx="41400" cy="41400"/>
                </a:xfrm>
                <a:prstGeom prst="rect">
                  <a:avLst/>
                </a:prstGeom>
                <a:solidFill>
                  <a:srgbClr val="4000ff"/>
                </a:solidFill>
                <a:ln w="0">
                  <a:noFill/>
                </a:ln>
              </p:spPr>
              <p:style>
                <a:lnRef idx="0"/>
                <a:fillRef idx="0"/>
                <a:effectRef idx="0"/>
                <a:fontRef idx="minor"/>
              </p:style>
              <p:txBody>
                <a:bodyPr wrap="none" lIns="90000" rIns="90000" tIns="-5400" bIns="-5400" anchor="ctr">
                  <a:noAutofit/>
                </a:bodyPr>
                <a:p>
                  <a:endParaRPr b="0" lang="en-US" sz="2400" strike="noStrike" u="none">
                    <a:solidFill>
                      <a:srgbClr val="000000"/>
                    </a:solidFill>
                    <a:effectLst/>
                    <a:uFillTx/>
                    <a:latin typeface="Times New Roman"/>
                  </a:endParaRPr>
                </a:p>
              </p:txBody>
            </p:sp>
            <p:sp>
              <p:nvSpPr>
                <p:cNvPr id="1447" name=""/>
                <p:cNvSpPr/>
                <p:nvPr/>
              </p:nvSpPr>
              <p:spPr>
                <a:xfrm>
                  <a:off x="7577280" y="4363560"/>
                  <a:ext cx="28440" cy="28800"/>
                </a:xfrm>
                <a:prstGeom prst="rect">
                  <a:avLst/>
                </a:prstGeom>
                <a:noFill/>
                <a:ln w="12600">
                  <a:solidFill>
                    <a:srgbClr val="000000"/>
                  </a:solidFill>
                  <a:miter/>
                </a:ln>
              </p:spPr>
              <p:style>
                <a:lnRef idx="0"/>
                <a:fillRef idx="0"/>
                <a:effectRef idx="0"/>
                <a:fontRef idx="minor"/>
              </p:style>
              <p:txBody>
                <a:bodyPr wrap="none" lIns="90000" rIns="90000" tIns="-18000" bIns="-18000" anchor="ctr">
                  <a:noAutofit/>
                </a:bodyPr>
                <a:p>
                  <a:endParaRPr b="0" lang="en-US" sz="2400" strike="noStrike" u="none">
                    <a:solidFill>
                      <a:srgbClr val="000000"/>
                    </a:solidFill>
                    <a:effectLst/>
                    <a:uFillTx/>
                    <a:latin typeface="Times New Roman"/>
                  </a:endParaRPr>
                </a:p>
              </p:txBody>
            </p:sp>
            <p:sp>
              <p:nvSpPr>
                <p:cNvPr id="1448" name=""/>
                <p:cNvSpPr/>
                <p:nvPr/>
              </p:nvSpPr>
              <p:spPr>
                <a:xfrm>
                  <a:off x="7107120" y="4320720"/>
                  <a:ext cx="44964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Galilee Basin</a:t>
                  </a:r>
                  <a:endParaRPr b="0" lang="en-US" sz="600" strike="noStrike" u="none">
                    <a:solidFill>
                      <a:srgbClr val="000000"/>
                    </a:solidFill>
                    <a:effectLst/>
                    <a:uFillTx/>
                    <a:latin typeface="Times New Roman"/>
                  </a:endParaRPr>
                </a:p>
              </p:txBody>
            </p:sp>
            <p:sp>
              <p:nvSpPr>
                <p:cNvPr id="1449" name=""/>
                <p:cNvSpPr/>
                <p:nvPr/>
              </p:nvSpPr>
              <p:spPr>
                <a:xfrm>
                  <a:off x="7191720" y="4439880"/>
                  <a:ext cx="29736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Australia</a:t>
                  </a:r>
                  <a:endParaRPr b="0" lang="en-US" sz="600" strike="noStrike" u="none">
                    <a:solidFill>
                      <a:srgbClr val="000000"/>
                    </a:solidFill>
                    <a:effectLst/>
                    <a:uFillTx/>
                    <a:latin typeface="Times New Roman"/>
                  </a:endParaRPr>
                </a:p>
              </p:txBody>
            </p:sp>
            <p:sp>
              <p:nvSpPr>
                <p:cNvPr id="1450" name=""/>
                <p:cNvSpPr/>
                <p:nvPr/>
              </p:nvSpPr>
              <p:spPr>
                <a:xfrm>
                  <a:off x="4473720" y="2425320"/>
                  <a:ext cx="22104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Sutton</a:t>
                  </a:r>
                  <a:endParaRPr b="0" lang="en-US" sz="600" strike="noStrike" u="none">
                    <a:solidFill>
                      <a:srgbClr val="000000"/>
                    </a:solidFill>
                    <a:effectLst/>
                    <a:uFillTx/>
                    <a:latin typeface="Times New Roman"/>
                  </a:endParaRPr>
                </a:p>
              </p:txBody>
            </p:sp>
            <p:sp>
              <p:nvSpPr>
                <p:cNvPr id="1451" name=""/>
                <p:cNvSpPr/>
                <p:nvPr/>
              </p:nvSpPr>
              <p:spPr>
                <a:xfrm>
                  <a:off x="4474080" y="2485800"/>
                  <a:ext cx="22104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Bridge</a:t>
                  </a:r>
                  <a:endParaRPr b="0" lang="en-US" sz="600" strike="noStrike" u="none">
                    <a:solidFill>
                      <a:srgbClr val="000000"/>
                    </a:solidFill>
                    <a:effectLst/>
                    <a:uFillTx/>
                    <a:latin typeface="Times New Roman"/>
                  </a:endParaRPr>
                </a:p>
              </p:txBody>
            </p:sp>
            <p:sp>
              <p:nvSpPr>
                <p:cNvPr id="1452" name=""/>
                <p:cNvSpPr/>
                <p:nvPr/>
              </p:nvSpPr>
              <p:spPr>
                <a:xfrm>
                  <a:off x="6476400" y="3355560"/>
                  <a:ext cx="39024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Haikou City</a:t>
                  </a:r>
                  <a:endParaRPr b="0" lang="en-US" sz="600" strike="noStrike" u="none">
                    <a:solidFill>
                      <a:srgbClr val="000000"/>
                    </a:solidFill>
                    <a:effectLst/>
                    <a:uFillTx/>
                    <a:latin typeface="Times New Roman"/>
                  </a:endParaRPr>
                </a:p>
              </p:txBody>
            </p:sp>
            <p:sp>
              <p:nvSpPr>
                <p:cNvPr id="1453" name=""/>
                <p:cNvSpPr/>
                <p:nvPr/>
              </p:nvSpPr>
              <p:spPr>
                <a:xfrm>
                  <a:off x="6342120" y="3419280"/>
                  <a:ext cx="46656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Hainan Island</a:t>
                  </a:r>
                  <a:endParaRPr b="0" lang="en-US" sz="600" strike="noStrike" u="none">
                    <a:solidFill>
                      <a:srgbClr val="000000"/>
                    </a:solidFill>
                    <a:effectLst/>
                    <a:uFillTx/>
                    <a:latin typeface="Times New Roman"/>
                  </a:endParaRPr>
                </a:p>
              </p:txBody>
            </p:sp>
            <p:sp>
              <p:nvSpPr>
                <p:cNvPr id="1454" name=""/>
                <p:cNvSpPr/>
                <p:nvPr/>
              </p:nvSpPr>
              <p:spPr>
                <a:xfrm>
                  <a:off x="6303600" y="3789000"/>
                  <a:ext cx="34812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Singapore</a:t>
                  </a:r>
                  <a:endParaRPr b="0" lang="en-US" sz="600" strike="noStrike" u="none">
                    <a:solidFill>
                      <a:srgbClr val="000000"/>
                    </a:solidFill>
                    <a:effectLst/>
                    <a:uFillTx/>
                    <a:latin typeface="Times New Roman"/>
                  </a:endParaRPr>
                </a:p>
              </p:txBody>
            </p:sp>
            <p:sp>
              <p:nvSpPr>
                <p:cNvPr id="1455" name=""/>
                <p:cNvSpPr/>
                <p:nvPr/>
              </p:nvSpPr>
              <p:spPr>
                <a:xfrm>
                  <a:off x="7768440" y="4436640"/>
                  <a:ext cx="30132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Brisbane</a:t>
                  </a:r>
                  <a:endParaRPr b="0" lang="en-US" sz="600" strike="noStrike" u="none">
                    <a:solidFill>
                      <a:srgbClr val="000000"/>
                    </a:solidFill>
                    <a:effectLst/>
                    <a:uFillTx/>
                    <a:latin typeface="Times New Roman"/>
                  </a:endParaRPr>
                </a:p>
              </p:txBody>
            </p:sp>
            <p:sp>
              <p:nvSpPr>
                <p:cNvPr id="1456" name=""/>
                <p:cNvSpPr/>
                <p:nvPr/>
              </p:nvSpPr>
              <p:spPr>
                <a:xfrm>
                  <a:off x="6526080" y="4043160"/>
                  <a:ext cx="33516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East Java</a:t>
                  </a:r>
                  <a:endParaRPr b="0" lang="en-US" sz="600" strike="noStrike" u="none">
                    <a:solidFill>
                      <a:srgbClr val="000000"/>
                    </a:solidFill>
                    <a:effectLst/>
                    <a:uFillTx/>
                    <a:latin typeface="Times New Roman"/>
                  </a:endParaRPr>
                </a:p>
              </p:txBody>
            </p:sp>
            <p:sp>
              <p:nvSpPr>
                <p:cNvPr id="1457" name=""/>
                <p:cNvSpPr/>
                <p:nvPr/>
              </p:nvSpPr>
              <p:spPr>
                <a:xfrm>
                  <a:off x="5067360" y="2646000"/>
                  <a:ext cx="42840" cy="41400"/>
                </a:xfrm>
                <a:custGeom>
                  <a:avLst/>
                  <a:gdLst/>
                  <a:ahLst/>
                  <a:rect l="l" t="t" r="r" b="b"/>
                  <a:pathLst>
                    <a:path w="31" h="30">
                      <a:moveTo>
                        <a:pt x="15" y="29"/>
                      </a:moveTo>
                      <a:lnTo>
                        <a:pt x="19" y="29"/>
                      </a:lnTo>
                      <a:lnTo>
                        <a:pt x="21" y="27"/>
                      </a:lnTo>
                      <a:lnTo>
                        <a:pt x="25" y="27"/>
                      </a:lnTo>
                      <a:lnTo>
                        <a:pt x="26" y="25"/>
                      </a:lnTo>
                      <a:lnTo>
                        <a:pt x="28" y="22"/>
                      </a:lnTo>
                      <a:lnTo>
                        <a:pt x="28" y="20"/>
                      </a:lnTo>
                      <a:lnTo>
                        <a:pt x="30" y="18"/>
                      </a:lnTo>
                      <a:lnTo>
                        <a:pt x="30" y="15"/>
                      </a:lnTo>
                      <a:lnTo>
                        <a:pt x="30" y="11"/>
                      </a:lnTo>
                      <a:lnTo>
                        <a:pt x="28" y="9"/>
                      </a:lnTo>
                      <a:lnTo>
                        <a:pt x="28" y="7"/>
                      </a:lnTo>
                      <a:lnTo>
                        <a:pt x="26" y="4"/>
                      </a:lnTo>
                      <a:lnTo>
                        <a:pt x="25" y="2"/>
                      </a:lnTo>
                      <a:lnTo>
                        <a:pt x="21" y="2"/>
                      </a:lnTo>
                      <a:lnTo>
                        <a:pt x="19" y="0"/>
                      </a:lnTo>
                      <a:lnTo>
                        <a:pt x="15" y="0"/>
                      </a:lnTo>
                      <a:lnTo>
                        <a:pt x="11" y="0"/>
                      </a:lnTo>
                      <a:lnTo>
                        <a:pt x="9" y="2"/>
                      </a:lnTo>
                      <a:lnTo>
                        <a:pt x="7" y="2"/>
                      </a:lnTo>
                      <a:lnTo>
                        <a:pt x="5" y="4"/>
                      </a:lnTo>
                      <a:lnTo>
                        <a:pt x="4" y="7"/>
                      </a:lnTo>
                      <a:lnTo>
                        <a:pt x="2" y="9"/>
                      </a:lnTo>
                      <a:lnTo>
                        <a:pt x="0" y="11"/>
                      </a:lnTo>
                      <a:lnTo>
                        <a:pt x="0" y="15"/>
                      </a:lnTo>
                      <a:lnTo>
                        <a:pt x="0" y="18"/>
                      </a:lnTo>
                      <a:lnTo>
                        <a:pt x="2" y="20"/>
                      </a:lnTo>
                      <a:lnTo>
                        <a:pt x="4" y="22"/>
                      </a:lnTo>
                      <a:lnTo>
                        <a:pt x="5" y="25"/>
                      </a:lnTo>
                      <a:lnTo>
                        <a:pt x="7" y="27"/>
                      </a:lnTo>
                      <a:lnTo>
                        <a:pt x="9" y="27"/>
                      </a:lnTo>
                      <a:lnTo>
                        <a:pt x="11" y="29"/>
                      </a:lnTo>
                      <a:lnTo>
                        <a:pt x="15" y="29"/>
                      </a:lnTo>
                    </a:path>
                  </a:pathLst>
                </a:custGeom>
                <a:solidFill>
                  <a:srgbClr val="4000ff"/>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458" name=""/>
                <p:cNvSpPr/>
                <p:nvPr/>
              </p:nvSpPr>
              <p:spPr>
                <a:xfrm>
                  <a:off x="5067360" y="2646000"/>
                  <a:ext cx="42840" cy="41400"/>
                </a:xfrm>
                <a:custGeom>
                  <a:avLst/>
                  <a:gdLst/>
                  <a:ahLst/>
                  <a:rect l="l" t="t" r="r" b="b"/>
                  <a:pathLst>
                    <a:path w="31" h="30">
                      <a:moveTo>
                        <a:pt x="15" y="29"/>
                      </a:moveTo>
                      <a:lnTo>
                        <a:pt x="19" y="29"/>
                      </a:lnTo>
                      <a:lnTo>
                        <a:pt x="21" y="27"/>
                      </a:lnTo>
                      <a:lnTo>
                        <a:pt x="25" y="27"/>
                      </a:lnTo>
                      <a:lnTo>
                        <a:pt x="26" y="25"/>
                      </a:lnTo>
                      <a:lnTo>
                        <a:pt x="28" y="22"/>
                      </a:lnTo>
                      <a:lnTo>
                        <a:pt x="28" y="20"/>
                      </a:lnTo>
                      <a:lnTo>
                        <a:pt x="30" y="18"/>
                      </a:lnTo>
                      <a:lnTo>
                        <a:pt x="30" y="15"/>
                      </a:lnTo>
                      <a:lnTo>
                        <a:pt x="30" y="11"/>
                      </a:lnTo>
                      <a:lnTo>
                        <a:pt x="28" y="9"/>
                      </a:lnTo>
                      <a:lnTo>
                        <a:pt x="28" y="7"/>
                      </a:lnTo>
                      <a:lnTo>
                        <a:pt x="26" y="4"/>
                      </a:lnTo>
                      <a:lnTo>
                        <a:pt x="25" y="2"/>
                      </a:lnTo>
                      <a:lnTo>
                        <a:pt x="21" y="2"/>
                      </a:lnTo>
                      <a:lnTo>
                        <a:pt x="19" y="0"/>
                      </a:lnTo>
                      <a:lnTo>
                        <a:pt x="15" y="0"/>
                      </a:lnTo>
                      <a:lnTo>
                        <a:pt x="11" y="0"/>
                      </a:lnTo>
                      <a:lnTo>
                        <a:pt x="9" y="2"/>
                      </a:lnTo>
                      <a:lnTo>
                        <a:pt x="7" y="2"/>
                      </a:lnTo>
                      <a:lnTo>
                        <a:pt x="5" y="4"/>
                      </a:lnTo>
                      <a:lnTo>
                        <a:pt x="4" y="7"/>
                      </a:lnTo>
                      <a:lnTo>
                        <a:pt x="2" y="9"/>
                      </a:lnTo>
                      <a:lnTo>
                        <a:pt x="0" y="11"/>
                      </a:lnTo>
                      <a:lnTo>
                        <a:pt x="0" y="15"/>
                      </a:lnTo>
                      <a:lnTo>
                        <a:pt x="0" y="18"/>
                      </a:lnTo>
                      <a:lnTo>
                        <a:pt x="2" y="20"/>
                      </a:lnTo>
                      <a:lnTo>
                        <a:pt x="4" y="22"/>
                      </a:lnTo>
                      <a:lnTo>
                        <a:pt x="5" y="25"/>
                      </a:lnTo>
                      <a:lnTo>
                        <a:pt x="7" y="27"/>
                      </a:lnTo>
                      <a:lnTo>
                        <a:pt x="9" y="27"/>
                      </a:lnTo>
                      <a:lnTo>
                        <a:pt x="11" y="29"/>
                      </a:lnTo>
                      <a:lnTo>
                        <a:pt x="15" y="29"/>
                      </a:lnTo>
                    </a:path>
                  </a:pathLst>
                </a:custGeom>
                <a:noFill/>
                <a:ln cap="rnd" w="12600">
                  <a:solidFill>
                    <a:srgbClr val="000000"/>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459" name=""/>
                <p:cNvSpPr/>
                <p:nvPr/>
              </p:nvSpPr>
              <p:spPr>
                <a:xfrm>
                  <a:off x="5106240" y="2609640"/>
                  <a:ext cx="23796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Poland</a:t>
                  </a:r>
                  <a:endParaRPr b="0" lang="en-US" sz="600" strike="noStrike" u="none">
                    <a:solidFill>
                      <a:srgbClr val="000000"/>
                    </a:solidFill>
                    <a:effectLst/>
                    <a:uFillTx/>
                    <a:latin typeface="Times New Roman"/>
                  </a:endParaRPr>
                </a:p>
              </p:txBody>
            </p:sp>
            <p:sp>
              <p:nvSpPr>
                <p:cNvPr id="1460" name=""/>
                <p:cNvSpPr/>
                <p:nvPr/>
              </p:nvSpPr>
              <p:spPr>
                <a:xfrm>
                  <a:off x="6437520" y="3957480"/>
                  <a:ext cx="25056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Jakarta</a:t>
                  </a:r>
                  <a:endParaRPr b="0" lang="en-US" sz="600" strike="noStrike" u="none">
                    <a:solidFill>
                      <a:srgbClr val="000000"/>
                    </a:solidFill>
                    <a:effectLst/>
                    <a:uFillTx/>
                    <a:latin typeface="Times New Roman"/>
                  </a:endParaRPr>
                </a:p>
              </p:txBody>
            </p:sp>
            <p:sp>
              <p:nvSpPr>
                <p:cNvPr id="1461" name=""/>
                <p:cNvSpPr/>
                <p:nvPr/>
              </p:nvSpPr>
              <p:spPr>
                <a:xfrm>
                  <a:off x="7084080" y="3570120"/>
                  <a:ext cx="32256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Batangas</a:t>
                  </a:r>
                  <a:endParaRPr b="0" lang="en-US" sz="600" strike="noStrike" u="none">
                    <a:solidFill>
                      <a:srgbClr val="000000"/>
                    </a:solidFill>
                    <a:effectLst/>
                    <a:uFillTx/>
                    <a:latin typeface="Times New Roman"/>
                  </a:endParaRPr>
                </a:p>
              </p:txBody>
            </p:sp>
            <p:sp>
              <p:nvSpPr>
                <p:cNvPr id="1462" name=""/>
                <p:cNvSpPr/>
                <p:nvPr/>
              </p:nvSpPr>
              <p:spPr>
                <a:xfrm>
                  <a:off x="7087320" y="3509640"/>
                  <a:ext cx="22536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Manila</a:t>
                  </a:r>
                  <a:endParaRPr b="0" lang="en-US" sz="600" strike="noStrike" u="none">
                    <a:solidFill>
                      <a:srgbClr val="000000"/>
                    </a:solidFill>
                    <a:effectLst/>
                    <a:uFillTx/>
                    <a:latin typeface="Times New Roman"/>
                  </a:endParaRPr>
                </a:p>
              </p:txBody>
            </p:sp>
            <p:sp>
              <p:nvSpPr>
                <p:cNvPr id="1463" name=""/>
                <p:cNvSpPr/>
                <p:nvPr/>
              </p:nvSpPr>
              <p:spPr>
                <a:xfrm>
                  <a:off x="7023600" y="3439800"/>
                  <a:ext cx="34380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Subic Bay</a:t>
                  </a:r>
                  <a:endParaRPr b="0" lang="en-US" sz="600" strike="noStrike" u="none">
                    <a:solidFill>
                      <a:srgbClr val="000000"/>
                    </a:solidFill>
                    <a:effectLst/>
                    <a:uFillTx/>
                    <a:latin typeface="Times New Roman"/>
                  </a:endParaRPr>
                </a:p>
              </p:txBody>
            </p:sp>
            <p:sp>
              <p:nvSpPr>
                <p:cNvPr id="1464" name=""/>
                <p:cNvSpPr/>
                <p:nvPr/>
              </p:nvSpPr>
              <p:spPr>
                <a:xfrm>
                  <a:off x="2727360" y="2761920"/>
                  <a:ext cx="26316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Toronto</a:t>
                  </a:r>
                  <a:endParaRPr b="0" lang="en-US" sz="600" strike="noStrike" u="none">
                    <a:solidFill>
                      <a:srgbClr val="000000"/>
                    </a:solidFill>
                    <a:effectLst/>
                    <a:uFillTx/>
                    <a:latin typeface="Times New Roman"/>
                  </a:endParaRPr>
                </a:p>
              </p:txBody>
            </p:sp>
            <p:sp>
              <p:nvSpPr>
                <p:cNvPr id="1465" name=""/>
                <p:cNvSpPr/>
                <p:nvPr/>
              </p:nvSpPr>
              <p:spPr>
                <a:xfrm>
                  <a:off x="2958840" y="3357360"/>
                  <a:ext cx="678240" cy="1832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Dominican Republic</a:t>
                  </a:r>
                  <a:endParaRPr b="0" lang="en-US" sz="6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trike="noStrike" u="none">
                    <a:solidFill>
                      <a:srgbClr val="000000"/>
                    </a:solidFill>
                    <a:effectLst/>
                    <a:uFillTx/>
                    <a:latin typeface="Times New Roman"/>
                  </a:endParaRPr>
                </a:p>
              </p:txBody>
            </p:sp>
            <p:sp>
              <p:nvSpPr>
                <p:cNvPr id="1466" name=""/>
                <p:cNvSpPr/>
                <p:nvPr/>
              </p:nvSpPr>
              <p:spPr>
                <a:xfrm>
                  <a:off x="3176640" y="3607920"/>
                  <a:ext cx="44136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Port of Spain</a:t>
                  </a:r>
                  <a:endParaRPr b="0" lang="en-US" sz="600" strike="noStrike" u="none">
                    <a:solidFill>
                      <a:srgbClr val="000000"/>
                    </a:solidFill>
                    <a:effectLst/>
                    <a:uFillTx/>
                    <a:latin typeface="Times New Roman"/>
                  </a:endParaRPr>
                </a:p>
              </p:txBody>
            </p:sp>
            <p:sp>
              <p:nvSpPr>
                <p:cNvPr id="1467" name=""/>
                <p:cNvSpPr/>
                <p:nvPr/>
              </p:nvSpPr>
              <p:spPr>
                <a:xfrm>
                  <a:off x="2770560" y="3509640"/>
                  <a:ext cx="29736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Kingston</a:t>
                  </a:r>
                  <a:endParaRPr b="0" lang="en-US" sz="600" strike="noStrike" u="none">
                    <a:solidFill>
                      <a:srgbClr val="000000"/>
                    </a:solidFill>
                    <a:effectLst/>
                    <a:uFillTx/>
                    <a:latin typeface="Times New Roman"/>
                  </a:endParaRPr>
                </a:p>
              </p:txBody>
            </p:sp>
            <p:sp>
              <p:nvSpPr>
                <p:cNvPr id="1468" name=""/>
                <p:cNvSpPr/>
                <p:nvPr/>
              </p:nvSpPr>
              <p:spPr>
                <a:xfrm>
                  <a:off x="2132640" y="3535200"/>
                  <a:ext cx="37332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Guatemala</a:t>
                  </a:r>
                  <a:endParaRPr b="0" lang="en-US" sz="600" strike="noStrike" u="none">
                    <a:solidFill>
                      <a:srgbClr val="000000"/>
                    </a:solidFill>
                    <a:effectLst/>
                    <a:uFillTx/>
                    <a:latin typeface="Times New Roman"/>
                  </a:endParaRPr>
                </a:p>
              </p:txBody>
            </p:sp>
            <p:sp>
              <p:nvSpPr>
                <p:cNvPr id="1469" name=""/>
                <p:cNvSpPr/>
                <p:nvPr/>
              </p:nvSpPr>
              <p:spPr>
                <a:xfrm>
                  <a:off x="3275640" y="4647960"/>
                  <a:ext cx="45396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Buenos Aires</a:t>
                  </a:r>
                  <a:endParaRPr b="0" lang="en-US" sz="600" strike="noStrike" u="none">
                    <a:solidFill>
                      <a:srgbClr val="000000"/>
                    </a:solidFill>
                    <a:effectLst/>
                    <a:uFillTx/>
                    <a:latin typeface="Times New Roman"/>
                  </a:endParaRPr>
                </a:p>
              </p:txBody>
            </p:sp>
            <p:sp>
              <p:nvSpPr>
                <p:cNvPr id="1470" name=""/>
                <p:cNvSpPr/>
                <p:nvPr/>
              </p:nvSpPr>
              <p:spPr>
                <a:xfrm>
                  <a:off x="3035880" y="3677760"/>
                  <a:ext cx="28440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Caracas</a:t>
                  </a:r>
                  <a:endParaRPr b="0" lang="en-US" sz="600" strike="noStrike" u="none">
                    <a:solidFill>
                      <a:srgbClr val="000000"/>
                    </a:solidFill>
                    <a:effectLst/>
                    <a:uFillTx/>
                    <a:latin typeface="Times New Roman"/>
                  </a:endParaRPr>
                </a:p>
              </p:txBody>
            </p:sp>
            <p:sp>
              <p:nvSpPr>
                <p:cNvPr id="1471" name=""/>
                <p:cNvSpPr/>
                <p:nvPr/>
              </p:nvSpPr>
              <p:spPr>
                <a:xfrm>
                  <a:off x="2280240" y="3622320"/>
                  <a:ext cx="61488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Promigas Pipeline</a:t>
                  </a:r>
                  <a:endParaRPr b="0" lang="en-US" sz="600" strike="noStrike" u="none">
                    <a:solidFill>
                      <a:srgbClr val="000000"/>
                    </a:solidFill>
                    <a:effectLst/>
                    <a:uFillTx/>
                    <a:latin typeface="Times New Roman"/>
                  </a:endParaRPr>
                </a:p>
              </p:txBody>
            </p:sp>
            <p:sp>
              <p:nvSpPr>
                <p:cNvPr id="1472" name=""/>
                <p:cNvSpPr/>
                <p:nvPr/>
              </p:nvSpPr>
              <p:spPr>
                <a:xfrm>
                  <a:off x="4104360" y="2449080"/>
                  <a:ext cx="30996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Teesside</a:t>
                  </a:r>
                  <a:endParaRPr b="0" lang="en-US" sz="600" strike="noStrike" u="none">
                    <a:solidFill>
                      <a:srgbClr val="000000"/>
                    </a:solidFill>
                    <a:effectLst/>
                    <a:uFillTx/>
                    <a:latin typeface="Times New Roman"/>
                  </a:endParaRPr>
                </a:p>
              </p:txBody>
            </p:sp>
            <p:sp>
              <p:nvSpPr>
                <p:cNvPr id="1473" name=""/>
                <p:cNvSpPr/>
                <p:nvPr/>
              </p:nvSpPr>
              <p:spPr>
                <a:xfrm>
                  <a:off x="4223880" y="2631600"/>
                  <a:ext cx="25488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London</a:t>
                  </a:r>
                  <a:endParaRPr b="0" lang="en-US" sz="600" strike="noStrike" u="none">
                    <a:solidFill>
                      <a:srgbClr val="000000"/>
                    </a:solidFill>
                    <a:effectLst/>
                    <a:uFillTx/>
                    <a:latin typeface="Times New Roman"/>
                  </a:endParaRPr>
                </a:p>
              </p:txBody>
            </p:sp>
            <p:sp>
              <p:nvSpPr>
                <p:cNvPr id="1474" name=""/>
                <p:cNvSpPr/>
                <p:nvPr/>
              </p:nvSpPr>
              <p:spPr>
                <a:xfrm>
                  <a:off x="4556160" y="2703240"/>
                  <a:ext cx="17424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Paris</a:t>
                  </a:r>
                  <a:endParaRPr b="0" lang="en-US" sz="600" strike="noStrike" u="none">
                    <a:solidFill>
                      <a:srgbClr val="000000"/>
                    </a:solidFill>
                    <a:effectLst/>
                    <a:uFillTx/>
                    <a:latin typeface="Times New Roman"/>
                  </a:endParaRPr>
                </a:p>
              </p:txBody>
            </p:sp>
            <p:sp>
              <p:nvSpPr>
                <p:cNvPr id="1475" name=""/>
                <p:cNvSpPr/>
                <p:nvPr/>
              </p:nvSpPr>
              <p:spPr>
                <a:xfrm>
                  <a:off x="2755800" y="4178160"/>
                  <a:ext cx="23796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La Paz</a:t>
                  </a:r>
                  <a:endParaRPr b="0" lang="en-US" sz="600" strike="noStrike" u="none">
                    <a:solidFill>
                      <a:srgbClr val="000000"/>
                    </a:solidFill>
                    <a:effectLst/>
                    <a:uFillTx/>
                    <a:latin typeface="Times New Roman"/>
                  </a:endParaRPr>
                </a:p>
              </p:txBody>
            </p:sp>
            <p:sp>
              <p:nvSpPr>
                <p:cNvPr id="1476" name=""/>
                <p:cNvSpPr/>
                <p:nvPr/>
              </p:nvSpPr>
              <p:spPr>
                <a:xfrm>
                  <a:off x="3135600" y="4179600"/>
                  <a:ext cx="38196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Santa Cruz</a:t>
                  </a:r>
                  <a:endParaRPr b="0" lang="en-US" sz="600" strike="noStrike" u="none">
                    <a:solidFill>
                      <a:srgbClr val="000000"/>
                    </a:solidFill>
                    <a:effectLst/>
                    <a:uFillTx/>
                    <a:latin typeface="Times New Roman"/>
                  </a:endParaRPr>
                </a:p>
              </p:txBody>
            </p:sp>
            <p:sp>
              <p:nvSpPr>
                <p:cNvPr id="1477" name=""/>
                <p:cNvSpPr/>
                <p:nvPr/>
              </p:nvSpPr>
              <p:spPr>
                <a:xfrm>
                  <a:off x="3265560" y="4093920"/>
                  <a:ext cx="22500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Cemat</a:t>
                  </a:r>
                  <a:endParaRPr b="0" lang="en-US" sz="600" strike="noStrike" u="none">
                    <a:solidFill>
                      <a:srgbClr val="000000"/>
                    </a:solidFill>
                    <a:effectLst/>
                    <a:uFillTx/>
                    <a:latin typeface="Times New Roman"/>
                  </a:endParaRPr>
                </a:p>
              </p:txBody>
            </p:sp>
            <p:sp>
              <p:nvSpPr>
                <p:cNvPr id="1478" name=""/>
                <p:cNvSpPr/>
                <p:nvPr/>
              </p:nvSpPr>
              <p:spPr>
                <a:xfrm>
                  <a:off x="2909520" y="4302000"/>
                  <a:ext cx="204120" cy="2746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TRSA</a:t>
                  </a:r>
                  <a:endParaRPr b="0" lang="en-US" sz="6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GTB</a:t>
                  </a:r>
                  <a:endParaRPr b="0" lang="en-US" sz="6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GOB</a:t>
                  </a:r>
                  <a:endParaRPr b="0" lang="en-US" sz="600" strike="noStrike" u="none">
                    <a:solidFill>
                      <a:srgbClr val="000000"/>
                    </a:solidFill>
                    <a:effectLst/>
                    <a:uFillTx/>
                    <a:latin typeface="Times New Roman"/>
                  </a:endParaRPr>
                </a:p>
              </p:txBody>
            </p:sp>
            <p:sp>
              <p:nvSpPr>
                <p:cNvPr id="1479" name=""/>
                <p:cNvSpPr/>
                <p:nvPr/>
              </p:nvSpPr>
              <p:spPr>
                <a:xfrm>
                  <a:off x="3515400" y="4338360"/>
                  <a:ext cx="35244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Sao Paulo</a:t>
                  </a:r>
                  <a:endParaRPr b="0" lang="en-US" sz="600" strike="noStrike" u="none">
                    <a:solidFill>
                      <a:srgbClr val="000000"/>
                    </a:solidFill>
                    <a:effectLst/>
                    <a:uFillTx/>
                    <a:latin typeface="Times New Roman"/>
                  </a:endParaRPr>
                </a:p>
              </p:txBody>
            </p:sp>
            <p:sp>
              <p:nvSpPr>
                <p:cNvPr id="1480" name=""/>
                <p:cNvSpPr/>
                <p:nvPr/>
              </p:nvSpPr>
              <p:spPr>
                <a:xfrm>
                  <a:off x="3422880" y="4462200"/>
                  <a:ext cx="82656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Gasoducto Bolivia/Brasil</a:t>
                  </a:r>
                  <a:endParaRPr b="0" lang="en-US" sz="600" strike="noStrike" u="none">
                    <a:solidFill>
                      <a:srgbClr val="000000"/>
                    </a:solidFill>
                    <a:effectLst/>
                    <a:uFillTx/>
                    <a:latin typeface="Times New Roman"/>
                  </a:endParaRPr>
                </a:p>
              </p:txBody>
            </p:sp>
            <p:sp>
              <p:nvSpPr>
                <p:cNvPr id="1481" name=""/>
                <p:cNvSpPr/>
                <p:nvPr/>
              </p:nvSpPr>
              <p:spPr>
                <a:xfrm>
                  <a:off x="4452480" y="4306680"/>
                  <a:ext cx="72936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Mozambique Pipeline</a:t>
                  </a:r>
                  <a:endParaRPr b="0" lang="en-US" sz="600" strike="noStrike" u="none">
                    <a:solidFill>
                      <a:srgbClr val="000000"/>
                    </a:solidFill>
                    <a:effectLst/>
                    <a:uFillTx/>
                    <a:latin typeface="Times New Roman"/>
                  </a:endParaRPr>
                </a:p>
              </p:txBody>
            </p:sp>
            <p:sp>
              <p:nvSpPr>
                <p:cNvPr id="1482" name=""/>
                <p:cNvSpPr/>
                <p:nvPr/>
              </p:nvSpPr>
              <p:spPr>
                <a:xfrm>
                  <a:off x="3052080" y="4925880"/>
                  <a:ext cx="15732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TGS</a:t>
                  </a:r>
                  <a:endParaRPr b="0" lang="en-US" sz="600" strike="noStrike" u="none">
                    <a:solidFill>
                      <a:srgbClr val="000000"/>
                    </a:solidFill>
                    <a:effectLst/>
                    <a:uFillTx/>
                    <a:latin typeface="Times New Roman"/>
                  </a:endParaRPr>
                </a:p>
              </p:txBody>
            </p:sp>
            <p:sp>
              <p:nvSpPr>
                <p:cNvPr id="1483" name=""/>
                <p:cNvSpPr/>
                <p:nvPr/>
              </p:nvSpPr>
              <p:spPr>
                <a:xfrm>
                  <a:off x="2934000" y="3763800"/>
                  <a:ext cx="24228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Bogota</a:t>
                  </a:r>
                  <a:endParaRPr b="0" lang="en-US" sz="600" strike="noStrike" u="none">
                    <a:solidFill>
                      <a:srgbClr val="000000"/>
                    </a:solidFill>
                    <a:effectLst/>
                    <a:uFillTx/>
                    <a:latin typeface="Times New Roman"/>
                  </a:endParaRPr>
                </a:p>
              </p:txBody>
            </p:sp>
            <p:sp>
              <p:nvSpPr>
                <p:cNvPr id="1484" name=""/>
                <p:cNvSpPr/>
                <p:nvPr/>
              </p:nvSpPr>
              <p:spPr>
                <a:xfrm>
                  <a:off x="3099240" y="3443040"/>
                  <a:ext cx="39888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Puerto Rico</a:t>
                  </a:r>
                  <a:endParaRPr b="0" lang="en-US" sz="600" strike="noStrike" u="none">
                    <a:solidFill>
                      <a:srgbClr val="000000"/>
                    </a:solidFill>
                    <a:effectLst/>
                    <a:uFillTx/>
                    <a:latin typeface="Times New Roman"/>
                  </a:endParaRPr>
                </a:p>
              </p:txBody>
            </p:sp>
            <p:sp>
              <p:nvSpPr>
                <p:cNvPr id="1485" name=""/>
                <p:cNvSpPr/>
                <p:nvPr/>
              </p:nvSpPr>
              <p:spPr>
                <a:xfrm>
                  <a:off x="5672160" y="3053880"/>
                  <a:ext cx="42840" cy="39960"/>
                </a:xfrm>
                <a:custGeom>
                  <a:avLst/>
                  <a:gdLst/>
                  <a:ahLst/>
                  <a:rect l="l" t="t" r="r" b="b"/>
                  <a:pathLst>
                    <a:path w="31" h="28">
                      <a:moveTo>
                        <a:pt x="0" y="18"/>
                      </a:moveTo>
                      <a:lnTo>
                        <a:pt x="0" y="9"/>
                      </a:lnTo>
                      <a:lnTo>
                        <a:pt x="9" y="9"/>
                      </a:lnTo>
                      <a:lnTo>
                        <a:pt x="9" y="0"/>
                      </a:lnTo>
                      <a:lnTo>
                        <a:pt x="20" y="0"/>
                      </a:lnTo>
                      <a:lnTo>
                        <a:pt x="20" y="9"/>
                      </a:lnTo>
                      <a:lnTo>
                        <a:pt x="30" y="9"/>
                      </a:lnTo>
                      <a:lnTo>
                        <a:pt x="30" y="18"/>
                      </a:lnTo>
                      <a:lnTo>
                        <a:pt x="20" y="18"/>
                      </a:lnTo>
                      <a:lnTo>
                        <a:pt x="20" y="27"/>
                      </a:lnTo>
                      <a:lnTo>
                        <a:pt x="9" y="27"/>
                      </a:lnTo>
                      <a:lnTo>
                        <a:pt x="9" y="18"/>
                      </a:lnTo>
                      <a:lnTo>
                        <a:pt x="0" y="18"/>
                      </a:lnTo>
                    </a:path>
                  </a:pathLst>
                </a:custGeom>
                <a:solidFill>
                  <a:srgbClr val="ff0000"/>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1486" name=""/>
                <p:cNvSpPr/>
                <p:nvPr/>
              </p:nvSpPr>
              <p:spPr>
                <a:xfrm>
                  <a:off x="5672160" y="3053880"/>
                  <a:ext cx="42840" cy="39960"/>
                </a:xfrm>
                <a:custGeom>
                  <a:avLst/>
                  <a:gdLst/>
                  <a:ahLst/>
                  <a:rect l="l" t="t" r="r" b="b"/>
                  <a:pathLst>
                    <a:path w="31" h="28">
                      <a:moveTo>
                        <a:pt x="0" y="18"/>
                      </a:moveTo>
                      <a:lnTo>
                        <a:pt x="0" y="9"/>
                      </a:lnTo>
                      <a:lnTo>
                        <a:pt x="9" y="9"/>
                      </a:lnTo>
                      <a:lnTo>
                        <a:pt x="9" y="0"/>
                      </a:lnTo>
                      <a:lnTo>
                        <a:pt x="20" y="0"/>
                      </a:lnTo>
                      <a:lnTo>
                        <a:pt x="20" y="9"/>
                      </a:lnTo>
                      <a:lnTo>
                        <a:pt x="30" y="9"/>
                      </a:lnTo>
                      <a:lnTo>
                        <a:pt x="30" y="18"/>
                      </a:lnTo>
                      <a:lnTo>
                        <a:pt x="20" y="18"/>
                      </a:lnTo>
                      <a:lnTo>
                        <a:pt x="20" y="27"/>
                      </a:lnTo>
                      <a:lnTo>
                        <a:pt x="9" y="27"/>
                      </a:lnTo>
                      <a:lnTo>
                        <a:pt x="9" y="18"/>
                      </a:lnTo>
                      <a:lnTo>
                        <a:pt x="0" y="18"/>
                      </a:lnTo>
                    </a:path>
                  </a:pathLst>
                </a:custGeom>
                <a:noFill/>
                <a:ln cap="rnd" w="12600">
                  <a:solidFill>
                    <a:srgbClr val="000000"/>
                  </a:solidFill>
                  <a:round/>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1487" name=""/>
                <p:cNvSpPr/>
                <p:nvPr/>
              </p:nvSpPr>
              <p:spPr>
                <a:xfrm>
                  <a:off x="2895480" y="3762000"/>
                  <a:ext cx="1800" cy="1800"/>
                </a:xfrm>
                <a:prstGeom prst="line">
                  <a:avLst/>
                </a:prstGeom>
                <a:ln w="12600">
                  <a:solidFill>
                    <a:srgbClr val="ff0000"/>
                  </a:solidFill>
                  <a:miter/>
                </a:ln>
              </p:spPr>
              <p:style>
                <a:lnRef idx="0"/>
                <a:fillRef idx="0"/>
                <a:effectRef idx="0"/>
                <a:fontRef idx="minor"/>
              </p:style>
              <p:txBody>
                <a:bodyPr lIns="90000" rIns="90000" tIns="-45000" bIns="-45000" anchor="ctr">
                  <a:noAutofit/>
                </a:bodyPr>
                <a:p>
                  <a:endParaRPr b="0" lang="en-US" sz="2400" strike="noStrike" u="none">
                    <a:solidFill>
                      <a:srgbClr val="000000"/>
                    </a:solidFill>
                    <a:effectLst/>
                    <a:uFillTx/>
                    <a:latin typeface="Times New Roman"/>
                  </a:endParaRPr>
                </a:p>
              </p:txBody>
            </p:sp>
            <p:sp>
              <p:nvSpPr>
                <p:cNvPr id="1488" name=""/>
                <p:cNvSpPr/>
                <p:nvPr/>
              </p:nvSpPr>
              <p:spPr>
                <a:xfrm>
                  <a:off x="2892600" y="3704760"/>
                  <a:ext cx="20520" cy="6480"/>
                </a:xfrm>
                <a:custGeom>
                  <a:avLst/>
                  <a:gdLst/>
                  <a:ahLst/>
                  <a:rect l="l" t="t" r="r" b="b"/>
                  <a:pathLst>
                    <a:path w="15" h="5">
                      <a:moveTo>
                        <a:pt x="0" y="0"/>
                      </a:moveTo>
                      <a:lnTo>
                        <a:pt x="2" y="0"/>
                      </a:lnTo>
                      <a:lnTo>
                        <a:pt x="2" y="2"/>
                      </a:lnTo>
                      <a:lnTo>
                        <a:pt x="4" y="2"/>
                      </a:lnTo>
                      <a:lnTo>
                        <a:pt x="7" y="4"/>
                      </a:lnTo>
                      <a:lnTo>
                        <a:pt x="9" y="4"/>
                      </a:lnTo>
                      <a:lnTo>
                        <a:pt x="11" y="4"/>
                      </a:lnTo>
                      <a:lnTo>
                        <a:pt x="12" y="4"/>
                      </a:lnTo>
                      <a:lnTo>
                        <a:pt x="14" y="2"/>
                      </a:lnTo>
                    </a:path>
                  </a:pathLst>
                </a:custGeom>
                <a:noFill/>
                <a:ln cap="rnd" w="12600">
                  <a:solidFill>
                    <a:srgbClr val="ff0000"/>
                  </a:solidFill>
                  <a:round/>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1489" name=""/>
                <p:cNvSpPr/>
                <p:nvPr/>
              </p:nvSpPr>
              <p:spPr>
                <a:xfrm>
                  <a:off x="2458080" y="3720960"/>
                  <a:ext cx="35244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Centragas</a:t>
                  </a:r>
                  <a:endParaRPr b="0" lang="en-US" sz="600" strike="noStrike" u="none">
                    <a:solidFill>
                      <a:srgbClr val="000000"/>
                    </a:solidFill>
                    <a:effectLst/>
                    <a:uFillTx/>
                    <a:latin typeface="Times New Roman"/>
                  </a:endParaRPr>
                </a:p>
              </p:txBody>
            </p:sp>
            <p:sp>
              <p:nvSpPr>
                <p:cNvPr id="1490" name=""/>
                <p:cNvSpPr/>
                <p:nvPr/>
              </p:nvSpPr>
              <p:spPr>
                <a:xfrm>
                  <a:off x="2846520" y="3666960"/>
                  <a:ext cx="47520" cy="90360"/>
                </a:xfrm>
                <a:custGeom>
                  <a:avLst/>
                  <a:gdLst/>
                  <a:ahLst/>
                  <a:rect l="l" t="t" r="r" b="b"/>
                  <a:pathLst>
                    <a:path w="34" h="65">
                      <a:moveTo>
                        <a:pt x="0" y="64"/>
                      </a:moveTo>
                      <a:lnTo>
                        <a:pt x="0" y="58"/>
                      </a:lnTo>
                      <a:lnTo>
                        <a:pt x="2" y="47"/>
                      </a:lnTo>
                      <a:lnTo>
                        <a:pt x="7" y="36"/>
                      </a:lnTo>
                      <a:lnTo>
                        <a:pt x="12" y="27"/>
                      </a:lnTo>
                      <a:lnTo>
                        <a:pt x="17" y="18"/>
                      </a:lnTo>
                      <a:lnTo>
                        <a:pt x="24" y="7"/>
                      </a:lnTo>
                      <a:lnTo>
                        <a:pt x="33" y="0"/>
                      </a:lnTo>
                    </a:path>
                  </a:pathLst>
                </a:custGeom>
                <a:noFill/>
                <a:ln cap="rnd" w="12600">
                  <a:solidFill>
                    <a:srgbClr val="ff0000"/>
                  </a:solidFill>
                  <a:round/>
                </a:ln>
              </p:spPr>
              <p:style>
                <a:lnRef idx="0"/>
                <a:fillRef idx="0"/>
                <a:effectRef idx="0"/>
                <a:fontRef idx="minor"/>
              </p:style>
              <p:txBody>
                <a:bodyPr lIns="90000" rIns="90000" tIns="43560" bIns="43560" anchor="t">
                  <a:noAutofit/>
                </a:bodyPr>
                <a:p>
                  <a:endParaRPr b="0" lang="en-US" sz="2400" strike="noStrike" u="none">
                    <a:solidFill>
                      <a:srgbClr val="000000"/>
                    </a:solidFill>
                    <a:effectLst/>
                    <a:uFillTx/>
                    <a:latin typeface="Times New Roman"/>
                  </a:endParaRPr>
                </a:p>
              </p:txBody>
            </p:sp>
            <p:sp>
              <p:nvSpPr>
                <p:cNvPr id="1491" name=""/>
                <p:cNvSpPr/>
                <p:nvPr/>
              </p:nvSpPr>
              <p:spPr>
                <a:xfrm>
                  <a:off x="3361680" y="4252680"/>
                  <a:ext cx="52164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Campo Grande</a:t>
                  </a:r>
                  <a:endParaRPr b="0" lang="en-US" sz="600" strike="noStrike" u="none">
                    <a:solidFill>
                      <a:srgbClr val="000000"/>
                    </a:solidFill>
                    <a:effectLst/>
                    <a:uFillTx/>
                    <a:latin typeface="Times New Roman"/>
                  </a:endParaRPr>
                </a:p>
              </p:txBody>
            </p:sp>
            <p:sp>
              <p:nvSpPr>
                <p:cNvPr id="1492" name=""/>
                <p:cNvSpPr/>
                <p:nvPr/>
              </p:nvSpPr>
              <p:spPr>
                <a:xfrm>
                  <a:off x="5060880" y="4446360"/>
                  <a:ext cx="41400" cy="41040"/>
                </a:xfrm>
                <a:custGeom>
                  <a:avLst/>
                  <a:gdLst/>
                  <a:ahLst/>
                  <a:rect l="l" t="t" r="r" b="b"/>
                  <a:pathLst>
                    <a:path w="30" h="30">
                      <a:moveTo>
                        <a:pt x="14" y="29"/>
                      </a:moveTo>
                      <a:lnTo>
                        <a:pt x="16" y="27"/>
                      </a:lnTo>
                      <a:lnTo>
                        <a:pt x="20" y="27"/>
                      </a:lnTo>
                      <a:lnTo>
                        <a:pt x="22" y="26"/>
                      </a:lnTo>
                      <a:lnTo>
                        <a:pt x="24" y="24"/>
                      </a:lnTo>
                      <a:lnTo>
                        <a:pt x="25" y="22"/>
                      </a:lnTo>
                      <a:lnTo>
                        <a:pt x="27" y="20"/>
                      </a:lnTo>
                      <a:lnTo>
                        <a:pt x="27" y="16"/>
                      </a:lnTo>
                      <a:lnTo>
                        <a:pt x="29" y="15"/>
                      </a:lnTo>
                      <a:lnTo>
                        <a:pt x="27" y="11"/>
                      </a:lnTo>
                      <a:lnTo>
                        <a:pt x="27" y="9"/>
                      </a:lnTo>
                      <a:lnTo>
                        <a:pt x="25" y="6"/>
                      </a:lnTo>
                      <a:lnTo>
                        <a:pt x="24" y="4"/>
                      </a:lnTo>
                      <a:lnTo>
                        <a:pt x="22" y="2"/>
                      </a:lnTo>
                      <a:lnTo>
                        <a:pt x="20" y="0"/>
                      </a:lnTo>
                      <a:lnTo>
                        <a:pt x="16" y="0"/>
                      </a:lnTo>
                      <a:lnTo>
                        <a:pt x="14" y="0"/>
                      </a:lnTo>
                      <a:lnTo>
                        <a:pt x="11" y="0"/>
                      </a:lnTo>
                      <a:lnTo>
                        <a:pt x="9" y="0"/>
                      </a:lnTo>
                      <a:lnTo>
                        <a:pt x="5" y="2"/>
                      </a:lnTo>
                      <a:lnTo>
                        <a:pt x="4" y="4"/>
                      </a:lnTo>
                      <a:lnTo>
                        <a:pt x="2" y="6"/>
                      </a:lnTo>
                      <a:lnTo>
                        <a:pt x="2" y="9"/>
                      </a:lnTo>
                      <a:lnTo>
                        <a:pt x="0" y="11"/>
                      </a:lnTo>
                      <a:lnTo>
                        <a:pt x="0" y="15"/>
                      </a:lnTo>
                      <a:lnTo>
                        <a:pt x="0" y="16"/>
                      </a:lnTo>
                      <a:lnTo>
                        <a:pt x="2" y="20"/>
                      </a:lnTo>
                      <a:lnTo>
                        <a:pt x="2" y="22"/>
                      </a:lnTo>
                      <a:lnTo>
                        <a:pt x="4" y="24"/>
                      </a:lnTo>
                      <a:lnTo>
                        <a:pt x="5" y="26"/>
                      </a:lnTo>
                      <a:lnTo>
                        <a:pt x="9" y="27"/>
                      </a:lnTo>
                      <a:lnTo>
                        <a:pt x="11" y="27"/>
                      </a:lnTo>
                      <a:lnTo>
                        <a:pt x="14" y="29"/>
                      </a:lnTo>
                    </a:path>
                  </a:pathLst>
                </a:custGeom>
                <a:solidFill>
                  <a:srgbClr val="ff7f00"/>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493" name=""/>
                <p:cNvSpPr/>
                <p:nvPr/>
              </p:nvSpPr>
              <p:spPr>
                <a:xfrm>
                  <a:off x="5060880" y="4446360"/>
                  <a:ext cx="41400" cy="41040"/>
                </a:xfrm>
                <a:custGeom>
                  <a:avLst/>
                  <a:gdLst/>
                  <a:ahLst/>
                  <a:rect l="l" t="t" r="r" b="b"/>
                  <a:pathLst>
                    <a:path w="30" h="30">
                      <a:moveTo>
                        <a:pt x="14" y="29"/>
                      </a:moveTo>
                      <a:lnTo>
                        <a:pt x="16" y="27"/>
                      </a:lnTo>
                      <a:lnTo>
                        <a:pt x="20" y="27"/>
                      </a:lnTo>
                      <a:lnTo>
                        <a:pt x="22" y="26"/>
                      </a:lnTo>
                      <a:lnTo>
                        <a:pt x="24" y="24"/>
                      </a:lnTo>
                      <a:lnTo>
                        <a:pt x="25" y="22"/>
                      </a:lnTo>
                      <a:lnTo>
                        <a:pt x="27" y="20"/>
                      </a:lnTo>
                      <a:lnTo>
                        <a:pt x="27" y="16"/>
                      </a:lnTo>
                      <a:lnTo>
                        <a:pt x="29" y="15"/>
                      </a:lnTo>
                      <a:lnTo>
                        <a:pt x="27" y="11"/>
                      </a:lnTo>
                      <a:lnTo>
                        <a:pt x="27" y="9"/>
                      </a:lnTo>
                      <a:lnTo>
                        <a:pt x="25" y="6"/>
                      </a:lnTo>
                      <a:lnTo>
                        <a:pt x="24" y="4"/>
                      </a:lnTo>
                      <a:lnTo>
                        <a:pt x="22" y="2"/>
                      </a:lnTo>
                      <a:lnTo>
                        <a:pt x="20" y="0"/>
                      </a:lnTo>
                      <a:lnTo>
                        <a:pt x="16" y="0"/>
                      </a:lnTo>
                      <a:lnTo>
                        <a:pt x="14" y="0"/>
                      </a:lnTo>
                      <a:lnTo>
                        <a:pt x="11" y="0"/>
                      </a:lnTo>
                      <a:lnTo>
                        <a:pt x="9" y="0"/>
                      </a:lnTo>
                      <a:lnTo>
                        <a:pt x="5" y="2"/>
                      </a:lnTo>
                      <a:lnTo>
                        <a:pt x="4" y="4"/>
                      </a:lnTo>
                      <a:lnTo>
                        <a:pt x="2" y="6"/>
                      </a:lnTo>
                      <a:lnTo>
                        <a:pt x="2" y="9"/>
                      </a:lnTo>
                      <a:lnTo>
                        <a:pt x="0" y="11"/>
                      </a:lnTo>
                      <a:lnTo>
                        <a:pt x="0" y="15"/>
                      </a:lnTo>
                      <a:lnTo>
                        <a:pt x="0" y="16"/>
                      </a:lnTo>
                      <a:lnTo>
                        <a:pt x="2" y="20"/>
                      </a:lnTo>
                      <a:lnTo>
                        <a:pt x="2" y="22"/>
                      </a:lnTo>
                      <a:lnTo>
                        <a:pt x="4" y="24"/>
                      </a:lnTo>
                      <a:lnTo>
                        <a:pt x="5" y="26"/>
                      </a:lnTo>
                      <a:lnTo>
                        <a:pt x="9" y="27"/>
                      </a:lnTo>
                      <a:lnTo>
                        <a:pt x="11" y="27"/>
                      </a:lnTo>
                      <a:lnTo>
                        <a:pt x="14" y="29"/>
                      </a:lnTo>
                    </a:path>
                  </a:pathLst>
                </a:custGeom>
                <a:noFill/>
                <a:ln cap="rnd" w="12600">
                  <a:solidFill>
                    <a:srgbClr val="000000"/>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494" name=""/>
                <p:cNvSpPr/>
                <p:nvPr/>
              </p:nvSpPr>
              <p:spPr>
                <a:xfrm>
                  <a:off x="4543560" y="4414680"/>
                  <a:ext cx="48384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Johannesburg</a:t>
                  </a:r>
                  <a:endParaRPr b="0" lang="en-US" sz="600" strike="noStrike" u="none">
                    <a:solidFill>
                      <a:srgbClr val="000000"/>
                    </a:solidFill>
                    <a:effectLst/>
                    <a:uFillTx/>
                    <a:latin typeface="Times New Roman"/>
                  </a:endParaRPr>
                </a:p>
              </p:txBody>
            </p:sp>
            <p:sp>
              <p:nvSpPr>
                <p:cNvPr id="1495" name=""/>
                <p:cNvSpPr/>
                <p:nvPr/>
              </p:nvSpPr>
              <p:spPr>
                <a:xfrm>
                  <a:off x="5672160" y="3428640"/>
                  <a:ext cx="42840" cy="41400"/>
                </a:xfrm>
                <a:custGeom>
                  <a:avLst/>
                  <a:gdLst/>
                  <a:ahLst/>
                  <a:rect l="l" t="t" r="r" b="b"/>
                  <a:pathLst>
                    <a:path w="31" h="30">
                      <a:moveTo>
                        <a:pt x="15" y="29"/>
                      </a:moveTo>
                      <a:lnTo>
                        <a:pt x="18" y="27"/>
                      </a:lnTo>
                      <a:lnTo>
                        <a:pt x="20" y="27"/>
                      </a:lnTo>
                      <a:lnTo>
                        <a:pt x="25" y="25"/>
                      </a:lnTo>
                      <a:lnTo>
                        <a:pt x="26" y="24"/>
                      </a:lnTo>
                      <a:lnTo>
                        <a:pt x="28" y="22"/>
                      </a:lnTo>
                      <a:lnTo>
                        <a:pt x="28" y="20"/>
                      </a:lnTo>
                      <a:lnTo>
                        <a:pt x="30" y="16"/>
                      </a:lnTo>
                      <a:lnTo>
                        <a:pt x="30" y="14"/>
                      </a:lnTo>
                      <a:lnTo>
                        <a:pt x="30" y="11"/>
                      </a:lnTo>
                      <a:lnTo>
                        <a:pt x="28" y="9"/>
                      </a:lnTo>
                      <a:lnTo>
                        <a:pt x="28" y="5"/>
                      </a:lnTo>
                      <a:lnTo>
                        <a:pt x="26" y="4"/>
                      </a:lnTo>
                      <a:lnTo>
                        <a:pt x="25" y="2"/>
                      </a:lnTo>
                      <a:lnTo>
                        <a:pt x="20" y="0"/>
                      </a:lnTo>
                      <a:lnTo>
                        <a:pt x="18" y="0"/>
                      </a:lnTo>
                      <a:lnTo>
                        <a:pt x="15" y="0"/>
                      </a:lnTo>
                      <a:lnTo>
                        <a:pt x="13" y="0"/>
                      </a:lnTo>
                      <a:lnTo>
                        <a:pt x="9" y="0"/>
                      </a:lnTo>
                      <a:lnTo>
                        <a:pt x="7" y="2"/>
                      </a:lnTo>
                      <a:lnTo>
                        <a:pt x="5" y="4"/>
                      </a:lnTo>
                      <a:lnTo>
                        <a:pt x="4" y="5"/>
                      </a:lnTo>
                      <a:lnTo>
                        <a:pt x="2" y="9"/>
                      </a:lnTo>
                      <a:lnTo>
                        <a:pt x="2" y="11"/>
                      </a:lnTo>
                      <a:lnTo>
                        <a:pt x="0" y="14"/>
                      </a:lnTo>
                      <a:lnTo>
                        <a:pt x="2" y="16"/>
                      </a:lnTo>
                      <a:lnTo>
                        <a:pt x="2" y="20"/>
                      </a:lnTo>
                      <a:lnTo>
                        <a:pt x="4" y="22"/>
                      </a:lnTo>
                      <a:lnTo>
                        <a:pt x="5" y="24"/>
                      </a:lnTo>
                      <a:lnTo>
                        <a:pt x="7" y="25"/>
                      </a:lnTo>
                      <a:lnTo>
                        <a:pt x="9" y="27"/>
                      </a:lnTo>
                      <a:lnTo>
                        <a:pt x="13" y="27"/>
                      </a:lnTo>
                      <a:lnTo>
                        <a:pt x="15" y="29"/>
                      </a:lnTo>
                    </a:path>
                  </a:pathLst>
                </a:custGeom>
                <a:solidFill>
                  <a:srgbClr val="ff7f00"/>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496" name=""/>
                <p:cNvSpPr/>
                <p:nvPr/>
              </p:nvSpPr>
              <p:spPr>
                <a:xfrm>
                  <a:off x="5672160" y="3428640"/>
                  <a:ext cx="42840" cy="41400"/>
                </a:xfrm>
                <a:custGeom>
                  <a:avLst/>
                  <a:gdLst/>
                  <a:ahLst/>
                  <a:rect l="l" t="t" r="r" b="b"/>
                  <a:pathLst>
                    <a:path w="31" h="30">
                      <a:moveTo>
                        <a:pt x="15" y="29"/>
                      </a:moveTo>
                      <a:lnTo>
                        <a:pt x="18" y="27"/>
                      </a:lnTo>
                      <a:lnTo>
                        <a:pt x="20" y="27"/>
                      </a:lnTo>
                      <a:lnTo>
                        <a:pt x="25" y="25"/>
                      </a:lnTo>
                      <a:lnTo>
                        <a:pt x="26" y="24"/>
                      </a:lnTo>
                      <a:lnTo>
                        <a:pt x="28" y="22"/>
                      </a:lnTo>
                      <a:lnTo>
                        <a:pt x="28" y="20"/>
                      </a:lnTo>
                      <a:lnTo>
                        <a:pt x="30" y="16"/>
                      </a:lnTo>
                      <a:lnTo>
                        <a:pt x="30" y="14"/>
                      </a:lnTo>
                      <a:lnTo>
                        <a:pt x="30" y="11"/>
                      </a:lnTo>
                      <a:lnTo>
                        <a:pt x="28" y="9"/>
                      </a:lnTo>
                      <a:lnTo>
                        <a:pt x="28" y="5"/>
                      </a:lnTo>
                      <a:lnTo>
                        <a:pt x="26" y="4"/>
                      </a:lnTo>
                      <a:lnTo>
                        <a:pt x="25" y="2"/>
                      </a:lnTo>
                      <a:lnTo>
                        <a:pt x="20" y="0"/>
                      </a:lnTo>
                      <a:lnTo>
                        <a:pt x="18" y="0"/>
                      </a:lnTo>
                      <a:lnTo>
                        <a:pt x="15" y="0"/>
                      </a:lnTo>
                      <a:lnTo>
                        <a:pt x="13" y="0"/>
                      </a:lnTo>
                      <a:lnTo>
                        <a:pt x="9" y="0"/>
                      </a:lnTo>
                      <a:lnTo>
                        <a:pt x="7" y="2"/>
                      </a:lnTo>
                      <a:lnTo>
                        <a:pt x="5" y="4"/>
                      </a:lnTo>
                      <a:lnTo>
                        <a:pt x="4" y="5"/>
                      </a:lnTo>
                      <a:lnTo>
                        <a:pt x="2" y="9"/>
                      </a:lnTo>
                      <a:lnTo>
                        <a:pt x="2" y="11"/>
                      </a:lnTo>
                      <a:lnTo>
                        <a:pt x="0" y="14"/>
                      </a:lnTo>
                      <a:lnTo>
                        <a:pt x="2" y="16"/>
                      </a:lnTo>
                      <a:lnTo>
                        <a:pt x="2" y="20"/>
                      </a:lnTo>
                      <a:lnTo>
                        <a:pt x="4" y="22"/>
                      </a:lnTo>
                      <a:lnTo>
                        <a:pt x="5" y="24"/>
                      </a:lnTo>
                      <a:lnTo>
                        <a:pt x="7" y="25"/>
                      </a:lnTo>
                      <a:lnTo>
                        <a:pt x="9" y="27"/>
                      </a:lnTo>
                      <a:lnTo>
                        <a:pt x="13" y="27"/>
                      </a:lnTo>
                      <a:lnTo>
                        <a:pt x="15" y="29"/>
                      </a:lnTo>
                    </a:path>
                  </a:pathLst>
                </a:custGeom>
                <a:noFill/>
                <a:ln cap="rnd" w="12600">
                  <a:solidFill>
                    <a:srgbClr val="000000"/>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497" name=""/>
                <p:cNvSpPr/>
                <p:nvPr/>
              </p:nvSpPr>
              <p:spPr>
                <a:xfrm>
                  <a:off x="5361120" y="3462120"/>
                  <a:ext cx="42840" cy="42840"/>
                </a:xfrm>
                <a:custGeom>
                  <a:avLst/>
                  <a:gdLst/>
                  <a:ahLst/>
                  <a:rect l="l" t="t" r="r" b="b"/>
                  <a:pathLst>
                    <a:path w="30" h="31">
                      <a:moveTo>
                        <a:pt x="14" y="30"/>
                      </a:moveTo>
                      <a:lnTo>
                        <a:pt x="18" y="30"/>
                      </a:lnTo>
                      <a:lnTo>
                        <a:pt x="19" y="28"/>
                      </a:lnTo>
                      <a:lnTo>
                        <a:pt x="21" y="28"/>
                      </a:lnTo>
                      <a:lnTo>
                        <a:pt x="25" y="26"/>
                      </a:lnTo>
                      <a:lnTo>
                        <a:pt x="27" y="24"/>
                      </a:lnTo>
                      <a:lnTo>
                        <a:pt x="27" y="20"/>
                      </a:lnTo>
                      <a:lnTo>
                        <a:pt x="29" y="19"/>
                      </a:lnTo>
                      <a:lnTo>
                        <a:pt x="29" y="15"/>
                      </a:lnTo>
                      <a:lnTo>
                        <a:pt x="29" y="13"/>
                      </a:lnTo>
                      <a:lnTo>
                        <a:pt x="27" y="9"/>
                      </a:lnTo>
                      <a:lnTo>
                        <a:pt x="27" y="8"/>
                      </a:lnTo>
                      <a:lnTo>
                        <a:pt x="25" y="6"/>
                      </a:lnTo>
                      <a:lnTo>
                        <a:pt x="21" y="4"/>
                      </a:lnTo>
                      <a:lnTo>
                        <a:pt x="19" y="2"/>
                      </a:lnTo>
                      <a:lnTo>
                        <a:pt x="18" y="2"/>
                      </a:lnTo>
                      <a:lnTo>
                        <a:pt x="14" y="0"/>
                      </a:lnTo>
                      <a:lnTo>
                        <a:pt x="11" y="2"/>
                      </a:lnTo>
                      <a:lnTo>
                        <a:pt x="9" y="2"/>
                      </a:lnTo>
                      <a:lnTo>
                        <a:pt x="7" y="4"/>
                      </a:lnTo>
                      <a:lnTo>
                        <a:pt x="4" y="6"/>
                      </a:lnTo>
                      <a:lnTo>
                        <a:pt x="2" y="8"/>
                      </a:lnTo>
                      <a:lnTo>
                        <a:pt x="2" y="9"/>
                      </a:lnTo>
                      <a:lnTo>
                        <a:pt x="0" y="13"/>
                      </a:lnTo>
                      <a:lnTo>
                        <a:pt x="0" y="15"/>
                      </a:lnTo>
                      <a:lnTo>
                        <a:pt x="0" y="19"/>
                      </a:lnTo>
                      <a:lnTo>
                        <a:pt x="2" y="20"/>
                      </a:lnTo>
                      <a:lnTo>
                        <a:pt x="2" y="24"/>
                      </a:lnTo>
                      <a:lnTo>
                        <a:pt x="4" y="26"/>
                      </a:lnTo>
                      <a:lnTo>
                        <a:pt x="7" y="28"/>
                      </a:lnTo>
                      <a:lnTo>
                        <a:pt x="9" y="28"/>
                      </a:lnTo>
                      <a:lnTo>
                        <a:pt x="11" y="30"/>
                      </a:lnTo>
                      <a:lnTo>
                        <a:pt x="14" y="30"/>
                      </a:lnTo>
                    </a:path>
                  </a:pathLst>
                </a:custGeom>
                <a:solidFill>
                  <a:srgbClr val="4000ff"/>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498" name=""/>
                <p:cNvSpPr/>
                <p:nvPr/>
              </p:nvSpPr>
              <p:spPr>
                <a:xfrm>
                  <a:off x="5361120" y="3462120"/>
                  <a:ext cx="42840" cy="42840"/>
                </a:xfrm>
                <a:custGeom>
                  <a:avLst/>
                  <a:gdLst/>
                  <a:ahLst/>
                  <a:rect l="l" t="t" r="r" b="b"/>
                  <a:pathLst>
                    <a:path w="30" h="31">
                      <a:moveTo>
                        <a:pt x="14" y="30"/>
                      </a:moveTo>
                      <a:lnTo>
                        <a:pt x="18" y="30"/>
                      </a:lnTo>
                      <a:lnTo>
                        <a:pt x="19" y="28"/>
                      </a:lnTo>
                      <a:lnTo>
                        <a:pt x="21" y="28"/>
                      </a:lnTo>
                      <a:lnTo>
                        <a:pt x="25" y="26"/>
                      </a:lnTo>
                      <a:lnTo>
                        <a:pt x="27" y="24"/>
                      </a:lnTo>
                      <a:lnTo>
                        <a:pt x="27" y="20"/>
                      </a:lnTo>
                      <a:lnTo>
                        <a:pt x="29" y="19"/>
                      </a:lnTo>
                      <a:lnTo>
                        <a:pt x="29" y="15"/>
                      </a:lnTo>
                      <a:lnTo>
                        <a:pt x="29" y="13"/>
                      </a:lnTo>
                      <a:lnTo>
                        <a:pt x="27" y="9"/>
                      </a:lnTo>
                      <a:lnTo>
                        <a:pt x="27" y="8"/>
                      </a:lnTo>
                      <a:lnTo>
                        <a:pt x="25" y="6"/>
                      </a:lnTo>
                      <a:lnTo>
                        <a:pt x="21" y="4"/>
                      </a:lnTo>
                      <a:lnTo>
                        <a:pt x="19" y="2"/>
                      </a:lnTo>
                      <a:lnTo>
                        <a:pt x="18" y="2"/>
                      </a:lnTo>
                      <a:lnTo>
                        <a:pt x="14" y="0"/>
                      </a:lnTo>
                      <a:lnTo>
                        <a:pt x="11" y="2"/>
                      </a:lnTo>
                      <a:lnTo>
                        <a:pt x="9" y="2"/>
                      </a:lnTo>
                      <a:lnTo>
                        <a:pt x="7" y="4"/>
                      </a:lnTo>
                      <a:lnTo>
                        <a:pt x="4" y="6"/>
                      </a:lnTo>
                      <a:lnTo>
                        <a:pt x="2" y="8"/>
                      </a:lnTo>
                      <a:lnTo>
                        <a:pt x="2" y="9"/>
                      </a:lnTo>
                      <a:lnTo>
                        <a:pt x="0" y="13"/>
                      </a:lnTo>
                      <a:lnTo>
                        <a:pt x="0" y="15"/>
                      </a:lnTo>
                      <a:lnTo>
                        <a:pt x="0" y="19"/>
                      </a:lnTo>
                      <a:lnTo>
                        <a:pt x="2" y="20"/>
                      </a:lnTo>
                      <a:lnTo>
                        <a:pt x="2" y="24"/>
                      </a:lnTo>
                      <a:lnTo>
                        <a:pt x="4" y="26"/>
                      </a:lnTo>
                      <a:lnTo>
                        <a:pt x="7" y="28"/>
                      </a:lnTo>
                      <a:lnTo>
                        <a:pt x="9" y="28"/>
                      </a:lnTo>
                      <a:lnTo>
                        <a:pt x="11" y="30"/>
                      </a:lnTo>
                      <a:lnTo>
                        <a:pt x="14" y="30"/>
                      </a:lnTo>
                    </a:path>
                  </a:pathLst>
                </a:custGeom>
                <a:noFill/>
                <a:ln cap="rnd" w="12600">
                  <a:solidFill>
                    <a:srgbClr val="000000"/>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499" name=""/>
                <p:cNvSpPr/>
                <p:nvPr/>
              </p:nvSpPr>
              <p:spPr>
                <a:xfrm>
                  <a:off x="5052960" y="2955600"/>
                  <a:ext cx="42840" cy="39600"/>
                </a:xfrm>
                <a:custGeom>
                  <a:avLst/>
                  <a:gdLst/>
                  <a:ahLst/>
                  <a:rect l="l" t="t" r="r" b="b"/>
                  <a:pathLst>
                    <a:path w="30" h="28">
                      <a:moveTo>
                        <a:pt x="14" y="27"/>
                      </a:moveTo>
                      <a:lnTo>
                        <a:pt x="16" y="27"/>
                      </a:lnTo>
                      <a:lnTo>
                        <a:pt x="19" y="27"/>
                      </a:lnTo>
                      <a:lnTo>
                        <a:pt x="21" y="26"/>
                      </a:lnTo>
                      <a:lnTo>
                        <a:pt x="24" y="24"/>
                      </a:lnTo>
                      <a:lnTo>
                        <a:pt x="25" y="22"/>
                      </a:lnTo>
                      <a:lnTo>
                        <a:pt x="27" y="20"/>
                      </a:lnTo>
                      <a:lnTo>
                        <a:pt x="27" y="16"/>
                      </a:lnTo>
                      <a:lnTo>
                        <a:pt x="29" y="15"/>
                      </a:lnTo>
                      <a:lnTo>
                        <a:pt x="27" y="11"/>
                      </a:lnTo>
                      <a:lnTo>
                        <a:pt x="27" y="9"/>
                      </a:lnTo>
                      <a:lnTo>
                        <a:pt x="25" y="6"/>
                      </a:lnTo>
                      <a:lnTo>
                        <a:pt x="24" y="4"/>
                      </a:lnTo>
                      <a:lnTo>
                        <a:pt x="21" y="2"/>
                      </a:lnTo>
                      <a:lnTo>
                        <a:pt x="19" y="0"/>
                      </a:lnTo>
                      <a:lnTo>
                        <a:pt x="16" y="0"/>
                      </a:lnTo>
                      <a:lnTo>
                        <a:pt x="14" y="0"/>
                      </a:lnTo>
                      <a:lnTo>
                        <a:pt x="11" y="0"/>
                      </a:lnTo>
                      <a:lnTo>
                        <a:pt x="9" y="0"/>
                      </a:lnTo>
                      <a:lnTo>
                        <a:pt x="5" y="2"/>
                      </a:lnTo>
                      <a:lnTo>
                        <a:pt x="4" y="4"/>
                      </a:lnTo>
                      <a:lnTo>
                        <a:pt x="2" y="6"/>
                      </a:lnTo>
                      <a:lnTo>
                        <a:pt x="0" y="9"/>
                      </a:lnTo>
                      <a:lnTo>
                        <a:pt x="0" y="11"/>
                      </a:lnTo>
                      <a:lnTo>
                        <a:pt x="0" y="15"/>
                      </a:lnTo>
                      <a:lnTo>
                        <a:pt x="0" y="16"/>
                      </a:lnTo>
                      <a:lnTo>
                        <a:pt x="0" y="20"/>
                      </a:lnTo>
                      <a:lnTo>
                        <a:pt x="2" y="22"/>
                      </a:lnTo>
                      <a:lnTo>
                        <a:pt x="4" y="24"/>
                      </a:lnTo>
                      <a:lnTo>
                        <a:pt x="5" y="26"/>
                      </a:lnTo>
                      <a:lnTo>
                        <a:pt x="9" y="27"/>
                      </a:lnTo>
                      <a:lnTo>
                        <a:pt x="11" y="27"/>
                      </a:lnTo>
                      <a:lnTo>
                        <a:pt x="14" y="27"/>
                      </a:lnTo>
                    </a:path>
                  </a:pathLst>
                </a:custGeom>
                <a:solidFill>
                  <a:srgbClr val="4000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500" name=""/>
                <p:cNvSpPr/>
                <p:nvPr/>
              </p:nvSpPr>
              <p:spPr>
                <a:xfrm>
                  <a:off x="5052960" y="2955600"/>
                  <a:ext cx="42840" cy="39600"/>
                </a:xfrm>
                <a:custGeom>
                  <a:avLst/>
                  <a:gdLst/>
                  <a:ahLst/>
                  <a:rect l="l" t="t" r="r" b="b"/>
                  <a:pathLst>
                    <a:path w="30" h="28">
                      <a:moveTo>
                        <a:pt x="14" y="27"/>
                      </a:moveTo>
                      <a:lnTo>
                        <a:pt x="16" y="27"/>
                      </a:lnTo>
                      <a:lnTo>
                        <a:pt x="19" y="27"/>
                      </a:lnTo>
                      <a:lnTo>
                        <a:pt x="21" y="26"/>
                      </a:lnTo>
                      <a:lnTo>
                        <a:pt x="24" y="24"/>
                      </a:lnTo>
                      <a:lnTo>
                        <a:pt x="25" y="22"/>
                      </a:lnTo>
                      <a:lnTo>
                        <a:pt x="27" y="20"/>
                      </a:lnTo>
                      <a:lnTo>
                        <a:pt x="27" y="16"/>
                      </a:lnTo>
                      <a:lnTo>
                        <a:pt x="29" y="15"/>
                      </a:lnTo>
                      <a:lnTo>
                        <a:pt x="27" y="11"/>
                      </a:lnTo>
                      <a:lnTo>
                        <a:pt x="27" y="9"/>
                      </a:lnTo>
                      <a:lnTo>
                        <a:pt x="25" y="6"/>
                      </a:lnTo>
                      <a:lnTo>
                        <a:pt x="24" y="4"/>
                      </a:lnTo>
                      <a:lnTo>
                        <a:pt x="21" y="2"/>
                      </a:lnTo>
                      <a:lnTo>
                        <a:pt x="19" y="0"/>
                      </a:lnTo>
                      <a:lnTo>
                        <a:pt x="16" y="0"/>
                      </a:lnTo>
                      <a:lnTo>
                        <a:pt x="14" y="0"/>
                      </a:lnTo>
                      <a:lnTo>
                        <a:pt x="11" y="0"/>
                      </a:lnTo>
                      <a:lnTo>
                        <a:pt x="9" y="0"/>
                      </a:lnTo>
                      <a:lnTo>
                        <a:pt x="5" y="2"/>
                      </a:lnTo>
                      <a:lnTo>
                        <a:pt x="4" y="4"/>
                      </a:lnTo>
                      <a:lnTo>
                        <a:pt x="2" y="6"/>
                      </a:lnTo>
                      <a:lnTo>
                        <a:pt x="0" y="9"/>
                      </a:lnTo>
                      <a:lnTo>
                        <a:pt x="0" y="11"/>
                      </a:lnTo>
                      <a:lnTo>
                        <a:pt x="0" y="15"/>
                      </a:lnTo>
                      <a:lnTo>
                        <a:pt x="0" y="16"/>
                      </a:lnTo>
                      <a:lnTo>
                        <a:pt x="0" y="20"/>
                      </a:lnTo>
                      <a:lnTo>
                        <a:pt x="2" y="22"/>
                      </a:lnTo>
                      <a:lnTo>
                        <a:pt x="4" y="24"/>
                      </a:lnTo>
                      <a:lnTo>
                        <a:pt x="5" y="26"/>
                      </a:lnTo>
                      <a:lnTo>
                        <a:pt x="9" y="27"/>
                      </a:lnTo>
                      <a:lnTo>
                        <a:pt x="11" y="27"/>
                      </a:lnTo>
                      <a:lnTo>
                        <a:pt x="14" y="27"/>
                      </a:lnTo>
                    </a:path>
                  </a:pathLst>
                </a:custGeom>
                <a:noFill/>
                <a:ln cap="rnd" w="1260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501" name=""/>
                <p:cNvSpPr/>
                <p:nvPr/>
              </p:nvSpPr>
              <p:spPr>
                <a:xfrm>
                  <a:off x="5038920" y="2911320"/>
                  <a:ext cx="39600" cy="41040"/>
                </a:xfrm>
                <a:custGeom>
                  <a:avLst/>
                  <a:gdLst/>
                  <a:ahLst/>
                  <a:rect l="l" t="t" r="r" b="b"/>
                  <a:pathLst>
                    <a:path w="29" h="30">
                      <a:moveTo>
                        <a:pt x="14" y="29"/>
                      </a:moveTo>
                      <a:lnTo>
                        <a:pt x="18" y="28"/>
                      </a:lnTo>
                      <a:lnTo>
                        <a:pt x="19" y="28"/>
                      </a:lnTo>
                      <a:lnTo>
                        <a:pt x="21" y="26"/>
                      </a:lnTo>
                      <a:lnTo>
                        <a:pt x="25" y="24"/>
                      </a:lnTo>
                      <a:lnTo>
                        <a:pt x="25" y="22"/>
                      </a:lnTo>
                      <a:lnTo>
                        <a:pt x="26" y="20"/>
                      </a:lnTo>
                      <a:lnTo>
                        <a:pt x="28" y="17"/>
                      </a:lnTo>
                      <a:lnTo>
                        <a:pt x="28" y="15"/>
                      </a:lnTo>
                      <a:lnTo>
                        <a:pt x="28" y="11"/>
                      </a:lnTo>
                      <a:lnTo>
                        <a:pt x="26" y="9"/>
                      </a:lnTo>
                      <a:lnTo>
                        <a:pt x="25" y="6"/>
                      </a:lnTo>
                      <a:lnTo>
                        <a:pt x="25" y="4"/>
                      </a:lnTo>
                      <a:lnTo>
                        <a:pt x="21" y="2"/>
                      </a:lnTo>
                      <a:lnTo>
                        <a:pt x="19" y="0"/>
                      </a:lnTo>
                      <a:lnTo>
                        <a:pt x="18" y="0"/>
                      </a:lnTo>
                      <a:lnTo>
                        <a:pt x="14" y="0"/>
                      </a:lnTo>
                      <a:lnTo>
                        <a:pt x="11" y="0"/>
                      </a:lnTo>
                      <a:lnTo>
                        <a:pt x="9" y="0"/>
                      </a:lnTo>
                      <a:lnTo>
                        <a:pt x="7" y="2"/>
                      </a:lnTo>
                      <a:lnTo>
                        <a:pt x="4" y="4"/>
                      </a:lnTo>
                      <a:lnTo>
                        <a:pt x="2" y="6"/>
                      </a:lnTo>
                      <a:lnTo>
                        <a:pt x="2" y="9"/>
                      </a:lnTo>
                      <a:lnTo>
                        <a:pt x="0" y="11"/>
                      </a:lnTo>
                      <a:lnTo>
                        <a:pt x="0" y="15"/>
                      </a:lnTo>
                      <a:lnTo>
                        <a:pt x="0" y="17"/>
                      </a:lnTo>
                      <a:lnTo>
                        <a:pt x="2" y="20"/>
                      </a:lnTo>
                      <a:lnTo>
                        <a:pt x="2" y="22"/>
                      </a:lnTo>
                      <a:lnTo>
                        <a:pt x="4" y="24"/>
                      </a:lnTo>
                      <a:lnTo>
                        <a:pt x="7" y="26"/>
                      </a:lnTo>
                      <a:lnTo>
                        <a:pt x="9" y="28"/>
                      </a:lnTo>
                      <a:lnTo>
                        <a:pt x="11" y="28"/>
                      </a:lnTo>
                      <a:lnTo>
                        <a:pt x="14" y="29"/>
                      </a:lnTo>
                    </a:path>
                  </a:pathLst>
                </a:custGeom>
                <a:solidFill>
                  <a:srgbClr val="00ff00"/>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502" name=""/>
                <p:cNvSpPr/>
                <p:nvPr/>
              </p:nvSpPr>
              <p:spPr>
                <a:xfrm>
                  <a:off x="5038920" y="2911320"/>
                  <a:ext cx="39600" cy="41040"/>
                </a:xfrm>
                <a:custGeom>
                  <a:avLst/>
                  <a:gdLst/>
                  <a:ahLst/>
                  <a:rect l="l" t="t" r="r" b="b"/>
                  <a:pathLst>
                    <a:path w="29" h="30">
                      <a:moveTo>
                        <a:pt x="14" y="29"/>
                      </a:moveTo>
                      <a:lnTo>
                        <a:pt x="18" y="28"/>
                      </a:lnTo>
                      <a:lnTo>
                        <a:pt x="19" y="28"/>
                      </a:lnTo>
                      <a:lnTo>
                        <a:pt x="21" y="26"/>
                      </a:lnTo>
                      <a:lnTo>
                        <a:pt x="25" y="24"/>
                      </a:lnTo>
                      <a:lnTo>
                        <a:pt x="25" y="22"/>
                      </a:lnTo>
                      <a:lnTo>
                        <a:pt x="26" y="20"/>
                      </a:lnTo>
                      <a:lnTo>
                        <a:pt x="28" y="17"/>
                      </a:lnTo>
                      <a:lnTo>
                        <a:pt x="28" y="15"/>
                      </a:lnTo>
                      <a:lnTo>
                        <a:pt x="28" y="11"/>
                      </a:lnTo>
                      <a:lnTo>
                        <a:pt x="26" y="9"/>
                      </a:lnTo>
                      <a:lnTo>
                        <a:pt x="25" y="6"/>
                      </a:lnTo>
                      <a:lnTo>
                        <a:pt x="25" y="4"/>
                      </a:lnTo>
                      <a:lnTo>
                        <a:pt x="21" y="2"/>
                      </a:lnTo>
                      <a:lnTo>
                        <a:pt x="19" y="0"/>
                      </a:lnTo>
                      <a:lnTo>
                        <a:pt x="18" y="0"/>
                      </a:lnTo>
                      <a:lnTo>
                        <a:pt x="14" y="0"/>
                      </a:lnTo>
                      <a:lnTo>
                        <a:pt x="11" y="0"/>
                      </a:lnTo>
                      <a:lnTo>
                        <a:pt x="9" y="0"/>
                      </a:lnTo>
                      <a:lnTo>
                        <a:pt x="7" y="2"/>
                      </a:lnTo>
                      <a:lnTo>
                        <a:pt x="4" y="4"/>
                      </a:lnTo>
                      <a:lnTo>
                        <a:pt x="2" y="6"/>
                      </a:lnTo>
                      <a:lnTo>
                        <a:pt x="2" y="9"/>
                      </a:lnTo>
                      <a:lnTo>
                        <a:pt x="0" y="11"/>
                      </a:lnTo>
                      <a:lnTo>
                        <a:pt x="0" y="15"/>
                      </a:lnTo>
                      <a:lnTo>
                        <a:pt x="0" y="17"/>
                      </a:lnTo>
                      <a:lnTo>
                        <a:pt x="2" y="20"/>
                      </a:lnTo>
                      <a:lnTo>
                        <a:pt x="2" y="22"/>
                      </a:lnTo>
                      <a:lnTo>
                        <a:pt x="4" y="24"/>
                      </a:lnTo>
                      <a:lnTo>
                        <a:pt x="7" y="26"/>
                      </a:lnTo>
                      <a:lnTo>
                        <a:pt x="9" y="28"/>
                      </a:lnTo>
                      <a:lnTo>
                        <a:pt x="11" y="28"/>
                      </a:lnTo>
                      <a:lnTo>
                        <a:pt x="14" y="29"/>
                      </a:lnTo>
                    </a:path>
                  </a:pathLst>
                </a:custGeom>
                <a:noFill/>
                <a:ln cap="rnd" w="12600">
                  <a:solidFill>
                    <a:srgbClr val="000000"/>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503" name=""/>
                <p:cNvSpPr/>
                <p:nvPr/>
              </p:nvSpPr>
              <p:spPr>
                <a:xfrm>
                  <a:off x="5105520" y="2939760"/>
                  <a:ext cx="23364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Turkey</a:t>
                  </a:r>
                  <a:endParaRPr b="0" lang="en-US" sz="600" strike="noStrike" u="none">
                    <a:solidFill>
                      <a:srgbClr val="000000"/>
                    </a:solidFill>
                    <a:effectLst/>
                    <a:uFillTx/>
                    <a:latin typeface="Times New Roman"/>
                  </a:endParaRPr>
                </a:p>
              </p:txBody>
            </p:sp>
            <p:sp>
              <p:nvSpPr>
                <p:cNvPr id="1504" name=""/>
                <p:cNvSpPr/>
                <p:nvPr/>
              </p:nvSpPr>
              <p:spPr>
                <a:xfrm>
                  <a:off x="5549760" y="3347640"/>
                  <a:ext cx="54000" cy="27000"/>
                </a:xfrm>
                <a:custGeom>
                  <a:avLst/>
                  <a:gdLst/>
                  <a:ahLst/>
                  <a:rect l="l" t="t" r="r" b="b"/>
                  <a:pathLst>
                    <a:path w="38" h="19">
                      <a:moveTo>
                        <a:pt x="37" y="18"/>
                      </a:moveTo>
                      <a:lnTo>
                        <a:pt x="37" y="14"/>
                      </a:lnTo>
                      <a:lnTo>
                        <a:pt x="34" y="10"/>
                      </a:lnTo>
                      <a:lnTo>
                        <a:pt x="32" y="9"/>
                      </a:lnTo>
                      <a:lnTo>
                        <a:pt x="31" y="5"/>
                      </a:lnTo>
                      <a:lnTo>
                        <a:pt x="27" y="3"/>
                      </a:lnTo>
                      <a:lnTo>
                        <a:pt x="25" y="1"/>
                      </a:lnTo>
                      <a:lnTo>
                        <a:pt x="22" y="0"/>
                      </a:lnTo>
                      <a:lnTo>
                        <a:pt x="18" y="0"/>
                      </a:lnTo>
                      <a:lnTo>
                        <a:pt x="14" y="0"/>
                      </a:lnTo>
                      <a:lnTo>
                        <a:pt x="11" y="1"/>
                      </a:lnTo>
                      <a:lnTo>
                        <a:pt x="7" y="3"/>
                      </a:lnTo>
                      <a:lnTo>
                        <a:pt x="5" y="5"/>
                      </a:lnTo>
                      <a:lnTo>
                        <a:pt x="4" y="9"/>
                      </a:lnTo>
                      <a:lnTo>
                        <a:pt x="2" y="10"/>
                      </a:lnTo>
                      <a:lnTo>
                        <a:pt x="0" y="14"/>
                      </a:lnTo>
                      <a:lnTo>
                        <a:pt x="0" y="18"/>
                      </a:lnTo>
                      <a:lnTo>
                        <a:pt x="37" y="18"/>
                      </a:lnTo>
                    </a:path>
                  </a:pathLst>
                </a:custGeom>
                <a:solidFill>
                  <a:srgbClr val="9900cc"/>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505" name=""/>
                <p:cNvSpPr/>
                <p:nvPr/>
              </p:nvSpPr>
              <p:spPr>
                <a:xfrm>
                  <a:off x="5549760" y="3347640"/>
                  <a:ext cx="54000" cy="27000"/>
                </a:xfrm>
                <a:custGeom>
                  <a:avLst/>
                  <a:gdLst/>
                  <a:ahLst/>
                  <a:rect l="l" t="t" r="r" b="b"/>
                  <a:pathLst>
                    <a:path w="38" h="19">
                      <a:moveTo>
                        <a:pt x="37" y="18"/>
                      </a:moveTo>
                      <a:lnTo>
                        <a:pt x="37" y="14"/>
                      </a:lnTo>
                      <a:lnTo>
                        <a:pt x="34" y="10"/>
                      </a:lnTo>
                      <a:lnTo>
                        <a:pt x="32" y="9"/>
                      </a:lnTo>
                      <a:lnTo>
                        <a:pt x="31" y="5"/>
                      </a:lnTo>
                      <a:lnTo>
                        <a:pt x="27" y="3"/>
                      </a:lnTo>
                      <a:lnTo>
                        <a:pt x="25" y="1"/>
                      </a:lnTo>
                      <a:lnTo>
                        <a:pt x="22" y="0"/>
                      </a:lnTo>
                      <a:lnTo>
                        <a:pt x="18" y="0"/>
                      </a:lnTo>
                      <a:lnTo>
                        <a:pt x="14" y="0"/>
                      </a:lnTo>
                      <a:lnTo>
                        <a:pt x="11" y="1"/>
                      </a:lnTo>
                      <a:lnTo>
                        <a:pt x="7" y="3"/>
                      </a:lnTo>
                      <a:lnTo>
                        <a:pt x="5" y="5"/>
                      </a:lnTo>
                      <a:lnTo>
                        <a:pt x="4" y="9"/>
                      </a:lnTo>
                      <a:lnTo>
                        <a:pt x="2" y="10"/>
                      </a:lnTo>
                      <a:lnTo>
                        <a:pt x="0" y="14"/>
                      </a:lnTo>
                      <a:lnTo>
                        <a:pt x="0" y="18"/>
                      </a:lnTo>
                      <a:lnTo>
                        <a:pt x="37" y="18"/>
                      </a:lnTo>
                    </a:path>
                  </a:pathLst>
                </a:custGeom>
                <a:noFill/>
                <a:ln cap="rnd" w="12600">
                  <a:solidFill>
                    <a:srgbClr val="000000"/>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506" name=""/>
                <p:cNvSpPr/>
                <p:nvPr/>
              </p:nvSpPr>
              <p:spPr>
                <a:xfrm>
                  <a:off x="5222880" y="3257280"/>
                  <a:ext cx="52560" cy="25200"/>
                </a:xfrm>
                <a:custGeom>
                  <a:avLst/>
                  <a:gdLst/>
                  <a:ahLst/>
                  <a:rect l="l" t="t" r="r" b="b"/>
                  <a:pathLst>
                    <a:path w="38" h="19">
                      <a:moveTo>
                        <a:pt x="37" y="18"/>
                      </a:moveTo>
                      <a:lnTo>
                        <a:pt x="37" y="15"/>
                      </a:lnTo>
                      <a:lnTo>
                        <a:pt x="35" y="11"/>
                      </a:lnTo>
                      <a:lnTo>
                        <a:pt x="33" y="9"/>
                      </a:lnTo>
                      <a:lnTo>
                        <a:pt x="32" y="5"/>
                      </a:lnTo>
                      <a:lnTo>
                        <a:pt x="30" y="4"/>
                      </a:lnTo>
                      <a:lnTo>
                        <a:pt x="26" y="2"/>
                      </a:lnTo>
                      <a:lnTo>
                        <a:pt x="23" y="2"/>
                      </a:lnTo>
                      <a:lnTo>
                        <a:pt x="19" y="0"/>
                      </a:lnTo>
                      <a:lnTo>
                        <a:pt x="15" y="2"/>
                      </a:lnTo>
                      <a:lnTo>
                        <a:pt x="12" y="2"/>
                      </a:lnTo>
                      <a:lnTo>
                        <a:pt x="7" y="4"/>
                      </a:lnTo>
                      <a:lnTo>
                        <a:pt x="5" y="5"/>
                      </a:lnTo>
                      <a:lnTo>
                        <a:pt x="4" y="9"/>
                      </a:lnTo>
                      <a:lnTo>
                        <a:pt x="2" y="11"/>
                      </a:lnTo>
                      <a:lnTo>
                        <a:pt x="0" y="15"/>
                      </a:lnTo>
                      <a:lnTo>
                        <a:pt x="0" y="18"/>
                      </a:lnTo>
                      <a:lnTo>
                        <a:pt x="37" y="18"/>
                      </a:lnTo>
                    </a:path>
                  </a:pathLst>
                </a:custGeom>
                <a:solidFill>
                  <a:srgbClr val="9900cc"/>
                </a:solidFill>
                <a:ln w="0">
                  <a:noFill/>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1507" name=""/>
                <p:cNvSpPr/>
                <p:nvPr/>
              </p:nvSpPr>
              <p:spPr>
                <a:xfrm>
                  <a:off x="5222880" y="3257280"/>
                  <a:ext cx="52560" cy="25200"/>
                </a:xfrm>
                <a:custGeom>
                  <a:avLst/>
                  <a:gdLst/>
                  <a:ahLst/>
                  <a:rect l="l" t="t" r="r" b="b"/>
                  <a:pathLst>
                    <a:path w="38" h="19">
                      <a:moveTo>
                        <a:pt x="37" y="18"/>
                      </a:moveTo>
                      <a:lnTo>
                        <a:pt x="37" y="15"/>
                      </a:lnTo>
                      <a:lnTo>
                        <a:pt x="35" y="11"/>
                      </a:lnTo>
                      <a:lnTo>
                        <a:pt x="33" y="9"/>
                      </a:lnTo>
                      <a:lnTo>
                        <a:pt x="32" y="5"/>
                      </a:lnTo>
                      <a:lnTo>
                        <a:pt x="30" y="4"/>
                      </a:lnTo>
                      <a:lnTo>
                        <a:pt x="26" y="2"/>
                      </a:lnTo>
                      <a:lnTo>
                        <a:pt x="23" y="2"/>
                      </a:lnTo>
                      <a:lnTo>
                        <a:pt x="19" y="0"/>
                      </a:lnTo>
                      <a:lnTo>
                        <a:pt x="15" y="2"/>
                      </a:lnTo>
                      <a:lnTo>
                        <a:pt x="12" y="2"/>
                      </a:lnTo>
                      <a:lnTo>
                        <a:pt x="7" y="4"/>
                      </a:lnTo>
                      <a:lnTo>
                        <a:pt x="5" y="5"/>
                      </a:lnTo>
                      <a:lnTo>
                        <a:pt x="4" y="9"/>
                      </a:lnTo>
                      <a:lnTo>
                        <a:pt x="2" y="11"/>
                      </a:lnTo>
                      <a:lnTo>
                        <a:pt x="0" y="15"/>
                      </a:lnTo>
                      <a:lnTo>
                        <a:pt x="0" y="18"/>
                      </a:lnTo>
                      <a:lnTo>
                        <a:pt x="37" y="18"/>
                      </a:lnTo>
                    </a:path>
                  </a:pathLst>
                </a:custGeom>
                <a:noFill/>
                <a:ln cap="rnd" w="12600">
                  <a:solidFill>
                    <a:srgbClr val="000000"/>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1508" name=""/>
                <p:cNvSpPr/>
                <p:nvPr/>
              </p:nvSpPr>
              <p:spPr>
                <a:xfrm>
                  <a:off x="5285520" y="3200040"/>
                  <a:ext cx="23364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Jordan</a:t>
                  </a:r>
                  <a:endParaRPr b="0" lang="en-US" sz="600" strike="noStrike" u="none">
                    <a:solidFill>
                      <a:srgbClr val="000000"/>
                    </a:solidFill>
                    <a:effectLst/>
                    <a:uFillTx/>
                    <a:latin typeface="Times New Roman"/>
                  </a:endParaRPr>
                </a:p>
              </p:txBody>
            </p:sp>
            <p:sp>
              <p:nvSpPr>
                <p:cNvPr id="1509" name=""/>
                <p:cNvSpPr/>
                <p:nvPr/>
              </p:nvSpPr>
              <p:spPr>
                <a:xfrm>
                  <a:off x="5022720" y="3493800"/>
                  <a:ext cx="43704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Saudi Arabia</a:t>
                  </a:r>
                  <a:endParaRPr b="0" lang="en-US" sz="600" strike="noStrike" u="none">
                    <a:solidFill>
                      <a:srgbClr val="000000"/>
                    </a:solidFill>
                    <a:effectLst/>
                    <a:uFillTx/>
                    <a:latin typeface="Times New Roman"/>
                  </a:endParaRPr>
                </a:p>
              </p:txBody>
            </p:sp>
            <p:sp>
              <p:nvSpPr>
                <p:cNvPr id="1510" name=""/>
                <p:cNvSpPr/>
                <p:nvPr/>
              </p:nvSpPr>
              <p:spPr>
                <a:xfrm>
                  <a:off x="6118200" y="3644640"/>
                  <a:ext cx="38160" cy="42840"/>
                </a:xfrm>
                <a:custGeom>
                  <a:avLst/>
                  <a:gdLst/>
                  <a:ahLst/>
                  <a:rect l="l" t="t" r="r" b="b"/>
                  <a:pathLst>
                    <a:path w="28" h="30">
                      <a:moveTo>
                        <a:pt x="14" y="29"/>
                      </a:moveTo>
                      <a:lnTo>
                        <a:pt x="16" y="29"/>
                      </a:lnTo>
                      <a:lnTo>
                        <a:pt x="20" y="27"/>
                      </a:lnTo>
                      <a:lnTo>
                        <a:pt x="22" y="27"/>
                      </a:lnTo>
                      <a:lnTo>
                        <a:pt x="23" y="25"/>
                      </a:lnTo>
                      <a:lnTo>
                        <a:pt x="25" y="21"/>
                      </a:lnTo>
                      <a:lnTo>
                        <a:pt x="27" y="20"/>
                      </a:lnTo>
                      <a:lnTo>
                        <a:pt x="27" y="18"/>
                      </a:lnTo>
                      <a:lnTo>
                        <a:pt x="27" y="14"/>
                      </a:lnTo>
                      <a:lnTo>
                        <a:pt x="27" y="11"/>
                      </a:lnTo>
                      <a:lnTo>
                        <a:pt x="27" y="9"/>
                      </a:lnTo>
                      <a:lnTo>
                        <a:pt x="25" y="7"/>
                      </a:lnTo>
                      <a:lnTo>
                        <a:pt x="23" y="5"/>
                      </a:lnTo>
                      <a:lnTo>
                        <a:pt x="22" y="3"/>
                      </a:lnTo>
                      <a:lnTo>
                        <a:pt x="20" y="1"/>
                      </a:lnTo>
                      <a:lnTo>
                        <a:pt x="16" y="0"/>
                      </a:lnTo>
                      <a:lnTo>
                        <a:pt x="14" y="0"/>
                      </a:lnTo>
                      <a:lnTo>
                        <a:pt x="11" y="0"/>
                      </a:lnTo>
                      <a:lnTo>
                        <a:pt x="9" y="1"/>
                      </a:lnTo>
                      <a:lnTo>
                        <a:pt x="5" y="3"/>
                      </a:lnTo>
                      <a:lnTo>
                        <a:pt x="4" y="5"/>
                      </a:lnTo>
                      <a:lnTo>
                        <a:pt x="2" y="7"/>
                      </a:lnTo>
                      <a:lnTo>
                        <a:pt x="0" y="9"/>
                      </a:lnTo>
                      <a:lnTo>
                        <a:pt x="0" y="11"/>
                      </a:lnTo>
                      <a:lnTo>
                        <a:pt x="0" y="14"/>
                      </a:lnTo>
                      <a:lnTo>
                        <a:pt x="0" y="18"/>
                      </a:lnTo>
                      <a:lnTo>
                        <a:pt x="0" y="20"/>
                      </a:lnTo>
                      <a:lnTo>
                        <a:pt x="2" y="21"/>
                      </a:lnTo>
                      <a:lnTo>
                        <a:pt x="4" y="25"/>
                      </a:lnTo>
                      <a:lnTo>
                        <a:pt x="5" y="27"/>
                      </a:lnTo>
                      <a:lnTo>
                        <a:pt x="9" y="27"/>
                      </a:lnTo>
                      <a:lnTo>
                        <a:pt x="11" y="29"/>
                      </a:lnTo>
                      <a:lnTo>
                        <a:pt x="14" y="29"/>
                      </a:lnTo>
                    </a:path>
                  </a:pathLst>
                </a:custGeom>
                <a:solidFill>
                  <a:srgbClr val="4000ff"/>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511" name=""/>
                <p:cNvSpPr/>
                <p:nvPr/>
              </p:nvSpPr>
              <p:spPr>
                <a:xfrm>
                  <a:off x="6118200" y="3644640"/>
                  <a:ext cx="38160" cy="42840"/>
                </a:xfrm>
                <a:custGeom>
                  <a:avLst/>
                  <a:gdLst/>
                  <a:ahLst/>
                  <a:rect l="l" t="t" r="r" b="b"/>
                  <a:pathLst>
                    <a:path w="28" h="30">
                      <a:moveTo>
                        <a:pt x="14" y="29"/>
                      </a:moveTo>
                      <a:lnTo>
                        <a:pt x="16" y="29"/>
                      </a:lnTo>
                      <a:lnTo>
                        <a:pt x="20" y="27"/>
                      </a:lnTo>
                      <a:lnTo>
                        <a:pt x="22" y="27"/>
                      </a:lnTo>
                      <a:lnTo>
                        <a:pt x="23" y="25"/>
                      </a:lnTo>
                      <a:lnTo>
                        <a:pt x="25" y="21"/>
                      </a:lnTo>
                      <a:lnTo>
                        <a:pt x="27" y="20"/>
                      </a:lnTo>
                      <a:lnTo>
                        <a:pt x="27" y="18"/>
                      </a:lnTo>
                      <a:lnTo>
                        <a:pt x="27" y="14"/>
                      </a:lnTo>
                      <a:lnTo>
                        <a:pt x="27" y="11"/>
                      </a:lnTo>
                      <a:lnTo>
                        <a:pt x="27" y="9"/>
                      </a:lnTo>
                      <a:lnTo>
                        <a:pt x="25" y="7"/>
                      </a:lnTo>
                      <a:lnTo>
                        <a:pt x="23" y="5"/>
                      </a:lnTo>
                      <a:lnTo>
                        <a:pt x="22" y="3"/>
                      </a:lnTo>
                      <a:lnTo>
                        <a:pt x="20" y="1"/>
                      </a:lnTo>
                      <a:lnTo>
                        <a:pt x="16" y="0"/>
                      </a:lnTo>
                      <a:lnTo>
                        <a:pt x="14" y="0"/>
                      </a:lnTo>
                      <a:lnTo>
                        <a:pt x="11" y="0"/>
                      </a:lnTo>
                      <a:lnTo>
                        <a:pt x="9" y="1"/>
                      </a:lnTo>
                      <a:lnTo>
                        <a:pt x="5" y="3"/>
                      </a:lnTo>
                      <a:lnTo>
                        <a:pt x="4" y="5"/>
                      </a:lnTo>
                      <a:lnTo>
                        <a:pt x="2" y="7"/>
                      </a:lnTo>
                      <a:lnTo>
                        <a:pt x="0" y="9"/>
                      </a:lnTo>
                      <a:lnTo>
                        <a:pt x="0" y="11"/>
                      </a:lnTo>
                      <a:lnTo>
                        <a:pt x="0" y="14"/>
                      </a:lnTo>
                      <a:lnTo>
                        <a:pt x="0" y="18"/>
                      </a:lnTo>
                      <a:lnTo>
                        <a:pt x="0" y="20"/>
                      </a:lnTo>
                      <a:lnTo>
                        <a:pt x="2" y="21"/>
                      </a:lnTo>
                      <a:lnTo>
                        <a:pt x="4" y="25"/>
                      </a:lnTo>
                      <a:lnTo>
                        <a:pt x="5" y="27"/>
                      </a:lnTo>
                      <a:lnTo>
                        <a:pt x="9" y="27"/>
                      </a:lnTo>
                      <a:lnTo>
                        <a:pt x="11" y="29"/>
                      </a:lnTo>
                      <a:lnTo>
                        <a:pt x="14" y="29"/>
                      </a:lnTo>
                    </a:path>
                  </a:pathLst>
                </a:custGeom>
                <a:noFill/>
                <a:ln cap="rnd" w="12600">
                  <a:solidFill>
                    <a:srgbClr val="000000"/>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512" name=""/>
                <p:cNvSpPr/>
                <p:nvPr/>
              </p:nvSpPr>
              <p:spPr>
                <a:xfrm>
                  <a:off x="5757120" y="3677760"/>
                  <a:ext cx="39024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Tamil Nadu</a:t>
                  </a:r>
                  <a:endParaRPr b="0" lang="en-US" sz="600" strike="noStrike" u="none">
                    <a:solidFill>
                      <a:srgbClr val="000000"/>
                    </a:solidFill>
                    <a:effectLst/>
                    <a:uFillTx/>
                    <a:latin typeface="Times New Roman"/>
                  </a:endParaRPr>
                </a:p>
              </p:txBody>
            </p:sp>
            <p:sp>
              <p:nvSpPr>
                <p:cNvPr id="1513" name=""/>
                <p:cNvSpPr/>
                <p:nvPr/>
              </p:nvSpPr>
              <p:spPr>
                <a:xfrm>
                  <a:off x="4788000" y="2809440"/>
                  <a:ext cx="42840" cy="39960"/>
                </a:xfrm>
                <a:custGeom>
                  <a:avLst/>
                  <a:gdLst/>
                  <a:ahLst/>
                  <a:rect l="l" t="t" r="r" b="b"/>
                  <a:pathLst>
                    <a:path w="31" h="29">
                      <a:moveTo>
                        <a:pt x="15" y="28"/>
                      </a:moveTo>
                      <a:lnTo>
                        <a:pt x="16" y="28"/>
                      </a:lnTo>
                      <a:lnTo>
                        <a:pt x="20" y="28"/>
                      </a:lnTo>
                      <a:lnTo>
                        <a:pt x="22" y="26"/>
                      </a:lnTo>
                      <a:lnTo>
                        <a:pt x="24" y="24"/>
                      </a:lnTo>
                      <a:lnTo>
                        <a:pt x="25" y="22"/>
                      </a:lnTo>
                      <a:lnTo>
                        <a:pt x="28" y="20"/>
                      </a:lnTo>
                      <a:lnTo>
                        <a:pt x="28" y="17"/>
                      </a:lnTo>
                      <a:lnTo>
                        <a:pt x="30" y="15"/>
                      </a:lnTo>
                      <a:lnTo>
                        <a:pt x="28" y="11"/>
                      </a:lnTo>
                      <a:lnTo>
                        <a:pt x="28" y="10"/>
                      </a:lnTo>
                      <a:lnTo>
                        <a:pt x="25" y="6"/>
                      </a:lnTo>
                      <a:lnTo>
                        <a:pt x="24" y="4"/>
                      </a:lnTo>
                      <a:lnTo>
                        <a:pt x="22" y="2"/>
                      </a:lnTo>
                      <a:lnTo>
                        <a:pt x="20" y="0"/>
                      </a:lnTo>
                      <a:lnTo>
                        <a:pt x="16" y="0"/>
                      </a:lnTo>
                      <a:lnTo>
                        <a:pt x="15" y="0"/>
                      </a:lnTo>
                      <a:lnTo>
                        <a:pt x="11" y="0"/>
                      </a:lnTo>
                      <a:lnTo>
                        <a:pt x="9" y="0"/>
                      </a:lnTo>
                      <a:lnTo>
                        <a:pt x="5" y="2"/>
                      </a:lnTo>
                      <a:lnTo>
                        <a:pt x="4" y="4"/>
                      </a:lnTo>
                      <a:lnTo>
                        <a:pt x="2" y="6"/>
                      </a:lnTo>
                      <a:lnTo>
                        <a:pt x="0" y="10"/>
                      </a:lnTo>
                      <a:lnTo>
                        <a:pt x="0" y="11"/>
                      </a:lnTo>
                      <a:lnTo>
                        <a:pt x="0" y="15"/>
                      </a:lnTo>
                      <a:lnTo>
                        <a:pt x="0" y="17"/>
                      </a:lnTo>
                      <a:lnTo>
                        <a:pt x="0" y="20"/>
                      </a:lnTo>
                      <a:lnTo>
                        <a:pt x="2" y="22"/>
                      </a:lnTo>
                      <a:lnTo>
                        <a:pt x="4" y="24"/>
                      </a:lnTo>
                      <a:lnTo>
                        <a:pt x="5" y="26"/>
                      </a:lnTo>
                      <a:lnTo>
                        <a:pt x="9" y="28"/>
                      </a:lnTo>
                      <a:lnTo>
                        <a:pt x="11" y="28"/>
                      </a:lnTo>
                      <a:lnTo>
                        <a:pt x="15" y="28"/>
                      </a:lnTo>
                    </a:path>
                  </a:pathLst>
                </a:custGeom>
                <a:solidFill>
                  <a:srgbClr val="4000ff"/>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1514" name=""/>
                <p:cNvSpPr/>
                <p:nvPr/>
              </p:nvSpPr>
              <p:spPr>
                <a:xfrm>
                  <a:off x="4788000" y="2809440"/>
                  <a:ext cx="42840" cy="39960"/>
                </a:xfrm>
                <a:custGeom>
                  <a:avLst/>
                  <a:gdLst/>
                  <a:ahLst/>
                  <a:rect l="l" t="t" r="r" b="b"/>
                  <a:pathLst>
                    <a:path w="31" h="29">
                      <a:moveTo>
                        <a:pt x="15" y="28"/>
                      </a:moveTo>
                      <a:lnTo>
                        <a:pt x="16" y="28"/>
                      </a:lnTo>
                      <a:lnTo>
                        <a:pt x="20" y="28"/>
                      </a:lnTo>
                      <a:lnTo>
                        <a:pt x="22" y="26"/>
                      </a:lnTo>
                      <a:lnTo>
                        <a:pt x="24" y="24"/>
                      </a:lnTo>
                      <a:lnTo>
                        <a:pt x="25" y="22"/>
                      </a:lnTo>
                      <a:lnTo>
                        <a:pt x="28" y="20"/>
                      </a:lnTo>
                      <a:lnTo>
                        <a:pt x="28" y="17"/>
                      </a:lnTo>
                      <a:lnTo>
                        <a:pt x="30" y="15"/>
                      </a:lnTo>
                      <a:lnTo>
                        <a:pt x="28" y="11"/>
                      </a:lnTo>
                      <a:lnTo>
                        <a:pt x="28" y="10"/>
                      </a:lnTo>
                      <a:lnTo>
                        <a:pt x="25" y="6"/>
                      </a:lnTo>
                      <a:lnTo>
                        <a:pt x="24" y="4"/>
                      </a:lnTo>
                      <a:lnTo>
                        <a:pt x="22" y="2"/>
                      </a:lnTo>
                      <a:lnTo>
                        <a:pt x="20" y="0"/>
                      </a:lnTo>
                      <a:lnTo>
                        <a:pt x="16" y="0"/>
                      </a:lnTo>
                      <a:lnTo>
                        <a:pt x="15" y="0"/>
                      </a:lnTo>
                      <a:lnTo>
                        <a:pt x="11" y="0"/>
                      </a:lnTo>
                      <a:lnTo>
                        <a:pt x="9" y="0"/>
                      </a:lnTo>
                      <a:lnTo>
                        <a:pt x="5" y="2"/>
                      </a:lnTo>
                      <a:lnTo>
                        <a:pt x="4" y="4"/>
                      </a:lnTo>
                      <a:lnTo>
                        <a:pt x="2" y="6"/>
                      </a:lnTo>
                      <a:lnTo>
                        <a:pt x="0" y="10"/>
                      </a:lnTo>
                      <a:lnTo>
                        <a:pt x="0" y="11"/>
                      </a:lnTo>
                      <a:lnTo>
                        <a:pt x="0" y="15"/>
                      </a:lnTo>
                      <a:lnTo>
                        <a:pt x="0" y="17"/>
                      </a:lnTo>
                      <a:lnTo>
                        <a:pt x="0" y="20"/>
                      </a:lnTo>
                      <a:lnTo>
                        <a:pt x="2" y="22"/>
                      </a:lnTo>
                      <a:lnTo>
                        <a:pt x="4" y="24"/>
                      </a:lnTo>
                      <a:lnTo>
                        <a:pt x="5" y="26"/>
                      </a:lnTo>
                      <a:lnTo>
                        <a:pt x="9" y="28"/>
                      </a:lnTo>
                      <a:lnTo>
                        <a:pt x="11" y="28"/>
                      </a:lnTo>
                      <a:lnTo>
                        <a:pt x="15" y="28"/>
                      </a:lnTo>
                    </a:path>
                  </a:pathLst>
                </a:custGeom>
                <a:noFill/>
                <a:ln cap="rnd" w="12600">
                  <a:solidFill>
                    <a:srgbClr val="000000"/>
                  </a:solidFill>
                  <a:round/>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1515" name=""/>
                <p:cNvSpPr/>
                <p:nvPr/>
              </p:nvSpPr>
              <p:spPr>
                <a:xfrm>
                  <a:off x="4845600" y="2774520"/>
                  <a:ext cx="24624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Croatia</a:t>
                  </a:r>
                  <a:endParaRPr b="0" lang="en-US" sz="600" strike="noStrike" u="none">
                    <a:solidFill>
                      <a:srgbClr val="000000"/>
                    </a:solidFill>
                    <a:effectLst/>
                    <a:uFillTx/>
                    <a:latin typeface="Times New Roman"/>
                  </a:endParaRPr>
                </a:p>
              </p:txBody>
            </p:sp>
            <p:sp>
              <p:nvSpPr>
                <p:cNvPr id="1516" name=""/>
                <p:cNvSpPr/>
                <p:nvPr/>
              </p:nvSpPr>
              <p:spPr>
                <a:xfrm>
                  <a:off x="6005520" y="3419280"/>
                  <a:ext cx="52560" cy="21960"/>
                </a:xfrm>
                <a:custGeom>
                  <a:avLst/>
                  <a:gdLst/>
                  <a:ahLst/>
                  <a:rect l="l" t="t" r="r" b="b"/>
                  <a:pathLst>
                    <a:path w="37" h="17">
                      <a:moveTo>
                        <a:pt x="36" y="16"/>
                      </a:moveTo>
                      <a:lnTo>
                        <a:pt x="36" y="14"/>
                      </a:lnTo>
                      <a:lnTo>
                        <a:pt x="34" y="11"/>
                      </a:lnTo>
                      <a:lnTo>
                        <a:pt x="32" y="7"/>
                      </a:lnTo>
                      <a:lnTo>
                        <a:pt x="31" y="5"/>
                      </a:lnTo>
                      <a:lnTo>
                        <a:pt x="27" y="1"/>
                      </a:lnTo>
                      <a:lnTo>
                        <a:pt x="25" y="0"/>
                      </a:lnTo>
                      <a:lnTo>
                        <a:pt x="22" y="0"/>
                      </a:lnTo>
                      <a:lnTo>
                        <a:pt x="18" y="0"/>
                      </a:lnTo>
                      <a:lnTo>
                        <a:pt x="15" y="0"/>
                      </a:lnTo>
                      <a:lnTo>
                        <a:pt x="11" y="0"/>
                      </a:lnTo>
                      <a:lnTo>
                        <a:pt x="8" y="1"/>
                      </a:lnTo>
                      <a:lnTo>
                        <a:pt x="6" y="5"/>
                      </a:lnTo>
                      <a:lnTo>
                        <a:pt x="4" y="7"/>
                      </a:lnTo>
                      <a:lnTo>
                        <a:pt x="2" y="11"/>
                      </a:lnTo>
                      <a:lnTo>
                        <a:pt x="0" y="14"/>
                      </a:lnTo>
                      <a:lnTo>
                        <a:pt x="0" y="16"/>
                      </a:lnTo>
                      <a:lnTo>
                        <a:pt x="36" y="16"/>
                      </a:lnTo>
                    </a:path>
                  </a:pathLst>
                </a:custGeom>
                <a:solidFill>
                  <a:srgbClr val="9900cc"/>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1517" name=""/>
                <p:cNvSpPr/>
                <p:nvPr/>
              </p:nvSpPr>
              <p:spPr>
                <a:xfrm>
                  <a:off x="6005520" y="3419280"/>
                  <a:ext cx="52560" cy="21960"/>
                </a:xfrm>
                <a:custGeom>
                  <a:avLst/>
                  <a:gdLst/>
                  <a:ahLst/>
                  <a:rect l="l" t="t" r="r" b="b"/>
                  <a:pathLst>
                    <a:path w="37" h="17">
                      <a:moveTo>
                        <a:pt x="36" y="16"/>
                      </a:moveTo>
                      <a:lnTo>
                        <a:pt x="36" y="14"/>
                      </a:lnTo>
                      <a:lnTo>
                        <a:pt x="34" y="11"/>
                      </a:lnTo>
                      <a:lnTo>
                        <a:pt x="32" y="7"/>
                      </a:lnTo>
                      <a:lnTo>
                        <a:pt x="31" y="5"/>
                      </a:lnTo>
                      <a:lnTo>
                        <a:pt x="27" y="1"/>
                      </a:lnTo>
                      <a:lnTo>
                        <a:pt x="25" y="0"/>
                      </a:lnTo>
                      <a:lnTo>
                        <a:pt x="22" y="0"/>
                      </a:lnTo>
                      <a:lnTo>
                        <a:pt x="18" y="0"/>
                      </a:lnTo>
                      <a:lnTo>
                        <a:pt x="15" y="0"/>
                      </a:lnTo>
                      <a:lnTo>
                        <a:pt x="11" y="0"/>
                      </a:lnTo>
                      <a:lnTo>
                        <a:pt x="8" y="1"/>
                      </a:lnTo>
                      <a:lnTo>
                        <a:pt x="6" y="5"/>
                      </a:lnTo>
                      <a:lnTo>
                        <a:pt x="4" y="7"/>
                      </a:lnTo>
                      <a:lnTo>
                        <a:pt x="2" y="11"/>
                      </a:lnTo>
                      <a:lnTo>
                        <a:pt x="0" y="14"/>
                      </a:lnTo>
                      <a:lnTo>
                        <a:pt x="0" y="16"/>
                      </a:lnTo>
                      <a:lnTo>
                        <a:pt x="36" y="16"/>
                      </a:lnTo>
                    </a:path>
                  </a:pathLst>
                </a:custGeom>
                <a:noFill/>
                <a:ln cap="rnd" w="12600">
                  <a:solidFill>
                    <a:srgbClr val="000000"/>
                  </a:solidFill>
                  <a:round/>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1518" name=""/>
                <p:cNvSpPr/>
                <p:nvPr/>
              </p:nvSpPr>
              <p:spPr>
                <a:xfrm>
                  <a:off x="6148440" y="3374640"/>
                  <a:ext cx="42840" cy="39600"/>
                </a:xfrm>
                <a:custGeom>
                  <a:avLst/>
                  <a:gdLst/>
                  <a:ahLst/>
                  <a:rect l="l" t="t" r="r" b="b"/>
                  <a:pathLst>
                    <a:path w="30" h="28">
                      <a:moveTo>
                        <a:pt x="15" y="27"/>
                      </a:moveTo>
                      <a:lnTo>
                        <a:pt x="18" y="27"/>
                      </a:lnTo>
                      <a:lnTo>
                        <a:pt x="20" y="27"/>
                      </a:lnTo>
                      <a:lnTo>
                        <a:pt x="24" y="25"/>
                      </a:lnTo>
                      <a:lnTo>
                        <a:pt x="25" y="23"/>
                      </a:lnTo>
                      <a:lnTo>
                        <a:pt x="27" y="21"/>
                      </a:lnTo>
                      <a:lnTo>
                        <a:pt x="29" y="20"/>
                      </a:lnTo>
                      <a:lnTo>
                        <a:pt x="29" y="16"/>
                      </a:lnTo>
                      <a:lnTo>
                        <a:pt x="29" y="12"/>
                      </a:lnTo>
                      <a:lnTo>
                        <a:pt x="29" y="11"/>
                      </a:lnTo>
                      <a:lnTo>
                        <a:pt x="29" y="7"/>
                      </a:lnTo>
                      <a:lnTo>
                        <a:pt x="27" y="5"/>
                      </a:lnTo>
                      <a:lnTo>
                        <a:pt x="25" y="3"/>
                      </a:lnTo>
                      <a:lnTo>
                        <a:pt x="24" y="1"/>
                      </a:lnTo>
                      <a:lnTo>
                        <a:pt x="20" y="0"/>
                      </a:lnTo>
                      <a:lnTo>
                        <a:pt x="18" y="0"/>
                      </a:lnTo>
                      <a:lnTo>
                        <a:pt x="15" y="0"/>
                      </a:lnTo>
                      <a:lnTo>
                        <a:pt x="12" y="0"/>
                      </a:lnTo>
                      <a:lnTo>
                        <a:pt x="9" y="0"/>
                      </a:lnTo>
                      <a:lnTo>
                        <a:pt x="7" y="1"/>
                      </a:lnTo>
                      <a:lnTo>
                        <a:pt x="5" y="3"/>
                      </a:lnTo>
                      <a:lnTo>
                        <a:pt x="4" y="5"/>
                      </a:lnTo>
                      <a:lnTo>
                        <a:pt x="2" y="7"/>
                      </a:lnTo>
                      <a:lnTo>
                        <a:pt x="2" y="11"/>
                      </a:lnTo>
                      <a:lnTo>
                        <a:pt x="0" y="12"/>
                      </a:lnTo>
                      <a:lnTo>
                        <a:pt x="2" y="16"/>
                      </a:lnTo>
                      <a:lnTo>
                        <a:pt x="2" y="20"/>
                      </a:lnTo>
                      <a:lnTo>
                        <a:pt x="4" y="21"/>
                      </a:lnTo>
                      <a:lnTo>
                        <a:pt x="5" y="23"/>
                      </a:lnTo>
                      <a:lnTo>
                        <a:pt x="7" y="25"/>
                      </a:lnTo>
                      <a:lnTo>
                        <a:pt x="9" y="27"/>
                      </a:lnTo>
                      <a:lnTo>
                        <a:pt x="12" y="27"/>
                      </a:lnTo>
                      <a:lnTo>
                        <a:pt x="15" y="27"/>
                      </a:lnTo>
                    </a:path>
                  </a:pathLst>
                </a:custGeom>
                <a:solidFill>
                  <a:srgbClr val="ff7f00"/>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519" name=""/>
                <p:cNvSpPr/>
                <p:nvPr/>
              </p:nvSpPr>
              <p:spPr>
                <a:xfrm>
                  <a:off x="6148440" y="3374640"/>
                  <a:ext cx="42840" cy="39600"/>
                </a:xfrm>
                <a:custGeom>
                  <a:avLst/>
                  <a:gdLst/>
                  <a:ahLst/>
                  <a:rect l="l" t="t" r="r" b="b"/>
                  <a:pathLst>
                    <a:path w="30" h="28">
                      <a:moveTo>
                        <a:pt x="15" y="27"/>
                      </a:moveTo>
                      <a:lnTo>
                        <a:pt x="18" y="27"/>
                      </a:lnTo>
                      <a:lnTo>
                        <a:pt x="20" y="27"/>
                      </a:lnTo>
                      <a:lnTo>
                        <a:pt x="24" y="25"/>
                      </a:lnTo>
                      <a:lnTo>
                        <a:pt x="25" y="23"/>
                      </a:lnTo>
                      <a:lnTo>
                        <a:pt x="27" y="21"/>
                      </a:lnTo>
                      <a:lnTo>
                        <a:pt x="29" y="20"/>
                      </a:lnTo>
                      <a:lnTo>
                        <a:pt x="29" y="16"/>
                      </a:lnTo>
                      <a:lnTo>
                        <a:pt x="29" y="12"/>
                      </a:lnTo>
                      <a:lnTo>
                        <a:pt x="29" y="11"/>
                      </a:lnTo>
                      <a:lnTo>
                        <a:pt x="29" y="7"/>
                      </a:lnTo>
                      <a:lnTo>
                        <a:pt x="27" y="5"/>
                      </a:lnTo>
                      <a:lnTo>
                        <a:pt x="25" y="3"/>
                      </a:lnTo>
                      <a:lnTo>
                        <a:pt x="24" y="1"/>
                      </a:lnTo>
                      <a:lnTo>
                        <a:pt x="20" y="0"/>
                      </a:lnTo>
                      <a:lnTo>
                        <a:pt x="18" y="0"/>
                      </a:lnTo>
                      <a:lnTo>
                        <a:pt x="15" y="0"/>
                      </a:lnTo>
                      <a:lnTo>
                        <a:pt x="12" y="0"/>
                      </a:lnTo>
                      <a:lnTo>
                        <a:pt x="9" y="0"/>
                      </a:lnTo>
                      <a:lnTo>
                        <a:pt x="7" y="1"/>
                      </a:lnTo>
                      <a:lnTo>
                        <a:pt x="5" y="3"/>
                      </a:lnTo>
                      <a:lnTo>
                        <a:pt x="4" y="5"/>
                      </a:lnTo>
                      <a:lnTo>
                        <a:pt x="2" y="7"/>
                      </a:lnTo>
                      <a:lnTo>
                        <a:pt x="2" y="11"/>
                      </a:lnTo>
                      <a:lnTo>
                        <a:pt x="0" y="12"/>
                      </a:lnTo>
                      <a:lnTo>
                        <a:pt x="2" y="16"/>
                      </a:lnTo>
                      <a:lnTo>
                        <a:pt x="2" y="20"/>
                      </a:lnTo>
                      <a:lnTo>
                        <a:pt x="4" y="21"/>
                      </a:lnTo>
                      <a:lnTo>
                        <a:pt x="5" y="23"/>
                      </a:lnTo>
                      <a:lnTo>
                        <a:pt x="7" y="25"/>
                      </a:lnTo>
                      <a:lnTo>
                        <a:pt x="9" y="27"/>
                      </a:lnTo>
                      <a:lnTo>
                        <a:pt x="12" y="27"/>
                      </a:lnTo>
                      <a:lnTo>
                        <a:pt x="15" y="27"/>
                      </a:lnTo>
                    </a:path>
                  </a:pathLst>
                </a:custGeom>
                <a:noFill/>
                <a:ln cap="rnd" w="1260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520" name=""/>
                <p:cNvSpPr/>
                <p:nvPr/>
              </p:nvSpPr>
              <p:spPr>
                <a:xfrm>
                  <a:off x="6096960" y="3277800"/>
                  <a:ext cx="17424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Delhi</a:t>
                  </a:r>
                  <a:endParaRPr b="0" lang="en-US" sz="600" strike="noStrike" u="none">
                    <a:solidFill>
                      <a:srgbClr val="000000"/>
                    </a:solidFill>
                    <a:effectLst/>
                    <a:uFillTx/>
                    <a:latin typeface="Times New Roman"/>
                  </a:endParaRPr>
                </a:p>
              </p:txBody>
            </p:sp>
            <p:sp>
              <p:nvSpPr>
                <p:cNvPr id="1521" name=""/>
                <p:cNvSpPr/>
                <p:nvPr/>
              </p:nvSpPr>
              <p:spPr>
                <a:xfrm>
                  <a:off x="6703920" y="3674880"/>
                  <a:ext cx="52560" cy="27000"/>
                </a:xfrm>
                <a:custGeom>
                  <a:avLst/>
                  <a:gdLst/>
                  <a:ahLst/>
                  <a:rect l="l" t="t" r="r" b="b"/>
                  <a:pathLst>
                    <a:path w="38" h="20">
                      <a:moveTo>
                        <a:pt x="37" y="19"/>
                      </a:moveTo>
                      <a:lnTo>
                        <a:pt x="37" y="15"/>
                      </a:lnTo>
                      <a:lnTo>
                        <a:pt x="35" y="11"/>
                      </a:lnTo>
                      <a:lnTo>
                        <a:pt x="35" y="10"/>
                      </a:lnTo>
                      <a:lnTo>
                        <a:pt x="32" y="6"/>
                      </a:lnTo>
                      <a:lnTo>
                        <a:pt x="30" y="4"/>
                      </a:lnTo>
                      <a:lnTo>
                        <a:pt x="26" y="2"/>
                      </a:lnTo>
                      <a:lnTo>
                        <a:pt x="23" y="0"/>
                      </a:lnTo>
                      <a:lnTo>
                        <a:pt x="18" y="0"/>
                      </a:lnTo>
                      <a:lnTo>
                        <a:pt x="14" y="0"/>
                      </a:lnTo>
                      <a:lnTo>
                        <a:pt x="11" y="2"/>
                      </a:lnTo>
                      <a:lnTo>
                        <a:pt x="9" y="4"/>
                      </a:lnTo>
                      <a:lnTo>
                        <a:pt x="5" y="6"/>
                      </a:lnTo>
                      <a:lnTo>
                        <a:pt x="4" y="10"/>
                      </a:lnTo>
                      <a:lnTo>
                        <a:pt x="2" y="11"/>
                      </a:lnTo>
                      <a:lnTo>
                        <a:pt x="2" y="15"/>
                      </a:lnTo>
                      <a:lnTo>
                        <a:pt x="0" y="19"/>
                      </a:lnTo>
                      <a:lnTo>
                        <a:pt x="37" y="19"/>
                      </a:lnTo>
                    </a:path>
                  </a:pathLst>
                </a:custGeom>
                <a:solidFill>
                  <a:srgbClr val="9900cc"/>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522" name=""/>
                <p:cNvSpPr/>
                <p:nvPr/>
              </p:nvSpPr>
              <p:spPr>
                <a:xfrm>
                  <a:off x="6703920" y="3674880"/>
                  <a:ext cx="52560" cy="27000"/>
                </a:xfrm>
                <a:custGeom>
                  <a:avLst/>
                  <a:gdLst/>
                  <a:ahLst/>
                  <a:rect l="l" t="t" r="r" b="b"/>
                  <a:pathLst>
                    <a:path w="38" h="20">
                      <a:moveTo>
                        <a:pt x="37" y="19"/>
                      </a:moveTo>
                      <a:lnTo>
                        <a:pt x="37" y="15"/>
                      </a:lnTo>
                      <a:lnTo>
                        <a:pt x="35" y="11"/>
                      </a:lnTo>
                      <a:lnTo>
                        <a:pt x="35" y="10"/>
                      </a:lnTo>
                      <a:lnTo>
                        <a:pt x="32" y="6"/>
                      </a:lnTo>
                      <a:lnTo>
                        <a:pt x="30" y="4"/>
                      </a:lnTo>
                      <a:lnTo>
                        <a:pt x="26" y="2"/>
                      </a:lnTo>
                      <a:lnTo>
                        <a:pt x="23" y="0"/>
                      </a:lnTo>
                      <a:lnTo>
                        <a:pt x="18" y="0"/>
                      </a:lnTo>
                      <a:lnTo>
                        <a:pt x="14" y="0"/>
                      </a:lnTo>
                      <a:lnTo>
                        <a:pt x="11" y="2"/>
                      </a:lnTo>
                      <a:lnTo>
                        <a:pt x="9" y="4"/>
                      </a:lnTo>
                      <a:lnTo>
                        <a:pt x="5" y="6"/>
                      </a:lnTo>
                      <a:lnTo>
                        <a:pt x="4" y="10"/>
                      </a:lnTo>
                      <a:lnTo>
                        <a:pt x="2" y="11"/>
                      </a:lnTo>
                      <a:lnTo>
                        <a:pt x="2" y="15"/>
                      </a:lnTo>
                      <a:lnTo>
                        <a:pt x="0" y="19"/>
                      </a:lnTo>
                      <a:lnTo>
                        <a:pt x="37" y="19"/>
                      </a:lnTo>
                    </a:path>
                  </a:pathLst>
                </a:custGeom>
                <a:noFill/>
                <a:ln cap="rnd" w="12600">
                  <a:solidFill>
                    <a:srgbClr val="000000"/>
                  </a:solidFill>
                  <a:round/>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1523" name=""/>
                <p:cNvSpPr/>
                <p:nvPr/>
              </p:nvSpPr>
              <p:spPr>
                <a:xfrm>
                  <a:off x="6746760" y="3649320"/>
                  <a:ext cx="44640" cy="41400"/>
                </a:xfrm>
                <a:custGeom>
                  <a:avLst/>
                  <a:gdLst/>
                  <a:ahLst/>
                  <a:rect l="l" t="t" r="r" b="b"/>
                  <a:pathLst>
                    <a:path w="31" h="30">
                      <a:moveTo>
                        <a:pt x="15" y="29"/>
                      </a:moveTo>
                      <a:lnTo>
                        <a:pt x="16" y="28"/>
                      </a:lnTo>
                      <a:lnTo>
                        <a:pt x="20" y="28"/>
                      </a:lnTo>
                      <a:lnTo>
                        <a:pt x="22" y="26"/>
                      </a:lnTo>
                      <a:lnTo>
                        <a:pt x="24" y="24"/>
                      </a:lnTo>
                      <a:lnTo>
                        <a:pt x="25" y="22"/>
                      </a:lnTo>
                      <a:lnTo>
                        <a:pt x="28" y="20"/>
                      </a:lnTo>
                      <a:lnTo>
                        <a:pt x="30" y="17"/>
                      </a:lnTo>
                      <a:lnTo>
                        <a:pt x="30" y="15"/>
                      </a:lnTo>
                      <a:lnTo>
                        <a:pt x="30" y="11"/>
                      </a:lnTo>
                      <a:lnTo>
                        <a:pt x="28" y="9"/>
                      </a:lnTo>
                      <a:lnTo>
                        <a:pt x="25" y="6"/>
                      </a:lnTo>
                      <a:lnTo>
                        <a:pt x="24" y="4"/>
                      </a:lnTo>
                      <a:lnTo>
                        <a:pt x="22" y="2"/>
                      </a:lnTo>
                      <a:lnTo>
                        <a:pt x="20" y="2"/>
                      </a:lnTo>
                      <a:lnTo>
                        <a:pt x="16" y="0"/>
                      </a:lnTo>
                      <a:lnTo>
                        <a:pt x="15" y="0"/>
                      </a:lnTo>
                      <a:lnTo>
                        <a:pt x="11" y="0"/>
                      </a:lnTo>
                      <a:lnTo>
                        <a:pt x="9" y="2"/>
                      </a:lnTo>
                      <a:lnTo>
                        <a:pt x="5" y="2"/>
                      </a:lnTo>
                      <a:lnTo>
                        <a:pt x="4" y="4"/>
                      </a:lnTo>
                      <a:lnTo>
                        <a:pt x="2" y="6"/>
                      </a:lnTo>
                      <a:lnTo>
                        <a:pt x="0" y="9"/>
                      </a:lnTo>
                      <a:lnTo>
                        <a:pt x="0" y="11"/>
                      </a:lnTo>
                      <a:lnTo>
                        <a:pt x="0" y="15"/>
                      </a:lnTo>
                      <a:lnTo>
                        <a:pt x="0" y="17"/>
                      </a:lnTo>
                      <a:lnTo>
                        <a:pt x="0" y="20"/>
                      </a:lnTo>
                      <a:lnTo>
                        <a:pt x="2" y="22"/>
                      </a:lnTo>
                      <a:lnTo>
                        <a:pt x="4" y="24"/>
                      </a:lnTo>
                      <a:lnTo>
                        <a:pt x="5" y="26"/>
                      </a:lnTo>
                      <a:lnTo>
                        <a:pt x="9" y="28"/>
                      </a:lnTo>
                      <a:lnTo>
                        <a:pt x="11" y="28"/>
                      </a:lnTo>
                      <a:lnTo>
                        <a:pt x="15" y="29"/>
                      </a:lnTo>
                    </a:path>
                  </a:pathLst>
                </a:custGeom>
                <a:solidFill>
                  <a:srgbClr val="4000ff"/>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524" name=""/>
                <p:cNvSpPr/>
                <p:nvPr/>
              </p:nvSpPr>
              <p:spPr>
                <a:xfrm>
                  <a:off x="6746760" y="3649320"/>
                  <a:ext cx="44640" cy="41400"/>
                </a:xfrm>
                <a:custGeom>
                  <a:avLst/>
                  <a:gdLst/>
                  <a:ahLst/>
                  <a:rect l="l" t="t" r="r" b="b"/>
                  <a:pathLst>
                    <a:path w="31" h="30">
                      <a:moveTo>
                        <a:pt x="15" y="29"/>
                      </a:moveTo>
                      <a:lnTo>
                        <a:pt x="16" y="28"/>
                      </a:lnTo>
                      <a:lnTo>
                        <a:pt x="20" y="28"/>
                      </a:lnTo>
                      <a:lnTo>
                        <a:pt x="22" y="26"/>
                      </a:lnTo>
                      <a:lnTo>
                        <a:pt x="24" y="24"/>
                      </a:lnTo>
                      <a:lnTo>
                        <a:pt x="25" y="22"/>
                      </a:lnTo>
                      <a:lnTo>
                        <a:pt x="28" y="20"/>
                      </a:lnTo>
                      <a:lnTo>
                        <a:pt x="30" y="17"/>
                      </a:lnTo>
                      <a:lnTo>
                        <a:pt x="30" y="15"/>
                      </a:lnTo>
                      <a:lnTo>
                        <a:pt x="30" y="11"/>
                      </a:lnTo>
                      <a:lnTo>
                        <a:pt x="28" y="9"/>
                      </a:lnTo>
                      <a:lnTo>
                        <a:pt x="25" y="6"/>
                      </a:lnTo>
                      <a:lnTo>
                        <a:pt x="24" y="4"/>
                      </a:lnTo>
                      <a:lnTo>
                        <a:pt x="22" y="2"/>
                      </a:lnTo>
                      <a:lnTo>
                        <a:pt x="20" y="2"/>
                      </a:lnTo>
                      <a:lnTo>
                        <a:pt x="16" y="0"/>
                      </a:lnTo>
                      <a:lnTo>
                        <a:pt x="15" y="0"/>
                      </a:lnTo>
                      <a:lnTo>
                        <a:pt x="11" y="0"/>
                      </a:lnTo>
                      <a:lnTo>
                        <a:pt x="9" y="2"/>
                      </a:lnTo>
                      <a:lnTo>
                        <a:pt x="5" y="2"/>
                      </a:lnTo>
                      <a:lnTo>
                        <a:pt x="4" y="4"/>
                      </a:lnTo>
                      <a:lnTo>
                        <a:pt x="2" y="6"/>
                      </a:lnTo>
                      <a:lnTo>
                        <a:pt x="0" y="9"/>
                      </a:lnTo>
                      <a:lnTo>
                        <a:pt x="0" y="11"/>
                      </a:lnTo>
                      <a:lnTo>
                        <a:pt x="0" y="15"/>
                      </a:lnTo>
                      <a:lnTo>
                        <a:pt x="0" y="17"/>
                      </a:lnTo>
                      <a:lnTo>
                        <a:pt x="0" y="20"/>
                      </a:lnTo>
                      <a:lnTo>
                        <a:pt x="2" y="22"/>
                      </a:lnTo>
                      <a:lnTo>
                        <a:pt x="4" y="24"/>
                      </a:lnTo>
                      <a:lnTo>
                        <a:pt x="5" y="26"/>
                      </a:lnTo>
                      <a:lnTo>
                        <a:pt x="9" y="28"/>
                      </a:lnTo>
                      <a:lnTo>
                        <a:pt x="11" y="28"/>
                      </a:lnTo>
                      <a:lnTo>
                        <a:pt x="15" y="29"/>
                      </a:lnTo>
                    </a:path>
                  </a:pathLst>
                </a:custGeom>
                <a:noFill/>
                <a:ln cap="rnd" w="12600">
                  <a:solidFill>
                    <a:srgbClr val="000000"/>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525" name=""/>
                <p:cNvSpPr/>
                <p:nvPr/>
              </p:nvSpPr>
              <p:spPr>
                <a:xfrm>
                  <a:off x="6585480" y="3558960"/>
                  <a:ext cx="28008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Vietnam</a:t>
                  </a:r>
                  <a:endParaRPr b="0" lang="en-US" sz="600" strike="noStrike" u="none">
                    <a:solidFill>
                      <a:srgbClr val="000000"/>
                    </a:solidFill>
                    <a:effectLst/>
                    <a:uFillTx/>
                    <a:latin typeface="Times New Roman"/>
                  </a:endParaRPr>
                </a:p>
              </p:txBody>
            </p:sp>
            <p:sp>
              <p:nvSpPr>
                <p:cNvPr id="1526" name=""/>
                <p:cNvSpPr/>
                <p:nvPr/>
              </p:nvSpPr>
              <p:spPr>
                <a:xfrm>
                  <a:off x="7588440" y="3403440"/>
                  <a:ext cx="41040" cy="41040"/>
                </a:xfrm>
                <a:custGeom>
                  <a:avLst/>
                  <a:gdLst/>
                  <a:ahLst/>
                  <a:rect l="l" t="t" r="r" b="b"/>
                  <a:pathLst>
                    <a:path w="30" h="30">
                      <a:moveTo>
                        <a:pt x="14" y="29"/>
                      </a:moveTo>
                      <a:lnTo>
                        <a:pt x="18" y="29"/>
                      </a:lnTo>
                      <a:lnTo>
                        <a:pt x="20" y="27"/>
                      </a:lnTo>
                      <a:lnTo>
                        <a:pt x="22" y="27"/>
                      </a:lnTo>
                      <a:lnTo>
                        <a:pt x="24" y="25"/>
                      </a:lnTo>
                      <a:lnTo>
                        <a:pt x="25" y="23"/>
                      </a:lnTo>
                      <a:lnTo>
                        <a:pt x="27" y="20"/>
                      </a:lnTo>
                      <a:lnTo>
                        <a:pt x="29" y="18"/>
                      </a:lnTo>
                      <a:lnTo>
                        <a:pt x="29" y="14"/>
                      </a:lnTo>
                      <a:lnTo>
                        <a:pt x="29" y="12"/>
                      </a:lnTo>
                      <a:lnTo>
                        <a:pt x="27" y="9"/>
                      </a:lnTo>
                      <a:lnTo>
                        <a:pt x="25" y="7"/>
                      </a:lnTo>
                      <a:lnTo>
                        <a:pt x="24" y="5"/>
                      </a:lnTo>
                      <a:lnTo>
                        <a:pt x="22" y="3"/>
                      </a:lnTo>
                      <a:lnTo>
                        <a:pt x="20" y="1"/>
                      </a:lnTo>
                      <a:lnTo>
                        <a:pt x="18" y="0"/>
                      </a:lnTo>
                      <a:lnTo>
                        <a:pt x="14" y="0"/>
                      </a:lnTo>
                      <a:lnTo>
                        <a:pt x="11" y="0"/>
                      </a:lnTo>
                      <a:lnTo>
                        <a:pt x="9" y="1"/>
                      </a:lnTo>
                      <a:lnTo>
                        <a:pt x="5" y="3"/>
                      </a:lnTo>
                      <a:lnTo>
                        <a:pt x="4" y="5"/>
                      </a:lnTo>
                      <a:lnTo>
                        <a:pt x="2" y="7"/>
                      </a:lnTo>
                      <a:lnTo>
                        <a:pt x="0" y="9"/>
                      </a:lnTo>
                      <a:lnTo>
                        <a:pt x="0" y="12"/>
                      </a:lnTo>
                      <a:lnTo>
                        <a:pt x="0" y="14"/>
                      </a:lnTo>
                      <a:lnTo>
                        <a:pt x="0" y="18"/>
                      </a:lnTo>
                      <a:lnTo>
                        <a:pt x="0" y="20"/>
                      </a:lnTo>
                      <a:lnTo>
                        <a:pt x="2" y="23"/>
                      </a:lnTo>
                      <a:lnTo>
                        <a:pt x="4" y="25"/>
                      </a:lnTo>
                      <a:lnTo>
                        <a:pt x="5" y="27"/>
                      </a:lnTo>
                      <a:lnTo>
                        <a:pt x="9" y="27"/>
                      </a:lnTo>
                      <a:lnTo>
                        <a:pt x="11" y="29"/>
                      </a:lnTo>
                      <a:lnTo>
                        <a:pt x="14" y="29"/>
                      </a:lnTo>
                    </a:path>
                  </a:pathLst>
                </a:custGeom>
                <a:solidFill>
                  <a:srgbClr val="4000ff"/>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527" name=""/>
                <p:cNvSpPr/>
                <p:nvPr/>
              </p:nvSpPr>
              <p:spPr>
                <a:xfrm>
                  <a:off x="7588440" y="3403440"/>
                  <a:ext cx="41040" cy="41040"/>
                </a:xfrm>
                <a:custGeom>
                  <a:avLst/>
                  <a:gdLst/>
                  <a:ahLst/>
                  <a:rect l="l" t="t" r="r" b="b"/>
                  <a:pathLst>
                    <a:path w="30" h="30">
                      <a:moveTo>
                        <a:pt x="14" y="29"/>
                      </a:moveTo>
                      <a:lnTo>
                        <a:pt x="18" y="29"/>
                      </a:lnTo>
                      <a:lnTo>
                        <a:pt x="20" y="27"/>
                      </a:lnTo>
                      <a:lnTo>
                        <a:pt x="22" y="27"/>
                      </a:lnTo>
                      <a:lnTo>
                        <a:pt x="24" y="25"/>
                      </a:lnTo>
                      <a:lnTo>
                        <a:pt x="25" y="23"/>
                      </a:lnTo>
                      <a:lnTo>
                        <a:pt x="27" y="20"/>
                      </a:lnTo>
                      <a:lnTo>
                        <a:pt x="29" y="18"/>
                      </a:lnTo>
                      <a:lnTo>
                        <a:pt x="29" y="14"/>
                      </a:lnTo>
                      <a:lnTo>
                        <a:pt x="29" y="12"/>
                      </a:lnTo>
                      <a:lnTo>
                        <a:pt x="27" y="9"/>
                      </a:lnTo>
                      <a:lnTo>
                        <a:pt x="25" y="7"/>
                      </a:lnTo>
                      <a:lnTo>
                        <a:pt x="24" y="5"/>
                      </a:lnTo>
                      <a:lnTo>
                        <a:pt x="22" y="3"/>
                      </a:lnTo>
                      <a:lnTo>
                        <a:pt x="20" y="1"/>
                      </a:lnTo>
                      <a:lnTo>
                        <a:pt x="18" y="0"/>
                      </a:lnTo>
                      <a:lnTo>
                        <a:pt x="14" y="0"/>
                      </a:lnTo>
                      <a:lnTo>
                        <a:pt x="11" y="0"/>
                      </a:lnTo>
                      <a:lnTo>
                        <a:pt x="9" y="1"/>
                      </a:lnTo>
                      <a:lnTo>
                        <a:pt x="5" y="3"/>
                      </a:lnTo>
                      <a:lnTo>
                        <a:pt x="4" y="5"/>
                      </a:lnTo>
                      <a:lnTo>
                        <a:pt x="2" y="7"/>
                      </a:lnTo>
                      <a:lnTo>
                        <a:pt x="0" y="9"/>
                      </a:lnTo>
                      <a:lnTo>
                        <a:pt x="0" y="12"/>
                      </a:lnTo>
                      <a:lnTo>
                        <a:pt x="0" y="14"/>
                      </a:lnTo>
                      <a:lnTo>
                        <a:pt x="0" y="18"/>
                      </a:lnTo>
                      <a:lnTo>
                        <a:pt x="0" y="20"/>
                      </a:lnTo>
                      <a:lnTo>
                        <a:pt x="2" y="23"/>
                      </a:lnTo>
                      <a:lnTo>
                        <a:pt x="4" y="25"/>
                      </a:lnTo>
                      <a:lnTo>
                        <a:pt x="5" y="27"/>
                      </a:lnTo>
                      <a:lnTo>
                        <a:pt x="9" y="27"/>
                      </a:lnTo>
                      <a:lnTo>
                        <a:pt x="11" y="29"/>
                      </a:lnTo>
                      <a:lnTo>
                        <a:pt x="14" y="29"/>
                      </a:lnTo>
                    </a:path>
                  </a:pathLst>
                </a:custGeom>
                <a:noFill/>
                <a:ln cap="rnd" w="12600">
                  <a:solidFill>
                    <a:srgbClr val="000000"/>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528" name=""/>
                <p:cNvSpPr/>
                <p:nvPr/>
              </p:nvSpPr>
              <p:spPr>
                <a:xfrm>
                  <a:off x="7639200" y="3423960"/>
                  <a:ext cx="20808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Guam</a:t>
                  </a:r>
                  <a:endParaRPr b="0" lang="en-US" sz="600" strike="noStrike" u="none">
                    <a:solidFill>
                      <a:srgbClr val="000000"/>
                    </a:solidFill>
                    <a:effectLst/>
                    <a:uFillTx/>
                    <a:latin typeface="Times New Roman"/>
                  </a:endParaRPr>
                </a:p>
              </p:txBody>
            </p:sp>
            <p:sp>
              <p:nvSpPr>
                <p:cNvPr id="1529" name=""/>
                <p:cNvSpPr/>
                <p:nvPr/>
              </p:nvSpPr>
              <p:spPr>
                <a:xfrm>
                  <a:off x="6977160" y="3323880"/>
                  <a:ext cx="38160" cy="39600"/>
                </a:xfrm>
                <a:custGeom>
                  <a:avLst/>
                  <a:gdLst/>
                  <a:ahLst/>
                  <a:rect l="l" t="t" r="r" b="b"/>
                  <a:pathLst>
                    <a:path w="28" h="28">
                      <a:moveTo>
                        <a:pt x="15" y="27"/>
                      </a:moveTo>
                      <a:lnTo>
                        <a:pt x="17" y="27"/>
                      </a:lnTo>
                      <a:lnTo>
                        <a:pt x="20" y="27"/>
                      </a:lnTo>
                      <a:lnTo>
                        <a:pt x="22" y="26"/>
                      </a:lnTo>
                      <a:lnTo>
                        <a:pt x="24" y="24"/>
                      </a:lnTo>
                      <a:lnTo>
                        <a:pt x="25" y="22"/>
                      </a:lnTo>
                      <a:lnTo>
                        <a:pt x="27" y="20"/>
                      </a:lnTo>
                      <a:lnTo>
                        <a:pt x="27" y="17"/>
                      </a:lnTo>
                      <a:lnTo>
                        <a:pt x="27" y="13"/>
                      </a:lnTo>
                      <a:lnTo>
                        <a:pt x="27" y="11"/>
                      </a:lnTo>
                      <a:lnTo>
                        <a:pt x="27" y="7"/>
                      </a:lnTo>
                      <a:lnTo>
                        <a:pt x="25" y="6"/>
                      </a:lnTo>
                      <a:lnTo>
                        <a:pt x="24" y="4"/>
                      </a:lnTo>
                      <a:lnTo>
                        <a:pt x="22" y="2"/>
                      </a:lnTo>
                      <a:lnTo>
                        <a:pt x="20" y="0"/>
                      </a:lnTo>
                      <a:lnTo>
                        <a:pt x="17" y="0"/>
                      </a:lnTo>
                      <a:lnTo>
                        <a:pt x="15" y="0"/>
                      </a:lnTo>
                      <a:lnTo>
                        <a:pt x="11" y="0"/>
                      </a:lnTo>
                      <a:lnTo>
                        <a:pt x="7" y="0"/>
                      </a:lnTo>
                      <a:lnTo>
                        <a:pt x="5" y="2"/>
                      </a:lnTo>
                      <a:lnTo>
                        <a:pt x="3" y="4"/>
                      </a:lnTo>
                      <a:lnTo>
                        <a:pt x="2" y="6"/>
                      </a:lnTo>
                      <a:lnTo>
                        <a:pt x="0" y="7"/>
                      </a:lnTo>
                      <a:lnTo>
                        <a:pt x="0" y="11"/>
                      </a:lnTo>
                      <a:lnTo>
                        <a:pt x="0" y="13"/>
                      </a:lnTo>
                      <a:lnTo>
                        <a:pt x="0" y="17"/>
                      </a:lnTo>
                      <a:lnTo>
                        <a:pt x="0" y="20"/>
                      </a:lnTo>
                      <a:lnTo>
                        <a:pt x="2" y="22"/>
                      </a:lnTo>
                      <a:lnTo>
                        <a:pt x="3" y="24"/>
                      </a:lnTo>
                      <a:lnTo>
                        <a:pt x="5" y="26"/>
                      </a:lnTo>
                      <a:lnTo>
                        <a:pt x="7" y="27"/>
                      </a:lnTo>
                      <a:lnTo>
                        <a:pt x="11" y="27"/>
                      </a:lnTo>
                      <a:lnTo>
                        <a:pt x="15" y="27"/>
                      </a:lnTo>
                    </a:path>
                  </a:pathLst>
                </a:custGeom>
                <a:solidFill>
                  <a:srgbClr val="4000ff"/>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530" name=""/>
                <p:cNvSpPr/>
                <p:nvPr/>
              </p:nvSpPr>
              <p:spPr>
                <a:xfrm>
                  <a:off x="6977160" y="3323880"/>
                  <a:ext cx="38160" cy="39600"/>
                </a:xfrm>
                <a:custGeom>
                  <a:avLst/>
                  <a:gdLst/>
                  <a:ahLst/>
                  <a:rect l="l" t="t" r="r" b="b"/>
                  <a:pathLst>
                    <a:path w="28" h="28">
                      <a:moveTo>
                        <a:pt x="15" y="27"/>
                      </a:moveTo>
                      <a:lnTo>
                        <a:pt x="17" y="27"/>
                      </a:lnTo>
                      <a:lnTo>
                        <a:pt x="20" y="27"/>
                      </a:lnTo>
                      <a:lnTo>
                        <a:pt x="22" y="26"/>
                      </a:lnTo>
                      <a:lnTo>
                        <a:pt x="24" y="24"/>
                      </a:lnTo>
                      <a:lnTo>
                        <a:pt x="25" y="22"/>
                      </a:lnTo>
                      <a:lnTo>
                        <a:pt x="27" y="20"/>
                      </a:lnTo>
                      <a:lnTo>
                        <a:pt x="27" y="17"/>
                      </a:lnTo>
                      <a:lnTo>
                        <a:pt x="27" y="13"/>
                      </a:lnTo>
                      <a:lnTo>
                        <a:pt x="27" y="11"/>
                      </a:lnTo>
                      <a:lnTo>
                        <a:pt x="27" y="7"/>
                      </a:lnTo>
                      <a:lnTo>
                        <a:pt x="25" y="6"/>
                      </a:lnTo>
                      <a:lnTo>
                        <a:pt x="24" y="4"/>
                      </a:lnTo>
                      <a:lnTo>
                        <a:pt x="22" y="2"/>
                      </a:lnTo>
                      <a:lnTo>
                        <a:pt x="20" y="0"/>
                      </a:lnTo>
                      <a:lnTo>
                        <a:pt x="17" y="0"/>
                      </a:lnTo>
                      <a:lnTo>
                        <a:pt x="15" y="0"/>
                      </a:lnTo>
                      <a:lnTo>
                        <a:pt x="11" y="0"/>
                      </a:lnTo>
                      <a:lnTo>
                        <a:pt x="7" y="0"/>
                      </a:lnTo>
                      <a:lnTo>
                        <a:pt x="5" y="2"/>
                      </a:lnTo>
                      <a:lnTo>
                        <a:pt x="3" y="4"/>
                      </a:lnTo>
                      <a:lnTo>
                        <a:pt x="2" y="6"/>
                      </a:lnTo>
                      <a:lnTo>
                        <a:pt x="0" y="7"/>
                      </a:lnTo>
                      <a:lnTo>
                        <a:pt x="0" y="11"/>
                      </a:lnTo>
                      <a:lnTo>
                        <a:pt x="0" y="13"/>
                      </a:lnTo>
                      <a:lnTo>
                        <a:pt x="0" y="17"/>
                      </a:lnTo>
                      <a:lnTo>
                        <a:pt x="0" y="20"/>
                      </a:lnTo>
                      <a:lnTo>
                        <a:pt x="2" y="22"/>
                      </a:lnTo>
                      <a:lnTo>
                        <a:pt x="3" y="24"/>
                      </a:lnTo>
                      <a:lnTo>
                        <a:pt x="5" y="26"/>
                      </a:lnTo>
                      <a:lnTo>
                        <a:pt x="7" y="27"/>
                      </a:lnTo>
                      <a:lnTo>
                        <a:pt x="11" y="27"/>
                      </a:lnTo>
                      <a:lnTo>
                        <a:pt x="15" y="27"/>
                      </a:lnTo>
                    </a:path>
                  </a:pathLst>
                </a:custGeom>
                <a:noFill/>
                <a:ln cap="rnd" w="12600">
                  <a:solidFill>
                    <a:srgbClr val="000000"/>
                  </a:solidFill>
                  <a:round/>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1531" name=""/>
                <p:cNvSpPr/>
                <p:nvPr/>
              </p:nvSpPr>
              <p:spPr>
                <a:xfrm>
                  <a:off x="6927840" y="3277800"/>
                  <a:ext cx="41400" cy="38160"/>
                </a:xfrm>
                <a:custGeom>
                  <a:avLst/>
                  <a:gdLst/>
                  <a:ahLst/>
                  <a:rect l="l" t="t" r="r" b="b"/>
                  <a:pathLst>
                    <a:path w="30" h="28">
                      <a:moveTo>
                        <a:pt x="15" y="27"/>
                      </a:moveTo>
                      <a:lnTo>
                        <a:pt x="17" y="27"/>
                      </a:lnTo>
                      <a:lnTo>
                        <a:pt x="20" y="27"/>
                      </a:lnTo>
                      <a:lnTo>
                        <a:pt x="22" y="25"/>
                      </a:lnTo>
                      <a:lnTo>
                        <a:pt x="24" y="23"/>
                      </a:lnTo>
                      <a:lnTo>
                        <a:pt x="25" y="21"/>
                      </a:lnTo>
                      <a:lnTo>
                        <a:pt x="27" y="20"/>
                      </a:lnTo>
                      <a:lnTo>
                        <a:pt x="27" y="16"/>
                      </a:lnTo>
                      <a:lnTo>
                        <a:pt x="29" y="14"/>
                      </a:lnTo>
                      <a:lnTo>
                        <a:pt x="27" y="10"/>
                      </a:lnTo>
                      <a:lnTo>
                        <a:pt x="27" y="9"/>
                      </a:lnTo>
                      <a:lnTo>
                        <a:pt x="25" y="5"/>
                      </a:lnTo>
                      <a:lnTo>
                        <a:pt x="24" y="3"/>
                      </a:lnTo>
                      <a:lnTo>
                        <a:pt x="22" y="1"/>
                      </a:lnTo>
                      <a:lnTo>
                        <a:pt x="20" y="1"/>
                      </a:lnTo>
                      <a:lnTo>
                        <a:pt x="17" y="0"/>
                      </a:lnTo>
                      <a:lnTo>
                        <a:pt x="15" y="0"/>
                      </a:lnTo>
                      <a:lnTo>
                        <a:pt x="11" y="0"/>
                      </a:lnTo>
                      <a:lnTo>
                        <a:pt x="10" y="1"/>
                      </a:lnTo>
                      <a:lnTo>
                        <a:pt x="5" y="1"/>
                      </a:lnTo>
                      <a:lnTo>
                        <a:pt x="4" y="3"/>
                      </a:lnTo>
                      <a:lnTo>
                        <a:pt x="2" y="5"/>
                      </a:lnTo>
                      <a:lnTo>
                        <a:pt x="0" y="9"/>
                      </a:lnTo>
                      <a:lnTo>
                        <a:pt x="0" y="10"/>
                      </a:lnTo>
                      <a:lnTo>
                        <a:pt x="0" y="14"/>
                      </a:lnTo>
                      <a:lnTo>
                        <a:pt x="0" y="16"/>
                      </a:lnTo>
                      <a:lnTo>
                        <a:pt x="0" y="20"/>
                      </a:lnTo>
                      <a:lnTo>
                        <a:pt x="2" y="21"/>
                      </a:lnTo>
                      <a:lnTo>
                        <a:pt x="4" y="23"/>
                      </a:lnTo>
                      <a:lnTo>
                        <a:pt x="5" y="25"/>
                      </a:lnTo>
                      <a:lnTo>
                        <a:pt x="10" y="27"/>
                      </a:lnTo>
                      <a:lnTo>
                        <a:pt x="11" y="27"/>
                      </a:lnTo>
                      <a:lnTo>
                        <a:pt x="15" y="27"/>
                      </a:lnTo>
                    </a:path>
                  </a:pathLst>
                </a:custGeom>
                <a:solidFill>
                  <a:srgbClr val="4000ff"/>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532" name=""/>
                <p:cNvSpPr/>
                <p:nvPr/>
              </p:nvSpPr>
              <p:spPr>
                <a:xfrm>
                  <a:off x="6927840" y="3277800"/>
                  <a:ext cx="41400" cy="38160"/>
                </a:xfrm>
                <a:custGeom>
                  <a:avLst/>
                  <a:gdLst/>
                  <a:ahLst/>
                  <a:rect l="l" t="t" r="r" b="b"/>
                  <a:pathLst>
                    <a:path w="30" h="28">
                      <a:moveTo>
                        <a:pt x="15" y="27"/>
                      </a:moveTo>
                      <a:lnTo>
                        <a:pt x="17" y="27"/>
                      </a:lnTo>
                      <a:lnTo>
                        <a:pt x="20" y="27"/>
                      </a:lnTo>
                      <a:lnTo>
                        <a:pt x="22" y="25"/>
                      </a:lnTo>
                      <a:lnTo>
                        <a:pt x="24" y="23"/>
                      </a:lnTo>
                      <a:lnTo>
                        <a:pt x="25" y="21"/>
                      </a:lnTo>
                      <a:lnTo>
                        <a:pt x="27" y="20"/>
                      </a:lnTo>
                      <a:lnTo>
                        <a:pt x="27" y="16"/>
                      </a:lnTo>
                      <a:lnTo>
                        <a:pt x="29" y="14"/>
                      </a:lnTo>
                      <a:lnTo>
                        <a:pt x="27" y="10"/>
                      </a:lnTo>
                      <a:lnTo>
                        <a:pt x="27" y="9"/>
                      </a:lnTo>
                      <a:lnTo>
                        <a:pt x="25" y="5"/>
                      </a:lnTo>
                      <a:lnTo>
                        <a:pt x="24" y="3"/>
                      </a:lnTo>
                      <a:lnTo>
                        <a:pt x="22" y="1"/>
                      </a:lnTo>
                      <a:lnTo>
                        <a:pt x="20" y="1"/>
                      </a:lnTo>
                      <a:lnTo>
                        <a:pt x="17" y="0"/>
                      </a:lnTo>
                      <a:lnTo>
                        <a:pt x="15" y="0"/>
                      </a:lnTo>
                      <a:lnTo>
                        <a:pt x="11" y="0"/>
                      </a:lnTo>
                      <a:lnTo>
                        <a:pt x="10" y="1"/>
                      </a:lnTo>
                      <a:lnTo>
                        <a:pt x="5" y="1"/>
                      </a:lnTo>
                      <a:lnTo>
                        <a:pt x="4" y="3"/>
                      </a:lnTo>
                      <a:lnTo>
                        <a:pt x="2" y="5"/>
                      </a:lnTo>
                      <a:lnTo>
                        <a:pt x="0" y="9"/>
                      </a:lnTo>
                      <a:lnTo>
                        <a:pt x="0" y="10"/>
                      </a:lnTo>
                      <a:lnTo>
                        <a:pt x="0" y="14"/>
                      </a:lnTo>
                      <a:lnTo>
                        <a:pt x="0" y="16"/>
                      </a:lnTo>
                      <a:lnTo>
                        <a:pt x="0" y="20"/>
                      </a:lnTo>
                      <a:lnTo>
                        <a:pt x="2" y="21"/>
                      </a:lnTo>
                      <a:lnTo>
                        <a:pt x="4" y="23"/>
                      </a:lnTo>
                      <a:lnTo>
                        <a:pt x="5" y="25"/>
                      </a:lnTo>
                      <a:lnTo>
                        <a:pt x="10" y="27"/>
                      </a:lnTo>
                      <a:lnTo>
                        <a:pt x="11" y="27"/>
                      </a:lnTo>
                      <a:lnTo>
                        <a:pt x="15" y="27"/>
                      </a:lnTo>
                    </a:path>
                  </a:pathLst>
                </a:custGeom>
                <a:noFill/>
                <a:ln cap="rnd" w="12600">
                  <a:solidFill>
                    <a:srgbClr val="0000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533" name=""/>
                <p:cNvSpPr/>
                <p:nvPr/>
              </p:nvSpPr>
              <p:spPr>
                <a:xfrm>
                  <a:off x="7040880" y="3261960"/>
                  <a:ext cx="25920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Songyu</a:t>
                  </a:r>
                  <a:endParaRPr b="0" lang="en-US" sz="600" strike="noStrike" u="none">
                    <a:solidFill>
                      <a:srgbClr val="000000"/>
                    </a:solidFill>
                    <a:effectLst/>
                    <a:uFillTx/>
                    <a:latin typeface="Times New Roman"/>
                  </a:endParaRPr>
                </a:p>
              </p:txBody>
            </p:sp>
            <p:sp>
              <p:nvSpPr>
                <p:cNvPr id="1534" name=""/>
                <p:cNvSpPr/>
                <p:nvPr/>
              </p:nvSpPr>
              <p:spPr>
                <a:xfrm>
                  <a:off x="7035840" y="3234960"/>
                  <a:ext cx="41400" cy="38160"/>
                </a:xfrm>
                <a:custGeom>
                  <a:avLst/>
                  <a:gdLst/>
                  <a:ahLst/>
                  <a:rect l="l" t="t" r="r" b="b"/>
                  <a:pathLst>
                    <a:path w="30" h="28">
                      <a:moveTo>
                        <a:pt x="15" y="27"/>
                      </a:moveTo>
                      <a:lnTo>
                        <a:pt x="18" y="27"/>
                      </a:lnTo>
                      <a:lnTo>
                        <a:pt x="20" y="27"/>
                      </a:lnTo>
                      <a:lnTo>
                        <a:pt x="24" y="25"/>
                      </a:lnTo>
                      <a:lnTo>
                        <a:pt x="25" y="23"/>
                      </a:lnTo>
                      <a:lnTo>
                        <a:pt x="27" y="21"/>
                      </a:lnTo>
                      <a:lnTo>
                        <a:pt x="29" y="20"/>
                      </a:lnTo>
                      <a:lnTo>
                        <a:pt x="29" y="16"/>
                      </a:lnTo>
                      <a:lnTo>
                        <a:pt x="29" y="12"/>
                      </a:lnTo>
                      <a:lnTo>
                        <a:pt x="29" y="10"/>
                      </a:lnTo>
                      <a:lnTo>
                        <a:pt x="29" y="7"/>
                      </a:lnTo>
                      <a:lnTo>
                        <a:pt x="27" y="5"/>
                      </a:lnTo>
                      <a:lnTo>
                        <a:pt x="25" y="3"/>
                      </a:lnTo>
                      <a:lnTo>
                        <a:pt x="24" y="1"/>
                      </a:lnTo>
                      <a:lnTo>
                        <a:pt x="20" y="0"/>
                      </a:lnTo>
                      <a:lnTo>
                        <a:pt x="18" y="0"/>
                      </a:lnTo>
                      <a:lnTo>
                        <a:pt x="15" y="0"/>
                      </a:lnTo>
                      <a:lnTo>
                        <a:pt x="13" y="0"/>
                      </a:lnTo>
                      <a:lnTo>
                        <a:pt x="10" y="0"/>
                      </a:lnTo>
                      <a:lnTo>
                        <a:pt x="8" y="1"/>
                      </a:lnTo>
                      <a:lnTo>
                        <a:pt x="5" y="3"/>
                      </a:lnTo>
                      <a:lnTo>
                        <a:pt x="4" y="5"/>
                      </a:lnTo>
                      <a:lnTo>
                        <a:pt x="2" y="7"/>
                      </a:lnTo>
                      <a:lnTo>
                        <a:pt x="0" y="10"/>
                      </a:lnTo>
                      <a:lnTo>
                        <a:pt x="0" y="12"/>
                      </a:lnTo>
                      <a:lnTo>
                        <a:pt x="0" y="16"/>
                      </a:lnTo>
                      <a:lnTo>
                        <a:pt x="2" y="20"/>
                      </a:lnTo>
                      <a:lnTo>
                        <a:pt x="4" y="21"/>
                      </a:lnTo>
                      <a:lnTo>
                        <a:pt x="5" y="23"/>
                      </a:lnTo>
                      <a:lnTo>
                        <a:pt x="8" y="25"/>
                      </a:lnTo>
                      <a:lnTo>
                        <a:pt x="10" y="27"/>
                      </a:lnTo>
                      <a:lnTo>
                        <a:pt x="13" y="27"/>
                      </a:lnTo>
                      <a:lnTo>
                        <a:pt x="15" y="27"/>
                      </a:lnTo>
                    </a:path>
                  </a:pathLst>
                </a:custGeom>
                <a:solidFill>
                  <a:srgbClr val="ff7f00"/>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535" name=""/>
                <p:cNvSpPr/>
                <p:nvPr/>
              </p:nvSpPr>
              <p:spPr>
                <a:xfrm>
                  <a:off x="7035840" y="3234960"/>
                  <a:ext cx="41400" cy="38160"/>
                </a:xfrm>
                <a:custGeom>
                  <a:avLst/>
                  <a:gdLst/>
                  <a:ahLst/>
                  <a:rect l="l" t="t" r="r" b="b"/>
                  <a:pathLst>
                    <a:path w="30" h="28">
                      <a:moveTo>
                        <a:pt x="15" y="27"/>
                      </a:moveTo>
                      <a:lnTo>
                        <a:pt x="18" y="27"/>
                      </a:lnTo>
                      <a:lnTo>
                        <a:pt x="20" y="27"/>
                      </a:lnTo>
                      <a:lnTo>
                        <a:pt x="24" y="25"/>
                      </a:lnTo>
                      <a:lnTo>
                        <a:pt x="25" y="23"/>
                      </a:lnTo>
                      <a:lnTo>
                        <a:pt x="27" y="21"/>
                      </a:lnTo>
                      <a:lnTo>
                        <a:pt x="29" y="20"/>
                      </a:lnTo>
                      <a:lnTo>
                        <a:pt x="29" y="16"/>
                      </a:lnTo>
                      <a:lnTo>
                        <a:pt x="29" y="12"/>
                      </a:lnTo>
                      <a:lnTo>
                        <a:pt x="29" y="10"/>
                      </a:lnTo>
                      <a:lnTo>
                        <a:pt x="29" y="7"/>
                      </a:lnTo>
                      <a:lnTo>
                        <a:pt x="27" y="5"/>
                      </a:lnTo>
                      <a:lnTo>
                        <a:pt x="25" y="3"/>
                      </a:lnTo>
                      <a:lnTo>
                        <a:pt x="24" y="1"/>
                      </a:lnTo>
                      <a:lnTo>
                        <a:pt x="20" y="0"/>
                      </a:lnTo>
                      <a:lnTo>
                        <a:pt x="18" y="0"/>
                      </a:lnTo>
                      <a:lnTo>
                        <a:pt x="15" y="0"/>
                      </a:lnTo>
                      <a:lnTo>
                        <a:pt x="13" y="0"/>
                      </a:lnTo>
                      <a:lnTo>
                        <a:pt x="10" y="0"/>
                      </a:lnTo>
                      <a:lnTo>
                        <a:pt x="8" y="1"/>
                      </a:lnTo>
                      <a:lnTo>
                        <a:pt x="5" y="3"/>
                      </a:lnTo>
                      <a:lnTo>
                        <a:pt x="4" y="5"/>
                      </a:lnTo>
                      <a:lnTo>
                        <a:pt x="2" y="7"/>
                      </a:lnTo>
                      <a:lnTo>
                        <a:pt x="0" y="10"/>
                      </a:lnTo>
                      <a:lnTo>
                        <a:pt x="0" y="12"/>
                      </a:lnTo>
                      <a:lnTo>
                        <a:pt x="0" y="16"/>
                      </a:lnTo>
                      <a:lnTo>
                        <a:pt x="2" y="20"/>
                      </a:lnTo>
                      <a:lnTo>
                        <a:pt x="4" y="21"/>
                      </a:lnTo>
                      <a:lnTo>
                        <a:pt x="5" y="23"/>
                      </a:lnTo>
                      <a:lnTo>
                        <a:pt x="8" y="25"/>
                      </a:lnTo>
                      <a:lnTo>
                        <a:pt x="10" y="27"/>
                      </a:lnTo>
                      <a:lnTo>
                        <a:pt x="13" y="27"/>
                      </a:lnTo>
                      <a:lnTo>
                        <a:pt x="15" y="27"/>
                      </a:lnTo>
                    </a:path>
                  </a:pathLst>
                </a:custGeom>
                <a:noFill/>
                <a:ln cap="rnd" w="12600">
                  <a:solidFill>
                    <a:srgbClr val="0000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536" name=""/>
                <p:cNvSpPr/>
                <p:nvPr/>
              </p:nvSpPr>
              <p:spPr>
                <a:xfrm>
                  <a:off x="7074360" y="3192120"/>
                  <a:ext cx="25920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Xiamen</a:t>
                  </a:r>
                  <a:endParaRPr b="0" lang="en-US" sz="600" strike="noStrike" u="none">
                    <a:solidFill>
                      <a:srgbClr val="000000"/>
                    </a:solidFill>
                    <a:effectLst/>
                    <a:uFillTx/>
                    <a:latin typeface="Times New Roman"/>
                  </a:endParaRPr>
                </a:p>
              </p:txBody>
            </p:sp>
            <p:sp>
              <p:nvSpPr>
                <p:cNvPr id="1537" name=""/>
                <p:cNvSpPr/>
                <p:nvPr/>
              </p:nvSpPr>
              <p:spPr>
                <a:xfrm>
                  <a:off x="6647400" y="3212640"/>
                  <a:ext cx="27180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Zhaoyin</a:t>
                  </a:r>
                  <a:endParaRPr b="0" lang="en-US" sz="600" strike="noStrike" u="none">
                    <a:solidFill>
                      <a:srgbClr val="000000"/>
                    </a:solidFill>
                    <a:effectLst/>
                    <a:uFillTx/>
                    <a:latin typeface="Times New Roman"/>
                  </a:endParaRPr>
                </a:p>
              </p:txBody>
            </p:sp>
            <p:sp>
              <p:nvSpPr>
                <p:cNvPr id="1538" name=""/>
                <p:cNvSpPr/>
                <p:nvPr/>
              </p:nvSpPr>
              <p:spPr>
                <a:xfrm>
                  <a:off x="3073320" y="4241520"/>
                  <a:ext cx="50760" cy="22320"/>
                </a:xfrm>
                <a:custGeom>
                  <a:avLst/>
                  <a:gdLst/>
                  <a:ahLst/>
                  <a:rect l="l" t="t" r="r" b="b"/>
                  <a:pathLst>
                    <a:path w="36" h="16">
                      <a:moveTo>
                        <a:pt x="0" y="4"/>
                      </a:moveTo>
                      <a:lnTo>
                        <a:pt x="9" y="0"/>
                      </a:lnTo>
                      <a:lnTo>
                        <a:pt x="19" y="0"/>
                      </a:lnTo>
                      <a:lnTo>
                        <a:pt x="30" y="6"/>
                      </a:lnTo>
                      <a:lnTo>
                        <a:pt x="35" y="15"/>
                      </a:lnTo>
                    </a:path>
                  </a:pathLst>
                </a:custGeom>
                <a:noFill/>
                <a:ln cap="rnd" w="12600">
                  <a:solidFill>
                    <a:srgbClr val="ff0000"/>
                  </a:solidFill>
                  <a:round/>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1539" name=""/>
                <p:cNvSpPr/>
                <p:nvPr/>
              </p:nvSpPr>
              <p:spPr>
                <a:xfrm>
                  <a:off x="3025800" y="4244760"/>
                  <a:ext cx="95400" cy="19080"/>
                </a:xfrm>
                <a:custGeom>
                  <a:avLst/>
                  <a:gdLst/>
                  <a:ahLst/>
                  <a:rect l="l" t="t" r="r" b="b"/>
                  <a:pathLst>
                    <a:path w="69" h="14">
                      <a:moveTo>
                        <a:pt x="0" y="0"/>
                      </a:moveTo>
                      <a:lnTo>
                        <a:pt x="9" y="2"/>
                      </a:lnTo>
                      <a:lnTo>
                        <a:pt x="14" y="8"/>
                      </a:lnTo>
                      <a:lnTo>
                        <a:pt x="16" y="11"/>
                      </a:lnTo>
                      <a:lnTo>
                        <a:pt x="18" y="9"/>
                      </a:lnTo>
                      <a:lnTo>
                        <a:pt x="21" y="8"/>
                      </a:lnTo>
                      <a:lnTo>
                        <a:pt x="68" y="13"/>
                      </a:lnTo>
                    </a:path>
                  </a:pathLst>
                </a:custGeom>
                <a:noFill/>
                <a:ln cap="rnd" w="12600">
                  <a:solidFill>
                    <a:srgbClr val="ff0000"/>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540" name=""/>
                <p:cNvSpPr/>
                <p:nvPr/>
              </p:nvSpPr>
              <p:spPr>
                <a:xfrm>
                  <a:off x="3067200" y="4257360"/>
                  <a:ext cx="50760" cy="55440"/>
                </a:xfrm>
                <a:custGeom>
                  <a:avLst/>
                  <a:gdLst/>
                  <a:ahLst/>
                  <a:rect l="l" t="t" r="r" b="b"/>
                  <a:pathLst>
                    <a:path w="36" h="40">
                      <a:moveTo>
                        <a:pt x="0" y="0"/>
                      </a:moveTo>
                      <a:lnTo>
                        <a:pt x="8" y="15"/>
                      </a:lnTo>
                      <a:lnTo>
                        <a:pt x="24" y="30"/>
                      </a:lnTo>
                      <a:lnTo>
                        <a:pt x="35" y="39"/>
                      </a:lnTo>
                    </a:path>
                  </a:pathLst>
                </a:custGeom>
                <a:noFill/>
                <a:ln cap="rnd" w="12600">
                  <a:solidFill>
                    <a:srgbClr val="ff0000"/>
                  </a:solidFill>
                  <a:round/>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541" name=""/>
                <p:cNvSpPr/>
                <p:nvPr/>
              </p:nvSpPr>
              <p:spPr>
                <a:xfrm flipH="1">
                  <a:off x="3063960" y="4331880"/>
                  <a:ext cx="108000" cy="0"/>
                </a:xfrm>
                <a:prstGeom prst="line">
                  <a:avLst/>
                </a:prstGeom>
                <a:ln w="1260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542" name=""/>
                <p:cNvSpPr/>
                <p:nvPr/>
              </p:nvSpPr>
              <p:spPr>
                <a:xfrm>
                  <a:off x="3073320" y="4338360"/>
                  <a:ext cx="34920" cy="4680"/>
                </a:xfrm>
                <a:custGeom>
                  <a:avLst/>
                  <a:gdLst/>
                  <a:ahLst/>
                  <a:rect l="l" t="t" r="r" b="b"/>
                  <a:pathLst>
                    <a:path w="25" h="3">
                      <a:moveTo>
                        <a:pt x="24" y="2"/>
                      </a:moveTo>
                      <a:lnTo>
                        <a:pt x="7" y="2"/>
                      </a:lnTo>
                      <a:lnTo>
                        <a:pt x="0" y="0"/>
                      </a:lnTo>
                    </a:path>
                  </a:pathLst>
                </a:custGeom>
                <a:noFill/>
                <a:ln cap="rnd" w="12600">
                  <a:solidFill>
                    <a:srgbClr val="ff0000"/>
                  </a:solidFill>
                  <a:round/>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543" name=""/>
                <p:cNvSpPr/>
                <p:nvPr/>
              </p:nvSpPr>
              <p:spPr>
                <a:xfrm flipH="1">
                  <a:off x="3072960" y="4292280"/>
                  <a:ext cx="103320" cy="1440"/>
                </a:xfrm>
                <a:prstGeom prst="line">
                  <a:avLst/>
                </a:prstGeom>
                <a:ln w="12600">
                  <a:solidFill>
                    <a:srgbClr val="ff0000"/>
                  </a:solidFill>
                  <a:miter/>
                </a:ln>
              </p:spPr>
              <p:style>
                <a:lnRef idx="0"/>
                <a:fillRef idx="0"/>
                <a:effectRef idx="0"/>
                <a:fontRef idx="minor"/>
              </p:style>
              <p:txBody>
                <a:bodyPr lIns="90000" rIns="90000" tIns="-45360" bIns="-45360" anchor="ctr">
                  <a:noAutofit/>
                </a:bodyPr>
                <a:p>
                  <a:endParaRPr b="0" lang="en-US" sz="2400" strike="noStrike" u="none">
                    <a:solidFill>
                      <a:srgbClr val="000000"/>
                    </a:solidFill>
                    <a:effectLst/>
                    <a:uFillTx/>
                    <a:latin typeface="Times New Roman"/>
                  </a:endParaRPr>
                </a:p>
              </p:txBody>
            </p:sp>
            <p:sp>
              <p:nvSpPr>
                <p:cNvPr id="1544" name=""/>
                <p:cNvSpPr/>
                <p:nvPr/>
              </p:nvSpPr>
              <p:spPr>
                <a:xfrm>
                  <a:off x="3016440" y="4219200"/>
                  <a:ext cx="42840" cy="41400"/>
                </a:xfrm>
                <a:custGeom>
                  <a:avLst/>
                  <a:gdLst/>
                  <a:ahLst/>
                  <a:rect l="l" t="t" r="r" b="b"/>
                  <a:pathLst>
                    <a:path w="30" h="30">
                      <a:moveTo>
                        <a:pt x="15" y="29"/>
                      </a:moveTo>
                      <a:lnTo>
                        <a:pt x="17" y="29"/>
                      </a:lnTo>
                      <a:lnTo>
                        <a:pt x="20" y="29"/>
                      </a:lnTo>
                      <a:lnTo>
                        <a:pt x="22" y="27"/>
                      </a:lnTo>
                      <a:lnTo>
                        <a:pt x="24" y="26"/>
                      </a:lnTo>
                      <a:lnTo>
                        <a:pt x="25" y="24"/>
                      </a:lnTo>
                      <a:lnTo>
                        <a:pt x="27" y="20"/>
                      </a:lnTo>
                      <a:lnTo>
                        <a:pt x="27" y="18"/>
                      </a:lnTo>
                      <a:lnTo>
                        <a:pt x="29" y="15"/>
                      </a:lnTo>
                      <a:lnTo>
                        <a:pt x="27" y="13"/>
                      </a:lnTo>
                      <a:lnTo>
                        <a:pt x="27" y="9"/>
                      </a:lnTo>
                      <a:lnTo>
                        <a:pt x="25" y="7"/>
                      </a:lnTo>
                      <a:lnTo>
                        <a:pt x="24" y="6"/>
                      </a:lnTo>
                      <a:lnTo>
                        <a:pt x="22" y="4"/>
                      </a:lnTo>
                      <a:lnTo>
                        <a:pt x="20" y="2"/>
                      </a:lnTo>
                      <a:lnTo>
                        <a:pt x="17" y="2"/>
                      </a:lnTo>
                      <a:lnTo>
                        <a:pt x="15" y="0"/>
                      </a:lnTo>
                      <a:lnTo>
                        <a:pt x="11" y="2"/>
                      </a:lnTo>
                      <a:lnTo>
                        <a:pt x="10" y="2"/>
                      </a:lnTo>
                      <a:lnTo>
                        <a:pt x="6" y="4"/>
                      </a:lnTo>
                      <a:lnTo>
                        <a:pt x="4" y="6"/>
                      </a:lnTo>
                      <a:lnTo>
                        <a:pt x="2" y="7"/>
                      </a:lnTo>
                      <a:lnTo>
                        <a:pt x="2" y="9"/>
                      </a:lnTo>
                      <a:lnTo>
                        <a:pt x="0" y="13"/>
                      </a:lnTo>
                      <a:lnTo>
                        <a:pt x="0" y="15"/>
                      </a:lnTo>
                      <a:lnTo>
                        <a:pt x="0" y="18"/>
                      </a:lnTo>
                      <a:lnTo>
                        <a:pt x="2" y="20"/>
                      </a:lnTo>
                      <a:lnTo>
                        <a:pt x="2" y="24"/>
                      </a:lnTo>
                      <a:lnTo>
                        <a:pt x="4" y="26"/>
                      </a:lnTo>
                      <a:lnTo>
                        <a:pt x="6" y="27"/>
                      </a:lnTo>
                      <a:lnTo>
                        <a:pt x="10" y="29"/>
                      </a:lnTo>
                      <a:lnTo>
                        <a:pt x="11" y="29"/>
                      </a:lnTo>
                      <a:lnTo>
                        <a:pt x="15" y="29"/>
                      </a:lnTo>
                    </a:path>
                  </a:pathLst>
                </a:custGeom>
                <a:solidFill>
                  <a:srgbClr val="ff7f00"/>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545" name=""/>
                <p:cNvSpPr/>
                <p:nvPr/>
              </p:nvSpPr>
              <p:spPr>
                <a:xfrm>
                  <a:off x="3016440" y="4219200"/>
                  <a:ext cx="42840" cy="41400"/>
                </a:xfrm>
                <a:custGeom>
                  <a:avLst/>
                  <a:gdLst/>
                  <a:ahLst/>
                  <a:rect l="l" t="t" r="r" b="b"/>
                  <a:pathLst>
                    <a:path w="30" h="30">
                      <a:moveTo>
                        <a:pt x="15" y="29"/>
                      </a:moveTo>
                      <a:lnTo>
                        <a:pt x="17" y="29"/>
                      </a:lnTo>
                      <a:lnTo>
                        <a:pt x="20" y="29"/>
                      </a:lnTo>
                      <a:lnTo>
                        <a:pt x="22" y="27"/>
                      </a:lnTo>
                      <a:lnTo>
                        <a:pt x="24" y="26"/>
                      </a:lnTo>
                      <a:lnTo>
                        <a:pt x="25" y="24"/>
                      </a:lnTo>
                      <a:lnTo>
                        <a:pt x="27" y="20"/>
                      </a:lnTo>
                      <a:lnTo>
                        <a:pt x="27" y="18"/>
                      </a:lnTo>
                      <a:lnTo>
                        <a:pt x="29" y="15"/>
                      </a:lnTo>
                      <a:lnTo>
                        <a:pt x="27" y="13"/>
                      </a:lnTo>
                      <a:lnTo>
                        <a:pt x="27" y="9"/>
                      </a:lnTo>
                      <a:lnTo>
                        <a:pt x="25" y="7"/>
                      </a:lnTo>
                      <a:lnTo>
                        <a:pt x="24" y="6"/>
                      </a:lnTo>
                      <a:lnTo>
                        <a:pt x="22" y="4"/>
                      </a:lnTo>
                      <a:lnTo>
                        <a:pt x="20" y="2"/>
                      </a:lnTo>
                      <a:lnTo>
                        <a:pt x="17" y="2"/>
                      </a:lnTo>
                      <a:lnTo>
                        <a:pt x="15" y="0"/>
                      </a:lnTo>
                      <a:lnTo>
                        <a:pt x="11" y="2"/>
                      </a:lnTo>
                      <a:lnTo>
                        <a:pt x="10" y="2"/>
                      </a:lnTo>
                      <a:lnTo>
                        <a:pt x="6" y="4"/>
                      </a:lnTo>
                      <a:lnTo>
                        <a:pt x="4" y="6"/>
                      </a:lnTo>
                      <a:lnTo>
                        <a:pt x="2" y="7"/>
                      </a:lnTo>
                      <a:lnTo>
                        <a:pt x="2" y="9"/>
                      </a:lnTo>
                      <a:lnTo>
                        <a:pt x="0" y="13"/>
                      </a:lnTo>
                      <a:lnTo>
                        <a:pt x="0" y="15"/>
                      </a:lnTo>
                      <a:lnTo>
                        <a:pt x="0" y="18"/>
                      </a:lnTo>
                      <a:lnTo>
                        <a:pt x="2" y="20"/>
                      </a:lnTo>
                      <a:lnTo>
                        <a:pt x="2" y="24"/>
                      </a:lnTo>
                      <a:lnTo>
                        <a:pt x="4" y="26"/>
                      </a:lnTo>
                      <a:lnTo>
                        <a:pt x="6" y="27"/>
                      </a:lnTo>
                      <a:lnTo>
                        <a:pt x="10" y="29"/>
                      </a:lnTo>
                      <a:lnTo>
                        <a:pt x="11" y="29"/>
                      </a:lnTo>
                      <a:lnTo>
                        <a:pt x="15" y="29"/>
                      </a:lnTo>
                    </a:path>
                  </a:pathLst>
                </a:custGeom>
                <a:noFill/>
                <a:ln cap="rnd" w="12600">
                  <a:solidFill>
                    <a:srgbClr val="000000"/>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546" name=""/>
                <p:cNvSpPr/>
                <p:nvPr/>
              </p:nvSpPr>
              <p:spPr>
                <a:xfrm>
                  <a:off x="3103560" y="4228920"/>
                  <a:ext cx="41400" cy="42840"/>
                </a:xfrm>
                <a:custGeom>
                  <a:avLst/>
                  <a:gdLst/>
                  <a:ahLst/>
                  <a:rect l="l" t="t" r="r" b="b"/>
                  <a:pathLst>
                    <a:path w="30" h="31">
                      <a:moveTo>
                        <a:pt x="14" y="30"/>
                      </a:moveTo>
                      <a:lnTo>
                        <a:pt x="17" y="30"/>
                      </a:lnTo>
                      <a:lnTo>
                        <a:pt x="20" y="30"/>
                      </a:lnTo>
                      <a:lnTo>
                        <a:pt x="22" y="28"/>
                      </a:lnTo>
                      <a:lnTo>
                        <a:pt x="24" y="26"/>
                      </a:lnTo>
                      <a:lnTo>
                        <a:pt x="25" y="24"/>
                      </a:lnTo>
                      <a:lnTo>
                        <a:pt x="27" y="20"/>
                      </a:lnTo>
                      <a:lnTo>
                        <a:pt x="29" y="19"/>
                      </a:lnTo>
                      <a:lnTo>
                        <a:pt x="29" y="15"/>
                      </a:lnTo>
                      <a:lnTo>
                        <a:pt x="29" y="13"/>
                      </a:lnTo>
                      <a:lnTo>
                        <a:pt x="27" y="9"/>
                      </a:lnTo>
                      <a:lnTo>
                        <a:pt x="25" y="8"/>
                      </a:lnTo>
                      <a:lnTo>
                        <a:pt x="24" y="6"/>
                      </a:lnTo>
                      <a:lnTo>
                        <a:pt x="22" y="4"/>
                      </a:lnTo>
                      <a:lnTo>
                        <a:pt x="20" y="2"/>
                      </a:lnTo>
                      <a:lnTo>
                        <a:pt x="17" y="0"/>
                      </a:lnTo>
                      <a:lnTo>
                        <a:pt x="14" y="0"/>
                      </a:lnTo>
                      <a:lnTo>
                        <a:pt x="11" y="0"/>
                      </a:lnTo>
                      <a:lnTo>
                        <a:pt x="9" y="2"/>
                      </a:lnTo>
                      <a:lnTo>
                        <a:pt x="5" y="4"/>
                      </a:lnTo>
                      <a:lnTo>
                        <a:pt x="4" y="6"/>
                      </a:lnTo>
                      <a:lnTo>
                        <a:pt x="2" y="8"/>
                      </a:lnTo>
                      <a:lnTo>
                        <a:pt x="2" y="9"/>
                      </a:lnTo>
                      <a:lnTo>
                        <a:pt x="0" y="13"/>
                      </a:lnTo>
                      <a:lnTo>
                        <a:pt x="0" y="15"/>
                      </a:lnTo>
                      <a:lnTo>
                        <a:pt x="0" y="19"/>
                      </a:lnTo>
                      <a:lnTo>
                        <a:pt x="2" y="20"/>
                      </a:lnTo>
                      <a:lnTo>
                        <a:pt x="2" y="24"/>
                      </a:lnTo>
                      <a:lnTo>
                        <a:pt x="4" y="26"/>
                      </a:lnTo>
                      <a:lnTo>
                        <a:pt x="5" y="28"/>
                      </a:lnTo>
                      <a:lnTo>
                        <a:pt x="9" y="30"/>
                      </a:lnTo>
                      <a:lnTo>
                        <a:pt x="11" y="30"/>
                      </a:lnTo>
                      <a:lnTo>
                        <a:pt x="14" y="30"/>
                      </a:lnTo>
                    </a:path>
                  </a:pathLst>
                </a:custGeom>
                <a:solidFill>
                  <a:srgbClr val="ff7f00"/>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547" name=""/>
                <p:cNvSpPr/>
                <p:nvPr/>
              </p:nvSpPr>
              <p:spPr>
                <a:xfrm>
                  <a:off x="3103560" y="4228920"/>
                  <a:ext cx="41400" cy="42840"/>
                </a:xfrm>
                <a:custGeom>
                  <a:avLst/>
                  <a:gdLst/>
                  <a:ahLst/>
                  <a:rect l="l" t="t" r="r" b="b"/>
                  <a:pathLst>
                    <a:path w="30" h="31">
                      <a:moveTo>
                        <a:pt x="14" y="30"/>
                      </a:moveTo>
                      <a:lnTo>
                        <a:pt x="17" y="30"/>
                      </a:lnTo>
                      <a:lnTo>
                        <a:pt x="20" y="30"/>
                      </a:lnTo>
                      <a:lnTo>
                        <a:pt x="22" y="28"/>
                      </a:lnTo>
                      <a:lnTo>
                        <a:pt x="24" y="26"/>
                      </a:lnTo>
                      <a:lnTo>
                        <a:pt x="25" y="24"/>
                      </a:lnTo>
                      <a:lnTo>
                        <a:pt x="27" y="20"/>
                      </a:lnTo>
                      <a:lnTo>
                        <a:pt x="29" y="19"/>
                      </a:lnTo>
                      <a:lnTo>
                        <a:pt x="29" y="15"/>
                      </a:lnTo>
                      <a:lnTo>
                        <a:pt x="29" y="13"/>
                      </a:lnTo>
                      <a:lnTo>
                        <a:pt x="27" y="9"/>
                      </a:lnTo>
                      <a:lnTo>
                        <a:pt x="25" y="8"/>
                      </a:lnTo>
                      <a:lnTo>
                        <a:pt x="24" y="6"/>
                      </a:lnTo>
                      <a:lnTo>
                        <a:pt x="22" y="4"/>
                      </a:lnTo>
                      <a:lnTo>
                        <a:pt x="20" y="2"/>
                      </a:lnTo>
                      <a:lnTo>
                        <a:pt x="17" y="0"/>
                      </a:lnTo>
                      <a:lnTo>
                        <a:pt x="14" y="0"/>
                      </a:lnTo>
                      <a:lnTo>
                        <a:pt x="11" y="0"/>
                      </a:lnTo>
                      <a:lnTo>
                        <a:pt x="9" y="2"/>
                      </a:lnTo>
                      <a:lnTo>
                        <a:pt x="5" y="4"/>
                      </a:lnTo>
                      <a:lnTo>
                        <a:pt x="4" y="6"/>
                      </a:lnTo>
                      <a:lnTo>
                        <a:pt x="2" y="8"/>
                      </a:lnTo>
                      <a:lnTo>
                        <a:pt x="2" y="9"/>
                      </a:lnTo>
                      <a:lnTo>
                        <a:pt x="0" y="13"/>
                      </a:lnTo>
                      <a:lnTo>
                        <a:pt x="0" y="15"/>
                      </a:lnTo>
                      <a:lnTo>
                        <a:pt x="0" y="19"/>
                      </a:lnTo>
                      <a:lnTo>
                        <a:pt x="2" y="20"/>
                      </a:lnTo>
                      <a:lnTo>
                        <a:pt x="2" y="24"/>
                      </a:lnTo>
                      <a:lnTo>
                        <a:pt x="4" y="26"/>
                      </a:lnTo>
                      <a:lnTo>
                        <a:pt x="5" y="28"/>
                      </a:lnTo>
                      <a:lnTo>
                        <a:pt x="9" y="30"/>
                      </a:lnTo>
                      <a:lnTo>
                        <a:pt x="11" y="30"/>
                      </a:lnTo>
                      <a:lnTo>
                        <a:pt x="14" y="30"/>
                      </a:lnTo>
                    </a:path>
                  </a:pathLst>
                </a:custGeom>
                <a:noFill/>
                <a:ln cap="rnd" w="12600">
                  <a:solidFill>
                    <a:srgbClr val="000000"/>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548" name=""/>
                <p:cNvSpPr/>
                <p:nvPr/>
              </p:nvSpPr>
              <p:spPr>
                <a:xfrm>
                  <a:off x="7588440" y="3462120"/>
                  <a:ext cx="41040" cy="41040"/>
                </a:xfrm>
                <a:custGeom>
                  <a:avLst/>
                  <a:gdLst/>
                  <a:ahLst/>
                  <a:rect l="l" t="t" r="r" b="b"/>
                  <a:pathLst>
                    <a:path w="30" h="30">
                      <a:moveTo>
                        <a:pt x="14" y="29"/>
                      </a:moveTo>
                      <a:lnTo>
                        <a:pt x="18" y="29"/>
                      </a:lnTo>
                      <a:lnTo>
                        <a:pt x="20" y="27"/>
                      </a:lnTo>
                      <a:lnTo>
                        <a:pt x="22" y="27"/>
                      </a:lnTo>
                      <a:lnTo>
                        <a:pt x="24" y="25"/>
                      </a:lnTo>
                      <a:lnTo>
                        <a:pt x="25" y="23"/>
                      </a:lnTo>
                      <a:lnTo>
                        <a:pt x="27" y="20"/>
                      </a:lnTo>
                      <a:lnTo>
                        <a:pt x="29" y="18"/>
                      </a:lnTo>
                      <a:lnTo>
                        <a:pt x="29" y="14"/>
                      </a:lnTo>
                      <a:lnTo>
                        <a:pt x="29" y="12"/>
                      </a:lnTo>
                      <a:lnTo>
                        <a:pt x="27" y="9"/>
                      </a:lnTo>
                      <a:lnTo>
                        <a:pt x="25" y="7"/>
                      </a:lnTo>
                      <a:lnTo>
                        <a:pt x="24" y="5"/>
                      </a:lnTo>
                      <a:lnTo>
                        <a:pt x="22" y="3"/>
                      </a:lnTo>
                      <a:lnTo>
                        <a:pt x="20" y="1"/>
                      </a:lnTo>
                      <a:lnTo>
                        <a:pt x="18" y="1"/>
                      </a:lnTo>
                      <a:lnTo>
                        <a:pt x="14" y="0"/>
                      </a:lnTo>
                      <a:lnTo>
                        <a:pt x="11" y="1"/>
                      </a:lnTo>
                      <a:lnTo>
                        <a:pt x="9" y="1"/>
                      </a:lnTo>
                      <a:lnTo>
                        <a:pt x="5" y="3"/>
                      </a:lnTo>
                      <a:lnTo>
                        <a:pt x="4" y="5"/>
                      </a:lnTo>
                      <a:lnTo>
                        <a:pt x="2" y="7"/>
                      </a:lnTo>
                      <a:lnTo>
                        <a:pt x="0" y="9"/>
                      </a:lnTo>
                      <a:lnTo>
                        <a:pt x="0" y="12"/>
                      </a:lnTo>
                      <a:lnTo>
                        <a:pt x="0" y="14"/>
                      </a:lnTo>
                      <a:lnTo>
                        <a:pt x="0" y="18"/>
                      </a:lnTo>
                      <a:lnTo>
                        <a:pt x="0" y="20"/>
                      </a:lnTo>
                      <a:lnTo>
                        <a:pt x="2" y="23"/>
                      </a:lnTo>
                      <a:lnTo>
                        <a:pt x="4" y="25"/>
                      </a:lnTo>
                      <a:lnTo>
                        <a:pt x="5" y="27"/>
                      </a:lnTo>
                      <a:lnTo>
                        <a:pt x="9" y="27"/>
                      </a:lnTo>
                      <a:lnTo>
                        <a:pt x="11" y="29"/>
                      </a:lnTo>
                      <a:lnTo>
                        <a:pt x="14" y="29"/>
                      </a:lnTo>
                    </a:path>
                  </a:pathLst>
                </a:custGeom>
                <a:solidFill>
                  <a:srgbClr val="00ff00"/>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549" name=""/>
                <p:cNvSpPr/>
                <p:nvPr/>
              </p:nvSpPr>
              <p:spPr>
                <a:xfrm>
                  <a:off x="7588440" y="3462120"/>
                  <a:ext cx="41040" cy="41040"/>
                </a:xfrm>
                <a:custGeom>
                  <a:avLst/>
                  <a:gdLst/>
                  <a:ahLst/>
                  <a:rect l="l" t="t" r="r" b="b"/>
                  <a:pathLst>
                    <a:path w="30" h="30">
                      <a:moveTo>
                        <a:pt x="14" y="29"/>
                      </a:moveTo>
                      <a:lnTo>
                        <a:pt x="18" y="29"/>
                      </a:lnTo>
                      <a:lnTo>
                        <a:pt x="20" y="27"/>
                      </a:lnTo>
                      <a:lnTo>
                        <a:pt x="22" y="27"/>
                      </a:lnTo>
                      <a:lnTo>
                        <a:pt x="24" y="25"/>
                      </a:lnTo>
                      <a:lnTo>
                        <a:pt x="25" y="23"/>
                      </a:lnTo>
                      <a:lnTo>
                        <a:pt x="27" y="20"/>
                      </a:lnTo>
                      <a:lnTo>
                        <a:pt x="29" y="18"/>
                      </a:lnTo>
                      <a:lnTo>
                        <a:pt x="29" y="14"/>
                      </a:lnTo>
                      <a:lnTo>
                        <a:pt x="29" y="12"/>
                      </a:lnTo>
                      <a:lnTo>
                        <a:pt x="27" y="9"/>
                      </a:lnTo>
                      <a:lnTo>
                        <a:pt x="25" y="7"/>
                      </a:lnTo>
                      <a:lnTo>
                        <a:pt x="24" y="5"/>
                      </a:lnTo>
                      <a:lnTo>
                        <a:pt x="22" y="3"/>
                      </a:lnTo>
                      <a:lnTo>
                        <a:pt x="20" y="1"/>
                      </a:lnTo>
                      <a:lnTo>
                        <a:pt x="18" y="1"/>
                      </a:lnTo>
                      <a:lnTo>
                        <a:pt x="14" y="0"/>
                      </a:lnTo>
                      <a:lnTo>
                        <a:pt x="11" y="1"/>
                      </a:lnTo>
                      <a:lnTo>
                        <a:pt x="9" y="1"/>
                      </a:lnTo>
                      <a:lnTo>
                        <a:pt x="5" y="3"/>
                      </a:lnTo>
                      <a:lnTo>
                        <a:pt x="4" y="5"/>
                      </a:lnTo>
                      <a:lnTo>
                        <a:pt x="2" y="7"/>
                      </a:lnTo>
                      <a:lnTo>
                        <a:pt x="0" y="9"/>
                      </a:lnTo>
                      <a:lnTo>
                        <a:pt x="0" y="12"/>
                      </a:lnTo>
                      <a:lnTo>
                        <a:pt x="0" y="14"/>
                      </a:lnTo>
                      <a:lnTo>
                        <a:pt x="0" y="18"/>
                      </a:lnTo>
                      <a:lnTo>
                        <a:pt x="0" y="20"/>
                      </a:lnTo>
                      <a:lnTo>
                        <a:pt x="2" y="23"/>
                      </a:lnTo>
                      <a:lnTo>
                        <a:pt x="4" y="25"/>
                      </a:lnTo>
                      <a:lnTo>
                        <a:pt x="5" y="27"/>
                      </a:lnTo>
                      <a:lnTo>
                        <a:pt x="9" y="27"/>
                      </a:lnTo>
                      <a:lnTo>
                        <a:pt x="11" y="29"/>
                      </a:lnTo>
                      <a:lnTo>
                        <a:pt x="14" y="29"/>
                      </a:lnTo>
                    </a:path>
                  </a:pathLst>
                </a:custGeom>
                <a:noFill/>
                <a:ln cap="rnd" w="12600">
                  <a:solidFill>
                    <a:srgbClr val="000000"/>
                  </a:solidFill>
                  <a:round/>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550" name=""/>
                <p:cNvSpPr/>
                <p:nvPr/>
              </p:nvSpPr>
              <p:spPr>
                <a:xfrm>
                  <a:off x="7651080" y="3365280"/>
                  <a:ext cx="23796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Saipan</a:t>
                  </a:r>
                  <a:endParaRPr b="0" lang="en-US" sz="600" strike="noStrike" u="none">
                    <a:solidFill>
                      <a:srgbClr val="000000"/>
                    </a:solidFill>
                    <a:effectLst/>
                    <a:uFillTx/>
                    <a:latin typeface="Times New Roman"/>
                  </a:endParaRPr>
                </a:p>
              </p:txBody>
            </p:sp>
            <p:sp>
              <p:nvSpPr>
                <p:cNvPr id="1551" name=""/>
                <p:cNvSpPr/>
                <p:nvPr/>
              </p:nvSpPr>
              <p:spPr>
                <a:xfrm>
                  <a:off x="4336920" y="3742920"/>
                  <a:ext cx="43200" cy="41400"/>
                </a:xfrm>
                <a:custGeom>
                  <a:avLst/>
                  <a:gdLst/>
                  <a:ahLst/>
                  <a:rect l="l" t="t" r="r" b="b"/>
                  <a:pathLst>
                    <a:path w="30" h="30">
                      <a:moveTo>
                        <a:pt x="16" y="29"/>
                      </a:moveTo>
                      <a:lnTo>
                        <a:pt x="18" y="29"/>
                      </a:lnTo>
                      <a:lnTo>
                        <a:pt x="22" y="27"/>
                      </a:lnTo>
                      <a:lnTo>
                        <a:pt x="24" y="25"/>
                      </a:lnTo>
                      <a:lnTo>
                        <a:pt x="25" y="23"/>
                      </a:lnTo>
                      <a:lnTo>
                        <a:pt x="27" y="22"/>
                      </a:lnTo>
                      <a:lnTo>
                        <a:pt x="29" y="20"/>
                      </a:lnTo>
                      <a:lnTo>
                        <a:pt x="29" y="18"/>
                      </a:lnTo>
                      <a:lnTo>
                        <a:pt x="29" y="14"/>
                      </a:lnTo>
                      <a:lnTo>
                        <a:pt x="29" y="11"/>
                      </a:lnTo>
                      <a:lnTo>
                        <a:pt x="29" y="9"/>
                      </a:lnTo>
                      <a:lnTo>
                        <a:pt x="27" y="7"/>
                      </a:lnTo>
                      <a:lnTo>
                        <a:pt x="25" y="3"/>
                      </a:lnTo>
                      <a:lnTo>
                        <a:pt x="24" y="1"/>
                      </a:lnTo>
                      <a:lnTo>
                        <a:pt x="22" y="1"/>
                      </a:lnTo>
                      <a:lnTo>
                        <a:pt x="18" y="0"/>
                      </a:lnTo>
                      <a:lnTo>
                        <a:pt x="16" y="0"/>
                      </a:lnTo>
                      <a:lnTo>
                        <a:pt x="12" y="0"/>
                      </a:lnTo>
                      <a:lnTo>
                        <a:pt x="9" y="1"/>
                      </a:lnTo>
                      <a:lnTo>
                        <a:pt x="7" y="1"/>
                      </a:lnTo>
                      <a:lnTo>
                        <a:pt x="5" y="3"/>
                      </a:lnTo>
                      <a:lnTo>
                        <a:pt x="4" y="7"/>
                      </a:lnTo>
                      <a:lnTo>
                        <a:pt x="2" y="9"/>
                      </a:lnTo>
                      <a:lnTo>
                        <a:pt x="2" y="11"/>
                      </a:lnTo>
                      <a:lnTo>
                        <a:pt x="0" y="14"/>
                      </a:lnTo>
                      <a:lnTo>
                        <a:pt x="2" y="18"/>
                      </a:lnTo>
                      <a:lnTo>
                        <a:pt x="2" y="20"/>
                      </a:lnTo>
                      <a:lnTo>
                        <a:pt x="4" y="22"/>
                      </a:lnTo>
                      <a:lnTo>
                        <a:pt x="5" y="23"/>
                      </a:lnTo>
                      <a:lnTo>
                        <a:pt x="7" y="25"/>
                      </a:lnTo>
                      <a:lnTo>
                        <a:pt x="9" y="27"/>
                      </a:lnTo>
                      <a:lnTo>
                        <a:pt x="12" y="29"/>
                      </a:lnTo>
                      <a:lnTo>
                        <a:pt x="16" y="29"/>
                      </a:lnTo>
                    </a:path>
                  </a:pathLst>
                </a:custGeom>
                <a:solidFill>
                  <a:srgbClr val="4000ff"/>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552" name=""/>
                <p:cNvSpPr/>
                <p:nvPr/>
              </p:nvSpPr>
              <p:spPr>
                <a:xfrm>
                  <a:off x="4336920" y="3742920"/>
                  <a:ext cx="43200" cy="41400"/>
                </a:xfrm>
                <a:custGeom>
                  <a:avLst/>
                  <a:gdLst/>
                  <a:ahLst/>
                  <a:rect l="l" t="t" r="r" b="b"/>
                  <a:pathLst>
                    <a:path w="30" h="30">
                      <a:moveTo>
                        <a:pt x="16" y="29"/>
                      </a:moveTo>
                      <a:lnTo>
                        <a:pt x="18" y="29"/>
                      </a:lnTo>
                      <a:lnTo>
                        <a:pt x="22" y="27"/>
                      </a:lnTo>
                      <a:lnTo>
                        <a:pt x="24" y="25"/>
                      </a:lnTo>
                      <a:lnTo>
                        <a:pt x="25" y="23"/>
                      </a:lnTo>
                      <a:lnTo>
                        <a:pt x="27" y="22"/>
                      </a:lnTo>
                      <a:lnTo>
                        <a:pt x="29" y="20"/>
                      </a:lnTo>
                      <a:lnTo>
                        <a:pt x="29" y="18"/>
                      </a:lnTo>
                      <a:lnTo>
                        <a:pt x="29" y="14"/>
                      </a:lnTo>
                      <a:lnTo>
                        <a:pt x="29" y="11"/>
                      </a:lnTo>
                      <a:lnTo>
                        <a:pt x="29" y="9"/>
                      </a:lnTo>
                      <a:lnTo>
                        <a:pt x="27" y="7"/>
                      </a:lnTo>
                      <a:lnTo>
                        <a:pt x="25" y="3"/>
                      </a:lnTo>
                      <a:lnTo>
                        <a:pt x="24" y="1"/>
                      </a:lnTo>
                      <a:lnTo>
                        <a:pt x="22" y="1"/>
                      </a:lnTo>
                      <a:lnTo>
                        <a:pt x="18" y="0"/>
                      </a:lnTo>
                      <a:lnTo>
                        <a:pt x="16" y="0"/>
                      </a:lnTo>
                      <a:lnTo>
                        <a:pt x="12" y="0"/>
                      </a:lnTo>
                      <a:lnTo>
                        <a:pt x="9" y="1"/>
                      </a:lnTo>
                      <a:lnTo>
                        <a:pt x="7" y="1"/>
                      </a:lnTo>
                      <a:lnTo>
                        <a:pt x="5" y="3"/>
                      </a:lnTo>
                      <a:lnTo>
                        <a:pt x="4" y="7"/>
                      </a:lnTo>
                      <a:lnTo>
                        <a:pt x="2" y="9"/>
                      </a:lnTo>
                      <a:lnTo>
                        <a:pt x="2" y="11"/>
                      </a:lnTo>
                      <a:lnTo>
                        <a:pt x="0" y="14"/>
                      </a:lnTo>
                      <a:lnTo>
                        <a:pt x="2" y="18"/>
                      </a:lnTo>
                      <a:lnTo>
                        <a:pt x="2" y="20"/>
                      </a:lnTo>
                      <a:lnTo>
                        <a:pt x="4" y="22"/>
                      </a:lnTo>
                      <a:lnTo>
                        <a:pt x="5" y="23"/>
                      </a:lnTo>
                      <a:lnTo>
                        <a:pt x="7" y="25"/>
                      </a:lnTo>
                      <a:lnTo>
                        <a:pt x="9" y="27"/>
                      </a:lnTo>
                      <a:lnTo>
                        <a:pt x="12" y="29"/>
                      </a:lnTo>
                      <a:lnTo>
                        <a:pt x="16" y="29"/>
                      </a:lnTo>
                    </a:path>
                  </a:pathLst>
                </a:custGeom>
                <a:noFill/>
                <a:ln cap="rnd" w="12600">
                  <a:solidFill>
                    <a:srgbClr val="000000"/>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553" name=""/>
                <p:cNvSpPr/>
                <p:nvPr/>
              </p:nvSpPr>
              <p:spPr>
                <a:xfrm>
                  <a:off x="4135320" y="3795480"/>
                  <a:ext cx="38592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Ivory Coast</a:t>
                  </a:r>
                  <a:endParaRPr b="0" lang="en-US" sz="600" strike="noStrike" u="none">
                    <a:solidFill>
                      <a:srgbClr val="000000"/>
                    </a:solidFill>
                    <a:effectLst/>
                    <a:uFillTx/>
                    <a:latin typeface="Times New Roman"/>
                  </a:endParaRPr>
                </a:p>
              </p:txBody>
            </p:sp>
            <p:sp>
              <p:nvSpPr>
                <p:cNvPr id="1554" name=""/>
                <p:cNvSpPr/>
                <p:nvPr/>
              </p:nvSpPr>
              <p:spPr>
                <a:xfrm>
                  <a:off x="1828800" y="2757240"/>
                  <a:ext cx="42840" cy="41400"/>
                </a:xfrm>
                <a:custGeom>
                  <a:avLst/>
                  <a:gdLst/>
                  <a:ahLst/>
                  <a:rect l="l" t="t" r="r" b="b"/>
                  <a:pathLst>
                    <a:path w="30" h="30">
                      <a:moveTo>
                        <a:pt x="15" y="29"/>
                      </a:moveTo>
                      <a:lnTo>
                        <a:pt x="18" y="29"/>
                      </a:lnTo>
                      <a:lnTo>
                        <a:pt x="20" y="29"/>
                      </a:lnTo>
                      <a:lnTo>
                        <a:pt x="24" y="27"/>
                      </a:lnTo>
                      <a:lnTo>
                        <a:pt x="25" y="26"/>
                      </a:lnTo>
                      <a:lnTo>
                        <a:pt x="27" y="24"/>
                      </a:lnTo>
                      <a:lnTo>
                        <a:pt x="27" y="22"/>
                      </a:lnTo>
                      <a:lnTo>
                        <a:pt x="29" y="18"/>
                      </a:lnTo>
                      <a:lnTo>
                        <a:pt x="29" y="17"/>
                      </a:lnTo>
                      <a:lnTo>
                        <a:pt x="29" y="13"/>
                      </a:lnTo>
                      <a:lnTo>
                        <a:pt x="27" y="9"/>
                      </a:lnTo>
                      <a:lnTo>
                        <a:pt x="27" y="7"/>
                      </a:lnTo>
                      <a:lnTo>
                        <a:pt x="25" y="6"/>
                      </a:lnTo>
                      <a:lnTo>
                        <a:pt x="24" y="4"/>
                      </a:lnTo>
                      <a:lnTo>
                        <a:pt x="20" y="2"/>
                      </a:lnTo>
                      <a:lnTo>
                        <a:pt x="18" y="2"/>
                      </a:lnTo>
                      <a:lnTo>
                        <a:pt x="15" y="0"/>
                      </a:lnTo>
                      <a:lnTo>
                        <a:pt x="13" y="2"/>
                      </a:lnTo>
                      <a:lnTo>
                        <a:pt x="10" y="2"/>
                      </a:lnTo>
                      <a:lnTo>
                        <a:pt x="8" y="4"/>
                      </a:lnTo>
                      <a:lnTo>
                        <a:pt x="6" y="6"/>
                      </a:lnTo>
                      <a:lnTo>
                        <a:pt x="4" y="7"/>
                      </a:lnTo>
                      <a:lnTo>
                        <a:pt x="2" y="9"/>
                      </a:lnTo>
                      <a:lnTo>
                        <a:pt x="2" y="13"/>
                      </a:lnTo>
                      <a:lnTo>
                        <a:pt x="0" y="17"/>
                      </a:lnTo>
                      <a:lnTo>
                        <a:pt x="2" y="18"/>
                      </a:lnTo>
                      <a:lnTo>
                        <a:pt x="2" y="22"/>
                      </a:lnTo>
                      <a:lnTo>
                        <a:pt x="4" y="24"/>
                      </a:lnTo>
                      <a:lnTo>
                        <a:pt x="6" y="26"/>
                      </a:lnTo>
                      <a:lnTo>
                        <a:pt x="8" y="27"/>
                      </a:lnTo>
                      <a:lnTo>
                        <a:pt x="10" y="29"/>
                      </a:lnTo>
                      <a:lnTo>
                        <a:pt x="13" y="29"/>
                      </a:lnTo>
                      <a:lnTo>
                        <a:pt x="15" y="29"/>
                      </a:lnTo>
                    </a:path>
                  </a:pathLst>
                </a:custGeom>
                <a:solidFill>
                  <a:srgbClr val="ffff00"/>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555" name=""/>
                <p:cNvSpPr/>
                <p:nvPr/>
              </p:nvSpPr>
              <p:spPr>
                <a:xfrm>
                  <a:off x="1828800" y="2757240"/>
                  <a:ext cx="42840" cy="41400"/>
                </a:xfrm>
                <a:custGeom>
                  <a:avLst/>
                  <a:gdLst/>
                  <a:ahLst/>
                  <a:rect l="l" t="t" r="r" b="b"/>
                  <a:pathLst>
                    <a:path w="30" h="30">
                      <a:moveTo>
                        <a:pt x="15" y="29"/>
                      </a:moveTo>
                      <a:lnTo>
                        <a:pt x="18" y="29"/>
                      </a:lnTo>
                      <a:lnTo>
                        <a:pt x="20" y="29"/>
                      </a:lnTo>
                      <a:lnTo>
                        <a:pt x="24" y="27"/>
                      </a:lnTo>
                      <a:lnTo>
                        <a:pt x="25" y="26"/>
                      </a:lnTo>
                      <a:lnTo>
                        <a:pt x="27" y="24"/>
                      </a:lnTo>
                      <a:lnTo>
                        <a:pt x="27" y="22"/>
                      </a:lnTo>
                      <a:lnTo>
                        <a:pt x="29" y="18"/>
                      </a:lnTo>
                      <a:lnTo>
                        <a:pt x="29" y="17"/>
                      </a:lnTo>
                      <a:lnTo>
                        <a:pt x="29" y="13"/>
                      </a:lnTo>
                      <a:lnTo>
                        <a:pt x="27" y="9"/>
                      </a:lnTo>
                      <a:lnTo>
                        <a:pt x="27" y="7"/>
                      </a:lnTo>
                      <a:lnTo>
                        <a:pt x="25" y="6"/>
                      </a:lnTo>
                      <a:lnTo>
                        <a:pt x="24" y="4"/>
                      </a:lnTo>
                      <a:lnTo>
                        <a:pt x="20" y="2"/>
                      </a:lnTo>
                      <a:lnTo>
                        <a:pt x="18" y="2"/>
                      </a:lnTo>
                      <a:lnTo>
                        <a:pt x="15" y="0"/>
                      </a:lnTo>
                      <a:lnTo>
                        <a:pt x="13" y="2"/>
                      </a:lnTo>
                      <a:lnTo>
                        <a:pt x="10" y="2"/>
                      </a:lnTo>
                      <a:lnTo>
                        <a:pt x="8" y="4"/>
                      </a:lnTo>
                      <a:lnTo>
                        <a:pt x="6" y="6"/>
                      </a:lnTo>
                      <a:lnTo>
                        <a:pt x="4" y="7"/>
                      </a:lnTo>
                      <a:lnTo>
                        <a:pt x="2" y="9"/>
                      </a:lnTo>
                      <a:lnTo>
                        <a:pt x="2" y="13"/>
                      </a:lnTo>
                      <a:lnTo>
                        <a:pt x="0" y="17"/>
                      </a:lnTo>
                      <a:lnTo>
                        <a:pt x="2" y="18"/>
                      </a:lnTo>
                      <a:lnTo>
                        <a:pt x="2" y="22"/>
                      </a:lnTo>
                      <a:lnTo>
                        <a:pt x="4" y="24"/>
                      </a:lnTo>
                      <a:lnTo>
                        <a:pt x="6" y="26"/>
                      </a:lnTo>
                      <a:lnTo>
                        <a:pt x="8" y="27"/>
                      </a:lnTo>
                      <a:lnTo>
                        <a:pt x="10" y="29"/>
                      </a:lnTo>
                      <a:lnTo>
                        <a:pt x="13" y="29"/>
                      </a:lnTo>
                      <a:lnTo>
                        <a:pt x="15" y="29"/>
                      </a:lnTo>
                    </a:path>
                  </a:pathLst>
                </a:custGeom>
                <a:noFill/>
                <a:ln cap="rnd" w="12600">
                  <a:solidFill>
                    <a:srgbClr val="000000"/>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556" name=""/>
                <p:cNvSpPr/>
                <p:nvPr/>
              </p:nvSpPr>
              <p:spPr>
                <a:xfrm>
                  <a:off x="1523160" y="2731680"/>
                  <a:ext cx="28440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Portland</a:t>
                  </a:r>
                  <a:endParaRPr b="0" lang="en-US" sz="600" strike="noStrike" u="none">
                    <a:solidFill>
                      <a:srgbClr val="000000"/>
                    </a:solidFill>
                    <a:effectLst/>
                    <a:uFillTx/>
                    <a:latin typeface="Times New Roman"/>
                  </a:endParaRPr>
                </a:p>
              </p:txBody>
            </p:sp>
            <p:sp>
              <p:nvSpPr>
                <p:cNvPr id="1557" name=""/>
                <p:cNvSpPr/>
                <p:nvPr/>
              </p:nvSpPr>
              <p:spPr>
                <a:xfrm>
                  <a:off x="4449960" y="2550960"/>
                  <a:ext cx="41040" cy="37800"/>
                </a:xfrm>
                <a:custGeom>
                  <a:avLst/>
                  <a:gdLst/>
                  <a:ahLst/>
                  <a:rect l="l" t="t" r="r" b="b"/>
                  <a:pathLst>
                    <a:path w="30" h="28">
                      <a:moveTo>
                        <a:pt x="15" y="27"/>
                      </a:moveTo>
                      <a:lnTo>
                        <a:pt x="18" y="27"/>
                      </a:lnTo>
                      <a:lnTo>
                        <a:pt x="20" y="27"/>
                      </a:lnTo>
                      <a:lnTo>
                        <a:pt x="24" y="25"/>
                      </a:lnTo>
                      <a:lnTo>
                        <a:pt x="25" y="23"/>
                      </a:lnTo>
                      <a:lnTo>
                        <a:pt x="27" y="22"/>
                      </a:lnTo>
                      <a:lnTo>
                        <a:pt x="29" y="20"/>
                      </a:lnTo>
                      <a:lnTo>
                        <a:pt x="29" y="16"/>
                      </a:lnTo>
                      <a:lnTo>
                        <a:pt x="29" y="12"/>
                      </a:lnTo>
                      <a:lnTo>
                        <a:pt x="29" y="11"/>
                      </a:lnTo>
                      <a:lnTo>
                        <a:pt x="29" y="7"/>
                      </a:lnTo>
                      <a:lnTo>
                        <a:pt x="27" y="5"/>
                      </a:lnTo>
                      <a:lnTo>
                        <a:pt x="25" y="3"/>
                      </a:lnTo>
                      <a:lnTo>
                        <a:pt x="24" y="2"/>
                      </a:lnTo>
                      <a:lnTo>
                        <a:pt x="20" y="0"/>
                      </a:lnTo>
                      <a:lnTo>
                        <a:pt x="18" y="0"/>
                      </a:lnTo>
                      <a:lnTo>
                        <a:pt x="15" y="0"/>
                      </a:lnTo>
                      <a:lnTo>
                        <a:pt x="13" y="0"/>
                      </a:lnTo>
                      <a:lnTo>
                        <a:pt x="9" y="0"/>
                      </a:lnTo>
                      <a:lnTo>
                        <a:pt x="7" y="2"/>
                      </a:lnTo>
                      <a:lnTo>
                        <a:pt x="5" y="3"/>
                      </a:lnTo>
                      <a:lnTo>
                        <a:pt x="4" y="5"/>
                      </a:lnTo>
                      <a:lnTo>
                        <a:pt x="2" y="7"/>
                      </a:lnTo>
                      <a:lnTo>
                        <a:pt x="2" y="11"/>
                      </a:lnTo>
                      <a:lnTo>
                        <a:pt x="0" y="12"/>
                      </a:lnTo>
                      <a:lnTo>
                        <a:pt x="2" y="16"/>
                      </a:lnTo>
                      <a:lnTo>
                        <a:pt x="2" y="20"/>
                      </a:lnTo>
                      <a:lnTo>
                        <a:pt x="4" y="22"/>
                      </a:lnTo>
                      <a:lnTo>
                        <a:pt x="5" y="23"/>
                      </a:lnTo>
                      <a:lnTo>
                        <a:pt x="7" y="25"/>
                      </a:lnTo>
                      <a:lnTo>
                        <a:pt x="9" y="27"/>
                      </a:lnTo>
                      <a:lnTo>
                        <a:pt x="13" y="27"/>
                      </a:lnTo>
                      <a:lnTo>
                        <a:pt x="15" y="27"/>
                      </a:lnTo>
                    </a:path>
                  </a:pathLst>
                </a:custGeom>
                <a:solidFill>
                  <a:srgbClr val="4000ff"/>
                </a:solidFill>
                <a:ln w="0">
                  <a:noFill/>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1558" name=""/>
                <p:cNvSpPr/>
                <p:nvPr/>
              </p:nvSpPr>
              <p:spPr>
                <a:xfrm>
                  <a:off x="4449960" y="2550960"/>
                  <a:ext cx="41040" cy="37800"/>
                </a:xfrm>
                <a:custGeom>
                  <a:avLst/>
                  <a:gdLst/>
                  <a:ahLst/>
                  <a:rect l="l" t="t" r="r" b="b"/>
                  <a:pathLst>
                    <a:path w="30" h="28">
                      <a:moveTo>
                        <a:pt x="15" y="27"/>
                      </a:moveTo>
                      <a:lnTo>
                        <a:pt x="18" y="27"/>
                      </a:lnTo>
                      <a:lnTo>
                        <a:pt x="20" y="27"/>
                      </a:lnTo>
                      <a:lnTo>
                        <a:pt x="24" y="25"/>
                      </a:lnTo>
                      <a:lnTo>
                        <a:pt x="25" y="23"/>
                      </a:lnTo>
                      <a:lnTo>
                        <a:pt x="27" y="22"/>
                      </a:lnTo>
                      <a:lnTo>
                        <a:pt x="29" y="20"/>
                      </a:lnTo>
                      <a:lnTo>
                        <a:pt x="29" y="16"/>
                      </a:lnTo>
                      <a:lnTo>
                        <a:pt x="29" y="12"/>
                      </a:lnTo>
                      <a:lnTo>
                        <a:pt x="29" y="11"/>
                      </a:lnTo>
                      <a:lnTo>
                        <a:pt x="29" y="7"/>
                      </a:lnTo>
                      <a:lnTo>
                        <a:pt x="27" y="5"/>
                      </a:lnTo>
                      <a:lnTo>
                        <a:pt x="25" y="3"/>
                      </a:lnTo>
                      <a:lnTo>
                        <a:pt x="24" y="2"/>
                      </a:lnTo>
                      <a:lnTo>
                        <a:pt x="20" y="0"/>
                      </a:lnTo>
                      <a:lnTo>
                        <a:pt x="18" y="0"/>
                      </a:lnTo>
                      <a:lnTo>
                        <a:pt x="15" y="0"/>
                      </a:lnTo>
                      <a:lnTo>
                        <a:pt x="13" y="0"/>
                      </a:lnTo>
                      <a:lnTo>
                        <a:pt x="9" y="0"/>
                      </a:lnTo>
                      <a:lnTo>
                        <a:pt x="7" y="2"/>
                      </a:lnTo>
                      <a:lnTo>
                        <a:pt x="5" y="3"/>
                      </a:lnTo>
                      <a:lnTo>
                        <a:pt x="4" y="5"/>
                      </a:lnTo>
                      <a:lnTo>
                        <a:pt x="2" y="7"/>
                      </a:lnTo>
                      <a:lnTo>
                        <a:pt x="2" y="11"/>
                      </a:lnTo>
                      <a:lnTo>
                        <a:pt x="0" y="12"/>
                      </a:lnTo>
                      <a:lnTo>
                        <a:pt x="2" y="16"/>
                      </a:lnTo>
                      <a:lnTo>
                        <a:pt x="2" y="20"/>
                      </a:lnTo>
                      <a:lnTo>
                        <a:pt x="4" y="22"/>
                      </a:lnTo>
                      <a:lnTo>
                        <a:pt x="5" y="23"/>
                      </a:lnTo>
                      <a:lnTo>
                        <a:pt x="7" y="25"/>
                      </a:lnTo>
                      <a:lnTo>
                        <a:pt x="9" y="27"/>
                      </a:lnTo>
                      <a:lnTo>
                        <a:pt x="13" y="27"/>
                      </a:lnTo>
                      <a:lnTo>
                        <a:pt x="15" y="27"/>
                      </a:lnTo>
                    </a:path>
                  </a:pathLst>
                </a:custGeom>
                <a:noFill/>
                <a:ln cap="rnd" w="12600">
                  <a:solidFill>
                    <a:srgbClr val="000000"/>
                  </a:solidFill>
                  <a:round/>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1559" name=""/>
                <p:cNvSpPr/>
                <p:nvPr/>
              </p:nvSpPr>
              <p:spPr>
                <a:xfrm>
                  <a:off x="3628080" y="4187520"/>
                  <a:ext cx="483480" cy="9180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Century Gothic"/>
                    </a:rPr>
                    <a:t>CEG/RIOGAS</a:t>
                  </a:r>
                  <a:endParaRPr b="0" lang="en-US" sz="600" strike="noStrike" u="none">
                    <a:solidFill>
                      <a:srgbClr val="000000"/>
                    </a:solidFill>
                    <a:effectLst/>
                    <a:uFillTx/>
                    <a:latin typeface="Times New Roman"/>
                  </a:endParaRPr>
                </a:p>
              </p:txBody>
            </p:sp>
            <p:sp>
              <p:nvSpPr>
                <p:cNvPr id="1560" name=""/>
                <p:cNvSpPr/>
                <p:nvPr/>
              </p:nvSpPr>
              <p:spPr>
                <a:xfrm>
                  <a:off x="3595680" y="4236840"/>
                  <a:ext cx="41400" cy="42840"/>
                </a:xfrm>
                <a:custGeom>
                  <a:avLst/>
                  <a:gdLst/>
                  <a:ahLst/>
                  <a:rect l="l" t="t" r="r" b="b"/>
                  <a:pathLst>
                    <a:path w="29" h="30">
                      <a:moveTo>
                        <a:pt x="16" y="29"/>
                      </a:moveTo>
                      <a:lnTo>
                        <a:pt x="18" y="27"/>
                      </a:lnTo>
                      <a:lnTo>
                        <a:pt x="21" y="27"/>
                      </a:lnTo>
                      <a:lnTo>
                        <a:pt x="23" y="25"/>
                      </a:lnTo>
                      <a:lnTo>
                        <a:pt x="25" y="24"/>
                      </a:lnTo>
                      <a:lnTo>
                        <a:pt x="26" y="22"/>
                      </a:lnTo>
                      <a:lnTo>
                        <a:pt x="28" y="20"/>
                      </a:lnTo>
                      <a:lnTo>
                        <a:pt x="28" y="16"/>
                      </a:lnTo>
                      <a:lnTo>
                        <a:pt x="28" y="13"/>
                      </a:lnTo>
                      <a:lnTo>
                        <a:pt x="28" y="11"/>
                      </a:lnTo>
                      <a:lnTo>
                        <a:pt x="28" y="9"/>
                      </a:lnTo>
                      <a:lnTo>
                        <a:pt x="26" y="5"/>
                      </a:lnTo>
                      <a:lnTo>
                        <a:pt x="25" y="3"/>
                      </a:lnTo>
                      <a:lnTo>
                        <a:pt x="23" y="2"/>
                      </a:lnTo>
                      <a:lnTo>
                        <a:pt x="21" y="0"/>
                      </a:lnTo>
                      <a:lnTo>
                        <a:pt x="18" y="0"/>
                      </a:lnTo>
                      <a:lnTo>
                        <a:pt x="16" y="0"/>
                      </a:lnTo>
                      <a:lnTo>
                        <a:pt x="12" y="0"/>
                      </a:lnTo>
                      <a:lnTo>
                        <a:pt x="9" y="0"/>
                      </a:lnTo>
                      <a:lnTo>
                        <a:pt x="7" y="2"/>
                      </a:lnTo>
                      <a:lnTo>
                        <a:pt x="5" y="3"/>
                      </a:lnTo>
                      <a:lnTo>
                        <a:pt x="4" y="5"/>
                      </a:lnTo>
                      <a:lnTo>
                        <a:pt x="2" y="9"/>
                      </a:lnTo>
                      <a:lnTo>
                        <a:pt x="2" y="11"/>
                      </a:lnTo>
                      <a:lnTo>
                        <a:pt x="0" y="13"/>
                      </a:lnTo>
                      <a:lnTo>
                        <a:pt x="2" y="16"/>
                      </a:lnTo>
                      <a:lnTo>
                        <a:pt x="2" y="20"/>
                      </a:lnTo>
                      <a:lnTo>
                        <a:pt x="4" y="22"/>
                      </a:lnTo>
                      <a:lnTo>
                        <a:pt x="5" y="24"/>
                      </a:lnTo>
                      <a:lnTo>
                        <a:pt x="7" y="25"/>
                      </a:lnTo>
                      <a:lnTo>
                        <a:pt x="9" y="27"/>
                      </a:lnTo>
                      <a:lnTo>
                        <a:pt x="12" y="27"/>
                      </a:lnTo>
                      <a:lnTo>
                        <a:pt x="16" y="29"/>
                      </a:lnTo>
                    </a:path>
                  </a:pathLst>
                </a:custGeom>
                <a:solidFill>
                  <a:srgbClr val="4000ff"/>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561" name=""/>
                <p:cNvSpPr/>
                <p:nvPr/>
              </p:nvSpPr>
              <p:spPr>
                <a:xfrm>
                  <a:off x="3595680" y="4236840"/>
                  <a:ext cx="41400" cy="42840"/>
                </a:xfrm>
                <a:custGeom>
                  <a:avLst/>
                  <a:gdLst/>
                  <a:ahLst/>
                  <a:rect l="l" t="t" r="r" b="b"/>
                  <a:pathLst>
                    <a:path w="29" h="30">
                      <a:moveTo>
                        <a:pt x="16" y="29"/>
                      </a:moveTo>
                      <a:lnTo>
                        <a:pt x="18" y="27"/>
                      </a:lnTo>
                      <a:lnTo>
                        <a:pt x="21" y="27"/>
                      </a:lnTo>
                      <a:lnTo>
                        <a:pt x="23" y="25"/>
                      </a:lnTo>
                      <a:lnTo>
                        <a:pt x="25" y="24"/>
                      </a:lnTo>
                      <a:lnTo>
                        <a:pt x="26" y="22"/>
                      </a:lnTo>
                      <a:lnTo>
                        <a:pt x="28" y="20"/>
                      </a:lnTo>
                      <a:lnTo>
                        <a:pt x="28" y="16"/>
                      </a:lnTo>
                      <a:lnTo>
                        <a:pt x="28" y="13"/>
                      </a:lnTo>
                      <a:lnTo>
                        <a:pt x="28" y="11"/>
                      </a:lnTo>
                      <a:lnTo>
                        <a:pt x="28" y="9"/>
                      </a:lnTo>
                      <a:lnTo>
                        <a:pt x="26" y="5"/>
                      </a:lnTo>
                      <a:lnTo>
                        <a:pt x="25" y="3"/>
                      </a:lnTo>
                      <a:lnTo>
                        <a:pt x="23" y="2"/>
                      </a:lnTo>
                      <a:lnTo>
                        <a:pt x="21" y="0"/>
                      </a:lnTo>
                      <a:lnTo>
                        <a:pt x="18" y="0"/>
                      </a:lnTo>
                      <a:lnTo>
                        <a:pt x="16" y="0"/>
                      </a:lnTo>
                      <a:lnTo>
                        <a:pt x="12" y="0"/>
                      </a:lnTo>
                      <a:lnTo>
                        <a:pt x="9" y="0"/>
                      </a:lnTo>
                      <a:lnTo>
                        <a:pt x="7" y="2"/>
                      </a:lnTo>
                      <a:lnTo>
                        <a:pt x="5" y="3"/>
                      </a:lnTo>
                      <a:lnTo>
                        <a:pt x="4" y="5"/>
                      </a:lnTo>
                      <a:lnTo>
                        <a:pt x="2" y="9"/>
                      </a:lnTo>
                      <a:lnTo>
                        <a:pt x="2" y="11"/>
                      </a:lnTo>
                      <a:lnTo>
                        <a:pt x="0" y="13"/>
                      </a:lnTo>
                      <a:lnTo>
                        <a:pt x="2" y="16"/>
                      </a:lnTo>
                      <a:lnTo>
                        <a:pt x="2" y="20"/>
                      </a:lnTo>
                      <a:lnTo>
                        <a:pt x="4" y="22"/>
                      </a:lnTo>
                      <a:lnTo>
                        <a:pt x="5" y="24"/>
                      </a:lnTo>
                      <a:lnTo>
                        <a:pt x="7" y="25"/>
                      </a:lnTo>
                      <a:lnTo>
                        <a:pt x="9" y="27"/>
                      </a:lnTo>
                      <a:lnTo>
                        <a:pt x="12" y="27"/>
                      </a:lnTo>
                      <a:lnTo>
                        <a:pt x="16" y="29"/>
                      </a:lnTo>
                    </a:path>
                  </a:pathLst>
                </a:custGeom>
                <a:noFill/>
                <a:ln cap="rnd" w="12600">
                  <a:solidFill>
                    <a:srgbClr val="000000"/>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562" name=""/>
                <p:cNvSpPr/>
                <p:nvPr/>
              </p:nvSpPr>
              <p:spPr>
                <a:xfrm>
                  <a:off x="1724040" y="4435200"/>
                  <a:ext cx="268200" cy="331920"/>
                </a:xfrm>
                <a:prstGeom prst="wedgeRectCallout">
                  <a:avLst>
                    <a:gd name="adj1" fmla="val -43518"/>
                    <a:gd name="adj2" fmla="val 70000"/>
                  </a:avLst>
                </a:prstGeom>
                <a:noFill/>
                <a:ln w="0">
                  <a:noFill/>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pSp>
          <p:grpSp>
            <p:nvGrpSpPr>
              <p:cNvPr id="1563" name=""/>
              <p:cNvGrpSpPr/>
              <p:nvPr/>
            </p:nvGrpSpPr>
            <p:grpSpPr>
              <a:xfrm>
                <a:off x="3466080" y="4852440"/>
                <a:ext cx="3724200" cy="1492920"/>
                <a:chOff x="3466080" y="4852440"/>
                <a:chExt cx="3724200" cy="1492920"/>
              </a:xfrm>
            </p:grpSpPr>
            <p:grpSp>
              <p:nvGrpSpPr>
                <p:cNvPr id="1564" name=""/>
                <p:cNvGrpSpPr/>
                <p:nvPr/>
              </p:nvGrpSpPr>
              <p:grpSpPr>
                <a:xfrm>
                  <a:off x="3466080" y="4852440"/>
                  <a:ext cx="3383280" cy="304200"/>
                  <a:chOff x="3466080" y="4852440"/>
                  <a:chExt cx="3383280" cy="304200"/>
                </a:xfrm>
              </p:grpSpPr>
              <p:sp>
                <p:nvSpPr>
                  <p:cNvPr id="1565" name=""/>
                  <p:cNvSpPr/>
                  <p:nvPr/>
                </p:nvSpPr>
                <p:spPr>
                  <a:xfrm>
                    <a:off x="3466080" y="4852440"/>
                    <a:ext cx="19465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s-ES" sz="800" strike="noStrike" u="none">
                        <a:solidFill>
                          <a:srgbClr val="000066"/>
                        </a:solidFill>
                        <a:effectLst/>
                        <a:uFillTx/>
                        <a:latin typeface="Arial"/>
                      </a:rPr>
                      <a:t>Projects in Operation or In Construction</a:t>
                    </a:r>
                    <a:endParaRPr b="0" lang="en-US" sz="800" strike="noStrike" u="none">
                      <a:solidFill>
                        <a:srgbClr val="000000"/>
                      </a:solidFill>
                      <a:effectLst/>
                      <a:uFillTx/>
                      <a:latin typeface="Times New Roman"/>
                    </a:endParaRPr>
                  </a:p>
                </p:txBody>
              </p:sp>
              <p:sp>
                <p:nvSpPr>
                  <p:cNvPr id="1566" name=""/>
                  <p:cNvSpPr/>
                  <p:nvPr/>
                </p:nvSpPr>
                <p:spPr>
                  <a:xfrm>
                    <a:off x="3468600" y="4974480"/>
                    <a:ext cx="360" cy="12168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567" name=""/>
                  <p:cNvSpPr/>
                  <p:nvPr/>
                </p:nvSpPr>
                <p:spPr>
                  <a:xfrm>
                    <a:off x="3468600" y="5137920"/>
                    <a:ext cx="1030320" cy="18720"/>
                  </a:xfrm>
                  <a:custGeom>
                    <a:avLst/>
                    <a:gdLst/>
                    <a:ahLst/>
                    <a:rect l="l" t="t" r="r" b="b"/>
                    <a:pathLst>
                      <a:path w="649" h="12">
                        <a:moveTo>
                          <a:pt x="648" y="6"/>
                        </a:moveTo>
                        <a:lnTo>
                          <a:pt x="648" y="0"/>
                        </a:lnTo>
                        <a:lnTo>
                          <a:pt x="0" y="0"/>
                        </a:lnTo>
                        <a:lnTo>
                          <a:pt x="0" y="11"/>
                        </a:lnTo>
                        <a:lnTo>
                          <a:pt x="648" y="11"/>
                        </a:lnTo>
                        <a:lnTo>
                          <a:pt x="648" y="6"/>
                        </a:lnTo>
                      </a:path>
                    </a:pathLst>
                  </a:custGeom>
                  <a:solidFill>
                    <a:srgbClr val="000000"/>
                  </a:solidFill>
                  <a:ln w="0">
                    <a:noFill/>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1568" name=""/>
                  <p:cNvSpPr/>
                  <p:nvPr/>
                </p:nvSpPr>
                <p:spPr>
                  <a:xfrm>
                    <a:off x="5628600" y="4852440"/>
                    <a:ext cx="12207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s-ES" sz="800" strike="noStrike" u="none">
                        <a:solidFill>
                          <a:srgbClr val="000066"/>
                        </a:solidFill>
                        <a:effectLst/>
                        <a:uFillTx/>
                        <a:latin typeface="Arial"/>
                      </a:rPr>
                      <a:t>Projects in Development </a:t>
                    </a:r>
                    <a:endParaRPr b="0" lang="en-US" sz="800" strike="noStrike" u="none">
                      <a:solidFill>
                        <a:srgbClr val="000000"/>
                      </a:solidFill>
                      <a:effectLst/>
                      <a:uFillTx/>
                      <a:latin typeface="Times New Roman"/>
                    </a:endParaRPr>
                  </a:p>
                </p:txBody>
              </p:sp>
              <p:sp>
                <p:nvSpPr>
                  <p:cNvPr id="1569" name=""/>
                  <p:cNvSpPr/>
                  <p:nvPr/>
                </p:nvSpPr>
                <p:spPr>
                  <a:xfrm>
                    <a:off x="5629320" y="4968000"/>
                    <a:ext cx="3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570" name=""/>
                  <p:cNvSpPr/>
                  <p:nvPr/>
                </p:nvSpPr>
                <p:spPr>
                  <a:xfrm>
                    <a:off x="5629320" y="5137920"/>
                    <a:ext cx="1117440" cy="18720"/>
                  </a:xfrm>
                  <a:custGeom>
                    <a:avLst/>
                    <a:gdLst/>
                    <a:ahLst/>
                    <a:rect l="l" t="t" r="r" b="b"/>
                    <a:pathLst>
                      <a:path w="704" h="12">
                        <a:moveTo>
                          <a:pt x="703" y="6"/>
                        </a:moveTo>
                        <a:lnTo>
                          <a:pt x="703" y="0"/>
                        </a:lnTo>
                        <a:lnTo>
                          <a:pt x="0" y="0"/>
                        </a:lnTo>
                        <a:lnTo>
                          <a:pt x="0" y="11"/>
                        </a:lnTo>
                        <a:lnTo>
                          <a:pt x="703" y="11"/>
                        </a:lnTo>
                        <a:lnTo>
                          <a:pt x="703" y="6"/>
                        </a:lnTo>
                      </a:path>
                    </a:pathLst>
                  </a:custGeom>
                  <a:solidFill>
                    <a:srgbClr val="000000"/>
                  </a:solidFill>
                  <a:ln w="0">
                    <a:noFill/>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grpSp>
            <p:grpSp>
              <p:nvGrpSpPr>
                <p:cNvPr id="1571" name=""/>
                <p:cNvGrpSpPr/>
                <p:nvPr/>
              </p:nvGrpSpPr>
              <p:grpSpPr>
                <a:xfrm>
                  <a:off x="3468600" y="5199840"/>
                  <a:ext cx="3721680" cy="1145520"/>
                  <a:chOff x="3468600" y="5199840"/>
                  <a:chExt cx="3721680" cy="1145520"/>
                </a:xfrm>
              </p:grpSpPr>
              <p:sp>
                <p:nvSpPr>
                  <p:cNvPr id="1572" name=""/>
                  <p:cNvSpPr/>
                  <p:nvPr/>
                </p:nvSpPr>
                <p:spPr>
                  <a:xfrm>
                    <a:off x="3697200" y="5459760"/>
                    <a:ext cx="60228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s-ES" sz="800" strike="noStrike" u="none">
                        <a:solidFill>
                          <a:srgbClr val="000066"/>
                        </a:solidFill>
                        <a:effectLst/>
                        <a:uFillTx/>
                        <a:latin typeface="Arial"/>
                      </a:rPr>
                      <a:t>Power Plants</a:t>
                    </a:r>
                    <a:endParaRPr b="0" lang="en-US" sz="800" strike="noStrike" u="none">
                      <a:solidFill>
                        <a:srgbClr val="000000"/>
                      </a:solidFill>
                      <a:effectLst/>
                      <a:uFillTx/>
                      <a:latin typeface="Times New Roman"/>
                    </a:endParaRPr>
                  </a:p>
                </p:txBody>
              </p:sp>
              <p:sp>
                <p:nvSpPr>
                  <p:cNvPr id="1573" name=""/>
                  <p:cNvSpPr/>
                  <p:nvPr/>
                </p:nvSpPr>
                <p:spPr>
                  <a:xfrm>
                    <a:off x="3692160" y="5199840"/>
                    <a:ext cx="41508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s-ES" sz="800" strike="noStrike" u="none">
                        <a:solidFill>
                          <a:srgbClr val="000066"/>
                        </a:solidFill>
                        <a:effectLst/>
                        <a:uFillTx/>
                        <a:latin typeface="Arial"/>
                      </a:rPr>
                      <a:t>Pipelines</a:t>
                    </a:r>
                    <a:endParaRPr b="0" lang="en-US" sz="800" strike="noStrike" u="none">
                      <a:solidFill>
                        <a:srgbClr val="000000"/>
                      </a:solidFill>
                      <a:effectLst/>
                      <a:uFillTx/>
                      <a:latin typeface="Times New Roman"/>
                    </a:endParaRPr>
                  </a:p>
                </p:txBody>
              </p:sp>
              <p:sp>
                <p:nvSpPr>
                  <p:cNvPr id="1574" name=""/>
                  <p:cNvSpPr/>
                  <p:nvPr/>
                </p:nvSpPr>
                <p:spPr>
                  <a:xfrm>
                    <a:off x="3692160" y="5332680"/>
                    <a:ext cx="102204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s-ES" sz="800" strike="noStrike" u="none">
                        <a:solidFill>
                          <a:srgbClr val="000066"/>
                        </a:solidFill>
                        <a:effectLst/>
                        <a:uFillTx/>
                        <a:latin typeface="Arial"/>
                      </a:rPr>
                      <a:t>Main Oil &amp; Gas Assets</a:t>
                    </a:r>
                    <a:endParaRPr b="0" lang="en-US" sz="800" strike="noStrike" u="none">
                      <a:solidFill>
                        <a:srgbClr val="000000"/>
                      </a:solidFill>
                      <a:effectLst/>
                      <a:uFillTx/>
                      <a:latin typeface="Times New Roman"/>
                    </a:endParaRPr>
                  </a:p>
                </p:txBody>
              </p:sp>
              <p:sp>
                <p:nvSpPr>
                  <p:cNvPr id="1575" name=""/>
                  <p:cNvSpPr/>
                  <p:nvPr/>
                </p:nvSpPr>
                <p:spPr>
                  <a:xfrm>
                    <a:off x="3691080" y="5575680"/>
                    <a:ext cx="1515960" cy="24372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s-ES" sz="800" strike="noStrike" u="none">
                        <a:solidFill>
                          <a:srgbClr val="000066"/>
                        </a:solidFill>
                        <a:effectLst/>
                        <a:uFillTx/>
                        <a:latin typeface="Arial"/>
                      </a:rPr>
                      <a:t>Primary Processing Power Plants</a:t>
                    </a:r>
                    <a:endParaRPr b="0" lang="en-US" sz="800" strike="noStrike" u="none">
                      <a:solidFill>
                        <a:srgbClr val="000000"/>
                      </a:solidFill>
                      <a:effectLst/>
                      <a:uFillTx/>
                      <a:latin typeface="Times New Roman"/>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trike="noStrike" u="none">
                      <a:solidFill>
                        <a:srgbClr val="000000"/>
                      </a:solidFill>
                      <a:effectLst/>
                      <a:uFillTx/>
                      <a:latin typeface="Times New Roman"/>
                    </a:endParaRPr>
                  </a:p>
                </p:txBody>
              </p:sp>
              <p:sp>
                <p:nvSpPr>
                  <p:cNvPr id="1576" name=""/>
                  <p:cNvSpPr/>
                  <p:nvPr/>
                </p:nvSpPr>
                <p:spPr>
                  <a:xfrm>
                    <a:off x="3692160" y="5702760"/>
                    <a:ext cx="7837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s-ES" sz="800" strike="noStrike" u="none">
                        <a:solidFill>
                          <a:srgbClr val="000066"/>
                        </a:solidFill>
                        <a:effectLst/>
                        <a:uFillTx/>
                        <a:latin typeface="Arial"/>
                      </a:rPr>
                      <a:t>Storage Facilities</a:t>
                    </a:r>
                    <a:endParaRPr b="0" lang="en-US" sz="800" strike="noStrike" u="none">
                      <a:solidFill>
                        <a:srgbClr val="000000"/>
                      </a:solidFill>
                      <a:effectLst/>
                      <a:uFillTx/>
                      <a:latin typeface="Times New Roman"/>
                    </a:endParaRPr>
                  </a:p>
                </p:txBody>
              </p:sp>
              <p:sp>
                <p:nvSpPr>
                  <p:cNvPr id="1577" name=""/>
                  <p:cNvSpPr/>
                  <p:nvPr/>
                </p:nvSpPr>
                <p:spPr>
                  <a:xfrm>
                    <a:off x="3691800" y="6090120"/>
                    <a:ext cx="10447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s-ES" sz="800" strike="noStrike" u="none">
                        <a:solidFill>
                          <a:srgbClr val="000066"/>
                        </a:solidFill>
                        <a:effectLst/>
                        <a:uFillTx/>
                        <a:latin typeface="Arial"/>
                      </a:rPr>
                      <a:t>LNG or LPG Facilituies</a:t>
                    </a:r>
                    <a:endParaRPr b="0" lang="en-US" sz="800" strike="noStrike" u="none">
                      <a:solidFill>
                        <a:srgbClr val="000000"/>
                      </a:solidFill>
                      <a:effectLst/>
                      <a:uFillTx/>
                      <a:latin typeface="Times New Roman"/>
                    </a:endParaRPr>
                  </a:p>
                </p:txBody>
              </p:sp>
              <p:sp>
                <p:nvSpPr>
                  <p:cNvPr id="1578" name=""/>
                  <p:cNvSpPr/>
                  <p:nvPr/>
                </p:nvSpPr>
                <p:spPr>
                  <a:xfrm>
                    <a:off x="3692160" y="5829840"/>
                    <a:ext cx="113580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s-ES" sz="800" strike="noStrike" u="none">
                        <a:solidFill>
                          <a:srgbClr val="000066"/>
                        </a:solidFill>
                        <a:effectLst/>
                        <a:uFillTx/>
                        <a:latin typeface="Arial"/>
                      </a:rPr>
                      <a:t>Liquids Storage Facilities</a:t>
                    </a:r>
                    <a:endParaRPr b="0" lang="en-US" sz="800" strike="noStrike" u="none">
                      <a:solidFill>
                        <a:srgbClr val="000000"/>
                      </a:solidFill>
                      <a:effectLst/>
                      <a:uFillTx/>
                      <a:latin typeface="Times New Roman"/>
                    </a:endParaRPr>
                  </a:p>
                </p:txBody>
              </p:sp>
              <p:sp>
                <p:nvSpPr>
                  <p:cNvPr id="1579" name=""/>
                  <p:cNvSpPr/>
                  <p:nvPr/>
                </p:nvSpPr>
                <p:spPr>
                  <a:xfrm>
                    <a:off x="3691080" y="5963040"/>
                    <a:ext cx="13399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s-ES" sz="800" strike="noStrike" u="none">
                        <a:solidFill>
                          <a:srgbClr val="000066"/>
                        </a:solidFill>
                        <a:effectLst/>
                        <a:uFillTx/>
                        <a:latin typeface="Arial"/>
                      </a:rPr>
                      <a:t>Clean Combustibles Facilities</a:t>
                    </a:r>
                    <a:endParaRPr b="0" lang="en-US" sz="800" strike="noStrike" u="none">
                      <a:solidFill>
                        <a:srgbClr val="000000"/>
                      </a:solidFill>
                      <a:effectLst/>
                      <a:uFillTx/>
                      <a:latin typeface="Times New Roman"/>
                    </a:endParaRPr>
                  </a:p>
                </p:txBody>
              </p:sp>
              <p:grpSp>
                <p:nvGrpSpPr>
                  <p:cNvPr id="1580" name=""/>
                  <p:cNvGrpSpPr/>
                  <p:nvPr/>
                </p:nvGrpSpPr>
                <p:grpSpPr>
                  <a:xfrm>
                    <a:off x="3468600" y="5205960"/>
                    <a:ext cx="152280" cy="1118520"/>
                    <a:chOff x="3468600" y="5205960"/>
                    <a:chExt cx="152280" cy="1118520"/>
                  </a:xfrm>
                </p:grpSpPr>
                <p:sp>
                  <p:nvSpPr>
                    <p:cNvPr id="1581" name=""/>
                    <p:cNvSpPr/>
                    <p:nvPr/>
                  </p:nvSpPr>
                  <p:spPr>
                    <a:xfrm>
                      <a:off x="3583080" y="5284800"/>
                      <a:ext cx="9360" cy="1440"/>
                    </a:xfrm>
                    <a:prstGeom prst="line">
                      <a:avLst/>
                    </a:prstGeom>
                    <a:ln w="12600">
                      <a:solidFill>
                        <a:srgbClr val="ff0000"/>
                      </a:solidFill>
                      <a:miter/>
                    </a:ln>
                  </p:spPr>
                  <p:style>
                    <a:lnRef idx="0"/>
                    <a:fillRef idx="0"/>
                    <a:effectRef idx="0"/>
                    <a:fontRef idx="minor"/>
                  </p:style>
                  <p:txBody>
                    <a:bodyPr lIns="90000" rIns="90000" tIns="-45360" bIns="-45360" anchor="ctr">
                      <a:noAutofit/>
                    </a:bodyPr>
                    <a:p>
                      <a:endParaRPr b="0" lang="en-US" sz="2400" strike="noStrike" u="none">
                        <a:solidFill>
                          <a:srgbClr val="000000"/>
                        </a:solidFill>
                        <a:effectLst/>
                        <a:uFillTx/>
                        <a:latin typeface="Times New Roman"/>
                      </a:endParaRPr>
                    </a:p>
                  </p:txBody>
                </p:sp>
                <p:grpSp>
                  <p:nvGrpSpPr>
                    <p:cNvPr id="1582" name=""/>
                    <p:cNvGrpSpPr/>
                    <p:nvPr/>
                  </p:nvGrpSpPr>
                  <p:grpSpPr>
                    <a:xfrm>
                      <a:off x="3484080" y="5205960"/>
                      <a:ext cx="136800" cy="134640"/>
                      <a:chOff x="3484080" y="5205960"/>
                      <a:chExt cx="136800" cy="134640"/>
                    </a:xfrm>
                  </p:grpSpPr>
                  <p:sp>
                    <p:nvSpPr>
                      <p:cNvPr id="1583" name=""/>
                      <p:cNvSpPr/>
                      <p:nvPr/>
                    </p:nvSpPr>
                    <p:spPr>
                      <a:xfrm flipH="1">
                        <a:off x="3484080" y="5300640"/>
                        <a:ext cx="136440" cy="1440"/>
                      </a:xfrm>
                      <a:prstGeom prst="line">
                        <a:avLst/>
                      </a:prstGeom>
                      <a:ln w="12600">
                        <a:solidFill>
                          <a:srgbClr val="ff0000"/>
                        </a:solidFill>
                        <a:miter/>
                      </a:ln>
                    </p:spPr>
                    <p:style>
                      <a:lnRef idx="0"/>
                      <a:fillRef idx="0"/>
                      <a:effectRef idx="0"/>
                      <a:fontRef idx="minor"/>
                    </p:style>
                    <p:txBody>
                      <a:bodyPr lIns="90000" rIns="90000" tIns="-45360" bIns="-45360" anchor="ctr">
                        <a:noAutofit/>
                      </a:bodyPr>
                      <a:p>
                        <a:endParaRPr b="0" lang="en-US" sz="2400" strike="noStrike" u="none">
                          <a:solidFill>
                            <a:srgbClr val="000000"/>
                          </a:solidFill>
                          <a:effectLst/>
                          <a:uFillTx/>
                          <a:latin typeface="Times New Roman"/>
                        </a:endParaRPr>
                      </a:p>
                    </p:txBody>
                  </p:sp>
                  <p:sp>
                    <p:nvSpPr>
                      <p:cNvPr id="1584" name=""/>
                      <p:cNvSpPr/>
                      <p:nvPr/>
                    </p:nvSpPr>
                    <p:spPr>
                      <a:xfrm flipV="1">
                        <a:off x="3620880" y="5205960"/>
                        <a:ext cx="0" cy="134640"/>
                      </a:xfrm>
                      <a:prstGeom prst="line">
                        <a:avLst/>
                      </a:prstGeom>
                      <a:ln w="1260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sp>
                  <p:nvSpPr>
                    <p:cNvPr id="1585" name=""/>
                    <p:cNvSpPr/>
                    <p:nvPr/>
                  </p:nvSpPr>
                  <p:spPr>
                    <a:xfrm>
                      <a:off x="3468600" y="5376960"/>
                      <a:ext cx="128520" cy="68040"/>
                    </a:xfrm>
                    <a:custGeom>
                      <a:avLst/>
                      <a:gdLst/>
                      <a:ahLst/>
                      <a:rect l="l" t="t" r="r" b="b"/>
                      <a:pathLst>
                        <a:path w="81" h="43">
                          <a:moveTo>
                            <a:pt x="16" y="11"/>
                          </a:moveTo>
                          <a:lnTo>
                            <a:pt x="0" y="26"/>
                          </a:lnTo>
                          <a:lnTo>
                            <a:pt x="29" y="42"/>
                          </a:lnTo>
                          <a:lnTo>
                            <a:pt x="44" y="26"/>
                          </a:lnTo>
                          <a:lnTo>
                            <a:pt x="61" y="35"/>
                          </a:lnTo>
                          <a:lnTo>
                            <a:pt x="80" y="17"/>
                          </a:lnTo>
                          <a:lnTo>
                            <a:pt x="52" y="0"/>
                          </a:lnTo>
                          <a:lnTo>
                            <a:pt x="42" y="13"/>
                          </a:lnTo>
                          <a:lnTo>
                            <a:pt x="16" y="11"/>
                          </a:lnTo>
                        </a:path>
                      </a:pathLst>
                    </a:custGeom>
                    <a:solidFill>
                      <a:srgbClr val="00ff00"/>
                    </a:solidFill>
                    <a:ln w="0">
                      <a:noFill/>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1586" name=""/>
                    <p:cNvSpPr/>
                    <p:nvPr/>
                  </p:nvSpPr>
                  <p:spPr>
                    <a:xfrm>
                      <a:off x="3468600" y="5376960"/>
                      <a:ext cx="128520" cy="68040"/>
                    </a:xfrm>
                    <a:custGeom>
                      <a:avLst/>
                      <a:gdLst/>
                      <a:ahLst/>
                      <a:rect l="l" t="t" r="r" b="b"/>
                      <a:pathLst>
                        <a:path w="81" h="43">
                          <a:moveTo>
                            <a:pt x="16" y="11"/>
                          </a:moveTo>
                          <a:lnTo>
                            <a:pt x="0" y="26"/>
                          </a:lnTo>
                          <a:lnTo>
                            <a:pt x="29" y="42"/>
                          </a:lnTo>
                          <a:lnTo>
                            <a:pt x="44" y="26"/>
                          </a:lnTo>
                          <a:lnTo>
                            <a:pt x="61" y="35"/>
                          </a:lnTo>
                          <a:lnTo>
                            <a:pt x="80" y="17"/>
                          </a:lnTo>
                          <a:lnTo>
                            <a:pt x="52" y="0"/>
                          </a:lnTo>
                          <a:lnTo>
                            <a:pt x="42" y="13"/>
                          </a:lnTo>
                          <a:lnTo>
                            <a:pt x="16" y="11"/>
                          </a:lnTo>
                        </a:path>
                      </a:pathLst>
                    </a:custGeom>
                    <a:noFill/>
                    <a:ln cap="rnd" w="12600">
                      <a:solidFill>
                        <a:srgbClr val="000000"/>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1587" name=""/>
                    <p:cNvSpPr/>
                    <p:nvPr/>
                  </p:nvSpPr>
                  <p:spPr>
                    <a:xfrm>
                      <a:off x="3468600" y="5513400"/>
                      <a:ext cx="47520" cy="47160"/>
                    </a:xfrm>
                    <a:custGeom>
                      <a:avLst/>
                      <a:gdLst/>
                      <a:ahLst/>
                      <a:rect l="l" t="t" r="r" b="b"/>
                      <a:pathLst>
                        <a:path w="30" h="30">
                          <a:moveTo>
                            <a:pt x="15" y="29"/>
                          </a:moveTo>
                          <a:lnTo>
                            <a:pt x="17" y="29"/>
                          </a:lnTo>
                          <a:lnTo>
                            <a:pt x="20" y="27"/>
                          </a:lnTo>
                          <a:lnTo>
                            <a:pt x="22" y="25"/>
                          </a:lnTo>
                          <a:lnTo>
                            <a:pt x="25" y="24"/>
                          </a:lnTo>
                          <a:lnTo>
                            <a:pt x="27" y="22"/>
                          </a:lnTo>
                          <a:lnTo>
                            <a:pt x="27" y="20"/>
                          </a:lnTo>
                          <a:lnTo>
                            <a:pt x="29" y="16"/>
                          </a:lnTo>
                          <a:lnTo>
                            <a:pt x="29" y="15"/>
                          </a:lnTo>
                          <a:lnTo>
                            <a:pt x="29" y="11"/>
                          </a:lnTo>
                          <a:lnTo>
                            <a:pt x="27" y="9"/>
                          </a:lnTo>
                          <a:lnTo>
                            <a:pt x="27" y="5"/>
                          </a:lnTo>
                          <a:lnTo>
                            <a:pt x="25" y="4"/>
                          </a:lnTo>
                          <a:lnTo>
                            <a:pt x="22" y="2"/>
                          </a:lnTo>
                          <a:lnTo>
                            <a:pt x="20" y="2"/>
                          </a:lnTo>
                          <a:lnTo>
                            <a:pt x="17" y="0"/>
                          </a:lnTo>
                          <a:lnTo>
                            <a:pt x="15" y="0"/>
                          </a:lnTo>
                          <a:lnTo>
                            <a:pt x="11" y="0"/>
                          </a:lnTo>
                          <a:lnTo>
                            <a:pt x="10" y="2"/>
                          </a:lnTo>
                          <a:lnTo>
                            <a:pt x="6" y="2"/>
                          </a:lnTo>
                          <a:lnTo>
                            <a:pt x="4" y="4"/>
                          </a:lnTo>
                          <a:lnTo>
                            <a:pt x="3" y="5"/>
                          </a:lnTo>
                          <a:lnTo>
                            <a:pt x="3" y="9"/>
                          </a:lnTo>
                          <a:lnTo>
                            <a:pt x="0" y="11"/>
                          </a:lnTo>
                          <a:lnTo>
                            <a:pt x="0" y="15"/>
                          </a:lnTo>
                          <a:lnTo>
                            <a:pt x="0" y="16"/>
                          </a:lnTo>
                          <a:lnTo>
                            <a:pt x="3" y="20"/>
                          </a:lnTo>
                          <a:lnTo>
                            <a:pt x="3" y="22"/>
                          </a:lnTo>
                          <a:lnTo>
                            <a:pt x="4" y="24"/>
                          </a:lnTo>
                          <a:lnTo>
                            <a:pt x="6" y="25"/>
                          </a:lnTo>
                          <a:lnTo>
                            <a:pt x="10" y="27"/>
                          </a:lnTo>
                          <a:lnTo>
                            <a:pt x="11" y="29"/>
                          </a:lnTo>
                          <a:lnTo>
                            <a:pt x="15" y="29"/>
                          </a:lnTo>
                        </a:path>
                      </a:pathLst>
                    </a:custGeom>
                    <a:solidFill>
                      <a:srgbClr val="00ff00"/>
                    </a:solidFill>
                    <a:ln w="0">
                      <a:noFill/>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1588" name=""/>
                    <p:cNvSpPr/>
                    <p:nvPr/>
                  </p:nvSpPr>
                  <p:spPr>
                    <a:xfrm>
                      <a:off x="3468600" y="5513400"/>
                      <a:ext cx="47520" cy="47160"/>
                    </a:xfrm>
                    <a:custGeom>
                      <a:avLst/>
                      <a:gdLst/>
                      <a:ahLst/>
                      <a:rect l="l" t="t" r="r" b="b"/>
                      <a:pathLst>
                        <a:path w="30" h="30">
                          <a:moveTo>
                            <a:pt x="15" y="29"/>
                          </a:moveTo>
                          <a:lnTo>
                            <a:pt x="17" y="29"/>
                          </a:lnTo>
                          <a:lnTo>
                            <a:pt x="20" y="27"/>
                          </a:lnTo>
                          <a:lnTo>
                            <a:pt x="22" y="25"/>
                          </a:lnTo>
                          <a:lnTo>
                            <a:pt x="25" y="24"/>
                          </a:lnTo>
                          <a:lnTo>
                            <a:pt x="27" y="22"/>
                          </a:lnTo>
                          <a:lnTo>
                            <a:pt x="27" y="20"/>
                          </a:lnTo>
                          <a:lnTo>
                            <a:pt x="29" y="16"/>
                          </a:lnTo>
                          <a:lnTo>
                            <a:pt x="29" y="15"/>
                          </a:lnTo>
                          <a:lnTo>
                            <a:pt x="29" y="11"/>
                          </a:lnTo>
                          <a:lnTo>
                            <a:pt x="27" y="9"/>
                          </a:lnTo>
                          <a:lnTo>
                            <a:pt x="27" y="5"/>
                          </a:lnTo>
                          <a:lnTo>
                            <a:pt x="25" y="4"/>
                          </a:lnTo>
                          <a:lnTo>
                            <a:pt x="22" y="2"/>
                          </a:lnTo>
                          <a:lnTo>
                            <a:pt x="20" y="2"/>
                          </a:lnTo>
                          <a:lnTo>
                            <a:pt x="17" y="0"/>
                          </a:lnTo>
                          <a:lnTo>
                            <a:pt x="15" y="0"/>
                          </a:lnTo>
                          <a:lnTo>
                            <a:pt x="11" y="0"/>
                          </a:lnTo>
                          <a:lnTo>
                            <a:pt x="10" y="2"/>
                          </a:lnTo>
                          <a:lnTo>
                            <a:pt x="6" y="2"/>
                          </a:lnTo>
                          <a:lnTo>
                            <a:pt x="4" y="4"/>
                          </a:lnTo>
                          <a:lnTo>
                            <a:pt x="3" y="5"/>
                          </a:lnTo>
                          <a:lnTo>
                            <a:pt x="3" y="9"/>
                          </a:lnTo>
                          <a:lnTo>
                            <a:pt x="0" y="11"/>
                          </a:lnTo>
                          <a:lnTo>
                            <a:pt x="0" y="15"/>
                          </a:lnTo>
                          <a:lnTo>
                            <a:pt x="0" y="16"/>
                          </a:lnTo>
                          <a:lnTo>
                            <a:pt x="3" y="20"/>
                          </a:lnTo>
                          <a:lnTo>
                            <a:pt x="3" y="22"/>
                          </a:lnTo>
                          <a:lnTo>
                            <a:pt x="4" y="24"/>
                          </a:lnTo>
                          <a:lnTo>
                            <a:pt x="6" y="25"/>
                          </a:lnTo>
                          <a:lnTo>
                            <a:pt x="10" y="27"/>
                          </a:lnTo>
                          <a:lnTo>
                            <a:pt x="11" y="29"/>
                          </a:lnTo>
                          <a:lnTo>
                            <a:pt x="15" y="29"/>
                          </a:lnTo>
                        </a:path>
                      </a:pathLst>
                    </a:custGeom>
                    <a:noFill/>
                    <a:ln cap="rnd" w="12600">
                      <a:solidFill>
                        <a:srgbClr val="000000"/>
                      </a:solidFill>
                      <a:round/>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1589" name=""/>
                    <p:cNvSpPr/>
                    <p:nvPr/>
                  </p:nvSpPr>
                  <p:spPr>
                    <a:xfrm>
                      <a:off x="3468600" y="5637240"/>
                      <a:ext cx="60480" cy="50400"/>
                    </a:xfrm>
                    <a:custGeom>
                      <a:avLst/>
                      <a:gdLst/>
                      <a:ahLst/>
                      <a:rect l="l" t="t" r="r" b="b"/>
                      <a:pathLst>
                        <a:path w="38" h="32">
                          <a:moveTo>
                            <a:pt x="37" y="0"/>
                          </a:moveTo>
                          <a:lnTo>
                            <a:pt x="19" y="31"/>
                          </a:lnTo>
                          <a:lnTo>
                            <a:pt x="0" y="0"/>
                          </a:lnTo>
                          <a:lnTo>
                            <a:pt x="37" y="0"/>
                          </a:lnTo>
                        </a:path>
                      </a:pathLst>
                    </a:custGeom>
                    <a:solidFill>
                      <a:srgbClr val="4000ff"/>
                    </a:solidFill>
                    <a:ln w="0">
                      <a:noFill/>
                    </a:ln>
                  </p:spPr>
                  <p:style>
                    <a:lnRef idx="0"/>
                    <a:fillRef idx="0"/>
                    <a:effectRef idx="0"/>
                    <a:fontRef idx="minor"/>
                  </p:style>
                  <p:txBody>
                    <a:bodyPr lIns="90000" rIns="90000" tIns="3600" bIns="3600" anchor="t">
                      <a:noAutofit/>
                    </a:bodyPr>
                    <a:p>
                      <a:endParaRPr b="0" lang="en-US" sz="2400" strike="noStrike" u="none">
                        <a:solidFill>
                          <a:srgbClr val="000000"/>
                        </a:solidFill>
                        <a:effectLst/>
                        <a:uFillTx/>
                        <a:latin typeface="Times New Roman"/>
                      </a:endParaRPr>
                    </a:p>
                  </p:txBody>
                </p:sp>
                <p:sp>
                  <p:nvSpPr>
                    <p:cNvPr id="1590" name=""/>
                    <p:cNvSpPr/>
                    <p:nvPr/>
                  </p:nvSpPr>
                  <p:spPr>
                    <a:xfrm>
                      <a:off x="3468600" y="5637240"/>
                      <a:ext cx="60480" cy="50400"/>
                    </a:xfrm>
                    <a:custGeom>
                      <a:avLst/>
                      <a:gdLst/>
                      <a:ahLst/>
                      <a:rect l="l" t="t" r="r" b="b"/>
                      <a:pathLst>
                        <a:path w="38" h="32">
                          <a:moveTo>
                            <a:pt x="37" y="0"/>
                          </a:moveTo>
                          <a:lnTo>
                            <a:pt x="19" y="31"/>
                          </a:lnTo>
                          <a:lnTo>
                            <a:pt x="0" y="0"/>
                          </a:lnTo>
                          <a:lnTo>
                            <a:pt x="37" y="0"/>
                          </a:lnTo>
                        </a:path>
                      </a:pathLst>
                    </a:custGeom>
                    <a:noFill/>
                    <a:ln cap="rnd" w="12600">
                      <a:solidFill>
                        <a:srgbClr val="000000"/>
                      </a:solidFill>
                      <a:round/>
                    </a:ln>
                  </p:spPr>
                  <p:style>
                    <a:lnRef idx="0"/>
                    <a:fillRef idx="0"/>
                    <a:effectRef idx="0"/>
                    <a:fontRef idx="minor"/>
                  </p:style>
                  <p:txBody>
                    <a:bodyPr lIns="90000" rIns="90000" tIns="3600" bIns="3600" anchor="t">
                      <a:noAutofit/>
                    </a:bodyPr>
                    <a:p>
                      <a:endParaRPr b="0" lang="en-US" sz="2400" strike="noStrike" u="none">
                        <a:solidFill>
                          <a:srgbClr val="000000"/>
                        </a:solidFill>
                        <a:effectLst/>
                        <a:uFillTx/>
                        <a:latin typeface="Times New Roman"/>
                      </a:endParaRPr>
                    </a:p>
                  </p:txBody>
                </p:sp>
                <p:sp>
                  <p:nvSpPr>
                    <p:cNvPr id="1591" name=""/>
                    <p:cNvSpPr/>
                    <p:nvPr/>
                  </p:nvSpPr>
                  <p:spPr>
                    <a:xfrm>
                      <a:off x="3468600" y="5762880"/>
                      <a:ext cx="60480" cy="53280"/>
                    </a:xfrm>
                    <a:custGeom>
                      <a:avLst/>
                      <a:gdLst/>
                      <a:ahLst/>
                      <a:rect l="l" t="t" r="r" b="b"/>
                      <a:pathLst>
                        <a:path w="38" h="34">
                          <a:moveTo>
                            <a:pt x="0" y="33"/>
                          </a:moveTo>
                          <a:lnTo>
                            <a:pt x="19" y="0"/>
                          </a:lnTo>
                          <a:lnTo>
                            <a:pt x="37" y="33"/>
                          </a:lnTo>
                          <a:lnTo>
                            <a:pt x="0" y="33"/>
                          </a:lnTo>
                        </a:path>
                      </a:pathLst>
                    </a:custGeom>
                    <a:solidFill>
                      <a:srgbClr val="4000ff"/>
                    </a:solidFill>
                    <a:ln w="0">
                      <a:noFill/>
                    </a:ln>
                  </p:spPr>
                  <p:style>
                    <a:lnRef idx="0"/>
                    <a:fillRef idx="0"/>
                    <a:effectRef idx="0"/>
                    <a:fontRef idx="minor"/>
                  </p:style>
                  <p:txBody>
                    <a:bodyPr lIns="90000" rIns="90000" tIns="6480" bIns="6480" anchor="t">
                      <a:noAutofit/>
                    </a:bodyPr>
                    <a:p>
                      <a:endParaRPr b="0" lang="en-US" sz="2400" strike="noStrike" u="none">
                        <a:solidFill>
                          <a:srgbClr val="000000"/>
                        </a:solidFill>
                        <a:effectLst/>
                        <a:uFillTx/>
                        <a:latin typeface="Times New Roman"/>
                      </a:endParaRPr>
                    </a:p>
                  </p:txBody>
                </p:sp>
                <p:sp>
                  <p:nvSpPr>
                    <p:cNvPr id="1592" name=""/>
                    <p:cNvSpPr/>
                    <p:nvPr/>
                  </p:nvSpPr>
                  <p:spPr>
                    <a:xfrm>
                      <a:off x="3468600" y="5762880"/>
                      <a:ext cx="60480" cy="53280"/>
                    </a:xfrm>
                    <a:custGeom>
                      <a:avLst/>
                      <a:gdLst/>
                      <a:ahLst/>
                      <a:rect l="l" t="t" r="r" b="b"/>
                      <a:pathLst>
                        <a:path w="38" h="34">
                          <a:moveTo>
                            <a:pt x="0" y="33"/>
                          </a:moveTo>
                          <a:lnTo>
                            <a:pt x="19" y="0"/>
                          </a:lnTo>
                          <a:lnTo>
                            <a:pt x="37" y="33"/>
                          </a:lnTo>
                          <a:lnTo>
                            <a:pt x="0" y="33"/>
                          </a:lnTo>
                        </a:path>
                      </a:pathLst>
                    </a:custGeom>
                    <a:noFill/>
                    <a:ln cap="rnd" w="12600">
                      <a:solidFill>
                        <a:srgbClr val="000000"/>
                      </a:solidFill>
                      <a:round/>
                    </a:ln>
                  </p:spPr>
                  <p:style>
                    <a:lnRef idx="0"/>
                    <a:fillRef idx="0"/>
                    <a:effectRef idx="0"/>
                    <a:fontRef idx="minor"/>
                  </p:style>
                  <p:txBody>
                    <a:bodyPr lIns="90000" rIns="90000" tIns="6480" bIns="6480" anchor="t">
                      <a:noAutofit/>
                    </a:bodyPr>
                    <a:p>
                      <a:endParaRPr b="0" lang="en-US" sz="2400" strike="noStrike" u="none">
                        <a:solidFill>
                          <a:srgbClr val="000000"/>
                        </a:solidFill>
                        <a:effectLst/>
                        <a:uFillTx/>
                        <a:latin typeface="Times New Roman"/>
                      </a:endParaRPr>
                    </a:p>
                  </p:txBody>
                </p:sp>
                <p:sp>
                  <p:nvSpPr>
                    <p:cNvPr id="1593" name=""/>
                    <p:cNvSpPr/>
                    <p:nvPr/>
                  </p:nvSpPr>
                  <p:spPr>
                    <a:xfrm>
                      <a:off x="3468600" y="6153120"/>
                      <a:ext cx="60480" cy="29880"/>
                    </a:xfrm>
                    <a:custGeom>
                      <a:avLst/>
                      <a:gdLst/>
                      <a:ahLst/>
                      <a:rect l="l" t="t" r="r" b="b"/>
                      <a:pathLst>
                        <a:path w="38" h="19">
                          <a:moveTo>
                            <a:pt x="37" y="18"/>
                          </a:moveTo>
                          <a:lnTo>
                            <a:pt x="37" y="14"/>
                          </a:lnTo>
                          <a:lnTo>
                            <a:pt x="35" y="11"/>
                          </a:lnTo>
                          <a:lnTo>
                            <a:pt x="33" y="7"/>
                          </a:lnTo>
                          <a:lnTo>
                            <a:pt x="32" y="5"/>
                          </a:lnTo>
                          <a:lnTo>
                            <a:pt x="28" y="3"/>
                          </a:lnTo>
                          <a:lnTo>
                            <a:pt x="26" y="2"/>
                          </a:lnTo>
                          <a:lnTo>
                            <a:pt x="23" y="0"/>
                          </a:lnTo>
                          <a:lnTo>
                            <a:pt x="19" y="0"/>
                          </a:lnTo>
                          <a:lnTo>
                            <a:pt x="15" y="0"/>
                          </a:lnTo>
                          <a:lnTo>
                            <a:pt x="12" y="2"/>
                          </a:lnTo>
                          <a:lnTo>
                            <a:pt x="8" y="3"/>
                          </a:lnTo>
                          <a:lnTo>
                            <a:pt x="6" y="5"/>
                          </a:lnTo>
                          <a:lnTo>
                            <a:pt x="4" y="7"/>
                          </a:lnTo>
                          <a:lnTo>
                            <a:pt x="2" y="11"/>
                          </a:lnTo>
                          <a:lnTo>
                            <a:pt x="0" y="14"/>
                          </a:lnTo>
                          <a:lnTo>
                            <a:pt x="0" y="18"/>
                          </a:lnTo>
                          <a:lnTo>
                            <a:pt x="37" y="18"/>
                          </a:lnTo>
                        </a:path>
                      </a:pathLst>
                    </a:custGeom>
                    <a:solidFill>
                      <a:srgbClr val="00ff00"/>
                    </a:solid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1594" name=""/>
                    <p:cNvSpPr/>
                    <p:nvPr/>
                  </p:nvSpPr>
                  <p:spPr>
                    <a:xfrm>
                      <a:off x="3468600" y="6153120"/>
                      <a:ext cx="60480" cy="29880"/>
                    </a:xfrm>
                    <a:custGeom>
                      <a:avLst/>
                      <a:gdLst/>
                      <a:ahLst/>
                      <a:rect l="l" t="t" r="r" b="b"/>
                      <a:pathLst>
                        <a:path w="38" h="19">
                          <a:moveTo>
                            <a:pt x="37" y="18"/>
                          </a:moveTo>
                          <a:lnTo>
                            <a:pt x="37" y="14"/>
                          </a:lnTo>
                          <a:lnTo>
                            <a:pt x="35" y="11"/>
                          </a:lnTo>
                          <a:lnTo>
                            <a:pt x="33" y="7"/>
                          </a:lnTo>
                          <a:lnTo>
                            <a:pt x="32" y="5"/>
                          </a:lnTo>
                          <a:lnTo>
                            <a:pt x="28" y="3"/>
                          </a:lnTo>
                          <a:lnTo>
                            <a:pt x="26" y="2"/>
                          </a:lnTo>
                          <a:lnTo>
                            <a:pt x="23" y="0"/>
                          </a:lnTo>
                          <a:lnTo>
                            <a:pt x="19" y="0"/>
                          </a:lnTo>
                          <a:lnTo>
                            <a:pt x="15" y="0"/>
                          </a:lnTo>
                          <a:lnTo>
                            <a:pt x="12" y="2"/>
                          </a:lnTo>
                          <a:lnTo>
                            <a:pt x="8" y="3"/>
                          </a:lnTo>
                          <a:lnTo>
                            <a:pt x="6" y="5"/>
                          </a:lnTo>
                          <a:lnTo>
                            <a:pt x="4" y="7"/>
                          </a:lnTo>
                          <a:lnTo>
                            <a:pt x="2" y="11"/>
                          </a:lnTo>
                          <a:lnTo>
                            <a:pt x="0" y="14"/>
                          </a:lnTo>
                          <a:lnTo>
                            <a:pt x="0" y="18"/>
                          </a:lnTo>
                          <a:lnTo>
                            <a:pt x="37" y="18"/>
                          </a:lnTo>
                        </a:path>
                      </a:pathLst>
                    </a:custGeom>
                    <a:noFill/>
                    <a:ln cap="rnd" w="12600">
                      <a:solidFill>
                        <a:srgbClr val="000000"/>
                      </a:solidFill>
                      <a:round/>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1595" name=""/>
                    <p:cNvSpPr/>
                    <p:nvPr/>
                  </p:nvSpPr>
                  <p:spPr>
                    <a:xfrm>
                      <a:off x="3468600" y="5892840"/>
                      <a:ext cx="39600" cy="42480"/>
                    </a:xfrm>
                    <a:prstGeom prst="rect">
                      <a:avLst/>
                    </a:prstGeom>
                    <a:solidFill>
                      <a:srgbClr val="ffcc00"/>
                    </a:solidFill>
                    <a:ln w="0">
                      <a:noFill/>
                    </a:ln>
                  </p:spPr>
                  <p:style>
                    <a:lnRef idx="0"/>
                    <a:fillRef idx="0"/>
                    <a:effectRef idx="0"/>
                    <a:fontRef idx="minor"/>
                  </p:style>
                  <p:txBody>
                    <a:bodyPr wrap="none" lIns="90000" rIns="90000" tIns="-4320" bIns="-4320" anchor="ctr">
                      <a:noAutofit/>
                    </a:bodyPr>
                    <a:p>
                      <a:endParaRPr b="0" lang="en-US" sz="2400" strike="noStrike" u="none">
                        <a:solidFill>
                          <a:srgbClr val="000000"/>
                        </a:solidFill>
                        <a:effectLst/>
                        <a:uFillTx/>
                        <a:latin typeface="Times New Roman"/>
                      </a:endParaRPr>
                    </a:p>
                  </p:txBody>
                </p:sp>
                <p:sp>
                  <p:nvSpPr>
                    <p:cNvPr id="1596" name=""/>
                    <p:cNvSpPr/>
                    <p:nvPr/>
                  </p:nvSpPr>
                  <p:spPr>
                    <a:xfrm>
                      <a:off x="3468600" y="5899320"/>
                      <a:ext cx="27000" cy="29880"/>
                    </a:xfrm>
                    <a:prstGeom prst="rect">
                      <a:avLst/>
                    </a:prstGeom>
                    <a:noFill/>
                    <a:ln w="1260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Times New Roman"/>
                      </a:endParaRPr>
                    </a:p>
                  </p:txBody>
                </p:sp>
                <p:sp>
                  <p:nvSpPr>
                    <p:cNvPr id="1597" name=""/>
                    <p:cNvSpPr/>
                    <p:nvPr/>
                  </p:nvSpPr>
                  <p:spPr>
                    <a:xfrm>
                      <a:off x="3468600" y="6010200"/>
                      <a:ext cx="60480" cy="63360"/>
                    </a:xfrm>
                    <a:custGeom>
                      <a:avLst/>
                      <a:gdLst/>
                      <a:ahLst/>
                      <a:rect l="l" t="t" r="r" b="b"/>
                      <a:pathLst>
                        <a:path w="38" h="40">
                          <a:moveTo>
                            <a:pt x="19" y="39"/>
                          </a:moveTo>
                          <a:lnTo>
                            <a:pt x="37" y="19"/>
                          </a:lnTo>
                          <a:lnTo>
                            <a:pt x="19" y="0"/>
                          </a:lnTo>
                          <a:lnTo>
                            <a:pt x="0" y="19"/>
                          </a:lnTo>
                          <a:lnTo>
                            <a:pt x="19" y="39"/>
                          </a:lnTo>
                        </a:path>
                      </a:pathLst>
                    </a:custGeom>
                    <a:solidFill>
                      <a:srgbClr val="00ff00"/>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598" name=""/>
                    <p:cNvSpPr/>
                    <p:nvPr/>
                  </p:nvSpPr>
                  <p:spPr>
                    <a:xfrm>
                      <a:off x="3468600" y="6010200"/>
                      <a:ext cx="60480" cy="63360"/>
                    </a:xfrm>
                    <a:custGeom>
                      <a:avLst/>
                      <a:gdLst/>
                      <a:ahLst/>
                      <a:rect l="l" t="t" r="r" b="b"/>
                      <a:pathLst>
                        <a:path w="38" h="40">
                          <a:moveTo>
                            <a:pt x="19" y="39"/>
                          </a:moveTo>
                          <a:lnTo>
                            <a:pt x="37" y="19"/>
                          </a:lnTo>
                          <a:lnTo>
                            <a:pt x="19" y="0"/>
                          </a:lnTo>
                          <a:lnTo>
                            <a:pt x="0" y="19"/>
                          </a:lnTo>
                          <a:lnTo>
                            <a:pt x="19" y="39"/>
                          </a:lnTo>
                        </a:path>
                      </a:pathLst>
                    </a:custGeom>
                    <a:noFill/>
                    <a:ln cap="rnd" w="12600">
                      <a:solidFill>
                        <a:srgbClr val="000000"/>
                      </a:solidFill>
                      <a:round/>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599" name=""/>
                    <p:cNvSpPr/>
                    <p:nvPr/>
                  </p:nvSpPr>
                  <p:spPr>
                    <a:xfrm>
                      <a:off x="3468600" y="6276960"/>
                      <a:ext cx="47520" cy="47520"/>
                    </a:xfrm>
                    <a:custGeom>
                      <a:avLst/>
                      <a:gdLst/>
                      <a:ahLst/>
                      <a:rect l="l" t="t" r="r" b="b"/>
                      <a:pathLst>
                        <a:path w="30" h="30">
                          <a:moveTo>
                            <a:pt x="15" y="29"/>
                          </a:moveTo>
                          <a:lnTo>
                            <a:pt x="18" y="29"/>
                          </a:lnTo>
                          <a:lnTo>
                            <a:pt x="20" y="27"/>
                          </a:lnTo>
                          <a:lnTo>
                            <a:pt x="24" y="27"/>
                          </a:lnTo>
                          <a:lnTo>
                            <a:pt x="25" y="26"/>
                          </a:lnTo>
                          <a:lnTo>
                            <a:pt x="27" y="22"/>
                          </a:lnTo>
                          <a:lnTo>
                            <a:pt x="27" y="20"/>
                          </a:lnTo>
                          <a:lnTo>
                            <a:pt x="29" y="18"/>
                          </a:lnTo>
                          <a:lnTo>
                            <a:pt x="29" y="15"/>
                          </a:lnTo>
                          <a:lnTo>
                            <a:pt x="29" y="11"/>
                          </a:lnTo>
                          <a:lnTo>
                            <a:pt x="27" y="9"/>
                          </a:lnTo>
                          <a:lnTo>
                            <a:pt x="27" y="7"/>
                          </a:lnTo>
                          <a:lnTo>
                            <a:pt x="25" y="4"/>
                          </a:lnTo>
                          <a:lnTo>
                            <a:pt x="24" y="2"/>
                          </a:lnTo>
                          <a:lnTo>
                            <a:pt x="20" y="2"/>
                          </a:lnTo>
                          <a:lnTo>
                            <a:pt x="18" y="0"/>
                          </a:lnTo>
                          <a:lnTo>
                            <a:pt x="15" y="0"/>
                          </a:lnTo>
                          <a:lnTo>
                            <a:pt x="13" y="0"/>
                          </a:lnTo>
                          <a:lnTo>
                            <a:pt x="9" y="2"/>
                          </a:lnTo>
                          <a:lnTo>
                            <a:pt x="7" y="2"/>
                          </a:lnTo>
                          <a:lnTo>
                            <a:pt x="5" y="4"/>
                          </a:lnTo>
                          <a:lnTo>
                            <a:pt x="4" y="7"/>
                          </a:lnTo>
                          <a:lnTo>
                            <a:pt x="2" y="9"/>
                          </a:lnTo>
                          <a:lnTo>
                            <a:pt x="2" y="11"/>
                          </a:lnTo>
                          <a:lnTo>
                            <a:pt x="0" y="15"/>
                          </a:lnTo>
                          <a:lnTo>
                            <a:pt x="2" y="18"/>
                          </a:lnTo>
                          <a:lnTo>
                            <a:pt x="2" y="20"/>
                          </a:lnTo>
                          <a:lnTo>
                            <a:pt x="4" y="22"/>
                          </a:lnTo>
                          <a:lnTo>
                            <a:pt x="5" y="26"/>
                          </a:lnTo>
                          <a:lnTo>
                            <a:pt x="7" y="27"/>
                          </a:lnTo>
                          <a:lnTo>
                            <a:pt x="9" y="27"/>
                          </a:lnTo>
                          <a:lnTo>
                            <a:pt x="13" y="29"/>
                          </a:lnTo>
                          <a:lnTo>
                            <a:pt x="15" y="29"/>
                          </a:lnTo>
                        </a:path>
                      </a:pathLst>
                    </a:custGeom>
                    <a:solidFill>
                      <a:srgbClr val="ffff00"/>
                    </a:solidFill>
                    <a:ln w="0">
                      <a:noFill/>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sp>
                  <p:nvSpPr>
                    <p:cNvPr id="1600" name=""/>
                    <p:cNvSpPr/>
                    <p:nvPr/>
                  </p:nvSpPr>
                  <p:spPr>
                    <a:xfrm>
                      <a:off x="3468600" y="6276960"/>
                      <a:ext cx="47520" cy="47520"/>
                    </a:xfrm>
                    <a:custGeom>
                      <a:avLst/>
                      <a:gdLst/>
                      <a:ahLst/>
                      <a:rect l="l" t="t" r="r" b="b"/>
                      <a:pathLst>
                        <a:path w="30" h="30">
                          <a:moveTo>
                            <a:pt x="15" y="29"/>
                          </a:moveTo>
                          <a:lnTo>
                            <a:pt x="18" y="29"/>
                          </a:lnTo>
                          <a:lnTo>
                            <a:pt x="20" y="27"/>
                          </a:lnTo>
                          <a:lnTo>
                            <a:pt x="24" y="27"/>
                          </a:lnTo>
                          <a:lnTo>
                            <a:pt x="25" y="26"/>
                          </a:lnTo>
                          <a:lnTo>
                            <a:pt x="27" y="22"/>
                          </a:lnTo>
                          <a:lnTo>
                            <a:pt x="27" y="20"/>
                          </a:lnTo>
                          <a:lnTo>
                            <a:pt x="29" y="18"/>
                          </a:lnTo>
                          <a:lnTo>
                            <a:pt x="29" y="15"/>
                          </a:lnTo>
                          <a:lnTo>
                            <a:pt x="29" y="11"/>
                          </a:lnTo>
                          <a:lnTo>
                            <a:pt x="27" y="9"/>
                          </a:lnTo>
                          <a:lnTo>
                            <a:pt x="27" y="7"/>
                          </a:lnTo>
                          <a:lnTo>
                            <a:pt x="25" y="4"/>
                          </a:lnTo>
                          <a:lnTo>
                            <a:pt x="24" y="2"/>
                          </a:lnTo>
                          <a:lnTo>
                            <a:pt x="20" y="2"/>
                          </a:lnTo>
                          <a:lnTo>
                            <a:pt x="18" y="0"/>
                          </a:lnTo>
                          <a:lnTo>
                            <a:pt x="15" y="0"/>
                          </a:lnTo>
                          <a:lnTo>
                            <a:pt x="13" y="0"/>
                          </a:lnTo>
                          <a:lnTo>
                            <a:pt x="9" y="2"/>
                          </a:lnTo>
                          <a:lnTo>
                            <a:pt x="7" y="2"/>
                          </a:lnTo>
                          <a:lnTo>
                            <a:pt x="5" y="4"/>
                          </a:lnTo>
                          <a:lnTo>
                            <a:pt x="4" y="7"/>
                          </a:lnTo>
                          <a:lnTo>
                            <a:pt x="2" y="9"/>
                          </a:lnTo>
                          <a:lnTo>
                            <a:pt x="2" y="11"/>
                          </a:lnTo>
                          <a:lnTo>
                            <a:pt x="0" y="15"/>
                          </a:lnTo>
                          <a:lnTo>
                            <a:pt x="2" y="18"/>
                          </a:lnTo>
                          <a:lnTo>
                            <a:pt x="2" y="20"/>
                          </a:lnTo>
                          <a:lnTo>
                            <a:pt x="4" y="22"/>
                          </a:lnTo>
                          <a:lnTo>
                            <a:pt x="5" y="26"/>
                          </a:lnTo>
                          <a:lnTo>
                            <a:pt x="7" y="27"/>
                          </a:lnTo>
                          <a:lnTo>
                            <a:pt x="9" y="27"/>
                          </a:lnTo>
                          <a:lnTo>
                            <a:pt x="13" y="29"/>
                          </a:lnTo>
                          <a:lnTo>
                            <a:pt x="15" y="29"/>
                          </a:lnTo>
                        </a:path>
                      </a:pathLst>
                    </a:custGeom>
                    <a:noFill/>
                    <a:ln cap="rnd" w="12600">
                      <a:solidFill>
                        <a:srgbClr val="000000"/>
                      </a:solidFill>
                      <a:round/>
                    </a:ln>
                  </p:spPr>
                  <p:style>
                    <a:lnRef idx="0"/>
                    <a:fillRef idx="0"/>
                    <a:effectRef idx="0"/>
                    <a:fontRef idx="minor"/>
                  </p:style>
                  <p:txBody>
                    <a:bodyPr lIns="90000" rIns="90000" tIns="720" bIns="720" anchor="t">
                      <a:noAutofit/>
                    </a:bodyPr>
                    <a:p>
                      <a:endParaRPr b="0" lang="en-US" sz="2400" strike="noStrike" u="none">
                        <a:solidFill>
                          <a:srgbClr val="000000"/>
                        </a:solidFill>
                        <a:effectLst/>
                        <a:uFillTx/>
                        <a:latin typeface="Times New Roman"/>
                      </a:endParaRPr>
                    </a:p>
                  </p:txBody>
                </p:sp>
              </p:grpSp>
              <p:sp>
                <p:nvSpPr>
                  <p:cNvPr id="1601" name=""/>
                  <p:cNvSpPr/>
                  <p:nvPr/>
                </p:nvSpPr>
                <p:spPr>
                  <a:xfrm>
                    <a:off x="3687840" y="6223320"/>
                    <a:ext cx="2559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s-ES" sz="800" strike="noStrike" u="none">
                        <a:solidFill>
                          <a:srgbClr val="000066"/>
                        </a:solidFill>
                        <a:effectLst/>
                        <a:uFillTx/>
                        <a:latin typeface="Arial"/>
                      </a:rPr>
                      <a:t>Other</a:t>
                    </a:r>
                    <a:endParaRPr b="0" lang="en-US" sz="800" strike="noStrike" u="none">
                      <a:solidFill>
                        <a:srgbClr val="000000"/>
                      </a:solidFill>
                      <a:effectLst/>
                      <a:uFillTx/>
                      <a:latin typeface="Times New Roman"/>
                    </a:endParaRPr>
                  </a:p>
                </p:txBody>
              </p:sp>
              <p:sp>
                <p:nvSpPr>
                  <p:cNvPr id="1602" name=""/>
                  <p:cNvSpPr/>
                  <p:nvPr/>
                </p:nvSpPr>
                <p:spPr>
                  <a:xfrm>
                    <a:off x="5905440" y="5725080"/>
                    <a:ext cx="2617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s-ES" sz="800" strike="noStrike" u="none">
                        <a:solidFill>
                          <a:srgbClr val="000066"/>
                        </a:solidFill>
                        <a:effectLst/>
                        <a:uFillTx/>
                        <a:latin typeface="Arial"/>
                      </a:rPr>
                      <a:t>E &amp; P</a:t>
                    </a:r>
                    <a:endParaRPr b="0" lang="en-US" sz="800" strike="noStrike" u="none">
                      <a:solidFill>
                        <a:srgbClr val="000000"/>
                      </a:solidFill>
                      <a:effectLst/>
                      <a:uFillTx/>
                      <a:latin typeface="Times New Roman"/>
                    </a:endParaRPr>
                  </a:p>
                </p:txBody>
              </p:sp>
              <p:sp>
                <p:nvSpPr>
                  <p:cNvPr id="1603" name=""/>
                  <p:cNvSpPr/>
                  <p:nvPr/>
                </p:nvSpPr>
                <p:spPr>
                  <a:xfrm>
                    <a:off x="5905080" y="5220000"/>
                    <a:ext cx="41508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s-ES" sz="800" strike="noStrike" u="none">
                        <a:solidFill>
                          <a:srgbClr val="000066"/>
                        </a:solidFill>
                        <a:effectLst/>
                        <a:uFillTx/>
                        <a:latin typeface="Arial"/>
                      </a:rPr>
                      <a:t>Pipelines</a:t>
                    </a:r>
                    <a:endParaRPr b="0" lang="en-US" sz="800" strike="noStrike" u="none">
                      <a:solidFill>
                        <a:srgbClr val="000000"/>
                      </a:solidFill>
                      <a:effectLst/>
                      <a:uFillTx/>
                      <a:latin typeface="Times New Roman"/>
                    </a:endParaRPr>
                  </a:p>
                </p:txBody>
              </p:sp>
              <p:sp>
                <p:nvSpPr>
                  <p:cNvPr id="1604" name=""/>
                  <p:cNvSpPr/>
                  <p:nvPr/>
                </p:nvSpPr>
                <p:spPr>
                  <a:xfrm>
                    <a:off x="5905440" y="5337720"/>
                    <a:ext cx="63648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s-ES" sz="800" strike="noStrike" u="none">
                        <a:solidFill>
                          <a:srgbClr val="000066"/>
                        </a:solidFill>
                        <a:effectLst/>
                        <a:uFillTx/>
                        <a:latin typeface="Arial"/>
                      </a:rPr>
                      <a:t>Power PLants</a:t>
                    </a:r>
                    <a:endParaRPr b="0" lang="en-US" sz="800" strike="noStrike" u="none">
                      <a:solidFill>
                        <a:srgbClr val="000000"/>
                      </a:solidFill>
                      <a:effectLst/>
                      <a:uFillTx/>
                      <a:latin typeface="Times New Roman"/>
                    </a:endParaRPr>
                  </a:p>
                </p:txBody>
              </p:sp>
              <p:sp>
                <p:nvSpPr>
                  <p:cNvPr id="1605" name=""/>
                  <p:cNvSpPr/>
                  <p:nvPr/>
                </p:nvSpPr>
                <p:spPr>
                  <a:xfrm>
                    <a:off x="5905080" y="5469480"/>
                    <a:ext cx="70452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s-ES" sz="800" strike="noStrike" u="none">
                        <a:solidFill>
                          <a:srgbClr val="000066"/>
                        </a:solidFill>
                        <a:effectLst/>
                        <a:uFillTx/>
                        <a:latin typeface="Arial"/>
                      </a:rPr>
                      <a:t>Methane (Coal)</a:t>
                    </a:r>
                    <a:endParaRPr b="0" lang="en-US" sz="800" strike="noStrike" u="none">
                      <a:solidFill>
                        <a:srgbClr val="000000"/>
                      </a:solidFill>
                      <a:effectLst/>
                      <a:uFillTx/>
                      <a:latin typeface="Times New Roman"/>
                    </a:endParaRPr>
                  </a:p>
                </p:txBody>
              </p:sp>
              <p:grpSp>
                <p:nvGrpSpPr>
                  <p:cNvPr id="1606" name=""/>
                  <p:cNvGrpSpPr/>
                  <p:nvPr/>
                </p:nvGrpSpPr>
                <p:grpSpPr>
                  <a:xfrm>
                    <a:off x="5638680" y="5213880"/>
                    <a:ext cx="139680" cy="744840"/>
                    <a:chOff x="5638680" y="5213880"/>
                    <a:chExt cx="139680" cy="744840"/>
                  </a:xfrm>
                </p:grpSpPr>
                <p:sp>
                  <p:nvSpPr>
                    <p:cNvPr id="1607" name=""/>
                    <p:cNvSpPr/>
                    <p:nvPr/>
                  </p:nvSpPr>
                  <p:spPr>
                    <a:xfrm>
                      <a:off x="5638680" y="5313600"/>
                      <a:ext cx="9720" cy="1080"/>
                    </a:xfrm>
                    <a:prstGeom prst="line">
                      <a:avLst/>
                    </a:prstGeom>
                    <a:ln w="12600">
                      <a:solidFill>
                        <a:srgbClr val="4000ff"/>
                      </a:solidFill>
                      <a:miter/>
                    </a:ln>
                  </p:spPr>
                  <p:style>
                    <a:lnRef idx="0"/>
                    <a:fillRef idx="0"/>
                    <a:effectRef idx="0"/>
                    <a:fontRef idx="minor"/>
                  </p:style>
                  <p:txBody>
                    <a:bodyPr lIns="90000" rIns="90000" tIns="-45720" bIns="-45720" anchor="ctr">
                      <a:noAutofit/>
                    </a:bodyPr>
                    <a:p>
                      <a:endParaRPr b="0" lang="en-US" sz="2400" strike="noStrike" u="none">
                        <a:solidFill>
                          <a:srgbClr val="000000"/>
                        </a:solidFill>
                        <a:effectLst/>
                        <a:uFillTx/>
                        <a:latin typeface="Times New Roman"/>
                      </a:endParaRPr>
                    </a:p>
                  </p:txBody>
                </p:sp>
                <p:grpSp>
                  <p:nvGrpSpPr>
                    <p:cNvPr id="1608" name=""/>
                    <p:cNvGrpSpPr/>
                    <p:nvPr/>
                  </p:nvGrpSpPr>
                  <p:grpSpPr>
                    <a:xfrm>
                      <a:off x="5638680" y="5213880"/>
                      <a:ext cx="139680" cy="134640"/>
                      <a:chOff x="5638680" y="5213880"/>
                      <a:chExt cx="139680" cy="134640"/>
                    </a:xfrm>
                  </p:grpSpPr>
                  <p:sp>
                    <p:nvSpPr>
                      <p:cNvPr id="1609" name=""/>
                      <p:cNvSpPr/>
                      <p:nvPr/>
                    </p:nvSpPr>
                    <p:spPr>
                      <a:xfrm flipH="1">
                        <a:off x="5638680" y="5307480"/>
                        <a:ext cx="139680" cy="1080"/>
                      </a:xfrm>
                      <a:prstGeom prst="line">
                        <a:avLst/>
                      </a:prstGeom>
                      <a:ln w="12600">
                        <a:solidFill>
                          <a:srgbClr val="4000ff"/>
                        </a:solidFill>
                        <a:miter/>
                      </a:ln>
                    </p:spPr>
                    <p:style>
                      <a:lnRef idx="0"/>
                      <a:fillRef idx="0"/>
                      <a:effectRef idx="0"/>
                      <a:fontRef idx="minor"/>
                    </p:style>
                    <p:txBody>
                      <a:bodyPr lIns="90000" rIns="90000" tIns="-45720" bIns="-45720" anchor="ctr">
                        <a:noAutofit/>
                      </a:bodyPr>
                      <a:p>
                        <a:endParaRPr b="0" lang="en-US" sz="2400" strike="noStrike" u="none">
                          <a:solidFill>
                            <a:srgbClr val="000000"/>
                          </a:solidFill>
                          <a:effectLst/>
                          <a:uFillTx/>
                          <a:latin typeface="Times New Roman"/>
                        </a:endParaRPr>
                      </a:p>
                    </p:txBody>
                  </p:sp>
                  <p:sp>
                    <p:nvSpPr>
                      <p:cNvPr id="1610" name=""/>
                      <p:cNvSpPr/>
                      <p:nvPr/>
                    </p:nvSpPr>
                    <p:spPr>
                      <a:xfrm flipV="1">
                        <a:off x="5778360" y="5213880"/>
                        <a:ext cx="0" cy="134640"/>
                      </a:xfrm>
                      <a:prstGeom prst="line">
                        <a:avLst/>
                      </a:prstGeom>
                      <a:ln w="12600">
                        <a:solidFill>
                          <a:srgbClr val="4000ff"/>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grpSp>
                <p:grpSp>
                  <p:nvGrpSpPr>
                    <p:cNvPr id="1611" name=""/>
                    <p:cNvGrpSpPr/>
                    <p:nvPr/>
                  </p:nvGrpSpPr>
                  <p:grpSpPr>
                    <a:xfrm>
                      <a:off x="5638680" y="5380200"/>
                      <a:ext cx="47520" cy="51480"/>
                      <a:chOff x="5638680" y="5380200"/>
                      <a:chExt cx="47520" cy="51480"/>
                    </a:xfrm>
                  </p:grpSpPr>
                  <p:sp>
                    <p:nvSpPr>
                      <p:cNvPr id="1612" name=""/>
                      <p:cNvSpPr/>
                      <p:nvPr/>
                    </p:nvSpPr>
                    <p:spPr>
                      <a:xfrm>
                        <a:off x="5638680" y="5380200"/>
                        <a:ext cx="47520" cy="46800"/>
                      </a:xfrm>
                      <a:custGeom>
                        <a:avLst/>
                        <a:gdLst/>
                        <a:ahLst/>
                        <a:rect l="l" t="t" r="r" b="b"/>
                        <a:pathLst>
                          <a:path w="30" h="30">
                            <a:moveTo>
                              <a:pt x="15" y="29"/>
                            </a:moveTo>
                            <a:lnTo>
                              <a:pt x="18" y="29"/>
                            </a:lnTo>
                            <a:lnTo>
                              <a:pt x="20" y="27"/>
                            </a:lnTo>
                            <a:lnTo>
                              <a:pt x="24" y="25"/>
                            </a:lnTo>
                            <a:lnTo>
                              <a:pt x="25" y="23"/>
                            </a:lnTo>
                            <a:lnTo>
                              <a:pt x="27" y="21"/>
                            </a:lnTo>
                            <a:lnTo>
                              <a:pt x="27" y="20"/>
                            </a:lnTo>
                            <a:lnTo>
                              <a:pt x="29" y="16"/>
                            </a:lnTo>
                            <a:lnTo>
                              <a:pt x="29" y="14"/>
                            </a:lnTo>
                            <a:lnTo>
                              <a:pt x="29" y="11"/>
                            </a:lnTo>
                            <a:lnTo>
                              <a:pt x="27" y="9"/>
                            </a:lnTo>
                            <a:lnTo>
                              <a:pt x="27" y="5"/>
                            </a:lnTo>
                            <a:lnTo>
                              <a:pt x="25" y="3"/>
                            </a:lnTo>
                            <a:lnTo>
                              <a:pt x="24" y="1"/>
                            </a:lnTo>
                            <a:lnTo>
                              <a:pt x="20" y="0"/>
                            </a:lnTo>
                            <a:lnTo>
                              <a:pt x="18" y="0"/>
                            </a:lnTo>
                            <a:lnTo>
                              <a:pt x="15" y="0"/>
                            </a:lnTo>
                            <a:lnTo>
                              <a:pt x="11" y="0"/>
                            </a:lnTo>
                            <a:lnTo>
                              <a:pt x="9" y="0"/>
                            </a:lnTo>
                            <a:lnTo>
                              <a:pt x="7" y="1"/>
                            </a:lnTo>
                            <a:lnTo>
                              <a:pt x="4" y="3"/>
                            </a:lnTo>
                            <a:lnTo>
                              <a:pt x="4" y="5"/>
                            </a:lnTo>
                            <a:lnTo>
                              <a:pt x="2" y="9"/>
                            </a:lnTo>
                            <a:lnTo>
                              <a:pt x="0" y="11"/>
                            </a:lnTo>
                            <a:lnTo>
                              <a:pt x="0" y="14"/>
                            </a:lnTo>
                            <a:lnTo>
                              <a:pt x="0" y="16"/>
                            </a:lnTo>
                            <a:lnTo>
                              <a:pt x="2" y="20"/>
                            </a:lnTo>
                            <a:lnTo>
                              <a:pt x="4" y="21"/>
                            </a:lnTo>
                            <a:lnTo>
                              <a:pt x="4" y="23"/>
                            </a:lnTo>
                            <a:lnTo>
                              <a:pt x="7" y="25"/>
                            </a:lnTo>
                            <a:lnTo>
                              <a:pt x="9" y="27"/>
                            </a:lnTo>
                            <a:lnTo>
                              <a:pt x="11" y="29"/>
                            </a:lnTo>
                            <a:lnTo>
                              <a:pt x="15" y="29"/>
                            </a:lnTo>
                          </a:path>
                        </a:pathLst>
                      </a:custGeom>
                      <a:solidFill>
                        <a:srgbClr val="4000ff"/>
                      </a:solidFill>
                      <a:ln w="0">
                        <a:noFill/>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1613" name=""/>
                      <p:cNvSpPr/>
                      <p:nvPr/>
                    </p:nvSpPr>
                    <p:spPr>
                      <a:xfrm>
                        <a:off x="5638680" y="5384520"/>
                        <a:ext cx="47520" cy="47160"/>
                      </a:xfrm>
                      <a:custGeom>
                        <a:avLst/>
                        <a:gdLst/>
                        <a:ahLst/>
                        <a:rect l="l" t="t" r="r" b="b"/>
                        <a:pathLst>
                          <a:path w="30" h="30">
                            <a:moveTo>
                              <a:pt x="15" y="29"/>
                            </a:moveTo>
                            <a:lnTo>
                              <a:pt x="18" y="29"/>
                            </a:lnTo>
                            <a:lnTo>
                              <a:pt x="20" y="27"/>
                            </a:lnTo>
                            <a:lnTo>
                              <a:pt x="24" y="25"/>
                            </a:lnTo>
                            <a:lnTo>
                              <a:pt x="25" y="23"/>
                            </a:lnTo>
                            <a:lnTo>
                              <a:pt x="27" y="21"/>
                            </a:lnTo>
                            <a:lnTo>
                              <a:pt x="27" y="20"/>
                            </a:lnTo>
                            <a:lnTo>
                              <a:pt x="29" y="16"/>
                            </a:lnTo>
                            <a:lnTo>
                              <a:pt x="29" y="14"/>
                            </a:lnTo>
                            <a:lnTo>
                              <a:pt x="29" y="11"/>
                            </a:lnTo>
                            <a:lnTo>
                              <a:pt x="27" y="9"/>
                            </a:lnTo>
                            <a:lnTo>
                              <a:pt x="27" y="5"/>
                            </a:lnTo>
                            <a:lnTo>
                              <a:pt x="25" y="3"/>
                            </a:lnTo>
                            <a:lnTo>
                              <a:pt x="24" y="1"/>
                            </a:lnTo>
                            <a:lnTo>
                              <a:pt x="20" y="0"/>
                            </a:lnTo>
                            <a:lnTo>
                              <a:pt x="18" y="0"/>
                            </a:lnTo>
                            <a:lnTo>
                              <a:pt x="15" y="0"/>
                            </a:lnTo>
                            <a:lnTo>
                              <a:pt x="11" y="0"/>
                            </a:lnTo>
                            <a:lnTo>
                              <a:pt x="9" y="0"/>
                            </a:lnTo>
                            <a:lnTo>
                              <a:pt x="7" y="1"/>
                            </a:lnTo>
                            <a:lnTo>
                              <a:pt x="4" y="3"/>
                            </a:lnTo>
                            <a:lnTo>
                              <a:pt x="4" y="5"/>
                            </a:lnTo>
                            <a:lnTo>
                              <a:pt x="2" y="9"/>
                            </a:lnTo>
                            <a:lnTo>
                              <a:pt x="0" y="11"/>
                            </a:lnTo>
                            <a:lnTo>
                              <a:pt x="0" y="14"/>
                            </a:lnTo>
                            <a:lnTo>
                              <a:pt x="0" y="16"/>
                            </a:lnTo>
                            <a:lnTo>
                              <a:pt x="2" y="20"/>
                            </a:lnTo>
                            <a:lnTo>
                              <a:pt x="4" y="21"/>
                            </a:lnTo>
                            <a:lnTo>
                              <a:pt x="4" y="23"/>
                            </a:lnTo>
                            <a:lnTo>
                              <a:pt x="7" y="25"/>
                            </a:lnTo>
                            <a:lnTo>
                              <a:pt x="9" y="27"/>
                            </a:lnTo>
                            <a:lnTo>
                              <a:pt x="11" y="29"/>
                            </a:lnTo>
                            <a:lnTo>
                              <a:pt x="15" y="29"/>
                            </a:lnTo>
                          </a:path>
                        </a:pathLst>
                      </a:custGeom>
                      <a:noFill/>
                      <a:ln cap="rnd" w="12600">
                        <a:solidFill>
                          <a:srgbClr val="000000"/>
                        </a:solidFill>
                        <a:round/>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grpSp>
                <p:grpSp>
                  <p:nvGrpSpPr>
                    <p:cNvPr id="1614" name=""/>
                    <p:cNvGrpSpPr/>
                    <p:nvPr/>
                  </p:nvGrpSpPr>
                  <p:grpSpPr>
                    <a:xfrm>
                      <a:off x="5638680" y="5504040"/>
                      <a:ext cx="58680" cy="454680"/>
                      <a:chOff x="5638680" y="5504040"/>
                      <a:chExt cx="58680" cy="454680"/>
                    </a:xfrm>
                  </p:grpSpPr>
                  <p:sp>
                    <p:nvSpPr>
                      <p:cNvPr id="1615" name=""/>
                      <p:cNvSpPr/>
                      <p:nvPr/>
                    </p:nvSpPr>
                    <p:spPr>
                      <a:xfrm>
                        <a:off x="5638680" y="5767200"/>
                        <a:ext cx="47520" cy="43920"/>
                      </a:xfrm>
                      <a:custGeom>
                        <a:avLst/>
                        <a:gdLst/>
                        <a:ahLst/>
                        <a:rect l="l" t="t" r="r" b="b"/>
                        <a:pathLst>
                          <a:path w="30" h="28">
                            <a:moveTo>
                              <a:pt x="0" y="18"/>
                            </a:moveTo>
                            <a:lnTo>
                              <a:pt x="0" y="9"/>
                            </a:lnTo>
                            <a:lnTo>
                              <a:pt x="11" y="9"/>
                            </a:lnTo>
                            <a:lnTo>
                              <a:pt x="11" y="0"/>
                            </a:lnTo>
                            <a:lnTo>
                              <a:pt x="20" y="0"/>
                            </a:lnTo>
                            <a:lnTo>
                              <a:pt x="20" y="9"/>
                            </a:lnTo>
                            <a:lnTo>
                              <a:pt x="29" y="9"/>
                            </a:lnTo>
                            <a:lnTo>
                              <a:pt x="29" y="18"/>
                            </a:lnTo>
                            <a:lnTo>
                              <a:pt x="20" y="18"/>
                            </a:lnTo>
                            <a:lnTo>
                              <a:pt x="20" y="27"/>
                            </a:lnTo>
                            <a:lnTo>
                              <a:pt x="11" y="27"/>
                            </a:lnTo>
                            <a:lnTo>
                              <a:pt x="11" y="18"/>
                            </a:lnTo>
                            <a:lnTo>
                              <a:pt x="0" y="18"/>
                            </a:lnTo>
                          </a:path>
                        </a:pathLst>
                      </a:custGeom>
                      <a:solidFill>
                        <a:srgbClr val="ff0000"/>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1616" name=""/>
                      <p:cNvSpPr/>
                      <p:nvPr/>
                    </p:nvSpPr>
                    <p:spPr>
                      <a:xfrm>
                        <a:off x="5638680" y="5767200"/>
                        <a:ext cx="47520" cy="43920"/>
                      </a:xfrm>
                      <a:custGeom>
                        <a:avLst/>
                        <a:gdLst/>
                        <a:ahLst/>
                        <a:rect l="l" t="t" r="r" b="b"/>
                        <a:pathLst>
                          <a:path w="30" h="28">
                            <a:moveTo>
                              <a:pt x="0" y="18"/>
                            </a:moveTo>
                            <a:lnTo>
                              <a:pt x="0" y="9"/>
                            </a:lnTo>
                            <a:lnTo>
                              <a:pt x="11" y="9"/>
                            </a:lnTo>
                            <a:lnTo>
                              <a:pt x="11" y="0"/>
                            </a:lnTo>
                            <a:lnTo>
                              <a:pt x="20" y="0"/>
                            </a:lnTo>
                            <a:lnTo>
                              <a:pt x="20" y="9"/>
                            </a:lnTo>
                            <a:lnTo>
                              <a:pt x="29" y="9"/>
                            </a:lnTo>
                            <a:lnTo>
                              <a:pt x="29" y="18"/>
                            </a:lnTo>
                            <a:lnTo>
                              <a:pt x="20" y="18"/>
                            </a:lnTo>
                            <a:lnTo>
                              <a:pt x="20" y="27"/>
                            </a:lnTo>
                            <a:lnTo>
                              <a:pt x="11" y="27"/>
                            </a:lnTo>
                            <a:lnTo>
                              <a:pt x="11" y="18"/>
                            </a:lnTo>
                            <a:lnTo>
                              <a:pt x="0" y="18"/>
                            </a:lnTo>
                          </a:path>
                        </a:pathLst>
                      </a:custGeom>
                      <a:noFill/>
                      <a:ln cap="rnd" w="12600">
                        <a:solidFill>
                          <a:srgbClr val="000000"/>
                        </a:solidFill>
                        <a:round/>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1617" name=""/>
                      <p:cNvSpPr/>
                      <p:nvPr/>
                    </p:nvSpPr>
                    <p:spPr>
                      <a:xfrm>
                        <a:off x="5638680" y="5911560"/>
                        <a:ext cx="47520" cy="47160"/>
                      </a:xfrm>
                      <a:custGeom>
                        <a:avLst/>
                        <a:gdLst/>
                        <a:ahLst/>
                        <a:rect l="l" t="t" r="r" b="b"/>
                        <a:pathLst>
                          <a:path w="30" h="30">
                            <a:moveTo>
                              <a:pt x="15" y="29"/>
                            </a:moveTo>
                            <a:lnTo>
                              <a:pt x="18" y="29"/>
                            </a:lnTo>
                            <a:lnTo>
                              <a:pt x="20" y="29"/>
                            </a:lnTo>
                            <a:lnTo>
                              <a:pt x="24" y="27"/>
                            </a:lnTo>
                            <a:lnTo>
                              <a:pt x="25" y="25"/>
                            </a:lnTo>
                            <a:lnTo>
                              <a:pt x="27" y="24"/>
                            </a:lnTo>
                            <a:lnTo>
                              <a:pt x="27" y="22"/>
                            </a:lnTo>
                            <a:lnTo>
                              <a:pt x="29" y="18"/>
                            </a:lnTo>
                            <a:lnTo>
                              <a:pt x="29" y="16"/>
                            </a:lnTo>
                            <a:lnTo>
                              <a:pt x="29" y="13"/>
                            </a:lnTo>
                            <a:lnTo>
                              <a:pt x="27" y="9"/>
                            </a:lnTo>
                            <a:lnTo>
                              <a:pt x="27" y="7"/>
                            </a:lnTo>
                            <a:lnTo>
                              <a:pt x="25" y="5"/>
                            </a:lnTo>
                            <a:lnTo>
                              <a:pt x="24" y="4"/>
                            </a:lnTo>
                            <a:lnTo>
                              <a:pt x="20" y="2"/>
                            </a:lnTo>
                            <a:lnTo>
                              <a:pt x="18" y="2"/>
                            </a:lnTo>
                            <a:lnTo>
                              <a:pt x="15" y="0"/>
                            </a:lnTo>
                            <a:lnTo>
                              <a:pt x="11" y="2"/>
                            </a:lnTo>
                            <a:lnTo>
                              <a:pt x="9" y="2"/>
                            </a:lnTo>
                            <a:lnTo>
                              <a:pt x="7" y="4"/>
                            </a:lnTo>
                            <a:lnTo>
                              <a:pt x="4" y="5"/>
                            </a:lnTo>
                            <a:lnTo>
                              <a:pt x="4" y="7"/>
                            </a:lnTo>
                            <a:lnTo>
                              <a:pt x="2" y="9"/>
                            </a:lnTo>
                            <a:lnTo>
                              <a:pt x="0" y="13"/>
                            </a:lnTo>
                            <a:lnTo>
                              <a:pt x="0" y="16"/>
                            </a:lnTo>
                            <a:lnTo>
                              <a:pt x="0" y="18"/>
                            </a:lnTo>
                            <a:lnTo>
                              <a:pt x="2" y="22"/>
                            </a:lnTo>
                            <a:lnTo>
                              <a:pt x="4" y="24"/>
                            </a:lnTo>
                            <a:lnTo>
                              <a:pt x="4" y="25"/>
                            </a:lnTo>
                            <a:lnTo>
                              <a:pt x="7" y="27"/>
                            </a:lnTo>
                            <a:lnTo>
                              <a:pt x="9" y="29"/>
                            </a:lnTo>
                            <a:lnTo>
                              <a:pt x="11" y="29"/>
                            </a:lnTo>
                            <a:lnTo>
                              <a:pt x="15" y="29"/>
                            </a:lnTo>
                          </a:path>
                        </a:pathLst>
                      </a:custGeom>
                      <a:solidFill>
                        <a:srgbClr val="ff7f00"/>
                      </a:solidFill>
                      <a:ln w="0">
                        <a:noFill/>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1618" name=""/>
                      <p:cNvSpPr/>
                      <p:nvPr/>
                    </p:nvSpPr>
                    <p:spPr>
                      <a:xfrm>
                        <a:off x="5638680" y="5911560"/>
                        <a:ext cx="47520" cy="47160"/>
                      </a:xfrm>
                      <a:custGeom>
                        <a:avLst/>
                        <a:gdLst/>
                        <a:ahLst/>
                        <a:rect l="l" t="t" r="r" b="b"/>
                        <a:pathLst>
                          <a:path w="30" h="30">
                            <a:moveTo>
                              <a:pt x="15" y="29"/>
                            </a:moveTo>
                            <a:lnTo>
                              <a:pt x="18" y="29"/>
                            </a:lnTo>
                            <a:lnTo>
                              <a:pt x="20" y="29"/>
                            </a:lnTo>
                            <a:lnTo>
                              <a:pt x="24" y="27"/>
                            </a:lnTo>
                            <a:lnTo>
                              <a:pt x="25" y="25"/>
                            </a:lnTo>
                            <a:lnTo>
                              <a:pt x="27" y="24"/>
                            </a:lnTo>
                            <a:lnTo>
                              <a:pt x="27" y="22"/>
                            </a:lnTo>
                            <a:lnTo>
                              <a:pt x="29" y="18"/>
                            </a:lnTo>
                            <a:lnTo>
                              <a:pt x="29" y="16"/>
                            </a:lnTo>
                            <a:lnTo>
                              <a:pt x="29" y="13"/>
                            </a:lnTo>
                            <a:lnTo>
                              <a:pt x="27" y="9"/>
                            </a:lnTo>
                            <a:lnTo>
                              <a:pt x="27" y="7"/>
                            </a:lnTo>
                            <a:lnTo>
                              <a:pt x="25" y="5"/>
                            </a:lnTo>
                            <a:lnTo>
                              <a:pt x="24" y="4"/>
                            </a:lnTo>
                            <a:lnTo>
                              <a:pt x="20" y="2"/>
                            </a:lnTo>
                            <a:lnTo>
                              <a:pt x="18" y="2"/>
                            </a:lnTo>
                            <a:lnTo>
                              <a:pt x="15" y="0"/>
                            </a:lnTo>
                            <a:lnTo>
                              <a:pt x="11" y="2"/>
                            </a:lnTo>
                            <a:lnTo>
                              <a:pt x="9" y="2"/>
                            </a:lnTo>
                            <a:lnTo>
                              <a:pt x="7" y="4"/>
                            </a:lnTo>
                            <a:lnTo>
                              <a:pt x="4" y="5"/>
                            </a:lnTo>
                            <a:lnTo>
                              <a:pt x="4" y="7"/>
                            </a:lnTo>
                            <a:lnTo>
                              <a:pt x="2" y="9"/>
                            </a:lnTo>
                            <a:lnTo>
                              <a:pt x="0" y="13"/>
                            </a:lnTo>
                            <a:lnTo>
                              <a:pt x="0" y="16"/>
                            </a:lnTo>
                            <a:lnTo>
                              <a:pt x="0" y="18"/>
                            </a:lnTo>
                            <a:lnTo>
                              <a:pt x="2" y="22"/>
                            </a:lnTo>
                            <a:lnTo>
                              <a:pt x="4" y="24"/>
                            </a:lnTo>
                            <a:lnTo>
                              <a:pt x="4" y="25"/>
                            </a:lnTo>
                            <a:lnTo>
                              <a:pt x="7" y="27"/>
                            </a:lnTo>
                            <a:lnTo>
                              <a:pt x="9" y="29"/>
                            </a:lnTo>
                            <a:lnTo>
                              <a:pt x="11" y="29"/>
                            </a:lnTo>
                            <a:lnTo>
                              <a:pt x="15" y="29"/>
                            </a:lnTo>
                          </a:path>
                        </a:pathLst>
                      </a:custGeom>
                      <a:noFill/>
                      <a:ln cap="rnd" w="12600">
                        <a:solidFill>
                          <a:srgbClr val="000000"/>
                        </a:solidFill>
                        <a:round/>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1619" name=""/>
                      <p:cNvSpPr/>
                      <p:nvPr/>
                    </p:nvSpPr>
                    <p:spPr>
                      <a:xfrm>
                        <a:off x="5638680" y="5504040"/>
                        <a:ext cx="39600" cy="42480"/>
                      </a:xfrm>
                      <a:prstGeom prst="rect">
                        <a:avLst/>
                      </a:prstGeom>
                      <a:solidFill>
                        <a:srgbClr val="4000ff"/>
                      </a:solidFill>
                      <a:ln w="0">
                        <a:noFill/>
                      </a:ln>
                    </p:spPr>
                    <p:style>
                      <a:lnRef idx="0"/>
                      <a:fillRef idx="0"/>
                      <a:effectRef idx="0"/>
                      <a:fontRef idx="minor"/>
                    </p:style>
                    <p:txBody>
                      <a:bodyPr wrap="none" lIns="90000" rIns="90000" tIns="-4320" bIns="-4320" anchor="ctr">
                        <a:noAutofit/>
                      </a:bodyPr>
                      <a:p>
                        <a:endParaRPr b="0" lang="en-US" sz="2400" strike="noStrike" u="none">
                          <a:solidFill>
                            <a:srgbClr val="000000"/>
                          </a:solidFill>
                          <a:effectLst/>
                          <a:uFillTx/>
                          <a:latin typeface="Times New Roman"/>
                        </a:endParaRPr>
                      </a:p>
                    </p:txBody>
                  </p:sp>
                  <p:sp>
                    <p:nvSpPr>
                      <p:cNvPr id="1620" name=""/>
                      <p:cNvSpPr/>
                      <p:nvPr/>
                    </p:nvSpPr>
                    <p:spPr>
                      <a:xfrm>
                        <a:off x="5638680" y="5509800"/>
                        <a:ext cx="27000" cy="29880"/>
                      </a:xfrm>
                      <a:prstGeom prst="rect">
                        <a:avLst/>
                      </a:prstGeom>
                      <a:noFill/>
                      <a:ln w="12600">
                        <a:solidFill>
                          <a:srgbClr val="000000"/>
                        </a:solidFill>
                        <a:miter/>
                      </a:ln>
                    </p:spPr>
                    <p:style>
                      <a:lnRef idx="0"/>
                      <a:fillRef idx="0"/>
                      <a:effectRef idx="0"/>
                      <a:fontRef idx="minor"/>
                    </p:style>
                    <p:txBody>
                      <a:bodyPr wrap="none" lIns="90000" rIns="90000" tIns="-16920" bIns="-16920" anchor="ctr">
                        <a:noAutofit/>
                      </a:bodyPr>
                      <a:p>
                        <a:endParaRPr b="0" lang="en-US" sz="2400" strike="noStrike" u="none">
                          <a:solidFill>
                            <a:srgbClr val="000000"/>
                          </a:solidFill>
                          <a:effectLst/>
                          <a:uFillTx/>
                          <a:latin typeface="Times New Roman"/>
                        </a:endParaRPr>
                      </a:p>
                    </p:txBody>
                  </p:sp>
                  <p:sp>
                    <p:nvSpPr>
                      <p:cNvPr id="1621" name=""/>
                      <p:cNvSpPr/>
                      <p:nvPr/>
                    </p:nvSpPr>
                    <p:spPr>
                      <a:xfrm>
                        <a:off x="5638680" y="5644800"/>
                        <a:ext cx="58680" cy="31680"/>
                      </a:xfrm>
                      <a:custGeom>
                        <a:avLst/>
                        <a:gdLst/>
                        <a:ahLst/>
                        <a:rect l="l" t="t" r="r" b="b"/>
                        <a:pathLst>
                          <a:path w="37" h="20">
                            <a:moveTo>
                              <a:pt x="36" y="19"/>
                            </a:moveTo>
                            <a:lnTo>
                              <a:pt x="36" y="15"/>
                            </a:lnTo>
                            <a:lnTo>
                              <a:pt x="34" y="13"/>
                            </a:lnTo>
                            <a:lnTo>
                              <a:pt x="32" y="9"/>
                            </a:lnTo>
                            <a:lnTo>
                              <a:pt x="31" y="6"/>
                            </a:lnTo>
                            <a:lnTo>
                              <a:pt x="29" y="4"/>
                            </a:lnTo>
                            <a:lnTo>
                              <a:pt x="25" y="2"/>
                            </a:lnTo>
                            <a:lnTo>
                              <a:pt x="22" y="2"/>
                            </a:lnTo>
                            <a:lnTo>
                              <a:pt x="18" y="0"/>
                            </a:lnTo>
                            <a:lnTo>
                              <a:pt x="15" y="2"/>
                            </a:lnTo>
                            <a:lnTo>
                              <a:pt x="11" y="2"/>
                            </a:lnTo>
                            <a:lnTo>
                              <a:pt x="10" y="4"/>
                            </a:lnTo>
                            <a:lnTo>
                              <a:pt x="6" y="6"/>
                            </a:lnTo>
                            <a:lnTo>
                              <a:pt x="4" y="9"/>
                            </a:lnTo>
                            <a:lnTo>
                              <a:pt x="3" y="13"/>
                            </a:lnTo>
                            <a:lnTo>
                              <a:pt x="0" y="15"/>
                            </a:lnTo>
                            <a:lnTo>
                              <a:pt x="0" y="19"/>
                            </a:lnTo>
                            <a:lnTo>
                              <a:pt x="36" y="19"/>
                            </a:lnTo>
                          </a:path>
                        </a:pathLst>
                      </a:custGeom>
                      <a:solidFill>
                        <a:srgbClr val="9900cc"/>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1622" name=""/>
                      <p:cNvSpPr/>
                      <p:nvPr/>
                    </p:nvSpPr>
                    <p:spPr>
                      <a:xfrm>
                        <a:off x="5638680" y="5644800"/>
                        <a:ext cx="58680" cy="31680"/>
                      </a:xfrm>
                      <a:custGeom>
                        <a:avLst/>
                        <a:gdLst/>
                        <a:ahLst/>
                        <a:rect l="l" t="t" r="r" b="b"/>
                        <a:pathLst>
                          <a:path w="37" h="20">
                            <a:moveTo>
                              <a:pt x="36" y="19"/>
                            </a:moveTo>
                            <a:lnTo>
                              <a:pt x="36" y="15"/>
                            </a:lnTo>
                            <a:lnTo>
                              <a:pt x="34" y="13"/>
                            </a:lnTo>
                            <a:lnTo>
                              <a:pt x="32" y="9"/>
                            </a:lnTo>
                            <a:lnTo>
                              <a:pt x="31" y="6"/>
                            </a:lnTo>
                            <a:lnTo>
                              <a:pt x="29" y="4"/>
                            </a:lnTo>
                            <a:lnTo>
                              <a:pt x="25" y="2"/>
                            </a:lnTo>
                            <a:lnTo>
                              <a:pt x="22" y="2"/>
                            </a:lnTo>
                            <a:lnTo>
                              <a:pt x="18" y="0"/>
                            </a:lnTo>
                            <a:lnTo>
                              <a:pt x="15" y="2"/>
                            </a:lnTo>
                            <a:lnTo>
                              <a:pt x="11" y="2"/>
                            </a:lnTo>
                            <a:lnTo>
                              <a:pt x="10" y="4"/>
                            </a:lnTo>
                            <a:lnTo>
                              <a:pt x="6" y="6"/>
                            </a:lnTo>
                            <a:lnTo>
                              <a:pt x="4" y="9"/>
                            </a:lnTo>
                            <a:lnTo>
                              <a:pt x="3" y="13"/>
                            </a:lnTo>
                            <a:lnTo>
                              <a:pt x="0" y="15"/>
                            </a:lnTo>
                            <a:lnTo>
                              <a:pt x="0" y="19"/>
                            </a:lnTo>
                            <a:lnTo>
                              <a:pt x="36" y="19"/>
                            </a:lnTo>
                          </a:path>
                        </a:pathLst>
                      </a:custGeom>
                      <a:noFill/>
                      <a:ln cap="rnd" w="12600">
                        <a:solidFill>
                          <a:srgbClr val="000000"/>
                        </a:solidFill>
                        <a:round/>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grpSp>
              </p:grpSp>
              <p:sp>
                <p:nvSpPr>
                  <p:cNvPr id="1623" name=""/>
                  <p:cNvSpPr/>
                  <p:nvPr/>
                </p:nvSpPr>
                <p:spPr>
                  <a:xfrm>
                    <a:off x="5904360" y="5598000"/>
                    <a:ext cx="9597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s-ES" sz="800" strike="noStrike" u="none">
                        <a:solidFill>
                          <a:srgbClr val="000066"/>
                        </a:solidFill>
                        <a:effectLst/>
                        <a:uFillTx/>
                        <a:latin typeface="Arial"/>
                      </a:rPr>
                      <a:t>LNGor LPG Facilities</a:t>
                    </a:r>
                    <a:endParaRPr b="0" lang="en-US" sz="800" strike="noStrike" u="none">
                      <a:solidFill>
                        <a:srgbClr val="000000"/>
                      </a:solidFill>
                      <a:effectLst/>
                      <a:uFillTx/>
                      <a:latin typeface="Times New Roman"/>
                    </a:endParaRPr>
                  </a:p>
                </p:txBody>
              </p:sp>
              <p:sp>
                <p:nvSpPr>
                  <p:cNvPr id="1624" name=""/>
                  <p:cNvSpPr/>
                  <p:nvPr/>
                </p:nvSpPr>
                <p:spPr>
                  <a:xfrm>
                    <a:off x="5906520" y="5868000"/>
                    <a:ext cx="1283760" cy="122040"/>
                  </a:xfrm>
                  <a:prstGeom prst="rect">
                    <a:avLst/>
                  </a:prstGeom>
                  <a:noFill/>
                  <a:ln w="0">
                    <a:noFill/>
                  </a:ln>
                </p:spPr>
                <p:style>
                  <a:lnRef idx="0"/>
                  <a:fillRef idx="0"/>
                  <a:effectRef idx="0"/>
                  <a:fontRef idx="minor"/>
                </p:style>
                <p:txBody>
                  <a:bodyPr wrap="none" lIns="0" rIns="0" tIns="0" bIns="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s-ES" sz="800" strike="noStrike" u="none">
                        <a:solidFill>
                          <a:srgbClr val="000066"/>
                        </a:solidFill>
                        <a:effectLst/>
                        <a:uFillTx/>
                        <a:latin typeface="Arial"/>
                      </a:rPr>
                      <a:t>International Representation</a:t>
                    </a:r>
                    <a:endParaRPr b="0" lang="en-US" sz="800" strike="noStrike" u="none">
                      <a:solidFill>
                        <a:srgbClr val="000000"/>
                      </a:solidFill>
                      <a:effectLst/>
                      <a:uFillTx/>
                      <a:latin typeface="Times New Roman"/>
                    </a:endParaRPr>
                  </a:p>
                </p:txBody>
              </p:sp>
            </p:grpSp>
          </p:grpSp>
        </p:grpSp>
      </p:grpSp>
      <p:sp>
        <p:nvSpPr>
          <p:cNvPr id="1625" name=""/>
          <p:cNvSpPr/>
          <p:nvPr/>
        </p:nvSpPr>
        <p:spPr>
          <a:xfrm>
            <a:off x="8396280" y="6434280"/>
            <a:ext cx="304920" cy="24660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333399"/>
                </a:solidFill>
                <a:effectLst/>
                <a:uFillTx/>
                <a:latin typeface="Arial"/>
              </a:rPr>
              <a:t>4</a:t>
            </a: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626" name=""/>
          <p:cNvGrpSpPr/>
          <p:nvPr/>
        </p:nvGrpSpPr>
        <p:grpSpPr>
          <a:xfrm>
            <a:off x="1193760" y="380160"/>
            <a:ext cx="7315200" cy="5792040"/>
            <a:chOff x="1193760" y="380160"/>
            <a:chExt cx="7315200" cy="5792040"/>
          </a:xfrm>
        </p:grpSpPr>
        <p:sp>
          <p:nvSpPr>
            <p:cNvPr id="1627" name=""/>
            <p:cNvSpPr/>
            <p:nvPr/>
          </p:nvSpPr>
          <p:spPr>
            <a:xfrm>
              <a:off x="1193760" y="2666880"/>
              <a:ext cx="7315200" cy="350532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90000"/>
                </a:lnSpc>
                <a:spcBef>
                  <a:spcPts val="400"/>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Enron is one of the leading energy companies operating in South America, mainly in natural gas.  Enron is present in 8 Latin American countries, where total assets equal US$ 3 Billion.</a:t>
              </a:r>
              <a:endParaRPr b="0" lang="en-US" sz="1600" strike="noStrike" u="none">
                <a:solidFill>
                  <a:srgbClr val="000000"/>
                </a:solidFill>
                <a:effectLst/>
                <a:uFillTx/>
                <a:latin typeface="Times New Roman"/>
              </a:endParaRPr>
            </a:p>
            <a:p>
              <a:pPr marL="343080" indent="-343080">
                <a:lnSpc>
                  <a:spcPct val="70000"/>
                </a:lnSpc>
                <a:spcBef>
                  <a:spcPts val="400"/>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100000"/>
                </a:lnSpc>
                <a:spcBef>
                  <a:spcPts val="400"/>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Enron owns 15,206 kilometers of South American oil and natural gas pipelines and is the pioneer in the creation of wholesale merchant transactions in Argentina and Brazil.</a:t>
              </a:r>
              <a:endParaRPr b="0" lang="en-US" sz="1600" strike="noStrike" u="none">
                <a:solidFill>
                  <a:srgbClr val="000000"/>
                </a:solidFill>
                <a:effectLst/>
                <a:uFillTx/>
                <a:latin typeface="Times New Roman"/>
              </a:endParaRPr>
            </a:p>
            <a:p>
              <a:pPr marL="343080" indent="-343080">
                <a:lnSpc>
                  <a:spcPct val="90000"/>
                </a:lnSpc>
                <a:spcBef>
                  <a:spcPts val="400"/>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90000"/>
                </a:lnSpc>
                <a:spcBef>
                  <a:spcPts val="601"/>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Enron participates in nine local gas distributors (LDC’s) and one power LDC, serves more than 2.0 million customers and counts with exclusive franchises to serve 60.0 million people.</a:t>
              </a:r>
              <a:r>
                <a:rPr b="0" lang="en-US" sz="2400" strike="noStrike" u="none">
                  <a:solidFill>
                    <a:srgbClr val="000000"/>
                  </a:solidFill>
                  <a:effectLst/>
                  <a:uFillTx/>
                  <a:latin typeface="Times New Roman"/>
                </a:rPr>
                <a:t> </a:t>
              </a:r>
              <a:endParaRPr b="0" lang="en-US" sz="2400" strike="noStrike" u="none">
                <a:solidFill>
                  <a:srgbClr val="000000"/>
                </a:solidFill>
                <a:effectLst/>
                <a:uFillTx/>
                <a:latin typeface="Times New Roman"/>
              </a:endParaRPr>
            </a:p>
            <a:p>
              <a:pPr marL="343080" indent="-343080">
                <a:lnSpc>
                  <a:spcPct val="90000"/>
                </a:lnSpc>
                <a:spcBef>
                  <a:spcPts val="400"/>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90000"/>
                </a:lnSpc>
                <a:spcBef>
                  <a:spcPts val="400"/>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Enron has ownership in the first privatized pipeline and in the first independent power project (Proyecto  Integrado de Cuiaba) in Brasil.</a:t>
              </a:r>
              <a:endParaRPr b="0" lang="en-US" sz="1600" strike="noStrike" u="none">
                <a:solidFill>
                  <a:srgbClr val="000000"/>
                </a:solidFill>
                <a:effectLst/>
                <a:uFillTx/>
                <a:latin typeface="Times New Roman"/>
              </a:endParaRPr>
            </a:p>
            <a:p>
              <a:pPr marL="343080" indent="-343080">
                <a:lnSpc>
                  <a:spcPct val="90000"/>
                </a:lnSpc>
                <a:spcBef>
                  <a:spcPts val="400"/>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1628" name=""/>
            <p:cNvSpPr/>
            <p:nvPr/>
          </p:nvSpPr>
          <p:spPr>
            <a:xfrm>
              <a:off x="1536840" y="380160"/>
              <a:ext cx="6629400" cy="52092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s-ES_tradnl" sz="2800" strike="noStrike" u="none">
                  <a:solidFill>
                    <a:srgbClr val="333399"/>
                  </a:solidFill>
                  <a:effectLst/>
                  <a:uFillTx/>
                  <a:latin typeface="Arial"/>
                </a:rPr>
                <a:t>PRESENCE IN LATIN AMERICA</a:t>
              </a:r>
              <a:endParaRPr b="0" lang="en-US" sz="2800" strike="noStrike" u="none">
                <a:solidFill>
                  <a:srgbClr val="000000"/>
                </a:solidFill>
                <a:effectLst/>
                <a:uFillTx/>
                <a:latin typeface="Times New Roman"/>
              </a:endParaRPr>
            </a:p>
          </p:txBody>
        </p:sp>
        <p:graphicFrame>
          <p:nvGraphicFramePr>
            <p:cNvPr id="1629" name=""/>
            <p:cNvGraphicFramePr/>
            <p:nvPr/>
          </p:nvGraphicFramePr>
          <p:xfrm>
            <a:off x="4051440" y="1054080"/>
            <a:ext cx="1600200" cy="1371600"/>
          </p:xfrm>
          <a:graphic>
            <a:graphicData uri="http://schemas.openxmlformats.org/presentationml/2006/ole">
              <p:oleObj r:id="rId1" spid="">
                <p:embed/>
                <p:pic>
                  <p:nvPicPr>
                    <p:cNvPr id="1630" name="" descr=""/>
                    <p:cNvPicPr/>
                    <p:nvPr/>
                  </p:nvPicPr>
                  <p:blipFill>
                    <a:blip r:embed="rId2"/>
                    <a:stretch/>
                  </p:blipFill>
                  <p:spPr>
                    <a:xfrm>
                      <a:off x="4051440" y="1054080"/>
                      <a:ext cx="1600200" cy="1371600"/>
                    </a:xfrm>
                    <a:prstGeom prst="rect">
                      <a:avLst/>
                    </a:prstGeom>
                    <a:noFill/>
                    <a:ln w="0">
                      <a:noFill/>
                    </a:ln>
                  </p:spPr>
                </p:pic>
              </p:oleObj>
            </a:graphicData>
          </a:graphic>
        </p:graphicFrame>
      </p:grpSp>
      <p:sp>
        <p:nvSpPr>
          <p:cNvPr id="1631" name=""/>
          <p:cNvSpPr/>
          <p:nvPr/>
        </p:nvSpPr>
        <p:spPr>
          <a:xfrm>
            <a:off x="8396280" y="6434280"/>
            <a:ext cx="304920" cy="24660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333399"/>
                </a:solidFill>
                <a:effectLst/>
                <a:uFillTx/>
                <a:latin typeface="Arial"/>
              </a:rPr>
              <a:t>5</a:t>
            </a: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32" name=""/>
          <p:cNvSpPr/>
          <p:nvPr/>
        </p:nvSpPr>
        <p:spPr>
          <a:xfrm>
            <a:off x="3189240" y="2341440"/>
            <a:ext cx="123840" cy="119160"/>
          </a:xfrm>
          <a:custGeom>
            <a:avLst/>
            <a:gdLst/>
            <a:ahLst/>
            <a:rect l="l" t="t" r="r" b="b"/>
            <a:pathLst>
              <a:path w="83" h="81">
                <a:moveTo>
                  <a:pt x="78" y="14"/>
                </a:moveTo>
                <a:lnTo>
                  <a:pt x="72" y="14"/>
                </a:lnTo>
                <a:lnTo>
                  <a:pt x="67" y="14"/>
                </a:lnTo>
                <a:lnTo>
                  <a:pt x="63" y="14"/>
                </a:lnTo>
                <a:lnTo>
                  <a:pt x="58" y="14"/>
                </a:lnTo>
                <a:lnTo>
                  <a:pt x="56" y="8"/>
                </a:lnTo>
                <a:lnTo>
                  <a:pt x="51" y="6"/>
                </a:lnTo>
                <a:lnTo>
                  <a:pt x="46" y="0"/>
                </a:lnTo>
                <a:lnTo>
                  <a:pt x="42" y="0"/>
                </a:lnTo>
                <a:lnTo>
                  <a:pt x="37" y="3"/>
                </a:lnTo>
                <a:lnTo>
                  <a:pt x="35" y="8"/>
                </a:lnTo>
                <a:lnTo>
                  <a:pt x="30" y="11"/>
                </a:lnTo>
                <a:lnTo>
                  <a:pt x="25" y="11"/>
                </a:lnTo>
                <a:lnTo>
                  <a:pt x="21" y="11"/>
                </a:lnTo>
                <a:lnTo>
                  <a:pt x="16" y="14"/>
                </a:lnTo>
                <a:lnTo>
                  <a:pt x="11" y="14"/>
                </a:lnTo>
                <a:lnTo>
                  <a:pt x="7" y="14"/>
                </a:lnTo>
                <a:lnTo>
                  <a:pt x="4" y="19"/>
                </a:lnTo>
                <a:lnTo>
                  <a:pt x="2" y="24"/>
                </a:lnTo>
                <a:lnTo>
                  <a:pt x="2" y="30"/>
                </a:lnTo>
                <a:lnTo>
                  <a:pt x="0" y="35"/>
                </a:lnTo>
                <a:lnTo>
                  <a:pt x="0" y="40"/>
                </a:lnTo>
                <a:lnTo>
                  <a:pt x="2" y="46"/>
                </a:lnTo>
                <a:lnTo>
                  <a:pt x="4" y="51"/>
                </a:lnTo>
                <a:lnTo>
                  <a:pt x="7" y="56"/>
                </a:lnTo>
                <a:lnTo>
                  <a:pt x="4" y="62"/>
                </a:lnTo>
                <a:lnTo>
                  <a:pt x="4" y="67"/>
                </a:lnTo>
                <a:lnTo>
                  <a:pt x="2" y="72"/>
                </a:lnTo>
                <a:lnTo>
                  <a:pt x="7" y="75"/>
                </a:lnTo>
                <a:lnTo>
                  <a:pt x="11" y="75"/>
                </a:lnTo>
                <a:lnTo>
                  <a:pt x="16" y="75"/>
                </a:lnTo>
                <a:lnTo>
                  <a:pt x="21" y="75"/>
                </a:lnTo>
                <a:lnTo>
                  <a:pt x="25" y="78"/>
                </a:lnTo>
                <a:lnTo>
                  <a:pt x="30" y="80"/>
                </a:lnTo>
                <a:lnTo>
                  <a:pt x="35" y="80"/>
                </a:lnTo>
                <a:lnTo>
                  <a:pt x="39" y="80"/>
                </a:lnTo>
                <a:lnTo>
                  <a:pt x="44" y="80"/>
                </a:lnTo>
                <a:lnTo>
                  <a:pt x="49" y="80"/>
                </a:lnTo>
                <a:lnTo>
                  <a:pt x="53" y="80"/>
                </a:lnTo>
                <a:lnTo>
                  <a:pt x="60" y="78"/>
                </a:lnTo>
                <a:lnTo>
                  <a:pt x="65" y="75"/>
                </a:lnTo>
                <a:lnTo>
                  <a:pt x="72" y="75"/>
                </a:lnTo>
                <a:lnTo>
                  <a:pt x="72" y="70"/>
                </a:lnTo>
                <a:lnTo>
                  <a:pt x="71" y="64"/>
                </a:lnTo>
                <a:lnTo>
                  <a:pt x="74" y="62"/>
                </a:lnTo>
                <a:lnTo>
                  <a:pt x="78" y="56"/>
                </a:lnTo>
                <a:lnTo>
                  <a:pt x="82" y="54"/>
                </a:lnTo>
                <a:lnTo>
                  <a:pt x="82" y="48"/>
                </a:lnTo>
                <a:lnTo>
                  <a:pt x="82" y="43"/>
                </a:lnTo>
                <a:lnTo>
                  <a:pt x="82" y="38"/>
                </a:lnTo>
                <a:lnTo>
                  <a:pt x="82" y="32"/>
                </a:lnTo>
                <a:lnTo>
                  <a:pt x="82" y="27"/>
                </a:lnTo>
                <a:lnTo>
                  <a:pt x="79" y="22"/>
                </a:lnTo>
                <a:lnTo>
                  <a:pt x="78" y="16"/>
                </a:lnTo>
                <a:lnTo>
                  <a:pt x="72" y="16"/>
                </a:lnTo>
                <a:lnTo>
                  <a:pt x="78" y="14"/>
                </a:lnTo>
              </a:path>
            </a:pathLst>
          </a:custGeom>
          <a:noFill/>
          <a:ln cap="rnd" w="12600">
            <a:solidFill>
              <a:srgbClr val="99ccff"/>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633" name=""/>
          <p:cNvSpPr/>
          <p:nvPr/>
        </p:nvSpPr>
        <p:spPr>
          <a:xfrm>
            <a:off x="3198960" y="2305080"/>
            <a:ext cx="41040" cy="34920"/>
          </a:xfrm>
          <a:custGeom>
            <a:avLst/>
            <a:gdLst/>
            <a:ahLst/>
            <a:rect l="l" t="t" r="r" b="b"/>
            <a:pathLst>
              <a:path w="27" h="23">
                <a:moveTo>
                  <a:pt x="23" y="6"/>
                </a:moveTo>
                <a:lnTo>
                  <a:pt x="18" y="6"/>
                </a:lnTo>
                <a:lnTo>
                  <a:pt x="14" y="3"/>
                </a:lnTo>
                <a:lnTo>
                  <a:pt x="9" y="0"/>
                </a:lnTo>
                <a:lnTo>
                  <a:pt x="4" y="3"/>
                </a:lnTo>
                <a:lnTo>
                  <a:pt x="0" y="6"/>
                </a:lnTo>
                <a:lnTo>
                  <a:pt x="0" y="11"/>
                </a:lnTo>
                <a:lnTo>
                  <a:pt x="0" y="16"/>
                </a:lnTo>
                <a:lnTo>
                  <a:pt x="0" y="22"/>
                </a:lnTo>
                <a:lnTo>
                  <a:pt x="4" y="22"/>
                </a:lnTo>
                <a:lnTo>
                  <a:pt x="9" y="22"/>
                </a:lnTo>
                <a:lnTo>
                  <a:pt x="14" y="22"/>
                </a:lnTo>
                <a:lnTo>
                  <a:pt x="18" y="22"/>
                </a:lnTo>
                <a:lnTo>
                  <a:pt x="23" y="22"/>
                </a:lnTo>
                <a:lnTo>
                  <a:pt x="26" y="16"/>
                </a:lnTo>
                <a:lnTo>
                  <a:pt x="23" y="11"/>
                </a:lnTo>
                <a:lnTo>
                  <a:pt x="23" y="6"/>
                </a:lnTo>
              </a:path>
            </a:pathLst>
          </a:custGeom>
          <a:solidFill>
            <a:srgbClr val="00ffcc">
              <a:alpha val="50000"/>
            </a:srgbClr>
          </a:solidFill>
          <a:ln cap="rnd" w="12600">
            <a:solidFill>
              <a:srgbClr val="99ccff"/>
            </a:solidFill>
            <a:round/>
          </a:ln>
        </p:spPr>
        <p:style>
          <a:lnRef idx="0"/>
          <a:fillRef idx="0"/>
          <a:effectRef idx="0"/>
          <a:fontRef idx="minor"/>
        </p:style>
        <p:txBody>
          <a:bodyPr lIns="90000" rIns="90000" tIns="-11880" bIns="-11880" anchor="t">
            <a:noAutofit/>
          </a:bodyPr>
          <a:p>
            <a:endParaRPr b="0" lang="en-US" sz="2400" strike="noStrike" u="none">
              <a:solidFill>
                <a:srgbClr val="000000"/>
              </a:solidFill>
              <a:effectLst/>
              <a:uFillTx/>
              <a:latin typeface="Times New Roman"/>
            </a:endParaRPr>
          </a:p>
        </p:txBody>
      </p:sp>
      <p:sp>
        <p:nvSpPr>
          <p:cNvPr id="1634" name=""/>
          <p:cNvSpPr/>
          <p:nvPr/>
        </p:nvSpPr>
        <p:spPr>
          <a:xfrm>
            <a:off x="3170160" y="2338560"/>
            <a:ext cx="25560" cy="36360"/>
          </a:xfrm>
          <a:custGeom>
            <a:avLst/>
            <a:gdLst/>
            <a:ahLst/>
            <a:rect l="l" t="t" r="r" b="b"/>
            <a:pathLst>
              <a:path w="17" h="25">
                <a:moveTo>
                  <a:pt x="12" y="0"/>
                </a:moveTo>
                <a:lnTo>
                  <a:pt x="6" y="0"/>
                </a:lnTo>
                <a:lnTo>
                  <a:pt x="3" y="0"/>
                </a:lnTo>
                <a:lnTo>
                  <a:pt x="0" y="5"/>
                </a:lnTo>
                <a:lnTo>
                  <a:pt x="0" y="10"/>
                </a:lnTo>
                <a:lnTo>
                  <a:pt x="0" y="16"/>
                </a:lnTo>
                <a:lnTo>
                  <a:pt x="3" y="21"/>
                </a:lnTo>
                <a:lnTo>
                  <a:pt x="6" y="24"/>
                </a:lnTo>
                <a:lnTo>
                  <a:pt x="12" y="21"/>
                </a:lnTo>
                <a:lnTo>
                  <a:pt x="13" y="16"/>
                </a:lnTo>
                <a:lnTo>
                  <a:pt x="16" y="10"/>
                </a:lnTo>
                <a:lnTo>
                  <a:pt x="13" y="5"/>
                </a:lnTo>
                <a:lnTo>
                  <a:pt x="9" y="2"/>
                </a:lnTo>
                <a:lnTo>
                  <a:pt x="12" y="0"/>
                </a:lnTo>
              </a:path>
            </a:pathLst>
          </a:custGeom>
          <a:solidFill>
            <a:srgbClr val="00ffcc">
              <a:alpha val="50000"/>
            </a:srgbClr>
          </a:solidFill>
          <a:ln cap="rnd" w="12600">
            <a:solidFill>
              <a:srgbClr val="99ccff"/>
            </a:solidFill>
            <a:round/>
          </a:ln>
        </p:spPr>
        <p:style>
          <a:lnRef idx="0"/>
          <a:fillRef idx="0"/>
          <a:effectRef idx="0"/>
          <a:fontRef idx="minor"/>
        </p:style>
        <p:txBody>
          <a:bodyPr lIns="90000" rIns="90000" tIns="-10440" bIns="-10440" anchor="t">
            <a:noAutofit/>
          </a:bodyPr>
          <a:p>
            <a:endParaRPr b="0" lang="en-US" sz="2400" strike="noStrike" u="none">
              <a:solidFill>
                <a:srgbClr val="000000"/>
              </a:solidFill>
              <a:effectLst/>
              <a:uFillTx/>
              <a:latin typeface="Times New Roman"/>
            </a:endParaRPr>
          </a:p>
        </p:txBody>
      </p:sp>
      <p:sp>
        <p:nvSpPr>
          <p:cNvPr id="1635" name=""/>
          <p:cNvSpPr/>
          <p:nvPr/>
        </p:nvSpPr>
        <p:spPr>
          <a:xfrm>
            <a:off x="3152880" y="2376360"/>
            <a:ext cx="27000" cy="33480"/>
          </a:xfrm>
          <a:custGeom>
            <a:avLst/>
            <a:gdLst/>
            <a:ahLst/>
            <a:rect l="l" t="t" r="r" b="b"/>
            <a:pathLst>
              <a:path w="18" h="23">
                <a:moveTo>
                  <a:pt x="17" y="8"/>
                </a:moveTo>
                <a:lnTo>
                  <a:pt x="13" y="3"/>
                </a:lnTo>
                <a:lnTo>
                  <a:pt x="10" y="0"/>
                </a:lnTo>
                <a:lnTo>
                  <a:pt x="4" y="0"/>
                </a:lnTo>
                <a:lnTo>
                  <a:pt x="0" y="6"/>
                </a:lnTo>
                <a:lnTo>
                  <a:pt x="0" y="11"/>
                </a:lnTo>
                <a:lnTo>
                  <a:pt x="0" y="16"/>
                </a:lnTo>
                <a:lnTo>
                  <a:pt x="4" y="19"/>
                </a:lnTo>
                <a:lnTo>
                  <a:pt x="10" y="22"/>
                </a:lnTo>
                <a:lnTo>
                  <a:pt x="13" y="19"/>
                </a:lnTo>
                <a:lnTo>
                  <a:pt x="17" y="14"/>
                </a:lnTo>
                <a:lnTo>
                  <a:pt x="17" y="8"/>
                </a:lnTo>
                <a:lnTo>
                  <a:pt x="12" y="8"/>
                </a:lnTo>
                <a:lnTo>
                  <a:pt x="17" y="8"/>
                </a:lnTo>
              </a:path>
            </a:pathLst>
          </a:custGeom>
          <a:solidFill>
            <a:srgbClr val="00ffcc">
              <a:alpha val="50000"/>
            </a:srgbClr>
          </a:solidFill>
          <a:ln cap="rnd" w="12600">
            <a:solidFill>
              <a:srgbClr val="99ccff"/>
            </a:solidFill>
            <a:round/>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Times New Roman"/>
            </a:endParaRPr>
          </a:p>
        </p:txBody>
      </p:sp>
      <p:sp>
        <p:nvSpPr>
          <p:cNvPr id="1636" name=""/>
          <p:cNvSpPr/>
          <p:nvPr/>
        </p:nvSpPr>
        <p:spPr>
          <a:xfrm>
            <a:off x="2511360" y="1743120"/>
            <a:ext cx="623880" cy="488880"/>
          </a:xfrm>
          <a:custGeom>
            <a:avLst/>
            <a:gdLst/>
            <a:ahLst/>
            <a:rect l="l" t="t" r="r" b="b"/>
            <a:pathLst>
              <a:path w="417" h="331">
                <a:moveTo>
                  <a:pt x="62" y="0"/>
                </a:moveTo>
                <a:lnTo>
                  <a:pt x="54" y="10"/>
                </a:lnTo>
                <a:lnTo>
                  <a:pt x="52" y="16"/>
                </a:lnTo>
                <a:lnTo>
                  <a:pt x="46" y="16"/>
                </a:lnTo>
                <a:lnTo>
                  <a:pt x="39" y="19"/>
                </a:lnTo>
                <a:lnTo>
                  <a:pt x="34" y="19"/>
                </a:lnTo>
                <a:lnTo>
                  <a:pt x="28" y="22"/>
                </a:lnTo>
                <a:lnTo>
                  <a:pt x="23" y="26"/>
                </a:lnTo>
                <a:lnTo>
                  <a:pt x="20" y="32"/>
                </a:lnTo>
                <a:lnTo>
                  <a:pt x="18" y="38"/>
                </a:lnTo>
                <a:lnTo>
                  <a:pt x="20" y="45"/>
                </a:lnTo>
                <a:lnTo>
                  <a:pt x="25" y="48"/>
                </a:lnTo>
                <a:lnTo>
                  <a:pt x="32" y="51"/>
                </a:lnTo>
                <a:lnTo>
                  <a:pt x="34" y="58"/>
                </a:lnTo>
                <a:lnTo>
                  <a:pt x="28" y="64"/>
                </a:lnTo>
                <a:lnTo>
                  <a:pt x="23" y="67"/>
                </a:lnTo>
                <a:lnTo>
                  <a:pt x="18" y="70"/>
                </a:lnTo>
                <a:lnTo>
                  <a:pt x="11" y="74"/>
                </a:lnTo>
                <a:lnTo>
                  <a:pt x="11" y="80"/>
                </a:lnTo>
                <a:lnTo>
                  <a:pt x="9" y="86"/>
                </a:lnTo>
                <a:lnTo>
                  <a:pt x="4" y="93"/>
                </a:lnTo>
                <a:lnTo>
                  <a:pt x="0" y="99"/>
                </a:lnTo>
                <a:lnTo>
                  <a:pt x="0" y="109"/>
                </a:lnTo>
                <a:lnTo>
                  <a:pt x="5" y="112"/>
                </a:lnTo>
                <a:lnTo>
                  <a:pt x="9" y="118"/>
                </a:lnTo>
                <a:lnTo>
                  <a:pt x="11" y="125"/>
                </a:lnTo>
                <a:lnTo>
                  <a:pt x="18" y="131"/>
                </a:lnTo>
                <a:lnTo>
                  <a:pt x="20" y="138"/>
                </a:lnTo>
                <a:lnTo>
                  <a:pt x="25" y="141"/>
                </a:lnTo>
                <a:lnTo>
                  <a:pt x="32" y="141"/>
                </a:lnTo>
                <a:lnTo>
                  <a:pt x="37" y="141"/>
                </a:lnTo>
                <a:lnTo>
                  <a:pt x="42" y="141"/>
                </a:lnTo>
                <a:lnTo>
                  <a:pt x="48" y="144"/>
                </a:lnTo>
                <a:lnTo>
                  <a:pt x="54" y="144"/>
                </a:lnTo>
                <a:lnTo>
                  <a:pt x="54" y="150"/>
                </a:lnTo>
                <a:lnTo>
                  <a:pt x="56" y="157"/>
                </a:lnTo>
                <a:lnTo>
                  <a:pt x="56" y="163"/>
                </a:lnTo>
                <a:lnTo>
                  <a:pt x="54" y="170"/>
                </a:lnTo>
                <a:lnTo>
                  <a:pt x="54" y="176"/>
                </a:lnTo>
                <a:lnTo>
                  <a:pt x="60" y="179"/>
                </a:lnTo>
                <a:lnTo>
                  <a:pt x="66" y="179"/>
                </a:lnTo>
                <a:lnTo>
                  <a:pt x="68" y="186"/>
                </a:lnTo>
                <a:lnTo>
                  <a:pt x="68" y="192"/>
                </a:lnTo>
                <a:lnTo>
                  <a:pt x="75" y="195"/>
                </a:lnTo>
                <a:lnTo>
                  <a:pt x="76" y="202"/>
                </a:lnTo>
                <a:lnTo>
                  <a:pt x="76" y="208"/>
                </a:lnTo>
                <a:lnTo>
                  <a:pt x="76" y="214"/>
                </a:lnTo>
                <a:lnTo>
                  <a:pt x="70" y="221"/>
                </a:lnTo>
                <a:lnTo>
                  <a:pt x="68" y="227"/>
                </a:lnTo>
                <a:lnTo>
                  <a:pt x="66" y="234"/>
                </a:lnTo>
                <a:lnTo>
                  <a:pt x="66" y="243"/>
                </a:lnTo>
                <a:lnTo>
                  <a:pt x="62" y="250"/>
                </a:lnTo>
                <a:lnTo>
                  <a:pt x="62" y="256"/>
                </a:lnTo>
                <a:lnTo>
                  <a:pt x="62" y="262"/>
                </a:lnTo>
                <a:lnTo>
                  <a:pt x="62" y="269"/>
                </a:lnTo>
                <a:lnTo>
                  <a:pt x="62" y="275"/>
                </a:lnTo>
                <a:lnTo>
                  <a:pt x="62" y="282"/>
                </a:lnTo>
                <a:lnTo>
                  <a:pt x="66" y="291"/>
                </a:lnTo>
                <a:lnTo>
                  <a:pt x="68" y="298"/>
                </a:lnTo>
                <a:lnTo>
                  <a:pt x="70" y="304"/>
                </a:lnTo>
                <a:lnTo>
                  <a:pt x="75" y="310"/>
                </a:lnTo>
                <a:lnTo>
                  <a:pt x="80" y="314"/>
                </a:lnTo>
                <a:lnTo>
                  <a:pt x="83" y="320"/>
                </a:lnTo>
                <a:lnTo>
                  <a:pt x="89" y="320"/>
                </a:lnTo>
                <a:lnTo>
                  <a:pt x="91" y="326"/>
                </a:lnTo>
                <a:lnTo>
                  <a:pt x="97" y="326"/>
                </a:lnTo>
                <a:lnTo>
                  <a:pt x="103" y="330"/>
                </a:lnTo>
                <a:lnTo>
                  <a:pt x="108" y="330"/>
                </a:lnTo>
                <a:lnTo>
                  <a:pt x="113" y="326"/>
                </a:lnTo>
                <a:lnTo>
                  <a:pt x="119" y="323"/>
                </a:lnTo>
                <a:lnTo>
                  <a:pt x="125" y="320"/>
                </a:lnTo>
                <a:lnTo>
                  <a:pt x="132" y="320"/>
                </a:lnTo>
                <a:lnTo>
                  <a:pt x="137" y="317"/>
                </a:lnTo>
                <a:lnTo>
                  <a:pt x="141" y="317"/>
                </a:lnTo>
                <a:lnTo>
                  <a:pt x="148" y="314"/>
                </a:lnTo>
                <a:lnTo>
                  <a:pt x="154" y="310"/>
                </a:lnTo>
                <a:lnTo>
                  <a:pt x="160" y="307"/>
                </a:lnTo>
                <a:lnTo>
                  <a:pt x="165" y="304"/>
                </a:lnTo>
                <a:lnTo>
                  <a:pt x="170" y="304"/>
                </a:lnTo>
                <a:lnTo>
                  <a:pt x="176" y="301"/>
                </a:lnTo>
                <a:lnTo>
                  <a:pt x="182" y="301"/>
                </a:lnTo>
                <a:lnTo>
                  <a:pt x="188" y="301"/>
                </a:lnTo>
                <a:lnTo>
                  <a:pt x="194" y="301"/>
                </a:lnTo>
                <a:lnTo>
                  <a:pt x="198" y="301"/>
                </a:lnTo>
                <a:lnTo>
                  <a:pt x="204" y="304"/>
                </a:lnTo>
                <a:lnTo>
                  <a:pt x="211" y="310"/>
                </a:lnTo>
                <a:lnTo>
                  <a:pt x="217" y="310"/>
                </a:lnTo>
                <a:lnTo>
                  <a:pt x="221" y="310"/>
                </a:lnTo>
                <a:lnTo>
                  <a:pt x="227" y="310"/>
                </a:lnTo>
                <a:lnTo>
                  <a:pt x="231" y="304"/>
                </a:lnTo>
                <a:lnTo>
                  <a:pt x="231" y="298"/>
                </a:lnTo>
                <a:lnTo>
                  <a:pt x="225" y="294"/>
                </a:lnTo>
                <a:lnTo>
                  <a:pt x="225" y="288"/>
                </a:lnTo>
                <a:lnTo>
                  <a:pt x="231" y="285"/>
                </a:lnTo>
                <a:lnTo>
                  <a:pt x="236" y="282"/>
                </a:lnTo>
                <a:lnTo>
                  <a:pt x="241" y="282"/>
                </a:lnTo>
                <a:lnTo>
                  <a:pt x="248" y="282"/>
                </a:lnTo>
                <a:lnTo>
                  <a:pt x="255" y="275"/>
                </a:lnTo>
                <a:lnTo>
                  <a:pt x="262" y="275"/>
                </a:lnTo>
                <a:lnTo>
                  <a:pt x="268" y="278"/>
                </a:lnTo>
                <a:lnTo>
                  <a:pt x="274" y="282"/>
                </a:lnTo>
                <a:lnTo>
                  <a:pt x="278" y="282"/>
                </a:lnTo>
                <a:lnTo>
                  <a:pt x="284" y="285"/>
                </a:lnTo>
                <a:lnTo>
                  <a:pt x="288" y="291"/>
                </a:lnTo>
                <a:lnTo>
                  <a:pt x="292" y="294"/>
                </a:lnTo>
                <a:lnTo>
                  <a:pt x="299" y="298"/>
                </a:lnTo>
                <a:lnTo>
                  <a:pt x="305" y="298"/>
                </a:lnTo>
                <a:lnTo>
                  <a:pt x="310" y="298"/>
                </a:lnTo>
                <a:lnTo>
                  <a:pt x="316" y="298"/>
                </a:lnTo>
                <a:lnTo>
                  <a:pt x="321" y="298"/>
                </a:lnTo>
                <a:lnTo>
                  <a:pt x="327" y="298"/>
                </a:lnTo>
                <a:lnTo>
                  <a:pt x="333" y="298"/>
                </a:lnTo>
                <a:lnTo>
                  <a:pt x="339" y="294"/>
                </a:lnTo>
                <a:lnTo>
                  <a:pt x="345" y="294"/>
                </a:lnTo>
                <a:lnTo>
                  <a:pt x="349" y="294"/>
                </a:lnTo>
                <a:lnTo>
                  <a:pt x="356" y="291"/>
                </a:lnTo>
                <a:lnTo>
                  <a:pt x="362" y="285"/>
                </a:lnTo>
                <a:lnTo>
                  <a:pt x="367" y="282"/>
                </a:lnTo>
                <a:lnTo>
                  <a:pt x="370" y="275"/>
                </a:lnTo>
                <a:lnTo>
                  <a:pt x="370" y="269"/>
                </a:lnTo>
                <a:lnTo>
                  <a:pt x="373" y="262"/>
                </a:lnTo>
                <a:lnTo>
                  <a:pt x="376" y="256"/>
                </a:lnTo>
                <a:lnTo>
                  <a:pt x="378" y="250"/>
                </a:lnTo>
                <a:lnTo>
                  <a:pt x="381" y="243"/>
                </a:lnTo>
                <a:lnTo>
                  <a:pt x="388" y="237"/>
                </a:lnTo>
                <a:lnTo>
                  <a:pt x="390" y="230"/>
                </a:lnTo>
                <a:lnTo>
                  <a:pt x="392" y="224"/>
                </a:lnTo>
                <a:lnTo>
                  <a:pt x="398" y="224"/>
                </a:lnTo>
                <a:lnTo>
                  <a:pt x="402" y="218"/>
                </a:lnTo>
                <a:lnTo>
                  <a:pt x="406" y="218"/>
                </a:lnTo>
                <a:lnTo>
                  <a:pt x="412" y="214"/>
                </a:lnTo>
                <a:lnTo>
                  <a:pt x="412" y="208"/>
                </a:lnTo>
                <a:lnTo>
                  <a:pt x="416" y="202"/>
                </a:lnTo>
              </a:path>
            </a:pathLst>
          </a:custGeom>
          <a:noFill/>
          <a:ln cap="rnd" w="12600">
            <a:solidFill>
              <a:srgbClr val="99ccff"/>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637" name=""/>
          <p:cNvSpPr/>
          <p:nvPr/>
        </p:nvSpPr>
        <p:spPr>
          <a:xfrm>
            <a:off x="2708280" y="1908000"/>
            <a:ext cx="98280" cy="281160"/>
          </a:xfrm>
          <a:custGeom>
            <a:avLst/>
            <a:gdLst/>
            <a:ahLst/>
            <a:rect l="l" t="t" r="r" b="b"/>
            <a:pathLst>
              <a:path w="66" h="190">
                <a:moveTo>
                  <a:pt x="45" y="0"/>
                </a:moveTo>
                <a:lnTo>
                  <a:pt x="42" y="6"/>
                </a:lnTo>
                <a:lnTo>
                  <a:pt x="37" y="10"/>
                </a:lnTo>
                <a:lnTo>
                  <a:pt x="37" y="16"/>
                </a:lnTo>
                <a:lnTo>
                  <a:pt x="37" y="22"/>
                </a:lnTo>
                <a:lnTo>
                  <a:pt x="37" y="29"/>
                </a:lnTo>
                <a:lnTo>
                  <a:pt x="37" y="35"/>
                </a:lnTo>
                <a:lnTo>
                  <a:pt x="31" y="38"/>
                </a:lnTo>
                <a:lnTo>
                  <a:pt x="25" y="42"/>
                </a:lnTo>
                <a:lnTo>
                  <a:pt x="19" y="42"/>
                </a:lnTo>
                <a:lnTo>
                  <a:pt x="13" y="45"/>
                </a:lnTo>
                <a:lnTo>
                  <a:pt x="11" y="51"/>
                </a:lnTo>
                <a:lnTo>
                  <a:pt x="11" y="58"/>
                </a:lnTo>
                <a:lnTo>
                  <a:pt x="8" y="64"/>
                </a:lnTo>
                <a:lnTo>
                  <a:pt x="3" y="67"/>
                </a:lnTo>
                <a:lnTo>
                  <a:pt x="0" y="74"/>
                </a:lnTo>
                <a:lnTo>
                  <a:pt x="0" y="80"/>
                </a:lnTo>
                <a:lnTo>
                  <a:pt x="0" y="86"/>
                </a:lnTo>
                <a:lnTo>
                  <a:pt x="4" y="90"/>
                </a:lnTo>
                <a:lnTo>
                  <a:pt x="8" y="96"/>
                </a:lnTo>
                <a:lnTo>
                  <a:pt x="13" y="96"/>
                </a:lnTo>
                <a:lnTo>
                  <a:pt x="17" y="102"/>
                </a:lnTo>
                <a:lnTo>
                  <a:pt x="19" y="109"/>
                </a:lnTo>
                <a:lnTo>
                  <a:pt x="25" y="112"/>
                </a:lnTo>
                <a:lnTo>
                  <a:pt x="31" y="118"/>
                </a:lnTo>
                <a:lnTo>
                  <a:pt x="33" y="125"/>
                </a:lnTo>
                <a:lnTo>
                  <a:pt x="39" y="128"/>
                </a:lnTo>
                <a:lnTo>
                  <a:pt x="47" y="163"/>
                </a:lnTo>
                <a:lnTo>
                  <a:pt x="65" y="189"/>
                </a:lnTo>
              </a:path>
            </a:pathLst>
          </a:custGeom>
          <a:noFill/>
          <a:ln cap="rnd" w="12600">
            <a:solidFill>
              <a:srgbClr val="99ccff"/>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638" name=""/>
          <p:cNvSpPr/>
          <p:nvPr/>
        </p:nvSpPr>
        <p:spPr>
          <a:xfrm>
            <a:off x="2941560" y="1932120"/>
            <a:ext cx="27000" cy="228600"/>
          </a:xfrm>
          <a:custGeom>
            <a:avLst/>
            <a:gdLst/>
            <a:ahLst/>
            <a:rect l="l" t="t" r="r" b="b"/>
            <a:pathLst>
              <a:path w="18" h="155">
                <a:moveTo>
                  <a:pt x="17" y="0"/>
                </a:moveTo>
                <a:lnTo>
                  <a:pt x="17" y="6"/>
                </a:lnTo>
                <a:lnTo>
                  <a:pt x="17" y="13"/>
                </a:lnTo>
                <a:lnTo>
                  <a:pt x="10" y="16"/>
                </a:lnTo>
                <a:lnTo>
                  <a:pt x="8" y="22"/>
                </a:lnTo>
                <a:lnTo>
                  <a:pt x="3" y="29"/>
                </a:lnTo>
                <a:lnTo>
                  <a:pt x="0" y="35"/>
                </a:lnTo>
                <a:lnTo>
                  <a:pt x="0" y="42"/>
                </a:lnTo>
                <a:lnTo>
                  <a:pt x="0" y="48"/>
                </a:lnTo>
                <a:lnTo>
                  <a:pt x="0" y="54"/>
                </a:lnTo>
                <a:lnTo>
                  <a:pt x="0" y="61"/>
                </a:lnTo>
                <a:lnTo>
                  <a:pt x="3" y="67"/>
                </a:lnTo>
                <a:lnTo>
                  <a:pt x="8" y="70"/>
                </a:lnTo>
                <a:lnTo>
                  <a:pt x="8" y="77"/>
                </a:lnTo>
                <a:lnTo>
                  <a:pt x="10" y="83"/>
                </a:lnTo>
                <a:lnTo>
                  <a:pt x="14" y="90"/>
                </a:lnTo>
                <a:lnTo>
                  <a:pt x="14" y="96"/>
                </a:lnTo>
                <a:lnTo>
                  <a:pt x="14" y="102"/>
                </a:lnTo>
                <a:lnTo>
                  <a:pt x="17" y="109"/>
                </a:lnTo>
                <a:lnTo>
                  <a:pt x="17" y="115"/>
                </a:lnTo>
                <a:lnTo>
                  <a:pt x="17" y="122"/>
                </a:lnTo>
                <a:lnTo>
                  <a:pt x="14" y="128"/>
                </a:lnTo>
                <a:lnTo>
                  <a:pt x="14" y="134"/>
                </a:lnTo>
                <a:lnTo>
                  <a:pt x="14" y="141"/>
                </a:lnTo>
                <a:lnTo>
                  <a:pt x="14" y="147"/>
                </a:lnTo>
                <a:lnTo>
                  <a:pt x="8" y="150"/>
                </a:lnTo>
                <a:lnTo>
                  <a:pt x="3" y="154"/>
                </a:lnTo>
              </a:path>
            </a:pathLst>
          </a:custGeom>
          <a:noFill/>
          <a:ln cap="rnd" w="12600">
            <a:solidFill>
              <a:srgbClr val="99ccff"/>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639" name=""/>
          <p:cNvSpPr/>
          <p:nvPr/>
        </p:nvSpPr>
        <p:spPr>
          <a:xfrm>
            <a:off x="1766880" y="1539720"/>
            <a:ext cx="784080" cy="738360"/>
          </a:xfrm>
          <a:custGeom>
            <a:avLst/>
            <a:gdLst/>
            <a:ahLst/>
            <a:rect l="l" t="t" r="r" b="b"/>
            <a:pathLst>
              <a:path w="524" h="501">
                <a:moveTo>
                  <a:pt x="68" y="0"/>
                </a:moveTo>
                <a:lnTo>
                  <a:pt x="62" y="4"/>
                </a:lnTo>
                <a:lnTo>
                  <a:pt x="60" y="10"/>
                </a:lnTo>
                <a:lnTo>
                  <a:pt x="54" y="13"/>
                </a:lnTo>
                <a:lnTo>
                  <a:pt x="52" y="20"/>
                </a:lnTo>
                <a:lnTo>
                  <a:pt x="48" y="26"/>
                </a:lnTo>
                <a:lnTo>
                  <a:pt x="46" y="32"/>
                </a:lnTo>
                <a:lnTo>
                  <a:pt x="39" y="36"/>
                </a:lnTo>
                <a:lnTo>
                  <a:pt x="37" y="42"/>
                </a:lnTo>
                <a:lnTo>
                  <a:pt x="34" y="48"/>
                </a:lnTo>
                <a:lnTo>
                  <a:pt x="28" y="52"/>
                </a:lnTo>
                <a:lnTo>
                  <a:pt x="25" y="58"/>
                </a:lnTo>
                <a:lnTo>
                  <a:pt x="20" y="64"/>
                </a:lnTo>
                <a:lnTo>
                  <a:pt x="18" y="71"/>
                </a:lnTo>
                <a:lnTo>
                  <a:pt x="13" y="77"/>
                </a:lnTo>
                <a:lnTo>
                  <a:pt x="13" y="84"/>
                </a:lnTo>
                <a:lnTo>
                  <a:pt x="11" y="90"/>
                </a:lnTo>
                <a:lnTo>
                  <a:pt x="9" y="96"/>
                </a:lnTo>
                <a:lnTo>
                  <a:pt x="5" y="103"/>
                </a:lnTo>
                <a:lnTo>
                  <a:pt x="4" y="109"/>
                </a:lnTo>
                <a:lnTo>
                  <a:pt x="0" y="116"/>
                </a:lnTo>
                <a:lnTo>
                  <a:pt x="4" y="122"/>
                </a:lnTo>
                <a:lnTo>
                  <a:pt x="9" y="125"/>
                </a:lnTo>
                <a:lnTo>
                  <a:pt x="13" y="125"/>
                </a:lnTo>
                <a:lnTo>
                  <a:pt x="18" y="132"/>
                </a:lnTo>
                <a:lnTo>
                  <a:pt x="20" y="138"/>
                </a:lnTo>
                <a:lnTo>
                  <a:pt x="23" y="144"/>
                </a:lnTo>
                <a:lnTo>
                  <a:pt x="25" y="151"/>
                </a:lnTo>
                <a:lnTo>
                  <a:pt x="25" y="157"/>
                </a:lnTo>
                <a:lnTo>
                  <a:pt x="28" y="164"/>
                </a:lnTo>
                <a:lnTo>
                  <a:pt x="34" y="167"/>
                </a:lnTo>
                <a:lnTo>
                  <a:pt x="34" y="173"/>
                </a:lnTo>
                <a:lnTo>
                  <a:pt x="37" y="180"/>
                </a:lnTo>
                <a:lnTo>
                  <a:pt x="37" y="186"/>
                </a:lnTo>
                <a:lnTo>
                  <a:pt x="37" y="192"/>
                </a:lnTo>
                <a:lnTo>
                  <a:pt x="39" y="199"/>
                </a:lnTo>
                <a:lnTo>
                  <a:pt x="42" y="205"/>
                </a:lnTo>
                <a:lnTo>
                  <a:pt x="46" y="212"/>
                </a:lnTo>
                <a:lnTo>
                  <a:pt x="52" y="215"/>
                </a:lnTo>
                <a:lnTo>
                  <a:pt x="56" y="221"/>
                </a:lnTo>
                <a:lnTo>
                  <a:pt x="62" y="221"/>
                </a:lnTo>
                <a:lnTo>
                  <a:pt x="68" y="221"/>
                </a:lnTo>
                <a:lnTo>
                  <a:pt x="75" y="218"/>
                </a:lnTo>
                <a:lnTo>
                  <a:pt x="83" y="218"/>
                </a:lnTo>
                <a:lnTo>
                  <a:pt x="91" y="215"/>
                </a:lnTo>
                <a:lnTo>
                  <a:pt x="97" y="215"/>
                </a:lnTo>
                <a:lnTo>
                  <a:pt x="103" y="215"/>
                </a:lnTo>
                <a:lnTo>
                  <a:pt x="108" y="215"/>
                </a:lnTo>
                <a:lnTo>
                  <a:pt x="113" y="215"/>
                </a:lnTo>
                <a:lnTo>
                  <a:pt x="119" y="215"/>
                </a:lnTo>
                <a:lnTo>
                  <a:pt x="125" y="218"/>
                </a:lnTo>
                <a:lnTo>
                  <a:pt x="131" y="221"/>
                </a:lnTo>
                <a:lnTo>
                  <a:pt x="137" y="224"/>
                </a:lnTo>
                <a:lnTo>
                  <a:pt x="139" y="231"/>
                </a:lnTo>
                <a:lnTo>
                  <a:pt x="146" y="237"/>
                </a:lnTo>
                <a:lnTo>
                  <a:pt x="151" y="240"/>
                </a:lnTo>
                <a:lnTo>
                  <a:pt x="154" y="247"/>
                </a:lnTo>
                <a:lnTo>
                  <a:pt x="160" y="250"/>
                </a:lnTo>
                <a:lnTo>
                  <a:pt x="165" y="253"/>
                </a:lnTo>
                <a:lnTo>
                  <a:pt x="170" y="253"/>
                </a:lnTo>
                <a:lnTo>
                  <a:pt x="176" y="253"/>
                </a:lnTo>
                <a:lnTo>
                  <a:pt x="184" y="253"/>
                </a:lnTo>
                <a:lnTo>
                  <a:pt x="190" y="253"/>
                </a:lnTo>
                <a:lnTo>
                  <a:pt x="196" y="253"/>
                </a:lnTo>
                <a:lnTo>
                  <a:pt x="202" y="253"/>
                </a:lnTo>
                <a:lnTo>
                  <a:pt x="208" y="253"/>
                </a:lnTo>
                <a:lnTo>
                  <a:pt x="212" y="250"/>
                </a:lnTo>
                <a:lnTo>
                  <a:pt x="219" y="247"/>
                </a:lnTo>
                <a:lnTo>
                  <a:pt x="225" y="247"/>
                </a:lnTo>
                <a:lnTo>
                  <a:pt x="234" y="244"/>
                </a:lnTo>
                <a:lnTo>
                  <a:pt x="239" y="244"/>
                </a:lnTo>
                <a:lnTo>
                  <a:pt x="241" y="250"/>
                </a:lnTo>
                <a:lnTo>
                  <a:pt x="239" y="256"/>
                </a:lnTo>
                <a:lnTo>
                  <a:pt x="235" y="263"/>
                </a:lnTo>
                <a:lnTo>
                  <a:pt x="234" y="269"/>
                </a:lnTo>
                <a:lnTo>
                  <a:pt x="234" y="276"/>
                </a:lnTo>
                <a:lnTo>
                  <a:pt x="231" y="282"/>
                </a:lnTo>
                <a:lnTo>
                  <a:pt x="226" y="288"/>
                </a:lnTo>
                <a:lnTo>
                  <a:pt x="226" y="349"/>
                </a:lnTo>
                <a:lnTo>
                  <a:pt x="234" y="352"/>
                </a:lnTo>
                <a:lnTo>
                  <a:pt x="239" y="352"/>
                </a:lnTo>
                <a:lnTo>
                  <a:pt x="241" y="359"/>
                </a:lnTo>
                <a:lnTo>
                  <a:pt x="245" y="365"/>
                </a:lnTo>
                <a:lnTo>
                  <a:pt x="248" y="372"/>
                </a:lnTo>
                <a:lnTo>
                  <a:pt x="248" y="378"/>
                </a:lnTo>
                <a:lnTo>
                  <a:pt x="241" y="381"/>
                </a:lnTo>
                <a:lnTo>
                  <a:pt x="235" y="388"/>
                </a:lnTo>
                <a:lnTo>
                  <a:pt x="234" y="394"/>
                </a:lnTo>
                <a:lnTo>
                  <a:pt x="226" y="397"/>
                </a:lnTo>
                <a:lnTo>
                  <a:pt x="226" y="404"/>
                </a:lnTo>
                <a:lnTo>
                  <a:pt x="231" y="410"/>
                </a:lnTo>
                <a:lnTo>
                  <a:pt x="235" y="410"/>
                </a:lnTo>
                <a:lnTo>
                  <a:pt x="239" y="416"/>
                </a:lnTo>
                <a:lnTo>
                  <a:pt x="241" y="423"/>
                </a:lnTo>
                <a:lnTo>
                  <a:pt x="241" y="429"/>
                </a:lnTo>
                <a:lnTo>
                  <a:pt x="241" y="436"/>
                </a:lnTo>
                <a:lnTo>
                  <a:pt x="262" y="471"/>
                </a:lnTo>
                <a:lnTo>
                  <a:pt x="264" y="477"/>
                </a:lnTo>
                <a:lnTo>
                  <a:pt x="269" y="484"/>
                </a:lnTo>
                <a:lnTo>
                  <a:pt x="276" y="490"/>
                </a:lnTo>
                <a:lnTo>
                  <a:pt x="278" y="496"/>
                </a:lnTo>
                <a:lnTo>
                  <a:pt x="283" y="500"/>
                </a:lnTo>
                <a:lnTo>
                  <a:pt x="290" y="500"/>
                </a:lnTo>
                <a:lnTo>
                  <a:pt x="296" y="500"/>
                </a:lnTo>
                <a:lnTo>
                  <a:pt x="302" y="500"/>
                </a:lnTo>
                <a:lnTo>
                  <a:pt x="306" y="500"/>
                </a:lnTo>
                <a:lnTo>
                  <a:pt x="313" y="500"/>
                </a:lnTo>
                <a:lnTo>
                  <a:pt x="319" y="493"/>
                </a:lnTo>
                <a:lnTo>
                  <a:pt x="324" y="490"/>
                </a:lnTo>
                <a:lnTo>
                  <a:pt x="330" y="490"/>
                </a:lnTo>
                <a:lnTo>
                  <a:pt x="335" y="487"/>
                </a:lnTo>
                <a:lnTo>
                  <a:pt x="341" y="484"/>
                </a:lnTo>
                <a:lnTo>
                  <a:pt x="347" y="480"/>
                </a:lnTo>
                <a:lnTo>
                  <a:pt x="353" y="477"/>
                </a:lnTo>
                <a:lnTo>
                  <a:pt x="359" y="474"/>
                </a:lnTo>
                <a:lnTo>
                  <a:pt x="363" y="468"/>
                </a:lnTo>
                <a:lnTo>
                  <a:pt x="367" y="461"/>
                </a:lnTo>
                <a:lnTo>
                  <a:pt x="373" y="455"/>
                </a:lnTo>
                <a:lnTo>
                  <a:pt x="377" y="448"/>
                </a:lnTo>
                <a:lnTo>
                  <a:pt x="381" y="442"/>
                </a:lnTo>
                <a:lnTo>
                  <a:pt x="387" y="442"/>
                </a:lnTo>
                <a:lnTo>
                  <a:pt x="392" y="439"/>
                </a:lnTo>
                <a:lnTo>
                  <a:pt x="398" y="439"/>
                </a:lnTo>
                <a:lnTo>
                  <a:pt x="404" y="436"/>
                </a:lnTo>
                <a:lnTo>
                  <a:pt x="404" y="429"/>
                </a:lnTo>
                <a:lnTo>
                  <a:pt x="406" y="423"/>
                </a:lnTo>
                <a:lnTo>
                  <a:pt x="401" y="420"/>
                </a:lnTo>
                <a:lnTo>
                  <a:pt x="395" y="416"/>
                </a:lnTo>
                <a:lnTo>
                  <a:pt x="390" y="416"/>
                </a:lnTo>
                <a:lnTo>
                  <a:pt x="384" y="413"/>
                </a:lnTo>
                <a:lnTo>
                  <a:pt x="377" y="410"/>
                </a:lnTo>
                <a:lnTo>
                  <a:pt x="376" y="404"/>
                </a:lnTo>
                <a:lnTo>
                  <a:pt x="376" y="397"/>
                </a:lnTo>
                <a:lnTo>
                  <a:pt x="376" y="391"/>
                </a:lnTo>
                <a:lnTo>
                  <a:pt x="376" y="384"/>
                </a:lnTo>
                <a:lnTo>
                  <a:pt x="376" y="378"/>
                </a:lnTo>
                <a:lnTo>
                  <a:pt x="376" y="372"/>
                </a:lnTo>
                <a:lnTo>
                  <a:pt x="376" y="365"/>
                </a:lnTo>
                <a:lnTo>
                  <a:pt x="376" y="359"/>
                </a:lnTo>
                <a:lnTo>
                  <a:pt x="369" y="356"/>
                </a:lnTo>
                <a:lnTo>
                  <a:pt x="363" y="352"/>
                </a:lnTo>
                <a:lnTo>
                  <a:pt x="361" y="346"/>
                </a:lnTo>
                <a:lnTo>
                  <a:pt x="355" y="343"/>
                </a:lnTo>
                <a:lnTo>
                  <a:pt x="353" y="336"/>
                </a:lnTo>
                <a:lnTo>
                  <a:pt x="359" y="336"/>
                </a:lnTo>
                <a:lnTo>
                  <a:pt x="363" y="336"/>
                </a:lnTo>
                <a:lnTo>
                  <a:pt x="369" y="333"/>
                </a:lnTo>
                <a:lnTo>
                  <a:pt x="376" y="330"/>
                </a:lnTo>
                <a:lnTo>
                  <a:pt x="381" y="333"/>
                </a:lnTo>
                <a:lnTo>
                  <a:pt x="387" y="333"/>
                </a:lnTo>
                <a:lnTo>
                  <a:pt x="390" y="340"/>
                </a:lnTo>
                <a:lnTo>
                  <a:pt x="395" y="340"/>
                </a:lnTo>
                <a:lnTo>
                  <a:pt x="401" y="343"/>
                </a:lnTo>
                <a:lnTo>
                  <a:pt x="406" y="346"/>
                </a:lnTo>
                <a:lnTo>
                  <a:pt x="412" y="346"/>
                </a:lnTo>
                <a:lnTo>
                  <a:pt x="418" y="349"/>
                </a:lnTo>
                <a:lnTo>
                  <a:pt x="424" y="349"/>
                </a:lnTo>
                <a:lnTo>
                  <a:pt x="429" y="346"/>
                </a:lnTo>
                <a:lnTo>
                  <a:pt x="432" y="340"/>
                </a:lnTo>
                <a:lnTo>
                  <a:pt x="438" y="336"/>
                </a:lnTo>
                <a:lnTo>
                  <a:pt x="443" y="333"/>
                </a:lnTo>
                <a:lnTo>
                  <a:pt x="448" y="330"/>
                </a:lnTo>
                <a:lnTo>
                  <a:pt x="455" y="330"/>
                </a:lnTo>
                <a:lnTo>
                  <a:pt x="461" y="330"/>
                </a:lnTo>
                <a:lnTo>
                  <a:pt x="466" y="330"/>
                </a:lnTo>
                <a:lnTo>
                  <a:pt x="471" y="333"/>
                </a:lnTo>
                <a:lnTo>
                  <a:pt x="477" y="333"/>
                </a:lnTo>
                <a:lnTo>
                  <a:pt x="483" y="330"/>
                </a:lnTo>
                <a:lnTo>
                  <a:pt x="486" y="324"/>
                </a:lnTo>
                <a:lnTo>
                  <a:pt x="492" y="320"/>
                </a:lnTo>
                <a:lnTo>
                  <a:pt x="497" y="320"/>
                </a:lnTo>
                <a:lnTo>
                  <a:pt x="503" y="320"/>
                </a:lnTo>
                <a:lnTo>
                  <a:pt x="506" y="314"/>
                </a:lnTo>
                <a:lnTo>
                  <a:pt x="511" y="314"/>
                </a:lnTo>
                <a:lnTo>
                  <a:pt x="518" y="311"/>
                </a:lnTo>
                <a:lnTo>
                  <a:pt x="518" y="304"/>
                </a:lnTo>
                <a:lnTo>
                  <a:pt x="520" y="298"/>
                </a:lnTo>
                <a:lnTo>
                  <a:pt x="523" y="292"/>
                </a:lnTo>
                <a:lnTo>
                  <a:pt x="523" y="285"/>
                </a:lnTo>
                <a:lnTo>
                  <a:pt x="523" y="279"/>
                </a:lnTo>
              </a:path>
            </a:pathLst>
          </a:custGeom>
          <a:noFill/>
          <a:ln cap="rnd" w="12600">
            <a:solidFill>
              <a:srgbClr val="99ccff"/>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640" name=""/>
          <p:cNvSpPr/>
          <p:nvPr/>
        </p:nvSpPr>
        <p:spPr>
          <a:xfrm>
            <a:off x="1312920" y="2309760"/>
            <a:ext cx="322200" cy="439920"/>
          </a:xfrm>
          <a:custGeom>
            <a:avLst/>
            <a:gdLst/>
            <a:ahLst/>
            <a:rect l="l" t="t" r="r" b="b"/>
            <a:pathLst>
              <a:path w="215" h="299">
                <a:moveTo>
                  <a:pt x="66" y="0"/>
                </a:moveTo>
                <a:lnTo>
                  <a:pt x="68" y="6"/>
                </a:lnTo>
                <a:lnTo>
                  <a:pt x="74" y="6"/>
                </a:lnTo>
                <a:lnTo>
                  <a:pt x="80" y="10"/>
                </a:lnTo>
                <a:lnTo>
                  <a:pt x="86" y="10"/>
                </a:lnTo>
                <a:lnTo>
                  <a:pt x="91" y="13"/>
                </a:lnTo>
                <a:lnTo>
                  <a:pt x="96" y="13"/>
                </a:lnTo>
                <a:lnTo>
                  <a:pt x="103" y="13"/>
                </a:lnTo>
                <a:lnTo>
                  <a:pt x="109" y="19"/>
                </a:lnTo>
                <a:lnTo>
                  <a:pt x="114" y="22"/>
                </a:lnTo>
                <a:lnTo>
                  <a:pt x="117" y="29"/>
                </a:lnTo>
                <a:lnTo>
                  <a:pt x="123" y="32"/>
                </a:lnTo>
                <a:lnTo>
                  <a:pt x="126" y="38"/>
                </a:lnTo>
                <a:lnTo>
                  <a:pt x="131" y="38"/>
                </a:lnTo>
                <a:lnTo>
                  <a:pt x="137" y="42"/>
                </a:lnTo>
                <a:lnTo>
                  <a:pt x="143" y="42"/>
                </a:lnTo>
                <a:lnTo>
                  <a:pt x="148" y="42"/>
                </a:lnTo>
                <a:lnTo>
                  <a:pt x="154" y="42"/>
                </a:lnTo>
                <a:lnTo>
                  <a:pt x="160" y="42"/>
                </a:lnTo>
                <a:lnTo>
                  <a:pt x="166" y="42"/>
                </a:lnTo>
                <a:lnTo>
                  <a:pt x="171" y="38"/>
                </a:lnTo>
                <a:lnTo>
                  <a:pt x="177" y="38"/>
                </a:lnTo>
                <a:lnTo>
                  <a:pt x="180" y="32"/>
                </a:lnTo>
                <a:lnTo>
                  <a:pt x="185" y="32"/>
                </a:lnTo>
                <a:lnTo>
                  <a:pt x="191" y="32"/>
                </a:lnTo>
                <a:lnTo>
                  <a:pt x="197" y="32"/>
                </a:lnTo>
                <a:lnTo>
                  <a:pt x="200" y="38"/>
                </a:lnTo>
                <a:lnTo>
                  <a:pt x="200" y="45"/>
                </a:lnTo>
                <a:lnTo>
                  <a:pt x="202" y="51"/>
                </a:lnTo>
                <a:lnTo>
                  <a:pt x="205" y="58"/>
                </a:lnTo>
                <a:lnTo>
                  <a:pt x="209" y="64"/>
                </a:lnTo>
                <a:lnTo>
                  <a:pt x="211" y="70"/>
                </a:lnTo>
                <a:lnTo>
                  <a:pt x="211" y="77"/>
                </a:lnTo>
                <a:lnTo>
                  <a:pt x="214" y="83"/>
                </a:lnTo>
                <a:lnTo>
                  <a:pt x="211" y="90"/>
                </a:lnTo>
                <a:lnTo>
                  <a:pt x="209" y="96"/>
                </a:lnTo>
                <a:lnTo>
                  <a:pt x="202" y="99"/>
                </a:lnTo>
                <a:lnTo>
                  <a:pt x="200" y="106"/>
                </a:lnTo>
                <a:lnTo>
                  <a:pt x="197" y="112"/>
                </a:lnTo>
                <a:lnTo>
                  <a:pt x="191" y="118"/>
                </a:lnTo>
                <a:lnTo>
                  <a:pt x="188" y="125"/>
                </a:lnTo>
                <a:lnTo>
                  <a:pt x="183" y="128"/>
                </a:lnTo>
                <a:lnTo>
                  <a:pt x="183" y="134"/>
                </a:lnTo>
                <a:lnTo>
                  <a:pt x="177" y="138"/>
                </a:lnTo>
                <a:lnTo>
                  <a:pt x="174" y="144"/>
                </a:lnTo>
                <a:lnTo>
                  <a:pt x="174" y="150"/>
                </a:lnTo>
                <a:lnTo>
                  <a:pt x="171" y="157"/>
                </a:lnTo>
                <a:lnTo>
                  <a:pt x="166" y="163"/>
                </a:lnTo>
                <a:lnTo>
                  <a:pt x="160" y="166"/>
                </a:lnTo>
                <a:lnTo>
                  <a:pt x="154" y="170"/>
                </a:lnTo>
                <a:lnTo>
                  <a:pt x="148" y="176"/>
                </a:lnTo>
                <a:lnTo>
                  <a:pt x="143" y="179"/>
                </a:lnTo>
                <a:lnTo>
                  <a:pt x="137" y="179"/>
                </a:lnTo>
                <a:lnTo>
                  <a:pt x="131" y="186"/>
                </a:lnTo>
                <a:lnTo>
                  <a:pt x="126" y="186"/>
                </a:lnTo>
                <a:lnTo>
                  <a:pt x="119" y="189"/>
                </a:lnTo>
                <a:lnTo>
                  <a:pt x="114" y="192"/>
                </a:lnTo>
                <a:lnTo>
                  <a:pt x="109" y="198"/>
                </a:lnTo>
                <a:lnTo>
                  <a:pt x="103" y="202"/>
                </a:lnTo>
                <a:lnTo>
                  <a:pt x="100" y="208"/>
                </a:lnTo>
                <a:lnTo>
                  <a:pt x="96" y="214"/>
                </a:lnTo>
                <a:lnTo>
                  <a:pt x="91" y="218"/>
                </a:lnTo>
                <a:lnTo>
                  <a:pt x="88" y="224"/>
                </a:lnTo>
                <a:lnTo>
                  <a:pt x="82" y="230"/>
                </a:lnTo>
                <a:lnTo>
                  <a:pt x="80" y="237"/>
                </a:lnTo>
                <a:lnTo>
                  <a:pt x="74" y="243"/>
                </a:lnTo>
                <a:lnTo>
                  <a:pt x="74" y="250"/>
                </a:lnTo>
                <a:lnTo>
                  <a:pt x="74" y="256"/>
                </a:lnTo>
                <a:lnTo>
                  <a:pt x="74" y="262"/>
                </a:lnTo>
                <a:lnTo>
                  <a:pt x="77" y="269"/>
                </a:lnTo>
                <a:lnTo>
                  <a:pt x="71" y="275"/>
                </a:lnTo>
                <a:lnTo>
                  <a:pt x="68" y="282"/>
                </a:lnTo>
                <a:lnTo>
                  <a:pt x="66" y="288"/>
                </a:lnTo>
                <a:lnTo>
                  <a:pt x="60" y="294"/>
                </a:lnTo>
                <a:lnTo>
                  <a:pt x="54" y="298"/>
                </a:lnTo>
                <a:lnTo>
                  <a:pt x="48" y="298"/>
                </a:lnTo>
                <a:lnTo>
                  <a:pt x="43" y="298"/>
                </a:lnTo>
                <a:lnTo>
                  <a:pt x="37" y="294"/>
                </a:lnTo>
                <a:lnTo>
                  <a:pt x="37" y="288"/>
                </a:lnTo>
                <a:lnTo>
                  <a:pt x="31" y="288"/>
                </a:lnTo>
                <a:lnTo>
                  <a:pt x="25" y="285"/>
                </a:lnTo>
                <a:lnTo>
                  <a:pt x="20" y="285"/>
                </a:lnTo>
                <a:lnTo>
                  <a:pt x="17" y="278"/>
                </a:lnTo>
                <a:lnTo>
                  <a:pt x="14" y="272"/>
                </a:lnTo>
                <a:lnTo>
                  <a:pt x="11" y="266"/>
                </a:lnTo>
                <a:lnTo>
                  <a:pt x="5" y="259"/>
                </a:lnTo>
                <a:lnTo>
                  <a:pt x="5" y="253"/>
                </a:lnTo>
                <a:lnTo>
                  <a:pt x="3" y="246"/>
                </a:lnTo>
                <a:lnTo>
                  <a:pt x="0" y="240"/>
                </a:lnTo>
              </a:path>
            </a:pathLst>
          </a:custGeom>
          <a:noFill/>
          <a:ln cap="rnd" w="12600">
            <a:solidFill>
              <a:srgbClr val="99cc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1" name=""/>
          <p:cNvSpPr/>
          <p:nvPr/>
        </p:nvSpPr>
        <p:spPr>
          <a:xfrm>
            <a:off x="1625760" y="2371680"/>
            <a:ext cx="434880" cy="1227240"/>
          </a:xfrm>
          <a:custGeom>
            <a:avLst/>
            <a:gdLst/>
            <a:ahLst/>
            <a:rect l="l" t="t" r="r" b="b"/>
            <a:pathLst>
              <a:path w="290" h="833">
                <a:moveTo>
                  <a:pt x="0" y="6"/>
                </a:moveTo>
                <a:lnTo>
                  <a:pt x="4" y="3"/>
                </a:lnTo>
                <a:lnTo>
                  <a:pt x="11" y="0"/>
                </a:lnTo>
                <a:lnTo>
                  <a:pt x="17" y="0"/>
                </a:lnTo>
                <a:lnTo>
                  <a:pt x="22" y="0"/>
                </a:lnTo>
                <a:lnTo>
                  <a:pt x="28" y="3"/>
                </a:lnTo>
                <a:lnTo>
                  <a:pt x="33" y="6"/>
                </a:lnTo>
                <a:lnTo>
                  <a:pt x="33" y="12"/>
                </a:lnTo>
                <a:lnTo>
                  <a:pt x="39" y="19"/>
                </a:lnTo>
                <a:lnTo>
                  <a:pt x="39" y="25"/>
                </a:lnTo>
                <a:lnTo>
                  <a:pt x="45" y="28"/>
                </a:lnTo>
                <a:lnTo>
                  <a:pt x="47" y="35"/>
                </a:lnTo>
                <a:lnTo>
                  <a:pt x="47" y="41"/>
                </a:lnTo>
                <a:lnTo>
                  <a:pt x="53" y="44"/>
                </a:lnTo>
                <a:lnTo>
                  <a:pt x="60" y="44"/>
                </a:lnTo>
                <a:lnTo>
                  <a:pt x="64" y="48"/>
                </a:lnTo>
                <a:lnTo>
                  <a:pt x="70" y="51"/>
                </a:lnTo>
                <a:lnTo>
                  <a:pt x="70" y="57"/>
                </a:lnTo>
                <a:lnTo>
                  <a:pt x="74" y="64"/>
                </a:lnTo>
                <a:lnTo>
                  <a:pt x="74" y="70"/>
                </a:lnTo>
                <a:lnTo>
                  <a:pt x="78" y="73"/>
                </a:lnTo>
                <a:lnTo>
                  <a:pt x="84" y="76"/>
                </a:lnTo>
                <a:lnTo>
                  <a:pt x="90" y="83"/>
                </a:lnTo>
                <a:lnTo>
                  <a:pt x="90" y="89"/>
                </a:lnTo>
                <a:lnTo>
                  <a:pt x="96" y="102"/>
                </a:lnTo>
                <a:lnTo>
                  <a:pt x="102" y="102"/>
                </a:lnTo>
                <a:lnTo>
                  <a:pt x="107" y="99"/>
                </a:lnTo>
                <a:lnTo>
                  <a:pt x="113" y="99"/>
                </a:lnTo>
                <a:lnTo>
                  <a:pt x="118" y="99"/>
                </a:lnTo>
                <a:lnTo>
                  <a:pt x="124" y="99"/>
                </a:lnTo>
                <a:lnTo>
                  <a:pt x="131" y="102"/>
                </a:lnTo>
                <a:lnTo>
                  <a:pt x="135" y="102"/>
                </a:lnTo>
                <a:lnTo>
                  <a:pt x="141" y="102"/>
                </a:lnTo>
                <a:lnTo>
                  <a:pt x="145" y="96"/>
                </a:lnTo>
                <a:lnTo>
                  <a:pt x="149" y="96"/>
                </a:lnTo>
                <a:lnTo>
                  <a:pt x="156" y="92"/>
                </a:lnTo>
                <a:lnTo>
                  <a:pt x="164" y="96"/>
                </a:lnTo>
                <a:lnTo>
                  <a:pt x="170" y="96"/>
                </a:lnTo>
                <a:lnTo>
                  <a:pt x="175" y="96"/>
                </a:lnTo>
                <a:lnTo>
                  <a:pt x="181" y="89"/>
                </a:lnTo>
                <a:lnTo>
                  <a:pt x="187" y="86"/>
                </a:lnTo>
                <a:lnTo>
                  <a:pt x="192" y="86"/>
                </a:lnTo>
                <a:lnTo>
                  <a:pt x="198" y="89"/>
                </a:lnTo>
                <a:lnTo>
                  <a:pt x="204" y="96"/>
                </a:lnTo>
                <a:lnTo>
                  <a:pt x="210" y="96"/>
                </a:lnTo>
                <a:lnTo>
                  <a:pt x="215" y="102"/>
                </a:lnTo>
                <a:lnTo>
                  <a:pt x="218" y="108"/>
                </a:lnTo>
                <a:lnTo>
                  <a:pt x="221" y="115"/>
                </a:lnTo>
                <a:lnTo>
                  <a:pt x="224" y="121"/>
                </a:lnTo>
                <a:lnTo>
                  <a:pt x="221" y="128"/>
                </a:lnTo>
                <a:lnTo>
                  <a:pt x="215" y="134"/>
                </a:lnTo>
                <a:lnTo>
                  <a:pt x="210" y="137"/>
                </a:lnTo>
                <a:lnTo>
                  <a:pt x="204" y="140"/>
                </a:lnTo>
                <a:lnTo>
                  <a:pt x="204" y="147"/>
                </a:lnTo>
                <a:lnTo>
                  <a:pt x="204" y="153"/>
                </a:lnTo>
                <a:lnTo>
                  <a:pt x="201" y="160"/>
                </a:lnTo>
                <a:lnTo>
                  <a:pt x="206" y="163"/>
                </a:lnTo>
                <a:lnTo>
                  <a:pt x="213" y="160"/>
                </a:lnTo>
                <a:lnTo>
                  <a:pt x="213" y="166"/>
                </a:lnTo>
                <a:lnTo>
                  <a:pt x="215" y="172"/>
                </a:lnTo>
                <a:lnTo>
                  <a:pt x="215" y="179"/>
                </a:lnTo>
                <a:lnTo>
                  <a:pt x="210" y="179"/>
                </a:lnTo>
                <a:lnTo>
                  <a:pt x="204" y="179"/>
                </a:lnTo>
                <a:lnTo>
                  <a:pt x="198" y="185"/>
                </a:lnTo>
                <a:lnTo>
                  <a:pt x="192" y="185"/>
                </a:lnTo>
                <a:lnTo>
                  <a:pt x="187" y="188"/>
                </a:lnTo>
                <a:lnTo>
                  <a:pt x="181" y="192"/>
                </a:lnTo>
                <a:lnTo>
                  <a:pt x="175" y="195"/>
                </a:lnTo>
                <a:lnTo>
                  <a:pt x="170" y="195"/>
                </a:lnTo>
                <a:lnTo>
                  <a:pt x="164" y="198"/>
                </a:lnTo>
                <a:lnTo>
                  <a:pt x="158" y="201"/>
                </a:lnTo>
                <a:lnTo>
                  <a:pt x="153" y="204"/>
                </a:lnTo>
                <a:lnTo>
                  <a:pt x="147" y="208"/>
                </a:lnTo>
                <a:lnTo>
                  <a:pt x="141" y="211"/>
                </a:lnTo>
                <a:lnTo>
                  <a:pt x="139" y="217"/>
                </a:lnTo>
                <a:lnTo>
                  <a:pt x="132" y="220"/>
                </a:lnTo>
                <a:lnTo>
                  <a:pt x="127" y="224"/>
                </a:lnTo>
                <a:lnTo>
                  <a:pt x="124" y="230"/>
                </a:lnTo>
                <a:lnTo>
                  <a:pt x="118" y="233"/>
                </a:lnTo>
                <a:lnTo>
                  <a:pt x="116" y="240"/>
                </a:lnTo>
                <a:lnTo>
                  <a:pt x="110" y="246"/>
                </a:lnTo>
                <a:lnTo>
                  <a:pt x="107" y="252"/>
                </a:lnTo>
                <a:lnTo>
                  <a:pt x="104" y="259"/>
                </a:lnTo>
                <a:lnTo>
                  <a:pt x="102" y="265"/>
                </a:lnTo>
                <a:lnTo>
                  <a:pt x="99" y="272"/>
                </a:lnTo>
                <a:lnTo>
                  <a:pt x="96" y="278"/>
                </a:lnTo>
                <a:lnTo>
                  <a:pt x="96" y="284"/>
                </a:lnTo>
                <a:lnTo>
                  <a:pt x="92" y="291"/>
                </a:lnTo>
                <a:lnTo>
                  <a:pt x="92" y="297"/>
                </a:lnTo>
                <a:lnTo>
                  <a:pt x="92" y="304"/>
                </a:lnTo>
                <a:lnTo>
                  <a:pt x="90" y="310"/>
                </a:lnTo>
                <a:lnTo>
                  <a:pt x="88" y="320"/>
                </a:lnTo>
                <a:lnTo>
                  <a:pt x="82" y="326"/>
                </a:lnTo>
                <a:lnTo>
                  <a:pt x="76" y="332"/>
                </a:lnTo>
                <a:lnTo>
                  <a:pt x="76" y="339"/>
                </a:lnTo>
                <a:lnTo>
                  <a:pt x="74" y="348"/>
                </a:lnTo>
                <a:lnTo>
                  <a:pt x="74" y="355"/>
                </a:lnTo>
                <a:lnTo>
                  <a:pt x="76" y="361"/>
                </a:lnTo>
                <a:lnTo>
                  <a:pt x="78" y="368"/>
                </a:lnTo>
                <a:lnTo>
                  <a:pt x="82" y="374"/>
                </a:lnTo>
                <a:lnTo>
                  <a:pt x="84" y="380"/>
                </a:lnTo>
                <a:lnTo>
                  <a:pt x="88" y="387"/>
                </a:lnTo>
                <a:lnTo>
                  <a:pt x="90" y="393"/>
                </a:lnTo>
                <a:lnTo>
                  <a:pt x="92" y="400"/>
                </a:lnTo>
                <a:lnTo>
                  <a:pt x="99" y="403"/>
                </a:lnTo>
                <a:lnTo>
                  <a:pt x="104" y="406"/>
                </a:lnTo>
                <a:lnTo>
                  <a:pt x="107" y="412"/>
                </a:lnTo>
                <a:lnTo>
                  <a:pt x="107" y="419"/>
                </a:lnTo>
                <a:lnTo>
                  <a:pt x="110" y="425"/>
                </a:lnTo>
                <a:lnTo>
                  <a:pt x="116" y="428"/>
                </a:lnTo>
                <a:lnTo>
                  <a:pt x="121" y="428"/>
                </a:lnTo>
                <a:lnTo>
                  <a:pt x="127" y="428"/>
                </a:lnTo>
                <a:lnTo>
                  <a:pt x="132" y="432"/>
                </a:lnTo>
                <a:lnTo>
                  <a:pt x="135" y="438"/>
                </a:lnTo>
                <a:lnTo>
                  <a:pt x="139" y="444"/>
                </a:lnTo>
                <a:lnTo>
                  <a:pt x="145" y="448"/>
                </a:lnTo>
                <a:lnTo>
                  <a:pt x="149" y="451"/>
                </a:lnTo>
                <a:lnTo>
                  <a:pt x="156" y="451"/>
                </a:lnTo>
                <a:lnTo>
                  <a:pt x="161" y="451"/>
                </a:lnTo>
                <a:lnTo>
                  <a:pt x="170" y="451"/>
                </a:lnTo>
                <a:lnTo>
                  <a:pt x="175" y="448"/>
                </a:lnTo>
                <a:lnTo>
                  <a:pt x="178" y="441"/>
                </a:lnTo>
                <a:lnTo>
                  <a:pt x="184" y="438"/>
                </a:lnTo>
                <a:lnTo>
                  <a:pt x="189" y="432"/>
                </a:lnTo>
                <a:lnTo>
                  <a:pt x="196" y="425"/>
                </a:lnTo>
                <a:lnTo>
                  <a:pt x="201" y="425"/>
                </a:lnTo>
                <a:lnTo>
                  <a:pt x="204" y="419"/>
                </a:lnTo>
                <a:lnTo>
                  <a:pt x="210" y="416"/>
                </a:lnTo>
                <a:lnTo>
                  <a:pt x="210" y="492"/>
                </a:lnTo>
                <a:lnTo>
                  <a:pt x="215" y="492"/>
                </a:lnTo>
                <a:lnTo>
                  <a:pt x="221" y="496"/>
                </a:lnTo>
                <a:lnTo>
                  <a:pt x="227" y="496"/>
                </a:lnTo>
                <a:lnTo>
                  <a:pt x="232" y="496"/>
                </a:lnTo>
                <a:lnTo>
                  <a:pt x="235" y="489"/>
                </a:lnTo>
                <a:lnTo>
                  <a:pt x="241" y="489"/>
                </a:lnTo>
                <a:lnTo>
                  <a:pt x="246" y="489"/>
                </a:lnTo>
                <a:lnTo>
                  <a:pt x="255" y="505"/>
                </a:lnTo>
                <a:lnTo>
                  <a:pt x="261" y="508"/>
                </a:lnTo>
                <a:lnTo>
                  <a:pt x="263" y="515"/>
                </a:lnTo>
                <a:lnTo>
                  <a:pt x="266" y="521"/>
                </a:lnTo>
                <a:lnTo>
                  <a:pt x="272" y="524"/>
                </a:lnTo>
                <a:lnTo>
                  <a:pt x="272" y="531"/>
                </a:lnTo>
                <a:lnTo>
                  <a:pt x="275" y="537"/>
                </a:lnTo>
                <a:lnTo>
                  <a:pt x="280" y="544"/>
                </a:lnTo>
                <a:lnTo>
                  <a:pt x="284" y="550"/>
                </a:lnTo>
                <a:lnTo>
                  <a:pt x="286" y="556"/>
                </a:lnTo>
                <a:lnTo>
                  <a:pt x="289" y="563"/>
                </a:lnTo>
                <a:lnTo>
                  <a:pt x="284" y="566"/>
                </a:lnTo>
                <a:lnTo>
                  <a:pt x="277" y="569"/>
                </a:lnTo>
                <a:lnTo>
                  <a:pt x="277" y="576"/>
                </a:lnTo>
                <a:lnTo>
                  <a:pt x="275" y="582"/>
                </a:lnTo>
                <a:lnTo>
                  <a:pt x="275" y="588"/>
                </a:lnTo>
                <a:lnTo>
                  <a:pt x="277" y="595"/>
                </a:lnTo>
                <a:lnTo>
                  <a:pt x="277" y="601"/>
                </a:lnTo>
                <a:lnTo>
                  <a:pt x="272" y="659"/>
                </a:lnTo>
                <a:lnTo>
                  <a:pt x="266" y="662"/>
                </a:lnTo>
                <a:lnTo>
                  <a:pt x="263" y="668"/>
                </a:lnTo>
                <a:lnTo>
                  <a:pt x="263" y="675"/>
                </a:lnTo>
                <a:lnTo>
                  <a:pt x="269" y="678"/>
                </a:lnTo>
                <a:lnTo>
                  <a:pt x="275" y="678"/>
                </a:lnTo>
                <a:lnTo>
                  <a:pt x="277" y="684"/>
                </a:lnTo>
                <a:lnTo>
                  <a:pt x="277" y="691"/>
                </a:lnTo>
                <a:lnTo>
                  <a:pt x="275" y="697"/>
                </a:lnTo>
                <a:lnTo>
                  <a:pt x="269" y="700"/>
                </a:lnTo>
                <a:lnTo>
                  <a:pt x="266" y="707"/>
                </a:lnTo>
                <a:lnTo>
                  <a:pt x="266" y="713"/>
                </a:lnTo>
                <a:lnTo>
                  <a:pt x="266" y="720"/>
                </a:lnTo>
                <a:lnTo>
                  <a:pt x="266" y="726"/>
                </a:lnTo>
                <a:lnTo>
                  <a:pt x="272" y="729"/>
                </a:lnTo>
                <a:lnTo>
                  <a:pt x="277" y="732"/>
                </a:lnTo>
                <a:lnTo>
                  <a:pt x="284" y="736"/>
                </a:lnTo>
                <a:lnTo>
                  <a:pt x="284" y="742"/>
                </a:lnTo>
                <a:lnTo>
                  <a:pt x="286" y="748"/>
                </a:lnTo>
                <a:lnTo>
                  <a:pt x="284" y="755"/>
                </a:lnTo>
                <a:lnTo>
                  <a:pt x="277" y="758"/>
                </a:lnTo>
                <a:lnTo>
                  <a:pt x="275" y="764"/>
                </a:lnTo>
                <a:lnTo>
                  <a:pt x="269" y="764"/>
                </a:lnTo>
                <a:lnTo>
                  <a:pt x="266" y="771"/>
                </a:lnTo>
                <a:lnTo>
                  <a:pt x="261" y="774"/>
                </a:lnTo>
                <a:lnTo>
                  <a:pt x="261" y="780"/>
                </a:lnTo>
                <a:lnTo>
                  <a:pt x="263" y="787"/>
                </a:lnTo>
                <a:lnTo>
                  <a:pt x="261" y="793"/>
                </a:lnTo>
                <a:lnTo>
                  <a:pt x="261" y="800"/>
                </a:lnTo>
                <a:lnTo>
                  <a:pt x="258" y="806"/>
                </a:lnTo>
                <a:lnTo>
                  <a:pt x="252" y="809"/>
                </a:lnTo>
                <a:lnTo>
                  <a:pt x="252" y="816"/>
                </a:lnTo>
                <a:lnTo>
                  <a:pt x="246" y="819"/>
                </a:lnTo>
                <a:lnTo>
                  <a:pt x="241" y="822"/>
                </a:lnTo>
                <a:lnTo>
                  <a:pt x="235" y="822"/>
                </a:lnTo>
                <a:lnTo>
                  <a:pt x="229" y="822"/>
                </a:lnTo>
                <a:lnTo>
                  <a:pt x="224" y="828"/>
                </a:lnTo>
                <a:lnTo>
                  <a:pt x="218" y="832"/>
                </a:lnTo>
              </a:path>
            </a:pathLst>
          </a:custGeom>
          <a:noFill/>
          <a:ln cap="rnd" w="12600">
            <a:solidFill>
              <a:srgbClr val="99cc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2" name=""/>
          <p:cNvSpPr/>
          <p:nvPr/>
        </p:nvSpPr>
        <p:spPr>
          <a:xfrm>
            <a:off x="1949400" y="2187720"/>
            <a:ext cx="190440" cy="449280"/>
          </a:xfrm>
          <a:custGeom>
            <a:avLst/>
            <a:gdLst/>
            <a:ahLst/>
            <a:rect l="l" t="t" r="r" b="b"/>
            <a:pathLst>
              <a:path w="127" h="305">
                <a:moveTo>
                  <a:pt x="126" y="0"/>
                </a:moveTo>
                <a:lnTo>
                  <a:pt x="120" y="0"/>
                </a:lnTo>
                <a:lnTo>
                  <a:pt x="114" y="0"/>
                </a:lnTo>
                <a:lnTo>
                  <a:pt x="109" y="0"/>
                </a:lnTo>
                <a:lnTo>
                  <a:pt x="102" y="3"/>
                </a:lnTo>
                <a:lnTo>
                  <a:pt x="100" y="9"/>
                </a:lnTo>
                <a:lnTo>
                  <a:pt x="100" y="16"/>
                </a:lnTo>
                <a:lnTo>
                  <a:pt x="95" y="16"/>
                </a:lnTo>
                <a:lnTo>
                  <a:pt x="91" y="9"/>
                </a:lnTo>
                <a:lnTo>
                  <a:pt x="86" y="6"/>
                </a:lnTo>
                <a:lnTo>
                  <a:pt x="80" y="6"/>
                </a:lnTo>
                <a:lnTo>
                  <a:pt x="80" y="13"/>
                </a:lnTo>
                <a:lnTo>
                  <a:pt x="74" y="16"/>
                </a:lnTo>
                <a:lnTo>
                  <a:pt x="68" y="19"/>
                </a:lnTo>
                <a:lnTo>
                  <a:pt x="62" y="19"/>
                </a:lnTo>
                <a:lnTo>
                  <a:pt x="57" y="19"/>
                </a:lnTo>
                <a:lnTo>
                  <a:pt x="52" y="19"/>
                </a:lnTo>
                <a:lnTo>
                  <a:pt x="46" y="22"/>
                </a:lnTo>
                <a:lnTo>
                  <a:pt x="39" y="22"/>
                </a:lnTo>
                <a:lnTo>
                  <a:pt x="33" y="22"/>
                </a:lnTo>
                <a:lnTo>
                  <a:pt x="29" y="22"/>
                </a:lnTo>
                <a:lnTo>
                  <a:pt x="23" y="25"/>
                </a:lnTo>
                <a:lnTo>
                  <a:pt x="17" y="25"/>
                </a:lnTo>
                <a:lnTo>
                  <a:pt x="17" y="32"/>
                </a:lnTo>
                <a:lnTo>
                  <a:pt x="14" y="38"/>
                </a:lnTo>
                <a:lnTo>
                  <a:pt x="11" y="45"/>
                </a:lnTo>
                <a:lnTo>
                  <a:pt x="17" y="48"/>
                </a:lnTo>
                <a:lnTo>
                  <a:pt x="23" y="54"/>
                </a:lnTo>
                <a:lnTo>
                  <a:pt x="29" y="54"/>
                </a:lnTo>
                <a:lnTo>
                  <a:pt x="33" y="54"/>
                </a:lnTo>
                <a:lnTo>
                  <a:pt x="39" y="57"/>
                </a:lnTo>
                <a:lnTo>
                  <a:pt x="43" y="64"/>
                </a:lnTo>
                <a:lnTo>
                  <a:pt x="43" y="70"/>
                </a:lnTo>
                <a:lnTo>
                  <a:pt x="43" y="77"/>
                </a:lnTo>
                <a:lnTo>
                  <a:pt x="38" y="80"/>
                </a:lnTo>
                <a:lnTo>
                  <a:pt x="38" y="73"/>
                </a:lnTo>
                <a:lnTo>
                  <a:pt x="33" y="67"/>
                </a:lnTo>
                <a:lnTo>
                  <a:pt x="29" y="67"/>
                </a:lnTo>
                <a:lnTo>
                  <a:pt x="25" y="73"/>
                </a:lnTo>
                <a:lnTo>
                  <a:pt x="19" y="77"/>
                </a:lnTo>
                <a:lnTo>
                  <a:pt x="14" y="77"/>
                </a:lnTo>
                <a:lnTo>
                  <a:pt x="9" y="73"/>
                </a:lnTo>
                <a:lnTo>
                  <a:pt x="4" y="118"/>
                </a:lnTo>
                <a:lnTo>
                  <a:pt x="11" y="121"/>
                </a:lnTo>
                <a:lnTo>
                  <a:pt x="17" y="121"/>
                </a:lnTo>
                <a:lnTo>
                  <a:pt x="23" y="128"/>
                </a:lnTo>
                <a:lnTo>
                  <a:pt x="29" y="134"/>
                </a:lnTo>
                <a:lnTo>
                  <a:pt x="29" y="141"/>
                </a:lnTo>
                <a:lnTo>
                  <a:pt x="29" y="211"/>
                </a:lnTo>
                <a:lnTo>
                  <a:pt x="23" y="217"/>
                </a:lnTo>
                <a:lnTo>
                  <a:pt x="23" y="224"/>
                </a:lnTo>
                <a:lnTo>
                  <a:pt x="19" y="230"/>
                </a:lnTo>
                <a:lnTo>
                  <a:pt x="23" y="237"/>
                </a:lnTo>
                <a:lnTo>
                  <a:pt x="23" y="243"/>
                </a:lnTo>
                <a:lnTo>
                  <a:pt x="19" y="249"/>
                </a:lnTo>
                <a:lnTo>
                  <a:pt x="19" y="256"/>
                </a:lnTo>
                <a:lnTo>
                  <a:pt x="17" y="262"/>
                </a:lnTo>
                <a:lnTo>
                  <a:pt x="17" y="269"/>
                </a:lnTo>
                <a:lnTo>
                  <a:pt x="17" y="275"/>
                </a:lnTo>
                <a:lnTo>
                  <a:pt x="14" y="281"/>
                </a:lnTo>
                <a:lnTo>
                  <a:pt x="14" y="288"/>
                </a:lnTo>
                <a:lnTo>
                  <a:pt x="11" y="294"/>
                </a:lnTo>
                <a:lnTo>
                  <a:pt x="11" y="301"/>
                </a:lnTo>
                <a:lnTo>
                  <a:pt x="4" y="301"/>
                </a:lnTo>
                <a:lnTo>
                  <a:pt x="0" y="304"/>
                </a:lnTo>
              </a:path>
            </a:pathLst>
          </a:custGeom>
          <a:noFill/>
          <a:ln cap="rnd" w="12600">
            <a:solidFill>
              <a:srgbClr val="99ccff"/>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643" name=""/>
          <p:cNvSpPr/>
          <p:nvPr/>
        </p:nvSpPr>
        <p:spPr>
          <a:xfrm>
            <a:off x="2000160" y="2998800"/>
            <a:ext cx="730440" cy="671400"/>
          </a:xfrm>
          <a:custGeom>
            <a:avLst/>
            <a:gdLst/>
            <a:ahLst/>
            <a:rect l="l" t="t" r="r" b="b"/>
            <a:pathLst>
              <a:path w="488" h="456">
                <a:moveTo>
                  <a:pt x="0" y="61"/>
                </a:moveTo>
                <a:lnTo>
                  <a:pt x="56" y="58"/>
                </a:lnTo>
                <a:lnTo>
                  <a:pt x="84" y="39"/>
                </a:lnTo>
                <a:lnTo>
                  <a:pt x="119" y="0"/>
                </a:lnTo>
                <a:lnTo>
                  <a:pt x="174" y="0"/>
                </a:lnTo>
                <a:lnTo>
                  <a:pt x="174" y="90"/>
                </a:lnTo>
                <a:lnTo>
                  <a:pt x="211" y="125"/>
                </a:lnTo>
                <a:lnTo>
                  <a:pt x="253" y="125"/>
                </a:lnTo>
                <a:lnTo>
                  <a:pt x="262" y="138"/>
                </a:lnTo>
                <a:lnTo>
                  <a:pt x="274" y="141"/>
                </a:lnTo>
                <a:lnTo>
                  <a:pt x="283" y="151"/>
                </a:lnTo>
                <a:lnTo>
                  <a:pt x="305" y="154"/>
                </a:lnTo>
                <a:lnTo>
                  <a:pt x="312" y="167"/>
                </a:lnTo>
                <a:lnTo>
                  <a:pt x="349" y="167"/>
                </a:lnTo>
                <a:lnTo>
                  <a:pt x="373" y="189"/>
                </a:lnTo>
                <a:lnTo>
                  <a:pt x="376" y="266"/>
                </a:lnTo>
                <a:lnTo>
                  <a:pt x="378" y="288"/>
                </a:lnTo>
                <a:lnTo>
                  <a:pt x="390" y="301"/>
                </a:lnTo>
                <a:lnTo>
                  <a:pt x="459" y="304"/>
                </a:lnTo>
                <a:lnTo>
                  <a:pt x="461" y="323"/>
                </a:lnTo>
                <a:lnTo>
                  <a:pt x="475" y="343"/>
                </a:lnTo>
                <a:lnTo>
                  <a:pt x="473" y="359"/>
                </a:lnTo>
                <a:lnTo>
                  <a:pt x="487" y="387"/>
                </a:lnTo>
                <a:lnTo>
                  <a:pt x="487" y="429"/>
                </a:lnTo>
                <a:lnTo>
                  <a:pt x="473" y="455"/>
                </a:lnTo>
              </a:path>
            </a:pathLst>
          </a:custGeom>
          <a:noFill/>
          <a:ln cap="rnd" w="12600">
            <a:solidFill>
              <a:srgbClr val="99cc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4" name=""/>
          <p:cNvSpPr/>
          <p:nvPr/>
        </p:nvSpPr>
        <p:spPr>
          <a:xfrm>
            <a:off x="2119320" y="3645000"/>
            <a:ext cx="590400" cy="269640"/>
          </a:xfrm>
          <a:custGeom>
            <a:avLst/>
            <a:gdLst/>
            <a:ahLst/>
            <a:rect l="l" t="t" r="r" b="b"/>
            <a:pathLst>
              <a:path w="394" h="183">
                <a:moveTo>
                  <a:pt x="393" y="22"/>
                </a:moveTo>
                <a:lnTo>
                  <a:pt x="389" y="28"/>
                </a:lnTo>
                <a:lnTo>
                  <a:pt x="383" y="32"/>
                </a:lnTo>
                <a:lnTo>
                  <a:pt x="383" y="25"/>
                </a:lnTo>
                <a:lnTo>
                  <a:pt x="379" y="22"/>
                </a:lnTo>
                <a:lnTo>
                  <a:pt x="375" y="16"/>
                </a:lnTo>
                <a:lnTo>
                  <a:pt x="369" y="12"/>
                </a:lnTo>
                <a:lnTo>
                  <a:pt x="365" y="9"/>
                </a:lnTo>
                <a:lnTo>
                  <a:pt x="358" y="6"/>
                </a:lnTo>
                <a:lnTo>
                  <a:pt x="353" y="3"/>
                </a:lnTo>
                <a:lnTo>
                  <a:pt x="347" y="0"/>
                </a:lnTo>
                <a:lnTo>
                  <a:pt x="339" y="0"/>
                </a:lnTo>
                <a:lnTo>
                  <a:pt x="330" y="0"/>
                </a:lnTo>
                <a:lnTo>
                  <a:pt x="322" y="0"/>
                </a:lnTo>
                <a:lnTo>
                  <a:pt x="316" y="0"/>
                </a:lnTo>
                <a:lnTo>
                  <a:pt x="310" y="0"/>
                </a:lnTo>
                <a:lnTo>
                  <a:pt x="304" y="6"/>
                </a:lnTo>
                <a:lnTo>
                  <a:pt x="298" y="6"/>
                </a:lnTo>
                <a:lnTo>
                  <a:pt x="293" y="9"/>
                </a:lnTo>
                <a:lnTo>
                  <a:pt x="287" y="9"/>
                </a:lnTo>
                <a:lnTo>
                  <a:pt x="282" y="9"/>
                </a:lnTo>
                <a:lnTo>
                  <a:pt x="276" y="12"/>
                </a:lnTo>
                <a:lnTo>
                  <a:pt x="269" y="16"/>
                </a:lnTo>
                <a:lnTo>
                  <a:pt x="265" y="19"/>
                </a:lnTo>
                <a:lnTo>
                  <a:pt x="259" y="19"/>
                </a:lnTo>
                <a:lnTo>
                  <a:pt x="253" y="19"/>
                </a:lnTo>
                <a:lnTo>
                  <a:pt x="247" y="22"/>
                </a:lnTo>
                <a:lnTo>
                  <a:pt x="241" y="22"/>
                </a:lnTo>
                <a:lnTo>
                  <a:pt x="237" y="28"/>
                </a:lnTo>
                <a:lnTo>
                  <a:pt x="237" y="35"/>
                </a:lnTo>
                <a:lnTo>
                  <a:pt x="233" y="41"/>
                </a:lnTo>
                <a:lnTo>
                  <a:pt x="230" y="48"/>
                </a:lnTo>
                <a:lnTo>
                  <a:pt x="225" y="54"/>
                </a:lnTo>
                <a:lnTo>
                  <a:pt x="225" y="60"/>
                </a:lnTo>
                <a:lnTo>
                  <a:pt x="225" y="67"/>
                </a:lnTo>
                <a:lnTo>
                  <a:pt x="225" y="73"/>
                </a:lnTo>
                <a:lnTo>
                  <a:pt x="225" y="80"/>
                </a:lnTo>
                <a:lnTo>
                  <a:pt x="225" y="86"/>
                </a:lnTo>
                <a:lnTo>
                  <a:pt x="225" y="92"/>
                </a:lnTo>
                <a:lnTo>
                  <a:pt x="225" y="99"/>
                </a:lnTo>
                <a:lnTo>
                  <a:pt x="225" y="105"/>
                </a:lnTo>
                <a:lnTo>
                  <a:pt x="222" y="112"/>
                </a:lnTo>
                <a:lnTo>
                  <a:pt x="219" y="118"/>
                </a:lnTo>
                <a:lnTo>
                  <a:pt x="216" y="124"/>
                </a:lnTo>
                <a:lnTo>
                  <a:pt x="213" y="131"/>
                </a:lnTo>
                <a:lnTo>
                  <a:pt x="213" y="137"/>
                </a:lnTo>
                <a:lnTo>
                  <a:pt x="213" y="144"/>
                </a:lnTo>
                <a:lnTo>
                  <a:pt x="208" y="147"/>
                </a:lnTo>
                <a:lnTo>
                  <a:pt x="198" y="134"/>
                </a:lnTo>
                <a:lnTo>
                  <a:pt x="151" y="137"/>
                </a:lnTo>
                <a:lnTo>
                  <a:pt x="151" y="144"/>
                </a:lnTo>
                <a:lnTo>
                  <a:pt x="154" y="150"/>
                </a:lnTo>
                <a:lnTo>
                  <a:pt x="154" y="156"/>
                </a:lnTo>
                <a:lnTo>
                  <a:pt x="154" y="163"/>
                </a:lnTo>
                <a:lnTo>
                  <a:pt x="147" y="166"/>
                </a:lnTo>
                <a:lnTo>
                  <a:pt x="141" y="166"/>
                </a:lnTo>
                <a:lnTo>
                  <a:pt x="140" y="160"/>
                </a:lnTo>
                <a:lnTo>
                  <a:pt x="137" y="153"/>
                </a:lnTo>
                <a:lnTo>
                  <a:pt x="131" y="150"/>
                </a:lnTo>
                <a:lnTo>
                  <a:pt x="125" y="147"/>
                </a:lnTo>
                <a:lnTo>
                  <a:pt x="118" y="147"/>
                </a:lnTo>
                <a:lnTo>
                  <a:pt x="113" y="147"/>
                </a:lnTo>
                <a:lnTo>
                  <a:pt x="108" y="147"/>
                </a:lnTo>
                <a:lnTo>
                  <a:pt x="102" y="150"/>
                </a:lnTo>
                <a:lnTo>
                  <a:pt x="97" y="150"/>
                </a:lnTo>
                <a:lnTo>
                  <a:pt x="90" y="150"/>
                </a:lnTo>
                <a:lnTo>
                  <a:pt x="84" y="144"/>
                </a:lnTo>
                <a:lnTo>
                  <a:pt x="83" y="137"/>
                </a:lnTo>
                <a:lnTo>
                  <a:pt x="80" y="131"/>
                </a:lnTo>
                <a:lnTo>
                  <a:pt x="74" y="128"/>
                </a:lnTo>
                <a:lnTo>
                  <a:pt x="39" y="176"/>
                </a:lnTo>
                <a:lnTo>
                  <a:pt x="33" y="172"/>
                </a:lnTo>
                <a:lnTo>
                  <a:pt x="28" y="172"/>
                </a:lnTo>
                <a:lnTo>
                  <a:pt x="25" y="179"/>
                </a:lnTo>
                <a:lnTo>
                  <a:pt x="19" y="182"/>
                </a:lnTo>
                <a:lnTo>
                  <a:pt x="13" y="182"/>
                </a:lnTo>
                <a:lnTo>
                  <a:pt x="9" y="182"/>
                </a:lnTo>
                <a:lnTo>
                  <a:pt x="4" y="176"/>
                </a:lnTo>
                <a:lnTo>
                  <a:pt x="0" y="137"/>
                </a:lnTo>
              </a:path>
            </a:pathLst>
          </a:custGeom>
          <a:noFill/>
          <a:ln cap="rnd" w="12600">
            <a:solidFill>
              <a:srgbClr val="99cc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5" name=""/>
          <p:cNvSpPr/>
          <p:nvPr/>
        </p:nvSpPr>
        <p:spPr>
          <a:xfrm>
            <a:off x="2016000" y="3551400"/>
            <a:ext cx="104760" cy="312480"/>
          </a:xfrm>
          <a:custGeom>
            <a:avLst/>
            <a:gdLst/>
            <a:ahLst/>
            <a:rect l="l" t="t" r="r" b="b"/>
            <a:pathLst>
              <a:path w="70" h="212">
                <a:moveTo>
                  <a:pt x="0" y="0"/>
                </a:moveTo>
                <a:lnTo>
                  <a:pt x="5" y="6"/>
                </a:lnTo>
                <a:lnTo>
                  <a:pt x="9" y="12"/>
                </a:lnTo>
                <a:lnTo>
                  <a:pt x="14" y="16"/>
                </a:lnTo>
                <a:lnTo>
                  <a:pt x="17" y="22"/>
                </a:lnTo>
                <a:lnTo>
                  <a:pt x="19" y="28"/>
                </a:lnTo>
                <a:lnTo>
                  <a:pt x="19" y="35"/>
                </a:lnTo>
                <a:lnTo>
                  <a:pt x="17" y="41"/>
                </a:lnTo>
                <a:lnTo>
                  <a:pt x="14" y="48"/>
                </a:lnTo>
                <a:lnTo>
                  <a:pt x="14" y="54"/>
                </a:lnTo>
                <a:lnTo>
                  <a:pt x="17" y="60"/>
                </a:lnTo>
                <a:lnTo>
                  <a:pt x="23" y="64"/>
                </a:lnTo>
                <a:lnTo>
                  <a:pt x="28" y="64"/>
                </a:lnTo>
                <a:lnTo>
                  <a:pt x="35" y="70"/>
                </a:lnTo>
                <a:lnTo>
                  <a:pt x="40" y="73"/>
                </a:lnTo>
                <a:lnTo>
                  <a:pt x="40" y="80"/>
                </a:lnTo>
                <a:lnTo>
                  <a:pt x="40" y="86"/>
                </a:lnTo>
                <a:lnTo>
                  <a:pt x="40" y="92"/>
                </a:lnTo>
                <a:lnTo>
                  <a:pt x="37" y="99"/>
                </a:lnTo>
                <a:lnTo>
                  <a:pt x="35" y="105"/>
                </a:lnTo>
                <a:lnTo>
                  <a:pt x="31" y="112"/>
                </a:lnTo>
                <a:lnTo>
                  <a:pt x="31" y="118"/>
                </a:lnTo>
                <a:lnTo>
                  <a:pt x="35" y="124"/>
                </a:lnTo>
                <a:lnTo>
                  <a:pt x="37" y="131"/>
                </a:lnTo>
                <a:lnTo>
                  <a:pt x="40" y="137"/>
                </a:lnTo>
                <a:lnTo>
                  <a:pt x="45" y="140"/>
                </a:lnTo>
                <a:lnTo>
                  <a:pt x="51" y="144"/>
                </a:lnTo>
                <a:lnTo>
                  <a:pt x="54" y="150"/>
                </a:lnTo>
                <a:lnTo>
                  <a:pt x="54" y="156"/>
                </a:lnTo>
                <a:lnTo>
                  <a:pt x="58" y="163"/>
                </a:lnTo>
                <a:lnTo>
                  <a:pt x="58" y="169"/>
                </a:lnTo>
                <a:lnTo>
                  <a:pt x="58" y="176"/>
                </a:lnTo>
                <a:lnTo>
                  <a:pt x="64" y="179"/>
                </a:lnTo>
                <a:lnTo>
                  <a:pt x="66" y="185"/>
                </a:lnTo>
                <a:lnTo>
                  <a:pt x="66" y="192"/>
                </a:lnTo>
                <a:lnTo>
                  <a:pt x="69" y="198"/>
                </a:lnTo>
                <a:lnTo>
                  <a:pt x="69" y="204"/>
                </a:lnTo>
                <a:lnTo>
                  <a:pt x="66" y="211"/>
                </a:lnTo>
              </a:path>
            </a:pathLst>
          </a:custGeom>
          <a:solidFill>
            <a:srgbClr val="00ffcc">
              <a:alpha val="50000"/>
            </a:srgbClr>
          </a:solidFill>
          <a:ln cap="rnd" w="12600">
            <a:solidFill>
              <a:srgbClr val="99cc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6" name=""/>
          <p:cNvSpPr/>
          <p:nvPr/>
        </p:nvSpPr>
        <p:spPr>
          <a:xfrm>
            <a:off x="2435400" y="3692520"/>
            <a:ext cx="477720" cy="533520"/>
          </a:xfrm>
          <a:custGeom>
            <a:avLst/>
            <a:gdLst/>
            <a:ahLst/>
            <a:rect l="l" t="t" r="r" b="b"/>
            <a:pathLst>
              <a:path w="319" h="362">
                <a:moveTo>
                  <a:pt x="176" y="0"/>
                </a:moveTo>
                <a:lnTo>
                  <a:pt x="178" y="6"/>
                </a:lnTo>
                <a:lnTo>
                  <a:pt x="178" y="12"/>
                </a:lnTo>
                <a:lnTo>
                  <a:pt x="182" y="19"/>
                </a:lnTo>
                <a:lnTo>
                  <a:pt x="185" y="25"/>
                </a:lnTo>
                <a:lnTo>
                  <a:pt x="185" y="32"/>
                </a:lnTo>
                <a:lnTo>
                  <a:pt x="185" y="38"/>
                </a:lnTo>
                <a:lnTo>
                  <a:pt x="185" y="44"/>
                </a:lnTo>
                <a:lnTo>
                  <a:pt x="185" y="51"/>
                </a:lnTo>
                <a:lnTo>
                  <a:pt x="185" y="57"/>
                </a:lnTo>
                <a:lnTo>
                  <a:pt x="185" y="64"/>
                </a:lnTo>
                <a:lnTo>
                  <a:pt x="185" y="70"/>
                </a:lnTo>
                <a:lnTo>
                  <a:pt x="182" y="76"/>
                </a:lnTo>
                <a:lnTo>
                  <a:pt x="182" y="83"/>
                </a:lnTo>
                <a:lnTo>
                  <a:pt x="182" y="89"/>
                </a:lnTo>
                <a:lnTo>
                  <a:pt x="182" y="96"/>
                </a:lnTo>
                <a:lnTo>
                  <a:pt x="187" y="99"/>
                </a:lnTo>
                <a:lnTo>
                  <a:pt x="192" y="99"/>
                </a:lnTo>
                <a:lnTo>
                  <a:pt x="199" y="102"/>
                </a:lnTo>
                <a:lnTo>
                  <a:pt x="201" y="108"/>
                </a:lnTo>
                <a:lnTo>
                  <a:pt x="207" y="112"/>
                </a:lnTo>
                <a:lnTo>
                  <a:pt x="213" y="112"/>
                </a:lnTo>
                <a:lnTo>
                  <a:pt x="219" y="112"/>
                </a:lnTo>
                <a:lnTo>
                  <a:pt x="225" y="112"/>
                </a:lnTo>
                <a:lnTo>
                  <a:pt x="229" y="112"/>
                </a:lnTo>
                <a:lnTo>
                  <a:pt x="235" y="115"/>
                </a:lnTo>
                <a:lnTo>
                  <a:pt x="243" y="115"/>
                </a:lnTo>
                <a:lnTo>
                  <a:pt x="250" y="115"/>
                </a:lnTo>
                <a:lnTo>
                  <a:pt x="256" y="115"/>
                </a:lnTo>
                <a:lnTo>
                  <a:pt x="261" y="115"/>
                </a:lnTo>
                <a:lnTo>
                  <a:pt x="264" y="121"/>
                </a:lnTo>
                <a:lnTo>
                  <a:pt x="266" y="128"/>
                </a:lnTo>
                <a:lnTo>
                  <a:pt x="266" y="134"/>
                </a:lnTo>
                <a:lnTo>
                  <a:pt x="266" y="140"/>
                </a:lnTo>
                <a:lnTo>
                  <a:pt x="266" y="147"/>
                </a:lnTo>
                <a:lnTo>
                  <a:pt x="266" y="153"/>
                </a:lnTo>
                <a:lnTo>
                  <a:pt x="272" y="156"/>
                </a:lnTo>
                <a:lnTo>
                  <a:pt x="272" y="163"/>
                </a:lnTo>
                <a:lnTo>
                  <a:pt x="272" y="169"/>
                </a:lnTo>
                <a:lnTo>
                  <a:pt x="272" y="176"/>
                </a:lnTo>
                <a:lnTo>
                  <a:pt x="272" y="182"/>
                </a:lnTo>
                <a:lnTo>
                  <a:pt x="278" y="188"/>
                </a:lnTo>
                <a:lnTo>
                  <a:pt x="284" y="188"/>
                </a:lnTo>
                <a:lnTo>
                  <a:pt x="290" y="188"/>
                </a:lnTo>
                <a:lnTo>
                  <a:pt x="295" y="188"/>
                </a:lnTo>
                <a:lnTo>
                  <a:pt x="301" y="188"/>
                </a:lnTo>
                <a:lnTo>
                  <a:pt x="306" y="188"/>
                </a:lnTo>
                <a:lnTo>
                  <a:pt x="313" y="188"/>
                </a:lnTo>
                <a:lnTo>
                  <a:pt x="315" y="195"/>
                </a:lnTo>
                <a:lnTo>
                  <a:pt x="315" y="201"/>
                </a:lnTo>
                <a:lnTo>
                  <a:pt x="318" y="208"/>
                </a:lnTo>
                <a:lnTo>
                  <a:pt x="318" y="214"/>
                </a:lnTo>
                <a:lnTo>
                  <a:pt x="318" y="220"/>
                </a:lnTo>
                <a:lnTo>
                  <a:pt x="318" y="227"/>
                </a:lnTo>
                <a:lnTo>
                  <a:pt x="318" y="233"/>
                </a:lnTo>
                <a:lnTo>
                  <a:pt x="318" y="240"/>
                </a:lnTo>
                <a:lnTo>
                  <a:pt x="313" y="246"/>
                </a:lnTo>
                <a:lnTo>
                  <a:pt x="309" y="252"/>
                </a:lnTo>
                <a:lnTo>
                  <a:pt x="309" y="259"/>
                </a:lnTo>
                <a:lnTo>
                  <a:pt x="309" y="265"/>
                </a:lnTo>
                <a:lnTo>
                  <a:pt x="309" y="272"/>
                </a:lnTo>
                <a:lnTo>
                  <a:pt x="306" y="278"/>
                </a:lnTo>
                <a:lnTo>
                  <a:pt x="304" y="284"/>
                </a:lnTo>
                <a:lnTo>
                  <a:pt x="304" y="291"/>
                </a:lnTo>
                <a:lnTo>
                  <a:pt x="304" y="297"/>
                </a:lnTo>
                <a:lnTo>
                  <a:pt x="306" y="304"/>
                </a:lnTo>
                <a:lnTo>
                  <a:pt x="306" y="310"/>
                </a:lnTo>
                <a:lnTo>
                  <a:pt x="304" y="316"/>
                </a:lnTo>
                <a:lnTo>
                  <a:pt x="298" y="320"/>
                </a:lnTo>
                <a:lnTo>
                  <a:pt x="292" y="326"/>
                </a:lnTo>
                <a:lnTo>
                  <a:pt x="286" y="332"/>
                </a:lnTo>
                <a:lnTo>
                  <a:pt x="281" y="339"/>
                </a:lnTo>
                <a:lnTo>
                  <a:pt x="275" y="345"/>
                </a:lnTo>
                <a:lnTo>
                  <a:pt x="270" y="348"/>
                </a:lnTo>
                <a:lnTo>
                  <a:pt x="261" y="352"/>
                </a:lnTo>
                <a:lnTo>
                  <a:pt x="256" y="352"/>
                </a:lnTo>
                <a:lnTo>
                  <a:pt x="250" y="355"/>
                </a:lnTo>
                <a:lnTo>
                  <a:pt x="243" y="355"/>
                </a:lnTo>
                <a:lnTo>
                  <a:pt x="239" y="358"/>
                </a:lnTo>
                <a:lnTo>
                  <a:pt x="233" y="361"/>
                </a:lnTo>
                <a:lnTo>
                  <a:pt x="227" y="361"/>
                </a:lnTo>
                <a:lnTo>
                  <a:pt x="221" y="361"/>
                </a:lnTo>
                <a:lnTo>
                  <a:pt x="215" y="358"/>
                </a:lnTo>
                <a:lnTo>
                  <a:pt x="211" y="355"/>
                </a:lnTo>
                <a:lnTo>
                  <a:pt x="204" y="352"/>
                </a:lnTo>
                <a:lnTo>
                  <a:pt x="199" y="348"/>
                </a:lnTo>
                <a:lnTo>
                  <a:pt x="192" y="345"/>
                </a:lnTo>
                <a:lnTo>
                  <a:pt x="185" y="342"/>
                </a:lnTo>
                <a:lnTo>
                  <a:pt x="178" y="342"/>
                </a:lnTo>
                <a:lnTo>
                  <a:pt x="171" y="342"/>
                </a:lnTo>
                <a:lnTo>
                  <a:pt x="163" y="342"/>
                </a:lnTo>
                <a:lnTo>
                  <a:pt x="159" y="345"/>
                </a:lnTo>
                <a:lnTo>
                  <a:pt x="159" y="339"/>
                </a:lnTo>
                <a:lnTo>
                  <a:pt x="159" y="332"/>
                </a:lnTo>
                <a:lnTo>
                  <a:pt x="163" y="329"/>
                </a:lnTo>
                <a:lnTo>
                  <a:pt x="163" y="323"/>
                </a:lnTo>
                <a:lnTo>
                  <a:pt x="168" y="316"/>
                </a:lnTo>
                <a:lnTo>
                  <a:pt x="171" y="310"/>
                </a:lnTo>
                <a:lnTo>
                  <a:pt x="171" y="304"/>
                </a:lnTo>
                <a:lnTo>
                  <a:pt x="172" y="297"/>
                </a:lnTo>
                <a:lnTo>
                  <a:pt x="176" y="291"/>
                </a:lnTo>
                <a:lnTo>
                  <a:pt x="178" y="284"/>
                </a:lnTo>
                <a:lnTo>
                  <a:pt x="178" y="278"/>
                </a:lnTo>
                <a:lnTo>
                  <a:pt x="182" y="272"/>
                </a:lnTo>
                <a:lnTo>
                  <a:pt x="182" y="265"/>
                </a:lnTo>
                <a:lnTo>
                  <a:pt x="185" y="259"/>
                </a:lnTo>
                <a:lnTo>
                  <a:pt x="178" y="252"/>
                </a:lnTo>
                <a:lnTo>
                  <a:pt x="172" y="246"/>
                </a:lnTo>
                <a:lnTo>
                  <a:pt x="168" y="240"/>
                </a:lnTo>
                <a:lnTo>
                  <a:pt x="162" y="236"/>
                </a:lnTo>
                <a:lnTo>
                  <a:pt x="159" y="230"/>
                </a:lnTo>
                <a:lnTo>
                  <a:pt x="154" y="227"/>
                </a:lnTo>
                <a:lnTo>
                  <a:pt x="147" y="224"/>
                </a:lnTo>
                <a:lnTo>
                  <a:pt x="141" y="220"/>
                </a:lnTo>
                <a:lnTo>
                  <a:pt x="133" y="217"/>
                </a:lnTo>
                <a:lnTo>
                  <a:pt x="127" y="217"/>
                </a:lnTo>
                <a:lnTo>
                  <a:pt x="121" y="214"/>
                </a:lnTo>
                <a:lnTo>
                  <a:pt x="119" y="208"/>
                </a:lnTo>
                <a:lnTo>
                  <a:pt x="113" y="204"/>
                </a:lnTo>
                <a:lnTo>
                  <a:pt x="107" y="201"/>
                </a:lnTo>
                <a:lnTo>
                  <a:pt x="102" y="201"/>
                </a:lnTo>
                <a:lnTo>
                  <a:pt x="97" y="201"/>
                </a:lnTo>
                <a:lnTo>
                  <a:pt x="91" y="204"/>
                </a:lnTo>
                <a:lnTo>
                  <a:pt x="84" y="204"/>
                </a:lnTo>
                <a:lnTo>
                  <a:pt x="78" y="201"/>
                </a:lnTo>
                <a:lnTo>
                  <a:pt x="74" y="198"/>
                </a:lnTo>
                <a:lnTo>
                  <a:pt x="70" y="192"/>
                </a:lnTo>
                <a:lnTo>
                  <a:pt x="64" y="185"/>
                </a:lnTo>
                <a:lnTo>
                  <a:pt x="61" y="179"/>
                </a:lnTo>
                <a:lnTo>
                  <a:pt x="56" y="172"/>
                </a:lnTo>
                <a:lnTo>
                  <a:pt x="51" y="169"/>
                </a:lnTo>
                <a:lnTo>
                  <a:pt x="45" y="166"/>
                </a:lnTo>
                <a:lnTo>
                  <a:pt x="40" y="163"/>
                </a:lnTo>
                <a:lnTo>
                  <a:pt x="36" y="156"/>
                </a:lnTo>
                <a:lnTo>
                  <a:pt x="31" y="150"/>
                </a:lnTo>
                <a:lnTo>
                  <a:pt x="26" y="144"/>
                </a:lnTo>
                <a:lnTo>
                  <a:pt x="19" y="137"/>
                </a:lnTo>
                <a:lnTo>
                  <a:pt x="13" y="131"/>
                </a:lnTo>
                <a:lnTo>
                  <a:pt x="11" y="124"/>
                </a:lnTo>
                <a:lnTo>
                  <a:pt x="4" y="124"/>
                </a:lnTo>
                <a:lnTo>
                  <a:pt x="3" y="118"/>
                </a:lnTo>
                <a:lnTo>
                  <a:pt x="0" y="115"/>
                </a:lnTo>
              </a:path>
            </a:pathLst>
          </a:custGeom>
          <a:noFill/>
          <a:ln cap="rnd" w="12600">
            <a:solidFill>
              <a:srgbClr val="99cc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7" name=""/>
          <p:cNvSpPr/>
          <p:nvPr/>
        </p:nvSpPr>
        <p:spPr>
          <a:xfrm>
            <a:off x="2660760" y="4087800"/>
            <a:ext cx="287280" cy="657360"/>
          </a:xfrm>
          <a:custGeom>
            <a:avLst/>
            <a:gdLst/>
            <a:ahLst/>
            <a:rect l="l" t="t" r="r" b="b"/>
            <a:pathLst>
              <a:path w="192" h="446">
                <a:moveTo>
                  <a:pt x="156" y="4"/>
                </a:moveTo>
                <a:lnTo>
                  <a:pt x="162" y="0"/>
                </a:lnTo>
                <a:lnTo>
                  <a:pt x="167" y="0"/>
                </a:lnTo>
                <a:lnTo>
                  <a:pt x="174" y="0"/>
                </a:lnTo>
                <a:lnTo>
                  <a:pt x="179" y="0"/>
                </a:lnTo>
                <a:lnTo>
                  <a:pt x="181" y="7"/>
                </a:lnTo>
                <a:lnTo>
                  <a:pt x="185" y="13"/>
                </a:lnTo>
                <a:lnTo>
                  <a:pt x="188" y="20"/>
                </a:lnTo>
                <a:lnTo>
                  <a:pt x="191" y="26"/>
                </a:lnTo>
                <a:lnTo>
                  <a:pt x="188" y="32"/>
                </a:lnTo>
                <a:lnTo>
                  <a:pt x="188" y="39"/>
                </a:lnTo>
                <a:lnTo>
                  <a:pt x="188" y="45"/>
                </a:lnTo>
                <a:lnTo>
                  <a:pt x="188" y="52"/>
                </a:lnTo>
                <a:lnTo>
                  <a:pt x="188" y="58"/>
                </a:lnTo>
                <a:lnTo>
                  <a:pt x="188" y="64"/>
                </a:lnTo>
                <a:lnTo>
                  <a:pt x="185" y="71"/>
                </a:lnTo>
                <a:lnTo>
                  <a:pt x="181" y="77"/>
                </a:lnTo>
                <a:lnTo>
                  <a:pt x="179" y="84"/>
                </a:lnTo>
                <a:lnTo>
                  <a:pt x="174" y="87"/>
                </a:lnTo>
                <a:lnTo>
                  <a:pt x="167" y="87"/>
                </a:lnTo>
                <a:lnTo>
                  <a:pt x="162" y="90"/>
                </a:lnTo>
                <a:lnTo>
                  <a:pt x="156" y="93"/>
                </a:lnTo>
                <a:lnTo>
                  <a:pt x="151" y="100"/>
                </a:lnTo>
                <a:lnTo>
                  <a:pt x="146" y="103"/>
                </a:lnTo>
                <a:lnTo>
                  <a:pt x="139" y="106"/>
                </a:lnTo>
                <a:lnTo>
                  <a:pt x="133" y="109"/>
                </a:lnTo>
                <a:lnTo>
                  <a:pt x="128" y="116"/>
                </a:lnTo>
                <a:lnTo>
                  <a:pt x="123" y="119"/>
                </a:lnTo>
                <a:lnTo>
                  <a:pt x="85" y="160"/>
                </a:lnTo>
                <a:lnTo>
                  <a:pt x="53" y="205"/>
                </a:lnTo>
                <a:lnTo>
                  <a:pt x="48" y="208"/>
                </a:lnTo>
                <a:lnTo>
                  <a:pt x="43" y="215"/>
                </a:lnTo>
                <a:lnTo>
                  <a:pt x="37" y="218"/>
                </a:lnTo>
                <a:lnTo>
                  <a:pt x="34" y="224"/>
                </a:lnTo>
                <a:lnTo>
                  <a:pt x="34" y="231"/>
                </a:lnTo>
                <a:lnTo>
                  <a:pt x="32" y="237"/>
                </a:lnTo>
                <a:lnTo>
                  <a:pt x="32" y="244"/>
                </a:lnTo>
                <a:lnTo>
                  <a:pt x="32" y="250"/>
                </a:lnTo>
                <a:lnTo>
                  <a:pt x="32" y="256"/>
                </a:lnTo>
                <a:lnTo>
                  <a:pt x="28" y="263"/>
                </a:lnTo>
                <a:lnTo>
                  <a:pt x="25" y="269"/>
                </a:lnTo>
                <a:lnTo>
                  <a:pt x="25" y="276"/>
                </a:lnTo>
                <a:lnTo>
                  <a:pt x="23" y="282"/>
                </a:lnTo>
                <a:lnTo>
                  <a:pt x="23" y="288"/>
                </a:lnTo>
                <a:lnTo>
                  <a:pt x="20" y="295"/>
                </a:lnTo>
                <a:lnTo>
                  <a:pt x="18" y="301"/>
                </a:lnTo>
                <a:lnTo>
                  <a:pt x="14" y="308"/>
                </a:lnTo>
                <a:lnTo>
                  <a:pt x="14" y="314"/>
                </a:lnTo>
                <a:lnTo>
                  <a:pt x="14" y="320"/>
                </a:lnTo>
                <a:lnTo>
                  <a:pt x="14" y="327"/>
                </a:lnTo>
                <a:lnTo>
                  <a:pt x="14" y="333"/>
                </a:lnTo>
                <a:lnTo>
                  <a:pt x="14" y="340"/>
                </a:lnTo>
                <a:lnTo>
                  <a:pt x="11" y="346"/>
                </a:lnTo>
                <a:lnTo>
                  <a:pt x="9" y="352"/>
                </a:lnTo>
                <a:lnTo>
                  <a:pt x="5" y="359"/>
                </a:lnTo>
                <a:lnTo>
                  <a:pt x="5" y="365"/>
                </a:lnTo>
                <a:lnTo>
                  <a:pt x="5" y="372"/>
                </a:lnTo>
                <a:lnTo>
                  <a:pt x="4" y="378"/>
                </a:lnTo>
                <a:lnTo>
                  <a:pt x="0" y="384"/>
                </a:lnTo>
                <a:lnTo>
                  <a:pt x="0" y="391"/>
                </a:lnTo>
                <a:lnTo>
                  <a:pt x="4" y="397"/>
                </a:lnTo>
                <a:lnTo>
                  <a:pt x="4" y="404"/>
                </a:lnTo>
                <a:lnTo>
                  <a:pt x="4" y="410"/>
                </a:lnTo>
                <a:lnTo>
                  <a:pt x="4" y="416"/>
                </a:lnTo>
                <a:lnTo>
                  <a:pt x="37" y="445"/>
                </a:lnTo>
              </a:path>
            </a:pathLst>
          </a:custGeom>
          <a:noFill/>
          <a:ln cap="rnd" w="12600">
            <a:solidFill>
              <a:srgbClr val="99cc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8" name=""/>
          <p:cNvSpPr/>
          <p:nvPr/>
        </p:nvSpPr>
        <p:spPr>
          <a:xfrm>
            <a:off x="2665440" y="4389480"/>
            <a:ext cx="282600" cy="350640"/>
          </a:xfrm>
          <a:custGeom>
            <a:avLst/>
            <a:gdLst/>
            <a:ahLst/>
            <a:rect l="l" t="t" r="r" b="b"/>
            <a:pathLst>
              <a:path w="189" h="238">
                <a:moveTo>
                  <a:pt x="38" y="3"/>
                </a:moveTo>
                <a:lnTo>
                  <a:pt x="45" y="3"/>
                </a:lnTo>
                <a:lnTo>
                  <a:pt x="51" y="3"/>
                </a:lnTo>
                <a:lnTo>
                  <a:pt x="57" y="0"/>
                </a:lnTo>
                <a:lnTo>
                  <a:pt x="61" y="3"/>
                </a:lnTo>
                <a:lnTo>
                  <a:pt x="67" y="10"/>
                </a:lnTo>
                <a:lnTo>
                  <a:pt x="71" y="16"/>
                </a:lnTo>
                <a:lnTo>
                  <a:pt x="77" y="19"/>
                </a:lnTo>
                <a:lnTo>
                  <a:pt x="79" y="26"/>
                </a:lnTo>
                <a:lnTo>
                  <a:pt x="86" y="32"/>
                </a:lnTo>
                <a:lnTo>
                  <a:pt x="87" y="39"/>
                </a:lnTo>
                <a:lnTo>
                  <a:pt x="87" y="45"/>
                </a:lnTo>
                <a:lnTo>
                  <a:pt x="94" y="48"/>
                </a:lnTo>
                <a:lnTo>
                  <a:pt x="94" y="55"/>
                </a:lnTo>
                <a:lnTo>
                  <a:pt x="100" y="55"/>
                </a:lnTo>
                <a:lnTo>
                  <a:pt x="102" y="48"/>
                </a:lnTo>
                <a:lnTo>
                  <a:pt x="108" y="45"/>
                </a:lnTo>
                <a:lnTo>
                  <a:pt x="114" y="48"/>
                </a:lnTo>
                <a:lnTo>
                  <a:pt x="116" y="55"/>
                </a:lnTo>
                <a:lnTo>
                  <a:pt x="119" y="61"/>
                </a:lnTo>
                <a:lnTo>
                  <a:pt x="124" y="64"/>
                </a:lnTo>
                <a:lnTo>
                  <a:pt x="130" y="67"/>
                </a:lnTo>
                <a:lnTo>
                  <a:pt x="136" y="71"/>
                </a:lnTo>
                <a:lnTo>
                  <a:pt x="143" y="71"/>
                </a:lnTo>
                <a:lnTo>
                  <a:pt x="144" y="77"/>
                </a:lnTo>
                <a:lnTo>
                  <a:pt x="148" y="83"/>
                </a:lnTo>
                <a:lnTo>
                  <a:pt x="151" y="90"/>
                </a:lnTo>
                <a:lnTo>
                  <a:pt x="153" y="96"/>
                </a:lnTo>
                <a:lnTo>
                  <a:pt x="159" y="96"/>
                </a:lnTo>
                <a:lnTo>
                  <a:pt x="165" y="96"/>
                </a:lnTo>
                <a:lnTo>
                  <a:pt x="165" y="103"/>
                </a:lnTo>
                <a:lnTo>
                  <a:pt x="168" y="109"/>
                </a:lnTo>
                <a:lnTo>
                  <a:pt x="173" y="112"/>
                </a:lnTo>
                <a:lnTo>
                  <a:pt x="173" y="119"/>
                </a:lnTo>
                <a:lnTo>
                  <a:pt x="173" y="125"/>
                </a:lnTo>
                <a:lnTo>
                  <a:pt x="178" y="131"/>
                </a:lnTo>
                <a:lnTo>
                  <a:pt x="185" y="135"/>
                </a:lnTo>
                <a:lnTo>
                  <a:pt x="185" y="141"/>
                </a:lnTo>
                <a:lnTo>
                  <a:pt x="185" y="147"/>
                </a:lnTo>
                <a:lnTo>
                  <a:pt x="185" y="154"/>
                </a:lnTo>
                <a:lnTo>
                  <a:pt x="188" y="160"/>
                </a:lnTo>
                <a:lnTo>
                  <a:pt x="182" y="167"/>
                </a:lnTo>
                <a:lnTo>
                  <a:pt x="173" y="192"/>
                </a:lnTo>
                <a:lnTo>
                  <a:pt x="168" y="199"/>
                </a:lnTo>
                <a:lnTo>
                  <a:pt x="165" y="205"/>
                </a:lnTo>
                <a:lnTo>
                  <a:pt x="162" y="211"/>
                </a:lnTo>
                <a:lnTo>
                  <a:pt x="157" y="218"/>
                </a:lnTo>
                <a:lnTo>
                  <a:pt x="151" y="221"/>
                </a:lnTo>
                <a:lnTo>
                  <a:pt x="148" y="227"/>
                </a:lnTo>
                <a:lnTo>
                  <a:pt x="143" y="231"/>
                </a:lnTo>
                <a:lnTo>
                  <a:pt x="136" y="231"/>
                </a:lnTo>
                <a:lnTo>
                  <a:pt x="130" y="234"/>
                </a:lnTo>
                <a:lnTo>
                  <a:pt x="124" y="237"/>
                </a:lnTo>
                <a:lnTo>
                  <a:pt x="119" y="237"/>
                </a:lnTo>
                <a:lnTo>
                  <a:pt x="114" y="237"/>
                </a:lnTo>
                <a:lnTo>
                  <a:pt x="108" y="234"/>
                </a:lnTo>
                <a:lnTo>
                  <a:pt x="102" y="234"/>
                </a:lnTo>
                <a:lnTo>
                  <a:pt x="95" y="231"/>
                </a:lnTo>
                <a:lnTo>
                  <a:pt x="91" y="231"/>
                </a:lnTo>
                <a:lnTo>
                  <a:pt x="86" y="231"/>
                </a:lnTo>
                <a:lnTo>
                  <a:pt x="79" y="231"/>
                </a:lnTo>
                <a:lnTo>
                  <a:pt x="73" y="231"/>
                </a:lnTo>
                <a:lnTo>
                  <a:pt x="53" y="215"/>
                </a:lnTo>
                <a:lnTo>
                  <a:pt x="47" y="215"/>
                </a:lnTo>
                <a:lnTo>
                  <a:pt x="38" y="215"/>
                </a:lnTo>
                <a:lnTo>
                  <a:pt x="33" y="211"/>
                </a:lnTo>
                <a:lnTo>
                  <a:pt x="29" y="211"/>
                </a:lnTo>
                <a:lnTo>
                  <a:pt x="22" y="211"/>
                </a:lnTo>
                <a:lnTo>
                  <a:pt x="17" y="208"/>
                </a:lnTo>
                <a:lnTo>
                  <a:pt x="17" y="202"/>
                </a:lnTo>
                <a:lnTo>
                  <a:pt x="11" y="199"/>
                </a:lnTo>
                <a:lnTo>
                  <a:pt x="3" y="195"/>
                </a:lnTo>
                <a:lnTo>
                  <a:pt x="0" y="189"/>
                </a:lnTo>
              </a:path>
            </a:pathLst>
          </a:custGeom>
          <a:noFill/>
          <a:ln cap="rnd" w="12600">
            <a:solidFill>
              <a:srgbClr val="99cc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9" name=""/>
          <p:cNvSpPr/>
          <p:nvPr/>
        </p:nvSpPr>
        <p:spPr>
          <a:xfrm>
            <a:off x="2013120" y="3894120"/>
            <a:ext cx="161640" cy="1903320"/>
          </a:xfrm>
          <a:custGeom>
            <a:avLst/>
            <a:gdLst/>
            <a:ahLst/>
            <a:rect l="l" t="t" r="r" b="b"/>
            <a:pathLst>
              <a:path w="108" h="1291">
                <a:moveTo>
                  <a:pt x="107" y="0"/>
                </a:moveTo>
                <a:lnTo>
                  <a:pt x="107" y="7"/>
                </a:lnTo>
                <a:lnTo>
                  <a:pt x="107" y="13"/>
                </a:lnTo>
                <a:lnTo>
                  <a:pt x="107" y="19"/>
                </a:lnTo>
                <a:lnTo>
                  <a:pt x="107" y="26"/>
                </a:lnTo>
                <a:lnTo>
                  <a:pt x="107" y="32"/>
                </a:lnTo>
                <a:lnTo>
                  <a:pt x="107" y="39"/>
                </a:lnTo>
                <a:lnTo>
                  <a:pt x="107" y="45"/>
                </a:lnTo>
                <a:lnTo>
                  <a:pt x="107" y="51"/>
                </a:lnTo>
                <a:lnTo>
                  <a:pt x="107" y="58"/>
                </a:lnTo>
                <a:lnTo>
                  <a:pt x="107" y="64"/>
                </a:lnTo>
                <a:lnTo>
                  <a:pt x="101" y="67"/>
                </a:lnTo>
                <a:lnTo>
                  <a:pt x="96" y="71"/>
                </a:lnTo>
                <a:lnTo>
                  <a:pt x="89" y="71"/>
                </a:lnTo>
                <a:lnTo>
                  <a:pt x="84" y="74"/>
                </a:lnTo>
                <a:lnTo>
                  <a:pt x="79" y="77"/>
                </a:lnTo>
                <a:lnTo>
                  <a:pt x="73" y="80"/>
                </a:lnTo>
                <a:lnTo>
                  <a:pt x="67" y="83"/>
                </a:lnTo>
                <a:lnTo>
                  <a:pt x="65" y="90"/>
                </a:lnTo>
                <a:lnTo>
                  <a:pt x="58" y="93"/>
                </a:lnTo>
                <a:lnTo>
                  <a:pt x="58" y="99"/>
                </a:lnTo>
                <a:lnTo>
                  <a:pt x="58" y="106"/>
                </a:lnTo>
                <a:lnTo>
                  <a:pt x="58" y="112"/>
                </a:lnTo>
                <a:lnTo>
                  <a:pt x="61" y="119"/>
                </a:lnTo>
                <a:lnTo>
                  <a:pt x="61" y="125"/>
                </a:lnTo>
                <a:lnTo>
                  <a:pt x="61" y="131"/>
                </a:lnTo>
                <a:lnTo>
                  <a:pt x="61" y="138"/>
                </a:lnTo>
                <a:lnTo>
                  <a:pt x="65" y="144"/>
                </a:lnTo>
                <a:lnTo>
                  <a:pt x="67" y="151"/>
                </a:lnTo>
                <a:lnTo>
                  <a:pt x="65" y="157"/>
                </a:lnTo>
                <a:lnTo>
                  <a:pt x="65" y="163"/>
                </a:lnTo>
                <a:lnTo>
                  <a:pt x="65" y="170"/>
                </a:lnTo>
                <a:lnTo>
                  <a:pt x="65" y="176"/>
                </a:lnTo>
                <a:lnTo>
                  <a:pt x="65" y="183"/>
                </a:lnTo>
                <a:lnTo>
                  <a:pt x="67" y="189"/>
                </a:lnTo>
                <a:lnTo>
                  <a:pt x="70" y="195"/>
                </a:lnTo>
                <a:lnTo>
                  <a:pt x="70" y="202"/>
                </a:lnTo>
                <a:lnTo>
                  <a:pt x="65" y="205"/>
                </a:lnTo>
                <a:lnTo>
                  <a:pt x="65" y="211"/>
                </a:lnTo>
                <a:lnTo>
                  <a:pt x="50" y="224"/>
                </a:lnTo>
                <a:lnTo>
                  <a:pt x="50" y="231"/>
                </a:lnTo>
                <a:lnTo>
                  <a:pt x="50" y="237"/>
                </a:lnTo>
                <a:lnTo>
                  <a:pt x="47" y="243"/>
                </a:lnTo>
                <a:lnTo>
                  <a:pt x="44" y="250"/>
                </a:lnTo>
                <a:lnTo>
                  <a:pt x="39" y="253"/>
                </a:lnTo>
                <a:lnTo>
                  <a:pt x="33" y="256"/>
                </a:lnTo>
                <a:lnTo>
                  <a:pt x="30" y="263"/>
                </a:lnTo>
                <a:lnTo>
                  <a:pt x="27" y="269"/>
                </a:lnTo>
                <a:lnTo>
                  <a:pt x="27" y="275"/>
                </a:lnTo>
                <a:lnTo>
                  <a:pt x="27" y="282"/>
                </a:lnTo>
                <a:lnTo>
                  <a:pt x="27" y="288"/>
                </a:lnTo>
                <a:lnTo>
                  <a:pt x="25" y="295"/>
                </a:lnTo>
                <a:lnTo>
                  <a:pt x="25" y="301"/>
                </a:lnTo>
                <a:lnTo>
                  <a:pt x="25" y="307"/>
                </a:lnTo>
                <a:lnTo>
                  <a:pt x="25" y="314"/>
                </a:lnTo>
                <a:lnTo>
                  <a:pt x="25" y="320"/>
                </a:lnTo>
                <a:lnTo>
                  <a:pt x="23" y="327"/>
                </a:lnTo>
                <a:lnTo>
                  <a:pt x="23" y="333"/>
                </a:lnTo>
                <a:lnTo>
                  <a:pt x="23" y="339"/>
                </a:lnTo>
                <a:lnTo>
                  <a:pt x="23" y="346"/>
                </a:lnTo>
                <a:lnTo>
                  <a:pt x="23" y="352"/>
                </a:lnTo>
                <a:lnTo>
                  <a:pt x="23" y="359"/>
                </a:lnTo>
                <a:lnTo>
                  <a:pt x="23" y="365"/>
                </a:lnTo>
                <a:lnTo>
                  <a:pt x="19" y="371"/>
                </a:lnTo>
                <a:lnTo>
                  <a:pt x="19" y="378"/>
                </a:lnTo>
                <a:lnTo>
                  <a:pt x="17" y="384"/>
                </a:lnTo>
                <a:lnTo>
                  <a:pt x="13" y="391"/>
                </a:lnTo>
                <a:lnTo>
                  <a:pt x="13" y="397"/>
                </a:lnTo>
                <a:lnTo>
                  <a:pt x="13" y="403"/>
                </a:lnTo>
                <a:lnTo>
                  <a:pt x="11" y="410"/>
                </a:lnTo>
                <a:lnTo>
                  <a:pt x="11" y="416"/>
                </a:lnTo>
                <a:lnTo>
                  <a:pt x="11" y="423"/>
                </a:lnTo>
                <a:lnTo>
                  <a:pt x="11" y="429"/>
                </a:lnTo>
                <a:lnTo>
                  <a:pt x="11" y="435"/>
                </a:lnTo>
                <a:lnTo>
                  <a:pt x="13" y="442"/>
                </a:lnTo>
                <a:lnTo>
                  <a:pt x="17" y="448"/>
                </a:lnTo>
                <a:lnTo>
                  <a:pt x="19" y="455"/>
                </a:lnTo>
                <a:lnTo>
                  <a:pt x="23" y="461"/>
                </a:lnTo>
                <a:lnTo>
                  <a:pt x="25" y="471"/>
                </a:lnTo>
                <a:lnTo>
                  <a:pt x="27" y="477"/>
                </a:lnTo>
                <a:lnTo>
                  <a:pt x="30" y="483"/>
                </a:lnTo>
                <a:lnTo>
                  <a:pt x="33" y="490"/>
                </a:lnTo>
                <a:lnTo>
                  <a:pt x="37" y="496"/>
                </a:lnTo>
                <a:lnTo>
                  <a:pt x="39" y="503"/>
                </a:lnTo>
                <a:lnTo>
                  <a:pt x="39" y="509"/>
                </a:lnTo>
                <a:lnTo>
                  <a:pt x="39" y="515"/>
                </a:lnTo>
                <a:lnTo>
                  <a:pt x="42" y="522"/>
                </a:lnTo>
                <a:lnTo>
                  <a:pt x="44" y="528"/>
                </a:lnTo>
                <a:lnTo>
                  <a:pt x="47" y="535"/>
                </a:lnTo>
                <a:lnTo>
                  <a:pt x="47" y="541"/>
                </a:lnTo>
                <a:lnTo>
                  <a:pt x="47" y="547"/>
                </a:lnTo>
                <a:lnTo>
                  <a:pt x="44" y="554"/>
                </a:lnTo>
                <a:lnTo>
                  <a:pt x="42" y="560"/>
                </a:lnTo>
                <a:lnTo>
                  <a:pt x="37" y="567"/>
                </a:lnTo>
                <a:lnTo>
                  <a:pt x="37" y="573"/>
                </a:lnTo>
                <a:lnTo>
                  <a:pt x="33" y="579"/>
                </a:lnTo>
                <a:lnTo>
                  <a:pt x="25" y="599"/>
                </a:lnTo>
                <a:lnTo>
                  <a:pt x="25" y="605"/>
                </a:lnTo>
                <a:lnTo>
                  <a:pt x="30" y="608"/>
                </a:lnTo>
                <a:lnTo>
                  <a:pt x="33" y="615"/>
                </a:lnTo>
                <a:lnTo>
                  <a:pt x="33" y="621"/>
                </a:lnTo>
                <a:lnTo>
                  <a:pt x="33" y="627"/>
                </a:lnTo>
                <a:lnTo>
                  <a:pt x="33" y="634"/>
                </a:lnTo>
                <a:lnTo>
                  <a:pt x="30" y="640"/>
                </a:lnTo>
                <a:lnTo>
                  <a:pt x="25" y="647"/>
                </a:lnTo>
                <a:lnTo>
                  <a:pt x="19" y="653"/>
                </a:lnTo>
                <a:lnTo>
                  <a:pt x="17" y="659"/>
                </a:lnTo>
                <a:lnTo>
                  <a:pt x="13" y="666"/>
                </a:lnTo>
                <a:lnTo>
                  <a:pt x="13" y="672"/>
                </a:lnTo>
                <a:lnTo>
                  <a:pt x="13" y="679"/>
                </a:lnTo>
                <a:lnTo>
                  <a:pt x="13" y="685"/>
                </a:lnTo>
                <a:lnTo>
                  <a:pt x="13" y="691"/>
                </a:lnTo>
                <a:lnTo>
                  <a:pt x="13" y="698"/>
                </a:lnTo>
                <a:lnTo>
                  <a:pt x="13" y="707"/>
                </a:lnTo>
                <a:lnTo>
                  <a:pt x="13" y="714"/>
                </a:lnTo>
                <a:lnTo>
                  <a:pt x="13" y="720"/>
                </a:lnTo>
                <a:lnTo>
                  <a:pt x="17" y="727"/>
                </a:lnTo>
                <a:lnTo>
                  <a:pt x="17" y="733"/>
                </a:lnTo>
                <a:lnTo>
                  <a:pt x="17" y="739"/>
                </a:lnTo>
                <a:lnTo>
                  <a:pt x="23" y="743"/>
                </a:lnTo>
                <a:lnTo>
                  <a:pt x="27" y="743"/>
                </a:lnTo>
                <a:lnTo>
                  <a:pt x="27" y="749"/>
                </a:lnTo>
                <a:lnTo>
                  <a:pt x="27" y="755"/>
                </a:lnTo>
                <a:lnTo>
                  <a:pt x="27" y="762"/>
                </a:lnTo>
                <a:lnTo>
                  <a:pt x="27" y="768"/>
                </a:lnTo>
                <a:lnTo>
                  <a:pt x="23" y="768"/>
                </a:lnTo>
                <a:lnTo>
                  <a:pt x="17" y="771"/>
                </a:lnTo>
                <a:lnTo>
                  <a:pt x="17" y="778"/>
                </a:lnTo>
                <a:lnTo>
                  <a:pt x="17" y="784"/>
                </a:lnTo>
                <a:lnTo>
                  <a:pt x="17" y="791"/>
                </a:lnTo>
                <a:lnTo>
                  <a:pt x="17" y="797"/>
                </a:lnTo>
                <a:lnTo>
                  <a:pt x="17" y="803"/>
                </a:lnTo>
                <a:lnTo>
                  <a:pt x="13" y="810"/>
                </a:lnTo>
                <a:lnTo>
                  <a:pt x="9" y="816"/>
                </a:lnTo>
                <a:lnTo>
                  <a:pt x="9" y="823"/>
                </a:lnTo>
                <a:lnTo>
                  <a:pt x="9" y="829"/>
                </a:lnTo>
                <a:lnTo>
                  <a:pt x="11" y="890"/>
                </a:lnTo>
                <a:lnTo>
                  <a:pt x="9" y="896"/>
                </a:lnTo>
                <a:lnTo>
                  <a:pt x="3" y="899"/>
                </a:lnTo>
                <a:lnTo>
                  <a:pt x="0" y="906"/>
                </a:lnTo>
                <a:lnTo>
                  <a:pt x="4" y="906"/>
                </a:lnTo>
                <a:lnTo>
                  <a:pt x="11" y="903"/>
                </a:lnTo>
                <a:lnTo>
                  <a:pt x="17" y="903"/>
                </a:lnTo>
                <a:lnTo>
                  <a:pt x="17" y="909"/>
                </a:lnTo>
                <a:lnTo>
                  <a:pt x="19" y="915"/>
                </a:lnTo>
                <a:lnTo>
                  <a:pt x="19" y="922"/>
                </a:lnTo>
                <a:lnTo>
                  <a:pt x="17" y="928"/>
                </a:lnTo>
                <a:lnTo>
                  <a:pt x="17" y="935"/>
                </a:lnTo>
                <a:lnTo>
                  <a:pt x="13" y="941"/>
                </a:lnTo>
                <a:lnTo>
                  <a:pt x="13" y="947"/>
                </a:lnTo>
                <a:lnTo>
                  <a:pt x="13" y="954"/>
                </a:lnTo>
                <a:lnTo>
                  <a:pt x="13" y="960"/>
                </a:lnTo>
                <a:lnTo>
                  <a:pt x="17" y="967"/>
                </a:lnTo>
                <a:lnTo>
                  <a:pt x="19" y="973"/>
                </a:lnTo>
                <a:lnTo>
                  <a:pt x="23" y="979"/>
                </a:lnTo>
                <a:lnTo>
                  <a:pt x="25" y="986"/>
                </a:lnTo>
                <a:lnTo>
                  <a:pt x="30" y="1021"/>
                </a:lnTo>
                <a:lnTo>
                  <a:pt x="30" y="1027"/>
                </a:lnTo>
                <a:lnTo>
                  <a:pt x="37" y="1034"/>
                </a:lnTo>
                <a:lnTo>
                  <a:pt x="42" y="1034"/>
                </a:lnTo>
                <a:lnTo>
                  <a:pt x="44" y="1040"/>
                </a:lnTo>
                <a:lnTo>
                  <a:pt x="47" y="1047"/>
                </a:lnTo>
                <a:lnTo>
                  <a:pt x="42" y="1050"/>
                </a:lnTo>
                <a:lnTo>
                  <a:pt x="37" y="1050"/>
                </a:lnTo>
                <a:lnTo>
                  <a:pt x="30" y="1047"/>
                </a:lnTo>
                <a:lnTo>
                  <a:pt x="30" y="1053"/>
                </a:lnTo>
                <a:lnTo>
                  <a:pt x="37" y="1056"/>
                </a:lnTo>
                <a:lnTo>
                  <a:pt x="42" y="1059"/>
                </a:lnTo>
                <a:lnTo>
                  <a:pt x="44" y="1066"/>
                </a:lnTo>
                <a:lnTo>
                  <a:pt x="50" y="1069"/>
                </a:lnTo>
                <a:lnTo>
                  <a:pt x="44" y="1072"/>
                </a:lnTo>
                <a:lnTo>
                  <a:pt x="44" y="1079"/>
                </a:lnTo>
                <a:lnTo>
                  <a:pt x="44" y="1085"/>
                </a:lnTo>
                <a:lnTo>
                  <a:pt x="44" y="1091"/>
                </a:lnTo>
                <a:lnTo>
                  <a:pt x="47" y="1098"/>
                </a:lnTo>
                <a:lnTo>
                  <a:pt x="47" y="1104"/>
                </a:lnTo>
                <a:lnTo>
                  <a:pt x="47" y="1111"/>
                </a:lnTo>
                <a:lnTo>
                  <a:pt x="50" y="1117"/>
                </a:lnTo>
                <a:lnTo>
                  <a:pt x="53" y="1123"/>
                </a:lnTo>
                <a:lnTo>
                  <a:pt x="56" y="1130"/>
                </a:lnTo>
                <a:lnTo>
                  <a:pt x="56" y="1136"/>
                </a:lnTo>
                <a:lnTo>
                  <a:pt x="56" y="1143"/>
                </a:lnTo>
                <a:lnTo>
                  <a:pt x="56" y="1149"/>
                </a:lnTo>
                <a:lnTo>
                  <a:pt x="53" y="1155"/>
                </a:lnTo>
                <a:lnTo>
                  <a:pt x="47" y="1159"/>
                </a:lnTo>
                <a:lnTo>
                  <a:pt x="47" y="1165"/>
                </a:lnTo>
                <a:lnTo>
                  <a:pt x="47" y="1171"/>
                </a:lnTo>
                <a:lnTo>
                  <a:pt x="44" y="1178"/>
                </a:lnTo>
                <a:lnTo>
                  <a:pt x="39" y="1184"/>
                </a:lnTo>
                <a:lnTo>
                  <a:pt x="37" y="1191"/>
                </a:lnTo>
                <a:lnTo>
                  <a:pt x="37" y="1197"/>
                </a:lnTo>
                <a:lnTo>
                  <a:pt x="47" y="1219"/>
                </a:lnTo>
                <a:lnTo>
                  <a:pt x="47" y="1226"/>
                </a:lnTo>
                <a:lnTo>
                  <a:pt x="47" y="1232"/>
                </a:lnTo>
                <a:lnTo>
                  <a:pt x="47" y="1239"/>
                </a:lnTo>
                <a:lnTo>
                  <a:pt x="44" y="1245"/>
                </a:lnTo>
                <a:lnTo>
                  <a:pt x="42" y="1251"/>
                </a:lnTo>
                <a:lnTo>
                  <a:pt x="39" y="1258"/>
                </a:lnTo>
                <a:lnTo>
                  <a:pt x="37" y="1264"/>
                </a:lnTo>
                <a:lnTo>
                  <a:pt x="33" y="1271"/>
                </a:lnTo>
                <a:lnTo>
                  <a:pt x="33" y="1277"/>
                </a:lnTo>
                <a:lnTo>
                  <a:pt x="30" y="1283"/>
                </a:lnTo>
                <a:lnTo>
                  <a:pt x="30" y="1290"/>
                </a:lnTo>
                <a:lnTo>
                  <a:pt x="37" y="1271"/>
                </a:lnTo>
              </a:path>
            </a:pathLst>
          </a:custGeom>
          <a:noFill/>
          <a:ln cap="rnd" w="12600">
            <a:solidFill>
              <a:srgbClr val="99cc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0" name=""/>
          <p:cNvSpPr/>
          <p:nvPr/>
        </p:nvSpPr>
        <p:spPr>
          <a:xfrm>
            <a:off x="2058840" y="5791320"/>
            <a:ext cx="236520" cy="341280"/>
          </a:xfrm>
          <a:custGeom>
            <a:avLst/>
            <a:gdLst/>
            <a:ahLst/>
            <a:rect l="l" t="t" r="r" b="b"/>
            <a:pathLst>
              <a:path w="158" h="231">
                <a:moveTo>
                  <a:pt x="0" y="0"/>
                </a:moveTo>
                <a:lnTo>
                  <a:pt x="0" y="6"/>
                </a:lnTo>
                <a:lnTo>
                  <a:pt x="3" y="12"/>
                </a:lnTo>
                <a:lnTo>
                  <a:pt x="3" y="19"/>
                </a:lnTo>
                <a:lnTo>
                  <a:pt x="0" y="25"/>
                </a:lnTo>
                <a:lnTo>
                  <a:pt x="0" y="32"/>
                </a:lnTo>
                <a:lnTo>
                  <a:pt x="0" y="38"/>
                </a:lnTo>
                <a:lnTo>
                  <a:pt x="0" y="44"/>
                </a:lnTo>
                <a:lnTo>
                  <a:pt x="5" y="44"/>
                </a:lnTo>
                <a:lnTo>
                  <a:pt x="11" y="41"/>
                </a:lnTo>
                <a:lnTo>
                  <a:pt x="14" y="35"/>
                </a:lnTo>
                <a:lnTo>
                  <a:pt x="20" y="35"/>
                </a:lnTo>
                <a:lnTo>
                  <a:pt x="25" y="38"/>
                </a:lnTo>
                <a:lnTo>
                  <a:pt x="25" y="44"/>
                </a:lnTo>
                <a:lnTo>
                  <a:pt x="31" y="48"/>
                </a:lnTo>
                <a:lnTo>
                  <a:pt x="34" y="54"/>
                </a:lnTo>
                <a:lnTo>
                  <a:pt x="34" y="60"/>
                </a:lnTo>
                <a:lnTo>
                  <a:pt x="34" y="67"/>
                </a:lnTo>
                <a:lnTo>
                  <a:pt x="34" y="73"/>
                </a:lnTo>
                <a:lnTo>
                  <a:pt x="34" y="80"/>
                </a:lnTo>
                <a:lnTo>
                  <a:pt x="34" y="86"/>
                </a:lnTo>
                <a:lnTo>
                  <a:pt x="34" y="92"/>
                </a:lnTo>
                <a:lnTo>
                  <a:pt x="34" y="99"/>
                </a:lnTo>
                <a:lnTo>
                  <a:pt x="39" y="102"/>
                </a:lnTo>
                <a:lnTo>
                  <a:pt x="45" y="102"/>
                </a:lnTo>
                <a:lnTo>
                  <a:pt x="52" y="102"/>
                </a:lnTo>
                <a:lnTo>
                  <a:pt x="57" y="102"/>
                </a:lnTo>
                <a:lnTo>
                  <a:pt x="62" y="102"/>
                </a:lnTo>
                <a:lnTo>
                  <a:pt x="68" y="102"/>
                </a:lnTo>
                <a:lnTo>
                  <a:pt x="74" y="102"/>
                </a:lnTo>
                <a:lnTo>
                  <a:pt x="80" y="102"/>
                </a:lnTo>
                <a:lnTo>
                  <a:pt x="86" y="105"/>
                </a:lnTo>
                <a:lnTo>
                  <a:pt x="91" y="108"/>
                </a:lnTo>
                <a:lnTo>
                  <a:pt x="95" y="115"/>
                </a:lnTo>
                <a:lnTo>
                  <a:pt x="100" y="118"/>
                </a:lnTo>
                <a:lnTo>
                  <a:pt x="100" y="124"/>
                </a:lnTo>
                <a:lnTo>
                  <a:pt x="95" y="131"/>
                </a:lnTo>
                <a:lnTo>
                  <a:pt x="91" y="137"/>
                </a:lnTo>
                <a:lnTo>
                  <a:pt x="95" y="144"/>
                </a:lnTo>
                <a:lnTo>
                  <a:pt x="100" y="147"/>
                </a:lnTo>
                <a:lnTo>
                  <a:pt x="105" y="147"/>
                </a:lnTo>
                <a:lnTo>
                  <a:pt x="105" y="153"/>
                </a:lnTo>
                <a:lnTo>
                  <a:pt x="112" y="156"/>
                </a:lnTo>
                <a:lnTo>
                  <a:pt x="117" y="160"/>
                </a:lnTo>
                <a:lnTo>
                  <a:pt x="123" y="160"/>
                </a:lnTo>
                <a:lnTo>
                  <a:pt x="128" y="163"/>
                </a:lnTo>
                <a:lnTo>
                  <a:pt x="128" y="169"/>
                </a:lnTo>
                <a:lnTo>
                  <a:pt x="123" y="176"/>
                </a:lnTo>
                <a:lnTo>
                  <a:pt x="117" y="179"/>
                </a:lnTo>
                <a:lnTo>
                  <a:pt x="112" y="179"/>
                </a:lnTo>
                <a:lnTo>
                  <a:pt x="105" y="182"/>
                </a:lnTo>
                <a:lnTo>
                  <a:pt x="100" y="185"/>
                </a:lnTo>
                <a:lnTo>
                  <a:pt x="100" y="192"/>
                </a:lnTo>
                <a:lnTo>
                  <a:pt x="105" y="195"/>
                </a:lnTo>
                <a:lnTo>
                  <a:pt x="112" y="198"/>
                </a:lnTo>
                <a:lnTo>
                  <a:pt x="112" y="192"/>
                </a:lnTo>
                <a:lnTo>
                  <a:pt x="105" y="192"/>
                </a:lnTo>
                <a:lnTo>
                  <a:pt x="100" y="188"/>
                </a:lnTo>
                <a:lnTo>
                  <a:pt x="100" y="182"/>
                </a:lnTo>
                <a:lnTo>
                  <a:pt x="105" y="179"/>
                </a:lnTo>
                <a:lnTo>
                  <a:pt x="112" y="176"/>
                </a:lnTo>
                <a:lnTo>
                  <a:pt x="117" y="172"/>
                </a:lnTo>
                <a:lnTo>
                  <a:pt x="117" y="166"/>
                </a:lnTo>
                <a:lnTo>
                  <a:pt x="123" y="163"/>
                </a:lnTo>
                <a:lnTo>
                  <a:pt x="128" y="163"/>
                </a:lnTo>
                <a:lnTo>
                  <a:pt x="134" y="166"/>
                </a:lnTo>
                <a:lnTo>
                  <a:pt x="140" y="166"/>
                </a:lnTo>
                <a:lnTo>
                  <a:pt x="140" y="172"/>
                </a:lnTo>
                <a:lnTo>
                  <a:pt x="140" y="201"/>
                </a:lnTo>
                <a:lnTo>
                  <a:pt x="145" y="204"/>
                </a:lnTo>
                <a:lnTo>
                  <a:pt x="152" y="208"/>
                </a:lnTo>
                <a:lnTo>
                  <a:pt x="157" y="211"/>
                </a:lnTo>
                <a:lnTo>
                  <a:pt x="157" y="217"/>
                </a:lnTo>
                <a:lnTo>
                  <a:pt x="154" y="224"/>
                </a:lnTo>
                <a:lnTo>
                  <a:pt x="152" y="230"/>
                </a:lnTo>
              </a:path>
            </a:pathLst>
          </a:custGeom>
          <a:solidFill>
            <a:srgbClr val="00ffcc">
              <a:alpha val="50000"/>
            </a:srgbClr>
          </a:solidFill>
          <a:ln cap="rnd" w="12600">
            <a:solidFill>
              <a:srgbClr val="99ccff"/>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1" name=""/>
          <p:cNvSpPr/>
          <p:nvPr/>
        </p:nvSpPr>
        <p:spPr>
          <a:xfrm>
            <a:off x="1949400" y="5427720"/>
            <a:ext cx="39600" cy="68040"/>
          </a:xfrm>
          <a:custGeom>
            <a:avLst/>
            <a:gdLst/>
            <a:ahLst/>
            <a:rect l="l" t="t" r="r" b="b"/>
            <a:pathLst>
              <a:path w="27" h="46">
                <a:moveTo>
                  <a:pt x="3" y="2"/>
                </a:moveTo>
                <a:lnTo>
                  <a:pt x="0" y="10"/>
                </a:lnTo>
                <a:lnTo>
                  <a:pt x="0" y="16"/>
                </a:lnTo>
                <a:lnTo>
                  <a:pt x="3" y="21"/>
                </a:lnTo>
                <a:lnTo>
                  <a:pt x="4" y="26"/>
                </a:lnTo>
                <a:lnTo>
                  <a:pt x="4" y="32"/>
                </a:lnTo>
                <a:lnTo>
                  <a:pt x="7" y="37"/>
                </a:lnTo>
                <a:lnTo>
                  <a:pt x="11" y="40"/>
                </a:lnTo>
                <a:lnTo>
                  <a:pt x="17" y="42"/>
                </a:lnTo>
                <a:lnTo>
                  <a:pt x="22" y="45"/>
                </a:lnTo>
                <a:lnTo>
                  <a:pt x="23" y="40"/>
                </a:lnTo>
                <a:lnTo>
                  <a:pt x="26" y="34"/>
                </a:lnTo>
                <a:lnTo>
                  <a:pt x="23" y="29"/>
                </a:lnTo>
                <a:lnTo>
                  <a:pt x="22" y="24"/>
                </a:lnTo>
                <a:lnTo>
                  <a:pt x="18" y="18"/>
                </a:lnTo>
                <a:lnTo>
                  <a:pt x="17" y="13"/>
                </a:lnTo>
                <a:lnTo>
                  <a:pt x="14" y="8"/>
                </a:lnTo>
                <a:lnTo>
                  <a:pt x="11" y="2"/>
                </a:lnTo>
                <a:lnTo>
                  <a:pt x="7" y="2"/>
                </a:lnTo>
                <a:lnTo>
                  <a:pt x="3" y="0"/>
                </a:lnTo>
                <a:lnTo>
                  <a:pt x="3" y="2"/>
                </a:lnTo>
              </a:path>
            </a:pathLst>
          </a:custGeom>
          <a:solidFill>
            <a:srgbClr val="00ffcc">
              <a:alpha val="50000"/>
            </a:srgbClr>
          </a:solidFill>
          <a:ln cap="rnd" w="12600">
            <a:solidFill>
              <a:srgbClr val="99ccff"/>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1652" name=""/>
          <p:cNvSpPr/>
          <p:nvPr/>
        </p:nvSpPr>
        <p:spPr>
          <a:xfrm>
            <a:off x="2009880" y="5918040"/>
            <a:ext cx="25200" cy="60480"/>
          </a:xfrm>
          <a:custGeom>
            <a:avLst/>
            <a:gdLst/>
            <a:ahLst/>
            <a:rect l="l" t="t" r="r" b="b"/>
            <a:pathLst>
              <a:path w="18" h="41">
                <a:moveTo>
                  <a:pt x="6" y="0"/>
                </a:moveTo>
                <a:lnTo>
                  <a:pt x="3" y="5"/>
                </a:lnTo>
                <a:lnTo>
                  <a:pt x="3" y="11"/>
                </a:lnTo>
                <a:lnTo>
                  <a:pt x="0" y="16"/>
                </a:lnTo>
                <a:lnTo>
                  <a:pt x="0" y="21"/>
                </a:lnTo>
                <a:lnTo>
                  <a:pt x="0" y="27"/>
                </a:lnTo>
                <a:lnTo>
                  <a:pt x="3" y="32"/>
                </a:lnTo>
                <a:lnTo>
                  <a:pt x="6" y="37"/>
                </a:lnTo>
                <a:lnTo>
                  <a:pt x="13" y="40"/>
                </a:lnTo>
                <a:lnTo>
                  <a:pt x="17" y="37"/>
                </a:lnTo>
                <a:lnTo>
                  <a:pt x="17" y="32"/>
                </a:lnTo>
                <a:lnTo>
                  <a:pt x="17" y="27"/>
                </a:lnTo>
                <a:lnTo>
                  <a:pt x="13" y="21"/>
                </a:lnTo>
                <a:lnTo>
                  <a:pt x="13" y="16"/>
                </a:lnTo>
                <a:lnTo>
                  <a:pt x="13" y="11"/>
                </a:lnTo>
                <a:lnTo>
                  <a:pt x="13" y="5"/>
                </a:lnTo>
                <a:lnTo>
                  <a:pt x="10" y="3"/>
                </a:lnTo>
                <a:lnTo>
                  <a:pt x="6" y="0"/>
                </a:lnTo>
              </a:path>
            </a:pathLst>
          </a:custGeom>
          <a:solidFill>
            <a:srgbClr val="00ffcc">
              <a:alpha val="50000"/>
            </a:srgbClr>
          </a:solidFill>
          <a:ln cap="rnd" w="12600">
            <a:solidFill>
              <a:srgbClr val="99ccff"/>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1653" name=""/>
          <p:cNvSpPr/>
          <p:nvPr/>
        </p:nvSpPr>
        <p:spPr>
          <a:xfrm>
            <a:off x="2190600" y="6138720"/>
            <a:ext cx="52560" cy="33480"/>
          </a:xfrm>
          <a:custGeom>
            <a:avLst/>
            <a:gdLst/>
            <a:ahLst/>
            <a:rect l="l" t="t" r="r" b="b"/>
            <a:pathLst>
              <a:path w="35" h="23">
                <a:moveTo>
                  <a:pt x="0" y="0"/>
                </a:moveTo>
                <a:lnTo>
                  <a:pt x="4" y="3"/>
                </a:lnTo>
                <a:lnTo>
                  <a:pt x="10" y="6"/>
                </a:lnTo>
                <a:lnTo>
                  <a:pt x="13" y="8"/>
                </a:lnTo>
                <a:lnTo>
                  <a:pt x="20" y="11"/>
                </a:lnTo>
                <a:lnTo>
                  <a:pt x="21" y="16"/>
                </a:lnTo>
                <a:lnTo>
                  <a:pt x="27" y="19"/>
                </a:lnTo>
                <a:lnTo>
                  <a:pt x="30" y="22"/>
                </a:lnTo>
                <a:lnTo>
                  <a:pt x="34" y="16"/>
                </a:lnTo>
                <a:lnTo>
                  <a:pt x="29" y="14"/>
                </a:lnTo>
                <a:lnTo>
                  <a:pt x="27" y="8"/>
                </a:lnTo>
                <a:lnTo>
                  <a:pt x="21" y="6"/>
                </a:lnTo>
                <a:lnTo>
                  <a:pt x="17" y="3"/>
                </a:lnTo>
                <a:lnTo>
                  <a:pt x="13" y="3"/>
                </a:lnTo>
                <a:lnTo>
                  <a:pt x="6" y="0"/>
                </a:lnTo>
                <a:lnTo>
                  <a:pt x="0" y="0"/>
                </a:lnTo>
              </a:path>
            </a:pathLst>
          </a:custGeom>
          <a:solidFill>
            <a:srgbClr val="00ffcc">
              <a:alpha val="50000"/>
            </a:srgbClr>
          </a:solidFill>
          <a:ln cap="rnd" w="12600">
            <a:solidFill>
              <a:srgbClr val="99ccff"/>
            </a:solidFill>
            <a:round/>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Times New Roman"/>
            </a:endParaRPr>
          </a:p>
        </p:txBody>
      </p:sp>
      <p:sp>
        <p:nvSpPr>
          <p:cNvPr id="1654" name=""/>
          <p:cNvSpPr/>
          <p:nvPr/>
        </p:nvSpPr>
        <p:spPr>
          <a:xfrm>
            <a:off x="1697040" y="2290680"/>
            <a:ext cx="130320" cy="138240"/>
          </a:xfrm>
          <a:custGeom>
            <a:avLst/>
            <a:gdLst/>
            <a:ahLst/>
            <a:rect l="l" t="t" r="r" b="b"/>
            <a:pathLst>
              <a:path w="87" h="94">
                <a:moveTo>
                  <a:pt x="39" y="0"/>
                </a:moveTo>
                <a:lnTo>
                  <a:pt x="0" y="32"/>
                </a:lnTo>
                <a:lnTo>
                  <a:pt x="14" y="93"/>
                </a:lnTo>
                <a:lnTo>
                  <a:pt x="72" y="93"/>
                </a:lnTo>
                <a:lnTo>
                  <a:pt x="86" y="32"/>
                </a:lnTo>
                <a:lnTo>
                  <a:pt x="39" y="0"/>
                </a:lnTo>
              </a:path>
            </a:pathLst>
          </a:custGeom>
          <a:solidFill>
            <a:srgbClr val="fafd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5" name=""/>
          <p:cNvSpPr/>
          <p:nvPr/>
        </p:nvSpPr>
        <p:spPr>
          <a:xfrm>
            <a:off x="1044720" y="1371600"/>
            <a:ext cx="1185840" cy="307800"/>
          </a:xfrm>
          <a:prstGeom prst="rect">
            <a:avLst/>
          </a:prstGeom>
          <a:noFill/>
          <a:ln w="0">
            <a:noFill/>
          </a:ln>
        </p:spPr>
        <p:style>
          <a:lnRef idx="0"/>
          <a:fillRef idx="0"/>
          <a:effectRef idx="0"/>
          <a:fontRef idx="minor"/>
        </p:style>
        <p:txBody>
          <a:bodyPr wrap="none" lIns="90360" rIns="90360" tIns="44280" bIns="4428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99"/>
                </a:solidFill>
                <a:effectLst/>
                <a:uFillTx/>
                <a:latin typeface="Arial"/>
              </a:rPr>
              <a:t>Gasoduto Centragás</a:t>
            </a:r>
            <a:endParaRPr b="0" lang="en-US" sz="800" strike="noStrike" u="none">
              <a:solidFill>
                <a:srgbClr val="000000"/>
              </a:solidFill>
              <a:effectLst/>
              <a:uFillTx/>
              <a:latin typeface="Times New Roman"/>
            </a:endParaRPr>
          </a:p>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99"/>
                </a:solidFill>
                <a:effectLst/>
                <a:uFillTx/>
                <a:latin typeface="Arial"/>
              </a:rPr>
              <a:t>357 milhas</a:t>
            </a:r>
            <a:endParaRPr b="0" lang="en-US" sz="800" strike="noStrike" u="none">
              <a:solidFill>
                <a:srgbClr val="000000"/>
              </a:solidFill>
              <a:effectLst/>
              <a:uFillTx/>
              <a:latin typeface="Times New Roman"/>
            </a:endParaRPr>
          </a:p>
        </p:txBody>
      </p:sp>
      <p:sp>
        <p:nvSpPr>
          <p:cNvPr id="1656" name=""/>
          <p:cNvSpPr/>
          <p:nvPr/>
        </p:nvSpPr>
        <p:spPr>
          <a:xfrm>
            <a:off x="628560" y="1441440"/>
            <a:ext cx="128520" cy="138240"/>
          </a:xfrm>
          <a:custGeom>
            <a:avLst/>
            <a:gdLst/>
            <a:ahLst/>
            <a:rect l="l" t="t" r="r" b="b"/>
            <a:pathLst>
              <a:path w="86" h="94">
                <a:moveTo>
                  <a:pt x="39" y="0"/>
                </a:moveTo>
                <a:lnTo>
                  <a:pt x="0" y="32"/>
                </a:lnTo>
                <a:lnTo>
                  <a:pt x="14" y="93"/>
                </a:lnTo>
                <a:lnTo>
                  <a:pt x="71" y="93"/>
                </a:lnTo>
                <a:lnTo>
                  <a:pt x="85" y="32"/>
                </a:lnTo>
                <a:lnTo>
                  <a:pt x="39" y="0"/>
                </a:lnTo>
              </a:path>
            </a:pathLst>
          </a:custGeom>
          <a:solidFill>
            <a:srgbClr val="fafd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57" name=""/>
          <p:cNvSpPr/>
          <p:nvPr/>
        </p:nvSpPr>
        <p:spPr>
          <a:xfrm>
            <a:off x="1973880" y="3784680"/>
            <a:ext cx="1327680" cy="332280"/>
          </a:xfrm>
          <a:prstGeom prst="rect">
            <a:avLst/>
          </a:prstGeom>
          <a:noFill/>
          <a:ln w="0">
            <a:noFill/>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99"/>
                </a:solidFill>
                <a:effectLst/>
                <a:uFillTx/>
                <a:latin typeface="Arial"/>
              </a:rPr>
              <a:t>Gasoduto Bolivia/Brazil</a:t>
            </a:r>
            <a:endParaRPr b="0" lang="en-US" sz="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99"/>
                </a:solidFill>
                <a:effectLst/>
                <a:uFillTx/>
                <a:latin typeface="Arial"/>
              </a:rPr>
              <a:t>1875milhas</a:t>
            </a:r>
            <a:endParaRPr b="0" lang="en-US" sz="800" strike="noStrike" u="none">
              <a:solidFill>
                <a:srgbClr val="000000"/>
              </a:solidFill>
              <a:effectLst/>
              <a:uFillTx/>
              <a:latin typeface="Times New Roman"/>
            </a:endParaRPr>
          </a:p>
        </p:txBody>
      </p:sp>
      <p:sp>
        <p:nvSpPr>
          <p:cNvPr id="1658" name=""/>
          <p:cNvSpPr/>
          <p:nvPr/>
        </p:nvSpPr>
        <p:spPr>
          <a:xfrm>
            <a:off x="2284200" y="5183280"/>
            <a:ext cx="1440720" cy="453960"/>
          </a:xfrm>
          <a:prstGeom prst="rect">
            <a:avLst/>
          </a:prstGeom>
          <a:noFill/>
          <a:ln w="0">
            <a:noFill/>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99"/>
                </a:solidFill>
                <a:effectLst/>
                <a:uFillTx/>
                <a:latin typeface="Arial"/>
              </a:rPr>
              <a:t>Gasoduto Transportadora</a:t>
            </a:r>
            <a:endParaRPr b="0" lang="en-US" sz="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99"/>
                </a:solidFill>
                <a:effectLst/>
                <a:uFillTx/>
                <a:latin typeface="Arial"/>
              </a:rPr>
              <a:t>de Gas del Sur</a:t>
            </a:r>
            <a:endParaRPr b="0" lang="en-US" sz="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99"/>
                </a:solidFill>
                <a:effectLst/>
                <a:uFillTx/>
                <a:latin typeface="Arial"/>
              </a:rPr>
              <a:t>4,104 milhas</a:t>
            </a:r>
            <a:endParaRPr b="0" lang="en-US" sz="800" strike="noStrike" u="none">
              <a:solidFill>
                <a:srgbClr val="000000"/>
              </a:solidFill>
              <a:effectLst/>
              <a:uFillTx/>
              <a:latin typeface="Times New Roman"/>
            </a:endParaRPr>
          </a:p>
        </p:txBody>
      </p:sp>
      <p:grpSp>
        <p:nvGrpSpPr>
          <p:cNvPr id="1659" name=""/>
          <p:cNvGrpSpPr/>
          <p:nvPr/>
        </p:nvGrpSpPr>
        <p:grpSpPr>
          <a:xfrm>
            <a:off x="2154240" y="4776840"/>
            <a:ext cx="598320" cy="1284120"/>
            <a:chOff x="2154240" y="4776840"/>
            <a:chExt cx="598320" cy="1284120"/>
          </a:xfrm>
        </p:grpSpPr>
        <p:sp>
          <p:nvSpPr>
            <p:cNvPr id="1660" name=""/>
            <p:cNvSpPr/>
            <p:nvPr/>
          </p:nvSpPr>
          <p:spPr>
            <a:xfrm>
              <a:off x="2170440" y="4776840"/>
              <a:ext cx="573120" cy="1284120"/>
            </a:xfrm>
            <a:custGeom>
              <a:avLst/>
              <a:gdLst/>
              <a:ahLst/>
              <a:rect l="l" t="t" r="r" b="b"/>
              <a:pathLst>
                <a:path w="382" h="871">
                  <a:moveTo>
                    <a:pt x="381" y="3"/>
                  </a:moveTo>
                  <a:lnTo>
                    <a:pt x="264" y="0"/>
                  </a:lnTo>
                  <a:lnTo>
                    <a:pt x="242" y="25"/>
                  </a:lnTo>
                  <a:lnTo>
                    <a:pt x="231" y="144"/>
                  </a:lnTo>
                  <a:lnTo>
                    <a:pt x="105" y="252"/>
                  </a:lnTo>
                  <a:lnTo>
                    <a:pt x="60" y="528"/>
                  </a:lnTo>
                  <a:lnTo>
                    <a:pt x="34" y="553"/>
                  </a:lnTo>
                  <a:lnTo>
                    <a:pt x="28" y="624"/>
                  </a:lnTo>
                  <a:lnTo>
                    <a:pt x="4" y="678"/>
                  </a:lnTo>
                  <a:lnTo>
                    <a:pt x="0" y="752"/>
                  </a:lnTo>
                  <a:lnTo>
                    <a:pt x="11" y="796"/>
                  </a:lnTo>
                  <a:lnTo>
                    <a:pt x="62" y="796"/>
                  </a:lnTo>
                  <a:lnTo>
                    <a:pt x="62" y="838"/>
                  </a:lnTo>
                  <a:lnTo>
                    <a:pt x="84" y="870"/>
                  </a:lnTo>
                </a:path>
              </a:pathLst>
            </a:custGeom>
            <a:no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61" name=""/>
            <p:cNvSpPr/>
            <p:nvPr/>
          </p:nvSpPr>
          <p:spPr>
            <a:xfrm>
              <a:off x="2154240" y="4794480"/>
              <a:ext cx="598320" cy="247680"/>
            </a:xfrm>
            <a:custGeom>
              <a:avLst/>
              <a:gdLst/>
              <a:ahLst/>
              <a:rect l="l" t="t" r="r" b="b"/>
              <a:pathLst>
                <a:path w="399" h="168">
                  <a:moveTo>
                    <a:pt x="0" y="128"/>
                  </a:moveTo>
                  <a:lnTo>
                    <a:pt x="31" y="151"/>
                  </a:lnTo>
                  <a:lnTo>
                    <a:pt x="232" y="141"/>
                  </a:lnTo>
                  <a:lnTo>
                    <a:pt x="281" y="125"/>
                  </a:lnTo>
                  <a:lnTo>
                    <a:pt x="284" y="39"/>
                  </a:lnTo>
                  <a:lnTo>
                    <a:pt x="398" y="0"/>
                  </a:lnTo>
                  <a:lnTo>
                    <a:pt x="227" y="144"/>
                  </a:lnTo>
                  <a:lnTo>
                    <a:pt x="3" y="167"/>
                  </a:lnTo>
                </a:path>
              </a:pathLst>
            </a:custGeom>
            <a:no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62" name=""/>
            <p:cNvSpPr/>
            <p:nvPr/>
          </p:nvSpPr>
          <p:spPr>
            <a:xfrm>
              <a:off x="2174760" y="5036040"/>
              <a:ext cx="258120" cy="95760"/>
            </a:xfrm>
            <a:custGeom>
              <a:avLst/>
              <a:gdLst/>
              <a:ahLst/>
              <a:rect l="l" t="t" r="r" b="b"/>
              <a:pathLst>
                <a:path w="172" h="65">
                  <a:moveTo>
                    <a:pt x="171" y="54"/>
                  </a:moveTo>
                  <a:lnTo>
                    <a:pt x="125" y="0"/>
                  </a:lnTo>
                  <a:lnTo>
                    <a:pt x="25" y="9"/>
                  </a:lnTo>
                  <a:lnTo>
                    <a:pt x="0" y="64"/>
                  </a:lnTo>
                </a:path>
              </a:pathLst>
            </a:custGeom>
            <a:no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663" name=""/>
          <p:cNvSpPr/>
          <p:nvPr/>
        </p:nvSpPr>
        <p:spPr>
          <a:xfrm>
            <a:off x="2689200" y="4714920"/>
            <a:ext cx="130320" cy="139680"/>
          </a:xfrm>
          <a:custGeom>
            <a:avLst/>
            <a:gdLst/>
            <a:ahLst/>
            <a:rect l="l" t="t" r="r" b="b"/>
            <a:pathLst>
              <a:path w="87" h="94">
                <a:moveTo>
                  <a:pt x="39" y="0"/>
                </a:moveTo>
                <a:lnTo>
                  <a:pt x="0" y="32"/>
                </a:lnTo>
                <a:lnTo>
                  <a:pt x="14" y="93"/>
                </a:lnTo>
                <a:lnTo>
                  <a:pt x="72" y="93"/>
                </a:lnTo>
                <a:lnTo>
                  <a:pt x="86" y="32"/>
                </a:lnTo>
                <a:lnTo>
                  <a:pt x="39" y="0"/>
                </a:lnTo>
              </a:path>
            </a:pathLst>
          </a:custGeom>
          <a:solidFill>
            <a:srgbClr val="fafd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64" name=""/>
          <p:cNvSpPr/>
          <p:nvPr/>
        </p:nvSpPr>
        <p:spPr>
          <a:xfrm>
            <a:off x="1743120" y="1544760"/>
            <a:ext cx="114120" cy="303120"/>
          </a:xfrm>
          <a:custGeom>
            <a:avLst/>
            <a:gdLst/>
            <a:ahLst/>
            <a:rect l="l" t="t" r="r" b="b"/>
            <a:pathLst>
              <a:path w="77" h="206">
                <a:moveTo>
                  <a:pt x="76" y="0"/>
                </a:moveTo>
                <a:lnTo>
                  <a:pt x="42" y="37"/>
                </a:lnTo>
                <a:lnTo>
                  <a:pt x="15" y="70"/>
                </a:lnTo>
                <a:lnTo>
                  <a:pt x="0" y="121"/>
                </a:lnTo>
                <a:lnTo>
                  <a:pt x="4" y="174"/>
                </a:lnTo>
                <a:lnTo>
                  <a:pt x="23" y="205"/>
                </a:lnTo>
              </a:path>
            </a:pathLst>
          </a:custGeom>
          <a:no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65" name=""/>
          <p:cNvSpPr/>
          <p:nvPr/>
        </p:nvSpPr>
        <p:spPr>
          <a:xfrm>
            <a:off x="2185920" y="1611360"/>
            <a:ext cx="130320" cy="138240"/>
          </a:xfrm>
          <a:custGeom>
            <a:avLst/>
            <a:gdLst/>
            <a:ahLst/>
            <a:rect l="l" t="t" r="r" b="b"/>
            <a:pathLst>
              <a:path w="87" h="94">
                <a:moveTo>
                  <a:pt x="39" y="0"/>
                </a:moveTo>
                <a:lnTo>
                  <a:pt x="0" y="32"/>
                </a:lnTo>
                <a:lnTo>
                  <a:pt x="14" y="93"/>
                </a:lnTo>
                <a:lnTo>
                  <a:pt x="72" y="93"/>
                </a:lnTo>
                <a:lnTo>
                  <a:pt x="86" y="32"/>
                </a:lnTo>
                <a:lnTo>
                  <a:pt x="39" y="0"/>
                </a:lnTo>
              </a:path>
            </a:pathLst>
          </a:custGeom>
          <a:solidFill>
            <a:srgbClr val="fafd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666" name=""/>
          <p:cNvGrpSpPr/>
          <p:nvPr/>
        </p:nvGrpSpPr>
        <p:grpSpPr>
          <a:xfrm>
            <a:off x="731880" y="1531440"/>
            <a:ext cx="103320" cy="152640"/>
            <a:chOff x="731880" y="1531440"/>
            <a:chExt cx="103320" cy="152640"/>
          </a:xfrm>
        </p:grpSpPr>
        <p:sp>
          <p:nvSpPr>
            <p:cNvPr id="1667" name=""/>
            <p:cNvSpPr/>
            <p:nvPr/>
          </p:nvSpPr>
          <p:spPr>
            <a:xfrm>
              <a:off x="731880" y="1613880"/>
              <a:ext cx="103320" cy="70200"/>
            </a:xfrm>
            <a:prstGeom prst="rect">
              <a:avLst/>
            </a:prstGeom>
            <a:solidFill>
              <a:srgbClr val="ff0000"/>
            </a:solidFill>
            <a:ln w="12600">
              <a:solidFill>
                <a:srgbClr val="000000"/>
              </a:solidFill>
              <a:miter/>
            </a:ln>
          </p:spPr>
          <p:style>
            <a:lnRef idx="0"/>
            <a:fillRef idx="0"/>
            <a:effectRef idx="0"/>
            <a:fontRef idx="minor"/>
          </p:style>
          <p:txBody>
            <a:bodyPr wrap="none" lIns="90000" rIns="90000" tIns="23400" bIns="23400" anchor="ctr">
              <a:noAutofit/>
            </a:bodyPr>
            <a:p>
              <a:endParaRPr b="0" lang="en-US" sz="2400" strike="noStrike" u="none">
                <a:solidFill>
                  <a:srgbClr val="000000"/>
                </a:solidFill>
                <a:effectLst/>
                <a:uFillTx/>
                <a:latin typeface="Times New Roman"/>
              </a:endParaRPr>
            </a:p>
          </p:txBody>
        </p:sp>
        <p:sp>
          <p:nvSpPr>
            <p:cNvPr id="1668" name=""/>
            <p:cNvSpPr/>
            <p:nvPr/>
          </p:nvSpPr>
          <p:spPr>
            <a:xfrm flipV="1">
              <a:off x="749520" y="1531080"/>
              <a:ext cx="11880" cy="70200"/>
            </a:xfrm>
            <a:custGeom>
              <a:avLst/>
              <a:gdLst>
                <a:gd name="textAreaLeft" fmla="*/ 2520 w 11880"/>
                <a:gd name="textAreaRight" fmla="*/ 9360 w 11880"/>
                <a:gd name="textAreaTop" fmla="*/ 15480 h 70200"/>
                <a:gd name="textAreaBottom" fmla="*/ 54720 h 7020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16218" y="21600"/>
                  </a:lnTo>
                  <a:lnTo>
                    <a:pt x="5382" y="21600"/>
                  </a:lnTo>
                  <a:close/>
                </a:path>
              </a:pathLst>
            </a:custGeom>
            <a:solidFill>
              <a:srgbClr val="ff0000"/>
            </a:solidFill>
            <a:ln w="12600">
              <a:solidFill>
                <a:srgbClr val="000000"/>
              </a:solidFill>
              <a:miter/>
            </a:ln>
          </p:spPr>
          <p:style>
            <a:lnRef idx="0"/>
            <a:fillRef idx="0"/>
            <a:effectRef idx="0"/>
            <a:fontRef idx="minor"/>
          </p:style>
          <p:txBody>
            <a:bodyPr wrap="none" lIns="90000" rIns="90000" tIns="-7560" bIns="-7560" anchor="ctr">
              <a:noAutofit/>
            </a:bodyPr>
            <a:p>
              <a:endParaRPr b="0" lang="en-US" sz="2400" strike="noStrike" u="none">
                <a:solidFill>
                  <a:srgbClr val="000000"/>
                </a:solidFill>
                <a:effectLst/>
                <a:uFillTx/>
                <a:latin typeface="Times New Roman"/>
              </a:endParaRPr>
            </a:p>
          </p:txBody>
        </p:sp>
        <p:sp>
          <p:nvSpPr>
            <p:cNvPr id="1669" name=""/>
            <p:cNvSpPr/>
            <p:nvPr/>
          </p:nvSpPr>
          <p:spPr>
            <a:xfrm flipV="1">
              <a:off x="776880" y="1531080"/>
              <a:ext cx="12960" cy="70200"/>
            </a:xfrm>
            <a:custGeom>
              <a:avLst/>
              <a:gdLst>
                <a:gd name="textAreaLeft" fmla="*/ 2880 w 12960"/>
                <a:gd name="textAreaRight" fmla="*/ 10080 w 12960"/>
                <a:gd name="textAreaTop" fmla="*/ 15480 h 70200"/>
                <a:gd name="textAreaBottom" fmla="*/ 54720 h 7020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16218" y="21600"/>
                  </a:lnTo>
                  <a:lnTo>
                    <a:pt x="5382" y="21600"/>
                  </a:lnTo>
                  <a:close/>
                </a:path>
              </a:pathLst>
            </a:custGeom>
            <a:solidFill>
              <a:srgbClr val="ff0000"/>
            </a:solidFill>
            <a:ln w="12600">
              <a:solidFill>
                <a:srgbClr val="000000"/>
              </a:solidFill>
              <a:miter/>
            </a:ln>
          </p:spPr>
          <p:style>
            <a:lnRef idx="0"/>
            <a:fillRef idx="0"/>
            <a:effectRef idx="0"/>
            <a:fontRef idx="minor"/>
          </p:style>
          <p:txBody>
            <a:bodyPr wrap="none" lIns="90000" rIns="90000" tIns="-7560" bIns="-7560" anchor="ctr">
              <a:noAutofit/>
            </a:bodyPr>
            <a:p>
              <a:endParaRPr b="0" lang="en-US" sz="2400" strike="noStrike" u="none">
                <a:solidFill>
                  <a:srgbClr val="000000"/>
                </a:solidFill>
                <a:effectLst/>
                <a:uFillTx/>
                <a:latin typeface="Times New Roman"/>
              </a:endParaRPr>
            </a:p>
          </p:txBody>
        </p:sp>
      </p:grpSp>
      <p:sp>
        <p:nvSpPr>
          <p:cNvPr id="1670" name=""/>
          <p:cNvSpPr/>
          <p:nvPr/>
        </p:nvSpPr>
        <p:spPr>
          <a:xfrm>
            <a:off x="2463840" y="3468600"/>
            <a:ext cx="1122480" cy="408240"/>
          </a:xfrm>
          <a:custGeom>
            <a:avLst/>
            <a:gdLst/>
            <a:ahLst/>
            <a:rect l="l" t="t" r="r" b="b"/>
            <a:pathLst>
              <a:path w="750" h="277">
                <a:moveTo>
                  <a:pt x="0" y="0"/>
                </a:moveTo>
                <a:lnTo>
                  <a:pt x="52" y="2"/>
                </a:lnTo>
                <a:lnTo>
                  <a:pt x="66" y="2"/>
                </a:lnTo>
                <a:lnTo>
                  <a:pt x="85" y="6"/>
                </a:lnTo>
                <a:lnTo>
                  <a:pt x="109" y="6"/>
                </a:lnTo>
                <a:lnTo>
                  <a:pt x="123" y="8"/>
                </a:lnTo>
                <a:lnTo>
                  <a:pt x="140" y="10"/>
                </a:lnTo>
                <a:lnTo>
                  <a:pt x="206" y="74"/>
                </a:lnTo>
                <a:lnTo>
                  <a:pt x="235" y="100"/>
                </a:lnTo>
                <a:lnTo>
                  <a:pt x="251" y="110"/>
                </a:lnTo>
                <a:lnTo>
                  <a:pt x="265" y="114"/>
                </a:lnTo>
                <a:lnTo>
                  <a:pt x="294" y="118"/>
                </a:lnTo>
                <a:lnTo>
                  <a:pt x="304" y="126"/>
                </a:lnTo>
                <a:lnTo>
                  <a:pt x="328" y="144"/>
                </a:lnTo>
                <a:lnTo>
                  <a:pt x="342" y="148"/>
                </a:lnTo>
                <a:lnTo>
                  <a:pt x="357" y="152"/>
                </a:lnTo>
                <a:lnTo>
                  <a:pt x="385" y="156"/>
                </a:lnTo>
                <a:lnTo>
                  <a:pt x="406" y="166"/>
                </a:lnTo>
                <a:lnTo>
                  <a:pt x="444" y="178"/>
                </a:lnTo>
                <a:lnTo>
                  <a:pt x="449" y="180"/>
                </a:lnTo>
                <a:lnTo>
                  <a:pt x="478" y="194"/>
                </a:lnTo>
                <a:lnTo>
                  <a:pt x="499" y="202"/>
                </a:lnTo>
                <a:lnTo>
                  <a:pt x="518" y="204"/>
                </a:lnTo>
                <a:lnTo>
                  <a:pt x="535" y="212"/>
                </a:lnTo>
                <a:lnTo>
                  <a:pt x="556" y="230"/>
                </a:lnTo>
                <a:lnTo>
                  <a:pt x="577" y="248"/>
                </a:lnTo>
                <a:lnTo>
                  <a:pt x="596" y="262"/>
                </a:lnTo>
                <a:lnTo>
                  <a:pt x="603" y="268"/>
                </a:lnTo>
                <a:lnTo>
                  <a:pt x="618" y="272"/>
                </a:lnTo>
                <a:lnTo>
                  <a:pt x="637" y="274"/>
                </a:lnTo>
                <a:lnTo>
                  <a:pt x="648" y="274"/>
                </a:lnTo>
                <a:lnTo>
                  <a:pt x="665" y="274"/>
                </a:lnTo>
                <a:lnTo>
                  <a:pt x="684" y="276"/>
                </a:lnTo>
                <a:lnTo>
                  <a:pt x="705" y="276"/>
                </a:lnTo>
                <a:lnTo>
                  <a:pt x="722" y="274"/>
                </a:lnTo>
                <a:lnTo>
                  <a:pt x="749" y="272"/>
                </a:lnTo>
              </a:path>
            </a:pathLst>
          </a:custGeom>
          <a:no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1" name=""/>
          <p:cNvSpPr/>
          <p:nvPr/>
        </p:nvSpPr>
        <p:spPr>
          <a:xfrm>
            <a:off x="600480" y="1839960"/>
            <a:ext cx="1151640" cy="307800"/>
          </a:xfrm>
          <a:prstGeom prst="rect">
            <a:avLst/>
          </a:prstGeom>
          <a:noFill/>
          <a:ln w="0">
            <a:noFill/>
          </a:ln>
        </p:spPr>
        <p:style>
          <a:lnRef idx="0"/>
          <a:fillRef idx="0"/>
          <a:effectRef idx="0"/>
          <a:fontRef idx="minor"/>
        </p:style>
        <p:txBody>
          <a:bodyPr wrap="none" lIns="90360" rIns="90360" tIns="44280" bIns="4428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99"/>
                </a:solidFill>
                <a:effectLst/>
                <a:uFillTx/>
                <a:latin typeface="Arial"/>
              </a:rPr>
              <a:t>Gasoduto Promigas</a:t>
            </a:r>
            <a:endParaRPr b="0" lang="en-US" sz="800" strike="noStrike" u="none">
              <a:solidFill>
                <a:srgbClr val="000000"/>
              </a:solidFill>
              <a:effectLst/>
              <a:uFillTx/>
              <a:latin typeface="Times New Roman"/>
            </a:endParaRPr>
          </a:p>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99"/>
                </a:solidFill>
                <a:effectLst/>
                <a:uFillTx/>
                <a:latin typeface="Arial"/>
              </a:rPr>
              <a:t>1062 milhas</a:t>
            </a:r>
            <a:endParaRPr b="0" lang="en-US" sz="800" strike="noStrike" u="none">
              <a:solidFill>
                <a:srgbClr val="000000"/>
              </a:solidFill>
              <a:effectLst/>
              <a:uFillTx/>
              <a:latin typeface="Times New Roman"/>
            </a:endParaRPr>
          </a:p>
        </p:txBody>
      </p:sp>
      <p:sp>
        <p:nvSpPr>
          <p:cNvPr id="1672" name=""/>
          <p:cNvSpPr/>
          <p:nvPr/>
        </p:nvSpPr>
        <p:spPr>
          <a:xfrm>
            <a:off x="1577880" y="1563840"/>
            <a:ext cx="219240" cy="326880"/>
          </a:xfrm>
          <a:custGeom>
            <a:avLst/>
            <a:gdLst/>
            <a:ahLst/>
            <a:rect l="l" t="t" r="r" b="b"/>
            <a:pathLst>
              <a:path w="146" h="222">
                <a:moveTo>
                  <a:pt x="145" y="0"/>
                </a:moveTo>
                <a:lnTo>
                  <a:pt x="140" y="5"/>
                </a:lnTo>
                <a:lnTo>
                  <a:pt x="136" y="9"/>
                </a:lnTo>
                <a:lnTo>
                  <a:pt x="128" y="17"/>
                </a:lnTo>
                <a:lnTo>
                  <a:pt x="117" y="23"/>
                </a:lnTo>
                <a:lnTo>
                  <a:pt x="109" y="33"/>
                </a:lnTo>
                <a:lnTo>
                  <a:pt x="99" y="41"/>
                </a:lnTo>
                <a:lnTo>
                  <a:pt x="92" y="50"/>
                </a:lnTo>
                <a:lnTo>
                  <a:pt x="80" y="53"/>
                </a:lnTo>
                <a:lnTo>
                  <a:pt x="66" y="56"/>
                </a:lnTo>
                <a:lnTo>
                  <a:pt x="53" y="66"/>
                </a:lnTo>
                <a:lnTo>
                  <a:pt x="47" y="86"/>
                </a:lnTo>
                <a:lnTo>
                  <a:pt x="45" y="95"/>
                </a:lnTo>
                <a:lnTo>
                  <a:pt x="45" y="99"/>
                </a:lnTo>
                <a:lnTo>
                  <a:pt x="45" y="104"/>
                </a:lnTo>
                <a:lnTo>
                  <a:pt x="30" y="128"/>
                </a:lnTo>
                <a:lnTo>
                  <a:pt x="18" y="140"/>
                </a:lnTo>
                <a:lnTo>
                  <a:pt x="12" y="158"/>
                </a:lnTo>
                <a:lnTo>
                  <a:pt x="16" y="170"/>
                </a:lnTo>
                <a:lnTo>
                  <a:pt x="14" y="174"/>
                </a:lnTo>
                <a:lnTo>
                  <a:pt x="16" y="183"/>
                </a:lnTo>
                <a:lnTo>
                  <a:pt x="12" y="201"/>
                </a:lnTo>
                <a:lnTo>
                  <a:pt x="11" y="206"/>
                </a:lnTo>
                <a:lnTo>
                  <a:pt x="9" y="210"/>
                </a:lnTo>
                <a:lnTo>
                  <a:pt x="4" y="213"/>
                </a:lnTo>
                <a:lnTo>
                  <a:pt x="4" y="218"/>
                </a:lnTo>
                <a:lnTo>
                  <a:pt x="0" y="221"/>
                </a:lnTo>
              </a:path>
            </a:pathLst>
          </a:custGeom>
          <a:noFill/>
          <a:ln cap="rnd" w="12600">
            <a:solidFill>
              <a:srgbClr val="ff00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3" name=""/>
          <p:cNvSpPr/>
          <p:nvPr/>
        </p:nvSpPr>
        <p:spPr>
          <a:xfrm>
            <a:off x="1225080" y="3473280"/>
            <a:ext cx="1293480" cy="332280"/>
          </a:xfrm>
          <a:prstGeom prst="rect">
            <a:avLst/>
          </a:prstGeom>
          <a:noFill/>
          <a:ln w="0">
            <a:noFill/>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99"/>
                </a:solidFill>
                <a:effectLst/>
                <a:uFillTx/>
                <a:latin typeface="Arial"/>
              </a:rPr>
              <a:t>Gasodutos Transredes</a:t>
            </a:r>
            <a:endParaRPr b="0" lang="en-US" sz="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99"/>
                </a:solidFill>
                <a:effectLst/>
                <a:uFillTx/>
                <a:latin typeface="Arial"/>
              </a:rPr>
              <a:t>3,093 milhas</a:t>
            </a:r>
            <a:endParaRPr b="0" lang="en-US" sz="800" strike="noStrike" u="none">
              <a:solidFill>
                <a:srgbClr val="000000"/>
              </a:solidFill>
              <a:effectLst/>
              <a:uFillTx/>
              <a:latin typeface="Times New Roman"/>
            </a:endParaRPr>
          </a:p>
        </p:txBody>
      </p:sp>
      <p:grpSp>
        <p:nvGrpSpPr>
          <p:cNvPr id="1674" name=""/>
          <p:cNvGrpSpPr/>
          <p:nvPr/>
        </p:nvGrpSpPr>
        <p:grpSpPr>
          <a:xfrm>
            <a:off x="2128680" y="3389400"/>
            <a:ext cx="392040" cy="452160"/>
            <a:chOff x="2128680" y="3389400"/>
            <a:chExt cx="392040" cy="452160"/>
          </a:xfrm>
        </p:grpSpPr>
        <p:sp>
          <p:nvSpPr>
            <p:cNvPr id="1675" name=""/>
            <p:cNvSpPr/>
            <p:nvPr/>
          </p:nvSpPr>
          <p:spPr>
            <a:xfrm>
              <a:off x="2294640" y="3389400"/>
              <a:ext cx="172080" cy="83880"/>
            </a:xfrm>
            <a:custGeom>
              <a:avLst/>
              <a:gdLst/>
              <a:ahLst/>
              <a:rect l="l" t="t" r="r" b="b"/>
              <a:pathLst>
                <a:path w="115" h="57">
                  <a:moveTo>
                    <a:pt x="0" y="14"/>
                  </a:moveTo>
                  <a:lnTo>
                    <a:pt x="26" y="0"/>
                  </a:lnTo>
                  <a:lnTo>
                    <a:pt x="61" y="0"/>
                  </a:lnTo>
                  <a:lnTo>
                    <a:pt x="95" y="18"/>
                  </a:lnTo>
                  <a:lnTo>
                    <a:pt x="114" y="56"/>
                  </a:lnTo>
                </a:path>
              </a:pathLst>
            </a:custGeom>
            <a:noFill/>
            <a:ln cap="rnd" w="12600">
              <a:solidFill>
                <a:srgbClr val="ff0000"/>
              </a:solidFill>
              <a:round/>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1676" name=""/>
            <p:cNvSpPr/>
            <p:nvPr/>
          </p:nvSpPr>
          <p:spPr>
            <a:xfrm>
              <a:off x="2128680" y="3393720"/>
              <a:ext cx="333720" cy="76680"/>
            </a:xfrm>
            <a:custGeom>
              <a:avLst/>
              <a:gdLst/>
              <a:ahLst/>
              <a:rect l="l" t="t" r="r" b="b"/>
              <a:pathLst>
                <a:path w="223" h="52">
                  <a:moveTo>
                    <a:pt x="0" y="0"/>
                  </a:moveTo>
                  <a:lnTo>
                    <a:pt x="26" y="12"/>
                  </a:lnTo>
                  <a:lnTo>
                    <a:pt x="45" y="33"/>
                  </a:lnTo>
                  <a:lnTo>
                    <a:pt x="52" y="48"/>
                  </a:lnTo>
                  <a:lnTo>
                    <a:pt x="61" y="36"/>
                  </a:lnTo>
                  <a:lnTo>
                    <a:pt x="71" y="33"/>
                  </a:lnTo>
                  <a:lnTo>
                    <a:pt x="222" y="51"/>
                  </a:lnTo>
                </a:path>
              </a:pathLst>
            </a:custGeom>
            <a:noFill/>
            <a:ln cap="rnd" w="12600">
              <a:solidFill>
                <a:srgbClr val="ff0000"/>
              </a:solidFill>
              <a:round/>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Times New Roman"/>
              </a:endParaRPr>
            </a:p>
          </p:txBody>
        </p:sp>
        <p:sp>
          <p:nvSpPr>
            <p:cNvPr id="1677" name=""/>
            <p:cNvSpPr/>
            <p:nvPr/>
          </p:nvSpPr>
          <p:spPr>
            <a:xfrm>
              <a:off x="2273400" y="3446640"/>
              <a:ext cx="172440" cy="226800"/>
            </a:xfrm>
            <a:custGeom>
              <a:avLst/>
              <a:gdLst/>
              <a:ahLst/>
              <a:rect l="l" t="t" r="r" b="b"/>
              <a:pathLst>
                <a:path w="115" h="154">
                  <a:moveTo>
                    <a:pt x="0" y="0"/>
                  </a:moveTo>
                  <a:lnTo>
                    <a:pt x="29" y="63"/>
                  </a:lnTo>
                  <a:lnTo>
                    <a:pt x="74" y="114"/>
                  </a:lnTo>
                  <a:lnTo>
                    <a:pt x="114" y="153"/>
                  </a:lnTo>
                </a:path>
              </a:pathLst>
            </a:custGeom>
            <a:no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8" name=""/>
            <p:cNvSpPr/>
            <p:nvPr/>
          </p:nvSpPr>
          <p:spPr>
            <a:xfrm>
              <a:off x="2408400" y="3672360"/>
              <a:ext cx="37440" cy="169200"/>
            </a:xfrm>
            <a:custGeom>
              <a:avLst/>
              <a:gdLst/>
              <a:ahLst/>
              <a:rect l="l" t="t" r="r" b="b"/>
              <a:pathLst>
                <a:path w="25" h="115">
                  <a:moveTo>
                    <a:pt x="24" y="0"/>
                  </a:moveTo>
                  <a:lnTo>
                    <a:pt x="0" y="114"/>
                  </a:lnTo>
                </a:path>
              </a:pathLst>
            </a:custGeom>
            <a:noFill/>
            <a:ln cap="rnd" w="1260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9" name=""/>
            <p:cNvSpPr/>
            <p:nvPr/>
          </p:nvSpPr>
          <p:spPr>
            <a:xfrm>
              <a:off x="2288880" y="3795840"/>
              <a:ext cx="128520" cy="14400"/>
            </a:xfrm>
            <a:custGeom>
              <a:avLst/>
              <a:gdLst/>
              <a:ahLst/>
              <a:rect l="l" t="t" r="r" b="b"/>
              <a:pathLst>
                <a:path w="86" h="10">
                  <a:moveTo>
                    <a:pt x="85" y="3"/>
                  </a:moveTo>
                  <a:lnTo>
                    <a:pt x="26" y="9"/>
                  </a:lnTo>
                  <a:lnTo>
                    <a:pt x="0" y="0"/>
                  </a:lnTo>
                </a:path>
              </a:pathLst>
            </a:custGeom>
            <a:noFill/>
            <a:ln cap="rnd" w="12600">
              <a:solidFill>
                <a:srgbClr val="ff0000"/>
              </a:solidFill>
              <a:round/>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1680" name=""/>
            <p:cNvSpPr/>
            <p:nvPr/>
          </p:nvSpPr>
          <p:spPr>
            <a:xfrm flipH="1">
              <a:off x="2399760" y="3542760"/>
              <a:ext cx="120960" cy="74880"/>
            </a:xfrm>
            <a:prstGeom prst="line">
              <a:avLst/>
            </a:prstGeom>
            <a:ln w="12600">
              <a:solidFill>
                <a:srgbClr val="ff0000"/>
              </a:solidFill>
              <a:miter/>
            </a:ln>
          </p:spPr>
          <p:style>
            <a:lnRef idx="0"/>
            <a:fillRef idx="0"/>
            <a:effectRef idx="0"/>
            <a:fontRef idx="minor"/>
          </p:style>
          <p:txBody>
            <a:bodyPr lIns="90000" rIns="90000" tIns="28080" bIns="28080" anchor="ctr">
              <a:noAutofit/>
            </a:bodyPr>
            <a:p>
              <a:endParaRPr b="0" lang="en-US" sz="2400" strike="noStrike" u="none">
                <a:solidFill>
                  <a:srgbClr val="000000"/>
                </a:solidFill>
                <a:effectLst/>
                <a:uFillTx/>
                <a:latin typeface="Times New Roman"/>
              </a:endParaRPr>
            </a:p>
          </p:txBody>
        </p:sp>
      </p:grpSp>
      <p:sp>
        <p:nvSpPr>
          <p:cNvPr id="1681" name=""/>
          <p:cNvSpPr/>
          <p:nvPr/>
        </p:nvSpPr>
        <p:spPr>
          <a:xfrm>
            <a:off x="2386080" y="3367080"/>
            <a:ext cx="129960" cy="138240"/>
          </a:xfrm>
          <a:custGeom>
            <a:avLst/>
            <a:gdLst/>
            <a:ahLst/>
            <a:rect l="l" t="t" r="r" b="b"/>
            <a:pathLst>
              <a:path w="86" h="94">
                <a:moveTo>
                  <a:pt x="39" y="0"/>
                </a:moveTo>
                <a:lnTo>
                  <a:pt x="0" y="32"/>
                </a:lnTo>
                <a:lnTo>
                  <a:pt x="14" y="93"/>
                </a:lnTo>
                <a:lnTo>
                  <a:pt x="71" y="93"/>
                </a:lnTo>
                <a:lnTo>
                  <a:pt x="85" y="32"/>
                </a:lnTo>
                <a:lnTo>
                  <a:pt x="39" y="0"/>
                </a:lnTo>
              </a:path>
            </a:pathLst>
          </a:custGeom>
          <a:solidFill>
            <a:srgbClr val="fafd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82" name=""/>
          <p:cNvSpPr/>
          <p:nvPr/>
        </p:nvSpPr>
        <p:spPr>
          <a:xfrm>
            <a:off x="2070000" y="3330720"/>
            <a:ext cx="130320" cy="139680"/>
          </a:xfrm>
          <a:custGeom>
            <a:avLst/>
            <a:gdLst/>
            <a:ahLst/>
            <a:rect l="l" t="t" r="r" b="b"/>
            <a:pathLst>
              <a:path w="86" h="94">
                <a:moveTo>
                  <a:pt x="39" y="0"/>
                </a:moveTo>
                <a:lnTo>
                  <a:pt x="0" y="32"/>
                </a:lnTo>
                <a:lnTo>
                  <a:pt x="14" y="93"/>
                </a:lnTo>
                <a:lnTo>
                  <a:pt x="71" y="93"/>
                </a:lnTo>
                <a:lnTo>
                  <a:pt x="85" y="32"/>
                </a:lnTo>
                <a:lnTo>
                  <a:pt x="39" y="0"/>
                </a:lnTo>
              </a:path>
            </a:pathLst>
          </a:custGeom>
          <a:solidFill>
            <a:srgbClr val="fafd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83" name=""/>
          <p:cNvSpPr/>
          <p:nvPr/>
        </p:nvSpPr>
        <p:spPr>
          <a:xfrm>
            <a:off x="2472840" y="3019320"/>
            <a:ext cx="561600" cy="332280"/>
          </a:xfrm>
          <a:prstGeom prst="rect">
            <a:avLst/>
          </a:prstGeom>
          <a:noFill/>
          <a:ln w="0">
            <a:noFill/>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99"/>
                </a:solidFill>
                <a:effectLst/>
                <a:uFillTx/>
                <a:latin typeface="Arial"/>
              </a:rPr>
              <a:t>Cuiabá</a:t>
            </a:r>
            <a:endParaRPr b="0" lang="en-US" sz="8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99"/>
                </a:solidFill>
                <a:effectLst/>
                <a:uFillTx/>
                <a:latin typeface="Arial"/>
              </a:rPr>
              <a:t>480 MW</a:t>
            </a:r>
            <a:endParaRPr b="0" lang="en-US" sz="800" strike="noStrike" u="none">
              <a:solidFill>
                <a:srgbClr val="000000"/>
              </a:solidFill>
              <a:effectLst/>
              <a:uFillTx/>
              <a:latin typeface="Times New Roman"/>
            </a:endParaRPr>
          </a:p>
        </p:txBody>
      </p:sp>
      <p:grpSp>
        <p:nvGrpSpPr>
          <p:cNvPr id="1684" name=""/>
          <p:cNvGrpSpPr/>
          <p:nvPr/>
        </p:nvGrpSpPr>
        <p:grpSpPr>
          <a:xfrm>
            <a:off x="2766960" y="3325320"/>
            <a:ext cx="98640" cy="152640"/>
            <a:chOff x="2766960" y="3325320"/>
            <a:chExt cx="98640" cy="152640"/>
          </a:xfrm>
        </p:grpSpPr>
        <p:sp>
          <p:nvSpPr>
            <p:cNvPr id="1685" name=""/>
            <p:cNvSpPr/>
            <p:nvPr/>
          </p:nvSpPr>
          <p:spPr>
            <a:xfrm>
              <a:off x="2766960" y="3407760"/>
              <a:ext cx="98640" cy="70200"/>
            </a:xfrm>
            <a:prstGeom prst="rect">
              <a:avLst/>
            </a:prstGeom>
            <a:solidFill>
              <a:srgbClr val="ff0000"/>
            </a:solidFill>
            <a:ln w="12600">
              <a:solidFill>
                <a:srgbClr val="000000"/>
              </a:solidFill>
              <a:miter/>
            </a:ln>
          </p:spPr>
          <p:style>
            <a:lnRef idx="0"/>
            <a:fillRef idx="0"/>
            <a:effectRef idx="0"/>
            <a:fontRef idx="minor"/>
          </p:style>
          <p:txBody>
            <a:bodyPr wrap="none" lIns="90000" rIns="90000" tIns="23400" bIns="23400" anchor="ctr">
              <a:noAutofit/>
            </a:bodyPr>
            <a:p>
              <a:endParaRPr b="0" lang="en-US" sz="2400" strike="noStrike" u="none">
                <a:solidFill>
                  <a:srgbClr val="000000"/>
                </a:solidFill>
                <a:effectLst/>
                <a:uFillTx/>
                <a:latin typeface="Times New Roman"/>
              </a:endParaRPr>
            </a:p>
          </p:txBody>
        </p:sp>
        <p:sp>
          <p:nvSpPr>
            <p:cNvPr id="1686" name=""/>
            <p:cNvSpPr/>
            <p:nvPr/>
          </p:nvSpPr>
          <p:spPr>
            <a:xfrm flipV="1">
              <a:off x="2781720" y="3324960"/>
              <a:ext cx="13320" cy="70200"/>
            </a:xfrm>
            <a:custGeom>
              <a:avLst/>
              <a:gdLst>
                <a:gd name="textAreaLeft" fmla="*/ 2880 w 13320"/>
                <a:gd name="textAreaRight" fmla="*/ 10440 w 13320"/>
                <a:gd name="textAreaTop" fmla="*/ 15480 h 70200"/>
                <a:gd name="textAreaBottom" fmla="*/ 54720 h 7020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16218" y="21600"/>
                  </a:lnTo>
                  <a:lnTo>
                    <a:pt x="5382" y="21600"/>
                  </a:lnTo>
                  <a:close/>
                </a:path>
              </a:pathLst>
            </a:custGeom>
            <a:solidFill>
              <a:srgbClr val="ff0000"/>
            </a:solidFill>
            <a:ln w="12600">
              <a:solidFill>
                <a:srgbClr val="000000"/>
              </a:solidFill>
              <a:miter/>
            </a:ln>
          </p:spPr>
          <p:style>
            <a:lnRef idx="0"/>
            <a:fillRef idx="0"/>
            <a:effectRef idx="0"/>
            <a:fontRef idx="minor"/>
          </p:style>
          <p:txBody>
            <a:bodyPr wrap="none" lIns="90000" rIns="90000" tIns="-7560" bIns="-7560" anchor="ctr">
              <a:noAutofit/>
            </a:bodyPr>
            <a:p>
              <a:endParaRPr b="0" lang="en-US" sz="2400" strike="noStrike" u="none">
                <a:solidFill>
                  <a:srgbClr val="000000"/>
                </a:solidFill>
                <a:effectLst/>
                <a:uFillTx/>
                <a:latin typeface="Times New Roman"/>
              </a:endParaRPr>
            </a:p>
          </p:txBody>
        </p:sp>
        <p:sp>
          <p:nvSpPr>
            <p:cNvPr id="1687" name=""/>
            <p:cNvSpPr/>
            <p:nvPr/>
          </p:nvSpPr>
          <p:spPr>
            <a:xfrm flipV="1">
              <a:off x="2810160" y="3324960"/>
              <a:ext cx="11520" cy="70200"/>
            </a:xfrm>
            <a:custGeom>
              <a:avLst/>
              <a:gdLst>
                <a:gd name="textAreaLeft" fmla="*/ 2520 w 11520"/>
                <a:gd name="textAreaRight" fmla="*/ 9000 w 11520"/>
                <a:gd name="textAreaTop" fmla="*/ 15480 h 70200"/>
                <a:gd name="textAreaBottom" fmla="*/ 54720 h 7020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16218" y="21600"/>
                  </a:lnTo>
                  <a:lnTo>
                    <a:pt x="5382" y="21600"/>
                  </a:lnTo>
                  <a:close/>
                </a:path>
              </a:pathLst>
            </a:custGeom>
            <a:solidFill>
              <a:srgbClr val="ff0000"/>
            </a:solidFill>
            <a:ln w="12600">
              <a:solidFill>
                <a:srgbClr val="000000"/>
              </a:solidFill>
              <a:miter/>
            </a:ln>
          </p:spPr>
          <p:style>
            <a:lnRef idx="0"/>
            <a:fillRef idx="0"/>
            <a:effectRef idx="0"/>
            <a:fontRef idx="minor"/>
          </p:style>
          <p:txBody>
            <a:bodyPr wrap="none" lIns="90000" rIns="90000" tIns="-7560" bIns="-7560" anchor="ctr">
              <a:noAutofit/>
            </a:bodyPr>
            <a:p>
              <a:endParaRPr b="0" lang="en-US" sz="2400" strike="noStrike" u="none">
                <a:solidFill>
                  <a:srgbClr val="000000"/>
                </a:solidFill>
                <a:effectLst/>
                <a:uFillTx/>
                <a:latin typeface="Times New Roman"/>
              </a:endParaRPr>
            </a:p>
          </p:txBody>
        </p:sp>
      </p:grpSp>
      <p:sp>
        <p:nvSpPr>
          <p:cNvPr id="1688" name=""/>
          <p:cNvSpPr/>
          <p:nvPr/>
        </p:nvSpPr>
        <p:spPr>
          <a:xfrm>
            <a:off x="2215440" y="1682640"/>
            <a:ext cx="1157400" cy="307800"/>
          </a:xfrm>
          <a:prstGeom prst="rect">
            <a:avLst/>
          </a:prstGeom>
          <a:noFill/>
          <a:ln w="0">
            <a:noFill/>
          </a:ln>
        </p:spPr>
        <p:style>
          <a:lnRef idx="0"/>
          <a:fillRef idx="0"/>
          <a:effectRef idx="0"/>
          <a:fontRef idx="minor"/>
        </p:style>
        <p:txBody>
          <a:bodyPr wrap="none" lIns="90360" rIns="90360" tIns="44280" bIns="4428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99"/>
                </a:solidFill>
                <a:effectLst/>
                <a:uFillTx/>
                <a:latin typeface="Arial"/>
              </a:rPr>
              <a:t>Ventane</a:t>
            </a:r>
            <a:endParaRPr b="0" lang="en-US" sz="800" strike="noStrike" u="none">
              <a:solidFill>
                <a:srgbClr val="000000"/>
              </a:solidFill>
              <a:effectLst/>
              <a:uFillTx/>
              <a:latin typeface="Times New Roman"/>
            </a:endParaRPr>
          </a:p>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99"/>
                </a:solidFill>
                <a:effectLst/>
                <a:uFillTx/>
                <a:latin typeface="Arial"/>
              </a:rPr>
              <a:t>Distribuição de GPL</a:t>
            </a:r>
            <a:endParaRPr b="0" lang="en-US" sz="800" strike="noStrike" u="none">
              <a:solidFill>
                <a:srgbClr val="000000"/>
              </a:solidFill>
              <a:effectLst/>
              <a:uFillTx/>
              <a:latin typeface="Times New Roman"/>
            </a:endParaRPr>
          </a:p>
        </p:txBody>
      </p:sp>
      <p:sp>
        <p:nvSpPr>
          <p:cNvPr id="1689" name=""/>
          <p:cNvSpPr/>
          <p:nvPr/>
        </p:nvSpPr>
        <p:spPr>
          <a:xfrm>
            <a:off x="2332080" y="4995720"/>
            <a:ext cx="125280" cy="117720"/>
          </a:xfrm>
          <a:prstGeom prst="triangle">
            <a:avLst>
              <a:gd name="adj" fmla="val 49907"/>
            </a:avLst>
          </a:prstGeom>
          <a:solidFill>
            <a:srgbClr val="ff0000"/>
          </a:solidFill>
          <a:ln w="12600">
            <a:solidFill>
              <a:srgbClr val="ff0000"/>
            </a:solidFill>
            <a:miter/>
          </a:ln>
        </p:spPr>
        <p:style>
          <a:lnRef idx="0"/>
          <a:fillRef idx="0"/>
          <a:effectRef idx="0"/>
          <a:fontRef idx="minor"/>
        </p:style>
        <p:txBody>
          <a:bodyPr wrap="none" lIns="90000" rIns="90000" tIns="-7560" bIns="-7560" anchor="ctr">
            <a:noAutofit/>
          </a:bodyPr>
          <a:p>
            <a:endParaRPr b="0" lang="en-US" sz="2400" strike="noStrike" u="none">
              <a:solidFill>
                <a:srgbClr val="000000"/>
              </a:solidFill>
              <a:effectLst/>
              <a:uFillTx/>
              <a:latin typeface="Times New Roman"/>
            </a:endParaRPr>
          </a:p>
        </p:txBody>
      </p:sp>
      <p:sp>
        <p:nvSpPr>
          <p:cNvPr id="1690" name=""/>
          <p:cNvSpPr/>
          <p:nvPr/>
        </p:nvSpPr>
        <p:spPr>
          <a:xfrm>
            <a:off x="1932120" y="1952640"/>
            <a:ext cx="126720" cy="117360"/>
          </a:xfrm>
          <a:prstGeom prst="triangle">
            <a:avLst>
              <a:gd name="adj" fmla="val 49907"/>
            </a:avLst>
          </a:prstGeom>
          <a:solidFill>
            <a:srgbClr val="00ffff"/>
          </a:solidFill>
          <a:ln w="12600">
            <a:solidFill>
              <a:srgbClr val="000000"/>
            </a:solidFill>
            <a:miter/>
          </a:ln>
        </p:spPr>
        <p:style>
          <a:lnRef idx="0"/>
          <a:fillRef idx="0"/>
          <a:effectRef idx="0"/>
          <a:fontRef idx="minor"/>
        </p:style>
        <p:txBody>
          <a:bodyPr wrap="none" lIns="90000" rIns="90000" tIns="-7560" bIns="-7560" anchor="ctr">
            <a:noAutofit/>
          </a:bodyPr>
          <a:p>
            <a:endParaRPr b="0" lang="en-US" sz="2400" strike="noStrike" u="none">
              <a:solidFill>
                <a:srgbClr val="000000"/>
              </a:solidFill>
              <a:effectLst/>
              <a:uFillTx/>
              <a:latin typeface="Times New Roman"/>
            </a:endParaRPr>
          </a:p>
        </p:txBody>
      </p:sp>
      <p:sp>
        <p:nvSpPr>
          <p:cNvPr id="1691" name=""/>
          <p:cNvSpPr/>
          <p:nvPr/>
        </p:nvSpPr>
        <p:spPr>
          <a:xfrm>
            <a:off x="1914120" y="1957320"/>
            <a:ext cx="816840" cy="307800"/>
          </a:xfrm>
          <a:prstGeom prst="rect">
            <a:avLst/>
          </a:prstGeom>
          <a:noFill/>
          <a:ln w="0">
            <a:noFill/>
          </a:ln>
        </p:spPr>
        <p:style>
          <a:lnRef idx="0"/>
          <a:fillRef idx="0"/>
          <a:effectRef idx="0"/>
          <a:fontRef idx="minor"/>
        </p:style>
        <p:txBody>
          <a:bodyPr wrap="none" lIns="90360" rIns="90360" tIns="44280" bIns="4428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99"/>
                </a:solidFill>
                <a:effectLst/>
                <a:uFillTx/>
                <a:latin typeface="Arial"/>
              </a:rPr>
              <a:t>Entercol</a:t>
            </a:r>
            <a:endParaRPr b="0" lang="en-US" sz="800" strike="noStrike" u="none">
              <a:solidFill>
                <a:srgbClr val="000000"/>
              </a:solidFill>
              <a:effectLst/>
              <a:uFillTx/>
              <a:latin typeface="Times New Roman"/>
            </a:endParaRPr>
          </a:p>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99"/>
                </a:solidFill>
                <a:effectLst/>
                <a:uFillTx/>
                <a:latin typeface="Arial"/>
              </a:rPr>
              <a:t>Marketing JV</a:t>
            </a:r>
            <a:endParaRPr b="0" lang="en-US" sz="800" strike="noStrike" u="none">
              <a:solidFill>
                <a:srgbClr val="000000"/>
              </a:solidFill>
              <a:effectLst/>
              <a:uFillTx/>
              <a:latin typeface="Times New Roman"/>
            </a:endParaRPr>
          </a:p>
        </p:txBody>
      </p:sp>
      <p:sp>
        <p:nvSpPr>
          <p:cNvPr id="1692" name=""/>
          <p:cNvSpPr/>
          <p:nvPr/>
        </p:nvSpPr>
        <p:spPr>
          <a:xfrm>
            <a:off x="3649680" y="3706920"/>
            <a:ext cx="125280" cy="118800"/>
          </a:xfrm>
          <a:prstGeom prst="triangle">
            <a:avLst>
              <a:gd name="adj" fmla="val 49907"/>
            </a:avLst>
          </a:prstGeom>
          <a:solidFill>
            <a:srgbClr val="00ffff"/>
          </a:solidFill>
          <a:ln w="12600">
            <a:solidFill>
              <a:srgbClr val="000000"/>
            </a:solidFill>
            <a:miter/>
          </a:ln>
        </p:spPr>
        <p:style>
          <a:lnRef idx="0"/>
          <a:fillRef idx="0"/>
          <a:effectRef idx="0"/>
          <a:fontRef idx="minor"/>
        </p:style>
        <p:txBody>
          <a:bodyPr wrap="none" lIns="90000" rIns="90000" tIns="-7200" bIns="-7200" anchor="ctr">
            <a:noAutofit/>
          </a:bodyPr>
          <a:p>
            <a:endParaRPr b="0" lang="en-US" sz="2400" strike="noStrike" u="none">
              <a:solidFill>
                <a:srgbClr val="000000"/>
              </a:solidFill>
              <a:effectLst/>
              <a:uFillTx/>
              <a:latin typeface="Times New Roman"/>
            </a:endParaRPr>
          </a:p>
        </p:txBody>
      </p:sp>
      <p:sp>
        <p:nvSpPr>
          <p:cNvPr id="1693" name=""/>
          <p:cNvSpPr/>
          <p:nvPr/>
        </p:nvSpPr>
        <p:spPr>
          <a:xfrm>
            <a:off x="3350880" y="3852720"/>
            <a:ext cx="1140480" cy="307800"/>
          </a:xfrm>
          <a:prstGeom prst="rect">
            <a:avLst/>
          </a:prstGeom>
          <a:noFill/>
          <a:ln w="0">
            <a:noFill/>
          </a:ln>
        </p:spPr>
        <p:style>
          <a:lnRef idx="0"/>
          <a:fillRef idx="0"/>
          <a:effectRef idx="0"/>
          <a:fontRef idx="minor"/>
        </p:style>
        <p:txBody>
          <a:bodyPr wrap="none" lIns="90360" rIns="90360" tIns="44280" bIns="4428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99"/>
                </a:solidFill>
                <a:effectLst/>
                <a:uFillTx/>
                <a:latin typeface="Arial"/>
              </a:rPr>
              <a:t>CEG/Riogas</a:t>
            </a:r>
            <a:endParaRPr b="0" lang="en-US" sz="800" strike="noStrike" u="none">
              <a:solidFill>
                <a:srgbClr val="000000"/>
              </a:solidFill>
              <a:effectLst/>
              <a:uFillTx/>
              <a:latin typeface="Times New Roman"/>
            </a:endParaRPr>
          </a:p>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99"/>
                </a:solidFill>
                <a:effectLst/>
                <a:uFillTx/>
                <a:latin typeface="Arial"/>
              </a:rPr>
              <a:t>Distribuição de Gás</a:t>
            </a:r>
            <a:endParaRPr b="0" lang="en-US" sz="800" strike="noStrike" u="none">
              <a:solidFill>
                <a:srgbClr val="000000"/>
              </a:solidFill>
              <a:effectLst/>
              <a:uFillTx/>
              <a:latin typeface="Times New Roman"/>
            </a:endParaRPr>
          </a:p>
        </p:txBody>
      </p:sp>
      <p:sp>
        <p:nvSpPr>
          <p:cNvPr id="1694" name=""/>
          <p:cNvSpPr/>
          <p:nvPr/>
        </p:nvSpPr>
        <p:spPr>
          <a:xfrm>
            <a:off x="1612800" y="1776240"/>
            <a:ext cx="125640" cy="117720"/>
          </a:xfrm>
          <a:prstGeom prst="triangle">
            <a:avLst>
              <a:gd name="adj" fmla="val 49907"/>
            </a:avLst>
          </a:prstGeom>
          <a:solidFill>
            <a:srgbClr val="00ffff"/>
          </a:solidFill>
          <a:ln w="12600">
            <a:solidFill>
              <a:srgbClr val="000000"/>
            </a:solidFill>
            <a:miter/>
          </a:ln>
        </p:spPr>
        <p:style>
          <a:lnRef idx="0"/>
          <a:fillRef idx="0"/>
          <a:effectRef idx="0"/>
          <a:fontRef idx="minor"/>
        </p:style>
        <p:txBody>
          <a:bodyPr wrap="none" lIns="90000" rIns="90000" tIns="-7560" bIns="-7560" anchor="ctr">
            <a:noAutofit/>
          </a:bodyPr>
          <a:p>
            <a:endParaRPr b="0" lang="en-US" sz="2400" strike="noStrike" u="none">
              <a:solidFill>
                <a:srgbClr val="000000"/>
              </a:solidFill>
              <a:effectLst/>
              <a:uFillTx/>
              <a:latin typeface="Times New Roman"/>
            </a:endParaRPr>
          </a:p>
        </p:txBody>
      </p:sp>
      <p:sp>
        <p:nvSpPr>
          <p:cNvPr id="1695" name=""/>
          <p:cNvSpPr/>
          <p:nvPr/>
        </p:nvSpPr>
        <p:spPr>
          <a:xfrm>
            <a:off x="2384280" y="1619280"/>
            <a:ext cx="115920" cy="171360"/>
          </a:xfrm>
          <a:prstGeom prst="diamond">
            <a:avLst/>
          </a:prstGeom>
          <a:solidFill>
            <a:srgbClr val="ff0000"/>
          </a:solidFill>
          <a:ln w="12600">
            <a:solidFill>
              <a:srgbClr val="ff0000"/>
            </a:solidFill>
            <a:miter/>
          </a:ln>
        </p:spPr>
        <p:style>
          <a:lnRef idx="0"/>
          <a:fillRef idx="0"/>
          <a:effectRef idx="0"/>
          <a:fontRef idx="minor"/>
        </p:style>
        <p:txBody>
          <a:bodyPr wrap="none" lIns="90000" rIns="90000" tIns="38880" bIns="38880" anchor="ctr">
            <a:noAutofit/>
          </a:bodyPr>
          <a:p>
            <a:endParaRPr b="0" lang="en-US" sz="2400" strike="noStrike" u="none">
              <a:solidFill>
                <a:srgbClr val="000000"/>
              </a:solidFill>
              <a:effectLst/>
              <a:uFillTx/>
              <a:latin typeface="Times New Roman"/>
            </a:endParaRPr>
          </a:p>
        </p:txBody>
      </p:sp>
      <p:sp>
        <p:nvSpPr>
          <p:cNvPr id="1696" name=""/>
          <p:cNvSpPr/>
          <p:nvPr/>
        </p:nvSpPr>
        <p:spPr>
          <a:xfrm flipH="1">
            <a:off x="3832920" y="3627360"/>
            <a:ext cx="86040" cy="92160"/>
          </a:xfrm>
          <a:prstGeom prst="triangle">
            <a:avLst>
              <a:gd name="adj" fmla="val 49907"/>
            </a:avLst>
          </a:prstGeom>
          <a:solidFill>
            <a:srgbClr val="00ffff"/>
          </a:solidFill>
          <a:ln w="12600">
            <a:solidFill>
              <a:srgbClr val="000000"/>
            </a:solidFill>
            <a:miter/>
          </a:ln>
        </p:spPr>
        <p:style>
          <a:lnRef idx="0"/>
          <a:fillRef idx="0"/>
          <a:effectRef idx="0"/>
          <a:fontRef idx="minor"/>
        </p:style>
        <p:txBody>
          <a:bodyPr wrap="none" lIns="90000" rIns="90000" tIns="-15840" bIns="-15840" anchor="ctr">
            <a:noAutofit/>
          </a:bodyPr>
          <a:p>
            <a:endParaRPr b="0" lang="en-US" sz="2400" strike="noStrike" u="none">
              <a:solidFill>
                <a:srgbClr val="000000"/>
              </a:solidFill>
              <a:effectLst/>
              <a:uFillTx/>
              <a:latin typeface="Times New Roman"/>
            </a:endParaRPr>
          </a:p>
        </p:txBody>
      </p:sp>
      <p:sp>
        <p:nvSpPr>
          <p:cNvPr id="1697" name=""/>
          <p:cNvSpPr/>
          <p:nvPr/>
        </p:nvSpPr>
        <p:spPr>
          <a:xfrm>
            <a:off x="2297160" y="1460520"/>
            <a:ext cx="114120" cy="171360"/>
          </a:xfrm>
          <a:prstGeom prst="diamond">
            <a:avLst/>
          </a:prstGeom>
          <a:solidFill>
            <a:srgbClr val="ff0000"/>
          </a:solidFill>
          <a:ln w="12600">
            <a:solidFill>
              <a:srgbClr val="ff0000"/>
            </a:solidFill>
            <a:miter/>
          </a:ln>
        </p:spPr>
        <p:style>
          <a:lnRef idx="0"/>
          <a:fillRef idx="0"/>
          <a:effectRef idx="0"/>
          <a:fontRef idx="minor"/>
        </p:style>
        <p:txBody>
          <a:bodyPr wrap="none" lIns="90000" rIns="90000" tIns="38880" bIns="38880" anchor="ctr">
            <a:noAutofit/>
          </a:bodyPr>
          <a:p>
            <a:endParaRPr b="0" lang="en-US" sz="2400" strike="noStrike" u="none">
              <a:solidFill>
                <a:srgbClr val="000000"/>
              </a:solidFill>
              <a:effectLst/>
              <a:uFillTx/>
              <a:latin typeface="Times New Roman"/>
            </a:endParaRPr>
          </a:p>
        </p:txBody>
      </p:sp>
      <p:sp>
        <p:nvSpPr>
          <p:cNvPr id="1698" name=""/>
          <p:cNvSpPr/>
          <p:nvPr/>
        </p:nvSpPr>
        <p:spPr>
          <a:xfrm>
            <a:off x="2257200" y="1143000"/>
            <a:ext cx="1231200" cy="307800"/>
          </a:xfrm>
          <a:prstGeom prst="rect">
            <a:avLst/>
          </a:prstGeom>
          <a:noFill/>
          <a:ln w="0">
            <a:noFill/>
          </a:ln>
        </p:spPr>
        <p:style>
          <a:lnRef idx="0"/>
          <a:fillRef idx="0"/>
          <a:effectRef idx="0"/>
          <a:fontRef idx="minor"/>
        </p:style>
        <p:txBody>
          <a:bodyPr wrap="none" lIns="90360" rIns="90360" tIns="44280" bIns="4428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99"/>
                </a:solidFill>
                <a:effectLst/>
                <a:uFillTx/>
                <a:latin typeface="Arial"/>
              </a:rPr>
              <a:t>Accro 3&amp;4</a:t>
            </a:r>
            <a:endParaRPr b="0" lang="en-US" sz="800" strike="noStrike" u="none">
              <a:solidFill>
                <a:srgbClr val="000000"/>
              </a:solidFill>
              <a:effectLst/>
              <a:uFillTx/>
              <a:latin typeface="Times New Roman"/>
            </a:endParaRPr>
          </a:p>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99"/>
                </a:solidFill>
                <a:effectLst/>
                <a:uFillTx/>
                <a:latin typeface="Arial"/>
              </a:rPr>
              <a:t>Usinas de Gás/ Dutos</a:t>
            </a:r>
            <a:endParaRPr b="0" lang="en-US" sz="800" strike="noStrike" u="none">
              <a:solidFill>
                <a:srgbClr val="000000"/>
              </a:solidFill>
              <a:effectLst/>
              <a:uFillTx/>
              <a:latin typeface="Times New Roman"/>
            </a:endParaRPr>
          </a:p>
        </p:txBody>
      </p:sp>
      <p:grpSp>
        <p:nvGrpSpPr>
          <p:cNvPr id="1699" name=""/>
          <p:cNvGrpSpPr/>
          <p:nvPr/>
        </p:nvGrpSpPr>
        <p:grpSpPr>
          <a:xfrm>
            <a:off x="1035000" y="1353600"/>
            <a:ext cx="103320" cy="154080"/>
            <a:chOff x="1035000" y="1353600"/>
            <a:chExt cx="103320" cy="154080"/>
          </a:xfrm>
        </p:grpSpPr>
        <p:sp>
          <p:nvSpPr>
            <p:cNvPr id="1700" name=""/>
            <p:cNvSpPr/>
            <p:nvPr/>
          </p:nvSpPr>
          <p:spPr>
            <a:xfrm>
              <a:off x="1035000" y="1436760"/>
              <a:ext cx="103320" cy="70920"/>
            </a:xfrm>
            <a:prstGeom prst="rect">
              <a:avLst/>
            </a:prstGeom>
            <a:solidFill>
              <a:srgbClr val="ff0000"/>
            </a:solidFill>
            <a:ln w="12600">
              <a:solidFill>
                <a:srgbClr val="000000"/>
              </a:solidFill>
              <a:miter/>
            </a:ln>
          </p:spPr>
          <p:style>
            <a:lnRef idx="0"/>
            <a:fillRef idx="0"/>
            <a:effectRef idx="0"/>
            <a:fontRef idx="minor"/>
          </p:style>
          <p:txBody>
            <a:bodyPr wrap="none" lIns="90000" rIns="90000" tIns="24120" bIns="24120" anchor="ctr">
              <a:noAutofit/>
            </a:bodyPr>
            <a:p>
              <a:endParaRPr b="0" lang="en-US" sz="2400" strike="noStrike" u="none">
                <a:solidFill>
                  <a:srgbClr val="000000"/>
                </a:solidFill>
                <a:effectLst/>
                <a:uFillTx/>
                <a:latin typeface="Times New Roman"/>
              </a:endParaRPr>
            </a:p>
          </p:txBody>
        </p:sp>
        <p:sp>
          <p:nvSpPr>
            <p:cNvPr id="1701" name=""/>
            <p:cNvSpPr/>
            <p:nvPr/>
          </p:nvSpPr>
          <p:spPr>
            <a:xfrm flipV="1">
              <a:off x="1053000" y="1353240"/>
              <a:ext cx="11880" cy="70920"/>
            </a:xfrm>
            <a:custGeom>
              <a:avLst/>
              <a:gdLst>
                <a:gd name="textAreaLeft" fmla="*/ 2520 w 11880"/>
                <a:gd name="textAreaRight" fmla="*/ 9360 w 11880"/>
                <a:gd name="textAreaTop" fmla="*/ 15480 h 70920"/>
                <a:gd name="textAreaBottom" fmla="*/ 55440 h 7092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16218" y="21600"/>
                  </a:lnTo>
                  <a:lnTo>
                    <a:pt x="5382" y="21600"/>
                  </a:lnTo>
                  <a:close/>
                </a:path>
              </a:pathLst>
            </a:custGeom>
            <a:solidFill>
              <a:srgbClr val="ff0000"/>
            </a:solidFill>
            <a:ln w="12600">
              <a:solidFill>
                <a:srgbClr val="000000"/>
              </a:solidFill>
              <a:miter/>
            </a:ln>
          </p:spPr>
          <p:style>
            <a:lnRef idx="0"/>
            <a:fillRef idx="0"/>
            <a:effectRef idx="0"/>
            <a:fontRef idx="minor"/>
          </p:style>
          <p:txBody>
            <a:bodyPr wrap="none" lIns="90000" rIns="90000" tIns="-6840" bIns="-6840" anchor="ctr">
              <a:noAutofit/>
            </a:bodyPr>
            <a:p>
              <a:endParaRPr b="0" lang="en-US" sz="2400" strike="noStrike" u="none">
                <a:solidFill>
                  <a:srgbClr val="000000"/>
                </a:solidFill>
                <a:effectLst/>
                <a:uFillTx/>
                <a:latin typeface="Times New Roman"/>
              </a:endParaRPr>
            </a:p>
          </p:txBody>
        </p:sp>
        <p:sp>
          <p:nvSpPr>
            <p:cNvPr id="1702" name=""/>
            <p:cNvSpPr/>
            <p:nvPr/>
          </p:nvSpPr>
          <p:spPr>
            <a:xfrm flipV="1">
              <a:off x="1078560" y="1353240"/>
              <a:ext cx="15480" cy="70920"/>
            </a:xfrm>
            <a:custGeom>
              <a:avLst/>
              <a:gdLst>
                <a:gd name="textAreaLeft" fmla="*/ 3240 w 15480"/>
                <a:gd name="textAreaRight" fmla="*/ 12240 w 15480"/>
                <a:gd name="textAreaTop" fmla="*/ 15480 h 70920"/>
                <a:gd name="textAreaBottom" fmla="*/ 55440 h 7092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16218" y="21600"/>
                  </a:lnTo>
                  <a:lnTo>
                    <a:pt x="5382" y="21600"/>
                  </a:lnTo>
                  <a:close/>
                </a:path>
              </a:pathLst>
            </a:custGeom>
            <a:solidFill>
              <a:srgbClr val="ff0000"/>
            </a:solidFill>
            <a:ln w="12600">
              <a:solidFill>
                <a:srgbClr val="000000"/>
              </a:solidFill>
              <a:miter/>
            </a:ln>
          </p:spPr>
          <p:style>
            <a:lnRef idx="0"/>
            <a:fillRef idx="0"/>
            <a:effectRef idx="0"/>
            <a:fontRef idx="minor"/>
          </p:style>
          <p:txBody>
            <a:bodyPr wrap="none" lIns="90000" rIns="90000" tIns="-6840" bIns="-6840" anchor="ctr">
              <a:noAutofit/>
            </a:bodyPr>
            <a:p>
              <a:endParaRPr b="0" lang="en-US" sz="2400" strike="noStrike" u="none">
                <a:solidFill>
                  <a:srgbClr val="000000"/>
                </a:solidFill>
                <a:effectLst/>
                <a:uFillTx/>
                <a:latin typeface="Times New Roman"/>
              </a:endParaRPr>
            </a:p>
          </p:txBody>
        </p:sp>
      </p:grpSp>
      <p:sp>
        <p:nvSpPr>
          <p:cNvPr id="1703" name=""/>
          <p:cNvSpPr/>
          <p:nvPr/>
        </p:nvSpPr>
        <p:spPr>
          <a:xfrm>
            <a:off x="678240" y="1066680"/>
            <a:ext cx="658080" cy="307800"/>
          </a:xfrm>
          <a:prstGeom prst="rect">
            <a:avLst/>
          </a:prstGeom>
          <a:noFill/>
          <a:ln w="0">
            <a:noFill/>
          </a:ln>
        </p:spPr>
        <p:style>
          <a:lnRef idx="0"/>
          <a:fillRef idx="0"/>
          <a:effectRef idx="0"/>
          <a:fontRef idx="minor"/>
        </p:style>
        <p:txBody>
          <a:bodyPr wrap="none" lIns="90360" rIns="90360" tIns="44280" bIns="4428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99"/>
                </a:solidFill>
                <a:effectLst/>
                <a:uFillTx/>
                <a:latin typeface="Arial"/>
              </a:rPr>
              <a:t>Honduras</a:t>
            </a:r>
            <a:endParaRPr b="0" lang="en-US" sz="800" strike="noStrike" u="none">
              <a:solidFill>
                <a:srgbClr val="000000"/>
              </a:solidFill>
              <a:effectLst/>
              <a:uFillTx/>
              <a:latin typeface="Times New Roman"/>
            </a:endParaRPr>
          </a:p>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99"/>
                </a:solidFill>
                <a:effectLst/>
                <a:uFillTx/>
                <a:latin typeface="Arial"/>
              </a:rPr>
              <a:t>180 MW</a:t>
            </a:r>
            <a:endParaRPr b="0" lang="en-US" sz="800" strike="noStrike" u="none">
              <a:solidFill>
                <a:srgbClr val="000000"/>
              </a:solidFill>
              <a:effectLst/>
              <a:uFillTx/>
              <a:latin typeface="Times New Roman"/>
            </a:endParaRPr>
          </a:p>
        </p:txBody>
      </p:sp>
      <p:sp>
        <p:nvSpPr>
          <p:cNvPr id="1704" name=""/>
          <p:cNvSpPr/>
          <p:nvPr/>
        </p:nvSpPr>
        <p:spPr>
          <a:xfrm>
            <a:off x="2432160" y="1477800"/>
            <a:ext cx="115920" cy="171720"/>
          </a:xfrm>
          <a:prstGeom prst="diamond">
            <a:avLst/>
          </a:prstGeom>
          <a:solidFill>
            <a:srgbClr val="ff0000"/>
          </a:solidFill>
          <a:ln w="12600">
            <a:solidFill>
              <a:srgbClr val="ff0000"/>
            </a:solidFill>
            <a:miter/>
          </a:ln>
        </p:spPr>
        <p:style>
          <a:lnRef idx="0"/>
          <a:fillRef idx="0"/>
          <a:effectRef idx="0"/>
          <a:fontRef idx="minor"/>
        </p:style>
        <p:txBody>
          <a:bodyPr wrap="none" lIns="90000" rIns="90000" tIns="39240" bIns="39240" anchor="ctr">
            <a:noAutofit/>
          </a:bodyPr>
          <a:p>
            <a:endParaRPr b="0" lang="en-US" sz="2400" strike="noStrike" u="none">
              <a:solidFill>
                <a:srgbClr val="000000"/>
              </a:solidFill>
              <a:effectLst/>
              <a:uFillTx/>
              <a:latin typeface="Times New Roman"/>
            </a:endParaRPr>
          </a:p>
        </p:txBody>
      </p:sp>
      <p:sp>
        <p:nvSpPr>
          <p:cNvPr id="1705" name=""/>
          <p:cNvSpPr/>
          <p:nvPr/>
        </p:nvSpPr>
        <p:spPr>
          <a:xfrm>
            <a:off x="2387880" y="1432080"/>
            <a:ext cx="1321920" cy="307800"/>
          </a:xfrm>
          <a:prstGeom prst="rect">
            <a:avLst/>
          </a:prstGeom>
          <a:noFill/>
          <a:ln w="0">
            <a:noFill/>
          </a:ln>
        </p:spPr>
        <p:style>
          <a:lnRef idx="0"/>
          <a:fillRef idx="0"/>
          <a:effectRef idx="0"/>
          <a:fontRef idx="minor"/>
        </p:style>
        <p:txBody>
          <a:bodyPr wrap="none" lIns="90360" rIns="90360" tIns="44280" bIns="44280" anchor="t">
            <a:spAutoFit/>
          </a:bodyPr>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99"/>
                </a:solidFill>
                <a:effectLst/>
                <a:uFillTx/>
                <a:latin typeface="Arial"/>
              </a:rPr>
              <a:t>Projetos de Exportação</a:t>
            </a:r>
            <a:endParaRPr b="0" lang="en-US" sz="800" strike="noStrike" u="none">
              <a:solidFill>
                <a:srgbClr val="000000"/>
              </a:solidFill>
              <a:effectLst/>
              <a:uFillTx/>
              <a:latin typeface="Times New Roman"/>
            </a:endParaRPr>
          </a:p>
          <a:p>
            <a:pPr algn="ctr">
              <a:lnSpc>
                <a:spcPct val="9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99"/>
                </a:solidFill>
                <a:effectLst/>
                <a:uFillTx/>
                <a:latin typeface="Arial"/>
              </a:rPr>
              <a:t> de GPL</a:t>
            </a:r>
            <a:endParaRPr b="0" lang="en-US" sz="800" strike="noStrike" u="none">
              <a:solidFill>
                <a:srgbClr val="000000"/>
              </a:solidFill>
              <a:effectLst/>
              <a:uFillTx/>
              <a:latin typeface="Times New Roman"/>
            </a:endParaRPr>
          </a:p>
        </p:txBody>
      </p:sp>
      <p:sp>
        <p:nvSpPr>
          <p:cNvPr id="1706" name=""/>
          <p:cNvSpPr/>
          <p:nvPr/>
        </p:nvSpPr>
        <p:spPr>
          <a:xfrm>
            <a:off x="2368440" y="4751280"/>
            <a:ext cx="115920" cy="169920"/>
          </a:xfrm>
          <a:prstGeom prst="diamond">
            <a:avLst/>
          </a:prstGeom>
          <a:solidFill>
            <a:srgbClr val="ff0000"/>
          </a:solidFill>
          <a:ln w="12600">
            <a:solidFill>
              <a:srgbClr val="ff0000"/>
            </a:solidFill>
            <a:miter/>
          </a:ln>
        </p:spPr>
        <p:style>
          <a:lnRef idx="0"/>
          <a:fillRef idx="0"/>
          <a:effectRef idx="0"/>
          <a:fontRef idx="minor"/>
        </p:style>
        <p:txBody>
          <a:bodyPr wrap="none" lIns="90000" rIns="90000" tIns="38160" bIns="38160" anchor="ctr">
            <a:noAutofit/>
          </a:bodyPr>
          <a:p>
            <a:endParaRPr b="0" lang="en-US" sz="2400" strike="noStrike" u="none">
              <a:solidFill>
                <a:srgbClr val="000000"/>
              </a:solidFill>
              <a:effectLst/>
              <a:uFillTx/>
              <a:latin typeface="Times New Roman"/>
            </a:endParaRPr>
          </a:p>
        </p:txBody>
      </p:sp>
      <p:sp>
        <p:nvSpPr>
          <p:cNvPr id="1707" name=""/>
          <p:cNvSpPr/>
          <p:nvPr/>
        </p:nvSpPr>
        <p:spPr>
          <a:xfrm>
            <a:off x="3159000" y="3795840"/>
            <a:ext cx="115920" cy="171360"/>
          </a:xfrm>
          <a:prstGeom prst="diamond">
            <a:avLst/>
          </a:prstGeom>
          <a:solidFill>
            <a:srgbClr val="ff0000"/>
          </a:solidFill>
          <a:ln w="12600">
            <a:solidFill>
              <a:srgbClr val="ff0000"/>
            </a:solidFill>
            <a:miter/>
          </a:ln>
        </p:spPr>
        <p:style>
          <a:lnRef idx="0"/>
          <a:fillRef idx="0"/>
          <a:effectRef idx="0"/>
          <a:fontRef idx="minor"/>
        </p:style>
        <p:txBody>
          <a:bodyPr wrap="none" lIns="90000" rIns="90000" tIns="38880" bIns="38880" anchor="ctr">
            <a:noAutofit/>
          </a:bodyPr>
          <a:p>
            <a:endParaRPr b="0" lang="en-US" sz="2400" strike="noStrike" u="none">
              <a:solidFill>
                <a:srgbClr val="000000"/>
              </a:solidFill>
              <a:effectLst/>
              <a:uFillTx/>
              <a:latin typeface="Times New Roman"/>
            </a:endParaRPr>
          </a:p>
        </p:txBody>
      </p:sp>
      <p:sp>
        <p:nvSpPr>
          <p:cNvPr id="1708" name=""/>
          <p:cNvSpPr/>
          <p:nvPr/>
        </p:nvSpPr>
        <p:spPr>
          <a:xfrm>
            <a:off x="1401840" y="2805120"/>
            <a:ext cx="115920" cy="171360"/>
          </a:xfrm>
          <a:prstGeom prst="diamond">
            <a:avLst/>
          </a:prstGeom>
          <a:solidFill>
            <a:srgbClr val="ff0000"/>
          </a:solidFill>
          <a:ln w="12600">
            <a:solidFill>
              <a:srgbClr val="ff0000"/>
            </a:solidFill>
            <a:miter/>
          </a:ln>
        </p:spPr>
        <p:style>
          <a:lnRef idx="0"/>
          <a:fillRef idx="0"/>
          <a:effectRef idx="0"/>
          <a:fontRef idx="minor"/>
        </p:style>
        <p:txBody>
          <a:bodyPr wrap="none" lIns="90000" rIns="90000" tIns="38880" bIns="38880" anchor="ctr">
            <a:noAutofit/>
          </a:bodyPr>
          <a:p>
            <a:endParaRPr b="0" lang="en-US" sz="2400" strike="noStrike" u="none">
              <a:solidFill>
                <a:srgbClr val="000000"/>
              </a:solidFill>
              <a:effectLst/>
              <a:uFillTx/>
              <a:latin typeface="Times New Roman"/>
            </a:endParaRPr>
          </a:p>
        </p:txBody>
      </p:sp>
      <p:sp>
        <p:nvSpPr>
          <p:cNvPr id="1709" name=""/>
          <p:cNvSpPr/>
          <p:nvPr/>
        </p:nvSpPr>
        <p:spPr>
          <a:xfrm>
            <a:off x="1736640" y="1973160"/>
            <a:ext cx="117720" cy="171720"/>
          </a:xfrm>
          <a:prstGeom prst="diamond">
            <a:avLst/>
          </a:prstGeom>
          <a:solidFill>
            <a:srgbClr val="ff0000"/>
          </a:solidFill>
          <a:ln w="12600">
            <a:solidFill>
              <a:srgbClr val="ff0000"/>
            </a:solidFill>
            <a:miter/>
          </a:ln>
        </p:spPr>
        <p:style>
          <a:lnRef idx="0"/>
          <a:fillRef idx="0"/>
          <a:effectRef idx="0"/>
          <a:fontRef idx="minor"/>
        </p:style>
        <p:txBody>
          <a:bodyPr wrap="none" lIns="90000" rIns="90000" tIns="39240" bIns="39240" anchor="ctr">
            <a:noAutofit/>
          </a:bodyPr>
          <a:p>
            <a:endParaRPr b="0" lang="en-US" sz="2400" strike="noStrike" u="none">
              <a:solidFill>
                <a:srgbClr val="000000"/>
              </a:solidFill>
              <a:effectLst/>
              <a:uFillTx/>
              <a:latin typeface="Times New Roman"/>
            </a:endParaRPr>
          </a:p>
        </p:txBody>
      </p:sp>
      <p:sp>
        <p:nvSpPr>
          <p:cNvPr id="1710" name=""/>
          <p:cNvSpPr/>
          <p:nvPr/>
        </p:nvSpPr>
        <p:spPr>
          <a:xfrm>
            <a:off x="3030480" y="3868560"/>
            <a:ext cx="555840" cy="615960"/>
          </a:xfrm>
          <a:custGeom>
            <a:avLst/>
            <a:gdLst/>
            <a:ahLst/>
            <a:rect l="l" t="t" r="r" b="b"/>
            <a:pathLst>
              <a:path w="371" h="417">
                <a:moveTo>
                  <a:pt x="370" y="0"/>
                </a:moveTo>
                <a:lnTo>
                  <a:pt x="237" y="66"/>
                </a:lnTo>
                <a:lnTo>
                  <a:pt x="158" y="114"/>
                </a:lnTo>
                <a:lnTo>
                  <a:pt x="126" y="154"/>
                </a:lnTo>
                <a:lnTo>
                  <a:pt x="101" y="198"/>
                </a:lnTo>
                <a:lnTo>
                  <a:pt x="80" y="278"/>
                </a:lnTo>
                <a:lnTo>
                  <a:pt x="52" y="334"/>
                </a:lnTo>
                <a:lnTo>
                  <a:pt x="0" y="416"/>
                </a:lnTo>
              </a:path>
            </a:pathLst>
          </a:custGeom>
          <a:noFill/>
          <a:ln cap="rnd" w="12600">
            <a:solidFill>
              <a:srgbClr val="3333cc"/>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1" name=""/>
          <p:cNvSpPr/>
          <p:nvPr/>
        </p:nvSpPr>
        <p:spPr>
          <a:xfrm>
            <a:off x="3551400" y="3805200"/>
            <a:ext cx="128520" cy="139680"/>
          </a:xfrm>
          <a:custGeom>
            <a:avLst/>
            <a:gdLst/>
            <a:ahLst/>
            <a:rect l="l" t="t" r="r" b="b"/>
            <a:pathLst>
              <a:path w="86" h="94">
                <a:moveTo>
                  <a:pt x="39" y="0"/>
                </a:moveTo>
                <a:lnTo>
                  <a:pt x="0" y="32"/>
                </a:lnTo>
                <a:lnTo>
                  <a:pt x="14" y="93"/>
                </a:lnTo>
                <a:lnTo>
                  <a:pt x="71" y="93"/>
                </a:lnTo>
                <a:lnTo>
                  <a:pt x="85" y="32"/>
                </a:lnTo>
                <a:lnTo>
                  <a:pt x="39" y="0"/>
                </a:lnTo>
              </a:path>
            </a:pathLst>
          </a:custGeom>
          <a:solidFill>
            <a:srgbClr val="fafd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2" name=""/>
          <p:cNvSpPr/>
          <p:nvPr/>
        </p:nvSpPr>
        <p:spPr>
          <a:xfrm>
            <a:off x="1486080" y="2760840"/>
            <a:ext cx="609480" cy="210600"/>
          </a:xfrm>
          <a:prstGeom prst="rect">
            <a:avLst/>
          </a:prstGeom>
          <a:noFill/>
          <a:ln w="0">
            <a:noFill/>
          </a:ln>
        </p:spPr>
        <p:style>
          <a:lnRef idx="0"/>
          <a:fillRef idx="0"/>
          <a:effectRef idx="0"/>
          <a:fontRef idx="minor"/>
        </p:style>
        <p:txBody>
          <a:bodyPr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99"/>
                </a:solidFill>
                <a:effectLst/>
                <a:uFillTx/>
                <a:latin typeface="Arial"/>
              </a:rPr>
              <a:t>Camisea</a:t>
            </a:r>
            <a:endParaRPr b="0" lang="en-US" sz="800" strike="noStrike" u="none">
              <a:solidFill>
                <a:srgbClr val="000000"/>
              </a:solidFill>
              <a:effectLst/>
              <a:uFillTx/>
              <a:latin typeface="Times New Roman"/>
            </a:endParaRPr>
          </a:p>
        </p:txBody>
      </p:sp>
      <p:sp>
        <p:nvSpPr>
          <p:cNvPr id="1713" name=""/>
          <p:cNvSpPr/>
          <p:nvPr/>
        </p:nvSpPr>
        <p:spPr>
          <a:xfrm>
            <a:off x="3962520" y="3048120"/>
            <a:ext cx="153720" cy="149040"/>
          </a:xfrm>
          <a:custGeom>
            <a:avLst/>
            <a:gdLst/>
            <a:ahLst/>
            <a:rect l="l" t="t" r="r" b="b"/>
            <a:pathLst>
              <a:path w="97" h="94">
                <a:moveTo>
                  <a:pt x="45" y="0"/>
                </a:moveTo>
                <a:lnTo>
                  <a:pt x="0" y="32"/>
                </a:lnTo>
                <a:lnTo>
                  <a:pt x="16" y="93"/>
                </a:lnTo>
                <a:lnTo>
                  <a:pt x="80" y="93"/>
                </a:lnTo>
                <a:lnTo>
                  <a:pt x="96" y="32"/>
                </a:lnTo>
                <a:lnTo>
                  <a:pt x="45" y="0"/>
                </a:lnTo>
              </a:path>
            </a:pathLst>
          </a:custGeom>
          <a:solidFill>
            <a:srgbClr val="fafd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4" name=""/>
          <p:cNvSpPr/>
          <p:nvPr/>
        </p:nvSpPr>
        <p:spPr>
          <a:xfrm>
            <a:off x="3552840" y="2857680"/>
            <a:ext cx="762120" cy="210600"/>
          </a:xfrm>
          <a:prstGeom prst="rect">
            <a:avLst/>
          </a:prstGeom>
          <a:noFill/>
          <a:ln w="0">
            <a:noFill/>
          </a:ln>
        </p:spPr>
        <p:style>
          <a:lnRef idx="0"/>
          <a:fillRef idx="0"/>
          <a:effectRef idx="0"/>
          <a:fontRef idx="minor"/>
        </p:style>
        <p:txBody>
          <a:bodyPr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800" strike="noStrike" u="none">
                <a:solidFill>
                  <a:srgbClr val="000099"/>
                </a:solidFill>
                <a:effectLst/>
                <a:uFillTx/>
                <a:latin typeface="Arial"/>
              </a:rPr>
              <a:t>Salvador</a:t>
            </a:r>
            <a:endParaRPr b="0" lang="en-US" sz="800" strike="noStrike" u="none">
              <a:solidFill>
                <a:srgbClr val="000000"/>
              </a:solidFill>
              <a:effectLst/>
              <a:uFillTx/>
              <a:latin typeface="Times New Roman"/>
            </a:endParaRPr>
          </a:p>
        </p:txBody>
      </p:sp>
      <p:sp>
        <p:nvSpPr>
          <p:cNvPr id="1715" name=""/>
          <p:cNvSpPr/>
          <p:nvPr/>
        </p:nvSpPr>
        <p:spPr>
          <a:xfrm>
            <a:off x="1190520" y="456480"/>
            <a:ext cx="6629400" cy="52092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s-ES_tradnl" sz="2800" strike="noStrike" u="none">
                <a:solidFill>
                  <a:srgbClr val="333399"/>
                </a:solidFill>
                <a:effectLst/>
                <a:uFillTx/>
                <a:latin typeface="Arial"/>
              </a:rPr>
              <a:t>ENRON  IN  LATIN AMERICA</a:t>
            </a:r>
            <a:endParaRPr b="0" lang="en-US" sz="2800" strike="noStrike" u="none">
              <a:solidFill>
                <a:srgbClr val="000000"/>
              </a:solidFill>
              <a:effectLst/>
              <a:uFillTx/>
              <a:latin typeface="Times New Roman"/>
            </a:endParaRPr>
          </a:p>
        </p:txBody>
      </p:sp>
      <p:grpSp>
        <p:nvGrpSpPr>
          <p:cNvPr id="1716" name=""/>
          <p:cNvGrpSpPr/>
          <p:nvPr/>
        </p:nvGrpSpPr>
        <p:grpSpPr>
          <a:xfrm>
            <a:off x="3925080" y="1179360"/>
            <a:ext cx="2197800" cy="954000"/>
            <a:chOff x="3925080" y="1179360"/>
            <a:chExt cx="2197800" cy="954000"/>
          </a:xfrm>
        </p:grpSpPr>
        <p:grpSp>
          <p:nvGrpSpPr>
            <p:cNvPr id="1717" name=""/>
            <p:cNvGrpSpPr/>
            <p:nvPr/>
          </p:nvGrpSpPr>
          <p:grpSpPr>
            <a:xfrm>
              <a:off x="4398840" y="1692000"/>
              <a:ext cx="554040" cy="230400"/>
              <a:chOff x="4398840" y="1692000"/>
              <a:chExt cx="554040" cy="230400"/>
            </a:xfrm>
          </p:grpSpPr>
          <p:sp>
            <p:nvSpPr>
              <p:cNvPr id="1718" name=""/>
              <p:cNvSpPr/>
              <p:nvPr/>
            </p:nvSpPr>
            <p:spPr>
              <a:xfrm>
                <a:off x="4398840" y="1692000"/>
                <a:ext cx="554040" cy="230400"/>
              </a:xfrm>
              <a:custGeom>
                <a:avLst/>
                <a:gdLst/>
                <a:ahLst/>
                <a:rect l="l" t="t" r="r" b="b"/>
                <a:pathLst>
                  <a:path w="349" h="145">
                    <a:moveTo>
                      <a:pt x="124" y="16"/>
                    </a:moveTo>
                    <a:lnTo>
                      <a:pt x="117" y="16"/>
                    </a:lnTo>
                    <a:lnTo>
                      <a:pt x="111" y="16"/>
                    </a:lnTo>
                    <a:lnTo>
                      <a:pt x="106" y="12"/>
                    </a:lnTo>
                    <a:lnTo>
                      <a:pt x="101" y="6"/>
                    </a:lnTo>
                    <a:lnTo>
                      <a:pt x="95" y="6"/>
                    </a:lnTo>
                    <a:lnTo>
                      <a:pt x="90" y="6"/>
                    </a:lnTo>
                    <a:lnTo>
                      <a:pt x="83" y="6"/>
                    </a:lnTo>
                    <a:lnTo>
                      <a:pt x="79" y="12"/>
                    </a:lnTo>
                    <a:lnTo>
                      <a:pt x="74" y="12"/>
                    </a:lnTo>
                    <a:lnTo>
                      <a:pt x="67" y="19"/>
                    </a:lnTo>
                    <a:lnTo>
                      <a:pt x="63" y="25"/>
                    </a:lnTo>
                    <a:lnTo>
                      <a:pt x="58" y="28"/>
                    </a:lnTo>
                    <a:lnTo>
                      <a:pt x="60" y="35"/>
                    </a:lnTo>
                    <a:lnTo>
                      <a:pt x="67" y="35"/>
                    </a:lnTo>
                    <a:lnTo>
                      <a:pt x="74" y="35"/>
                    </a:lnTo>
                    <a:lnTo>
                      <a:pt x="79" y="35"/>
                    </a:lnTo>
                    <a:lnTo>
                      <a:pt x="85" y="35"/>
                    </a:lnTo>
                    <a:lnTo>
                      <a:pt x="92" y="38"/>
                    </a:lnTo>
                    <a:lnTo>
                      <a:pt x="95" y="44"/>
                    </a:lnTo>
                    <a:lnTo>
                      <a:pt x="99" y="51"/>
                    </a:lnTo>
                    <a:lnTo>
                      <a:pt x="99" y="57"/>
                    </a:lnTo>
                    <a:lnTo>
                      <a:pt x="99" y="64"/>
                    </a:lnTo>
                    <a:lnTo>
                      <a:pt x="95" y="70"/>
                    </a:lnTo>
                    <a:lnTo>
                      <a:pt x="90" y="70"/>
                    </a:lnTo>
                    <a:lnTo>
                      <a:pt x="83" y="70"/>
                    </a:lnTo>
                    <a:lnTo>
                      <a:pt x="79" y="76"/>
                    </a:lnTo>
                    <a:lnTo>
                      <a:pt x="74" y="80"/>
                    </a:lnTo>
                    <a:lnTo>
                      <a:pt x="76" y="86"/>
                    </a:lnTo>
                    <a:lnTo>
                      <a:pt x="83" y="86"/>
                    </a:lnTo>
                    <a:lnTo>
                      <a:pt x="90" y="86"/>
                    </a:lnTo>
                    <a:lnTo>
                      <a:pt x="95" y="86"/>
                    </a:lnTo>
                    <a:lnTo>
                      <a:pt x="95" y="92"/>
                    </a:lnTo>
                    <a:lnTo>
                      <a:pt x="99" y="99"/>
                    </a:lnTo>
                    <a:lnTo>
                      <a:pt x="0" y="102"/>
                    </a:lnTo>
                    <a:lnTo>
                      <a:pt x="3" y="108"/>
                    </a:lnTo>
                    <a:lnTo>
                      <a:pt x="10" y="108"/>
                    </a:lnTo>
                    <a:lnTo>
                      <a:pt x="12" y="115"/>
                    </a:lnTo>
                    <a:lnTo>
                      <a:pt x="19" y="118"/>
                    </a:lnTo>
                    <a:lnTo>
                      <a:pt x="26" y="121"/>
                    </a:lnTo>
                    <a:lnTo>
                      <a:pt x="31" y="128"/>
                    </a:lnTo>
                    <a:lnTo>
                      <a:pt x="35" y="134"/>
                    </a:lnTo>
                    <a:lnTo>
                      <a:pt x="42" y="137"/>
                    </a:lnTo>
                    <a:lnTo>
                      <a:pt x="47" y="134"/>
                    </a:lnTo>
                    <a:lnTo>
                      <a:pt x="53" y="131"/>
                    </a:lnTo>
                    <a:lnTo>
                      <a:pt x="51" y="124"/>
                    </a:lnTo>
                    <a:lnTo>
                      <a:pt x="115" y="118"/>
                    </a:lnTo>
                    <a:lnTo>
                      <a:pt x="122" y="118"/>
                    </a:lnTo>
                    <a:lnTo>
                      <a:pt x="127" y="115"/>
                    </a:lnTo>
                    <a:lnTo>
                      <a:pt x="133" y="115"/>
                    </a:lnTo>
                    <a:lnTo>
                      <a:pt x="140" y="115"/>
                    </a:lnTo>
                    <a:lnTo>
                      <a:pt x="146" y="118"/>
                    </a:lnTo>
                    <a:lnTo>
                      <a:pt x="153" y="121"/>
                    </a:lnTo>
                    <a:lnTo>
                      <a:pt x="156" y="128"/>
                    </a:lnTo>
                    <a:lnTo>
                      <a:pt x="159" y="134"/>
                    </a:lnTo>
                    <a:lnTo>
                      <a:pt x="165" y="137"/>
                    </a:lnTo>
                    <a:lnTo>
                      <a:pt x="172" y="140"/>
                    </a:lnTo>
                    <a:lnTo>
                      <a:pt x="178" y="144"/>
                    </a:lnTo>
                    <a:lnTo>
                      <a:pt x="185" y="144"/>
                    </a:lnTo>
                    <a:lnTo>
                      <a:pt x="191" y="140"/>
                    </a:lnTo>
                    <a:lnTo>
                      <a:pt x="191" y="134"/>
                    </a:lnTo>
                    <a:lnTo>
                      <a:pt x="197" y="128"/>
                    </a:lnTo>
                    <a:lnTo>
                      <a:pt x="197" y="121"/>
                    </a:lnTo>
                    <a:lnTo>
                      <a:pt x="201" y="115"/>
                    </a:lnTo>
                    <a:lnTo>
                      <a:pt x="207" y="112"/>
                    </a:lnTo>
                    <a:lnTo>
                      <a:pt x="207" y="105"/>
                    </a:lnTo>
                    <a:lnTo>
                      <a:pt x="213" y="105"/>
                    </a:lnTo>
                    <a:lnTo>
                      <a:pt x="217" y="99"/>
                    </a:lnTo>
                    <a:lnTo>
                      <a:pt x="223" y="99"/>
                    </a:lnTo>
                    <a:lnTo>
                      <a:pt x="225" y="92"/>
                    </a:lnTo>
                    <a:lnTo>
                      <a:pt x="233" y="92"/>
                    </a:lnTo>
                    <a:lnTo>
                      <a:pt x="236" y="86"/>
                    </a:lnTo>
                    <a:lnTo>
                      <a:pt x="241" y="86"/>
                    </a:lnTo>
                    <a:lnTo>
                      <a:pt x="249" y="83"/>
                    </a:lnTo>
                    <a:lnTo>
                      <a:pt x="255" y="76"/>
                    </a:lnTo>
                    <a:lnTo>
                      <a:pt x="261" y="76"/>
                    </a:lnTo>
                    <a:lnTo>
                      <a:pt x="268" y="76"/>
                    </a:lnTo>
                    <a:lnTo>
                      <a:pt x="273" y="76"/>
                    </a:lnTo>
                    <a:lnTo>
                      <a:pt x="281" y="76"/>
                    </a:lnTo>
                    <a:lnTo>
                      <a:pt x="287" y="80"/>
                    </a:lnTo>
                    <a:lnTo>
                      <a:pt x="293" y="80"/>
                    </a:lnTo>
                    <a:lnTo>
                      <a:pt x="300" y="80"/>
                    </a:lnTo>
                    <a:lnTo>
                      <a:pt x="309" y="80"/>
                    </a:lnTo>
                    <a:lnTo>
                      <a:pt x="316" y="80"/>
                    </a:lnTo>
                    <a:lnTo>
                      <a:pt x="319" y="86"/>
                    </a:lnTo>
                    <a:lnTo>
                      <a:pt x="325" y="89"/>
                    </a:lnTo>
                    <a:lnTo>
                      <a:pt x="332" y="86"/>
                    </a:lnTo>
                    <a:lnTo>
                      <a:pt x="337" y="80"/>
                    </a:lnTo>
                    <a:lnTo>
                      <a:pt x="344" y="76"/>
                    </a:lnTo>
                    <a:lnTo>
                      <a:pt x="348" y="70"/>
                    </a:lnTo>
                    <a:lnTo>
                      <a:pt x="348" y="64"/>
                    </a:lnTo>
                    <a:lnTo>
                      <a:pt x="348" y="57"/>
                    </a:lnTo>
                    <a:lnTo>
                      <a:pt x="341" y="54"/>
                    </a:lnTo>
                    <a:lnTo>
                      <a:pt x="337" y="48"/>
                    </a:lnTo>
                    <a:lnTo>
                      <a:pt x="332" y="44"/>
                    </a:lnTo>
                    <a:lnTo>
                      <a:pt x="325" y="41"/>
                    </a:lnTo>
                    <a:lnTo>
                      <a:pt x="319" y="38"/>
                    </a:lnTo>
                    <a:lnTo>
                      <a:pt x="312" y="38"/>
                    </a:lnTo>
                    <a:lnTo>
                      <a:pt x="305" y="38"/>
                    </a:lnTo>
                    <a:lnTo>
                      <a:pt x="300" y="38"/>
                    </a:lnTo>
                    <a:lnTo>
                      <a:pt x="293" y="35"/>
                    </a:lnTo>
                    <a:lnTo>
                      <a:pt x="293" y="28"/>
                    </a:lnTo>
                    <a:lnTo>
                      <a:pt x="287" y="25"/>
                    </a:lnTo>
                    <a:lnTo>
                      <a:pt x="281" y="25"/>
                    </a:lnTo>
                    <a:lnTo>
                      <a:pt x="273" y="25"/>
                    </a:lnTo>
                    <a:lnTo>
                      <a:pt x="268" y="25"/>
                    </a:lnTo>
                    <a:lnTo>
                      <a:pt x="261" y="22"/>
                    </a:lnTo>
                    <a:lnTo>
                      <a:pt x="255" y="19"/>
                    </a:lnTo>
                    <a:lnTo>
                      <a:pt x="252" y="12"/>
                    </a:lnTo>
                    <a:lnTo>
                      <a:pt x="245" y="9"/>
                    </a:lnTo>
                    <a:lnTo>
                      <a:pt x="241" y="3"/>
                    </a:lnTo>
                    <a:lnTo>
                      <a:pt x="236" y="0"/>
                    </a:lnTo>
                    <a:lnTo>
                      <a:pt x="229" y="0"/>
                    </a:lnTo>
                    <a:lnTo>
                      <a:pt x="223" y="0"/>
                    </a:lnTo>
                    <a:lnTo>
                      <a:pt x="217" y="0"/>
                    </a:lnTo>
                    <a:lnTo>
                      <a:pt x="210" y="3"/>
                    </a:lnTo>
                    <a:lnTo>
                      <a:pt x="204" y="3"/>
                    </a:lnTo>
                    <a:lnTo>
                      <a:pt x="197" y="3"/>
                    </a:lnTo>
                    <a:lnTo>
                      <a:pt x="191" y="3"/>
                    </a:lnTo>
                    <a:lnTo>
                      <a:pt x="185" y="3"/>
                    </a:lnTo>
                    <a:lnTo>
                      <a:pt x="178" y="3"/>
                    </a:lnTo>
                    <a:lnTo>
                      <a:pt x="172" y="6"/>
                    </a:lnTo>
                    <a:lnTo>
                      <a:pt x="165" y="6"/>
                    </a:lnTo>
                    <a:lnTo>
                      <a:pt x="159" y="6"/>
                    </a:lnTo>
                    <a:lnTo>
                      <a:pt x="153" y="9"/>
                    </a:lnTo>
                    <a:lnTo>
                      <a:pt x="146" y="12"/>
                    </a:lnTo>
                    <a:lnTo>
                      <a:pt x="140" y="12"/>
                    </a:lnTo>
                    <a:lnTo>
                      <a:pt x="133" y="12"/>
                    </a:lnTo>
                    <a:lnTo>
                      <a:pt x="127" y="16"/>
                    </a:lnTo>
                    <a:lnTo>
                      <a:pt x="122" y="16"/>
                    </a:lnTo>
                    <a:lnTo>
                      <a:pt x="124" y="16"/>
                    </a:lnTo>
                  </a:path>
                </a:pathLst>
              </a:custGeom>
              <a:solidFill>
                <a:srgbClr val="ccffcc"/>
              </a:solid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9" name=""/>
              <p:cNvSpPr/>
              <p:nvPr/>
            </p:nvSpPr>
            <p:spPr>
              <a:xfrm>
                <a:off x="4638600" y="1709640"/>
                <a:ext cx="58680" cy="171360"/>
              </a:xfrm>
              <a:custGeom>
                <a:avLst/>
                <a:gdLst/>
                <a:ahLst/>
                <a:rect l="l" t="t" r="r" b="b"/>
                <a:pathLst>
                  <a:path w="37" h="108">
                    <a:moveTo>
                      <a:pt x="0" y="107"/>
                    </a:moveTo>
                    <a:lnTo>
                      <a:pt x="0" y="96"/>
                    </a:lnTo>
                    <a:lnTo>
                      <a:pt x="4" y="80"/>
                    </a:lnTo>
                    <a:lnTo>
                      <a:pt x="15" y="75"/>
                    </a:lnTo>
                    <a:lnTo>
                      <a:pt x="20" y="64"/>
                    </a:lnTo>
                    <a:lnTo>
                      <a:pt x="20" y="48"/>
                    </a:lnTo>
                    <a:lnTo>
                      <a:pt x="25" y="32"/>
                    </a:lnTo>
                    <a:lnTo>
                      <a:pt x="31" y="16"/>
                    </a:lnTo>
                    <a:lnTo>
                      <a:pt x="36" y="0"/>
                    </a:lnTo>
                  </a:path>
                </a:pathLst>
              </a:custGeom>
              <a:solidFill>
                <a:srgbClr val="ccffcc"/>
              </a:solidFill>
              <a:ln cap="rnd" w="12600">
                <a:solidFill>
                  <a:srgbClr val="99ff99"/>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720" name=""/>
            <p:cNvSpPr/>
            <p:nvPr/>
          </p:nvSpPr>
          <p:spPr>
            <a:xfrm>
              <a:off x="5197680" y="1871280"/>
              <a:ext cx="274320" cy="86040"/>
            </a:xfrm>
            <a:custGeom>
              <a:avLst/>
              <a:gdLst/>
              <a:ahLst/>
              <a:rect l="l" t="t" r="r" b="b"/>
              <a:pathLst>
                <a:path w="173" h="54">
                  <a:moveTo>
                    <a:pt x="119" y="7"/>
                  </a:moveTo>
                  <a:lnTo>
                    <a:pt x="107" y="7"/>
                  </a:lnTo>
                  <a:lnTo>
                    <a:pt x="96" y="7"/>
                  </a:lnTo>
                  <a:lnTo>
                    <a:pt x="79" y="0"/>
                  </a:lnTo>
                  <a:lnTo>
                    <a:pt x="70" y="0"/>
                  </a:lnTo>
                  <a:lnTo>
                    <a:pt x="58" y="0"/>
                  </a:lnTo>
                  <a:lnTo>
                    <a:pt x="47" y="0"/>
                  </a:lnTo>
                  <a:lnTo>
                    <a:pt x="37" y="0"/>
                  </a:lnTo>
                  <a:lnTo>
                    <a:pt x="27" y="7"/>
                  </a:lnTo>
                  <a:lnTo>
                    <a:pt x="21" y="17"/>
                  </a:lnTo>
                  <a:lnTo>
                    <a:pt x="12" y="27"/>
                  </a:lnTo>
                  <a:lnTo>
                    <a:pt x="0" y="33"/>
                  </a:lnTo>
                  <a:lnTo>
                    <a:pt x="0" y="43"/>
                  </a:lnTo>
                  <a:lnTo>
                    <a:pt x="12" y="48"/>
                  </a:lnTo>
                  <a:lnTo>
                    <a:pt x="27" y="48"/>
                  </a:lnTo>
                  <a:lnTo>
                    <a:pt x="37" y="48"/>
                  </a:lnTo>
                  <a:lnTo>
                    <a:pt x="47" y="48"/>
                  </a:lnTo>
                  <a:lnTo>
                    <a:pt x="58" y="48"/>
                  </a:lnTo>
                  <a:lnTo>
                    <a:pt x="70" y="53"/>
                  </a:lnTo>
                  <a:lnTo>
                    <a:pt x="79" y="53"/>
                  </a:lnTo>
                  <a:lnTo>
                    <a:pt x="96" y="53"/>
                  </a:lnTo>
                  <a:lnTo>
                    <a:pt x="107" y="53"/>
                  </a:lnTo>
                  <a:lnTo>
                    <a:pt x="119" y="53"/>
                  </a:lnTo>
                  <a:lnTo>
                    <a:pt x="128" y="48"/>
                  </a:lnTo>
                  <a:lnTo>
                    <a:pt x="138" y="48"/>
                  </a:lnTo>
                  <a:lnTo>
                    <a:pt x="150" y="48"/>
                  </a:lnTo>
                  <a:lnTo>
                    <a:pt x="160" y="48"/>
                  </a:lnTo>
                  <a:lnTo>
                    <a:pt x="172" y="43"/>
                  </a:lnTo>
                  <a:lnTo>
                    <a:pt x="172" y="33"/>
                  </a:lnTo>
                  <a:lnTo>
                    <a:pt x="160" y="27"/>
                  </a:lnTo>
                  <a:lnTo>
                    <a:pt x="154" y="17"/>
                  </a:lnTo>
                  <a:lnTo>
                    <a:pt x="144" y="12"/>
                  </a:lnTo>
                  <a:lnTo>
                    <a:pt x="134" y="12"/>
                  </a:lnTo>
                  <a:lnTo>
                    <a:pt x="119" y="12"/>
                  </a:lnTo>
                  <a:lnTo>
                    <a:pt x="107" y="12"/>
                  </a:lnTo>
                  <a:lnTo>
                    <a:pt x="119" y="7"/>
                  </a:lnTo>
                </a:path>
              </a:pathLst>
            </a:custGeom>
            <a:solidFill>
              <a:srgbClr val="ccffcc"/>
            </a:solidFill>
            <a:ln cap="rnd" w="12600">
              <a:solidFill>
                <a:srgbClr val="99ff99"/>
              </a:solidFill>
              <a:round/>
            </a:ln>
          </p:spPr>
          <p:style>
            <a:lnRef idx="0"/>
            <a:fillRef idx="0"/>
            <a:effectRef idx="0"/>
            <a:fontRef idx="minor"/>
          </p:style>
          <p:txBody>
            <a:bodyPr lIns="90000" rIns="90000" tIns="39240" bIns="39240" anchor="t">
              <a:noAutofit/>
            </a:bodyPr>
            <a:p>
              <a:endParaRPr b="0" lang="en-US" sz="2400" strike="noStrike" u="none">
                <a:solidFill>
                  <a:srgbClr val="000000"/>
                </a:solidFill>
                <a:effectLst/>
                <a:uFillTx/>
                <a:latin typeface="Times New Roman"/>
              </a:endParaRPr>
            </a:p>
          </p:txBody>
        </p:sp>
        <p:sp>
          <p:nvSpPr>
            <p:cNvPr id="1721" name=""/>
            <p:cNvSpPr/>
            <p:nvPr/>
          </p:nvSpPr>
          <p:spPr>
            <a:xfrm>
              <a:off x="3935520" y="1198440"/>
              <a:ext cx="2187360" cy="934920"/>
            </a:xfrm>
            <a:prstGeom prst="rect">
              <a:avLst/>
            </a:prstGeom>
            <a:noFill/>
            <a:ln w="12600">
              <a:solidFill>
                <a:srgbClr val="0000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722" name=""/>
            <p:cNvSpPr/>
            <p:nvPr/>
          </p:nvSpPr>
          <p:spPr>
            <a:xfrm>
              <a:off x="3925080" y="1179360"/>
              <a:ext cx="1397160" cy="394200"/>
            </a:xfrm>
            <a:prstGeom prst="rect">
              <a:avLst/>
            </a:prstGeom>
            <a:noFill/>
            <a:ln w="0">
              <a:noFill/>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99"/>
                  </a:solidFill>
                  <a:effectLst/>
                  <a:uFillTx/>
                  <a:latin typeface="Arial"/>
                </a:rPr>
                <a:t>Dominican Republic</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99"/>
                  </a:solidFill>
                  <a:effectLst/>
                  <a:uFillTx/>
                  <a:latin typeface="Arial"/>
                </a:rPr>
                <a:t>185 MW</a:t>
              </a:r>
              <a:endParaRPr b="0" lang="en-US" sz="1000" strike="noStrike" u="none">
                <a:solidFill>
                  <a:srgbClr val="000000"/>
                </a:solidFill>
                <a:effectLst/>
                <a:uFillTx/>
                <a:latin typeface="Times New Roman"/>
              </a:endParaRPr>
            </a:p>
          </p:txBody>
        </p:sp>
        <p:sp>
          <p:nvSpPr>
            <p:cNvPr id="1723" name=""/>
            <p:cNvSpPr/>
            <p:nvPr/>
          </p:nvSpPr>
          <p:spPr>
            <a:xfrm>
              <a:off x="5205960" y="1320480"/>
              <a:ext cx="891360" cy="394200"/>
            </a:xfrm>
            <a:prstGeom prst="rect">
              <a:avLst/>
            </a:prstGeom>
            <a:noFill/>
            <a:ln w="0">
              <a:noFill/>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99"/>
                  </a:solidFill>
                  <a:effectLst/>
                  <a:uFillTx/>
                  <a:latin typeface="Arial"/>
                </a:rPr>
                <a:t>Puerto Rico</a:t>
              </a:r>
              <a:endParaRPr b="0" lang="en-US" sz="10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99"/>
                  </a:solidFill>
                  <a:effectLst/>
                  <a:uFillTx/>
                  <a:latin typeface="Arial"/>
                </a:rPr>
                <a:t>507 MW</a:t>
              </a:r>
              <a:endParaRPr b="0" lang="en-US" sz="1000" strike="noStrike" u="none">
                <a:solidFill>
                  <a:srgbClr val="000000"/>
                </a:solidFill>
                <a:effectLst/>
                <a:uFillTx/>
                <a:latin typeface="Times New Roman"/>
              </a:endParaRPr>
            </a:p>
          </p:txBody>
        </p:sp>
        <p:sp>
          <p:nvSpPr>
            <p:cNvPr id="1724" name=""/>
            <p:cNvSpPr/>
            <p:nvPr/>
          </p:nvSpPr>
          <p:spPr>
            <a:xfrm>
              <a:off x="4713480" y="1746000"/>
              <a:ext cx="153720" cy="149400"/>
            </a:xfrm>
            <a:custGeom>
              <a:avLst/>
              <a:gdLst/>
              <a:ahLst/>
              <a:rect l="l" t="t" r="r" b="b"/>
              <a:pathLst>
                <a:path w="97" h="94">
                  <a:moveTo>
                    <a:pt x="44" y="0"/>
                  </a:moveTo>
                  <a:lnTo>
                    <a:pt x="0" y="32"/>
                  </a:lnTo>
                  <a:lnTo>
                    <a:pt x="16" y="93"/>
                  </a:lnTo>
                  <a:lnTo>
                    <a:pt x="80" y="93"/>
                  </a:lnTo>
                  <a:lnTo>
                    <a:pt x="96" y="32"/>
                  </a:lnTo>
                  <a:lnTo>
                    <a:pt x="44" y="0"/>
                  </a:lnTo>
                </a:path>
              </a:pathLst>
            </a:custGeom>
            <a:solidFill>
              <a:srgbClr val="fafd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25" name=""/>
            <p:cNvSpPr/>
            <p:nvPr/>
          </p:nvSpPr>
          <p:spPr>
            <a:xfrm>
              <a:off x="5408640" y="1817280"/>
              <a:ext cx="152280" cy="149400"/>
            </a:xfrm>
            <a:custGeom>
              <a:avLst/>
              <a:gdLst/>
              <a:ahLst/>
              <a:rect l="l" t="t" r="r" b="b"/>
              <a:pathLst>
                <a:path w="96" h="94">
                  <a:moveTo>
                    <a:pt x="44" y="0"/>
                  </a:moveTo>
                  <a:lnTo>
                    <a:pt x="0" y="32"/>
                  </a:lnTo>
                  <a:lnTo>
                    <a:pt x="16" y="93"/>
                  </a:lnTo>
                  <a:lnTo>
                    <a:pt x="79" y="93"/>
                  </a:lnTo>
                  <a:lnTo>
                    <a:pt x="95" y="32"/>
                  </a:lnTo>
                  <a:lnTo>
                    <a:pt x="44" y="0"/>
                  </a:lnTo>
                </a:path>
              </a:pathLst>
            </a:custGeom>
            <a:solidFill>
              <a:srgbClr val="fafd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726" name=""/>
            <p:cNvGrpSpPr/>
            <p:nvPr/>
          </p:nvGrpSpPr>
          <p:grpSpPr>
            <a:xfrm>
              <a:off x="4549680" y="1607760"/>
              <a:ext cx="122400" cy="165240"/>
              <a:chOff x="4549680" y="1607760"/>
              <a:chExt cx="122400" cy="165240"/>
            </a:xfrm>
          </p:grpSpPr>
          <p:sp>
            <p:nvSpPr>
              <p:cNvPr id="1727" name=""/>
              <p:cNvSpPr/>
              <p:nvPr/>
            </p:nvSpPr>
            <p:spPr>
              <a:xfrm>
                <a:off x="4549680" y="1696680"/>
                <a:ext cx="122400" cy="76320"/>
              </a:xfrm>
              <a:prstGeom prst="rect">
                <a:avLst/>
              </a:prstGeom>
              <a:solidFill>
                <a:srgbClr val="ff0000"/>
              </a:solidFill>
              <a:ln w="12600">
                <a:solidFill>
                  <a:srgbClr val="000000"/>
                </a:solidFill>
                <a:miter/>
              </a:ln>
            </p:spPr>
            <p:style>
              <a:lnRef idx="0"/>
              <a:fillRef idx="0"/>
              <a:effectRef idx="0"/>
              <a:fontRef idx="minor"/>
            </p:style>
            <p:txBody>
              <a:bodyPr wrap="none" lIns="90000" rIns="90000" tIns="29520" bIns="29520" anchor="ctr">
                <a:noAutofit/>
              </a:bodyPr>
              <a:p>
                <a:endParaRPr b="0" lang="en-US" sz="2400" strike="noStrike" u="none">
                  <a:solidFill>
                    <a:srgbClr val="000000"/>
                  </a:solidFill>
                  <a:effectLst/>
                  <a:uFillTx/>
                  <a:latin typeface="Times New Roman"/>
                </a:endParaRPr>
              </a:p>
            </p:txBody>
          </p:sp>
          <p:sp>
            <p:nvSpPr>
              <p:cNvPr id="1728" name=""/>
              <p:cNvSpPr/>
              <p:nvPr/>
            </p:nvSpPr>
            <p:spPr>
              <a:xfrm flipV="1">
                <a:off x="4568760" y="1607760"/>
                <a:ext cx="15840" cy="76320"/>
              </a:xfrm>
              <a:custGeom>
                <a:avLst/>
                <a:gdLst>
                  <a:gd name="textAreaLeft" fmla="*/ 3240 w 15840"/>
                  <a:gd name="textAreaRight" fmla="*/ 12600 w 15840"/>
                  <a:gd name="textAreaTop" fmla="*/ 16560 h 76320"/>
                  <a:gd name="textAreaBottom" fmla="*/ 59760 h 7632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16218" y="21600"/>
                    </a:lnTo>
                    <a:lnTo>
                      <a:pt x="5382" y="21600"/>
                    </a:lnTo>
                    <a:close/>
                  </a:path>
                </a:pathLst>
              </a:custGeom>
              <a:solidFill>
                <a:srgbClr val="ff0000"/>
              </a:solidFill>
              <a:ln w="12600">
                <a:solidFill>
                  <a:srgbClr val="000000"/>
                </a:solidFill>
                <a:miter/>
              </a:ln>
            </p:spPr>
            <p:style>
              <a:lnRef idx="0"/>
              <a:fillRef idx="0"/>
              <a:effectRef idx="0"/>
              <a:fontRef idx="minor"/>
            </p:style>
            <p:txBody>
              <a:bodyPr wrap="none" lIns="90000" rIns="90000" tIns="-3600" bIns="-3600" anchor="ctr">
                <a:noAutofit/>
              </a:bodyPr>
              <a:p>
                <a:endParaRPr b="0" lang="en-US" sz="2400" strike="noStrike" u="none">
                  <a:solidFill>
                    <a:srgbClr val="000000"/>
                  </a:solidFill>
                  <a:effectLst/>
                  <a:uFillTx/>
                  <a:latin typeface="Times New Roman"/>
                </a:endParaRPr>
              </a:p>
            </p:txBody>
          </p:sp>
          <p:sp>
            <p:nvSpPr>
              <p:cNvPr id="1729" name=""/>
              <p:cNvSpPr/>
              <p:nvPr/>
            </p:nvSpPr>
            <p:spPr>
              <a:xfrm flipV="1">
                <a:off x="4600440" y="1607760"/>
                <a:ext cx="19080" cy="76320"/>
              </a:xfrm>
              <a:custGeom>
                <a:avLst/>
                <a:gdLst>
                  <a:gd name="textAreaLeft" fmla="*/ 3960 w 19080"/>
                  <a:gd name="textAreaRight" fmla="*/ 15120 w 19080"/>
                  <a:gd name="textAreaTop" fmla="*/ 16560 h 76320"/>
                  <a:gd name="textAreaBottom" fmla="*/ 59760 h 7632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16218" y="21600"/>
                    </a:lnTo>
                    <a:lnTo>
                      <a:pt x="5382" y="21600"/>
                    </a:lnTo>
                    <a:close/>
                  </a:path>
                </a:pathLst>
              </a:custGeom>
              <a:solidFill>
                <a:srgbClr val="ff0000"/>
              </a:solidFill>
              <a:ln w="12600">
                <a:solidFill>
                  <a:srgbClr val="000000"/>
                </a:solidFill>
                <a:miter/>
              </a:ln>
            </p:spPr>
            <p:style>
              <a:lnRef idx="0"/>
              <a:fillRef idx="0"/>
              <a:effectRef idx="0"/>
              <a:fontRef idx="minor"/>
            </p:style>
            <p:txBody>
              <a:bodyPr wrap="none" lIns="90000" rIns="90000" tIns="-3600" bIns="-3600" anchor="ctr">
                <a:noAutofit/>
              </a:bodyPr>
              <a:p>
                <a:endParaRPr b="0" lang="en-US" sz="2400" strike="noStrike" u="none">
                  <a:solidFill>
                    <a:srgbClr val="000000"/>
                  </a:solidFill>
                  <a:effectLst/>
                  <a:uFillTx/>
                  <a:latin typeface="Times New Roman"/>
                </a:endParaRPr>
              </a:p>
            </p:txBody>
          </p:sp>
        </p:grpSp>
        <p:grpSp>
          <p:nvGrpSpPr>
            <p:cNvPr id="1730" name=""/>
            <p:cNvGrpSpPr/>
            <p:nvPr/>
          </p:nvGrpSpPr>
          <p:grpSpPr>
            <a:xfrm>
              <a:off x="5194440" y="1734840"/>
              <a:ext cx="118800" cy="165240"/>
              <a:chOff x="5194440" y="1734840"/>
              <a:chExt cx="118800" cy="165240"/>
            </a:xfrm>
          </p:grpSpPr>
          <p:sp>
            <p:nvSpPr>
              <p:cNvPr id="1731" name=""/>
              <p:cNvSpPr/>
              <p:nvPr/>
            </p:nvSpPr>
            <p:spPr>
              <a:xfrm>
                <a:off x="5194440" y="1823760"/>
                <a:ext cx="118800" cy="76320"/>
              </a:xfrm>
              <a:prstGeom prst="rect">
                <a:avLst/>
              </a:prstGeom>
              <a:solidFill>
                <a:srgbClr val="00ffff"/>
              </a:solidFill>
              <a:ln w="12600">
                <a:solidFill>
                  <a:srgbClr val="000000"/>
                </a:solidFill>
                <a:miter/>
              </a:ln>
            </p:spPr>
            <p:style>
              <a:lnRef idx="0"/>
              <a:fillRef idx="0"/>
              <a:effectRef idx="0"/>
              <a:fontRef idx="minor"/>
            </p:style>
            <p:txBody>
              <a:bodyPr wrap="none" lIns="90000" rIns="90000" tIns="29520" bIns="29520" anchor="ctr">
                <a:noAutofit/>
              </a:bodyPr>
              <a:p>
                <a:endParaRPr b="0" lang="en-US" sz="2400" strike="noStrike" u="none">
                  <a:solidFill>
                    <a:srgbClr val="000000"/>
                  </a:solidFill>
                  <a:effectLst/>
                  <a:uFillTx/>
                  <a:latin typeface="Times New Roman"/>
                </a:endParaRPr>
              </a:p>
            </p:txBody>
          </p:sp>
          <p:sp>
            <p:nvSpPr>
              <p:cNvPr id="1732" name=""/>
              <p:cNvSpPr/>
              <p:nvPr/>
            </p:nvSpPr>
            <p:spPr>
              <a:xfrm flipV="1">
                <a:off x="5211720" y="1734840"/>
                <a:ext cx="17640" cy="76320"/>
              </a:xfrm>
              <a:custGeom>
                <a:avLst/>
                <a:gdLst>
                  <a:gd name="textAreaLeft" fmla="*/ 3600 w 17640"/>
                  <a:gd name="textAreaRight" fmla="*/ 14040 w 17640"/>
                  <a:gd name="textAreaTop" fmla="*/ 16560 h 76320"/>
                  <a:gd name="textAreaBottom" fmla="*/ 59760 h 7632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16218" y="21600"/>
                    </a:lnTo>
                    <a:lnTo>
                      <a:pt x="5382" y="21600"/>
                    </a:lnTo>
                    <a:close/>
                  </a:path>
                </a:pathLst>
              </a:custGeom>
              <a:solidFill>
                <a:srgbClr val="00ffff"/>
              </a:solidFill>
              <a:ln w="12600">
                <a:solidFill>
                  <a:srgbClr val="000000"/>
                </a:solidFill>
                <a:miter/>
              </a:ln>
            </p:spPr>
            <p:style>
              <a:lnRef idx="0"/>
              <a:fillRef idx="0"/>
              <a:effectRef idx="0"/>
              <a:fontRef idx="minor"/>
            </p:style>
            <p:txBody>
              <a:bodyPr wrap="none" lIns="90000" rIns="90000" tIns="-3600" bIns="-3600" anchor="ctr">
                <a:noAutofit/>
              </a:bodyPr>
              <a:p>
                <a:endParaRPr b="0" lang="en-US" sz="2400" strike="noStrike" u="none">
                  <a:solidFill>
                    <a:srgbClr val="000000"/>
                  </a:solidFill>
                  <a:effectLst/>
                  <a:uFillTx/>
                  <a:latin typeface="Times New Roman"/>
                </a:endParaRPr>
              </a:p>
            </p:txBody>
          </p:sp>
          <p:sp>
            <p:nvSpPr>
              <p:cNvPr id="1733" name=""/>
              <p:cNvSpPr/>
              <p:nvPr/>
            </p:nvSpPr>
            <p:spPr>
              <a:xfrm flipV="1">
                <a:off x="5246640" y="1734840"/>
                <a:ext cx="14400" cy="76320"/>
              </a:xfrm>
              <a:custGeom>
                <a:avLst/>
                <a:gdLst>
                  <a:gd name="textAreaLeft" fmla="*/ 2880 w 14400"/>
                  <a:gd name="textAreaRight" fmla="*/ 11520 w 14400"/>
                  <a:gd name="textAreaTop" fmla="*/ 16560 h 76320"/>
                  <a:gd name="textAreaBottom" fmla="*/ 59760 h 7632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16218" y="21600"/>
                    </a:lnTo>
                    <a:lnTo>
                      <a:pt x="5382" y="21600"/>
                    </a:lnTo>
                    <a:close/>
                  </a:path>
                </a:pathLst>
              </a:custGeom>
              <a:solidFill>
                <a:srgbClr val="00ffff"/>
              </a:solidFill>
              <a:ln w="12600">
                <a:solidFill>
                  <a:srgbClr val="000000"/>
                </a:solidFill>
                <a:miter/>
              </a:ln>
            </p:spPr>
            <p:style>
              <a:lnRef idx="0"/>
              <a:fillRef idx="0"/>
              <a:effectRef idx="0"/>
              <a:fontRef idx="minor"/>
            </p:style>
            <p:txBody>
              <a:bodyPr wrap="none" lIns="90000" rIns="90000" tIns="-3600" bIns="-3600" anchor="ctr">
                <a:noAutofit/>
              </a:bodyPr>
              <a:p>
                <a:endParaRPr b="0" lang="en-US" sz="2400" strike="noStrike" u="none">
                  <a:solidFill>
                    <a:srgbClr val="000000"/>
                  </a:solidFill>
                  <a:effectLst/>
                  <a:uFillTx/>
                  <a:latin typeface="Times New Roman"/>
                </a:endParaRPr>
              </a:p>
            </p:txBody>
          </p:sp>
        </p:grpSp>
      </p:grpSp>
      <p:sp>
        <p:nvSpPr>
          <p:cNvPr id="1734" name=""/>
          <p:cNvSpPr/>
          <p:nvPr/>
        </p:nvSpPr>
        <p:spPr>
          <a:xfrm>
            <a:off x="1374840" y="1565280"/>
            <a:ext cx="2898720" cy="4670280"/>
          </a:xfrm>
          <a:custGeom>
            <a:avLst/>
            <a:gdLst/>
            <a:ahLst/>
            <a:rect l="l" t="t" r="r" b="b"/>
            <a:pathLst>
              <a:path w="1936" h="3168">
                <a:moveTo>
                  <a:pt x="244" y="155"/>
                </a:moveTo>
                <a:lnTo>
                  <a:pt x="244" y="116"/>
                </a:lnTo>
                <a:lnTo>
                  <a:pt x="259" y="89"/>
                </a:lnTo>
                <a:lnTo>
                  <a:pt x="294" y="89"/>
                </a:lnTo>
                <a:lnTo>
                  <a:pt x="303" y="66"/>
                </a:lnTo>
                <a:lnTo>
                  <a:pt x="342" y="64"/>
                </a:lnTo>
                <a:lnTo>
                  <a:pt x="364" y="44"/>
                </a:lnTo>
                <a:lnTo>
                  <a:pt x="385" y="42"/>
                </a:lnTo>
                <a:lnTo>
                  <a:pt x="393" y="22"/>
                </a:lnTo>
                <a:lnTo>
                  <a:pt x="400" y="17"/>
                </a:lnTo>
                <a:lnTo>
                  <a:pt x="412" y="0"/>
                </a:lnTo>
                <a:lnTo>
                  <a:pt x="436" y="17"/>
                </a:lnTo>
                <a:lnTo>
                  <a:pt x="404" y="47"/>
                </a:lnTo>
                <a:lnTo>
                  <a:pt x="415" y="78"/>
                </a:lnTo>
                <a:lnTo>
                  <a:pt x="395" y="111"/>
                </a:lnTo>
                <a:lnTo>
                  <a:pt x="400" y="136"/>
                </a:lnTo>
                <a:lnTo>
                  <a:pt x="402" y="158"/>
                </a:lnTo>
                <a:lnTo>
                  <a:pt x="415" y="161"/>
                </a:lnTo>
                <a:lnTo>
                  <a:pt x="430" y="147"/>
                </a:lnTo>
                <a:lnTo>
                  <a:pt x="430" y="125"/>
                </a:lnTo>
                <a:lnTo>
                  <a:pt x="417" y="108"/>
                </a:lnTo>
                <a:lnTo>
                  <a:pt x="417" y="72"/>
                </a:lnTo>
                <a:lnTo>
                  <a:pt x="440" y="50"/>
                </a:lnTo>
                <a:lnTo>
                  <a:pt x="463" y="50"/>
                </a:lnTo>
                <a:lnTo>
                  <a:pt x="471" y="17"/>
                </a:lnTo>
                <a:lnTo>
                  <a:pt x="492" y="17"/>
                </a:lnTo>
                <a:lnTo>
                  <a:pt x="501" y="39"/>
                </a:lnTo>
                <a:lnTo>
                  <a:pt x="518" y="39"/>
                </a:lnTo>
                <a:lnTo>
                  <a:pt x="545" y="47"/>
                </a:lnTo>
                <a:lnTo>
                  <a:pt x="559" y="83"/>
                </a:lnTo>
                <a:lnTo>
                  <a:pt x="588" y="72"/>
                </a:lnTo>
                <a:lnTo>
                  <a:pt x="641" y="72"/>
                </a:lnTo>
                <a:lnTo>
                  <a:pt x="656" y="83"/>
                </a:lnTo>
                <a:lnTo>
                  <a:pt x="696" y="86"/>
                </a:lnTo>
                <a:lnTo>
                  <a:pt x="727" y="58"/>
                </a:lnTo>
                <a:lnTo>
                  <a:pt x="798" y="55"/>
                </a:lnTo>
                <a:lnTo>
                  <a:pt x="774" y="78"/>
                </a:lnTo>
                <a:lnTo>
                  <a:pt x="793" y="100"/>
                </a:lnTo>
                <a:lnTo>
                  <a:pt x="820" y="105"/>
                </a:lnTo>
                <a:lnTo>
                  <a:pt x="852" y="125"/>
                </a:lnTo>
                <a:lnTo>
                  <a:pt x="856" y="163"/>
                </a:lnTo>
                <a:lnTo>
                  <a:pt x="886" y="161"/>
                </a:lnTo>
                <a:lnTo>
                  <a:pt x="912" y="169"/>
                </a:lnTo>
                <a:lnTo>
                  <a:pt x="951" y="216"/>
                </a:lnTo>
                <a:lnTo>
                  <a:pt x="955" y="241"/>
                </a:lnTo>
                <a:lnTo>
                  <a:pt x="975" y="241"/>
                </a:lnTo>
                <a:lnTo>
                  <a:pt x="1002" y="269"/>
                </a:lnTo>
                <a:lnTo>
                  <a:pt x="1005" y="299"/>
                </a:lnTo>
                <a:lnTo>
                  <a:pt x="1030" y="285"/>
                </a:lnTo>
                <a:lnTo>
                  <a:pt x="1051" y="299"/>
                </a:lnTo>
                <a:lnTo>
                  <a:pt x="1066" y="288"/>
                </a:lnTo>
                <a:lnTo>
                  <a:pt x="1119" y="288"/>
                </a:lnTo>
                <a:lnTo>
                  <a:pt x="1168" y="313"/>
                </a:lnTo>
                <a:lnTo>
                  <a:pt x="1198" y="327"/>
                </a:lnTo>
                <a:lnTo>
                  <a:pt x="1249" y="371"/>
                </a:lnTo>
                <a:lnTo>
                  <a:pt x="1276" y="432"/>
                </a:lnTo>
                <a:lnTo>
                  <a:pt x="1286" y="493"/>
                </a:lnTo>
                <a:lnTo>
                  <a:pt x="1312" y="496"/>
                </a:lnTo>
                <a:lnTo>
                  <a:pt x="1309" y="523"/>
                </a:lnTo>
                <a:lnTo>
                  <a:pt x="1267" y="579"/>
                </a:lnTo>
                <a:lnTo>
                  <a:pt x="1253" y="604"/>
                </a:lnTo>
                <a:lnTo>
                  <a:pt x="1256" y="631"/>
                </a:lnTo>
                <a:lnTo>
                  <a:pt x="1274" y="626"/>
                </a:lnTo>
                <a:lnTo>
                  <a:pt x="1278" y="651"/>
                </a:lnTo>
                <a:lnTo>
                  <a:pt x="1243" y="667"/>
                </a:lnTo>
                <a:lnTo>
                  <a:pt x="1284" y="664"/>
                </a:lnTo>
                <a:lnTo>
                  <a:pt x="1332" y="667"/>
                </a:lnTo>
                <a:lnTo>
                  <a:pt x="1339" y="700"/>
                </a:lnTo>
                <a:lnTo>
                  <a:pt x="1356" y="656"/>
                </a:lnTo>
                <a:lnTo>
                  <a:pt x="1380" y="653"/>
                </a:lnTo>
                <a:lnTo>
                  <a:pt x="1398" y="615"/>
                </a:lnTo>
                <a:lnTo>
                  <a:pt x="1469" y="642"/>
                </a:lnTo>
                <a:lnTo>
                  <a:pt x="1512" y="664"/>
                </a:lnTo>
                <a:lnTo>
                  <a:pt x="1541" y="695"/>
                </a:lnTo>
                <a:lnTo>
                  <a:pt x="1555" y="728"/>
                </a:lnTo>
                <a:lnTo>
                  <a:pt x="1580" y="717"/>
                </a:lnTo>
                <a:lnTo>
                  <a:pt x="1669" y="759"/>
                </a:lnTo>
                <a:lnTo>
                  <a:pt x="1723" y="759"/>
                </a:lnTo>
                <a:lnTo>
                  <a:pt x="1768" y="792"/>
                </a:lnTo>
                <a:lnTo>
                  <a:pt x="1821" y="855"/>
                </a:lnTo>
                <a:lnTo>
                  <a:pt x="1879" y="900"/>
                </a:lnTo>
                <a:lnTo>
                  <a:pt x="1919" y="900"/>
                </a:lnTo>
                <a:lnTo>
                  <a:pt x="1935" y="966"/>
                </a:lnTo>
                <a:lnTo>
                  <a:pt x="1925" y="1033"/>
                </a:lnTo>
                <a:lnTo>
                  <a:pt x="1915" y="1074"/>
                </a:lnTo>
                <a:lnTo>
                  <a:pt x="1879" y="1110"/>
                </a:lnTo>
                <a:lnTo>
                  <a:pt x="1843" y="1138"/>
                </a:lnTo>
                <a:lnTo>
                  <a:pt x="1821" y="1165"/>
                </a:lnTo>
                <a:lnTo>
                  <a:pt x="1797" y="1201"/>
                </a:lnTo>
                <a:lnTo>
                  <a:pt x="1773" y="1240"/>
                </a:lnTo>
                <a:lnTo>
                  <a:pt x="1740" y="1249"/>
                </a:lnTo>
                <a:lnTo>
                  <a:pt x="1726" y="1356"/>
                </a:lnTo>
                <a:lnTo>
                  <a:pt x="1717" y="1456"/>
                </a:lnTo>
                <a:lnTo>
                  <a:pt x="1694" y="1484"/>
                </a:lnTo>
                <a:lnTo>
                  <a:pt x="1683" y="1517"/>
                </a:lnTo>
                <a:lnTo>
                  <a:pt x="1669" y="1564"/>
                </a:lnTo>
                <a:lnTo>
                  <a:pt x="1641" y="1600"/>
                </a:lnTo>
                <a:lnTo>
                  <a:pt x="1616" y="1650"/>
                </a:lnTo>
                <a:lnTo>
                  <a:pt x="1570" y="1686"/>
                </a:lnTo>
                <a:lnTo>
                  <a:pt x="1512" y="1672"/>
                </a:lnTo>
                <a:lnTo>
                  <a:pt x="1446" y="1697"/>
                </a:lnTo>
                <a:lnTo>
                  <a:pt x="1392" y="1725"/>
                </a:lnTo>
                <a:lnTo>
                  <a:pt x="1347" y="1755"/>
                </a:lnTo>
                <a:lnTo>
                  <a:pt x="1324" y="1777"/>
                </a:lnTo>
                <a:lnTo>
                  <a:pt x="1312" y="1799"/>
                </a:lnTo>
                <a:lnTo>
                  <a:pt x="1304" y="1910"/>
                </a:lnTo>
                <a:lnTo>
                  <a:pt x="1289" y="1921"/>
                </a:lnTo>
                <a:lnTo>
                  <a:pt x="1258" y="1954"/>
                </a:lnTo>
                <a:lnTo>
                  <a:pt x="1235" y="2004"/>
                </a:lnTo>
                <a:lnTo>
                  <a:pt x="1207" y="2054"/>
                </a:lnTo>
                <a:lnTo>
                  <a:pt x="1164" y="2082"/>
                </a:lnTo>
                <a:lnTo>
                  <a:pt x="1139" y="2121"/>
                </a:lnTo>
                <a:lnTo>
                  <a:pt x="1112" y="2137"/>
                </a:lnTo>
                <a:lnTo>
                  <a:pt x="1104" y="2179"/>
                </a:lnTo>
                <a:lnTo>
                  <a:pt x="1064" y="2206"/>
                </a:lnTo>
                <a:lnTo>
                  <a:pt x="1002" y="2193"/>
                </a:lnTo>
                <a:lnTo>
                  <a:pt x="963" y="2181"/>
                </a:lnTo>
                <a:lnTo>
                  <a:pt x="942" y="2151"/>
                </a:lnTo>
                <a:lnTo>
                  <a:pt x="932" y="2181"/>
                </a:lnTo>
                <a:lnTo>
                  <a:pt x="993" y="2220"/>
                </a:lnTo>
                <a:lnTo>
                  <a:pt x="998" y="2256"/>
                </a:lnTo>
                <a:lnTo>
                  <a:pt x="995" y="2303"/>
                </a:lnTo>
                <a:lnTo>
                  <a:pt x="970" y="2331"/>
                </a:lnTo>
                <a:lnTo>
                  <a:pt x="963" y="2359"/>
                </a:lnTo>
                <a:lnTo>
                  <a:pt x="919" y="2381"/>
                </a:lnTo>
                <a:lnTo>
                  <a:pt x="844" y="2386"/>
                </a:lnTo>
                <a:lnTo>
                  <a:pt x="822" y="2397"/>
                </a:lnTo>
                <a:lnTo>
                  <a:pt x="817" y="2428"/>
                </a:lnTo>
                <a:lnTo>
                  <a:pt x="810" y="2453"/>
                </a:lnTo>
                <a:lnTo>
                  <a:pt x="820" y="2469"/>
                </a:lnTo>
                <a:lnTo>
                  <a:pt x="802" y="2497"/>
                </a:lnTo>
                <a:lnTo>
                  <a:pt x="757" y="2486"/>
                </a:lnTo>
                <a:lnTo>
                  <a:pt x="727" y="2475"/>
                </a:lnTo>
                <a:lnTo>
                  <a:pt x="730" y="2505"/>
                </a:lnTo>
                <a:lnTo>
                  <a:pt x="734" y="2525"/>
                </a:lnTo>
                <a:lnTo>
                  <a:pt x="748" y="2566"/>
                </a:lnTo>
                <a:lnTo>
                  <a:pt x="759" y="2547"/>
                </a:lnTo>
                <a:lnTo>
                  <a:pt x="778" y="2547"/>
                </a:lnTo>
                <a:lnTo>
                  <a:pt x="774" y="2577"/>
                </a:lnTo>
                <a:lnTo>
                  <a:pt x="751" y="2583"/>
                </a:lnTo>
                <a:lnTo>
                  <a:pt x="734" y="2613"/>
                </a:lnTo>
                <a:lnTo>
                  <a:pt x="730" y="2655"/>
                </a:lnTo>
                <a:lnTo>
                  <a:pt x="727" y="2685"/>
                </a:lnTo>
                <a:lnTo>
                  <a:pt x="715" y="2674"/>
                </a:lnTo>
                <a:lnTo>
                  <a:pt x="699" y="2688"/>
                </a:lnTo>
                <a:lnTo>
                  <a:pt x="679" y="2688"/>
                </a:lnTo>
                <a:lnTo>
                  <a:pt x="659" y="2741"/>
                </a:lnTo>
                <a:lnTo>
                  <a:pt x="668" y="2749"/>
                </a:lnTo>
                <a:lnTo>
                  <a:pt x="699" y="2777"/>
                </a:lnTo>
                <a:lnTo>
                  <a:pt x="727" y="2785"/>
                </a:lnTo>
                <a:lnTo>
                  <a:pt x="724" y="2824"/>
                </a:lnTo>
                <a:lnTo>
                  <a:pt x="686" y="2871"/>
                </a:lnTo>
                <a:lnTo>
                  <a:pt x="686" y="2890"/>
                </a:lnTo>
                <a:lnTo>
                  <a:pt x="673" y="2926"/>
                </a:lnTo>
                <a:lnTo>
                  <a:pt x="656" y="2915"/>
                </a:lnTo>
                <a:lnTo>
                  <a:pt x="656" y="2929"/>
                </a:lnTo>
                <a:lnTo>
                  <a:pt x="651" y="2943"/>
                </a:lnTo>
                <a:lnTo>
                  <a:pt x="651" y="2954"/>
                </a:lnTo>
                <a:lnTo>
                  <a:pt x="651" y="2970"/>
                </a:lnTo>
                <a:lnTo>
                  <a:pt x="651" y="2987"/>
                </a:lnTo>
                <a:lnTo>
                  <a:pt x="652" y="3042"/>
                </a:lnTo>
                <a:lnTo>
                  <a:pt x="686" y="3051"/>
                </a:lnTo>
                <a:lnTo>
                  <a:pt x="688" y="3081"/>
                </a:lnTo>
                <a:lnTo>
                  <a:pt x="707" y="3103"/>
                </a:lnTo>
                <a:lnTo>
                  <a:pt x="734" y="3123"/>
                </a:lnTo>
                <a:lnTo>
                  <a:pt x="751" y="3139"/>
                </a:lnTo>
                <a:lnTo>
                  <a:pt x="727" y="3167"/>
                </a:lnTo>
                <a:lnTo>
                  <a:pt x="679" y="3167"/>
                </a:lnTo>
                <a:lnTo>
                  <a:pt x="632" y="3148"/>
                </a:lnTo>
                <a:lnTo>
                  <a:pt x="596" y="3112"/>
                </a:lnTo>
                <a:lnTo>
                  <a:pt x="570" y="3120"/>
                </a:lnTo>
                <a:lnTo>
                  <a:pt x="554" y="3084"/>
                </a:lnTo>
                <a:lnTo>
                  <a:pt x="542" y="3051"/>
                </a:lnTo>
                <a:lnTo>
                  <a:pt x="549" y="3023"/>
                </a:lnTo>
                <a:lnTo>
                  <a:pt x="527" y="2990"/>
                </a:lnTo>
                <a:lnTo>
                  <a:pt x="492" y="2959"/>
                </a:lnTo>
                <a:lnTo>
                  <a:pt x="476" y="2923"/>
                </a:lnTo>
                <a:lnTo>
                  <a:pt x="479" y="2907"/>
                </a:lnTo>
                <a:lnTo>
                  <a:pt x="463" y="2868"/>
                </a:lnTo>
                <a:lnTo>
                  <a:pt x="463" y="2832"/>
                </a:lnTo>
                <a:lnTo>
                  <a:pt x="483" y="2810"/>
                </a:lnTo>
                <a:lnTo>
                  <a:pt x="499" y="2793"/>
                </a:lnTo>
                <a:lnTo>
                  <a:pt x="479" y="2782"/>
                </a:lnTo>
                <a:lnTo>
                  <a:pt x="452" y="2785"/>
                </a:lnTo>
                <a:lnTo>
                  <a:pt x="452" y="2743"/>
                </a:lnTo>
                <a:lnTo>
                  <a:pt x="483" y="2741"/>
                </a:lnTo>
                <a:lnTo>
                  <a:pt x="499" y="2699"/>
                </a:lnTo>
                <a:lnTo>
                  <a:pt x="514" y="2685"/>
                </a:lnTo>
                <a:lnTo>
                  <a:pt x="499" y="2663"/>
                </a:lnTo>
                <a:lnTo>
                  <a:pt x="499" y="2586"/>
                </a:lnTo>
                <a:lnTo>
                  <a:pt x="499" y="2555"/>
                </a:lnTo>
                <a:lnTo>
                  <a:pt x="480" y="2541"/>
                </a:lnTo>
                <a:lnTo>
                  <a:pt x="471" y="2552"/>
                </a:lnTo>
                <a:lnTo>
                  <a:pt x="479" y="2569"/>
                </a:lnTo>
                <a:lnTo>
                  <a:pt x="471" y="2580"/>
                </a:lnTo>
                <a:lnTo>
                  <a:pt x="476" y="2588"/>
                </a:lnTo>
                <a:lnTo>
                  <a:pt x="473" y="2619"/>
                </a:lnTo>
                <a:lnTo>
                  <a:pt x="456" y="2622"/>
                </a:lnTo>
                <a:lnTo>
                  <a:pt x="452" y="2464"/>
                </a:lnTo>
                <a:lnTo>
                  <a:pt x="460" y="2431"/>
                </a:lnTo>
                <a:lnTo>
                  <a:pt x="452" y="2400"/>
                </a:lnTo>
                <a:lnTo>
                  <a:pt x="436" y="2339"/>
                </a:lnTo>
                <a:lnTo>
                  <a:pt x="445" y="2325"/>
                </a:lnTo>
                <a:lnTo>
                  <a:pt x="476" y="2195"/>
                </a:lnTo>
                <a:lnTo>
                  <a:pt x="483" y="2137"/>
                </a:lnTo>
                <a:lnTo>
                  <a:pt x="479" y="2101"/>
                </a:lnTo>
                <a:lnTo>
                  <a:pt x="471" y="2057"/>
                </a:lnTo>
                <a:lnTo>
                  <a:pt x="471" y="2004"/>
                </a:lnTo>
                <a:lnTo>
                  <a:pt x="476" y="1982"/>
                </a:lnTo>
                <a:lnTo>
                  <a:pt x="463" y="1946"/>
                </a:lnTo>
                <a:lnTo>
                  <a:pt x="479" y="1918"/>
                </a:lnTo>
                <a:lnTo>
                  <a:pt x="479" y="1852"/>
                </a:lnTo>
                <a:lnTo>
                  <a:pt x="486" y="1775"/>
                </a:lnTo>
                <a:lnTo>
                  <a:pt x="495" y="1755"/>
                </a:lnTo>
                <a:lnTo>
                  <a:pt x="480" y="1736"/>
                </a:lnTo>
                <a:lnTo>
                  <a:pt x="486" y="1658"/>
                </a:lnTo>
                <a:lnTo>
                  <a:pt x="488" y="1545"/>
                </a:lnTo>
                <a:lnTo>
                  <a:pt x="471" y="1437"/>
                </a:lnTo>
                <a:lnTo>
                  <a:pt x="395" y="1370"/>
                </a:lnTo>
                <a:lnTo>
                  <a:pt x="276" y="1321"/>
                </a:lnTo>
                <a:lnTo>
                  <a:pt x="217" y="1262"/>
                </a:lnTo>
                <a:lnTo>
                  <a:pt x="227" y="1240"/>
                </a:lnTo>
                <a:lnTo>
                  <a:pt x="161" y="1138"/>
                </a:lnTo>
                <a:lnTo>
                  <a:pt x="160" y="1105"/>
                </a:lnTo>
                <a:lnTo>
                  <a:pt x="139" y="1091"/>
                </a:lnTo>
                <a:lnTo>
                  <a:pt x="118" y="1041"/>
                </a:lnTo>
                <a:lnTo>
                  <a:pt x="101" y="1005"/>
                </a:lnTo>
                <a:lnTo>
                  <a:pt x="81" y="988"/>
                </a:lnTo>
                <a:lnTo>
                  <a:pt x="70" y="961"/>
                </a:lnTo>
                <a:lnTo>
                  <a:pt x="45" y="936"/>
                </a:lnTo>
                <a:lnTo>
                  <a:pt x="3" y="916"/>
                </a:lnTo>
                <a:lnTo>
                  <a:pt x="20" y="900"/>
                </a:lnTo>
                <a:lnTo>
                  <a:pt x="0" y="866"/>
                </a:lnTo>
                <a:lnTo>
                  <a:pt x="3" y="828"/>
                </a:lnTo>
                <a:lnTo>
                  <a:pt x="55" y="770"/>
                </a:lnTo>
                <a:lnTo>
                  <a:pt x="53" y="725"/>
                </a:lnTo>
                <a:lnTo>
                  <a:pt x="40" y="753"/>
                </a:lnTo>
                <a:lnTo>
                  <a:pt x="15" y="742"/>
                </a:lnTo>
                <a:lnTo>
                  <a:pt x="20" y="681"/>
                </a:lnTo>
                <a:lnTo>
                  <a:pt x="32" y="659"/>
                </a:lnTo>
                <a:lnTo>
                  <a:pt x="38" y="634"/>
                </a:lnTo>
                <a:lnTo>
                  <a:pt x="45" y="592"/>
                </a:lnTo>
                <a:lnTo>
                  <a:pt x="93" y="562"/>
                </a:lnTo>
                <a:lnTo>
                  <a:pt x="93" y="540"/>
                </a:lnTo>
                <a:lnTo>
                  <a:pt x="106" y="537"/>
                </a:lnTo>
                <a:lnTo>
                  <a:pt x="113" y="496"/>
                </a:lnTo>
                <a:lnTo>
                  <a:pt x="141" y="490"/>
                </a:lnTo>
                <a:lnTo>
                  <a:pt x="176" y="432"/>
                </a:lnTo>
                <a:lnTo>
                  <a:pt x="160" y="426"/>
                </a:lnTo>
                <a:lnTo>
                  <a:pt x="157" y="382"/>
                </a:lnTo>
                <a:lnTo>
                  <a:pt x="164" y="313"/>
                </a:lnTo>
                <a:lnTo>
                  <a:pt x="200" y="238"/>
                </a:lnTo>
                <a:lnTo>
                  <a:pt x="203" y="197"/>
                </a:lnTo>
                <a:lnTo>
                  <a:pt x="244" y="155"/>
                </a:lnTo>
              </a:path>
            </a:pathLst>
          </a:custGeom>
          <a:noFill/>
          <a:ln cap="rnd" w="12600">
            <a:solidFill>
              <a:srgbClr val="99ccff"/>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735" name=""/>
          <p:cNvSpPr/>
          <p:nvPr/>
        </p:nvSpPr>
        <p:spPr>
          <a:xfrm>
            <a:off x="2589120" y="1647720"/>
            <a:ext cx="66600" cy="50760"/>
          </a:xfrm>
          <a:custGeom>
            <a:avLst/>
            <a:gdLst/>
            <a:ahLst/>
            <a:rect l="l" t="t" r="r" b="b"/>
            <a:pathLst>
              <a:path w="44" h="35">
                <a:moveTo>
                  <a:pt x="40" y="0"/>
                </a:moveTo>
                <a:lnTo>
                  <a:pt x="36" y="0"/>
                </a:lnTo>
                <a:lnTo>
                  <a:pt x="30" y="0"/>
                </a:lnTo>
                <a:lnTo>
                  <a:pt x="26" y="0"/>
                </a:lnTo>
                <a:lnTo>
                  <a:pt x="22" y="0"/>
                </a:lnTo>
                <a:lnTo>
                  <a:pt x="16" y="2"/>
                </a:lnTo>
                <a:lnTo>
                  <a:pt x="11" y="2"/>
                </a:lnTo>
                <a:lnTo>
                  <a:pt x="7" y="2"/>
                </a:lnTo>
                <a:lnTo>
                  <a:pt x="7" y="8"/>
                </a:lnTo>
                <a:lnTo>
                  <a:pt x="11" y="10"/>
                </a:lnTo>
                <a:lnTo>
                  <a:pt x="14" y="16"/>
                </a:lnTo>
                <a:lnTo>
                  <a:pt x="14" y="21"/>
                </a:lnTo>
                <a:lnTo>
                  <a:pt x="11" y="26"/>
                </a:lnTo>
                <a:lnTo>
                  <a:pt x="7" y="29"/>
                </a:lnTo>
                <a:lnTo>
                  <a:pt x="2" y="29"/>
                </a:lnTo>
                <a:lnTo>
                  <a:pt x="0" y="34"/>
                </a:lnTo>
                <a:lnTo>
                  <a:pt x="4" y="34"/>
                </a:lnTo>
                <a:lnTo>
                  <a:pt x="9" y="34"/>
                </a:lnTo>
                <a:lnTo>
                  <a:pt x="14" y="34"/>
                </a:lnTo>
                <a:lnTo>
                  <a:pt x="18" y="34"/>
                </a:lnTo>
                <a:lnTo>
                  <a:pt x="23" y="34"/>
                </a:lnTo>
                <a:lnTo>
                  <a:pt x="29" y="34"/>
                </a:lnTo>
                <a:lnTo>
                  <a:pt x="33" y="34"/>
                </a:lnTo>
                <a:lnTo>
                  <a:pt x="38" y="34"/>
                </a:lnTo>
                <a:lnTo>
                  <a:pt x="40" y="29"/>
                </a:lnTo>
                <a:lnTo>
                  <a:pt x="40" y="24"/>
                </a:lnTo>
                <a:lnTo>
                  <a:pt x="43" y="18"/>
                </a:lnTo>
                <a:lnTo>
                  <a:pt x="40" y="13"/>
                </a:lnTo>
                <a:lnTo>
                  <a:pt x="38" y="8"/>
                </a:lnTo>
                <a:lnTo>
                  <a:pt x="36" y="2"/>
                </a:lnTo>
                <a:lnTo>
                  <a:pt x="40" y="0"/>
                </a:lnTo>
              </a:path>
            </a:pathLst>
          </a:custGeom>
          <a:solidFill>
            <a:srgbClr val="00ffcc">
              <a:alpha val="50000"/>
            </a:srgbClr>
          </a:solidFill>
          <a:ln cap="rnd" w="12600">
            <a:solidFill>
              <a:srgbClr val="99ccff"/>
            </a:solidFill>
            <a:round/>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736" name=""/>
          <p:cNvSpPr/>
          <p:nvPr/>
        </p:nvSpPr>
        <p:spPr>
          <a:xfrm>
            <a:off x="1604880" y="1190520"/>
            <a:ext cx="122400" cy="69840"/>
          </a:xfrm>
          <a:custGeom>
            <a:avLst/>
            <a:gdLst/>
            <a:ahLst/>
            <a:rect l="l" t="t" r="r" b="b"/>
            <a:pathLst>
              <a:path w="82" h="47">
                <a:moveTo>
                  <a:pt x="78" y="8"/>
                </a:moveTo>
                <a:lnTo>
                  <a:pt x="74" y="8"/>
                </a:lnTo>
                <a:lnTo>
                  <a:pt x="69" y="6"/>
                </a:lnTo>
                <a:lnTo>
                  <a:pt x="63" y="6"/>
                </a:lnTo>
                <a:lnTo>
                  <a:pt x="60" y="6"/>
                </a:lnTo>
                <a:lnTo>
                  <a:pt x="54" y="3"/>
                </a:lnTo>
                <a:lnTo>
                  <a:pt x="49" y="0"/>
                </a:lnTo>
                <a:lnTo>
                  <a:pt x="45" y="0"/>
                </a:lnTo>
                <a:lnTo>
                  <a:pt x="40" y="0"/>
                </a:lnTo>
                <a:lnTo>
                  <a:pt x="35" y="0"/>
                </a:lnTo>
                <a:lnTo>
                  <a:pt x="31" y="0"/>
                </a:lnTo>
                <a:lnTo>
                  <a:pt x="26" y="0"/>
                </a:lnTo>
                <a:lnTo>
                  <a:pt x="20" y="0"/>
                </a:lnTo>
                <a:lnTo>
                  <a:pt x="17" y="0"/>
                </a:lnTo>
                <a:lnTo>
                  <a:pt x="12" y="0"/>
                </a:lnTo>
                <a:lnTo>
                  <a:pt x="6" y="3"/>
                </a:lnTo>
                <a:lnTo>
                  <a:pt x="3" y="3"/>
                </a:lnTo>
                <a:lnTo>
                  <a:pt x="0" y="8"/>
                </a:lnTo>
                <a:lnTo>
                  <a:pt x="0" y="14"/>
                </a:lnTo>
                <a:lnTo>
                  <a:pt x="4" y="16"/>
                </a:lnTo>
                <a:lnTo>
                  <a:pt x="10" y="19"/>
                </a:lnTo>
                <a:lnTo>
                  <a:pt x="13" y="22"/>
                </a:lnTo>
                <a:lnTo>
                  <a:pt x="19" y="24"/>
                </a:lnTo>
                <a:lnTo>
                  <a:pt x="20" y="30"/>
                </a:lnTo>
                <a:lnTo>
                  <a:pt x="24" y="35"/>
                </a:lnTo>
                <a:lnTo>
                  <a:pt x="28" y="35"/>
                </a:lnTo>
                <a:lnTo>
                  <a:pt x="31" y="40"/>
                </a:lnTo>
                <a:lnTo>
                  <a:pt x="35" y="43"/>
                </a:lnTo>
                <a:lnTo>
                  <a:pt x="40" y="46"/>
                </a:lnTo>
                <a:lnTo>
                  <a:pt x="42" y="40"/>
                </a:lnTo>
                <a:lnTo>
                  <a:pt x="47" y="38"/>
                </a:lnTo>
                <a:lnTo>
                  <a:pt x="53" y="32"/>
                </a:lnTo>
                <a:lnTo>
                  <a:pt x="56" y="30"/>
                </a:lnTo>
                <a:lnTo>
                  <a:pt x="63" y="30"/>
                </a:lnTo>
                <a:lnTo>
                  <a:pt x="69" y="27"/>
                </a:lnTo>
                <a:lnTo>
                  <a:pt x="74" y="27"/>
                </a:lnTo>
                <a:lnTo>
                  <a:pt x="78" y="27"/>
                </a:lnTo>
                <a:lnTo>
                  <a:pt x="81" y="22"/>
                </a:lnTo>
                <a:lnTo>
                  <a:pt x="78" y="14"/>
                </a:lnTo>
                <a:lnTo>
                  <a:pt x="76" y="8"/>
                </a:lnTo>
                <a:lnTo>
                  <a:pt x="70" y="8"/>
                </a:lnTo>
                <a:lnTo>
                  <a:pt x="67" y="6"/>
                </a:lnTo>
                <a:lnTo>
                  <a:pt x="61" y="3"/>
                </a:lnTo>
                <a:lnTo>
                  <a:pt x="56" y="3"/>
                </a:lnTo>
                <a:lnTo>
                  <a:pt x="54" y="6"/>
                </a:lnTo>
              </a:path>
            </a:pathLst>
          </a:custGeom>
          <a:solidFill>
            <a:srgbClr val="00ffcc">
              <a:alpha val="50000"/>
            </a:srgbClr>
          </a:solidFill>
          <a:ln cap="rnd" w="12600">
            <a:solidFill>
              <a:srgbClr val="99cc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1737" name=""/>
          <p:cNvSpPr/>
          <p:nvPr/>
        </p:nvSpPr>
        <p:spPr>
          <a:xfrm>
            <a:off x="1846440" y="1147680"/>
            <a:ext cx="261720" cy="60480"/>
          </a:xfrm>
          <a:custGeom>
            <a:avLst/>
            <a:gdLst/>
            <a:ahLst/>
            <a:rect l="l" t="t" r="r" b="b"/>
            <a:pathLst>
              <a:path w="175" h="41">
                <a:moveTo>
                  <a:pt x="174" y="0"/>
                </a:moveTo>
                <a:lnTo>
                  <a:pt x="170" y="0"/>
                </a:lnTo>
                <a:lnTo>
                  <a:pt x="164" y="0"/>
                </a:lnTo>
                <a:lnTo>
                  <a:pt x="160" y="0"/>
                </a:lnTo>
                <a:lnTo>
                  <a:pt x="155" y="0"/>
                </a:lnTo>
                <a:lnTo>
                  <a:pt x="148" y="0"/>
                </a:lnTo>
                <a:lnTo>
                  <a:pt x="142" y="0"/>
                </a:lnTo>
                <a:lnTo>
                  <a:pt x="138" y="0"/>
                </a:lnTo>
                <a:lnTo>
                  <a:pt x="134" y="0"/>
                </a:lnTo>
                <a:lnTo>
                  <a:pt x="128" y="0"/>
                </a:lnTo>
                <a:lnTo>
                  <a:pt x="124" y="0"/>
                </a:lnTo>
                <a:lnTo>
                  <a:pt x="120" y="0"/>
                </a:lnTo>
                <a:lnTo>
                  <a:pt x="113" y="0"/>
                </a:lnTo>
                <a:lnTo>
                  <a:pt x="110" y="0"/>
                </a:lnTo>
                <a:lnTo>
                  <a:pt x="105" y="0"/>
                </a:lnTo>
                <a:lnTo>
                  <a:pt x="99" y="0"/>
                </a:lnTo>
                <a:lnTo>
                  <a:pt x="95" y="0"/>
                </a:lnTo>
                <a:lnTo>
                  <a:pt x="91" y="0"/>
                </a:lnTo>
                <a:lnTo>
                  <a:pt x="85" y="0"/>
                </a:lnTo>
                <a:lnTo>
                  <a:pt x="81" y="3"/>
                </a:lnTo>
                <a:lnTo>
                  <a:pt x="77" y="3"/>
                </a:lnTo>
                <a:lnTo>
                  <a:pt x="70" y="3"/>
                </a:lnTo>
                <a:lnTo>
                  <a:pt x="63" y="3"/>
                </a:lnTo>
                <a:lnTo>
                  <a:pt x="60" y="5"/>
                </a:lnTo>
                <a:lnTo>
                  <a:pt x="54" y="8"/>
                </a:lnTo>
                <a:lnTo>
                  <a:pt x="49" y="11"/>
                </a:lnTo>
                <a:lnTo>
                  <a:pt x="46" y="11"/>
                </a:lnTo>
                <a:lnTo>
                  <a:pt x="40" y="11"/>
                </a:lnTo>
                <a:lnTo>
                  <a:pt x="35" y="11"/>
                </a:lnTo>
                <a:lnTo>
                  <a:pt x="31" y="11"/>
                </a:lnTo>
                <a:lnTo>
                  <a:pt x="24" y="11"/>
                </a:lnTo>
                <a:lnTo>
                  <a:pt x="19" y="11"/>
                </a:lnTo>
                <a:lnTo>
                  <a:pt x="13" y="11"/>
                </a:lnTo>
                <a:lnTo>
                  <a:pt x="10" y="11"/>
                </a:lnTo>
                <a:lnTo>
                  <a:pt x="4" y="13"/>
                </a:lnTo>
                <a:lnTo>
                  <a:pt x="0" y="19"/>
                </a:lnTo>
                <a:lnTo>
                  <a:pt x="0" y="24"/>
                </a:lnTo>
                <a:lnTo>
                  <a:pt x="4" y="29"/>
                </a:lnTo>
                <a:lnTo>
                  <a:pt x="10" y="32"/>
                </a:lnTo>
                <a:lnTo>
                  <a:pt x="13" y="32"/>
                </a:lnTo>
                <a:lnTo>
                  <a:pt x="21" y="32"/>
                </a:lnTo>
                <a:lnTo>
                  <a:pt x="26" y="32"/>
                </a:lnTo>
                <a:lnTo>
                  <a:pt x="31" y="32"/>
                </a:lnTo>
                <a:lnTo>
                  <a:pt x="38" y="27"/>
                </a:lnTo>
                <a:lnTo>
                  <a:pt x="42" y="27"/>
                </a:lnTo>
                <a:lnTo>
                  <a:pt x="47" y="24"/>
                </a:lnTo>
                <a:lnTo>
                  <a:pt x="53" y="24"/>
                </a:lnTo>
                <a:lnTo>
                  <a:pt x="56" y="27"/>
                </a:lnTo>
                <a:lnTo>
                  <a:pt x="62" y="27"/>
                </a:lnTo>
                <a:lnTo>
                  <a:pt x="67" y="29"/>
                </a:lnTo>
                <a:lnTo>
                  <a:pt x="70" y="27"/>
                </a:lnTo>
                <a:lnTo>
                  <a:pt x="77" y="24"/>
                </a:lnTo>
                <a:lnTo>
                  <a:pt x="81" y="24"/>
                </a:lnTo>
                <a:lnTo>
                  <a:pt x="85" y="24"/>
                </a:lnTo>
                <a:lnTo>
                  <a:pt x="92" y="24"/>
                </a:lnTo>
                <a:lnTo>
                  <a:pt x="98" y="24"/>
                </a:lnTo>
                <a:lnTo>
                  <a:pt x="99" y="29"/>
                </a:lnTo>
                <a:lnTo>
                  <a:pt x="103" y="35"/>
                </a:lnTo>
                <a:lnTo>
                  <a:pt x="106" y="37"/>
                </a:lnTo>
                <a:lnTo>
                  <a:pt x="112" y="40"/>
                </a:lnTo>
                <a:lnTo>
                  <a:pt x="117" y="40"/>
                </a:lnTo>
                <a:lnTo>
                  <a:pt x="120" y="40"/>
                </a:lnTo>
                <a:lnTo>
                  <a:pt x="124" y="35"/>
                </a:lnTo>
                <a:lnTo>
                  <a:pt x="128" y="32"/>
                </a:lnTo>
                <a:lnTo>
                  <a:pt x="128" y="27"/>
                </a:lnTo>
                <a:lnTo>
                  <a:pt x="134" y="21"/>
                </a:lnTo>
                <a:lnTo>
                  <a:pt x="138" y="19"/>
                </a:lnTo>
                <a:lnTo>
                  <a:pt x="145" y="19"/>
                </a:lnTo>
                <a:lnTo>
                  <a:pt x="149" y="16"/>
                </a:lnTo>
                <a:lnTo>
                  <a:pt x="155" y="19"/>
                </a:lnTo>
                <a:lnTo>
                  <a:pt x="160" y="19"/>
                </a:lnTo>
                <a:lnTo>
                  <a:pt x="164" y="19"/>
                </a:lnTo>
                <a:lnTo>
                  <a:pt x="170" y="19"/>
                </a:lnTo>
                <a:lnTo>
                  <a:pt x="171" y="13"/>
                </a:lnTo>
                <a:lnTo>
                  <a:pt x="174" y="8"/>
                </a:lnTo>
                <a:lnTo>
                  <a:pt x="174" y="3"/>
                </a:lnTo>
                <a:lnTo>
                  <a:pt x="174" y="0"/>
                </a:lnTo>
              </a:path>
            </a:pathLst>
          </a:custGeom>
          <a:solidFill>
            <a:srgbClr val="00ffcc">
              <a:alpha val="50000"/>
            </a:srgbClr>
          </a:solidFill>
          <a:ln cap="rnd" w="12600">
            <a:solidFill>
              <a:srgbClr val="99ccff"/>
            </a:solidFill>
            <a:round/>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1738" name=""/>
          <p:cNvSpPr/>
          <p:nvPr/>
        </p:nvSpPr>
        <p:spPr>
          <a:xfrm>
            <a:off x="2276640" y="1147680"/>
            <a:ext cx="87120" cy="25560"/>
          </a:xfrm>
          <a:custGeom>
            <a:avLst/>
            <a:gdLst/>
            <a:ahLst/>
            <a:rect l="l" t="t" r="r" b="b"/>
            <a:pathLst>
              <a:path w="58" h="17">
                <a:moveTo>
                  <a:pt x="57" y="3"/>
                </a:moveTo>
                <a:lnTo>
                  <a:pt x="50" y="3"/>
                </a:lnTo>
                <a:lnTo>
                  <a:pt x="45" y="3"/>
                </a:lnTo>
                <a:lnTo>
                  <a:pt x="40" y="3"/>
                </a:lnTo>
                <a:lnTo>
                  <a:pt x="36" y="3"/>
                </a:lnTo>
                <a:lnTo>
                  <a:pt x="31" y="0"/>
                </a:lnTo>
                <a:lnTo>
                  <a:pt x="25" y="0"/>
                </a:lnTo>
                <a:lnTo>
                  <a:pt x="21" y="0"/>
                </a:lnTo>
                <a:lnTo>
                  <a:pt x="17" y="3"/>
                </a:lnTo>
                <a:lnTo>
                  <a:pt x="11" y="3"/>
                </a:lnTo>
                <a:lnTo>
                  <a:pt x="7" y="3"/>
                </a:lnTo>
                <a:lnTo>
                  <a:pt x="3" y="5"/>
                </a:lnTo>
                <a:lnTo>
                  <a:pt x="0" y="11"/>
                </a:lnTo>
                <a:lnTo>
                  <a:pt x="4" y="13"/>
                </a:lnTo>
                <a:lnTo>
                  <a:pt x="10" y="13"/>
                </a:lnTo>
                <a:lnTo>
                  <a:pt x="14" y="16"/>
                </a:lnTo>
                <a:lnTo>
                  <a:pt x="18" y="13"/>
                </a:lnTo>
                <a:lnTo>
                  <a:pt x="24" y="13"/>
                </a:lnTo>
                <a:lnTo>
                  <a:pt x="29" y="13"/>
                </a:lnTo>
                <a:lnTo>
                  <a:pt x="33" y="16"/>
                </a:lnTo>
                <a:lnTo>
                  <a:pt x="38" y="16"/>
                </a:lnTo>
                <a:lnTo>
                  <a:pt x="43" y="16"/>
                </a:lnTo>
                <a:lnTo>
                  <a:pt x="47" y="13"/>
                </a:lnTo>
                <a:lnTo>
                  <a:pt x="53" y="13"/>
                </a:lnTo>
                <a:lnTo>
                  <a:pt x="57" y="8"/>
                </a:lnTo>
                <a:lnTo>
                  <a:pt x="54" y="3"/>
                </a:lnTo>
                <a:lnTo>
                  <a:pt x="57" y="3"/>
                </a:lnTo>
              </a:path>
            </a:pathLst>
          </a:custGeom>
          <a:solidFill>
            <a:srgbClr val="00ffcc">
              <a:alpha val="50000"/>
            </a:srgbClr>
          </a:solidFill>
          <a:ln cap="rnd" w="12600">
            <a:solidFill>
              <a:srgbClr val="99ccff"/>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1739" name=""/>
          <p:cNvSpPr/>
          <p:nvPr/>
        </p:nvSpPr>
        <p:spPr>
          <a:xfrm>
            <a:off x="2417760" y="1165320"/>
            <a:ext cx="9360" cy="12600"/>
          </a:xfrm>
          <a:prstGeom prst="ellipse">
            <a:avLst/>
          </a:prstGeom>
          <a:solidFill>
            <a:srgbClr val="00ffcc">
              <a:alpha val="50000"/>
            </a:srgbClr>
          </a:solidFill>
          <a:ln w="12600">
            <a:solidFill>
              <a:srgbClr val="99ccff"/>
            </a:solidFill>
            <a:miter/>
          </a:ln>
        </p:spPr>
        <p:style>
          <a:lnRef idx="0"/>
          <a:fillRef idx="0"/>
          <a:effectRef idx="0"/>
          <a:fontRef idx="minor"/>
        </p:style>
        <p:txBody>
          <a:bodyPr wrap="none" lIns="90000" rIns="90000" tIns="-37800" bIns="-37800" anchor="ctr">
            <a:noAutofit/>
          </a:bodyPr>
          <a:p>
            <a:endParaRPr b="0" lang="en-US" sz="2400" strike="noStrike" u="none">
              <a:solidFill>
                <a:srgbClr val="000000"/>
              </a:solidFill>
              <a:effectLst/>
              <a:uFillTx/>
              <a:latin typeface="Times New Roman"/>
            </a:endParaRPr>
          </a:p>
        </p:txBody>
      </p:sp>
      <p:sp>
        <p:nvSpPr>
          <p:cNvPr id="1740" name=""/>
          <p:cNvSpPr/>
          <p:nvPr/>
        </p:nvSpPr>
        <p:spPr>
          <a:xfrm>
            <a:off x="2533680" y="1189080"/>
            <a:ext cx="22320" cy="15840"/>
          </a:xfrm>
          <a:prstGeom prst="ellipse">
            <a:avLst/>
          </a:prstGeom>
          <a:solidFill>
            <a:srgbClr val="00ffcc">
              <a:alpha val="50000"/>
            </a:srgbClr>
          </a:solidFill>
          <a:ln w="12600">
            <a:solidFill>
              <a:srgbClr val="99ccff"/>
            </a:solidFill>
            <a:miter/>
          </a:ln>
        </p:spPr>
        <p:style>
          <a:lnRef idx="0"/>
          <a:fillRef idx="0"/>
          <a:effectRef idx="0"/>
          <a:fontRef idx="minor"/>
        </p:style>
        <p:txBody>
          <a:bodyPr wrap="none" lIns="90000" rIns="90000" tIns="-35280" bIns="-35280" anchor="ctr">
            <a:noAutofit/>
          </a:bodyPr>
          <a:p>
            <a:endParaRPr b="0" lang="en-US" sz="2400" strike="noStrike" u="none">
              <a:solidFill>
                <a:srgbClr val="000000"/>
              </a:solidFill>
              <a:effectLst/>
              <a:uFillTx/>
              <a:latin typeface="Times New Roman"/>
            </a:endParaRPr>
          </a:p>
        </p:txBody>
      </p:sp>
      <p:sp>
        <p:nvSpPr>
          <p:cNvPr id="1741" name=""/>
          <p:cNvSpPr/>
          <p:nvPr/>
        </p:nvSpPr>
        <p:spPr>
          <a:xfrm>
            <a:off x="2592360" y="1204920"/>
            <a:ext cx="17640" cy="12600"/>
          </a:xfrm>
          <a:prstGeom prst="ellipse">
            <a:avLst/>
          </a:prstGeom>
          <a:solidFill>
            <a:srgbClr val="00ffcc">
              <a:alpha val="50000"/>
            </a:srgbClr>
          </a:solidFill>
          <a:ln w="12600">
            <a:solidFill>
              <a:srgbClr val="99ccff"/>
            </a:solidFill>
            <a:miter/>
          </a:ln>
        </p:spPr>
        <p:style>
          <a:lnRef idx="0"/>
          <a:fillRef idx="0"/>
          <a:effectRef idx="0"/>
          <a:fontRef idx="minor"/>
        </p:style>
        <p:txBody>
          <a:bodyPr wrap="none" lIns="90000" rIns="90000" tIns="-37800" bIns="-37800" anchor="ctr">
            <a:noAutofit/>
          </a:bodyPr>
          <a:p>
            <a:endParaRPr b="0" lang="en-US" sz="2400" strike="noStrike" u="none">
              <a:solidFill>
                <a:srgbClr val="000000"/>
              </a:solidFill>
              <a:effectLst/>
              <a:uFillTx/>
              <a:latin typeface="Times New Roman"/>
            </a:endParaRPr>
          </a:p>
        </p:txBody>
      </p:sp>
      <p:sp>
        <p:nvSpPr>
          <p:cNvPr id="1742" name=""/>
          <p:cNvSpPr/>
          <p:nvPr/>
        </p:nvSpPr>
        <p:spPr>
          <a:xfrm>
            <a:off x="2595600" y="1260360"/>
            <a:ext cx="33480" cy="22320"/>
          </a:xfrm>
          <a:prstGeom prst="ellipse">
            <a:avLst/>
          </a:prstGeom>
          <a:solidFill>
            <a:srgbClr val="00ffcc">
              <a:alpha val="50000"/>
            </a:srgbClr>
          </a:solidFill>
          <a:ln w="12600">
            <a:solidFill>
              <a:srgbClr val="99ccff"/>
            </a:solidFill>
            <a:miter/>
          </a:ln>
        </p:spPr>
        <p:style>
          <a:lnRef idx="0"/>
          <a:fillRef idx="0"/>
          <a:effectRef idx="0"/>
          <a:fontRef idx="minor"/>
        </p:style>
        <p:txBody>
          <a:bodyPr wrap="none" lIns="90000" rIns="90000" tIns="-30960" bIns="-30960" anchor="ctr">
            <a:noAutofit/>
          </a:bodyPr>
          <a:p>
            <a:endParaRPr b="0" lang="en-US" sz="2400" strike="noStrike" u="none">
              <a:solidFill>
                <a:srgbClr val="000000"/>
              </a:solidFill>
              <a:effectLst/>
              <a:uFillTx/>
              <a:latin typeface="Times New Roman"/>
            </a:endParaRPr>
          </a:p>
        </p:txBody>
      </p:sp>
      <p:sp>
        <p:nvSpPr>
          <p:cNvPr id="1743" name=""/>
          <p:cNvSpPr/>
          <p:nvPr/>
        </p:nvSpPr>
        <p:spPr>
          <a:xfrm>
            <a:off x="2624040" y="1319040"/>
            <a:ext cx="11160" cy="19080"/>
          </a:xfrm>
          <a:prstGeom prst="ellipse">
            <a:avLst/>
          </a:prstGeom>
          <a:solidFill>
            <a:srgbClr val="00ffcc">
              <a:alpha val="50000"/>
            </a:srgbClr>
          </a:solidFill>
          <a:ln w="12600">
            <a:solidFill>
              <a:srgbClr val="99ccff"/>
            </a:solidFill>
            <a:miter/>
          </a:ln>
        </p:spPr>
        <p:style>
          <a:lnRef idx="0"/>
          <a:fillRef idx="0"/>
          <a:effectRef idx="0"/>
          <a:fontRef idx="minor"/>
        </p:style>
        <p:txBody>
          <a:bodyPr wrap="none" lIns="90000" rIns="90000" tIns="-32760" bIns="-32760" anchor="ctr">
            <a:noAutofit/>
          </a:bodyPr>
          <a:p>
            <a:endParaRPr b="0" lang="en-US" sz="2400" strike="noStrike" u="none">
              <a:solidFill>
                <a:srgbClr val="000000"/>
              </a:solidFill>
              <a:effectLst/>
              <a:uFillTx/>
              <a:latin typeface="Times New Roman"/>
            </a:endParaRPr>
          </a:p>
        </p:txBody>
      </p:sp>
      <p:sp>
        <p:nvSpPr>
          <p:cNvPr id="1744" name=""/>
          <p:cNvSpPr/>
          <p:nvPr/>
        </p:nvSpPr>
        <p:spPr>
          <a:xfrm>
            <a:off x="2635200" y="1378080"/>
            <a:ext cx="14400" cy="23760"/>
          </a:xfrm>
          <a:prstGeom prst="ellipse">
            <a:avLst/>
          </a:prstGeom>
          <a:solidFill>
            <a:srgbClr val="00ffcc">
              <a:alpha val="50000"/>
            </a:srgbClr>
          </a:solidFill>
          <a:ln w="12600">
            <a:solidFill>
              <a:srgbClr val="99ccff"/>
            </a:solidFill>
            <a:miter/>
          </a:ln>
        </p:spPr>
        <p:style>
          <a:lnRef idx="0"/>
          <a:fillRef idx="0"/>
          <a:effectRef idx="0"/>
          <a:fontRef idx="minor"/>
        </p:style>
        <p:txBody>
          <a:bodyPr wrap="none" lIns="90000" rIns="90000" tIns="-29520" bIns="-29520" anchor="ctr">
            <a:noAutofit/>
          </a:bodyPr>
          <a:p>
            <a:endParaRPr b="0" lang="en-US" sz="2400" strike="noStrike" u="none">
              <a:solidFill>
                <a:srgbClr val="000000"/>
              </a:solidFill>
              <a:effectLst/>
              <a:uFillTx/>
              <a:latin typeface="Times New Roman"/>
            </a:endParaRPr>
          </a:p>
        </p:txBody>
      </p:sp>
      <p:sp>
        <p:nvSpPr>
          <p:cNvPr id="1745" name=""/>
          <p:cNvSpPr/>
          <p:nvPr/>
        </p:nvSpPr>
        <p:spPr>
          <a:xfrm>
            <a:off x="2649600" y="1432080"/>
            <a:ext cx="11160" cy="15840"/>
          </a:xfrm>
          <a:prstGeom prst="ellipse">
            <a:avLst/>
          </a:prstGeom>
          <a:solidFill>
            <a:srgbClr val="00ffcc">
              <a:alpha val="50000"/>
            </a:srgbClr>
          </a:solidFill>
          <a:ln w="12600">
            <a:solidFill>
              <a:srgbClr val="99ccff"/>
            </a:solidFill>
            <a:miter/>
          </a:ln>
        </p:spPr>
        <p:style>
          <a:lnRef idx="0"/>
          <a:fillRef idx="0"/>
          <a:effectRef idx="0"/>
          <a:fontRef idx="minor"/>
        </p:style>
        <p:txBody>
          <a:bodyPr wrap="none" lIns="90000" rIns="90000" tIns="-35280" bIns="-35280" anchor="ctr">
            <a:noAutofit/>
          </a:bodyPr>
          <a:p>
            <a:endParaRPr b="0" lang="en-US" sz="2400" strike="noStrike" u="none">
              <a:solidFill>
                <a:srgbClr val="000000"/>
              </a:solidFill>
              <a:effectLst/>
              <a:uFillTx/>
              <a:latin typeface="Times New Roman"/>
            </a:endParaRPr>
          </a:p>
        </p:txBody>
      </p:sp>
      <p:sp>
        <p:nvSpPr>
          <p:cNvPr id="1746" name=""/>
          <p:cNvSpPr/>
          <p:nvPr/>
        </p:nvSpPr>
        <p:spPr>
          <a:xfrm>
            <a:off x="2595600" y="1558800"/>
            <a:ext cx="17280" cy="14400"/>
          </a:xfrm>
          <a:prstGeom prst="rect">
            <a:avLst/>
          </a:prstGeom>
          <a:solidFill>
            <a:srgbClr val="00ffcc">
              <a:alpha val="50000"/>
            </a:srgbClr>
          </a:solidFill>
          <a:ln w="12600">
            <a:solidFill>
              <a:srgbClr val="99ccff"/>
            </a:solidFill>
            <a:miter/>
          </a:ln>
        </p:spPr>
        <p:style>
          <a:lnRef idx="0"/>
          <a:fillRef idx="0"/>
          <a:effectRef idx="0"/>
          <a:fontRef idx="minor"/>
        </p:style>
        <p:txBody>
          <a:bodyPr wrap="none" lIns="90000" rIns="90000" tIns="-32400" bIns="-32400" anchor="ctr">
            <a:noAutofit/>
          </a:bodyPr>
          <a:p>
            <a:endParaRPr b="0" lang="en-US" sz="2400" strike="noStrike" u="none">
              <a:solidFill>
                <a:srgbClr val="000000"/>
              </a:solidFill>
              <a:effectLst/>
              <a:uFillTx/>
              <a:latin typeface="Times New Roman"/>
            </a:endParaRPr>
          </a:p>
        </p:txBody>
      </p:sp>
      <p:sp>
        <p:nvSpPr>
          <p:cNvPr id="1747" name=""/>
          <p:cNvSpPr/>
          <p:nvPr/>
        </p:nvSpPr>
        <p:spPr>
          <a:xfrm>
            <a:off x="2143080" y="1547640"/>
            <a:ext cx="28800" cy="41400"/>
          </a:xfrm>
          <a:custGeom>
            <a:avLst/>
            <a:gdLst/>
            <a:ahLst/>
            <a:rect l="l" t="t" r="r" b="b"/>
            <a:pathLst>
              <a:path w="19" h="28">
                <a:moveTo>
                  <a:pt x="0" y="0"/>
                </a:moveTo>
                <a:lnTo>
                  <a:pt x="14" y="27"/>
                </a:lnTo>
                <a:lnTo>
                  <a:pt x="18" y="21"/>
                </a:lnTo>
                <a:lnTo>
                  <a:pt x="0" y="0"/>
                </a:lnTo>
              </a:path>
            </a:pathLst>
          </a:custGeom>
          <a:solidFill>
            <a:srgbClr val="00ffcc">
              <a:alpha val="50000"/>
            </a:srgbClr>
          </a:solidFill>
          <a:ln cap="rnd" w="12600">
            <a:solidFill>
              <a:srgbClr val="99ccff"/>
            </a:solidFill>
            <a:round/>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748" name=""/>
          <p:cNvSpPr/>
          <p:nvPr/>
        </p:nvSpPr>
        <p:spPr>
          <a:xfrm>
            <a:off x="2184480" y="1555920"/>
            <a:ext cx="23760" cy="25200"/>
          </a:xfrm>
          <a:custGeom>
            <a:avLst/>
            <a:gdLst/>
            <a:ahLst/>
            <a:rect l="l" t="t" r="r" b="b"/>
            <a:pathLst>
              <a:path w="15" h="17">
                <a:moveTo>
                  <a:pt x="0" y="0"/>
                </a:moveTo>
                <a:lnTo>
                  <a:pt x="14" y="16"/>
                </a:lnTo>
              </a:path>
            </a:pathLst>
          </a:custGeom>
          <a:solidFill>
            <a:srgbClr val="00ffcc">
              <a:alpha val="50000"/>
            </a:srgbClr>
          </a:solidFill>
          <a:ln cap="rnd" w="12600">
            <a:solidFill>
              <a:srgbClr val="99ccff"/>
            </a:solidFill>
            <a:round/>
          </a:ln>
        </p:spPr>
        <p:style>
          <a:lnRef idx="0"/>
          <a:fillRef idx="0"/>
          <a:effectRef idx="0"/>
          <a:fontRef idx="minor"/>
        </p:style>
        <p:txBody>
          <a:bodyPr lIns="90000" rIns="90000" tIns="-21600" bIns="-21600" anchor="t">
            <a:noAutofit/>
          </a:bodyPr>
          <a:p>
            <a:endParaRPr b="0" lang="en-US" sz="2400" strike="noStrike" u="none">
              <a:solidFill>
                <a:srgbClr val="000000"/>
              </a:solidFill>
              <a:effectLst/>
              <a:uFillTx/>
              <a:latin typeface="Times New Roman"/>
            </a:endParaRPr>
          </a:p>
        </p:txBody>
      </p:sp>
      <p:sp>
        <p:nvSpPr>
          <p:cNvPr id="1749" name=""/>
          <p:cNvSpPr/>
          <p:nvPr/>
        </p:nvSpPr>
        <p:spPr>
          <a:xfrm>
            <a:off x="2647800" y="1603440"/>
            <a:ext cx="28800" cy="23760"/>
          </a:xfrm>
          <a:custGeom>
            <a:avLst/>
            <a:gdLst/>
            <a:ahLst/>
            <a:rect l="l" t="t" r="r" b="b"/>
            <a:pathLst>
              <a:path w="19" h="17">
                <a:moveTo>
                  <a:pt x="0" y="0"/>
                </a:moveTo>
                <a:lnTo>
                  <a:pt x="18" y="16"/>
                </a:lnTo>
              </a:path>
            </a:pathLst>
          </a:custGeom>
          <a:solidFill>
            <a:srgbClr val="00ffcc">
              <a:alpha val="50000"/>
            </a:srgbClr>
          </a:solidFill>
          <a:ln cap="rnd" w="12600">
            <a:solidFill>
              <a:srgbClr val="99ccff"/>
            </a:solidFill>
            <a:round/>
          </a:ln>
        </p:spPr>
        <p:style>
          <a:lnRef idx="0"/>
          <a:fillRef idx="0"/>
          <a:effectRef idx="0"/>
          <a:fontRef idx="minor"/>
        </p:style>
        <p:txBody>
          <a:bodyPr lIns="90000" rIns="90000" tIns="-23040" bIns="-23040" anchor="t">
            <a:noAutofit/>
          </a:bodyPr>
          <a:p>
            <a:endParaRPr b="0" lang="en-US" sz="2400" strike="noStrike" u="none">
              <a:solidFill>
                <a:srgbClr val="000000"/>
              </a:solidFill>
              <a:effectLst/>
              <a:uFillTx/>
              <a:latin typeface="Times New Roman"/>
            </a:endParaRPr>
          </a:p>
        </p:txBody>
      </p:sp>
      <p:sp>
        <p:nvSpPr>
          <p:cNvPr id="1750" name=""/>
          <p:cNvSpPr/>
          <p:nvPr/>
        </p:nvSpPr>
        <p:spPr>
          <a:xfrm>
            <a:off x="2647800" y="1473120"/>
            <a:ext cx="1800" cy="25560"/>
          </a:xfrm>
          <a:custGeom>
            <a:avLst/>
            <a:gdLst/>
            <a:ahLst/>
            <a:rect l="l" t="t" r="r" b="b"/>
            <a:pathLst>
              <a:path w="1" h="17">
                <a:moveTo>
                  <a:pt x="0" y="0"/>
                </a:moveTo>
                <a:lnTo>
                  <a:pt x="0" y="16"/>
                </a:lnTo>
              </a:path>
            </a:pathLst>
          </a:custGeom>
          <a:solidFill>
            <a:srgbClr val="00ffcc">
              <a:alpha val="50000"/>
            </a:srgbClr>
          </a:solidFill>
          <a:ln cap="rnd" w="12600">
            <a:solidFill>
              <a:srgbClr val="99ccff"/>
            </a:solidFill>
            <a:round/>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1751" name=""/>
          <p:cNvSpPr/>
          <p:nvPr/>
        </p:nvSpPr>
        <p:spPr>
          <a:xfrm>
            <a:off x="685800" y="1155600"/>
            <a:ext cx="1006560" cy="873360"/>
          </a:xfrm>
          <a:custGeom>
            <a:avLst/>
            <a:gdLst/>
            <a:ahLst/>
            <a:rect l="l" t="t" r="r" b="b"/>
            <a:pathLst>
              <a:path w="672" h="593">
                <a:moveTo>
                  <a:pt x="664" y="472"/>
                </a:moveTo>
                <a:lnTo>
                  <a:pt x="647" y="480"/>
                </a:lnTo>
                <a:lnTo>
                  <a:pt x="645" y="507"/>
                </a:lnTo>
                <a:lnTo>
                  <a:pt x="640" y="502"/>
                </a:lnTo>
                <a:lnTo>
                  <a:pt x="635" y="499"/>
                </a:lnTo>
                <a:lnTo>
                  <a:pt x="633" y="494"/>
                </a:lnTo>
                <a:lnTo>
                  <a:pt x="628" y="491"/>
                </a:lnTo>
                <a:lnTo>
                  <a:pt x="624" y="486"/>
                </a:lnTo>
                <a:lnTo>
                  <a:pt x="621" y="480"/>
                </a:lnTo>
                <a:lnTo>
                  <a:pt x="617" y="478"/>
                </a:lnTo>
                <a:lnTo>
                  <a:pt x="614" y="472"/>
                </a:lnTo>
                <a:lnTo>
                  <a:pt x="610" y="470"/>
                </a:lnTo>
                <a:lnTo>
                  <a:pt x="604" y="467"/>
                </a:lnTo>
                <a:lnTo>
                  <a:pt x="604" y="462"/>
                </a:lnTo>
                <a:lnTo>
                  <a:pt x="588" y="454"/>
                </a:lnTo>
                <a:lnTo>
                  <a:pt x="525" y="459"/>
                </a:lnTo>
                <a:lnTo>
                  <a:pt x="524" y="464"/>
                </a:lnTo>
                <a:lnTo>
                  <a:pt x="524" y="470"/>
                </a:lnTo>
                <a:lnTo>
                  <a:pt x="522" y="475"/>
                </a:lnTo>
                <a:lnTo>
                  <a:pt x="518" y="480"/>
                </a:lnTo>
                <a:lnTo>
                  <a:pt x="515" y="483"/>
                </a:lnTo>
                <a:lnTo>
                  <a:pt x="510" y="483"/>
                </a:lnTo>
                <a:lnTo>
                  <a:pt x="504" y="480"/>
                </a:lnTo>
                <a:lnTo>
                  <a:pt x="500" y="480"/>
                </a:lnTo>
                <a:lnTo>
                  <a:pt x="496" y="483"/>
                </a:lnTo>
                <a:lnTo>
                  <a:pt x="490" y="486"/>
                </a:lnTo>
                <a:lnTo>
                  <a:pt x="486" y="488"/>
                </a:lnTo>
                <a:lnTo>
                  <a:pt x="482" y="491"/>
                </a:lnTo>
                <a:lnTo>
                  <a:pt x="475" y="494"/>
                </a:lnTo>
                <a:lnTo>
                  <a:pt x="475" y="499"/>
                </a:lnTo>
                <a:lnTo>
                  <a:pt x="468" y="502"/>
                </a:lnTo>
                <a:lnTo>
                  <a:pt x="465" y="504"/>
                </a:lnTo>
                <a:lnTo>
                  <a:pt x="460" y="504"/>
                </a:lnTo>
                <a:lnTo>
                  <a:pt x="454" y="504"/>
                </a:lnTo>
                <a:lnTo>
                  <a:pt x="451" y="504"/>
                </a:lnTo>
                <a:lnTo>
                  <a:pt x="446" y="504"/>
                </a:lnTo>
                <a:lnTo>
                  <a:pt x="440" y="504"/>
                </a:lnTo>
                <a:lnTo>
                  <a:pt x="436" y="504"/>
                </a:lnTo>
                <a:lnTo>
                  <a:pt x="432" y="504"/>
                </a:lnTo>
                <a:lnTo>
                  <a:pt x="426" y="504"/>
                </a:lnTo>
                <a:lnTo>
                  <a:pt x="426" y="499"/>
                </a:lnTo>
                <a:lnTo>
                  <a:pt x="425" y="494"/>
                </a:lnTo>
                <a:lnTo>
                  <a:pt x="425" y="488"/>
                </a:lnTo>
                <a:lnTo>
                  <a:pt x="419" y="486"/>
                </a:lnTo>
                <a:lnTo>
                  <a:pt x="415" y="483"/>
                </a:lnTo>
                <a:lnTo>
                  <a:pt x="415" y="478"/>
                </a:lnTo>
                <a:lnTo>
                  <a:pt x="411" y="472"/>
                </a:lnTo>
                <a:lnTo>
                  <a:pt x="403" y="470"/>
                </a:lnTo>
                <a:lnTo>
                  <a:pt x="397" y="470"/>
                </a:lnTo>
                <a:lnTo>
                  <a:pt x="394" y="464"/>
                </a:lnTo>
                <a:lnTo>
                  <a:pt x="390" y="459"/>
                </a:lnTo>
                <a:lnTo>
                  <a:pt x="387" y="456"/>
                </a:lnTo>
                <a:lnTo>
                  <a:pt x="382" y="454"/>
                </a:lnTo>
                <a:lnTo>
                  <a:pt x="376" y="454"/>
                </a:lnTo>
                <a:lnTo>
                  <a:pt x="375" y="448"/>
                </a:lnTo>
                <a:lnTo>
                  <a:pt x="375" y="443"/>
                </a:lnTo>
                <a:lnTo>
                  <a:pt x="372" y="438"/>
                </a:lnTo>
                <a:lnTo>
                  <a:pt x="369" y="432"/>
                </a:lnTo>
                <a:lnTo>
                  <a:pt x="368" y="427"/>
                </a:lnTo>
                <a:lnTo>
                  <a:pt x="365" y="422"/>
                </a:lnTo>
                <a:lnTo>
                  <a:pt x="362" y="416"/>
                </a:lnTo>
                <a:lnTo>
                  <a:pt x="362" y="411"/>
                </a:lnTo>
                <a:lnTo>
                  <a:pt x="375" y="304"/>
                </a:lnTo>
                <a:lnTo>
                  <a:pt x="389" y="264"/>
                </a:lnTo>
                <a:lnTo>
                  <a:pt x="396" y="227"/>
                </a:lnTo>
                <a:lnTo>
                  <a:pt x="390" y="224"/>
                </a:lnTo>
                <a:lnTo>
                  <a:pt x="389" y="219"/>
                </a:lnTo>
                <a:lnTo>
                  <a:pt x="383" y="216"/>
                </a:lnTo>
                <a:lnTo>
                  <a:pt x="379" y="216"/>
                </a:lnTo>
                <a:lnTo>
                  <a:pt x="375" y="214"/>
                </a:lnTo>
                <a:lnTo>
                  <a:pt x="369" y="211"/>
                </a:lnTo>
                <a:lnTo>
                  <a:pt x="365" y="208"/>
                </a:lnTo>
                <a:lnTo>
                  <a:pt x="361" y="208"/>
                </a:lnTo>
                <a:lnTo>
                  <a:pt x="355" y="208"/>
                </a:lnTo>
                <a:lnTo>
                  <a:pt x="351" y="206"/>
                </a:lnTo>
                <a:lnTo>
                  <a:pt x="347" y="206"/>
                </a:lnTo>
                <a:lnTo>
                  <a:pt x="340" y="206"/>
                </a:lnTo>
                <a:lnTo>
                  <a:pt x="337" y="206"/>
                </a:lnTo>
                <a:lnTo>
                  <a:pt x="326" y="206"/>
                </a:lnTo>
                <a:lnTo>
                  <a:pt x="319" y="208"/>
                </a:lnTo>
                <a:lnTo>
                  <a:pt x="316" y="208"/>
                </a:lnTo>
                <a:lnTo>
                  <a:pt x="308" y="208"/>
                </a:lnTo>
                <a:lnTo>
                  <a:pt x="304" y="208"/>
                </a:lnTo>
                <a:lnTo>
                  <a:pt x="298" y="211"/>
                </a:lnTo>
                <a:lnTo>
                  <a:pt x="294" y="214"/>
                </a:lnTo>
                <a:lnTo>
                  <a:pt x="290" y="214"/>
                </a:lnTo>
                <a:lnTo>
                  <a:pt x="284" y="216"/>
                </a:lnTo>
                <a:lnTo>
                  <a:pt x="280" y="216"/>
                </a:lnTo>
                <a:lnTo>
                  <a:pt x="276" y="219"/>
                </a:lnTo>
                <a:lnTo>
                  <a:pt x="269" y="222"/>
                </a:lnTo>
                <a:lnTo>
                  <a:pt x="266" y="224"/>
                </a:lnTo>
                <a:lnTo>
                  <a:pt x="261" y="227"/>
                </a:lnTo>
                <a:lnTo>
                  <a:pt x="255" y="230"/>
                </a:lnTo>
                <a:lnTo>
                  <a:pt x="252" y="232"/>
                </a:lnTo>
                <a:lnTo>
                  <a:pt x="246" y="232"/>
                </a:lnTo>
                <a:lnTo>
                  <a:pt x="241" y="232"/>
                </a:lnTo>
                <a:lnTo>
                  <a:pt x="237" y="232"/>
                </a:lnTo>
                <a:lnTo>
                  <a:pt x="232" y="232"/>
                </a:lnTo>
                <a:lnTo>
                  <a:pt x="227" y="232"/>
                </a:lnTo>
                <a:lnTo>
                  <a:pt x="223" y="232"/>
                </a:lnTo>
                <a:lnTo>
                  <a:pt x="218" y="232"/>
                </a:lnTo>
                <a:lnTo>
                  <a:pt x="212" y="232"/>
                </a:lnTo>
                <a:lnTo>
                  <a:pt x="209" y="235"/>
                </a:lnTo>
                <a:lnTo>
                  <a:pt x="204" y="235"/>
                </a:lnTo>
                <a:lnTo>
                  <a:pt x="198" y="240"/>
                </a:lnTo>
                <a:lnTo>
                  <a:pt x="195" y="246"/>
                </a:lnTo>
                <a:lnTo>
                  <a:pt x="189" y="248"/>
                </a:lnTo>
                <a:lnTo>
                  <a:pt x="184" y="251"/>
                </a:lnTo>
                <a:lnTo>
                  <a:pt x="180" y="254"/>
                </a:lnTo>
                <a:lnTo>
                  <a:pt x="175" y="256"/>
                </a:lnTo>
                <a:lnTo>
                  <a:pt x="170" y="256"/>
                </a:lnTo>
                <a:lnTo>
                  <a:pt x="166" y="254"/>
                </a:lnTo>
                <a:lnTo>
                  <a:pt x="163" y="248"/>
                </a:lnTo>
                <a:lnTo>
                  <a:pt x="163" y="243"/>
                </a:lnTo>
                <a:lnTo>
                  <a:pt x="166" y="238"/>
                </a:lnTo>
                <a:lnTo>
                  <a:pt x="170" y="235"/>
                </a:lnTo>
                <a:lnTo>
                  <a:pt x="173" y="230"/>
                </a:lnTo>
                <a:lnTo>
                  <a:pt x="177" y="230"/>
                </a:lnTo>
                <a:lnTo>
                  <a:pt x="180" y="224"/>
                </a:lnTo>
                <a:lnTo>
                  <a:pt x="184" y="222"/>
                </a:lnTo>
                <a:lnTo>
                  <a:pt x="188" y="216"/>
                </a:lnTo>
                <a:lnTo>
                  <a:pt x="189" y="211"/>
                </a:lnTo>
                <a:lnTo>
                  <a:pt x="191" y="206"/>
                </a:lnTo>
                <a:lnTo>
                  <a:pt x="191" y="200"/>
                </a:lnTo>
                <a:lnTo>
                  <a:pt x="195" y="195"/>
                </a:lnTo>
                <a:lnTo>
                  <a:pt x="195" y="187"/>
                </a:lnTo>
                <a:lnTo>
                  <a:pt x="195" y="182"/>
                </a:lnTo>
                <a:lnTo>
                  <a:pt x="195" y="176"/>
                </a:lnTo>
                <a:lnTo>
                  <a:pt x="195" y="171"/>
                </a:lnTo>
                <a:lnTo>
                  <a:pt x="195" y="166"/>
                </a:lnTo>
                <a:lnTo>
                  <a:pt x="196" y="160"/>
                </a:lnTo>
                <a:lnTo>
                  <a:pt x="196" y="155"/>
                </a:lnTo>
                <a:lnTo>
                  <a:pt x="196" y="150"/>
                </a:lnTo>
                <a:lnTo>
                  <a:pt x="198" y="144"/>
                </a:lnTo>
                <a:lnTo>
                  <a:pt x="202" y="139"/>
                </a:lnTo>
                <a:lnTo>
                  <a:pt x="205" y="136"/>
                </a:lnTo>
                <a:lnTo>
                  <a:pt x="211" y="134"/>
                </a:lnTo>
                <a:lnTo>
                  <a:pt x="216" y="131"/>
                </a:lnTo>
                <a:lnTo>
                  <a:pt x="220" y="128"/>
                </a:lnTo>
                <a:lnTo>
                  <a:pt x="241" y="75"/>
                </a:lnTo>
                <a:lnTo>
                  <a:pt x="241" y="70"/>
                </a:lnTo>
                <a:lnTo>
                  <a:pt x="241" y="64"/>
                </a:lnTo>
                <a:lnTo>
                  <a:pt x="241" y="59"/>
                </a:lnTo>
                <a:lnTo>
                  <a:pt x="241" y="54"/>
                </a:lnTo>
                <a:lnTo>
                  <a:pt x="244" y="48"/>
                </a:lnTo>
                <a:lnTo>
                  <a:pt x="246" y="43"/>
                </a:lnTo>
                <a:lnTo>
                  <a:pt x="248" y="38"/>
                </a:lnTo>
                <a:lnTo>
                  <a:pt x="254" y="32"/>
                </a:lnTo>
                <a:lnTo>
                  <a:pt x="259" y="30"/>
                </a:lnTo>
                <a:lnTo>
                  <a:pt x="262" y="24"/>
                </a:lnTo>
                <a:lnTo>
                  <a:pt x="268" y="22"/>
                </a:lnTo>
                <a:lnTo>
                  <a:pt x="273" y="16"/>
                </a:lnTo>
                <a:lnTo>
                  <a:pt x="273" y="11"/>
                </a:lnTo>
                <a:lnTo>
                  <a:pt x="276" y="6"/>
                </a:lnTo>
                <a:lnTo>
                  <a:pt x="273" y="0"/>
                </a:lnTo>
                <a:lnTo>
                  <a:pt x="148" y="0"/>
                </a:lnTo>
                <a:lnTo>
                  <a:pt x="141" y="6"/>
                </a:lnTo>
                <a:lnTo>
                  <a:pt x="140" y="11"/>
                </a:lnTo>
                <a:lnTo>
                  <a:pt x="138" y="16"/>
                </a:lnTo>
                <a:lnTo>
                  <a:pt x="132" y="22"/>
                </a:lnTo>
                <a:lnTo>
                  <a:pt x="127" y="27"/>
                </a:lnTo>
                <a:lnTo>
                  <a:pt x="125" y="32"/>
                </a:lnTo>
                <a:lnTo>
                  <a:pt x="125" y="38"/>
                </a:lnTo>
                <a:lnTo>
                  <a:pt x="125" y="43"/>
                </a:lnTo>
                <a:lnTo>
                  <a:pt x="124" y="48"/>
                </a:lnTo>
                <a:lnTo>
                  <a:pt x="124" y="54"/>
                </a:lnTo>
                <a:lnTo>
                  <a:pt x="120" y="59"/>
                </a:lnTo>
                <a:lnTo>
                  <a:pt x="120" y="64"/>
                </a:lnTo>
                <a:lnTo>
                  <a:pt x="116" y="70"/>
                </a:lnTo>
                <a:lnTo>
                  <a:pt x="113" y="75"/>
                </a:lnTo>
                <a:lnTo>
                  <a:pt x="109" y="78"/>
                </a:lnTo>
                <a:lnTo>
                  <a:pt x="109" y="83"/>
                </a:lnTo>
                <a:lnTo>
                  <a:pt x="104" y="86"/>
                </a:lnTo>
                <a:lnTo>
                  <a:pt x="99" y="91"/>
                </a:lnTo>
                <a:lnTo>
                  <a:pt x="99" y="96"/>
                </a:lnTo>
                <a:lnTo>
                  <a:pt x="97" y="102"/>
                </a:lnTo>
                <a:lnTo>
                  <a:pt x="92" y="104"/>
                </a:lnTo>
                <a:lnTo>
                  <a:pt x="90" y="110"/>
                </a:lnTo>
                <a:lnTo>
                  <a:pt x="84" y="115"/>
                </a:lnTo>
                <a:lnTo>
                  <a:pt x="83" y="120"/>
                </a:lnTo>
                <a:lnTo>
                  <a:pt x="77" y="126"/>
                </a:lnTo>
                <a:lnTo>
                  <a:pt x="76" y="131"/>
                </a:lnTo>
                <a:lnTo>
                  <a:pt x="74" y="136"/>
                </a:lnTo>
                <a:lnTo>
                  <a:pt x="70" y="142"/>
                </a:lnTo>
                <a:lnTo>
                  <a:pt x="67" y="144"/>
                </a:lnTo>
                <a:lnTo>
                  <a:pt x="63" y="150"/>
                </a:lnTo>
                <a:lnTo>
                  <a:pt x="60" y="152"/>
                </a:lnTo>
                <a:lnTo>
                  <a:pt x="54" y="150"/>
                </a:lnTo>
                <a:lnTo>
                  <a:pt x="49" y="147"/>
                </a:lnTo>
                <a:lnTo>
                  <a:pt x="45" y="147"/>
                </a:lnTo>
                <a:lnTo>
                  <a:pt x="40" y="147"/>
                </a:lnTo>
                <a:lnTo>
                  <a:pt x="35" y="150"/>
                </a:lnTo>
                <a:lnTo>
                  <a:pt x="31" y="152"/>
                </a:lnTo>
                <a:lnTo>
                  <a:pt x="26" y="152"/>
                </a:lnTo>
                <a:lnTo>
                  <a:pt x="20" y="155"/>
                </a:lnTo>
                <a:lnTo>
                  <a:pt x="17" y="155"/>
                </a:lnTo>
                <a:lnTo>
                  <a:pt x="13" y="160"/>
                </a:lnTo>
                <a:lnTo>
                  <a:pt x="10" y="163"/>
                </a:lnTo>
                <a:lnTo>
                  <a:pt x="4" y="166"/>
                </a:lnTo>
                <a:lnTo>
                  <a:pt x="0" y="168"/>
                </a:lnTo>
                <a:lnTo>
                  <a:pt x="0" y="334"/>
                </a:lnTo>
                <a:lnTo>
                  <a:pt x="6" y="336"/>
                </a:lnTo>
                <a:lnTo>
                  <a:pt x="12" y="334"/>
                </a:lnTo>
                <a:lnTo>
                  <a:pt x="17" y="334"/>
                </a:lnTo>
                <a:lnTo>
                  <a:pt x="19" y="339"/>
                </a:lnTo>
                <a:lnTo>
                  <a:pt x="24" y="342"/>
                </a:lnTo>
                <a:lnTo>
                  <a:pt x="26" y="347"/>
                </a:lnTo>
                <a:lnTo>
                  <a:pt x="31" y="350"/>
                </a:lnTo>
                <a:lnTo>
                  <a:pt x="33" y="355"/>
                </a:lnTo>
                <a:lnTo>
                  <a:pt x="38" y="355"/>
                </a:lnTo>
                <a:lnTo>
                  <a:pt x="42" y="358"/>
                </a:lnTo>
                <a:lnTo>
                  <a:pt x="47" y="358"/>
                </a:lnTo>
                <a:lnTo>
                  <a:pt x="52" y="358"/>
                </a:lnTo>
                <a:lnTo>
                  <a:pt x="56" y="360"/>
                </a:lnTo>
                <a:lnTo>
                  <a:pt x="61" y="363"/>
                </a:lnTo>
                <a:lnTo>
                  <a:pt x="67" y="363"/>
                </a:lnTo>
                <a:lnTo>
                  <a:pt x="70" y="366"/>
                </a:lnTo>
                <a:lnTo>
                  <a:pt x="76" y="366"/>
                </a:lnTo>
                <a:lnTo>
                  <a:pt x="81" y="368"/>
                </a:lnTo>
                <a:lnTo>
                  <a:pt x="84" y="368"/>
                </a:lnTo>
                <a:lnTo>
                  <a:pt x="90" y="368"/>
                </a:lnTo>
                <a:lnTo>
                  <a:pt x="97" y="366"/>
                </a:lnTo>
                <a:lnTo>
                  <a:pt x="104" y="366"/>
                </a:lnTo>
                <a:lnTo>
                  <a:pt x="111" y="366"/>
                </a:lnTo>
                <a:lnTo>
                  <a:pt x="116" y="363"/>
                </a:lnTo>
                <a:lnTo>
                  <a:pt x="120" y="363"/>
                </a:lnTo>
                <a:lnTo>
                  <a:pt x="125" y="363"/>
                </a:lnTo>
                <a:lnTo>
                  <a:pt x="131" y="363"/>
                </a:lnTo>
                <a:lnTo>
                  <a:pt x="134" y="366"/>
                </a:lnTo>
                <a:lnTo>
                  <a:pt x="140" y="366"/>
                </a:lnTo>
                <a:lnTo>
                  <a:pt x="147" y="371"/>
                </a:lnTo>
                <a:lnTo>
                  <a:pt x="152" y="371"/>
                </a:lnTo>
                <a:lnTo>
                  <a:pt x="156" y="371"/>
                </a:lnTo>
                <a:lnTo>
                  <a:pt x="161" y="371"/>
                </a:lnTo>
                <a:lnTo>
                  <a:pt x="166" y="371"/>
                </a:lnTo>
                <a:lnTo>
                  <a:pt x="170" y="368"/>
                </a:lnTo>
                <a:lnTo>
                  <a:pt x="175" y="368"/>
                </a:lnTo>
                <a:lnTo>
                  <a:pt x="180" y="366"/>
                </a:lnTo>
                <a:lnTo>
                  <a:pt x="184" y="363"/>
                </a:lnTo>
                <a:lnTo>
                  <a:pt x="189" y="363"/>
                </a:lnTo>
                <a:lnTo>
                  <a:pt x="195" y="358"/>
                </a:lnTo>
                <a:lnTo>
                  <a:pt x="198" y="355"/>
                </a:lnTo>
                <a:lnTo>
                  <a:pt x="204" y="352"/>
                </a:lnTo>
                <a:lnTo>
                  <a:pt x="209" y="350"/>
                </a:lnTo>
                <a:lnTo>
                  <a:pt x="209" y="355"/>
                </a:lnTo>
                <a:lnTo>
                  <a:pt x="211" y="360"/>
                </a:lnTo>
                <a:lnTo>
                  <a:pt x="211" y="366"/>
                </a:lnTo>
                <a:lnTo>
                  <a:pt x="211" y="371"/>
                </a:lnTo>
                <a:lnTo>
                  <a:pt x="212" y="376"/>
                </a:lnTo>
                <a:lnTo>
                  <a:pt x="216" y="382"/>
                </a:lnTo>
                <a:lnTo>
                  <a:pt x="220" y="384"/>
                </a:lnTo>
                <a:lnTo>
                  <a:pt x="223" y="390"/>
                </a:lnTo>
                <a:lnTo>
                  <a:pt x="227" y="392"/>
                </a:lnTo>
                <a:lnTo>
                  <a:pt x="230" y="398"/>
                </a:lnTo>
                <a:lnTo>
                  <a:pt x="234" y="400"/>
                </a:lnTo>
                <a:lnTo>
                  <a:pt x="239" y="403"/>
                </a:lnTo>
                <a:lnTo>
                  <a:pt x="246" y="408"/>
                </a:lnTo>
                <a:lnTo>
                  <a:pt x="252" y="411"/>
                </a:lnTo>
                <a:lnTo>
                  <a:pt x="255" y="414"/>
                </a:lnTo>
                <a:lnTo>
                  <a:pt x="261" y="416"/>
                </a:lnTo>
                <a:lnTo>
                  <a:pt x="262" y="422"/>
                </a:lnTo>
                <a:lnTo>
                  <a:pt x="268" y="424"/>
                </a:lnTo>
                <a:lnTo>
                  <a:pt x="273" y="427"/>
                </a:lnTo>
                <a:lnTo>
                  <a:pt x="276" y="430"/>
                </a:lnTo>
                <a:lnTo>
                  <a:pt x="283" y="430"/>
                </a:lnTo>
                <a:lnTo>
                  <a:pt x="283" y="424"/>
                </a:lnTo>
                <a:lnTo>
                  <a:pt x="283" y="419"/>
                </a:lnTo>
                <a:lnTo>
                  <a:pt x="280" y="414"/>
                </a:lnTo>
                <a:lnTo>
                  <a:pt x="276" y="408"/>
                </a:lnTo>
                <a:lnTo>
                  <a:pt x="276" y="403"/>
                </a:lnTo>
                <a:lnTo>
                  <a:pt x="276" y="398"/>
                </a:lnTo>
                <a:lnTo>
                  <a:pt x="283" y="398"/>
                </a:lnTo>
                <a:lnTo>
                  <a:pt x="287" y="395"/>
                </a:lnTo>
                <a:lnTo>
                  <a:pt x="291" y="395"/>
                </a:lnTo>
                <a:lnTo>
                  <a:pt x="297" y="398"/>
                </a:lnTo>
                <a:lnTo>
                  <a:pt x="301" y="400"/>
                </a:lnTo>
                <a:lnTo>
                  <a:pt x="305" y="403"/>
                </a:lnTo>
                <a:lnTo>
                  <a:pt x="308" y="408"/>
                </a:lnTo>
                <a:lnTo>
                  <a:pt x="312" y="414"/>
                </a:lnTo>
                <a:lnTo>
                  <a:pt x="316" y="419"/>
                </a:lnTo>
                <a:lnTo>
                  <a:pt x="318" y="424"/>
                </a:lnTo>
                <a:lnTo>
                  <a:pt x="318" y="430"/>
                </a:lnTo>
                <a:lnTo>
                  <a:pt x="312" y="432"/>
                </a:lnTo>
                <a:lnTo>
                  <a:pt x="308" y="432"/>
                </a:lnTo>
                <a:lnTo>
                  <a:pt x="301" y="430"/>
                </a:lnTo>
                <a:lnTo>
                  <a:pt x="297" y="430"/>
                </a:lnTo>
                <a:lnTo>
                  <a:pt x="291" y="430"/>
                </a:lnTo>
                <a:lnTo>
                  <a:pt x="287" y="430"/>
                </a:lnTo>
                <a:lnTo>
                  <a:pt x="283" y="430"/>
                </a:lnTo>
                <a:lnTo>
                  <a:pt x="276" y="432"/>
                </a:lnTo>
                <a:lnTo>
                  <a:pt x="276" y="438"/>
                </a:lnTo>
                <a:lnTo>
                  <a:pt x="276" y="443"/>
                </a:lnTo>
                <a:lnTo>
                  <a:pt x="273" y="448"/>
                </a:lnTo>
                <a:lnTo>
                  <a:pt x="273" y="454"/>
                </a:lnTo>
                <a:lnTo>
                  <a:pt x="273" y="459"/>
                </a:lnTo>
                <a:lnTo>
                  <a:pt x="273" y="464"/>
                </a:lnTo>
                <a:lnTo>
                  <a:pt x="273" y="470"/>
                </a:lnTo>
                <a:lnTo>
                  <a:pt x="273" y="475"/>
                </a:lnTo>
                <a:lnTo>
                  <a:pt x="273" y="480"/>
                </a:lnTo>
                <a:lnTo>
                  <a:pt x="273" y="486"/>
                </a:lnTo>
                <a:lnTo>
                  <a:pt x="276" y="488"/>
                </a:lnTo>
                <a:lnTo>
                  <a:pt x="283" y="488"/>
                </a:lnTo>
                <a:lnTo>
                  <a:pt x="287" y="491"/>
                </a:lnTo>
                <a:lnTo>
                  <a:pt x="291" y="494"/>
                </a:lnTo>
                <a:lnTo>
                  <a:pt x="298" y="496"/>
                </a:lnTo>
                <a:lnTo>
                  <a:pt x="304" y="499"/>
                </a:lnTo>
                <a:lnTo>
                  <a:pt x="304" y="494"/>
                </a:lnTo>
                <a:lnTo>
                  <a:pt x="308" y="486"/>
                </a:lnTo>
                <a:lnTo>
                  <a:pt x="311" y="480"/>
                </a:lnTo>
                <a:lnTo>
                  <a:pt x="316" y="480"/>
                </a:lnTo>
                <a:lnTo>
                  <a:pt x="318" y="486"/>
                </a:lnTo>
                <a:lnTo>
                  <a:pt x="323" y="491"/>
                </a:lnTo>
                <a:lnTo>
                  <a:pt x="325" y="496"/>
                </a:lnTo>
                <a:lnTo>
                  <a:pt x="332" y="499"/>
                </a:lnTo>
                <a:lnTo>
                  <a:pt x="337" y="502"/>
                </a:lnTo>
                <a:lnTo>
                  <a:pt x="340" y="504"/>
                </a:lnTo>
                <a:lnTo>
                  <a:pt x="344" y="510"/>
                </a:lnTo>
                <a:lnTo>
                  <a:pt x="347" y="512"/>
                </a:lnTo>
                <a:lnTo>
                  <a:pt x="354" y="518"/>
                </a:lnTo>
                <a:lnTo>
                  <a:pt x="354" y="523"/>
                </a:lnTo>
                <a:lnTo>
                  <a:pt x="354" y="528"/>
                </a:lnTo>
                <a:lnTo>
                  <a:pt x="358" y="531"/>
                </a:lnTo>
                <a:lnTo>
                  <a:pt x="397" y="536"/>
                </a:lnTo>
                <a:lnTo>
                  <a:pt x="404" y="536"/>
                </a:lnTo>
                <a:lnTo>
                  <a:pt x="411" y="536"/>
                </a:lnTo>
                <a:lnTo>
                  <a:pt x="415" y="536"/>
                </a:lnTo>
                <a:lnTo>
                  <a:pt x="419" y="536"/>
                </a:lnTo>
                <a:lnTo>
                  <a:pt x="425" y="536"/>
                </a:lnTo>
                <a:lnTo>
                  <a:pt x="429" y="539"/>
                </a:lnTo>
                <a:lnTo>
                  <a:pt x="432" y="544"/>
                </a:lnTo>
                <a:lnTo>
                  <a:pt x="433" y="550"/>
                </a:lnTo>
                <a:lnTo>
                  <a:pt x="439" y="550"/>
                </a:lnTo>
                <a:lnTo>
                  <a:pt x="443" y="547"/>
                </a:lnTo>
                <a:lnTo>
                  <a:pt x="446" y="552"/>
                </a:lnTo>
                <a:lnTo>
                  <a:pt x="451" y="555"/>
                </a:lnTo>
                <a:lnTo>
                  <a:pt x="454" y="558"/>
                </a:lnTo>
                <a:lnTo>
                  <a:pt x="460" y="560"/>
                </a:lnTo>
                <a:lnTo>
                  <a:pt x="465" y="558"/>
                </a:lnTo>
                <a:lnTo>
                  <a:pt x="468" y="555"/>
                </a:lnTo>
                <a:lnTo>
                  <a:pt x="472" y="560"/>
                </a:lnTo>
                <a:lnTo>
                  <a:pt x="472" y="566"/>
                </a:lnTo>
                <a:lnTo>
                  <a:pt x="475" y="571"/>
                </a:lnTo>
                <a:lnTo>
                  <a:pt x="479" y="571"/>
                </a:lnTo>
                <a:lnTo>
                  <a:pt x="483" y="574"/>
                </a:lnTo>
                <a:lnTo>
                  <a:pt x="489" y="576"/>
                </a:lnTo>
                <a:lnTo>
                  <a:pt x="493" y="576"/>
                </a:lnTo>
                <a:lnTo>
                  <a:pt x="497" y="576"/>
                </a:lnTo>
                <a:lnTo>
                  <a:pt x="503" y="574"/>
                </a:lnTo>
                <a:lnTo>
                  <a:pt x="504" y="566"/>
                </a:lnTo>
                <a:lnTo>
                  <a:pt x="507" y="560"/>
                </a:lnTo>
                <a:lnTo>
                  <a:pt x="507" y="555"/>
                </a:lnTo>
                <a:lnTo>
                  <a:pt x="504" y="550"/>
                </a:lnTo>
                <a:lnTo>
                  <a:pt x="504" y="544"/>
                </a:lnTo>
                <a:lnTo>
                  <a:pt x="503" y="539"/>
                </a:lnTo>
                <a:lnTo>
                  <a:pt x="500" y="534"/>
                </a:lnTo>
                <a:lnTo>
                  <a:pt x="497" y="528"/>
                </a:lnTo>
                <a:lnTo>
                  <a:pt x="500" y="523"/>
                </a:lnTo>
                <a:lnTo>
                  <a:pt x="504" y="523"/>
                </a:lnTo>
                <a:lnTo>
                  <a:pt x="510" y="523"/>
                </a:lnTo>
                <a:lnTo>
                  <a:pt x="515" y="520"/>
                </a:lnTo>
                <a:lnTo>
                  <a:pt x="518" y="515"/>
                </a:lnTo>
                <a:lnTo>
                  <a:pt x="524" y="512"/>
                </a:lnTo>
                <a:lnTo>
                  <a:pt x="525" y="507"/>
                </a:lnTo>
                <a:lnTo>
                  <a:pt x="529" y="502"/>
                </a:lnTo>
                <a:lnTo>
                  <a:pt x="531" y="496"/>
                </a:lnTo>
                <a:lnTo>
                  <a:pt x="532" y="491"/>
                </a:lnTo>
                <a:lnTo>
                  <a:pt x="539" y="488"/>
                </a:lnTo>
                <a:lnTo>
                  <a:pt x="543" y="488"/>
                </a:lnTo>
                <a:lnTo>
                  <a:pt x="547" y="491"/>
                </a:lnTo>
                <a:lnTo>
                  <a:pt x="553" y="491"/>
                </a:lnTo>
                <a:lnTo>
                  <a:pt x="557" y="494"/>
                </a:lnTo>
                <a:lnTo>
                  <a:pt x="561" y="494"/>
                </a:lnTo>
                <a:lnTo>
                  <a:pt x="567" y="496"/>
                </a:lnTo>
                <a:lnTo>
                  <a:pt x="571" y="496"/>
                </a:lnTo>
                <a:lnTo>
                  <a:pt x="575" y="496"/>
                </a:lnTo>
                <a:lnTo>
                  <a:pt x="581" y="502"/>
                </a:lnTo>
                <a:lnTo>
                  <a:pt x="582" y="507"/>
                </a:lnTo>
                <a:lnTo>
                  <a:pt x="582" y="512"/>
                </a:lnTo>
                <a:lnTo>
                  <a:pt x="582" y="518"/>
                </a:lnTo>
                <a:lnTo>
                  <a:pt x="581" y="523"/>
                </a:lnTo>
                <a:lnTo>
                  <a:pt x="582" y="528"/>
                </a:lnTo>
                <a:lnTo>
                  <a:pt x="586" y="534"/>
                </a:lnTo>
                <a:lnTo>
                  <a:pt x="586" y="539"/>
                </a:lnTo>
                <a:lnTo>
                  <a:pt x="588" y="544"/>
                </a:lnTo>
                <a:lnTo>
                  <a:pt x="593" y="547"/>
                </a:lnTo>
                <a:lnTo>
                  <a:pt x="597" y="550"/>
                </a:lnTo>
                <a:lnTo>
                  <a:pt x="600" y="555"/>
                </a:lnTo>
                <a:lnTo>
                  <a:pt x="603" y="560"/>
                </a:lnTo>
                <a:lnTo>
                  <a:pt x="603" y="566"/>
                </a:lnTo>
                <a:lnTo>
                  <a:pt x="604" y="571"/>
                </a:lnTo>
                <a:lnTo>
                  <a:pt x="610" y="574"/>
                </a:lnTo>
                <a:lnTo>
                  <a:pt x="611" y="579"/>
                </a:lnTo>
                <a:lnTo>
                  <a:pt x="611" y="584"/>
                </a:lnTo>
                <a:lnTo>
                  <a:pt x="614" y="590"/>
                </a:lnTo>
                <a:lnTo>
                  <a:pt x="619" y="592"/>
                </a:lnTo>
                <a:lnTo>
                  <a:pt x="671" y="512"/>
                </a:lnTo>
                <a:lnTo>
                  <a:pt x="664" y="472"/>
                </a:lnTo>
              </a:path>
            </a:pathLst>
          </a:custGeom>
          <a:noFill/>
          <a:ln cap="rnd" w="12600">
            <a:solidFill>
              <a:srgbClr val="99ccff"/>
            </a:solidFill>
            <a:round/>
          </a:ln>
        </p:spPr>
        <p:style>
          <a:lnRef idx="0"/>
          <a:fillRef idx="0"/>
          <a:effectRef idx="0"/>
          <a:fontRef idx="minor"/>
        </p:style>
        <p:txBody>
          <a:bodyPr anchor="t">
            <a:noAutofit/>
          </a:bodyPr>
          <a:p>
            <a:endParaRPr b="0" lang="en-US" sz="2400" strike="noStrike" u="none">
              <a:solidFill>
                <a:srgbClr val="000000"/>
              </a:solidFill>
              <a:effectLst/>
              <a:uFillTx/>
              <a:latin typeface="Times New Roman"/>
            </a:endParaRPr>
          </a:p>
        </p:txBody>
      </p:sp>
      <p:sp>
        <p:nvSpPr>
          <p:cNvPr id="1752" name=""/>
          <p:cNvSpPr/>
          <p:nvPr/>
        </p:nvSpPr>
        <p:spPr>
          <a:xfrm>
            <a:off x="4579920" y="3200400"/>
            <a:ext cx="3733920" cy="2971800"/>
          </a:xfrm>
          <a:prstGeom prst="rect">
            <a:avLst/>
          </a:prstGeom>
          <a:solidFill>
            <a:srgbClr val="ffff99"/>
          </a:solidFill>
          <a:ln w="25560">
            <a:solidFill>
              <a:srgbClr val="006666"/>
            </a:solidFill>
            <a:miter/>
          </a:ln>
          <a:effectLst>
            <a:outerShdw dist="107932" dir="2700000" blurRad="0" rotWithShape="0">
              <a:srgbClr val="0099ff"/>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753" name=""/>
          <p:cNvSpPr/>
          <p:nvPr/>
        </p:nvSpPr>
        <p:spPr>
          <a:xfrm>
            <a:off x="4701600" y="3197160"/>
            <a:ext cx="1474920" cy="1007640"/>
          </a:xfrm>
          <a:prstGeom prst="rect">
            <a:avLst/>
          </a:prstGeom>
          <a:noFill/>
          <a:ln w="0">
            <a:noFill/>
          </a:ln>
        </p:spPr>
        <p:style>
          <a:lnRef idx="0"/>
          <a:fillRef idx="0"/>
          <a:effectRef idx="0"/>
          <a:fontRef idx="minor"/>
        </p:style>
        <p:txBody>
          <a:bodyPr wrap="none" lIns="90360" rIns="90360" tIns="44280" bIns="44280" anchor="t">
            <a:spAutoFit/>
          </a:bodyPr>
          <a:p>
            <a:pPr>
              <a:lnSpc>
                <a:spcPct val="135000"/>
              </a:lnSpc>
              <a:tabLst>
                <a:tab algn="l" pos="0"/>
                <a:tab algn="l" pos="282600"/>
                <a:tab algn="l" pos="914400"/>
                <a:tab algn="l" pos="1828800"/>
                <a:tab algn="l" pos="2743200"/>
                <a:tab algn="l" pos="3657600"/>
                <a:tab algn="l" pos="4572000"/>
                <a:tab algn="l" pos="5486400"/>
                <a:tab algn="l" pos="6400800"/>
                <a:tab algn="l" pos="7315200"/>
                <a:tab algn="l" pos="8229600"/>
                <a:tab algn="l" pos="9144000"/>
                <a:tab algn="l" pos="10058400"/>
              </a:tabLst>
            </a:pPr>
            <a:r>
              <a:rPr b="1" i="1" lang="es-ES" sz="1000" strike="noStrike" u="none">
                <a:solidFill>
                  <a:srgbClr val="0000ff"/>
                </a:solidFill>
                <a:effectLst/>
                <a:uFillTx/>
                <a:latin typeface="Arial"/>
              </a:rPr>
              <a:t>Thermoelectric</a:t>
            </a:r>
            <a:endParaRPr b="0" lang="en-US" sz="1000" strike="noStrike" u="none">
              <a:solidFill>
                <a:srgbClr val="000000"/>
              </a:solidFill>
              <a:effectLst/>
              <a:uFillTx/>
              <a:latin typeface="Times New Roman"/>
            </a:endParaRPr>
          </a:p>
          <a:p>
            <a:pPr>
              <a:lnSpc>
                <a:spcPct val="135000"/>
              </a:lnSpc>
              <a:tabLst>
                <a:tab algn="l" pos="0"/>
                <a:tab algn="l" pos="28260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500" strike="noStrike" u="none">
              <a:solidFill>
                <a:srgbClr val="000000"/>
              </a:solidFill>
              <a:effectLst/>
              <a:uFillTx/>
              <a:latin typeface="Times New Roman"/>
            </a:endParaRPr>
          </a:p>
          <a:p>
            <a:pPr>
              <a:lnSpc>
                <a:spcPct val="100000"/>
              </a:lnSpc>
              <a:tabLst>
                <a:tab algn="l" pos="0"/>
                <a:tab algn="l" pos="282600"/>
                <a:tab algn="l" pos="914400"/>
                <a:tab algn="l" pos="1828800"/>
                <a:tab algn="l" pos="2743200"/>
                <a:tab algn="l" pos="3657600"/>
                <a:tab algn="l" pos="4572000"/>
                <a:tab algn="l" pos="5486400"/>
                <a:tab algn="l" pos="6400800"/>
                <a:tab algn="l" pos="7315200"/>
                <a:tab algn="l" pos="8229600"/>
                <a:tab algn="l" pos="9144000"/>
                <a:tab algn="l" pos="10058400"/>
              </a:tabLst>
            </a:pPr>
            <a:r>
              <a:rPr b="1" lang="es-ES" sz="1000" strike="noStrike" u="none">
                <a:solidFill>
                  <a:srgbClr val="000000"/>
                </a:solidFill>
                <a:effectLst/>
                <a:uFillTx/>
                <a:latin typeface="Arial"/>
              </a:rPr>
              <a:t>        </a:t>
            </a:r>
            <a:r>
              <a:rPr b="1" lang="en-US" sz="1000" strike="noStrike" u="none">
                <a:solidFill>
                  <a:srgbClr val="000000"/>
                </a:solidFill>
                <a:effectLst/>
                <a:uFillTx/>
                <a:latin typeface="Arial"/>
              </a:rPr>
              <a:t> </a:t>
            </a:r>
            <a:r>
              <a:rPr b="1" lang="es-ES" sz="1000" strike="noStrike" u="none">
                <a:solidFill>
                  <a:srgbClr val="000000"/>
                </a:solidFill>
                <a:effectLst/>
                <a:uFillTx/>
                <a:latin typeface="Arial"/>
              </a:rPr>
              <a:t> In Service</a:t>
            </a:r>
            <a:endParaRPr b="0" lang="en-US" sz="1000" strike="noStrike" u="none">
              <a:solidFill>
                <a:srgbClr val="000000"/>
              </a:solidFill>
              <a:effectLst/>
              <a:uFillTx/>
              <a:latin typeface="Times New Roman"/>
            </a:endParaRPr>
          </a:p>
          <a:p>
            <a:pPr>
              <a:lnSpc>
                <a:spcPct val="100000"/>
              </a:lnSpc>
              <a:tabLst>
                <a:tab algn="l" pos="0"/>
                <a:tab algn="l" pos="28260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a:lnSpc>
                <a:spcPct val="100000"/>
              </a:lnSpc>
              <a:tabLst>
                <a:tab algn="l" pos="0"/>
                <a:tab algn="l" pos="282600"/>
                <a:tab algn="l" pos="914400"/>
                <a:tab algn="l" pos="1828800"/>
                <a:tab algn="l" pos="2743200"/>
                <a:tab algn="l" pos="3657600"/>
                <a:tab algn="l" pos="4572000"/>
                <a:tab algn="l" pos="5486400"/>
                <a:tab algn="l" pos="6400800"/>
                <a:tab algn="l" pos="7315200"/>
                <a:tab algn="l" pos="8229600"/>
                <a:tab algn="l" pos="9144000"/>
                <a:tab algn="l" pos="10058400"/>
              </a:tabLst>
            </a:pPr>
            <a:r>
              <a:rPr b="1" lang="es-ES" sz="1000" strike="noStrike" u="none">
                <a:solidFill>
                  <a:srgbClr val="000000"/>
                </a:solidFill>
                <a:effectLst/>
                <a:uFillTx/>
                <a:latin typeface="Arial"/>
              </a:rPr>
              <a:t>         </a:t>
            </a:r>
            <a:r>
              <a:rPr b="1" lang="en-US" sz="1000" strike="noStrike" u="none">
                <a:solidFill>
                  <a:srgbClr val="000000"/>
                </a:solidFill>
                <a:effectLst/>
                <a:uFillTx/>
                <a:latin typeface="Arial"/>
              </a:rPr>
              <a:t> </a:t>
            </a:r>
            <a:r>
              <a:rPr b="1" lang="es-ES" sz="1000" strike="noStrike" u="none">
                <a:solidFill>
                  <a:srgbClr val="000000"/>
                </a:solidFill>
                <a:effectLst/>
                <a:uFillTx/>
                <a:latin typeface="Arial"/>
              </a:rPr>
              <a:t>In Development</a:t>
            </a:r>
            <a:endParaRPr b="0" lang="en-US" sz="1000" strike="noStrike" u="none">
              <a:solidFill>
                <a:srgbClr val="000000"/>
              </a:solidFill>
              <a:effectLst/>
              <a:uFillTx/>
              <a:latin typeface="Times New Roman"/>
            </a:endParaRPr>
          </a:p>
          <a:p>
            <a:pPr>
              <a:lnSpc>
                <a:spcPct val="100000"/>
              </a:lnSpc>
              <a:tabLst>
                <a:tab algn="l" pos="0"/>
                <a:tab algn="l" pos="28260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p:txBody>
      </p:sp>
      <p:grpSp>
        <p:nvGrpSpPr>
          <p:cNvPr id="1754" name=""/>
          <p:cNvGrpSpPr/>
          <p:nvPr/>
        </p:nvGrpSpPr>
        <p:grpSpPr>
          <a:xfrm>
            <a:off x="4791240" y="3466800"/>
            <a:ext cx="150480" cy="206640"/>
            <a:chOff x="4791240" y="3466800"/>
            <a:chExt cx="150480" cy="206640"/>
          </a:xfrm>
        </p:grpSpPr>
        <p:sp>
          <p:nvSpPr>
            <p:cNvPr id="1755" name=""/>
            <p:cNvSpPr/>
            <p:nvPr/>
          </p:nvSpPr>
          <p:spPr>
            <a:xfrm>
              <a:off x="4791240" y="3576600"/>
              <a:ext cx="150480" cy="96840"/>
            </a:xfrm>
            <a:prstGeom prst="rect">
              <a:avLst/>
            </a:prstGeom>
            <a:solidFill>
              <a:srgbClr val="ff0000"/>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756" name=""/>
            <p:cNvSpPr/>
            <p:nvPr/>
          </p:nvSpPr>
          <p:spPr>
            <a:xfrm flipV="1">
              <a:off x="4813200" y="3466440"/>
              <a:ext cx="23400" cy="96840"/>
            </a:xfrm>
            <a:custGeom>
              <a:avLst/>
              <a:gdLst>
                <a:gd name="textAreaLeft" fmla="*/ 5040 w 23400"/>
                <a:gd name="textAreaRight" fmla="*/ 18360 w 23400"/>
                <a:gd name="textAreaTop" fmla="*/ 21240 h 96840"/>
                <a:gd name="textAreaBottom" fmla="*/ 75600 h 9684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16220" y="21600"/>
                  </a:lnTo>
                  <a:lnTo>
                    <a:pt x="5380" y="21600"/>
                  </a:lnTo>
                  <a:close/>
                </a:path>
              </a:pathLst>
            </a:custGeom>
            <a:solidFill>
              <a:srgbClr val="ff0000"/>
            </a:solidFill>
            <a:ln w="12600">
              <a:solidFill>
                <a:srgbClr val="000000"/>
              </a:solidFill>
              <a:miter/>
            </a:ln>
          </p:spPr>
          <p:style>
            <a:lnRef idx="0"/>
            <a:fillRef idx="0"/>
            <a:effectRef idx="0"/>
            <a:fontRef idx="minor"/>
          </p:style>
          <p:txBody>
            <a:bodyPr wrap="none" lIns="90000" rIns="90000" tIns="7560" bIns="7560" anchor="ctr">
              <a:noAutofit/>
            </a:bodyPr>
            <a:p>
              <a:endParaRPr b="0" lang="en-US" sz="2400" strike="noStrike" u="none">
                <a:solidFill>
                  <a:srgbClr val="000000"/>
                </a:solidFill>
                <a:effectLst/>
                <a:uFillTx/>
                <a:latin typeface="Times New Roman"/>
              </a:endParaRPr>
            </a:p>
          </p:txBody>
        </p:sp>
        <p:sp>
          <p:nvSpPr>
            <p:cNvPr id="1757" name=""/>
            <p:cNvSpPr/>
            <p:nvPr/>
          </p:nvSpPr>
          <p:spPr>
            <a:xfrm flipV="1">
              <a:off x="4854240" y="3466440"/>
              <a:ext cx="23400" cy="96840"/>
            </a:xfrm>
            <a:custGeom>
              <a:avLst/>
              <a:gdLst>
                <a:gd name="textAreaLeft" fmla="*/ 5040 w 23400"/>
                <a:gd name="textAreaRight" fmla="*/ 18360 w 23400"/>
                <a:gd name="textAreaTop" fmla="*/ 21240 h 96840"/>
                <a:gd name="textAreaBottom" fmla="*/ 75600 h 9684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16220" y="21600"/>
                  </a:lnTo>
                  <a:lnTo>
                    <a:pt x="5380" y="21600"/>
                  </a:lnTo>
                  <a:close/>
                </a:path>
              </a:pathLst>
            </a:custGeom>
            <a:solidFill>
              <a:srgbClr val="ff0000"/>
            </a:solidFill>
            <a:ln w="12600">
              <a:solidFill>
                <a:srgbClr val="000000"/>
              </a:solidFill>
              <a:miter/>
            </a:ln>
          </p:spPr>
          <p:style>
            <a:lnRef idx="0"/>
            <a:fillRef idx="0"/>
            <a:effectRef idx="0"/>
            <a:fontRef idx="minor"/>
          </p:style>
          <p:txBody>
            <a:bodyPr wrap="none" lIns="90000" rIns="90000" tIns="7560" bIns="7560" anchor="ctr">
              <a:noAutofit/>
            </a:bodyPr>
            <a:p>
              <a:endParaRPr b="0" lang="en-US" sz="2400" strike="noStrike" u="none">
                <a:solidFill>
                  <a:srgbClr val="000000"/>
                </a:solidFill>
                <a:effectLst/>
                <a:uFillTx/>
                <a:latin typeface="Times New Roman"/>
              </a:endParaRPr>
            </a:p>
          </p:txBody>
        </p:sp>
      </p:grpSp>
      <p:grpSp>
        <p:nvGrpSpPr>
          <p:cNvPr id="1758" name=""/>
          <p:cNvGrpSpPr/>
          <p:nvPr/>
        </p:nvGrpSpPr>
        <p:grpSpPr>
          <a:xfrm>
            <a:off x="4791240" y="3771720"/>
            <a:ext cx="150480" cy="206640"/>
            <a:chOff x="4791240" y="3771720"/>
            <a:chExt cx="150480" cy="206640"/>
          </a:xfrm>
        </p:grpSpPr>
        <p:sp>
          <p:nvSpPr>
            <p:cNvPr id="1759" name=""/>
            <p:cNvSpPr/>
            <p:nvPr/>
          </p:nvSpPr>
          <p:spPr>
            <a:xfrm>
              <a:off x="4791240" y="3881520"/>
              <a:ext cx="150480" cy="96840"/>
            </a:xfrm>
            <a:prstGeom prst="rect">
              <a:avLst/>
            </a:prstGeom>
            <a:solidFill>
              <a:srgbClr val="00ffff"/>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760" name=""/>
            <p:cNvSpPr/>
            <p:nvPr/>
          </p:nvSpPr>
          <p:spPr>
            <a:xfrm flipV="1">
              <a:off x="4813200" y="3771360"/>
              <a:ext cx="23400" cy="96840"/>
            </a:xfrm>
            <a:custGeom>
              <a:avLst/>
              <a:gdLst>
                <a:gd name="textAreaLeft" fmla="*/ 5040 w 23400"/>
                <a:gd name="textAreaRight" fmla="*/ 18360 w 23400"/>
                <a:gd name="textAreaTop" fmla="*/ 21240 h 96840"/>
                <a:gd name="textAreaBottom" fmla="*/ 75600 h 9684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16220" y="21600"/>
                  </a:lnTo>
                  <a:lnTo>
                    <a:pt x="5380" y="21600"/>
                  </a:lnTo>
                  <a:close/>
                </a:path>
              </a:pathLst>
            </a:custGeom>
            <a:solidFill>
              <a:srgbClr val="00ffff"/>
            </a:solidFill>
            <a:ln w="12600">
              <a:solidFill>
                <a:srgbClr val="000000"/>
              </a:solidFill>
              <a:miter/>
            </a:ln>
          </p:spPr>
          <p:style>
            <a:lnRef idx="0"/>
            <a:fillRef idx="0"/>
            <a:effectRef idx="0"/>
            <a:fontRef idx="minor"/>
          </p:style>
          <p:txBody>
            <a:bodyPr wrap="none" lIns="90000" rIns="90000" tIns="7560" bIns="7560" anchor="ctr">
              <a:noAutofit/>
            </a:bodyPr>
            <a:p>
              <a:endParaRPr b="0" lang="en-US" sz="2400" strike="noStrike" u="none">
                <a:solidFill>
                  <a:srgbClr val="000000"/>
                </a:solidFill>
                <a:effectLst/>
                <a:uFillTx/>
                <a:latin typeface="Times New Roman"/>
              </a:endParaRPr>
            </a:p>
          </p:txBody>
        </p:sp>
        <p:sp>
          <p:nvSpPr>
            <p:cNvPr id="1761" name=""/>
            <p:cNvSpPr/>
            <p:nvPr/>
          </p:nvSpPr>
          <p:spPr>
            <a:xfrm flipV="1">
              <a:off x="4854240" y="3771360"/>
              <a:ext cx="23400" cy="96840"/>
            </a:xfrm>
            <a:custGeom>
              <a:avLst/>
              <a:gdLst>
                <a:gd name="textAreaLeft" fmla="*/ 5040 w 23400"/>
                <a:gd name="textAreaRight" fmla="*/ 18360 w 23400"/>
                <a:gd name="textAreaTop" fmla="*/ 21240 h 96840"/>
                <a:gd name="textAreaBottom" fmla="*/ 75600 h 96840"/>
                <a:gd name="GluePoint1X" fmla="*/ 6 w 21600"/>
                <a:gd name="GluePoint1Y" fmla="*/ 10800 h 21600"/>
                <a:gd name="GluePoint2X" fmla="*/ 10800 w 21600"/>
                <a:gd name="GluePoint2Y" fmla="*/ 21600 h 21600"/>
                <a:gd name="GluePoint3X" fmla="*/ 5 w 21600"/>
                <a:gd name="GluePoint3Y" fmla="*/ 10800 h 21600"/>
                <a:gd name="GluePoint4X" fmla="*/ 10800 w 21600"/>
                <a:gd name="GluePoint4Y" fmla="*/ 0 h 216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21600" h="21600">
                  <a:moveTo>
                    <a:pt x="0" y="0"/>
                  </a:moveTo>
                  <a:lnTo>
                    <a:pt x="21600" y="0"/>
                  </a:lnTo>
                  <a:lnTo>
                    <a:pt x="16220" y="21600"/>
                  </a:lnTo>
                  <a:lnTo>
                    <a:pt x="5380" y="21600"/>
                  </a:lnTo>
                  <a:close/>
                </a:path>
              </a:pathLst>
            </a:custGeom>
            <a:solidFill>
              <a:srgbClr val="00ffff"/>
            </a:solidFill>
            <a:ln w="12600">
              <a:solidFill>
                <a:srgbClr val="000000"/>
              </a:solidFill>
              <a:miter/>
            </a:ln>
          </p:spPr>
          <p:style>
            <a:lnRef idx="0"/>
            <a:fillRef idx="0"/>
            <a:effectRef idx="0"/>
            <a:fontRef idx="minor"/>
          </p:style>
          <p:txBody>
            <a:bodyPr wrap="none" lIns="90000" rIns="90000" tIns="7560" bIns="7560" anchor="ctr">
              <a:noAutofit/>
            </a:bodyPr>
            <a:p>
              <a:endParaRPr b="0" lang="en-US" sz="2400" strike="noStrike" u="none">
                <a:solidFill>
                  <a:srgbClr val="000000"/>
                </a:solidFill>
                <a:effectLst/>
                <a:uFillTx/>
                <a:latin typeface="Times New Roman"/>
              </a:endParaRPr>
            </a:p>
          </p:txBody>
        </p:sp>
      </p:grpSp>
      <p:sp>
        <p:nvSpPr>
          <p:cNvPr id="1762" name=""/>
          <p:cNvSpPr/>
          <p:nvPr/>
        </p:nvSpPr>
        <p:spPr>
          <a:xfrm>
            <a:off x="4702320" y="5257800"/>
            <a:ext cx="1622160" cy="523440"/>
          </a:xfrm>
          <a:prstGeom prst="rect">
            <a:avLst/>
          </a:prstGeom>
          <a:noFill/>
          <a:ln w="0">
            <a:noFill/>
          </a:ln>
        </p:spPr>
        <p:style>
          <a:lnRef idx="0"/>
          <a:fillRef idx="0"/>
          <a:effectRef idx="0"/>
          <a:fontRef idx="minor"/>
        </p:style>
        <p:txBody>
          <a:bodyPr lIns="90360" rIns="90360" tIns="44280" bIns="44280" anchor="t">
            <a:spAutoFit/>
          </a:bodyPr>
          <a:p>
            <a:pPr>
              <a:lnSpc>
                <a:spcPct val="135000"/>
              </a:lnSpc>
              <a:tabLst>
                <a:tab algn="l" pos="0"/>
                <a:tab algn="l" pos="282600"/>
                <a:tab algn="l" pos="914400"/>
                <a:tab algn="l" pos="1828800"/>
                <a:tab algn="l" pos="2743200"/>
                <a:tab algn="l" pos="3657600"/>
                <a:tab algn="l" pos="4572000"/>
                <a:tab algn="l" pos="5486400"/>
                <a:tab algn="l" pos="6400800"/>
                <a:tab algn="l" pos="7315200"/>
                <a:tab algn="l" pos="8229600"/>
                <a:tab algn="l" pos="9144000"/>
                <a:tab algn="l" pos="10058400"/>
              </a:tabLst>
            </a:pPr>
            <a:r>
              <a:rPr b="1" lang="es-ES" sz="1000" strike="noStrike" u="none">
                <a:solidFill>
                  <a:srgbClr val="0000ff"/>
                </a:solidFill>
                <a:effectLst/>
                <a:uFillTx/>
                <a:latin typeface="Arial"/>
              </a:rPr>
              <a:t>LNG Facilities</a:t>
            </a:r>
            <a:r>
              <a:rPr b="1" lang="es-ES" sz="1000" strike="noStrike" u="none">
                <a:solidFill>
                  <a:srgbClr val="000000"/>
                </a:solidFill>
                <a:effectLst/>
                <a:uFillTx/>
                <a:latin typeface="Arial"/>
              </a:rPr>
              <a:t> </a:t>
            </a:r>
            <a:endParaRPr b="0" lang="en-US" sz="1000" strike="noStrike" u="none">
              <a:solidFill>
                <a:srgbClr val="000000"/>
              </a:solidFill>
              <a:effectLst/>
              <a:uFillTx/>
              <a:latin typeface="Times New Roman"/>
            </a:endParaRPr>
          </a:p>
          <a:p>
            <a:pPr>
              <a:lnSpc>
                <a:spcPct val="15000"/>
              </a:lnSpc>
              <a:tabLst>
                <a:tab algn="l" pos="0"/>
                <a:tab algn="l" pos="28260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a:lnSpc>
                <a:spcPct val="135000"/>
              </a:lnSpc>
              <a:tabLst>
                <a:tab algn="l" pos="0"/>
                <a:tab algn="l" pos="282600"/>
                <a:tab algn="l" pos="914400"/>
                <a:tab algn="l" pos="1828800"/>
                <a:tab algn="l" pos="2743200"/>
                <a:tab algn="l" pos="3657600"/>
                <a:tab algn="l" pos="4572000"/>
                <a:tab algn="l" pos="5486400"/>
                <a:tab algn="l" pos="6400800"/>
                <a:tab algn="l" pos="7315200"/>
                <a:tab algn="l" pos="8229600"/>
                <a:tab algn="l" pos="9144000"/>
                <a:tab algn="l" pos="10058400"/>
              </a:tabLst>
            </a:pPr>
            <a:r>
              <a:rPr b="1" lang="es-ES" sz="1000" strike="noStrike" u="none">
                <a:solidFill>
                  <a:srgbClr val="000000"/>
                </a:solidFill>
                <a:effectLst/>
                <a:uFillTx/>
                <a:latin typeface="Arial"/>
              </a:rPr>
              <a:t>         In Development </a:t>
            </a:r>
            <a:endParaRPr b="0" lang="en-US" sz="1000" strike="noStrike" u="none">
              <a:solidFill>
                <a:srgbClr val="000000"/>
              </a:solidFill>
              <a:effectLst/>
              <a:uFillTx/>
              <a:latin typeface="Times New Roman"/>
            </a:endParaRPr>
          </a:p>
        </p:txBody>
      </p:sp>
      <p:sp>
        <p:nvSpPr>
          <p:cNvPr id="1763" name=""/>
          <p:cNvSpPr/>
          <p:nvPr/>
        </p:nvSpPr>
        <p:spPr>
          <a:xfrm>
            <a:off x="4759920" y="4114800"/>
            <a:ext cx="1475280" cy="939960"/>
          </a:xfrm>
          <a:prstGeom prst="rect">
            <a:avLst/>
          </a:prstGeom>
          <a:noFill/>
          <a:ln w="0">
            <a:noFill/>
          </a:ln>
        </p:spPr>
        <p:style>
          <a:lnRef idx="0"/>
          <a:fillRef idx="0"/>
          <a:effectRef idx="0"/>
          <a:fontRef idx="minor"/>
        </p:style>
        <p:txBody>
          <a:bodyPr wrap="none" lIns="90360" rIns="90360" tIns="44280" bIns="44280" anchor="t">
            <a:spAutoFit/>
          </a:bodyPr>
          <a:p>
            <a:pPr>
              <a:lnSpc>
                <a:spcPct val="135000"/>
              </a:lnSpc>
              <a:tabLst>
                <a:tab algn="l" pos="0"/>
                <a:tab algn="l" pos="282600"/>
                <a:tab algn="l" pos="914400"/>
                <a:tab algn="l" pos="1828800"/>
                <a:tab algn="l" pos="2743200"/>
                <a:tab algn="l" pos="3657600"/>
                <a:tab algn="l" pos="4572000"/>
                <a:tab algn="l" pos="5486400"/>
                <a:tab algn="l" pos="6400800"/>
                <a:tab algn="l" pos="7315200"/>
                <a:tab algn="l" pos="8229600"/>
                <a:tab algn="l" pos="9144000"/>
                <a:tab algn="l" pos="10058400"/>
              </a:tabLst>
            </a:pPr>
            <a:r>
              <a:rPr b="1" lang="es-ES" sz="1000" strike="noStrike" u="none">
                <a:solidFill>
                  <a:srgbClr val="0000ff"/>
                </a:solidFill>
                <a:effectLst/>
                <a:uFillTx/>
                <a:latin typeface="Arial"/>
              </a:rPr>
              <a:t>Pipelines</a:t>
            </a:r>
            <a:endParaRPr b="0" lang="en-US" sz="1000" strike="noStrike" u="none">
              <a:solidFill>
                <a:srgbClr val="000000"/>
              </a:solidFill>
              <a:effectLst/>
              <a:uFillTx/>
              <a:latin typeface="Times New Roman"/>
            </a:endParaRPr>
          </a:p>
          <a:p>
            <a:pPr>
              <a:lnSpc>
                <a:spcPct val="135000"/>
              </a:lnSpc>
              <a:tabLst>
                <a:tab algn="l" pos="0"/>
                <a:tab algn="l" pos="28260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500" strike="noStrike" u="none">
              <a:solidFill>
                <a:srgbClr val="000000"/>
              </a:solidFill>
              <a:effectLst/>
              <a:uFillTx/>
              <a:latin typeface="Times New Roman"/>
            </a:endParaRPr>
          </a:p>
          <a:p>
            <a:pPr>
              <a:lnSpc>
                <a:spcPct val="100000"/>
              </a:lnSpc>
              <a:tabLst>
                <a:tab algn="l" pos="0"/>
                <a:tab algn="l" pos="282600"/>
                <a:tab algn="l" pos="914400"/>
                <a:tab algn="l" pos="1828800"/>
                <a:tab algn="l" pos="2743200"/>
                <a:tab algn="l" pos="3657600"/>
                <a:tab algn="l" pos="4572000"/>
                <a:tab algn="l" pos="5486400"/>
                <a:tab algn="l" pos="6400800"/>
                <a:tab algn="l" pos="7315200"/>
                <a:tab algn="l" pos="8229600"/>
                <a:tab algn="l" pos="9144000"/>
                <a:tab algn="l" pos="10058400"/>
              </a:tabLst>
            </a:pPr>
            <a:r>
              <a:rPr b="1" lang="es-ES" sz="1000" strike="noStrike" u="none">
                <a:solidFill>
                  <a:srgbClr val="000000"/>
                </a:solidFill>
                <a:effectLst/>
                <a:uFillTx/>
                <a:latin typeface="Arial"/>
              </a:rPr>
              <a:t>         </a:t>
            </a:r>
            <a:r>
              <a:rPr b="1" lang="en-US" sz="1000" strike="noStrike" u="none">
                <a:solidFill>
                  <a:srgbClr val="000000"/>
                </a:solidFill>
                <a:effectLst/>
                <a:uFillTx/>
                <a:latin typeface="Arial"/>
              </a:rPr>
              <a:t> </a:t>
            </a:r>
            <a:r>
              <a:rPr b="1" lang="es-ES" sz="1000" strike="noStrike" u="none">
                <a:solidFill>
                  <a:srgbClr val="000000"/>
                </a:solidFill>
                <a:effectLst/>
                <a:uFillTx/>
                <a:latin typeface="Arial"/>
              </a:rPr>
              <a:t>In Service or In </a:t>
            </a:r>
            <a:endParaRPr b="0" lang="en-US" sz="1000" strike="noStrike" u="none">
              <a:solidFill>
                <a:srgbClr val="000000"/>
              </a:solidFill>
              <a:effectLst/>
              <a:uFillTx/>
              <a:latin typeface="Times New Roman"/>
            </a:endParaRPr>
          </a:p>
          <a:p>
            <a:pPr>
              <a:lnSpc>
                <a:spcPct val="100000"/>
              </a:lnSpc>
              <a:tabLst>
                <a:tab algn="l" pos="0"/>
                <a:tab algn="l" pos="282600"/>
                <a:tab algn="l" pos="914400"/>
                <a:tab algn="l" pos="1828800"/>
                <a:tab algn="l" pos="2743200"/>
                <a:tab algn="l" pos="3657600"/>
                <a:tab algn="l" pos="4572000"/>
                <a:tab algn="l" pos="5486400"/>
                <a:tab algn="l" pos="6400800"/>
                <a:tab algn="l" pos="7315200"/>
                <a:tab algn="l" pos="8229600"/>
                <a:tab algn="l" pos="9144000"/>
                <a:tab algn="l" pos="10058400"/>
              </a:tabLst>
            </a:pPr>
            <a:r>
              <a:rPr b="1" lang="es-ES" sz="1000" strike="noStrike" u="none">
                <a:solidFill>
                  <a:srgbClr val="000000"/>
                </a:solidFill>
                <a:effectLst/>
                <a:uFillTx/>
                <a:latin typeface="Arial"/>
              </a:rPr>
              <a:t>          Construction</a:t>
            </a:r>
            <a:endParaRPr b="0" lang="en-US" sz="1000" strike="noStrike" u="none">
              <a:solidFill>
                <a:srgbClr val="000000"/>
              </a:solidFill>
              <a:effectLst/>
              <a:uFillTx/>
              <a:latin typeface="Times New Roman"/>
            </a:endParaRPr>
          </a:p>
          <a:p>
            <a:pPr>
              <a:lnSpc>
                <a:spcPct val="140000"/>
              </a:lnSpc>
              <a:tabLst>
                <a:tab algn="l" pos="0"/>
                <a:tab algn="l" pos="28260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00" strike="noStrike" u="none">
              <a:solidFill>
                <a:srgbClr val="000000"/>
              </a:solidFill>
              <a:effectLst/>
              <a:uFillTx/>
              <a:latin typeface="Times New Roman"/>
            </a:endParaRPr>
          </a:p>
          <a:p>
            <a:pPr>
              <a:lnSpc>
                <a:spcPct val="100000"/>
              </a:lnSpc>
              <a:tabLst>
                <a:tab algn="l" pos="0"/>
                <a:tab algn="l" pos="282600"/>
                <a:tab algn="l" pos="914400"/>
                <a:tab algn="l" pos="1828800"/>
                <a:tab algn="l" pos="2743200"/>
                <a:tab algn="l" pos="3657600"/>
                <a:tab algn="l" pos="4572000"/>
                <a:tab algn="l" pos="5486400"/>
                <a:tab algn="l" pos="6400800"/>
                <a:tab algn="l" pos="7315200"/>
                <a:tab algn="l" pos="8229600"/>
                <a:tab algn="l" pos="9144000"/>
                <a:tab algn="l" pos="10058400"/>
              </a:tabLst>
            </a:pPr>
            <a:r>
              <a:rPr b="1" lang="es-ES" sz="1000" strike="noStrike" u="none">
                <a:solidFill>
                  <a:srgbClr val="000000"/>
                </a:solidFill>
                <a:effectLst/>
                <a:uFillTx/>
                <a:latin typeface="Arial"/>
              </a:rPr>
              <a:t>         </a:t>
            </a:r>
            <a:r>
              <a:rPr b="1" lang="en-US" sz="1000" strike="noStrike" u="none">
                <a:solidFill>
                  <a:srgbClr val="000000"/>
                </a:solidFill>
                <a:effectLst/>
                <a:uFillTx/>
                <a:latin typeface="Arial"/>
              </a:rPr>
              <a:t> I</a:t>
            </a:r>
            <a:r>
              <a:rPr b="1" lang="es-ES" sz="1000" strike="noStrike" u="none">
                <a:solidFill>
                  <a:srgbClr val="000000"/>
                </a:solidFill>
                <a:effectLst/>
                <a:uFillTx/>
                <a:latin typeface="Arial"/>
              </a:rPr>
              <a:t>n Development</a:t>
            </a:r>
            <a:endParaRPr b="0" lang="en-US" sz="1000" strike="noStrike" u="none">
              <a:solidFill>
                <a:srgbClr val="000000"/>
              </a:solidFill>
              <a:effectLst/>
              <a:uFillTx/>
              <a:latin typeface="Times New Roman"/>
            </a:endParaRPr>
          </a:p>
        </p:txBody>
      </p:sp>
      <p:sp>
        <p:nvSpPr>
          <p:cNvPr id="1764" name=""/>
          <p:cNvSpPr/>
          <p:nvPr/>
        </p:nvSpPr>
        <p:spPr>
          <a:xfrm flipH="1">
            <a:off x="4738320" y="5514840"/>
            <a:ext cx="1568520" cy="0"/>
          </a:xfrm>
          <a:prstGeom prst="line">
            <a:avLst/>
          </a:prstGeom>
          <a:ln w="1260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65" name=""/>
          <p:cNvSpPr/>
          <p:nvPr/>
        </p:nvSpPr>
        <p:spPr>
          <a:xfrm flipH="1">
            <a:off x="4738320" y="4389480"/>
            <a:ext cx="1568520" cy="0"/>
          </a:xfrm>
          <a:prstGeom prst="line">
            <a:avLst/>
          </a:prstGeom>
          <a:ln w="1260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66" name=""/>
          <p:cNvSpPr/>
          <p:nvPr/>
        </p:nvSpPr>
        <p:spPr>
          <a:xfrm flipH="1">
            <a:off x="4738320" y="3443400"/>
            <a:ext cx="1568520" cy="0"/>
          </a:xfrm>
          <a:prstGeom prst="line">
            <a:avLst/>
          </a:prstGeom>
          <a:ln w="1260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67" name=""/>
          <p:cNvSpPr/>
          <p:nvPr/>
        </p:nvSpPr>
        <p:spPr>
          <a:xfrm>
            <a:off x="6665400" y="3306600"/>
            <a:ext cx="1503000" cy="731880"/>
          </a:xfrm>
          <a:prstGeom prst="rect">
            <a:avLst/>
          </a:prstGeom>
          <a:noFill/>
          <a:ln w="0">
            <a:noFill/>
          </a:ln>
        </p:spPr>
        <p:style>
          <a:lnRef idx="0"/>
          <a:fillRef idx="0"/>
          <a:effectRef idx="0"/>
          <a:fontRef idx="minor"/>
        </p:style>
        <p:txBody>
          <a:bodyPr wrap="none" lIns="90360" rIns="90360" tIns="44280" bIns="44280" anchor="t">
            <a:spAutoFit/>
          </a:bodyPr>
          <a:p>
            <a:pPr>
              <a:lnSpc>
                <a:spcPct val="80000"/>
              </a:lnSpc>
              <a:tabLst>
                <a:tab algn="l" pos="0"/>
                <a:tab algn="l" pos="282600"/>
                <a:tab algn="l" pos="914400"/>
                <a:tab algn="l" pos="1828800"/>
                <a:tab algn="l" pos="2743200"/>
                <a:tab algn="l" pos="3657600"/>
                <a:tab algn="l" pos="4572000"/>
                <a:tab algn="l" pos="5486400"/>
                <a:tab algn="l" pos="6400800"/>
                <a:tab algn="l" pos="7315200"/>
                <a:tab algn="l" pos="8229600"/>
                <a:tab algn="l" pos="9144000"/>
                <a:tab algn="l" pos="10058400"/>
              </a:tabLst>
            </a:pPr>
            <a:r>
              <a:rPr b="1" lang="es-ES" sz="1000" strike="noStrike" u="none">
                <a:solidFill>
                  <a:srgbClr val="0000ff"/>
                </a:solidFill>
                <a:effectLst/>
                <a:uFillTx/>
                <a:latin typeface="Arial"/>
              </a:rPr>
              <a:t>Commercial Activities</a:t>
            </a:r>
            <a:endParaRPr b="0" lang="en-US" sz="1000" strike="noStrike" u="none">
              <a:solidFill>
                <a:srgbClr val="000000"/>
              </a:solidFill>
              <a:effectLst/>
              <a:uFillTx/>
              <a:latin typeface="Times New Roman"/>
            </a:endParaRPr>
          </a:p>
          <a:p>
            <a:pPr>
              <a:lnSpc>
                <a:spcPct val="80000"/>
              </a:lnSpc>
              <a:tabLst>
                <a:tab algn="l" pos="0"/>
                <a:tab algn="l" pos="28260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500" strike="noStrike" u="none">
              <a:solidFill>
                <a:srgbClr val="000000"/>
              </a:solidFill>
              <a:effectLst/>
              <a:uFillTx/>
              <a:latin typeface="Times New Roman"/>
            </a:endParaRPr>
          </a:p>
          <a:p>
            <a:pPr>
              <a:lnSpc>
                <a:spcPct val="80000"/>
              </a:lnSpc>
              <a:tabLst>
                <a:tab algn="l" pos="0"/>
                <a:tab algn="l" pos="28260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00" strike="noStrike" u="none">
              <a:solidFill>
                <a:srgbClr val="000000"/>
              </a:solidFill>
              <a:effectLst/>
              <a:uFillTx/>
              <a:latin typeface="Times New Roman"/>
            </a:endParaRPr>
          </a:p>
          <a:p>
            <a:pPr>
              <a:lnSpc>
                <a:spcPct val="80000"/>
              </a:lnSpc>
              <a:tabLst>
                <a:tab algn="l" pos="0"/>
                <a:tab algn="l" pos="282600"/>
                <a:tab algn="l" pos="914400"/>
                <a:tab algn="l" pos="1828800"/>
                <a:tab algn="l" pos="2743200"/>
                <a:tab algn="l" pos="3657600"/>
                <a:tab algn="l" pos="4572000"/>
                <a:tab algn="l" pos="5486400"/>
                <a:tab algn="l" pos="6400800"/>
                <a:tab algn="l" pos="7315200"/>
                <a:tab algn="l" pos="8229600"/>
                <a:tab algn="l" pos="9144000"/>
                <a:tab algn="l" pos="10058400"/>
              </a:tabLst>
            </a:pPr>
            <a:r>
              <a:rPr b="1" lang="es-ES" sz="1000" strike="noStrike" u="none">
                <a:solidFill>
                  <a:srgbClr val="000000"/>
                </a:solidFill>
                <a:effectLst/>
                <a:uFillTx/>
                <a:latin typeface="Arial"/>
              </a:rPr>
              <a:t>     In Progress</a:t>
            </a:r>
            <a:endParaRPr b="0" lang="en-US" sz="1000" strike="noStrike" u="none">
              <a:solidFill>
                <a:srgbClr val="000000"/>
              </a:solidFill>
              <a:effectLst/>
              <a:uFillTx/>
              <a:latin typeface="Times New Roman"/>
            </a:endParaRPr>
          </a:p>
          <a:p>
            <a:pPr>
              <a:lnSpc>
                <a:spcPct val="110000"/>
              </a:lnSpc>
              <a:tabLst>
                <a:tab algn="l" pos="0"/>
                <a:tab algn="l" pos="28260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Times New Roman"/>
            </a:endParaRPr>
          </a:p>
          <a:p>
            <a:pPr>
              <a:lnSpc>
                <a:spcPct val="80000"/>
              </a:lnSpc>
              <a:tabLst>
                <a:tab algn="l" pos="0"/>
                <a:tab algn="l" pos="282600"/>
                <a:tab algn="l" pos="914400"/>
                <a:tab algn="l" pos="1828800"/>
                <a:tab algn="l" pos="2743200"/>
                <a:tab algn="l" pos="3657600"/>
                <a:tab algn="l" pos="4572000"/>
                <a:tab algn="l" pos="5486400"/>
                <a:tab algn="l" pos="6400800"/>
                <a:tab algn="l" pos="7315200"/>
                <a:tab algn="l" pos="8229600"/>
                <a:tab algn="l" pos="9144000"/>
                <a:tab algn="l" pos="10058400"/>
              </a:tabLst>
            </a:pPr>
            <a:r>
              <a:rPr b="1" lang="es-ES" sz="1000" strike="noStrike" u="none">
                <a:solidFill>
                  <a:srgbClr val="000000"/>
                </a:solidFill>
                <a:effectLst/>
                <a:uFillTx/>
                <a:latin typeface="Arial"/>
              </a:rPr>
              <a:t>     In Development</a:t>
            </a:r>
            <a:endParaRPr b="0" lang="en-US" sz="1000" strike="noStrike" u="none">
              <a:solidFill>
                <a:srgbClr val="000000"/>
              </a:solidFill>
              <a:effectLst/>
              <a:uFillTx/>
              <a:latin typeface="Times New Roman"/>
            </a:endParaRPr>
          </a:p>
        </p:txBody>
      </p:sp>
      <p:sp>
        <p:nvSpPr>
          <p:cNvPr id="1768" name=""/>
          <p:cNvSpPr/>
          <p:nvPr/>
        </p:nvSpPr>
        <p:spPr>
          <a:xfrm flipH="1">
            <a:off x="6751440" y="3476520"/>
            <a:ext cx="1447560" cy="0"/>
          </a:xfrm>
          <a:prstGeom prst="line">
            <a:avLst/>
          </a:prstGeom>
          <a:ln w="1260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69" name=""/>
          <p:cNvSpPr/>
          <p:nvPr/>
        </p:nvSpPr>
        <p:spPr>
          <a:xfrm>
            <a:off x="6732720" y="3832200"/>
            <a:ext cx="150840" cy="127080"/>
          </a:xfrm>
          <a:prstGeom prst="triangle">
            <a:avLst>
              <a:gd name="adj" fmla="val 49907"/>
            </a:avLst>
          </a:prstGeom>
          <a:solidFill>
            <a:srgbClr val="00ffff"/>
          </a:solidFill>
          <a:ln w="12600">
            <a:solidFill>
              <a:srgbClr val="000000"/>
            </a:solidFill>
            <a:miter/>
          </a:ln>
        </p:spPr>
        <p:style>
          <a:lnRef idx="0"/>
          <a:fillRef idx="0"/>
          <a:effectRef idx="0"/>
          <a:fontRef idx="minor"/>
        </p:style>
        <p:txBody>
          <a:bodyPr wrap="none" lIns="90000" rIns="90000" tIns="-4320" bIns="-4320" anchor="ctr">
            <a:noAutofit/>
          </a:bodyPr>
          <a:p>
            <a:endParaRPr b="0" lang="en-US" sz="2400" strike="noStrike" u="none">
              <a:solidFill>
                <a:srgbClr val="000000"/>
              </a:solidFill>
              <a:effectLst/>
              <a:uFillTx/>
              <a:latin typeface="Times New Roman"/>
            </a:endParaRPr>
          </a:p>
        </p:txBody>
      </p:sp>
      <p:sp>
        <p:nvSpPr>
          <p:cNvPr id="1770" name=""/>
          <p:cNvSpPr/>
          <p:nvPr/>
        </p:nvSpPr>
        <p:spPr>
          <a:xfrm>
            <a:off x="6746760" y="3505320"/>
            <a:ext cx="138240" cy="183960"/>
          </a:xfrm>
          <a:prstGeom prst="diamond">
            <a:avLst/>
          </a:prstGeom>
          <a:solidFill>
            <a:srgbClr val="ff0000"/>
          </a:solidFill>
          <a:ln w="12600">
            <a:solidFill>
              <a:srgbClr val="000000"/>
            </a:solidFill>
            <a:miter/>
          </a:ln>
        </p:spPr>
        <p:style>
          <a:lnRef idx="0"/>
          <a:fillRef idx="0"/>
          <a:effectRef idx="0"/>
          <a:fontRef idx="minor"/>
        </p:style>
        <p:txBody>
          <a:bodyPr wrap="none" lIns="90000" rIns="90000" tIns="45360" bIns="45360" anchor="ctr">
            <a:noAutofit/>
          </a:bodyPr>
          <a:p>
            <a:endParaRPr b="0" lang="en-US" sz="2400" strike="noStrike" u="none">
              <a:solidFill>
                <a:srgbClr val="000000"/>
              </a:solidFill>
              <a:effectLst/>
              <a:uFillTx/>
              <a:latin typeface="Times New Roman"/>
            </a:endParaRPr>
          </a:p>
        </p:txBody>
      </p:sp>
      <p:sp>
        <p:nvSpPr>
          <p:cNvPr id="1771" name=""/>
          <p:cNvSpPr/>
          <p:nvPr/>
        </p:nvSpPr>
        <p:spPr>
          <a:xfrm>
            <a:off x="6934320" y="4191120"/>
            <a:ext cx="609480" cy="302760"/>
          </a:xfrm>
          <a:prstGeom prst="rect">
            <a:avLst/>
          </a:prstGeom>
          <a:noFill/>
          <a:ln w="0">
            <a:noFill/>
          </a:ln>
        </p:spPr>
        <p:style>
          <a:lnRef idx="0"/>
          <a:fillRef idx="0"/>
          <a:effectRef idx="0"/>
          <a:fontRef idx="minor"/>
        </p:style>
        <p:txBody>
          <a:bodyPr lIns="90360" rIns="90360" tIns="44280" bIns="44280" anchor="t">
            <a:spAutoFit/>
          </a:bodyPr>
          <a:p>
            <a:pPr>
              <a:lnSpc>
                <a:spcPct val="70000"/>
              </a:lnSpc>
              <a:tabLst>
                <a:tab algn="l" pos="0"/>
                <a:tab algn="l" pos="2826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ff"/>
                </a:solidFill>
                <a:effectLst/>
                <a:uFillTx/>
                <a:latin typeface="Arial"/>
              </a:rPr>
              <a:t>Offices</a:t>
            </a:r>
            <a:endParaRPr b="0" lang="en-US" sz="1000" strike="noStrike" u="none">
              <a:solidFill>
                <a:srgbClr val="000000"/>
              </a:solidFill>
              <a:effectLst/>
              <a:uFillTx/>
              <a:latin typeface="Times New Roman"/>
            </a:endParaRPr>
          </a:p>
        </p:txBody>
      </p:sp>
      <p:grpSp>
        <p:nvGrpSpPr>
          <p:cNvPr id="1772" name=""/>
          <p:cNvGrpSpPr/>
          <p:nvPr/>
        </p:nvGrpSpPr>
        <p:grpSpPr>
          <a:xfrm>
            <a:off x="4791240" y="5572080"/>
            <a:ext cx="147600" cy="155520"/>
            <a:chOff x="4791240" y="5572080"/>
            <a:chExt cx="147600" cy="155520"/>
          </a:xfrm>
        </p:grpSpPr>
        <p:sp>
          <p:nvSpPr>
            <p:cNvPr id="1773" name=""/>
            <p:cNvSpPr/>
            <p:nvPr/>
          </p:nvSpPr>
          <p:spPr>
            <a:xfrm>
              <a:off x="4791240" y="5676840"/>
              <a:ext cx="0" cy="12600"/>
            </a:xfrm>
            <a:prstGeom prst="line">
              <a:avLst/>
            </a:prstGeom>
            <a:ln w="25560">
              <a:solidFill>
                <a:srgbClr val="000000"/>
              </a:solidFill>
              <a:miter/>
            </a:ln>
          </p:spPr>
          <p:style>
            <a:lnRef idx="0"/>
            <a:fillRef idx="0"/>
            <a:effectRef idx="0"/>
            <a:fontRef idx="minor"/>
          </p:style>
          <p:txBody>
            <a:bodyPr lIns="90000" rIns="90000" tIns="-34200" bIns="-34200" anchor="ctr">
              <a:noAutofit/>
            </a:bodyPr>
            <a:p>
              <a:endParaRPr b="0" lang="en-US" sz="2400" strike="noStrike" u="none">
                <a:solidFill>
                  <a:srgbClr val="000000"/>
                </a:solidFill>
                <a:effectLst/>
                <a:uFillTx/>
                <a:latin typeface="Times New Roman"/>
              </a:endParaRPr>
            </a:p>
          </p:txBody>
        </p:sp>
        <p:sp>
          <p:nvSpPr>
            <p:cNvPr id="1774" name=""/>
            <p:cNvSpPr/>
            <p:nvPr/>
          </p:nvSpPr>
          <p:spPr>
            <a:xfrm>
              <a:off x="4938840" y="5676840"/>
              <a:ext cx="0" cy="12600"/>
            </a:xfrm>
            <a:prstGeom prst="line">
              <a:avLst/>
            </a:prstGeom>
            <a:ln w="25560">
              <a:solidFill>
                <a:srgbClr val="000000"/>
              </a:solidFill>
              <a:miter/>
            </a:ln>
          </p:spPr>
          <p:style>
            <a:lnRef idx="0"/>
            <a:fillRef idx="0"/>
            <a:effectRef idx="0"/>
            <a:fontRef idx="minor"/>
          </p:style>
          <p:txBody>
            <a:bodyPr lIns="90000" rIns="90000" tIns="-34200" bIns="-34200" anchor="ctr">
              <a:noAutofit/>
            </a:bodyPr>
            <a:p>
              <a:endParaRPr b="0" lang="en-US" sz="2400" strike="noStrike" u="none">
                <a:solidFill>
                  <a:srgbClr val="000000"/>
                </a:solidFill>
                <a:effectLst/>
                <a:uFillTx/>
                <a:latin typeface="Times New Roman"/>
              </a:endParaRPr>
            </a:p>
          </p:txBody>
        </p:sp>
        <p:sp>
          <p:nvSpPr>
            <p:cNvPr id="1775" name=""/>
            <p:cNvSpPr/>
            <p:nvPr/>
          </p:nvSpPr>
          <p:spPr>
            <a:xfrm>
              <a:off x="4794480" y="5572080"/>
              <a:ext cx="138240" cy="155520"/>
            </a:xfrm>
            <a:prstGeom prst="ellipse">
              <a:avLst/>
            </a:prstGeom>
            <a:solidFill>
              <a:srgbClr val="114ffb"/>
            </a:solid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grpSp>
      <p:sp>
        <p:nvSpPr>
          <p:cNvPr id="1776" name=""/>
          <p:cNvSpPr/>
          <p:nvPr/>
        </p:nvSpPr>
        <p:spPr>
          <a:xfrm>
            <a:off x="4925880" y="4748040"/>
            <a:ext cx="1800" cy="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77" name=""/>
          <p:cNvSpPr/>
          <p:nvPr/>
        </p:nvSpPr>
        <p:spPr>
          <a:xfrm flipH="1">
            <a:off x="4780080" y="4532400"/>
            <a:ext cx="333360" cy="11160"/>
          </a:xfrm>
          <a:prstGeom prst="line">
            <a:avLst/>
          </a:prstGeom>
          <a:ln w="25560">
            <a:solidFill>
              <a:srgbClr val="ff0000"/>
            </a:solidFill>
            <a:miter/>
          </a:ln>
        </p:spPr>
        <p:style>
          <a:lnRef idx="0"/>
          <a:fillRef idx="0"/>
          <a:effectRef idx="0"/>
          <a:fontRef idx="minor"/>
        </p:style>
        <p:txBody>
          <a:bodyPr lIns="90000" rIns="90000" tIns="-35640" bIns="-35640" anchor="ctr">
            <a:noAutofit/>
          </a:bodyPr>
          <a:p>
            <a:endParaRPr b="0" lang="en-US" sz="2400" strike="noStrike" u="none">
              <a:solidFill>
                <a:srgbClr val="000000"/>
              </a:solidFill>
              <a:effectLst/>
              <a:uFillTx/>
              <a:latin typeface="Times New Roman"/>
            </a:endParaRPr>
          </a:p>
        </p:txBody>
      </p:sp>
      <p:sp>
        <p:nvSpPr>
          <p:cNvPr id="1778" name=""/>
          <p:cNvSpPr/>
          <p:nvPr/>
        </p:nvSpPr>
        <p:spPr>
          <a:xfrm>
            <a:off x="4925880" y="5129280"/>
            <a:ext cx="1800" cy="0"/>
          </a:xfrm>
          <a:prstGeom prst="line">
            <a:avLst/>
          </a:prstGeom>
          <a:ln w="25560">
            <a:solidFill>
              <a:srgbClr val="00ffff"/>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79" name=""/>
          <p:cNvSpPr/>
          <p:nvPr/>
        </p:nvSpPr>
        <p:spPr>
          <a:xfrm flipH="1">
            <a:off x="4780080" y="4913280"/>
            <a:ext cx="333360" cy="11160"/>
          </a:xfrm>
          <a:prstGeom prst="line">
            <a:avLst/>
          </a:prstGeom>
          <a:ln w="25560">
            <a:solidFill>
              <a:srgbClr val="00ffff"/>
            </a:solidFill>
            <a:miter/>
          </a:ln>
        </p:spPr>
        <p:style>
          <a:lnRef idx="0"/>
          <a:fillRef idx="0"/>
          <a:effectRef idx="0"/>
          <a:fontRef idx="minor"/>
        </p:style>
        <p:txBody>
          <a:bodyPr lIns="90000" rIns="90000" tIns="-35640" bIns="-35640" anchor="ctr">
            <a:noAutofit/>
          </a:bodyPr>
          <a:p>
            <a:endParaRPr b="0" lang="en-US" sz="2400" strike="noStrike" u="none">
              <a:solidFill>
                <a:srgbClr val="000000"/>
              </a:solidFill>
              <a:effectLst/>
              <a:uFillTx/>
              <a:latin typeface="Times New Roman"/>
            </a:endParaRPr>
          </a:p>
        </p:txBody>
      </p:sp>
      <p:sp>
        <p:nvSpPr>
          <p:cNvPr id="1780" name=""/>
          <p:cNvSpPr/>
          <p:nvPr/>
        </p:nvSpPr>
        <p:spPr>
          <a:xfrm>
            <a:off x="6730920" y="4184640"/>
            <a:ext cx="154080" cy="149400"/>
          </a:xfrm>
          <a:custGeom>
            <a:avLst/>
            <a:gdLst/>
            <a:ahLst/>
            <a:rect l="l" t="t" r="r" b="b"/>
            <a:pathLst>
              <a:path w="97" h="94">
                <a:moveTo>
                  <a:pt x="45" y="0"/>
                </a:moveTo>
                <a:lnTo>
                  <a:pt x="0" y="32"/>
                </a:lnTo>
                <a:lnTo>
                  <a:pt x="16" y="93"/>
                </a:lnTo>
                <a:lnTo>
                  <a:pt x="80" y="93"/>
                </a:lnTo>
                <a:lnTo>
                  <a:pt x="96" y="32"/>
                </a:lnTo>
                <a:lnTo>
                  <a:pt x="45" y="0"/>
                </a:lnTo>
              </a:path>
            </a:pathLst>
          </a:custGeom>
          <a:solidFill>
            <a:srgbClr val="fafd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81" name=""/>
          <p:cNvSpPr/>
          <p:nvPr/>
        </p:nvSpPr>
        <p:spPr>
          <a:xfrm>
            <a:off x="6580080" y="4362480"/>
            <a:ext cx="1752840" cy="1821240"/>
          </a:xfrm>
          <a:prstGeom prst="rect">
            <a:avLst/>
          </a:prstGeom>
          <a:noFill/>
          <a:ln w="0">
            <a:noFill/>
          </a:ln>
        </p:spPr>
        <p:style>
          <a:lnRef idx="0"/>
          <a:fillRef idx="0"/>
          <a:effectRef idx="0"/>
          <a:fontRef idx="minor"/>
        </p:style>
        <p:txBody>
          <a:bodyPr lIns="90360" rIns="90360" tIns="44280" bIns="44280" anchor="t">
            <a:spAutoFit/>
          </a:bodyPr>
          <a:p>
            <a:pPr>
              <a:lnSpc>
                <a:spcPct val="135000"/>
              </a:lnSpc>
              <a:tabLst>
                <a:tab algn="l" pos="0"/>
                <a:tab algn="l" pos="282600"/>
                <a:tab algn="l" pos="914400"/>
                <a:tab algn="l" pos="1828800"/>
                <a:tab algn="l" pos="2743200"/>
                <a:tab algn="l" pos="3657600"/>
                <a:tab algn="l" pos="4572000"/>
                <a:tab algn="l" pos="5486400"/>
                <a:tab algn="l" pos="6400800"/>
                <a:tab algn="l" pos="7315200"/>
                <a:tab algn="l" pos="8229600"/>
                <a:tab algn="l" pos="9144000"/>
                <a:tab algn="l" pos="10058400"/>
              </a:tabLst>
            </a:pPr>
            <a:r>
              <a:rPr b="1" lang="es-ES" sz="1000" strike="noStrike" u="none">
                <a:solidFill>
                  <a:srgbClr val="000000"/>
                </a:solidFill>
                <a:effectLst/>
                <a:uFillTx/>
                <a:latin typeface="Arial"/>
              </a:rPr>
              <a:t>	</a:t>
            </a:r>
            <a:r>
              <a:rPr b="1" lang="es-ES" sz="1000" strike="noStrike" u="none">
                <a:solidFill>
                  <a:srgbClr val="000000"/>
                </a:solidFill>
                <a:effectLst/>
                <a:uFillTx/>
                <a:latin typeface="Arial"/>
              </a:rPr>
              <a:t> Bogotá</a:t>
            </a:r>
            <a:endParaRPr b="0" lang="en-US" sz="1000" strike="noStrike" u="none">
              <a:solidFill>
                <a:srgbClr val="000000"/>
              </a:solidFill>
              <a:effectLst/>
              <a:uFillTx/>
              <a:latin typeface="Times New Roman"/>
            </a:endParaRPr>
          </a:p>
          <a:p>
            <a:pPr>
              <a:lnSpc>
                <a:spcPct val="100000"/>
              </a:lnSpc>
              <a:tabLst>
                <a:tab algn="l" pos="0"/>
                <a:tab algn="l" pos="282600"/>
                <a:tab algn="l" pos="914400"/>
                <a:tab algn="l" pos="1828800"/>
                <a:tab algn="l" pos="2743200"/>
                <a:tab algn="l" pos="3657600"/>
                <a:tab algn="l" pos="4572000"/>
                <a:tab algn="l" pos="5486400"/>
                <a:tab algn="l" pos="6400800"/>
                <a:tab algn="l" pos="7315200"/>
                <a:tab algn="l" pos="8229600"/>
                <a:tab algn="l" pos="9144000"/>
                <a:tab algn="l" pos="10058400"/>
              </a:tabLst>
            </a:pPr>
            <a:r>
              <a:rPr b="1" lang="es-ES" sz="1000" strike="noStrike" u="none">
                <a:solidFill>
                  <a:srgbClr val="000000"/>
                </a:solidFill>
                <a:effectLst/>
                <a:uFillTx/>
                <a:latin typeface="Arial"/>
              </a:rPr>
              <a:t>	</a:t>
            </a:r>
            <a:r>
              <a:rPr b="1" lang="es-ES" sz="1000" strike="noStrike" u="none">
                <a:solidFill>
                  <a:srgbClr val="000000"/>
                </a:solidFill>
                <a:effectLst/>
                <a:uFillTx/>
                <a:latin typeface="Arial"/>
              </a:rPr>
              <a:t> Buenos Aires</a:t>
            </a:r>
            <a:endParaRPr b="0" lang="en-US" sz="1000" strike="noStrike" u="none">
              <a:solidFill>
                <a:srgbClr val="000000"/>
              </a:solidFill>
              <a:effectLst/>
              <a:uFillTx/>
              <a:latin typeface="Times New Roman"/>
            </a:endParaRPr>
          </a:p>
          <a:p>
            <a:pPr>
              <a:lnSpc>
                <a:spcPct val="100000"/>
              </a:lnSpc>
              <a:tabLst>
                <a:tab algn="l" pos="0"/>
                <a:tab algn="l" pos="282600"/>
                <a:tab algn="l" pos="914400"/>
                <a:tab algn="l" pos="1828800"/>
                <a:tab algn="l" pos="2743200"/>
                <a:tab algn="l" pos="3657600"/>
                <a:tab algn="l" pos="4572000"/>
                <a:tab algn="l" pos="5486400"/>
                <a:tab algn="l" pos="6400800"/>
                <a:tab algn="l" pos="7315200"/>
                <a:tab algn="l" pos="8229600"/>
                <a:tab algn="l" pos="9144000"/>
                <a:tab algn="l" pos="10058400"/>
              </a:tabLst>
            </a:pPr>
            <a:r>
              <a:rPr b="1" lang="es-ES" sz="1000" strike="noStrike" u="none">
                <a:solidFill>
                  <a:srgbClr val="000000"/>
                </a:solidFill>
                <a:effectLst/>
                <a:uFillTx/>
                <a:latin typeface="Arial"/>
              </a:rPr>
              <a:t>	</a:t>
            </a:r>
            <a:r>
              <a:rPr b="1" lang="es-ES" sz="1000" strike="noStrike" u="none">
                <a:solidFill>
                  <a:srgbClr val="000000"/>
                </a:solidFill>
                <a:effectLst/>
                <a:uFillTx/>
                <a:latin typeface="Arial"/>
              </a:rPr>
              <a:t> Caracas</a:t>
            </a:r>
            <a:endParaRPr b="0" lang="en-US" sz="1000" strike="noStrike" u="none">
              <a:solidFill>
                <a:srgbClr val="000000"/>
              </a:solidFill>
              <a:effectLst/>
              <a:uFillTx/>
              <a:latin typeface="Times New Roman"/>
            </a:endParaRPr>
          </a:p>
          <a:p>
            <a:pPr>
              <a:lnSpc>
                <a:spcPct val="100000"/>
              </a:lnSpc>
              <a:tabLst>
                <a:tab algn="l" pos="0"/>
                <a:tab algn="l" pos="282600"/>
                <a:tab algn="l" pos="914400"/>
                <a:tab algn="l" pos="1828800"/>
                <a:tab algn="l" pos="2743200"/>
                <a:tab algn="l" pos="3657600"/>
                <a:tab algn="l" pos="4572000"/>
                <a:tab algn="l" pos="5486400"/>
                <a:tab algn="l" pos="6400800"/>
                <a:tab algn="l" pos="7315200"/>
                <a:tab algn="l" pos="8229600"/>
                <a:tab algn="l" pos="9144000"/>
                <a:tab algn="l" pos="10058400"/>
              </a:tabLst>
            </a:pPr>
            <a:r>
              <a:rPr b="1" lang="es-ES" sz="1000" strike="noStrike" u="none">
                <a:solidFill>
                  <a:srgbClr val="000000"/>
                </a:solidFill>
                <a:effectLst/>
                <a:uFillTx/>
                <a:latin typeface="Arial"/>
              </a:rPr>
              <a:t>	</a:t>
            </a:r>
            <a:r>
              <a:rPr b="1" lang="es-ES" sz="1000" strike="noStrike" u="none">
                <a:solidFill>
                  <a:srgbClr val="000000"/>
                </a:solidFill>
                <a:effectLst/>
                <a:uFillTx/>
                <a:latin typeface="Arial"/>
              </a:rPr>
              <a:t> Guatemala City</a:t>
            </a:r>
            <a:endParaRPr b="0" lang="en-US" sz="1000" strike="noStrike" u="none">
              <a:solidFill>
                <a:srgbClr val="000000"/>
              </a:solidFill>
              <a:effectLst/>
              <a:uFillTx/>
              <a:latin typeface="Times New Roman"/>
            </a:endParaRPr>
          </a:p>
          <a:p>
            <a:pPr>
              <a:lnSpc>
                <a:spcPct val="100000"/>
              </a:lnSpc>
              <a:tabLst>
                <a:tab algn="l" pos="0"/>
                <a:tab algn="l" pos="282600"/>
                <a:tab algn="l" pos="914400"/>
                <a:tab algn="l" pos="1828800"/>
                <a:tab algn="l" pos="2743200"/>
                <a:tab algn="l" pos="3657600"/>
                <a:tab algn="l" pos="4572000"/>
                <a:tab algn="l" pos="5486400"/>
                <a:tab algn="l" pos="6400800"/>
                <a:tab algn="l" pos="7315200"/>
                <a:tab algn="l" pos="8229600"/>
                <a:tab algn="l" pos="9144000"/>
                <a:tab algn="l" pos="10058400"/>
              </a:tabLst>
            </a:pPr>
            <a:r>
              <a:rPr b="1" lang="es-ES" sz="1000" strike="noStrike" u="none">
                <a:solidFill>
                  <a:srgbClr val="000000"/>
                </a:solidFill>
                <a:effectLst/>
                <a:uFillTx/>
                <a:latin typeface="Arial"/>
              </a:rPr>
              <a:t>	</a:t>
            </a:r>
            <a:r>
              <a:rPr b="1" lang="es-ES" sz="1000" strike="noStrike" u="none">
                <a:solidFill>
                  <a:srgbClr val="000000"/>
                </a:solidFill>
                <a:effectLst/>
                <a:uFillTx/>
                <a:latin typeface="Arial"/>
              </a:rPr>
              <a:t> La Paz</a:t>
            </a:r>
            <a:endParaRPr b="0" lang="en-US" sz="1000" strike="noStrike" u="none">
              <a:solidFill>
                <a:srgbClr val="000000"/>
              </a:solidFill>
              <a:effectLst/>
              <a:uFillTx/>
              <a:latin typeface="Times New Roman"/>
            </a:endParaRPr>
          </a:p>
          <a:p>
            <a:pPr>
              <a:lnSpc>
                <a:spcPct val="100000"/>
              </a:lnSpc>
              <a:tabLst>
                <a:tab algn="l" pos="0"/>
                <a:tab algn="l" pos="2826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	</a:t>
            </a:r>
            <a:r>
              <a:rPr b="1" lang="en-US" sz="1000" strike="noStrike" u="none">
                <a:solidFill>
                  <a:srgbClr val="000000"/>
                </a:solidFill>
                <a:effectLst/>
                <a:uFillTx/>
                <a:latin typeface="Arial"/>
              </a:rPr>
              <a:t> Río de Janeiro</a:t>
            </a:r>
            <a:endParaRPr b="0" lang="en-US" sz="1000" strike="noStrike" u="none">
              <a:solidFill>
                <a:srgbClr val="000000"/>
              </a:solidFill>
              <a:effectLst/>
              <a:uFillTx/>
              <a:latin typeface="Times New Roman"/>
            </a:endParaRPr>
          </a:p>
          <a:p>
            <a:pPr>
              <a:lnSpc>
                <a:spcPct val="100000"/>
              </a:lnSpc>
              <a:tabLst>
                <a:tab algn="l" pos="0"/>
                <a:tab algn="l" pos="28260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	</a:t>
            </a:r>
            <a:r>
              <a:rPr b="1" lang="en-US" sz="1000" strike="noStrike" u="none">
                <a:solidFill>
                  <a:srgbClr val="000000"/>
                </a:solidFill>
                <a:effectLst/>
                <a:uFillTx/>
                <a:latin typeface="Arial"/>
              </a:rPr>
              <a:t> Salvador</a:t>
            </a:r>
            <a:endParaRPr b="0" lang="en-US" sz="1000" strike="noStrike" u="none">
              <a:solidFill>
                <a:srgbClr val="000000"/>
              </a:solidFill>
              <a:effectLst/>
              <a:uFillTx/>
              <a:latin typeface="Times New Roman"/>
            </a:endParaRPr>
          </a:p>
          <a:p>
            <a:pPr>
              <a:lnSpc>
                <a:spcPct val="100000"/>
              </a:lnSpc>
              <a:tabLst>
                <a:tab algn="l" pos="0"/>
                <a:tab algn="l" pos="282600"/>
                <a:tab algn="l" pos="914400"/>
                <a:tab algn="l" pos="1828800"/>
                <a:tab algn="l" pos="2743200"/>
                <a:tab algn="l" pos="3657600"/>
                <a:tab algn="l" pos="4572000"/>
                <a:tab algn="l" pos="5486400"/>
                <a:tab algn="l" pos="6400800"/>
                <a:tab algn="l" pos="7315200"/>
                <a:tab algn="l" pos="8229600"/>
                <a:tab algn="l" pos="9144000"/>
                <a:tab algn="l" pos="10058400"/>
              </a:tabLst>
            </a:pPr>
            <a:r>
              <a:rPr b="1" lang="es-ES" sz="1000" strike="noStrike" u="none">
                <a:solidFill>
                  <a:srgbClr val="000000"/>
                </a:solidFill>
                <a:effectLst/>
                <a:uFillTx/>
                <a:latin typeface="Arial"/>
              </a:rPr>
              <a:t>	</a:t>
            </a:r>
            <a:r>
              <a:rPr b="1" lang="es-ES" sz="1000" strike="noStrike" u="none">
                <a:solidFill>
                  <a:srgbClr val="000000"/>
                </a:solidFill>
                <a:effectLst/>
                <a:uFillTx/>
                <a:latin typeface="Arial"/>
              </a:rPr>
              <a:t> San Juan</a:t>
            </a:r>
            <a:endParaRPr b="0" lang="en-US" sz="1000" strike="noStrike" u="none">
              <a:solidFill>
                <a:srgbClr val="000000"/>
              </a:solidFill>
              <a:effectLst/>
              <a:uFillTx/>
              <a:latin typeface="Times New Roman"/>
            </a:endParaRPr>
          </a:p>
          <a:p>
            <a:pPr>
              <a:lnSpc>
                <a:spcPct val="100000"/>
              </a:lnSpc>
              <a:tabLst>
                <a:tab algn="l" pos="0"/>
                <a:tab algn="l" pos="282600"/>
                <a:tab algn="l" pos="914400"/>
                <a:tab algn="l" pos="1828800"/>
                <a:tab algn="l" pos="2743200"/>
                <a:tab algn="l" pos="3657600"/>
                <a:tab algn="l" pos="4572000"/>
                <a:tab algn="l" pos="5486400"/>
                <a:tab algn="l" pos="6400800"/>
                <a:tab algn="l" pos="7315200"/>
                <a:tab algn="l" pos="8229600"/>
                <a:tab algn="l" pos="9144000"/>
                <a:tab algn="l" pos="10058400"/>
              </a:tabLst>
            </a:pPr>
            <a:r>
              <a:rPr b="1" lang="es-ES" sz="1000" strike="noStrike" u="none">
                <a:solidFill>
                  <a:srgbClr val="000000"/>
                </a:solidFill>
                <a:effectLst/>
                <a:uFillTx/>
                <a:latin typeface="Arial"/>
              </a:rPr>
              <a:t>	</a:t>
            </a:r>
            <a:r>
              <a:rPr b="1" lang="es-ES" sz="1000" strike="noStrike" u="none">
                <a:solidFill>
                  <a:srgbClr val="000000"/>
                </a:solidFill>
                <a:effectLst/>
                <a:uFillTx/>
                <a:latin typeface="Arial"/>
              </a:rPr>
              <a:t> Santa Cruz</a:t>
            </a:r>
            <a:endParaRPr b="0" lang="en-US" sz="1000" strike="noStrike" u="none">
              <a:solidFill>
                <a:srgbClr val="000000"/>
              </a:solidFill>
              <a:effectLst/>
              <a:uFillTx/>
              <a:latin typeface="Times New Roman"/>
            </a:endParaRPr>
          </a:p>
          <a:p>
            <a:pPr>
              <a:lnSpc>
                <a:spcPct val="100000"/>
              </a:lnSpc>
              <a:tabLst>
                <a:tab algn="l" pos="0"/>
                <a:tab algn="l" pos="282600"/>
                <a:tab algn="l" pos="914400"/>
                <a:tab algn="l" pos="1828800"/>
                <a:tab algn="l" pos="2743200"/>
                <a:tab algn="l" pos="3657600"/>
                <a:tab algn="l" pos="4572000"/>
                <a:tab algn="l" pos="5486400"/>
                <a:tab algn="l" pos="6400800"/>
                <a:tab algn="l" pos="7315200"/>
                <a:tab algn="l" pos="8229600"/>
                <a:tab algn="l" pos="9144000"/>
                <a:tab algn="l" pos="10058400"/>
              </a:tabLst>
            </a:pPr>
            <a:r>
              <a:rPr b="1" lang="es-ES" sz="1000" strike="noStrike" u="none">
                <a:solidFill>
                  <a:srgbClr val="000000"/>
                </a:solidFill>
                <a:effectLst/>
                <a:uFillTx/>
                <a:latin typeface="Arial"/>
              </a:rPr>
              <a:t>	</a:t>
            </a:r>
            <a:r>
              <a:rPr b="1" lang="es-ES" sz="1000" strike="noStrike" u="none">
                <a:solidFill>
                  <a:srgbClr val="000000"/>
                </a:solidFill>
                <a:effectLst/>
                <a:uFillTx/>
                <a:latin typeface="Arial"/>
              </a:rPr>
              <a:t> Santo Domingo</a:t>
            </a:r>
            <a:endParaRPr b="0" lang="en-US" sz="1000" strike="noStrike" u="none">
              <a:solidFill>
                <a:srgbClr val="000000"/>
              </a:solidFill>
              <a:effectLst/>
              <a:uFillTx/>
              <a:latin typeface="Times New Roman"/>
            </a:endParaRPr>
          </a:p>
          <a:p>
            <a:pPr>
              <a:lnSpc>
                <a:spcPct val="100000"/>
              </a:lnSpc>
              <a:tabLst>
                <a:tab algn="l" pos="0"/>
                <a:tab algn="l" pos="282600"/>
                <a:tab algn="l" pos="914400"/>
                <a:tab algn="l" pos="1828800"/>
                <a:tab algn="l" pos="2743200"/>
                <a:tab algn="l" pos="3657600"/>
                <a:tab algn="l" pos="4572000"/>
                <a:tab algn="l" pos="5486400"/>
                <a:tab algn="l" pos="6400800"/>
                <a:tab algn="l" pos="7315200"/>
                <a:tab algn="l" pos="8229600"/>
                <a:tab algn="l" pos="9144000"/>
                <a:tab algn="l" pos="10058400"/>
              </a:tabLst>
            </a:pPr>
            <a:r>
              <a:rPr b="1" lang="es-ES" sz="1000" strike="noStrike" u="none">
                <a:solidFill>
                  <a:srgbClr val="000000"/>
                </a:solidFill>
                <a:effectLst/>
                <a:uFillTx/>
                <a:latin typeface="Arial"/>
              </a:rPr>
              <a:t>	</a:t>
            </a:r>
            <a:r>
              <a:rPr b="1" lang="es-ES" sz="1000" strike="noStrike" u="none">
                <a:solidFill>
                  <a:srgbClr val="000000"/>
                </a:solidFill>
                <a:effectLst/>
                <a:uFillTx/>
                <a:latin typeface="Arial"/>
              </a:rPr>
              <a:t> São Paulo</a:t>
            </a:r>
            <a:endParaRPr b="0" lang="en-US" sz="1000" strike="noStrike" u="none">
              <a:solidFill>
                <a:srgbClr val="000000"/>
              </a:solidFill>
              <a:effectLst/>
              <a:uFillTx/>
              <a:latin typeface="Times New Roman"/>
            </a:endParaRPr>
          </a:p>
        </p:txBody>
      </p:sp>
      <p:sp>
        <p:nvSpPr>
          <p:cNvPr id="1782" name=""/>
          <p:cNvSpPr/>
          <p:nvPr/>
        </p:nvSpPr>
        <p:spPr>
          <a:xfrm flipH="1">
            <a:off x="6751440" y="4390920"/>
            <a:ext cx="1447560" cy="0"/>
          </a:xfrm>
          <a:prstGeom prst="line">
            <a:avLst/>
          </a:prstGeom>
          <a:ln w="1260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783" name=""/>
          <p:cNvSpPr/>
          <p:nvPr/>
        </p:nvSpPr>
        <p:spPr>
          <a:xfrm>
            <a:off x="8396280" y="6434280"/>
            <a:ext cx="304920" cy="24660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333399"/>
                </a:solidFill>
                <a:effectLst/>
                <a:uFillTx/>
                <a:latin typeface="Arial"/>
              </a:rPr>
              <a:t>6</a:t>
            </a:r>
            <a:endParaRPr b="0" lang="en-US" sz="1000" strike="noStrike" u="none">
              <a:solidFill>
                <a:srgbClr val="000000"/>
              </a:solidFill>
              <a:effectLst/>
              <a:uFillTx/>
              <a:latin typeface="Times New Roman"/>
            </a:endParaRPr>
          </a:p>
        </p:txBody>
      </p:sp>
      <p:sp>
        <p:nvSpPr>
          <p:cNvPr id="1784" name=""/>
          <p:cNvSpPr/>
          <p:nvPr/>
        </p:nvSpPr>
        <p:spPr>
          <a:xfrm>
            <a:off x="2933640" y="3360600"/>
            <a:ext cx="125640" cy="119160"/>
          </a:xfrm>
          <a:prstGeom prst="triangle">
            <a:avLst>
              <a:gd name="adj" fmla="val 49907"/>
            </a:avLst>
          </a:prstGeom>
          <a:solidFill>
            <a:srgbClr val="00ffff"/>
          </a:solidFill>
          <a:ln w="12600">
            <a:solidFill>
              <a:srgbClr val="000000"/>
            </a:solidFill>
            <a:miter/>
          </a:ln>
        </p:spPr>
        <p:style>
          <a:lnRef idx="0"/>
          <a:fillRef idx="0"/>
          <a:effectRef idx="0"/>
          <a:fontRef idx="minor"/>
        </p:style>
        <p:txBody>
          <a:bodyPr wrap="none" lIns="90000" rIns="90000" tIns="-7200" bIns="-7200" anchor="ctr">
            <a:noAutofit/>
          </a:bodyPr>
          <a:p>
            <a:endParaRPr b="0" lang="en-US" sz="24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785" name=""/>
          <p:cNvGrpSpPr/>
          <p:nvPr/>
        </p:nvGrpSpPr>
        <p:grpSpPr>
          <a:xfrm>
            <a:off x="914400" y="380160"/>
            <a:ext cx="7391520" cy="5715720"/>
            <a:chOff x="914400" y="380160"/>
            <a:chExt cx="7391520" cy="5715720"/>
          </a:xfrm>
        </p:grpSpPr>
        <p:sp>
          <p:nvSpPr>
            <p:cNvPr id="1786" name=""/>
            <p:cNvSpPr/>
            <p:nvPr/>
          </p:nvSpPr>
          <p:spPr>
            <a:xfrm>
              <a:off x="914400" y="2666880"/>
              <a:ext cx="7391520" cy="34290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90000"/>
                </a:lnSpc>
                <a:spcBef>
                  <a:spcPts val="400"/>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Enron supports the regional integrated energy processes, whose purpose is the integral development of the energy sector and the feasible allocation of energy resources, which result from private investment.</a:t>
              </a:r>
              <a:endParaRPr b="0" lang="en-US" sz="1600" strike="noStrike" u="none">
                <a:solidFill>
                  <a:srgbClr val="000000"/>
                </a:solidFill>
                <a:effectLst/>
                <a:uFillTx/>
                <a:latin typeface="Times New Roman"/>
              </a:endParaRPr>
            </a:p>
            <a:p>
              <a:pPr marL="343080" indent="-343080">
                <a:lnSpc>
                  <a:spcPct val="6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100000"/>
                </a:lnSpc>
                <a:spcBef>
                  <a:spcPts val="601"/>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Enron promotes guarantee in the supply of energy to sustain regional economic development and strengthen the reliability in the integrated energy processes, the competitive frame, and the free access to transportation capacity and markets.</a:t>
              </a:r>
              <a:r>
                <a:rPr b="0" lang="en-US" sz="2400" strike="noStrike" u="none">
                  <a:solidFill>
                    <a:srgbClr val="000000"/>
                  </a:solidFill>
                  <a:effectLst/>
                  <a:uFillTx/>
                  <a:latin typeface="Times New Roman"/>
                </a:rPr>
                <a:t> </a:t>
              </a:r>
              <a:endParaRPr b="0" lang="en-US" sz="2400" strike="noStrike" u="none">
                <a:solidFill>
                  <a:srgbClr val="000000"/>
                </a:solidFill>
                <a:effectLst/>
                <a:uFillTx/>
                <a:latin typeface="Times New Roman"/>
              </a:endParaRPr>
            </a:p>
            <a:p>
              <a:pPr marL="343080" indent="-343080">
                <a:lnSpc>
                  <a:spcPct val="100000"/>
                </a:lnSpc>
                <a:spcBef>
                  <a:spcPts val="400"/>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100000"/>
                </a:lnSpc>
                <a:spcBef>
                  <a:spcPts val="400"/>
                </a:spcBef>
                <a:buClr>
                  <a:srgbClr val="ff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Enron’s investments support the development of the privileged geographical position of Bolivia in the Mercosur, which can become the strategic hub of the regional energy integration.</a:t>
              </a:r>
              <a:endParaRPr b="0" lang="en-US" sz="1600" strike="noStrike" u="none">
                <a:solidFill>
                  <a:srgbClr val="000000"/>
                </a:solidFill>
                <a:effectLst/>
                <a:uFillTx/>
                <a:latin typeface="Times New Roman"/>
              </a:endParaRPr>
            </a:p>
          </p:txBody>
        </p:sp>
        <p:graphicFrame>
          <p:nvGraphicFramePr>
            <p:cNvPr id="1787" name=""/>
            <p:cNvGraphicFramePr/>
            <p:nvPr/>
          </p:nvGraphicFramePr>
          <p:xfrm>
            <a:off x="3809880" y="1066680"/>
            <a:ext cx="1600200" cy="1371600"/>
          </p:xfrm>
          <a:graphic>
            <a:graphicData uri="http://schemas.openxmlformats.org/presentationml/2006/ole">
              <p:oleObj r:id="rId1" spid="">
                <p:embed/>
                <p:pic>
                  <p:nvPicPr>
                    <p:cNvPr id="1788" name="" descr=""/>
                    <p:cNvPicPr/>
                    <p:nvPr/>
                  </p:nvPicPr>
                  <p:blipFill>
                    <a:blip r:embed="rId2"/>
                    <a:stretch/>
                  </p:blipFill>
                  <p:spPr>
                    <a:xfrm>
                      <a:off x="3809880" y="1066680"/>
                      <a:ext cx="1600200" cy="1371600"/>
                    </a:xfrm>
                    <a:prstGeom prst="rect">
                      <a:avLst/>
                    </a:prstGeom>
                    <a:noFill/>
                    <a:ln w="0">
                      <a:noFill/>
                    </a:ln>
                  </p:spPr>
                </p:pic>
              </p:oleObj>
            </a:graphicData>
          </a:graphic>
        </p:graphicFrame>
        <p:sp>
          <p:nvSpPr>
            <p:cNvPr id="1789" name=""/>
            <p:cNvSpPr/>
            <p:nvPr/>
          </p:nvSpPr>
          <p:spPr>
            <a:xfrm>
              <a:off x="1295280" y="380160"/>
              <a:ext cx="6629400" cy="52092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s-ES_tradnl" sz="2800" strike="noStrike" u="none">
                  <a:solidFill>
                    <a:srgbClr val="000099"/>
                  </a:solidFill>
                  <a:effectLst/>
                  <a:uFillTx/>
                  <a:latin typeface="Arial"/>
                </a:rPr>
                <a:t>PRESENCE IN THE SOUTHERN CONE</a:t>
              </a:r>
              <a:endParaRPr b="0" lang="en-US" sz="2800" strike="noStrike" u="none">
                <a:solidFill>
                  <a:srgbClr val="000000"/>
                </a:solidFill>
                <a:effectLst/>
                <a:uFillTx/>
                <a:latin typeface="Times New Roman"/>
              </a:endParaRPr>
            </a:p>
          </p:txBody>
        </p:sp>
      </p:grpSp>
      <p:sp>
        <p:nvSpPr>
          <p:cNvPr id="1790" name=""/>
          <p:cNvSpPr/>
          <p:nvPr/>
        </p:nvSpPr>
        <p:spPr>
          <a:xfrm>
            <a:off x="8396280" y="6434280"/>
            <a:ext cx="304920" cy="24660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333399"/>
                </a:solidFill>
                <a:effectLst/>
                <a:uFillTx/>
                <a:latin typeface="Arial"/>
              </a:rPr>
              <a:t>7</a:t>
            </a: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791" name=""/>
          <p:cNvGrpSpPr/>
          <p:nvPr/>
        </p:nvGrpSpPr>
        <p:grpSpPr>
          <a:xfrm>
            <a:off x="533520" y="380160"/>
            <a:ext cx="8224920" cy="5423760"/>
            <a:chOff x="533520" y="380160"/>
            <a:chExt cx="8224920" cy="5423760"/>
          </a:xfrm>
        </p:grpSpPr>
        <p:sp>
          <p:nvSpPr>
            <p:cNvPr id="1792" name=""/>
            <p:cNvSpPr/>
            <p:nvPr/>
          </p:nvSpPr>
          <p:spPr>
            <a:xfrm>
              <a:off x="762120" y="380160"/>
              <a:ext cx="7772400" cy="52092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s-ES_tradnl" sz="2800" strike="noStrike" u="none">
                  <a:solidFill>
                    <a:srgbClr val="333399"/>
                  </a:solidFill>
                  <a:effectLst/>
                  <a:uFillTx/>
                  <a:latin typeface="Arial"/>
                </a:rPr>
                <a:t>ENRON  IN  THE SOUTHERN CONE</a:t>
              </a:r>
              <a:endParaRPr b="0" lang="en-US" sz="2800" strike="noStrike" u="none">
                <a:solidFill>
                  <a:srgbClr val="000000"/>
                </a:solidFill>
                <a:effectLst/>
                <a:uFillTx/>
                <a:latin typeface="Times New Roman"/>
              </a:endParaRPr>
            </a:p>
          </p:txBody>
        </p:sp>
        <p:grpSp>
          <p:nvGrpSpPr>
            <p:cNvPr id="1793" name=""/>
            <p:cNvGrpSpPr/>
            <p:nvPr/>
          </p:nvGrpSpPr>
          <p:grpSpPr>
            <a:xfrm>
              <a:off x="533520" y="1231920"/>
              <a:ext cx="8224920" cy="4572000"/>
              <a:chOff x="533520" y="1231920"/>
              <a:chExt cx="8224920" cy="4572000"/>
            </a:xfrm>
          </p:grpSpPr>
          <p:grpSp>
            <p:nvGrpSpPr>
              <p:cNvPr id="1794" name=""/>
              <p:cNvGrpSpPr/>
              <p:nvPr/>
            </p:nvGrpSpPr>
            <p:grpSpPr>
              <a:xfrm>
                <a:off x="3102120" y="1231920"/>
                <a:ext cx="5656320" cy="4572000"/>
                <a:chOff x="3102120" y="1231920"/>
                <a:chExt cx="5656320" cy="4572000"/>
              </a:xfrm>
            </p:grpSpPr>
            <p:pic>
              <p:nvPicPr>
                <p:cNvPr id="1795" name="" descr=""/>
                <p:cNvPicPr/>
                <p:nvPr/>
              </p:nvPicPr>
              <p:blipFill>
                <a:blip r:embed="rId1"/>
                <a:stretch/>
              </p:blipFill>
              <p:spPr>
                <a:xfrm>
                  <a:off x="3102120" y="1231920"/>
                  <a:ext cx="5639040" cy="4572000"/>
                </a:xfrm>
                <a:prstGeom prst="rect">
                  <a:avLst/>
                </a:prstGeom>
                <a:noFill/>
                <a:ln w="12600">
                  <a:solidFill>
                    <a:srgbClr val="000000"/>
                  </a:solidFill>
                  <a:miter/>
                </a:ln>
              </p:spPr>
            </p:pic>
            <p:sp>
              <p:nvSpPr>
                <p:cNvPr id="1796" name=""/>
                <p:cNvSpPr/>
                <p:nvPr/>
              </p:nvSpPr>
              <p:spPr>
                <a:xfrm>
                  <a:off x="5570280" y="2457360"/>
                  <a:ext cx="384120" cy="164880"/>
                </a:xfrm>
                <a:prstGeom prst="rect">
                  <a:avLst/>
                </a:prstGeom>
                <a:noFill/>
                <a:ln w="0">
                  <a:noFill/>
                </a:ln>
              </p:spPr>
              <p:style>
                <a:lnRef idx="0"/>
                <a:fillRef idx="0"/>
                <a:effectRef idx="0"/>
                <a:fontRef idx="minor"/>
              </p:style>
              <p:txBody>
                <a:bodyPr wrap="none" lIns="90360" rIns="90360" tIns="44280" bIns="442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Arial"/>
                    </a:rPr>
                    <a:t>Cuiabá</a:t>
                  </a:r>
                  <a:endParaRPr b="0" lang="en-US" sz="500" strike="noStrike" u="none">
                    <a:solidFill>
                      <a:srgbClr val="000000"/>
                    </a:solidFill>
                    <a:effectLst/>
                    <a:uFillTx/>
                    <a:latin typeface="Times New Roman"/>
                  </a:endParaRPr>
                </a:p>
              </p:txBody>
            </p:sp>
            <p:sp>
              <p:nvSpPr>
                <p:cNvPr id="1797" name=""/>
                <p:cNvSpPr/>
                <p:nvPr/>
              </p:nvSpPr>
              <p:spPr>
                <a:xfrm>
                  <a:off x="7239960" y="4590720"/>
                  <a:ext cx="219600" cy="18036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600" strike="noStrike" u="none">
                      <a:solidFill>
                        <a:srgbClr val="000000"/>
                      </a:solidFill>
                      <a:effectLst/>
                      <a:uFillTx/>
                      <a:latin typeface="Times New Roman"/>
                    </a:rPr>
                    <a:t>0</a:t>
                  </a:r>
                  <a:endParaRPr b="0" lang="en-US" sz="600" strike="noStrike" u="none">
                    <a:solidFill>
                      <a:srgbClr val="000000"/>
                    </a:solidFill>
                    <a:effectLst/>
                    <a:uFillTx/>
                    <a:latin typeface="Times New Roman"/>
                  </a:endParaRPr>
                </a:p>
              </p:txBody>
            </p:sp>
            <p:sp>
              <p:nvSpPr>
                <p:cNvPr id="1798" name=""/>
                <p:cNvSpPr/>
                <p:nvPr/>
              </p:nvSpPr>
              <p:spPr>
                <a:xfrm>
                  <a:off x="7633800" y="4590720"/>
                  <a:ext cx="295920" cy="18036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600" strike="noStrike" u="none">
                      <a:solidFill>
                        <a:srgbClr val="000000"/>
                      </a:solidFill>
                      <a:effectLst/>
                      <a:uFillTx/>
                      <a:latin typeface="Times New Roman"/>
                    </a:rPr>
                    <a:t>350</a:t>
                  </a:r>
                  <a:endParaRPr b="0" lang="en-US" sz="600" strike="noStrike" u="none">
                    <a:solidFill>
                      <a:srgbClr val="000000"/>
                    </a:solidFill>
                    <a:effectLst/>
                    <a:uFillTx/>
                    <a:latin typeface="Times New Roman"/>
                  </a:endParaRPr>
                </a:p>
              </p:txBody>
            </p:sp>
            <p:sp>
              <p:nvSpPr>
                <p:cNvPr id="1799" name=""/>
                <p:cNvSpPr/>
                <p:nvPr/>
              </p:nvSpPr>
              <p:spPr>
                <a:xfrm>
                  <a:off x="8089560" y="4590720"/>
                  <a:ext cx="295920" cy="18036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600" strike="noStrike" u="none">
                      <a:solidFill>
                        <a:srgbClr val="000000"/>
                      </a:solidFill>
                      <a:effectLst/>
                      <a:uFillTx/>
                      <a:latin typeface="Times New Roman"/>
                    </a:rPr>
                    <a:t>700</a:t>
                  </a:r>
                  <a:endParaRPr b="0" lang="en-US" sz="600" strike="noStrike" u="none">
                    <a:solidFill>
                      <a:srgbClr val="000000"/>
                    </a:solidFill>
                    <a:effectLst/>
                    <a:uFillTx/>
                    <a:latin typeface="Times New Roman"/>
                  </a:endParaRPr>
                </a:p>
              </p:txBody>
            </p:sp>
            <p:sp>
              <p:nvSpPr>
                <p:cNvPr id="1800" name=""/>
                <p:cNvSpPr/>
                <p:nvPr/>
              </p:nvSpPr>
              <p:spPr>
                <a:xfrm>
                  <a:off x="5632560" y="2952720"/>
                  <a:ext cx="638640" cy="24084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MATO GROSSO</a:t>
                  </a:r>
                  <a:endParaRPr b="0" lang="en-US" sz="5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DO SUL</a:t>
                  </a:r>
                  <a:endParaRPr b="0" lang="en-US" sz="500" strike="noStrike" u="none">
                    <a:solidFill>
                      <a:srgbClr val="000000"/>
                    </a:solidFill>
                    <a:effectLst/>
                    <a:uFillTx/>
                    <a:latin typeface="Times New Roman"/>
                  </a:endParaRPr>
                </a:p>
              </p:txBody>
            </p:sp>
            <p:sp>
              <p:nvSpPr>
                <p:cNvPr id="1801" name=""/>
                <p:cNvSpPr/>
                <p:nvPr/>
              </p:nvSpPr>
              <p:spPr>
                <a:xfrm>
                  <a:off x="5287320" y="1738080"/>
                  <a:ext cx="796320" cy="24156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1000" strike="noStrike" u="none">
                      <a:solidFill>
                        <a:srgbClr val="000000"/>
                      </a:solidFill>
                      <a:effectLst/>
                      <a:uFillTx/>
                      <a:latin typeface="Times New Roman"/>
                    </a:rPr>
                    <a:t>B R A Z I L</a:t>
                  </a:r>
                  <a:endParaRPr b="0" lang="en-US" sz="1000" strike="noStrike" u="none">
                    <a:solidFill>
                      <a:srgbClr val="000000"/>
                    </a:solidFill>
                    <a:effectLst/>
                    <a:uFillTx/>
                    <a:latin typeface="Times New Roman"/>
                  </a:endParaRPr>
                </a:p>
              </p:txBody>
            </p:sp>
            <p:sp>
              <p:nvSpPr>
                <p:cNvPr id="1802" name=""/>
                <p:cNvSpPr/>
                <p:nvPr/>
              </p:nvSpPr>
              <p:spPr>
                <a:xfrm>
                  <a:off x="4768560" y="2959560"/>
                  <a:ext cx="581400" cy="16488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SANTA CRUZ</a:t>
                  </a:r>
                  <a:endParaRPr b="0" lang="en-US" sz="500" strike="noStrike" u="none">
                    <a:solidFill>
                      <a:srgbClr val="000000"/>
                    </a:solidFill>
                    <a:effectLst/>
                    <a:uFillTx/>
                    <a:latin typeface="Times New Roman"/>
                  </a:endParaRPr>
                </a:p>
              </p:txBody>
            </p:sp>
            <p:sp>
              <p:nvSpPr>
                <p:cNvPr id="1803" name=""/>
                <p:cNvSpPr/>
                <p:nvPr/>
              </p:nvSpPr>
              <p:spPr>
                <a:xfrm>
                  <a:off x="6079320" y="2454480"/>
                  <a:ext cx="55080" cy="128160"/>
                </a:xfrm>
                <a:prstGeom prst="rect">
                  <a:avLst/>
                </a:prstGeom>
                <a:solidFill>
                  <a:srgbClr val="00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804" name=""/>
                <p:cNvSpPr/>
                <p:nvPr/>
              </p:nvSpPr>
              <p:spPr>
                <a:xfrm>
                  <a:off x="6004080" y="2454480"/>
                  <a:ext cx="52560" cy="128160"/>
                </a:xfrm>
                <a:prstGeom prst="rect">
                  <a:avLst/>
                </a:prstGeom>
                <a:solidFill>
                  <a:srgbClr val="00000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805" name=""/>
                <p:cNvSpPr/>
                <p:nvPr/>
              </p:nvSpPr>
              <p:spPr>
                <a:xfrm>
                  <a:off x="5953320" y="2563560"/>
                  <a:ext cx="193680" cy="67320"/>
                </a:xfrm>
                <a:prstGeom prst="rect">
                  <a:avLst/>
                </a:prstGeom>
                <a:blipFill rotWithShape="0">
                  <a:blip r:embed="rId2"/>
                  <a:srcRect/>
                  <a:tile tx="0" ty="0" sx="100000" sy="100000" algn="ctr"/>
                </a:blipFill>
                <a:ln w="12600">
                  <a:solidFill>
                    <a:srgbClr val="000000"/>
                  </a:solidFill>
                  <a:miter/>
                </a:ln>
              </p:spPr>
              <p:style>
                <a:lnRef idx="0"/>
                <a:fillRef idx="0"/>
                <a:effectRef idx="0"/>
                <a:fontRef idx="minor"/>
              </p:style>
              <p:txBody>
                <a:bodyPr wrap="none" lIns="90000" rIns="90000" tIns="20520" bIns="20520" anchor="ctr">
                  <a:noAutofit/>
                </a:bodyPr>
                <a:p>
                  <a:endParaRPr b="0" lang="en-US" sz="2400" strike="noStrike" u="none">
                    <a:solidFill>
                      <a:srgbClr val="000000"/>
                    </a:solidFill>
                    <a:effectLst/>
                    <a:uFillTx/>
                    <a:latin typeface="Times New Roman"/>
                  </a:endParaRPr>
                </a:p>
              </p:txBody>
            </p:sp>
            <p:grpSp>
              <p:nvGrpSpPr>
                <p:cNvPr id="1806" name=""/>
                <p:cNvGrpSpPr/>
                <p:nvPr/>
              </p:nvGrpSpPr>
              <p:grpSpPr>
                <a:xfrm>
                  <a:off x="5888160" y="2516400"/>
                  <a:ext cx="133560" cy="106200"/>
                  <a:chOff x="5888160" y="2516400"/>
                  <a:chExt cx="133560" cy="106200"/>
                </a:xfrm>
              </p:grpSpPr>
              <p:sp>
                <p:nvSpPr>
                  <p:cNvPr id="1807" name=""/>
                  <p:cNvSpPr/>
                  <p:nvPr/>
                </p:nvSpPr>
                <p:spPr>
                  <a:xfrm>
                    <a:off x="5888160" y="2516400"/>
                    <a:ext cx="112680" cy="49680"/>
                  </a:xfrm>
                  <a:prstGeom prst="rtTriangle">
                    <a:avLst/>
                  </a:prstGeom>
                  <a:blipFill rotWithShape="0">
                    <a:blip r:embed="rId3"/>
                    <a:srcRect/>
                    <a:tile tx="0" ty="0" sx="100000" sy="100000" algn="ctr"/>
                  </a:blipFill>
                  <a:ln w="12600">
                    <a:solidFill>
                      <a:srgbClr val="000000"/>
                    </a:solidFill>
                    <a:miter/>
                  </a:ln>
                </p:spPr>
                <p:style>
                  <a:lnRef idx="0"/>
                  <a:fillRef idx="0"/>
                  <a:effectRef idx="0"/>
                  <a:fontRef idx="minor"/>
                </p:style>
                <p:txBody>
                  <a:bodyPr wrap="none" lIns="90000" rIns="90000" tIns="-30600" bIns="-30600" anchor="ctr">
                    <a:noAutofit/>
                  </a:bodyPr>
                  <a:p>
                    <a:endParaRPr b="0" lang="en-US" sz="2400" strike="noStrike" u="none">
                      <a:solidFill>
                        <a:srgbClr val="000000"/>
                      </a:solidFill>
                      <a:effectLst/>
                      <a:uFillTx/>
                      <a:latin typeface="Times New Roman"/>
                    </a:endParaRPr>
                  </a:p>
                </p:txBody>
              </p:sp>
              <p:sp>
                <p:nvSpPr>
                  <p:cNvPr id="1808" name=""/>
                  <p:cNvSpPr/>
                  <p:nvPr/>
                </p:nvSpPr>
                <p:spPr>
                  <a:xfrm>
                    <a:off x="5888160" y="2559960"/>
                    <a:ext cx="133560" cy="62640"/>
                  </a:xfrm>
                  <a:prstGeom prst="rect">
                    <a:avLst/>
                  </a:prstGeom>
                  <a:blipFill rotWithShape="0">
                    <a:blip r:embed="rId4"/>
                    <a:srcRect/>
                    <a:tile tx="0" ty="0" sx="100000" sy="100000" algn="ctr"/>
                  </a:blipFill>
                  <a:ln w="12600">
                    <a:solidFill>
                      <a:srgbClr val="000000"/>
                    </a:solidFill>
                    <a:miter/>
                  </a:ln>
                </p:spPr>
                <p:style>
                  <a:lnRef idx="0"/>
                  <a:fillRef idx="0"/>
                  <a:effectRef idx="0"/>
                  <a:fontRef idx="minor"/>
                </p:style>
                <p:txBody>
                  <a:bodyPr wrap="none" lIns="90000" rIns="90000" tIns="15840" bIns="15840" anchor="ctr">
                    <a:noAutofit/>
                  </a:bodyPr>
                  <a:p>
                    <a:endParaRPr b="0" lang="en-US" sz="2400" strike="noStrike" u="none">
                      <a:solidFill>
                        <a:srgbClr val="000000"/>
                      </a:solidFill>
                      <a:effectLst/>
                      <a:uFillTx/>
                      <a:latin typeface="Times New Roman"/>
                    </a:endParaRPr>
                  </a:p>
                </p:txBody>
              </p:sp>
            </p:grpSp>
            <p:sp>
              <p:nvSpPr>
                <p:cNvPr id="1809" name=""/>
                <p:cNvSpPr/>
                <p:nvPr/>
              </p:nvSpPr>
              <p:spPr>
                <a:xfrm>
                  <a:off x="5857920" y="2516400"/>
                  <a:ext cx="82800" cy="114480"/>
                </a:xfrm>
                <a:prstGeom prst="rect">
                  <a:avLst/>
                </a:prstGeom>
                <a:blipFill rotWithShape="0">
                  <a:blip r:embed="rId5"/>
                  <a:srcRect/>
                  <a:tile tx="0" ty="0" sx="100000" sy="100000" algn="ctr"/>
                </a:blipFill>
                <a:ln w="1260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1810" name=""/>
                <p:cNvSpPr/>
                <p:nvPr/>
              </p:nvSpPr>
              <p:spPr>
                <a:xfrm>
                  <a:off x="4266720" y="2347920"/>
                  <a:ext cx="891000" cy="24156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1000" strike="noStrike" u="none">
                      <a:solidFill>
                        <a:srgbClr val="000000"/>
                      </a:solidFill>
                      <a:effectLst/>
                      <a:uFillTx/>
                      <a:latin typeface="Times New Roman"/>
                    </a:rPr>
                    <a:t>B O L I V I A</a:t>
                  </a:r>
                  <a:endParaRPr b="0" lang="en-US" sz="1000" strike="noStrike" u="none">
                    <a:solidFill>
                      <a:srgbClr val="000000"/>
                    </a:solidFill>
                    <a:effectLst/>
                    <a:uFillTx/>
                    <a:latin typeface="Times New Roman"/>
                  </a:endParaRPr>
                </a:p>
              </p:txBody>
            </p:sp>
            <p:sp>
              <p:nvSpPr>
                <p:cNvPr id="1811" name=""/>
                <p:cNvSpPr/>
                <p:nvPr/>
              </p:nvSpPr>
              <p:spPr>
                <a:xfrm>
                  <a:off x="5079600" y="3510000"/>
                  <a:ext cx="181080" cy="19440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1812" name=""/>
                <p:cNvSpPr/>
                <p:nvPr/>
              </p:nvSpPr>
              <p:spPr>
                <a:xfrm>
                  <a:off x="4220640" y="4306680"/>
                  <a:ext cx="1172160" cy="24156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1000" strike="noStrike" u="none">
                      <a:solidFill>
                        <a:srgbClr val="000000"/>
                      </a:solidFill>
                      <a:effectLst/>
                      <a:uFillTx/>
                      <a:latin typeface="Times New Roman"/>
                    </a:rPr>
                    <a:t>A R G E N T I N A</a:t>
                  </a:r>
                  <a:endParaRPr b="0" lang="en-US" sz="1000" strike="noStrike" u="none">
                    <a:solidFill>
                      <a:srgbClr val="000000"/>
                    </a:solidFill>
                    <a:effectLst/>
                    <a:uFillTx/>
                    <a:latin typeface="Times New Roman"/>
                  </a:endParaRPr>
                </a:p>
              </p:txBody>
            </p:sp>
            <p:sp>
              <p:nvSpPr>
                <p:cNvPr id="1813" name=""/>
                <p:cNvSpPr/>
                <p:nvPr/>
              </p:nvSpPr>
              <p:spPr>
                <a:xfrm>
                  <a:off x="5565600" y="2647440"/>
                  <a:ext cx="638640" cy="16488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MATO GROSSO</a:t>
                  </a:r>
                  <a:endParaRPr b="0" lang="en-US" sz="500" strike="noStrike" u="none">
                    <a:solidFill>
                      <a:srgbClr val="000000"/>
                    </a:solidFill>
                    <a:effectLst/>
                    <a:uFillTx/>
                    <a:latin typeface="Times New Roman"/>
                  </a:endParaRPr>
                </a:p>
              </p:txBody>
            </p:sp>
            <p:sp>
              <p:nvSpPr>
                <p:cNvPr id="1814" name=""/>
                <p:cNvSpPr/>
                <p:nvPr/>
              </p:nvSpPr>
              <p:spPr>
                <a:xfrm>
                  <a:off x="7543440" y="4719240"/>
                  <a:ext cx="520200" cy="18036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600" strike="noStrike" u="none">
                      <a:solidFill>
                        <a:srgbClr val="000000"/>
                      </a:solidFill>
                      <a:effectLst/>
                      <a:uFillTx/>
                      <a:latin typeface="Times New Roman"/>
                    </a:rPr>
                    <a:t>Kilometers</a:t>
                  </a:r>
                  <a:endParaRPr b="0" lang="en-US" sz="600" strike="noStrike" u="none">
                    <a:solidFill>
                      <a:srgbClr val="000000"/>
                    </a:solidFill>
                    <a:effectLst/>
                    <a:uFillTx/>
                    <a:latin typeface="Times New Roman"/>
                  </a:endParaRPr>
                </a:p>
              </p:txBody>
            </p:sp>
            <p:sp>
              <p:nvSpPr>
                <p:cNvPr id="1815" name=""/>
                <p:cNvSpPr/>
                <p:nvPr/>
              </p:nvSpPr>
              <p:spPr>
                <a:xfrm>
                  <a:off x="7093800" y="2984400"/>
                  <a:ext cx="476640" cy="240840"/>
                </a:xfrm>
                <a:prstGeom prst="rect">
                  <a:avLst/>
                </a:prstGeom>
                <a:noFill/>
                <a:ln w="0">
                  <a:noFill/>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500" strike="noStrike" u="none">
                      <a:solidFill>
                        <a:srgbClr val="000000"/>
                      </a:solidFill>
                      <a:effectLst/>
                      <a:uFillTx/>
                      <a:latin typeface="Arial"/>
                    </a:rPr>
                    <a:t>Belo</a:t>
                  </a:r>
                  <a:endParaRPr b="0" lang="en-US" sz="5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500" strike="noStrike" u="none">
                      <a:solidFill>
                        <a:srgbClr val="000000"/>
                      </a:solidFill>
                      <a:effectLst/>
                      <a:uFillTx/>
                      <a:latin typeface="Arial"/>
                    </a:rPr>
                    <a:t>Horizonte</a:t>
                  </a:r>
                  <a:endParaRPr b="0" lang="en-US" sz="500" strike="noStrike" u="none">
                    <a:solidFill>
                      <a:srgbClr val="000000"/>
                    </a:solidFill>
                    <a:effectLst/>
                    <a:uFillTx/>
                    <a:latin typeface="Times New Roman"/>
                  </a:endParaRPr>
                </a:p>
              </p:txBody>
            </p:sp>
            <p:sp>
              <p:nvSpPr>
                <p:cNvPr id="1816" name=""/>
                <p:cNvSpPr/>
                <p:nvPr/>
              </p:nvSpPr>
              <p:spPr>
                <a:xfrm>
                  <a:off x="7726680" y="3177720"/>
                  <a:ext cx="362880" cy="164880"/>
                </a:xfrm>
                <a:prstGeom prst="rect">
                  <a:avLst/>
                </a:prstGeom>
                <a:noFill/>
                <a:ln w="0">
                  <a:noFill/>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Arial"/>
                    </a:rPr>
                    <a:t>Vitória</a:t>
                  </a:r>
                  <a:endParaRPr b="0" lang="en-US" sz="500" strike="noStrike" u="none">
                    <a:solidFill>
                      <a:srgbClr val="000000"/>
                    </a:solidFill>
                    <a:effectLst/>
                    <a:uFillTx/>
                    <a:latin typeface="Times New Roman"/>
                  </a:endParaRPr>
                </a:p>
              </p:txBody>
            </p:sp>
            <p:sp>
              <p:nvSpPr>
                <p:cNvPr id="1817" name=""/>
                <p:cNvSpPr/>
                <p:nvPr/>
              </p:nvSpPr>
              <p:spPr>
                <a:xfrm>
                  <a:off x="7259400" y="3578040"/>
                  <a:ext cx="391320" cy="240840"/>
                </a:xfrm>
                <a:prstGeom prst="rect">
                  <a:avLst/>
                </a:prstGeom>
                <a:noFill/>
                <a:ln w="0">
                  <a:noFill/>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Arial"/>
                    </a:rPr>
                    <a:t>Rio de</a:t>
                  </a:r>
                  <a:endParaRPr b="0" lang="en-US" sz="5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Arial"/>
                    </a:rPr>
                    <a:t>Janeiro</a:t>
                  </a:r>
                  <a:endParaRPr b="0" lang="en-US" sz="500" strike="noStrike" u="none">
                    <a:solidFill>
                      <a:srgbClr val="000000"/>
                    </a:solidFill>
                    <a:effectLst/>
                    <a:uFillTx/>
                    <a:latin typeface="Times New Roman"/>
                  </a:endParaRPr>
                </a:p>
              </p:txBody>
            </p:sp>
            <p:sp>
              <p:nvSpPr>
                <p:cNvPr id="1818" name=""/>
                <p:cNvSpPr/>
                <p:nvPr/>
              </p:nvSpPr>
              <p:spPr>
                <a:xfrm>
                  <a:off x="6304680" y="3853800"/>
                  <a:ext cx="402120" cy="164880"/>
                </a:xfrm>
                <a:prstGeom prst="rect">
                  <a:avLst/>
                </a:prstGeom>
                <a:noFill/>
                <a:ln w="0">
                  <a:noFill/>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Arial"/>
                    </a:rPr>
                    <a:t>Curitiba</a:t>
                  </a:r>
                  <a:endParaRPr b="0" lang="en-US" sz="500" strike="noStrike" u="none">
                    <a:solidFill>
                      <a:srgbClr val="000000"/>
                    </a:solidFill>
                    <a:effectLst/>
                    <a:uFillTx/>
                    <a:latin typeface="Times New Roman"/>
                  </a:endParaRPr>
                </a:p>
              </p:txBody>
            </p:sp>
            <p:sp>
              <p:nvSpPr>
                <p:cNvPr id="1819" name=""/>
                <p:cNvSpPr/>
                <p:nvPr/>
              </p:nvSpPr>
              <p:spPr>
                <a:xfrm>
                  <a:off x="6785280" y="2545560"/>
                  <a:ext cx="412560" cy="164880"/>
                </a:xfrm>
                <a:prstGeom prst="rect">
                  <a:avLst/>
                </a:prstGeom>
                <a:noFill/>
                <a:ln w="0">
                  <a:noFill/>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500" strike="noStrike" u="none">
                      <a:solidFill>
                        <a:srgbClr val="000000"/>
                      </a:solidFill>
                      <a:effectLst/>
                      <a:uFillTx/>
                      <a:latin typeface="Arial"/>
                    </a:rPr>
                    <a:t>Brasília</a:t>
                  </a:r>
                  <a:endParaRPr b="0" lang="en-US" sz="500" strike="noStrike" u="none">
                    <a:solidFill>
                      <a:srgbClr val="000000"/>
                    </a:solidFill>
                    <a:effectLst/>
                    <a:uFillTx/>
                    <a:latin typeface="Times New Roman"/>
                  </a:endParaRPr>
                </a:p>
              </p:txBody>
            </p:sp>
            <p:sp>
              <p:nvSpPr>
                <p:cNvPr id="1820" name=""/>
                <p:cNvSpPr/>
                <p:nvPr/>
              </p:nvSpPr>
              <p:spPr>
                <a:xfrm>
                  <a:off x="6391800" y="2526120"/>
                  <a:ext cx="376920" cy="16488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GOIÁS</a:t>
                  </a:r>
                  <a:endParaRPr b="0" lang="en-US" sz="500" strike="noStrike" u="none">
                    <a:solidFill>
                      <a:srgbClr val="000000"/>
                    </a:solidFill>
                    <a:effectLst/>
                    <a:uFillTx/>
                    <a:latin typeface="Times New Roman"/>
                  </a:endParaRPr>
                </a:p>
              </p:txBody>
            </p:sp>
            <p:sp>
              <p:nvSpPr>
                <p:cNvPr id="1821" name=""/>
                <p:cNvSpPr/>
                <p:nvPr/>
              </p:nvSpPr>
              <p:spPr>
                <a:xfrm>
                  <a:off x="7057800" y="2642400"/>
                  <a:ext cx="635040" cy="16488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MINAS GERAIS</a:t>
                  </a:r>
                  <a:endParaRPr b="0" lang="en-US" sz="500" strike="noStrike" u="none">
                    <a:solidFill>
                      <a:srgbClr val="000000"/>
                    </a:solidFill>
                    <a:effectLst/>
                    <a:uFillTx/>
                    <a:latin typeface="Times New Roman"/>
                  </a:endParaRPr>
                </a:p>
              </p:txBody>
            </p:sp>
            <p:sp>
              <p:nvSpPr>
                <p:cNvPr id="1822" name=""/>
                <p:cNvSpPr/>
                <p:nvPr/>
              </p:nvSpPr>
              <p:spPr>
                <a:xfrm>
                  <a:off x="7580880" y="2940120"/>
                  <a:ext cx="462240" cy="24084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ESPÍRITO</a:t>
                  </a:r>
                  <a:endParaRPr b="0" lang="en-US" sz="5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SANTO</a:t>
                  </a:r>
                  <a:endParaRPr b="0" lang="en-US" sz="500" strike="noStrike" u="none">
                    <a:solidFill>
                      <a:srgbClr val="000000"/>
                    </a:solidFill>
                    <a:effectLst/>
                    <a:uFillTx/>
                    <a:latin typeface="Times New Roman"/>
                  </a:endParaRPr>
                </a:p>
              </p:txBody>
            </p:sp>
            <p:sp>
              <p:nvSpPr>
                <p:cNvPr id="1823" name=""/>
                <p:cNvSpPr/>
                <p:nvPr/>
              </p:nvSpPr>
              <p:spPr>
                <a:xfrm>
                  <a:off x="7440840" y="3329640"/>
                  <a:ext cx="448200" cy="24084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RIO DE</a:t>
                  </a:r>
                  <a:endParaRPr b="0" lang="en-US" sz="5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JANEIRO</a:t>
                  </a:r>
                  <a:endParaRPr b="0" lang="en-US" sz="500" strike="noStrike" u="none">
                    <a:solidFill>
                      <a:srgbClr val="000000"/>
                    </a:solidFill>
                    <a:effectLst/>
                    <a:uFillTx/>
                    <a:latin typeface="Times New Roman"/>
                  </a:endParaRPr>
                </a:p>
              </p:txBody>
            </p:sp>
            <p:sp>
              <p:nvSpPr>
                <p:cNvPr id="1824" name=""/>
                <p:cNvSpPr/>
                <p:nvPr/>
              </p:nvSpPr>
              <p:spPr>
                <a:xfrm>
                  <a:off x="7433640" y="2156400"/>
                  <a:ext cx="384120" cy="16488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BAHIA</a:t>
                  </a:r>
                  <a:endParaRPr b="0" lang="en-US" sz="500" strike="noStrike" u="none">
                    <a:solidFill>
                      <a:srgbClr val="000000"/>
                    </a:solidFill>
                    <a:effectLst/>
                    <a:uFillTx/>
                    <a:latin typeface="Times New Roman"/>
                  </a:endParaRPr>
                </a:p>
              </p:txBody>
            </p:sp>
            <p:sp>
              <p:nvSpPr>
                <p:cNvPr id="1825" name=""/>
                <p:cNvSpPr/>
                <p:nvPr/>
              </p:nvSpPr>
              <p:spPr>
                <a:xfrm>
                  <a:off x="6093720" y="3785040"/>
                  <a:ext cx="444600" cy="16488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PARANÁ</a:t>
                  </a:r>
                  <a:endParaRPr b="0" lang="en-US" sz="500" strike="noStrike" u="none">
                    <a:solidFill>
                      <a:srgbClr val="000000"/>
                    </a:solidFill>
                    <a:effectLst/>
                    <a:uFillTx/>
                    <a:latin typeface="Times New Roman"/>
                  </a:endParaRPr>
                </a:p>
              </p:txBody>
            </p:sp>
            <p:sp>
              <p:nvSpPr>
                <p:cNvPr id="1826" name=""/>
                <p:cNvSpPr/>
                <p:nvPr/>
              </p:nvSpPr>
              <p:spPr>
                <a:xfrm>
                  <a:off x="5686920" y="4350600"/>
                  <a:ext cx="819720" cy="16488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RIO GRANDE DO SUL</a:t>
                  </a:r>
                  <a:endParaRPr b="0" lang="en-US" sz="500" strike="noStrike" u="none">
                    <a:solidFill>
                      <a:srgbClr val="000000"/>
                    </a:solidFill>
                    <a:effectLst/>
                    <a:uFillTx/>
                    <a:latin typeface="Times New Roman"/>
                  </a:endParaRPr>
                </a:p>
              </p:txBody>
            </p:sp>
            <p:sp>
              <p:nvSpPr>
                <p:cNvPr id="1827" name=""/>
                <p:cNvSpPr/>
                <p:nvPr/>
              </p:nvSpPr>
              <p:spPr>
                <a:xfrm>
                  <a:off x="7499160" y="4201560"/>
                  <a:ext cx="647280" cy="24084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pt-BR" sz="500" strike="noStrike" u="none">
                      <a:solidFill>
                        <a:srgbClr val="3333cc"/>
                      </a:solidFill>
                      <a:effectLst/>
                      <a:uFillTx/>
                      <a:latin typeface="Times New Roman"/>
                    </a:rPr>
                    <a:t>A T L A N T I C</a:t>
                  </a:r>
                  <a:endParaRPr b="0" lang="en-US" sz="5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pt-BR" sz="500" strike="noStrike" u="none">
                      <a:solidFill>
                        <a:srgbClr val="3333cc"/>
                      </a:solidFill>
                      <a:effectLst/>
                      <a:uFillTx/>
                      <a:latin typeface="Times New Roman"/>
                    </a:rPr>
                    <a:t>            O C E A N</a:t>
                  </a:r>
                  <a:endParaRPr b="0" lang="en-US" sz="500" strike="noStrike" u="none">
                    <a:solidFill>
                      <a:srgbClr val="000000"/>
                    </a:solidFill>
                    <a:effectLst/>
                    <a:uFillTx/>
                    <a:latin typeface="Times New Roman"/>
                  </a:endParaRPr>
                </a:p>
              </p:txBody>
            </p:sp>
            <p:grpSp>
              <p:nvGrpSpPr>
                <p:cNvPr id="1828" name=""/>
                <p:cNvGrpSpPr/>
                <p:nvPr/>
              </p:nvGrpSpPr>
              <p:grpSpPr>
                <a:xfrm>
                  <a:off x="4164840" y="2592360"/>
                  <a:ext cx="771120" cy="952200"/>
                  <a:chOff x="4164840" y="2592360"/>
                  <a:chExt cx="771120" cy="952200"/>
                </a:xfrm>
              </p:grpSpPr>
              <p:sp>
                <p:nvSpPr>
                  <p:cNvPr id="1829" name=""/>
                  <p:cNvSpPr/>
                  <p:nvPr/>
                </p:nvSpPr>
                <p:spPr>
                  <a:xfrm>
                    <a:off x="4164840" y="2592360"/>
                    <a:ext cx="771120" cy="952200"/>
                  </a:xfrm>
                  <a:custGeom>
                    <a:avLst/>
                    <a:gdLst/>
                    <a:ahLst/>
                    <a:rect l="l" t="t" r="r" b="b"/>
                    <a:pathLst>
                      <a:path w="594" h="740">
                        <a:moveTo>
                          <a:pt x="0" y="0"/>
                        </a:moveTo>
                        <a:lnTo>
                          <a:pt x="41" y="93"/>
                        </a:lnTo>
                        <a:lnTo>
                          <a:pt x="182" y="137"/>
                        </a:lnTo>
                        <a:lnTo>
                          <a:pt x="238" y="120"/>
                        </a:lnTo>
                        <a:lnTo>
                          <a:pt x="542" y="203"/>
                        </a:lnTo>
                        <a:lnTo>
                          <a:pt x="593" y="739"/>
                        </a:lnTo>
                      </a:path>
                    </a:pathLst>
                  </a:custGeom>
                  <a:noFill/>
                  <a:ln cap="rnd" w="25560">
                    <a:solidFill>
                      <a:srgbClr val="ff030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0" name=""/>
                  <p:cNvSpPr/>
                  <p:nvPr/>
                </p:nvSpPr>
                <p:spPr>
                  <a:xfrm>
                    <a:off x="4651560" y="2662920"/>
                    <a:ext cx="218160" cy="776160"/>
                  </a:xfrm>
                  <a:custGeom>
                    <a:avLst/>
                    <a:gdLst/>
                    <a:ahLst/>
                    <a:rect l="l" t="t" r="r" b="b"/>
                    <a:pathLst>
                      <a:path w="168" h="603">
                        <a:moveTo>
                          <a:pt x="0" y="44"/>
                        </a:moveTo>
                        <a:lnTo>
                          <a:pt x="66" y="0"/>
                        </a:lnTo>
                        <a:lnTo>
                          <a:pt x="167" y="148"/>
                        </a:lnTo>
                        <a:lnTo>
                          <a:pt x="137" y="290"/>
                        </a:lnTo>
                        <a:lnTo>
                          <a:pt x="137" y="389"/>
                        </a:lnTo>
                        <a:lnTo>
                          <a:pt x="76" y="602"/>
                        </a:lnTo>
                      </a:path>
                    </a:pathLst>
                  </a:custGeom>
                  <a:noFill/>
                  <a:ln cap="rnd" w="25560">
                    <a:solidFill>
                      <a:srgbClr val="ff030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1" name=""/>
                  <p:cNvSpPr/>
                  <p:nvPr/>
                </p:nvSpPr>
                <p:spPr>
                  <a:xfrm>
                    <a:off x="4467240" y="2746440"/>
                    <a:ext cx="357120" cy="416880"/>
                  </a:xfrm>
                  <a:custGeom>
                    <a:avLst/>
                    <a:gdLst/>
                    <a:ahLst/>
                    <a:rect l="l" t="t" r="r" b="b"/>
                    <a:pathLst>
                      <a:path w="275" h="324">
                        <a:moveTo>
                          <a:pt x="0" y="0"/>
                        </a:moveTo>
                        <a:lnTo>
                          <a:pt x="137" y="257"/>
                        </a:lnTo>
                        <a:lnTo>
                          <a:pt x="274" y="323"/>
                        </a:lnTo>
                      </a:path>
                    </a:pathLst>
                  </a:custGeom>
                  <a:noFill/>
                  <a:ln cap="rnd" w="25560">
                    <a:solidFill>
                      <a:srgbClr val="ff030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2" name=""/>
                  <p:cNvSpPr/>
                  <p:nvPr/>
                </p:nvSpPr>
                <p:spPr>
                  <a:xfrm flipH="1">
                    <a:off x="4807080" y="2646000"/>
                    <a:ext cx="32040" cy="104040"/>
                  </a:xfrm>
                  <a:prstGeom prst="line">
                    <a:avLst/>
                  </a:prstGeom>
                  <a:ln w="25560">
                    <a:solidFill>
                      <a:srgbClr val="ff0303"/>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833" name=""/>
                  <p:cNvSpPr/>
                  <p:nvPr/>
                </p:nvSpPr>
                <p:spPr>
                  <a:xfrm flipH="1" flipV="1">
                    <a:off x="4543560" y="3279240"/>
                    <a:ext cx="255600" cy="25560"/>
                  </a:xfrm>
                  <a:prstGeom prst="line">
                    <a:avLst/>
                  </a:prstGeom>
                  <a:ln w="25560">
                    <a:solidFill>
                      <a:srgbClr val="ff0303"/>
                    </a:solidFill>
                    <a:miter/>
                  </a:ln>
                </p:spPr>
                <p:style>
                  <a:lnRef idx="0"/>
                  <a:fillRef idx="0"/>
                  <a:effectRef idx="0"/>
                  <a:fontRef idx="minor"/>
                </p:style>
                <p:txBody>
                  <a:bodyPr lIns="90000" rIns="90000" tIns="-21240" bIns="-21240" anchor="ctr">
                    <a:noAutofit/>
                  </a:bodyPr>
                  <a:p>
                    <a:endParaRPr b="0" lang="en-US" sz="2400" strike="noStrike" u="none">
                      <a:solidFill>
                        <a:srgbClr val="000000"/>
                      </a:solidFill>
                      <a:effectLst/>
                      <a:uFillTx/>
                      <a:latin typeface="Times New Roman"/>
                    </a:endParaRPr>
                  </a:p>
                </p:txBody>
              </p:sp>
              <p:sp>
                <p:nvSpPr>
                  <p:cNvPr id="1834" name=""/>
                  <p:cNvSpPr/>
                  <p:nvPr/>
                </p:nvSpPr>
                <p:spPr>
                  <a:xfrm flipH="1">
                    <a:off x="4451400" y="2991240"/>
                    <a:ext cx="150480" cy="55440"/>
                  </a:xfrm>
                  <a:prstGeom prst="line">
                    <a:avLst/>
                  </a:prstGeom>
                  <a:ln w="25560">
                    <a:solidFill>
                      <a:srgbClr val="ff0303"/>
                    </a:solidFill>
                    <a:miter/>
                  </a:ln>
                </p:spPr>
                <p:style>
                  <a:lnRef idx="0"/>
                  <a:fillRef idx="0"/>
                  <a:effectRef idx="0"/>
                  <a:fontRef idx="minor"/>
                </p:style>
                <p:txBody>
                  <a:bodyPr lIns="90000" rIns="90000" tIns="8640" bIns="8640" anchor="ctr">
                    <a:noAutofit/>
                  </a:bodyPr>
                  <a:p>
                    <a:endParaRPr b="0" lang="en-US" sz="2400" strike="noStrike" u="none">
                      <a:solidFill>
                        <a:srgbClr val="000000"/>
                      </a:solidFill>
                      <a:effectLst/>
                      <a:uFillTx/>
                      <a:latin typeface="Times New Roman"/>
                    </a:endParaRPr>
                  </a:p>
                </p:txBody>
              </p:sp>
            </p:grpSp>
            <p:sp>
              <p:nvSpPr>
                <p:cNvPr id="1835" name=""/>
                <p:cNvSpPr/>
                <p:nvPr/>
              </p:nvSpPr>
              <p:spPr>
                <a:xfrm>
                  <a:off x="5933880" y="4485960"/>
                  <a:ext cx="537120" cy="164880"/>
                </a:xfrm>
                <a:prstGeom prst="rect">
                  <a:avLst/>
                </a:prstGeom>
                <a:noFill/>
                <a:ln w="0">
                  <a:noFill/>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Arial"/>
                    </a:rPr>
                    <a:t>Porto Alegre</a:t>
                  </a:r>
                  <a:endParaRPr b="0" lang="en-US" sz="500" strike="noStrike" u="none">
                    <a:solidFill>
                      <a:srgbClr val="000000"/>
                    </a:solidFill>
                    <a:effectLst/>
                    <a:uFillTx/>
                    <a:latin typeface="Times New Roman"/>
                  </a:endParaRPr>
                </a:p>
              </p:txBody>
            </p:sp>
            <p:sp>
              <p:nvSpPr>
                <p:cNvPr id="1836" name=""/>
                <p:cNvSpPr/>
                <p:nvPr/>
              </p:nvSpPr>
              <p:spPr>
                <a:xfrm>
                  <a:off x="6040440" y="4047120"/>
                  <a:ext cx="741600" cy="16488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SANTA CATARINA</a:t>
                  </a:r>
                  <a:endParaRPr b="0" lang="en-US" sz="500" strike="noStrike" u="none">
                    <a:solidFill>
                      <a:srgbClr val="000000"/>
                    </a:solidFill>
                    <a:effectLst/>
                    <a:uFillTx/>
                    <a:latin typeface="Times New Roman"/>
                  </a:endParaRPr>
                </a:p>
              </p:txBody>
            </p:sp>
            <p:grpSp>
              <p:nvGrpSpPr>
                <p:cNvPr id="1837" name=""/>
                <p:cNvGrpSpPr/>
                <p:nvPr/>
              </p:nvGrpSpPr>
              <p:grpSpPr>
                <a:xfrm>
                  <a:off x="4105080" y="5190840"/>
                  <a:ext cx="1384920" cy="605880"/>
                  <a:chOff x="4105080" y="5190840"/>
                  <a:chExt cx="1384920" cy="605880"/>
                </a:xfrm>
              </p:grpSpPr>
              <p:sp>
                <p:nvSpPr>
                  <p:cNvPr id="1838" name=""/>
                  <p:cNvSpPr/>
                  <p:nvPr/>
                </p:nvSpPr>
                <p:spPr>
                  <a:xfrm>
                    <a:off x="4628880" y="5190840"/>
                    <a:ext cx="846360" cy="605880"/>
                  </a:xfrm>
                  <a:custGeom>
                    <a:avLst/>
                    <a:gdLst/>
                    <a:ahLst/>
                    <a:rect l="l" t="t" r="r" b="b"/>
                    <a:pathLst>
                      <a:path w="653" h="471">
                        <a:moveTo>
                          <a:pt x="653" y="0"/>
                        </a:moveTo>
                        <a:lnTo>
                          <a:pt x="438" y="14"/>
                        </a:lnTo>
                        <a:lnTo>
                          <a:pt x="323" y="93"/>
                        </a:lnTo>
                        <a:lnTo>
                          <a:pt x="199" y="329"/>
                        </a:lnTo>
                        <a:lnTo>
                          <a:pt x="0" y="471"/>
                        </a:lnTo>
                      </a:path>
                    </a:pathLst>
                  </a:custGeom>
                  <a:noFill/>
                  <a:ln cap="rnd" w="25560">
                    <a:solidFill>
                      <a:srgbClr val="ff030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39" name=""/>
                  <p:cNvSpPr/>
                  <p:nvPr/>
                </p:nvSpPr>
                <p:spPr>
                  <a:xfrm>
                    <a:off x="4105080" y="5196960"/>
                    <a:ext cx="1384920" cy="477000"/>
                  </a:xfrm>
                  <a:custGeom>
                    <a:avLst/>
                    <a:gdLst/>
                    <a:ahLst/>
                    <a:rect l="l" t="t" r="r" b="b"/>
                    <a:pathLst>
                      <a:path w="1068" h="371">
                        <a:moveTo>
                          <a:pt x="1067" y="0"/>
                        </a:moveTo>
                        <a:lnTo>
                          <a:pt x="861" y="125"/>
                        </a:lnTo>
                        <a:lnTo>
                          <a:pt x="1010" y="254"/>
                        </a:lnTo>
                        <a:lnTo>
                          <a:pt x="612" y="273"/>
                        </a:lnTo>
                        <a:lnTo>
                          <a:pt x="0" y="370"/>
                        </a:lnTo>
                      </a:path>
                    </a:pathLst>
                  </a:custGeom>
                  <a:noFill/>
                  <a:ln cap="rnd" w="25560">
                    <a:solidFill>
                      <a:srgbClr val="ff030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840" name=""/>
                  <p:cNvSpPr/>
                  <p:nvPr/>
                </p:nvSpPr>
                <p:spPr>
                  <a:xfrm>
                    <a:off x="4105080" y="5202000"/>
                    <a:ext cx="1371960" cy="394920"/>
                  </a:xfrm>
                  <a:custGeom>
                    <a:avLst/>
                    <a:gdLst/>
                    <a:ahLst/>
                    <a:rect l="l" t="t" r="r" b="b"/>
                    <a:pathLst>
                      <a:path w="1058" h="307">
                        <a:moveTo>
                          <a:pt x="1057" y="0"/>
                        </a:moveTo>
                        <a:lnTo>
                          <a:pt x="961" y="185"/>
                        </a:lnTo>
                        <a:lnTo>
                          <a:pt x="627" y="264"/>
                        </a:lnTo>
                        <a:lnTo>
                          <a:pt x="392" y="278"/>
                        </a:lnTo>
                        <a:lnTo>
                          <a:pt x="163" y="306"/>
                        </a:lnTo>
                        <a:lnTo>
                          <a:pt x="0" y="236"/>
                        </a:lnTo>
                      </a:path>
                    </a:pathLst>
                  </a:custGeom>
                  <a:noFill/>
                  <a:ln cap="rnd" w="25560">
                    <a:solidFill>
                      <a:srgbClr val="ff030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841" name=""/>
                <p:cNvSpPr/>
                <p:nvPr/>
              </p:nvSpPr>
              <p:spPr>
                <a:xfrm>
                  <a:off x="5499720" y="4877640"/>
                  <a:ext cx="756000" cy="19548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700" strike="noStrike" u="none">
                      <a:solidFill>
                        <a:srgbClr val="000000"/>
                      </a:solidFill>
                      <a:effectLst/>
                      <a:uFillTx/>
                      <a:latin typeface="Times New Roman"/>
                    </a:rPr>
                    <a:t>U R U G U A Y</a:t>
                  </a:r>
                  <a:endParaRPr b="0" lang="en-US" sz="700" strike="noStrike" u="none">
                    <a:solidFill>
                      <a:srgbClr val="000000"/>
                    </a:solidFill>
                    <a:effectLst/>
                    <a:uFillTx/>
                    <a:latin typeface="Times New Roman"/>
                  </a:endParaRPr>
                </a:p>
              </p:txBody>
            </p:sp>
            <p:sp>
              <p:nvSpPr>
                <p:cNvPr id="1842" name=""/>
                <p:cNvSpPr/>
                <p:nvPr/>
              </p:nvSpPr>
              <p:spPr>
                <a:xfrm>
                  <a:off x="4784760" y="2693160"/>
                  <a:ext cx="530280" cy="240840"/>
                </a:xfrm>
                <a:prstGeom prst="rect">
                  <a:avLst/>
                </a:prstGeom>
                <a:noFill/>
                <a:ln w="0">
                  <a:noFill/>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Arial"/>
                    </a:rPr>
                    <a:t>Santa Cruz</a:t>
                  </a:r>
                  <a:endParaRPr b="0" lang="en-US" sz="5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Arial"/>
                    </a:rPr>
                    <a:t>de La Sierra</a:t>
                  </a:r>
                  <a:endParaRPr b="0" lang="en-US" sz="500" strike="noStrike" u="none">
                    <a:solidFill>
                      <a:srgbClr val="000000"/>
                    </a:solidFill>
                    <a:effectLst/>
                    <a:uFillTx/>
                    <a:latin typeface="Times New Roman"/>
                  </a:endParaRPr>
                </a:p>
              </p:txBody>
            </p:sp>
            <p:sp>
              <p:nvSpPr>
                <p:cNvPr id="1843" name=""/>
                <p:cNvSpPr/>
                <p:nvPr/>
              </p:nvSpPr>
              <p:spPr>
                <a:xfrm>
                  <a:off x="4838040" y="2822760"/>
                  <a:ext cx="65880" cy="66240"/>
                </a:xfrm>
                <a:prstGeom prst="ellipse">
                  <a:avLst/>
                </a:prstGeom>
                <a:solidFill>
                  <a:srgbClr val="ff0303"/>
                </a:solidFill>
                <a:ln w="0">
                  <a:noFill/>
                </a:ln>
                <a:effectLst>
                  <a:outerShdw dist="17819" dir="2700000" blurRad="0" rotWithShape="0">
                    <a:srgbClr val="000000"/>
                  </a:outerShdw>
                </a:effectLst>
              </p:spPr>
              <p:style>
                <a:lnRef idx="0"/>
                <a:fillRef idx="0"/>
                <a:effectRef idx="0"/>
                <a:fontRef idx="minor"/>
              </p:style>
              <p:txBody>
                <a:bodyPr wrap="none" lIns="90000" rIns="90000" tIns="0" bIns="0" anchor="ctr">
                  <a:noAutofit/>
                </a:bodyPr>
                <a:p>
                  <a:endParaRPr b="0" lang="en-US" sz="2400" strike="noStrike" u="none">
                    <a:solidFill>
                      <a:srgbClr val="000000"/>
                    </a:solidFill>
                    <a:effectLst/>
                    <a:uFillTx/>
                    <a:latin typeface="Times New Roman"/>
                  </a:endParaRPr>
                </a:p>
              </p:txBody>
            </p:sp>
            <p:sp>
              <p:nvSpPr>
                <p:cNvPr id="1844" name=""/>
                <p:cNvSpPr/>
                <p:nvPr/>
              </p:nvSpPr>
              <p:spPr>
                <a:xfrm>
                  <a:off x="3330360" y="3484080"/>
                  <a:ext cx="647280" cy="24084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pt-BR" sz="500" strike="noStrike" u="none">
                      <a:solidFill>
                        <a:srgbClr val="3333cc"/>
                      </a:solidFill>
                      <a:effectLst/>
                      <a:uFillTx/>
                      <a:latin typeface="Times New Roman"/>
                    </a:rPr>
                    <a:t>P A C I F I C</a:t>
                  </a:r>
                  <a:endParaRPr b="0" lang="en-US" sz="5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pt-BR" sz="500" strike="noStrike" u="none">
                      <a:solidFill>
                        <a:srgbClr val="3333cc"/>
                      </a:solidFill>
                      <a:effectLst/>
                      <a:uFillTx/>
                      <a:latin typeface="Times New Roman"/>
                    </a:rPr>
                    <a:t>            O C E A N</a:t>
                  </a:r>
                  <a:endParaRPr b="0" lang="en-US" sz="500" strike="noStrike" u="none">
                    <a:solidFill>
                      <a:srgbClr val="000000"/>
                    </a:solidFill>
                    <a:effectLst/>
                    <a:uFillTx/>
                    <a:latin typeface="Times New Roman"/>
                  </a:endParaRPr>
                </a:p>
              </p:txBody>
            </p:sp>
            <p:sp>
              <p:nvSpPr>
                <p:cNvPr id="1845" name=""/>
                <p:cNvSpPr/>
                <p:nvPr/>
              </p:nvSpPr>
              <p:spPr>
                <a:xfrm>
                  <a:off x="7859160" y="1805760"/>
                  <a:ext cx="441000" cy="16488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SERGIPE</a:t>
                  </a:r>
                  <a:endParaRPr b="0" lang="en-US" sz="500" strike="noStrike" u="none">
                    <a:solidFill>
                      <a:srgbClr val="000000"/>
                    </a:solidFill>
                    <a:effectLst/>
                    <a:uFillTx/>
                    <a:latin typeface="Times New Roman"/>
                  </a:endParaRPr>
                </a:p>
              </p:txBody>
            </p:sp>
            <p:sp>
              <p:nvSpPr>
                <p:cNvPr id="1846" name=""/>
                <p:cNvSpPr/>
                <p:nvPr/>
              </p:nvSpPr>
              <p:spPr>
                <a:xfrm>
                  <a:off x="7885080" y="1692720"/>
                  <a:ext cx="487080" cy="16488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ALAGOAS</a:t>
                  </a:r>
                  <a:endParaRPr b="0" lang="en-US" sz="500" strike="noStrike" u="none">
                    <a:solidFill>
                      <a:srgbClr val="000000"/>
                    </a:solidFill>
                    <a:effectLst/>
                    <a:uFillTx/>
                    <a:latin typeface="Times New Roman"/>
                  </a:endParaRPr>
                </a:p>
              </p:txBody>
            </p:sp>
            <p:sp>
              <p:nvSpPr>
                <p:cNvPr id="1847" name=""/>
                <p:cNvSpPr/>
                <p:nvPr/>
              </p:nvSpPr>
              <p:spPr>
                <a:xfrm>
                  <a:off x="7857000" y="1574280"/>
                  <a:ext cx="626040" cy="16488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PERNAMBUCO</a:t>
                  </a:r>
                  <a:endParaRPr b="0" lang="en-US" sz="500" strike="noStrike" u="none">
                    <a:solidFill>
                      <a:srgbClr val="000000"/>
                    </a:solidFill>
                    <a:effectLst/>
                    <a:uFillTx/>
                    <a:latin typeface="Times New Roman"/>
                  </a:endParaRPr>
                </a:p>
              </p:txBody>
            </p:sp>
            <p:sp>
              <p:nvSpPr>
                <p:cNvPr id="1848" name=""/>
                <p:cNvSpPr/>
                <p:nvPr/>
              </p:nvSpPr>
              <p:spPr>
                <a:xfrm>
                  <a:off x="4160520" y="2618640"/>
                  <a:ext cx="384120" cy="164880"/>
                </a:xfrm>
                <a:prstGeom prst="rect">
                  <a:avLst/>
                </a:prstGeom>
                <a:noFill/>
                <a:ln w="0">
                  <a:noFill/>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500" strike="noStrike" u="none">
                      <a:solidFill>
                        <a:srgbClr val="000000"/>
                      </a:solidFill>
                      <a:effectLst/>
                      <a:uFillTx/>
                      <a:latin typeface="Arial"/>
                    </a:rPr>
                    <a:t>La Paz</a:t>
                  </a:r>
                  <a:endParaRPr b="0" lang="en-US" sz="500" strike="noStrike" u="none">
                    <a:solidFill>
                      <a:srgbClr val="000000"/>
                    </a:solidFill>
                    <a:effectLst/>
                    <a:uFillTx/>
                    <a:latin typeface="Times New Roman"/>
                  </a:endParaRPr>
                </a:p>
              </p:txBody>
            </p:sp>
            <p:sp>
              <p:nvSpPr>
                <p:cNvPr id="1849" name=""/>
                <p:cNvSpPr/>
                <p:nvPr/>
              </p:nvSpPr>
              <p:spPr>
                <a:xfrm>
                  <a:off x="5568840" y="3838680"/>
                  <a:ext cx="473040" cy="164880"/>
                </a:xfrm>
                <a:prstGeom prst="rect">
                  <a:avLst/>
                </a:prstGeom>
                <a:noFill/>
                <a:ln w="0">
                  <a:noFill/>
                </a:ln>
              </p:spPr>
              <p:style>
                <a:lnRef idx="0"/>
                <a:fillRef idx="0"/>
                <a:effectRef idx="0"/>
                <a:fontRef idx="minor"/>
              </p:style>
              <p:txBody>
                <a:bodyPr wrap="none" lIns="90360" rIns="90360" tIns="44280" bIns="442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500" strike="noStrike" u="none">
                      <a:solidFill>
                        <a:srgbClr val="000000"/>
                      </a:solidFill>
                      <a:effectLst/>
                      <a:uFillTx/>
                      <a:latin typeface="Arial"/>
                    </a:rPr>
                    <a:t>Asunción</a:t>
                  </a:r>
                  <a:endParaRPr b="0" lang="en-US" sz="500" strike="noStrike" u="none">
                    <a:solidFill>
                      <a:srgbClr val="000000"/>
                    </a:solidFill>
                    <a:effectLst/>
                    <a:uFillTx/>
                    <a:latin typeface="Times New Roman"/>
                  </a:endParaRPr>
                </a:p>
              </p:txBody>
            </p:sp>
            <p:sp>
              <p:nvSpPr>
                <p:cNvPr id="1850" name=""/>
                <p:cNvSpPr/>
                <p:nvPr/>
              </p:nvSpPr>
              <p:spPr>
                <a:xfrm>
                  <a:off x="5658120" y="5058720"/>
                  <a:ext cx="537120" cy="164880"/>
                </a:xfrm>
                <a:prstGeom prst="rect">
                  <a:avLst/>
                </a:prstGeom>
                <a:noFill/>
                <a:ln w="0">
                  <a:noFill/>
                </a:ln>
              </p:spPr>
              <p:style>
                <a:lnRef idx="0"/>
                <a:fillRef idx="0"/>
                <a:effectRef idx="0"/>
                <a:fontRef idx="minor"/>
              </p:style>
              <p:txBody>
                <a:bodyPr wrap="none" lIns="90360" rIns="90360" tIns="44280" bIns="442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500" strike="noStrike" u="none">
                      <a:solidFill>
                        <a:srgbClr val="000000"/>
                      </a:solidFill>
                      <a:effectLst/>
                      <a:uFillTx/>
                      <a:latin typeface="Arial"/>
                    </a:rPr>
                    <a:t>Montevideo</a:t>
                  </a:r>
                  <a:endParaRPr b="0" lang="en-US" sz="500" strike="noStrike" u="none">
                    <a:solidFill>
                      <a:srgbClr val="000000"/>
                    </a:solidFill>
                    <a:effectLst/>
                    <a:uFillTx/>
                    <a:latin typeface="Times New Roman"/>
                  </a:endParaRPr>
                </a:p>
              </p:txBody>
            </p:sp>
            <p:sp>
              <p:nvSpPr>
                <p:cNvPr id="1851" name=""/>
                <p:cNvSpPr/>
                <p:nvPr/>
              </p:nvSpPr>
              <p:spPr>
                <a:xfrm>
                  <a:off x="5029560" y="5071320"/>
                  <a:ext cx="594000" cy="164880"/>
                </a:xfrm>
                <a:prstGeom prst="rect">
                  <a:avLst/>
                </a:prstGeom>
                <a:noFill/>
                <a:ln w="0">
                  <a:noFill/>
                </a:ln>
              </p:spPr>
              <p:style>
                <a:lnRef idx="0"/>
                <a:fillRef idx="0"/>
                <a:effectRef idx="0"/>
                <a:fontRef idx="minor"/>
              </p:style>
              <p:txBody>
                <a:bodyPr wrap="none" lIns="90360" rIns="90360" tIns="44280" bIns="442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500" strike="noStrike" u="none">
                      <a:solidFill>
                        <a:srgbClr val="000000"/>
                      </a:solidFill>
                      <a:effectLst/>
                      <a:uFillTx/>
                      <a:latin typeface="Arial"/>
                    </a:rPr>
                    <a:t>Buenos Aires</a:t>
                  </a:r>
                  <a:endParaRPr b="0" lang="en-US" sz="500" strike="noStrike" u="none">
                    <a:solidFill>
                      <a:srgbClr val="000000"/>
                    </a:solidFill>
                    <a:effectLst/>
                    <a:uFillTx/>
                    <a:latin typeface="Times New Roman"/>
                  </a:endParaRPr>
                </a:p>
              </p:txBody>
            </p:sp>
            <p:sp>
              <p:nvSpPr>
                <p:cNvPr id="1852" name=""/>
                <p:cNvSpPr/>
                <p:nvPr/>
              </p:nvSpPr>
              <p:spPr>
                <a:xfrm>
                  <a:off x="3629160" y="4939920"/>
                  <a:ext cx="451800" cy="164880"/>
                </a:xfrm>
                <a:prstGeom prst="rect">
                  <a:avLst/>
                </a:prstGeom>
                <a:noFill/>
                <a:ln w="0">
                  <a:noFill/>
                </a:ln>
              </p:spPr>
              <p:style>
                <a:lnRef idx="0"/>
                <a:fillRef idx="0"/>
                <a:effectRef idx="0"/>
                <a:fontRef idx="minor"/>
              </p:style>
              <p:txBody>
                <a:bodyPr wrap="none" lIns="90360" rIns="90360" tIns="44280" bIns="442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500" strike="noStrike" u="none">
                      <a:solidFill>
                        <a:srgbClr val="000000"/>
                      </a:solidFill>
                      <a:effectLst/>
                      <a:uFillTx/>
                      <a:latin typeface="Arial"/>
                    </a:rPr>
                    <a:t>Santiago</a:t>
                  </a:r>
                  <a:endParaRPr b="0" lang="en-US" sz="500" strike="noStrike" u="none">
                    <a:solidFill>
                      <a:srgbClr val="000000"/>
                    </a:solidFill>
                    <a:effectLst/>
                    <a:uFillTx/>
                    <a:latin typeface="Times New Roman"/>
                  </a:endParaRPr>
                </a:p>
              </p:txBody>
            </p:sp>
            <p:sp>
              <p:nvSpPr>
                <p:cNvPr id="1853" name=""/>
                <p:cNvSpPr/>
                <p:nvPr/>
              </p:nvSpPr>
              <p:spPr>
                <a:xfrm>
                  <a:off x="3956400" y="3569400"/>
                  <a:ext cx="529920" cy="19548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700" strike="noStrike" u="none">
                      <a:solidFill>
                        <a:srgbClr val="000000"/>
                      </a:solidFill>
                      <a:effectLst/>
                      <a:uFillTx/>
                      <a:latin typeface="Times New Roman"/>
                    </a:rPr>
                    <a:t>C H I L E</a:t>
                  </a:r>
                  <a:endParaRPr b="0" lang="en-US" sz="700" strike="noStrike" u="none">
                    <a:solidFill>
                      <a:srgbClr val="000000"/>
                    </a:solidFill>
                    <a:effectLst/>
                    <a:uFillTx/>
                    <a:latin typeface="Times New Roman"/>
                  </a:endParaRPr>
                </a:p>
              </p:txBody>
            </p:sp>
            <p:sp>
              <p:nvSpPr>
                <p:cNvPr id="1854" name=""/>
                <p:cNvSpPr/>
                <p:nvPr/>
              </p:nvSpPr>
              <p:spPr>
                <a:xfrm>
                  <a:off x="3457080" y="2118960"/>
                  <a:ext cx="473760" cy="19548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700" strike="noStrike" u="none">
                      <a:solidFill>
                        <a:srgbClr val="000000"/>
                      </a:solidFill>
                      <a:effectLst/>
                      <a:uFillTx/>
                      <a:latin typeface="Times New Roman"/>
                    </a:rPr>
                    <a:t>P E R U</a:t>
                  </a:r>
                  <a:endParaRPr b="0" lang="en-US" sz="700" strike="noStrike" u="none">
                    <a:solidFill>
                      <a:srgbClr val="000000"/>
                    </a:solidFill>
                    <a:effectLst/>
                    <a:uFillTx/>
                    <a:latin typeface="Times New Roman"/>
                  </a:endParaRPr>
                </a:p>
              </p:txBody>
            </p:sp>
            <p:sp>
              <p:nvSpPr>
                <p:cNvPr id="1855" name=""/>
                <p:cNvSpPr/>
                <p:nvPr/>
              </p:nvSpPr>
              <p:spPr>
                <a:xfrm>
                  <a:off x="4709160" y="1936800"/>
                  <a:ext cx="522720" cy="16488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RONDÔNIA</a:t>
                  </a:r>
                  <a:endParaRPr b="0" lang="en-US" sz="500" strike="noStrike" u="none">
                    <a:solidFill>
                      <a:srgbClr val="000000"/>
                    </a:solidFill>
                    <a:effectLst/>
                    <a:uFillTx/>
                    <a:latin typeface="Times New Roman"/>
                  </a:endParaRPr>
                </a:p>
              </p:txBody>
            </p:sp>
            <p:sp>
              <p:nvSpPr>
                <p:cNvPr id="1856" name=""/>
                <p:cNvSpPr/>
                <p:nvPr/>
              </p:nvSpPr>
              <p:spPr>
                <a:xfrm>
                  <a:off x="4784400" y="1586160"/>
                  <a:ext cx="515880" cy="164880"/>
                </a:xfrm>
                <a:prstGeom prst="rect">
                  <a:avLst/>
                </a:prstGeom>
                <a:noFill/>
                <a:ln w="0">
                  <a:noFill/>
                </a:ln>
              </p:spPr>
              <p:style>
                <a:lnRef idx="0"/>
                <a:fillRef idx="0"/>
                <a:effectRef idx="0"/>
                <a:fontRef idx="minor"/>
              </p:style>
              <p:txBody>
                <a:bodyPr wrap="none" lIns="90360" rIns="90360" tIns="44280" bIns="442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Arial"/>
                    </a:rPr>
                    <a:t>Porto Velho</a:t>
                  </a:r>
                  <a:endParaRPr b="0" lang="en-US" sz="500" strike="noStrike" u="none">
                    <a:solidFill>
                      <a:srgbClr val="000000"/>
                    </a:solidFill>
                    <a:effectLst/>
                    <a:uFillTx/>
                    <a:latin typeface="Times New Roman"/>
                  </a:endParaRPr>
                </a:p>
              </p:txBody>
            </p:sp>
            <p:sp>
              <p:nvSpPr>
                <p:cNvPr id="1857" name=""/>
                <p:cNvSpPr/>
                <p:nvPr/>
              </p:nvSpPr>
              <p:spPr>
                <a:xfrm>
                  <a:off x="6498360" y="1911960"/>
                  <a:ext cx="544320" cy="16488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TOCANTINS</a:t>
                  </a:r>
                  <a:endParaRPr b="0" lang="en-US" sz="500" strike="noStrike" u="none">
                    <a:solidFill>
                      <a:srgbClr val="000000"/>
                    </a:solidFill>
                    <a:effectLst/>
                    <a:uFillTx/>
                    <a:latin typeface="Times New Roman"/>
                  </a:endParaRPr>
                </a:p>
              </p:txBody>
            </p:sp>
            <p:sp>
              <p:nvSpPr>
                <p:cNvPr id="1858" name=""/>
                <p:cNvSpPr/>
                <p:nvPr/>
              </p:nvSpPr>
              <p:spPr>
                <a:xfrm flipV="1">
                  <a:off x="4130280" y="2974680"/>
                  <a:ext cx="454680" cy="169920"/>
                </a:xfrm>
                <a:prstGeom prst="line">
                  <a:avLst/>
                </a:prstGeom>
                <a:ln w="12600">
                  <a:solidFill>
                    <a:srgbClr val="000000"/>
                  </a:solidFill>
                  <a:miter/>
                  <a:tailEnd len="med"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859" name=""/>
                <p:cNvSpPr/>
                <p:nvPr/>
              </p:nvSpPr>
              <p:spPr>
                <a:xfrm flipH="1">
                  <a:off x="5505120" y="2225520"/>
                  <a:ext cx="117000" cy="419400"/>
                </a:xfrm>
                <a:prstGeom prst="line">
                  <a:avLst/>
                </a:prstGeom>
                <a:ln w="12600">
                  <a:solidFill>
                    <a:srgbClr val="000000"/>
                  </a:solidFill>
                  <a:miter/>
                  <a:tailEnd len="med"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860" name=""/>
                <p:cNvSpPr/>
                <p:nvPr/>
              </p:nvSpPr>
              <p:spPr>
                <a:xfrm>
                  <a:off x="5755680" y="2225520"/>
                  <a:ext cx="115920" cy="274680"/>
                </a:xfrm>
                <a:prstGeom prst="line">
                  <a:avLst/>
                </a:prstGeom>
                <a:ln w="12600">
                  <a:solidFill>
                    <a:srgbClr val="000000"/>
                  </a:solidFill>
                  <a:miter/>
                  <a:tailEnd len="med"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861" name=""/>
                <p:cNvSpPr/>
                <p:nvPr/>
              </p:nvSpPr>
              <p:spPr>
                <a:xfrm>
                  <a:off x="5191920" y="1901160"/>
                  <a:ext cx="1095120" cy="408600"/>
                </a:xfrm>
                <a:prstGeom prst="rect">
                  <a:avLst/>
                </a:prstGeom>
                <a:solidFill>
                  <a:srgbClr val="ffffff"/>
                </a:solidFill>
                <a:ln w="12600">
                  <a:solidFill>
                    <a:srgbClr val="000000"/>
                  </a:solidFill>
                  <a:miter/>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700" strike="noStrike" u="none">
                      <a:solidFill>
                        <a:srgbClr val="006600"/>
                      </a:solidFill>
                      <a:effectLst/>
                      <a:uFillTx/>
                      <a:latin typeface="Arial"/>
                    </a:rPr>
                    <a:t>Cuiabá </a:t>
                  </a:r>
                  <a:endParaRPr b="0" lang="en-US" sz="7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700" strike="noStrike" u="none">
                      <a:solidFill>
                        <a:srgbClr val="000000"/>
                      </a:solidFill>
                      <a:effectLst/>
                      <a:uFillTx/>
                      <a:latin typeface="Arial"/>
                    </a:rPr>
                    <a:t>480 MW Power Plant</a:t>
                  </a:r>
                  <a:endParaRPr b="0" lang="en-US" sz="7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700" strike="noStrike" u="none">
                      <a:solidFill>
                        <a:srgbClr val="000000"/>
                      </a:solidFill>
                      <a:effectLst/>
                      <a:uFillTx/>
                      <a:latin typeface="Arial"/>
                    </a:rPr>
                    <a:t>and 390 Mile Pipeline </a:t>
                  </a:r>
                  <a:endParaRPr b="0" lang="en-US" sz="700" strike="noStrike" u="none">
                    <a:solidFill>
                      <a:srgbClr val="000000"/>
                    </a:solidFill>
                    <a:effectLst/>
                    <a:uFillTx/>
                    <a:latin typeface="Times New Roman"/>
                  </a:endParaRPr>
                </a:p>
              </p:txBody>
            </p:sp>
            <p:sp>
              <p:nvSpPr>
                <p:cNvPr id="1862" name=""/>
                <p:cNvSpPr/>
                <p:nvPr/>
              </p:nvSpPr>
              <p:spPr>
                <a:xfrm>
                  <a:off x="3519720" y="2972160"/>
                  <a:ext cx="677880" cy="408600"/>
                </a:xfrm>
                <a:prstGeom prst="rect">
                  <a:avLst/>
                </a:prstGeom>
                <a:solidFill>
                  <a:srgbClr val="ffffff"/>
                </a:solidFill>
                <a:ln w="12600">
                  <a:solidFill>
                    <a:srgbClr val="000000"/>
                  </a:solidFill>
                  <a:miter/>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700" strike="noStrike" u="none">
                      <a:solidFill>
                        <a:srgbClr val="ff0303"/>
                      </a:solidFill>
                      <a:effectLst/>
                      <a:uFillTx/>
                      <a:latin typeface="Arial"/>
                    </a:rPr>
                    <a:t>Gasoducto</a:t>
                  </a:r>
                  <a:endParaRPr b="0" lang="en-US" sz="7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700" strike="noStrike" u="none">
                      <a:solidFill>
                        <a:srgbClr val="ff0303"/>
                      </a:solidFill>
                      <a:effectLst/>
                      <a:uFillTx/>
                      <a:latin typeface="Arial"/>
                    </a:rPr>
                    <a:t>Transredes</a:t>
                  </a:r>
                  <a:endParaRPr b="0" lang="en-US" sz="7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700" strike="noStrike" u="none">
                      <a:solidFill>
                        <a:srgbClr val="000000"/>
                      </a:solidFill>
                      <a:effectLst/>
                      <a:uFillTx/>
                      <a:latin typeface="Arial"/>
                    </a:rPr>
                    <a:t>3.093 millas</a:t>
                  </a:r>
                  <a:endParaRPr b="0" lang="en-US" sz="700" strike="noStrike" u="none">
                    <a:solidFill>
                      <a:srgbClr val="000000"/>
                    </a:solidFill>
                    <a:effectLst/>
                    <a:uFillTx/>
                    <a:latin typeface="Times New Roman"/>
                  </a:endParaRPr>
                </a:p>
              </p:txBody>
            </p:sp>
            <p:sp>
              <p:nvSpPr>
                <p:cNvPr id="1863" name=""/>
                <p:cNvSpPr/>
                <p:nvPr/>
              </p:nvSpPr>
              <p:spPr>
                <a:xfrm>
                  <a:off x="4596120" y="5193720"/>
                  <a:ext cx="341280" cy="302040"/>
                </a:xfrm>
                <a:prstGeom prst="line">
                  <a:avLst/>
                </a:prstGeom>
                <a:ln w="12600">
                  <a:solidFill>
                    <a:srgbClr val="000000"/>
                  </a:solidFill>
                  <a:miter/>
                  <a:tailEnd len="med"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864" name=""/>
                <p:cNvSpPr/>
                <p:nvPr/>
              </p:nvSpPr>
              <p:spPr>
                <a:xfrm>
                  <a:off x="4194720" y="5007600"/>
                  <a:ext cx="653400" cy="302040"/>
                </a:xfrm>
                <a:prstGeom prst="rect">
                  <a:avLst/>
                </a:prstGeom>
                <a:solidFill>
                  <a:srgbClr val="ffffff"/>
                </a:solidFill>
                <a:ln w="12600">
                  <a:solidFill>
                    <a:srgbClr val="000000"/>
                  </a:solidFill>
                  <a:miter/>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700" strike="noStrike" u="none">
                      <a:solidFill>
                        <a:srgbClr val="ff0303"/>
                      </a:solidFill>
                      <a:effectLst/>
                      <a:uFillTx/>
                      <a:latin typeface="Arial"/>
                    </a:rPr>
                    <a:t>TGS</a:t>
                  </a:r>
                  <a:endParaRPr b="0" lang="en-US" sz="7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700" strike="noStrike" u="none">
                      <a:solidFill>
                        <a:srgbClr val="000000"/>
                      </a:solidFill>
                      <a:effectLst/>
                      <a:uFillTx/>
                      <a:latin typeface="Arial"/>
                    </a:rPr>
                    <a:t>4.104 miles</a:t>
                  </a:r>
                  <a:endParaRPr b="0" lang="en-US" sz="700" strike="noStrike" u="none">
                    <a:solidFill>
                      <a:srgbClr val="000000"/>
                    </a:solidFill>
                    <a:effectLst/>
                    <a:uFillTx/>
                    <a:latin typeface="Times New Roman"/>
                  </a:endParaRPr>
                </a:p>
              </p:txBody>
            </p:sp>
            <p:sp>
              <p:nvSpPr>
                <p:cNvPr id="1865" name=""/>
                <p:cNvSpPr/>
                <p:nvPr/>
              </p:nvSpPr>
              <p:spPr>
                <a:xfrm flipH="1" flipV="1">
                  <a:off x="5502600" y="5199480"/>
                  <a:ext cx="321840" cy="262080"/>
                </a:xfrm>
                <a:prstGeom prst="line">
                  <a:avLst/>
                </a:prstGeom>
                <a:ln w="12600">
                  <a:solidFill>
                    <a:srgbClr val="000000"/>
                  </a:solidFill>
                  <a:miter/>
                  <a:tailEnd len="med"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866" name=""/>
                <p:cNvSpPr/>
                <p:nvPr/>
              </p:nvSpPr>
              <p:spPr>
                <a:xfrm>
                  <a:off x="5788080" y="5451840"/>
                  <a:ext cx="638280" cy="302040"/>
                </a:xfrm>
                <a:prstGeom prst="rect">
                  <a:avLst/>
                </a:prstGeom>
                <a:solidFill>
                  <a:srgbClr val="ffffff"/>
                </a:solidFill>
                <a:ln w="12600">
                  <a:solidFill>
                    <a:srgbClr val="000000"/>
                  </a:solidFill>
                  <a:miter/>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700" strike="noStrike" u="none">
                      <a:solidFill>
                        <a:srgbClr val="ff0000"/>
                      </a:solidFill>
                      <a:effectLst/>
                      <a:uFillTx/>
                      <a:latin typeface="Arial"/>
                    </a:rPr>
                    <a:t>Gas/Power</a:t>
                  </a:r>
                  <a:endParaRPr b="0" lang="en-US" sz="7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700" strike="noStrike" u="none">
                      <a:solidFill>
                        <a:srgbClr val="ff0000"/>
                      </a:solidFill>
                      <a:effectLst/>
                      <a:uFillTx/>
                      <a:latin typeface="Arial"/>
                    </a:rPr>
                    <a:t>Trading</a:t>
                  </a:r>
                  <a:endParaRPr b="0" lang="en-US" sz="700" strike="noStrike" u="none">
                    <a:solidFill>
                      <a:srgbClr val="000000"/>
                    </a:solidFill>
                    <a:effectLst/>
                    <a:uFillTx/>
                    <a:latin typeface="Times New Roman"/>
                  </a:endParaRPr>
                </a:p>
              </p:txBody>
            </p:sp>
            <p:sp>
              <p:nvSpPr>
                <p:cNvPr id="1867" name=""/>
                <p:cNvSpPr/>
                <p:nvPr/>
              </p:nvSpPr>
              <p:spPr>
                <a:xfrm flipH="1" flipV="1">
                  <a:off x="7443720" y="3574440"/>
                  <a:ext cx="551160" cy="250920"/>
                </a:xfrm>
                <a:prstGeom prst="line">
                  <a:avLst/>
                </a:prstGeom>
                <a:ln w="12600">
                  <a:solidFill>
                    <a:srgbClr val="000000"/>
                  </a:solidFill>
                  <a:miter/>
                  <a:tailEnd len="med"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868" name=""/>
                <p:cNvSpPr/>
                <p:nvPr/>
              </p:nvSpPr>
              <p:spPr>
                <a:xfrm>
                  <a:off x="6601320" y="5188680"/>
                  <a:ext cx="414360" cy="0"/>
                </a:xfrm>
                <a:prstGeom prst="line">
                  <a:avLst/>
                </a:prstGeom>
                <a:ln w="507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869" name=""/>
                <p:cNvSpPr/>
                <p:nvPr/>
              </p:nvSpPr>
              <p:spPr>
                <a:xfrm>
                  <a:off x="6808680" y="5102640"/>
                  <a:ext cx="1949760" cy="195480"/>
                </a:xfrm>
                <a:prstGeom prst="rect">
                  <a:avLst/>
                </a:prstGeom>
                <a:noFill/>
                <a:ln w="0">
                  <a:noFill/>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700" strike="noStrike" u="none">
                      <a:solidFill>
                        <a:srgbClr val="006600"/>
                      </a:solidFill>
                      <a:effectLst/>
                      <a:uFillTx/>
                      <a:latin typeface="Arial"/>
                    </a:rPr>
                    <a:t>  Projects/Businesses Under Construction</a:t>
                  </a:r>
                  <a:endParaRPr b="0" lang="en-US" sz="700" strike="noStrike" u="none">
                    <a:solidFill>
                      <a:srgbClr val="000000"/>
                    </a:solidFill>
                    <a:effectLst/>
                    <a:uFillTx/>
                    <a:latin typeface="Times New Roman"/>
                  </a:endParaRPr>
                </a:p>
              </p:txBody>
            </p:sp>
            <p:sp>
              <p:nvSpPr>
                <p:cNvPr id="1870" name=""/>
                <p:cNvSpPr/>
                <p:nvPr/>
              </p:nvSpPr>
              <p:spPr>
                <a:xfrm>
                  <a:off x="6831360" y="4959360"/>
                  <a:ext cx="1561680" cy="195480"/>
                </a:xfrm>
                <a:prstGeom prst="rect">
                  <a:avLst/>
                </a:prstGeom>
                <a:noFill/>
                <a:ln w="0">
                  <a:noFill/>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700" strike="noStrike" u="none">
                      <a:solidFill>
                        <a:srgbClr val="ff0303"/>
                      </a:solidFill>
                      <a:effectLst/>
                      <a:uFillTx/>
                      <a:latin typeface="Arial"/>
                    </a:rPr>
                    <a:t>  Existing Assets and Operations</a:t>
                  </a:r>
                  <a:endParaRPr b="0" lang="en-US" sz="700" strike="noStrike" u="none">
                    <a:solidFill>
                      <a:srgbClr val="000000"/>
                    </a:solidFill>
                    <a:effectLst/>
                    <a:uFillTx/>
                    <a:latin typeface="Times New Roman"/>
                  </a:endParaRPr>
                </a:p>
              </p:txBody>
            </p:sp>
            <p:sp>
              <p:nvSpPr>
                <p:cNvPr id="1871" name=""/>
                <p:cNvSpPr/>
                <p:nvPr/>
              </p:nvSpPr>
              <p:spPr>
                <a:xfrm>
                  <a:off x="8012880" y="1370880"/>
                  <a:ext cx="462240" cy="16488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PARAÍBA</a:t>
                  </a:r>
                  <a:endParaRPr b="0" lang="en-US" sz="500" strike="noStrike" u="none">
                    <a:solidFill>
                      <a:srgbClr val="000000"/>
                    </a:solidFill>
                    <a:effectLst/>
                    <a:uFillTx/>
                    <a:latin typeface="Times New Roman"/>
                  </a:endParaRPr>
                </a:p>
              </p:txBody>
            </p:sp>
            <p:sp>
              <p:nvSpPr>
                <p:cNvPr id="1872" name=""/>
                <p:cNvSpPr/>
                <p:nvPr/>
              </p:nvSpPr>
              <p:spPr>
                <a:xfrm>
                  <a:off x="6791040" y="1416600"/>
                  <a:ext cx="1300320" cy="0"/>
                </a:xfrm>
                <a:prstGeom prst="line">
                  <a:avLst/>
                </a:prstGeom>
                <a:ln w="12600">
                  <a:solidFill>
                    <a:srgbClr val="000000"/>
                  </a:solidFill>
                  <a:miter/>
                  <a:tailEnd len="med"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873" name=""/>
                <p:cNvSpPr/>
                <p:nvPr/>
              </p:nvSpPr>
              <p:spPr>
                <a:xfrm flipV="1">
                  <a:off x="7604280" y="1599120"/>
                  <a:ext cx="358920" cy="128520"/>
                </a:xfrm>
                <a:prstGeom prst="line">
                  <a:avLst/>
                </a:prstGeom>
                <a:ln w="12600">
                  <a:solidFill>
                    <a:srgbClr val="000000"/>
                  </a:solidFill>
                  <a:miter/>
                  <a:tailEnd len="med"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874" name=""/>
                <p:cNvSpPr/>
                <p:nvPr/>
              </p:nvSpPr>
              <p:spPr>
                <a:xfrm>
                  <a:off x="8331840" y="1737000"/>
                  <a:ext cx="186480" cy="554760"/>
                </a:xfrm>
                <a:custGeom>
                  <a:avLst/>
                  <a:gdLst/>
                  <a:ahLst/>
                  <a:rect l="l" t="t" r="r" b="b"/>
                  <a:pathLst>
                    <a:path w="144" h="240">
                      <a:moveTo>
                        <a:pt x="0" y="0"/>
                      </a:moveTo>
                      <a:lnTo>
                        <a:pt x="144" y="0"/>
                      </a:lnTo>
                      <a:lnTo>
                        <a:pt x="144" y="240"/>
                      </a:lnTo>
                    </a:path>
                  </a:pathLst>
                </a:custGeom>
                <a:noFill/>
                <a:ln w="12600">
                  <a:solidFill>
                    <a:srgbClr val="000000"/>
                  </a:solidFill>
                  <a:round/>
                  <a:headEnd len="med" type="triangle" w="sm"/>
                </a:ln>
              </p:spPr>
              <p:style>
                <a:lnRef idx="0"/>
                <a:fillRef idx="0"/>
                <a:effectRef idx="0"/>
                <a:fontRef idx="minor"/>
              </p:style>
              <p:txBody>
                <a:bodyPr anchor="ctr">
                  <a:spAutoFit/>
                </a:bodyPr>
                <a:p>
                  <a:endParaRPr b="0" lang="en-US" sz="2400" strike="noStrike" u="none">
                    <a:solidFill>
                      <a:srgbClr val="000000"/>
                    </a:solidFill>
                    <a:effectLst/>
                    <a:uFillTx/>
                    <a:latin typeface="Times New Roman"/>
                  </a:endParaRPr>
                </a:p>
              </p:txBody>
            </p:sp>
            <p:sp>
              <p:nvSpPr>
                <p:cNvPr id="1875" name=""/>
                <p:cNvSpPr/>
                <p:nvPr/>
              </p:nvSpPr>
              <p:spPr>
                <a:xfrm>
                  <a:off x="7881480" y="1972800"/>
                  <a:ext cx="233280" cy="633240"/>
                </a:xfrm>
                <a:custGeom>
                  <a:avLst/>
                  <a:gdLst/>
                  <a:ahLst/>
                  <a:rect l="l" t="t" r="r" b="b"/>
                  <a:pathLst>
                    <a:path w="96" h="432">
                      <a:moveTo>
                        <a:pt x="96" y="0"/>
                      </a:moveTo>
                      <a:lnTo>
                        <a:pt x="0" y="0"/>
                      </a:lnTo>
                      <a:lnTo>
                        <a:pt x="0" y="432"/>
                      </a:lnTo>
                      <a:lnTo>
                        <a:pt x="96" y="432"/>
                      </a:lnTo>
                    </a:path>
                  </a:pathLst>
                </a:custGeom>
                <a:noFill/>
                <a:ln w="12600">
                  <a:solidFill>
                    <a:srgbClr val="000000"/>
                  </a:solidFill>
                  <a:round/>
                  <a:headEnd len="med" type="triangle" w="sm"/>
                </a:ln>
              </p:spPr>
              <p:style>
                <a:lnRef idx="0"/>
                <a:fillRef idx="0"/>
                <a:effectRef idx="0"/>
                <a:fontRef idx="minor"/>
              </p:style>
              <p:txBody>
                <a:bodyPr anchor="ctr">
                  <a:spAutoFit/>
                </a:bodyPr>
                <a:p>
                  <a:endParaRPr b="0" lang="en-US" sz="2400" strike="noStrike" u="none">
                    <a:solidFill>
                      <a:srgbClr val="000000"/>
                    </a:solidFill>
                    <a:effectLst/>
                    <a:uFillTx/>
                    <a:latin typeface="Times New Roman"/>
                  </a:endParaRPr>
                </a:p>
              </p:txBody>
            </p:sp>
            <p:sp>
              <p:nvSpPr>
                <p:cNvPr id="1876" name=""/>
                <p:cNvSpPr/>
                <p:nvPr/>
              </p:nvSpPr>
              <p:spPr>
                <a:xfrm>
                  <a:off x="8029440" y="2451600"/>
                  <a:ext cx="650880" cy="308880"/>
                </a:xfrm>
                <a:prstGeom prst="rect">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cc6600"/>
                      </a:solidFill>
                      <a:effectLst/>
                      <a:uFillTx/>
                      <a:latin typeface="Arial"/>
                    </a:rPr>
                    <a:t>Emserg</a:t>
                  </a:r>
                  <a:r>
                    <a:rPr b="1" lang="pt-BR" sz="700" strike="noStrike" u="none">
                      <a:solidFill>
                        <a:srgbClr val="cc6600"/>
                      </a:solidFill>
                      <a:effectLst/>
                      <a:uFillTx/>
                      <a:latin typeface="Arial"/>
                    </a:rPr>
                    <a:t>á</a:t>
                  </a:r>
                  <a:r>
                    <a:rPr b="1" lang="en-US" sz="700" strike="noStrike" u="none">
                      <a:solidFill>
                        <a:srgbClr val="cc6600"/>
                      </a:solidFill>
                      <a:effectLst/>
                      <a:uFillTx/>
                      <a:latin typeface="Arial"/>
                    </a:rPr>
                    <a:t>s</a:t>
                  </a:r>
                  <a:endParaRPr b="0" lang="en-US" sz="7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0,1 MMcm/d</a:t>
                  </a:r>
                  <a:endParaRPr b="0" lang="en-US" sz="7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18 customers</a:t>
                  </a:r>
                  <a:endParaRPr b="0" lang="en-US" sz="700" strike="noStrike" u="none">
                    <a:solidFill>
                      <a:srgbClr val="000000"/>
                    </a:solidFill>
                    <a:effectLst/>
                    <a:uFillTx/>
                    <a:latin typeface="Times New Roman"/>
                  </a:endParaRPr>
                </a:p>
              </p:txBody>
            </p:sp>
            <p:sp>
              <p:nvSpPr>
                <p:cNvPr id="1877" name=""/>
                <p:cNvSpPr/>
                <p:nvPr/>
              </p:nvSpPr>
              <p:spPr>
                <a:xfrm>
                  <a:off x="8062200" y="2080440"/>
                  <a:ext cx="650880" cy="308880"/>
                </a:xfrm>
                <a:prstGeom prst="rect">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cc6600"/>
                      </a:solidFill>
                      <a:effectLst/>
                      <a:uFillTx/>
                      <a:latin typeface="Arial"/>
                    </a:rPr>
                    <a:t>Alg</a:t>
                  </a:r>
                  <a:r>
                    <a:rPr b="1" lang="pt-BR" sz="700" strike="noStrike" u="none">
                      <a:solidFill>
                        <a:srgbClr val="cc6600"/>
                      </a:solidFill>
                      <a:effectLst/>
                      <a:uFillTx/>
                      <a:latin typeface="Arial"/>
                    </a:rPr>
                    <a:t>á</a:t>
                  </a:r>
                  <a:r>
                    <a:rPr b="1" lang="en-US" sz="700" strike="noStrike" u="none">
                      <a:solidFill>
                        <a:srgbClr val="cc6600"/>
                      </a:solidFill>
                      <a:effectLst/>
                      <a:uFillTx/>
                      <a:latin typeface="Arial"/>
                    </a:rPr>
                    <a:t>s</a:t>
                  </a:r>
                  <a:endParaRPr b="0" lang="en-US" sz="7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0,3 MMcm/d</a:t>
                  </a:r>
                  <a:endParaRPr b="0" lang="en-US" sz="7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5 customers</a:t>
                  </a:r>
                  <a:endParaRPr b="0" lang="en-US" sz="700" strike="noStrike" u="none">
                    <a:solidFill>
                      <a:srgbClr val="000000"/>
                    </a:solidFill>
                    <a:effectLst/>
                    <a:uFillTx/>
                    <a:latin typeface="Times New Roman"/>
                  </a:endParaRPr>
                </a:p>
              </p:txBody>
            </p:sp>
            <p:sp>
              <p:nvSpPr>
                <p:cNvPr id="1878" name=""/>
                <p:cNvSpPr/>
                <p:nvPr/>
              </p:nvSpPr>
              <p:spPr>
                <a:xfrm>
                  <a:off x="6232320" y="1324080"/>
                  <a:ext cx="651960" cy="308880"/>
                </a:xfrm>
                <a:prstGeom prst="rect">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cc6600"/>
                      </a:solidFill>
                      <a:effectLst/>
                      <a:uFillTx/>
                      <a:latin typeface="Arial"/>
                    </a:rPr>
                    <a:t>PBG</a:t>
                  </a:r>
                  <a:r>
                    <a:rPr b="1" lang="pt-BR" sz="700" strike="noStrike" u="none">
                      <a:solidFill>
                        <a:srgbClr val="cc6600"/>
                      </a:solidFill>
                      <a:effectLst/>
                      <a:uFillTx/>
                      <a:latin typeface="Arial"/>
                    </a:rPr>
                    <a:t>á</a:t>
                  </a:r>
                  <a:r>
                    <a:rPr b="1" lang="en-US" sz="700" strike="noStrike" u="none">
                      <a:solidFill>
                        <a:srgbClr val="cc6600"/>
                      </a:solidFill>
                      <a:effectLst/>
                      <a:uFillTx/>
                      <a:latin typeface="Arial"/>
                    </a:rPr>
                    <a:t>s</a:t>
                  </a:r>
                  <a:endParaRPr b="0" lang="en-US" sz="7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0,1 MMcm/d</a:t>
                  </a:r>
                  <a:endParaRPr b="0" lang="en-US" sz="7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18 customers</a:t>
                  </a:r>
                  <a:endParaRPr b="0" lang="en-US" sz="700" strike="noStrike" u="none">
                    <a:solidFill>
                      <a:srgbClr val="000000"/>
                    </a:solidFill>
                    <a:effectLst/>
                    <a:uFillTx/>
                    <a:latin typeface="Times New Roman"/>
                  </a:endParaRPr>
                </a:p>
              </p:txBody>
            </p:sp>
            <p:sp>
              <p:nvSpPr>
                <p:cNvPr id="1879" name=""/>
                <p:cNvSpPr/>
                <p:nvPr/>
              </p:nvSpPr>
              <p:spPr>
                <a:xfrm>
                  <a:off x="6837480" y="3572280"/>
                  <a:ext cx="24840" cy="38160"/>
                </a:xfrm>
                <a:custGeom>
                  <a:avLst/>
                  <a:gdLst/>
                  <a:ahLst/>
                  <a:rect l="l" t="t" r="r" b="b"/>
                  <a:pathLst>
                    <a:path w="117" h="150">
                      <a:moveTo>
                        <a:pt x="2" y="140"/>
                      </a:moveTo>
                      <a:lnTo>
                        <a:pt x="6" y="140"/>
                      </a:lnTo>
                      <a:lnTo>
                        <a:pt x="10" y="140"/>
                      </a:lnTo>
                      <a:lnTo>
                        <a:pt x="16" y="142"/>
                      </a:lnTo>
                      <a:lnTo>
                        <a:pt x="23" y="146"/>
                      </a:lnTo>
                      <a:lnTo>
                        <a:pt x="27" y="148"/>
                      </a:lnTo>
                      <a:lnTo>
                        <a:pt x="27" y="142"/>
                      </a:lnTo>
                      <a:lnTo>
                        <a:pt x="27" y="140"/>
                      </a:lnTo>
                      <a:lnTo>
                        <a:pt x="29" y="138"/>
                      </a:lnTo>
                      <a:lnTo>
                        <a:pt x="31" y="136"/>
                      </a:lnTo>
                      <a:lnTo>
                        <a:pt x="35" y="135"/>
                      </a:lnTo>
                      <a:lnTo>
                        <a:pt x="39" y="136"/>
                      </a:lnTo>
                      <a:lnTo>
                        <a:pt x="43" y="136"/>
                      </a:lnTo>
                      <a:lnTo>
                        <a:pt x="44" y="144"/>
                      </a:lnTo>
                      <a:lnTo>
                        <a:pt x="48" y="148"/>
                      </a:lnTo>
                      <a:lnTo>
                        <a:pt x="52" y="150"/>
                      </a:lnTo>
                      <a:lnTo>
                        <a:pt x="54" y="150"/>
                      </a:lnTo>
                      <a:lnTo>
                        <a:pt x="60" y="146"/>
                      </a:lnTo>
                      <a:lnTo>
                        <a:pt x="62" y="142"/>
                      </a:lnTo>
                      <a:lnTo>
                        <a:pt x="62" y="136"/>
                      </a:lnTo>
                      <a:lnTo>
                        <a:pt x="67" y="133"/>
                      </a:lnTo>
                      <a:lnTo>
                        <a:pt x="73" y="131"/>
                      </a:lnTo>
                      <a:lnTo>
                        <a:pt x="77" y="127"/>
                      </a:lnTo>
                      <a:lnTo>
                        <a:pt x="81" y="123"/>
                      </a:lnTo>
                      <a:lnTo>
                        <a:pt x="87" y="121"/>
                      </a:lnTo>
                      <a:lnTo>
                        <a:pt x="91" y="119"/>
                      </a:lnTo>
                      <a:lnTo>
                        <a:pt x="92" y="115"/>
                      </a:lnTo>
                      <a:lnTo>
                        <a:pt x="94" y="112"/>
                      </a:lnTo>
                      <a:lnTo>
                        <a:pt x="96" y="108"/>
                      </a:lnTo>
                      <a:lnTo>
                        <a:pt x="98" y="106"/>
                      </a:lnTo>
                      <a:lnTo>
                        <a:pt x="100" y="110"/>
                      </a:lnTo>
                      <a:lnTo>
                        <a:pt x="104" y="106"/>
                      </a:lnTo>
                      <a:lnTo>
                        <a:pt x="106" y="102"/>
                      </a:lnTo>
                      <a:lnTo>
                        <a:pt x="110" y="98"/>
                      </a:lnTo>
                      <a:lnTo>
                        <a:pt x="110" y="92"/>
                      </a:lnTo>
                      <a:lnTo>
                        <a:pt x="112" y="89"/>
                      </a:lnTo>
                      <a:lnTo>
                        <a:pt x="117" y="81"/>
                      </a:lnTo>
                      <a:lnTo>
                        <a:pt x="115" y="73"/>
                      </a:lnTo>
                      <a:lnTo>
                        <a:pt x="114" y="69"/>
                      </a:lnTo>
                      <a:lnTo>
                        <a:pt x="114" y="65"/>
                      </a:lnTo>
                      <a:lnTo>
                        <a:pt x="115" y="62"/>
                      </a:lnTo>
                      <a:lnTo>
                        <a:pt x="114" y="58"/>
                      </a:lnTo>
                      <a:lnTo>
                        <a:pt x="110" y="50"/>
                      </a:lnTo>
                      <a:lnTo>
                        <a:pt x="110" y="41"/>
                      </a:lnTo>
                      <a:lnTo>
                        <a:pt x="114" y="37"/>
                      </a:lnTo>
                      <a:lnTo>
                        <a:pt x="114" y="31"/>
                      </a:lnTo>
                      <a:lnTo>
                        <a:pt x="108" y="31"/>
                      </a:lnTo>
                      <a:lnTo>
                        <a:pt x="100" y="35"/>
                      </a:lnTo>
                      <a:lnTo>
                        <a:pt x="94" y="39"/>
                      </a:lnTo>
                      <a:lnTo>
                        <a:pt x="94" y="37"/>
                      </a:lnTo>
                      <a:lnTo>
                        <a:pt x="89" y="29"/>
                      </a:lnTo>
                      <a:lnTo>
                        <a:pt x="85" y="25"/>
                      </a:lnTo>
                      <a:lnTo>
                        <a:pt x="83" y="31"/>
                      </a:lnTo>
                      <a:lnTo>
                        <a:pt x="79" y="39"/>
                      </a:lnTo>
                      <a:lnTo>
                        <a:pt x="75" y="41"/>
                      </a:lnTo>
                      <a:lnTo>
                        <a:pt x="71" y="37"/>
                      </a:lnTo>
                      <a:lnTo>
                        <a:pt x="75" y="33"/>
                      </a:lnTo>
                      <a:lnTo>
                        <a:pt x="77" y="29"/>
                      </a:lnTo>
                      <a:lnTo>
                        <a:pt x="73" y="19"/>
                      </a:lnTo>
                      <a:lnTo>
                        <a:pt x="66" y="18"/>
                      </a:lnTo>
                      <a:lnTo>
                        <a:pt x="62" y="14"/>
                      </a:lnTo>
                      <a:lnTo>
                        <a:pt x="56" y="10"/>
                      </a:lnTo>
                      <a:lnTo>
                        <a:pt x="56" y="6"/>
                      </a:lnTo>
                      <a:lnTo>
                        <a:pt x="48" y="4"/>
                      </a:lnTo>
                      <a:lnTo>
                        <a:pt x="43" y="4"/>
                      </a:lnTo>
                      <a:lnTo>
                        <a:pt x="37" y="2"/>
                      </a:lnTo>
                      <a:lnTo>
                        <a:pt x="37" y="0"/>
                      </a:lnTo>
                      <a:lnTo>
                        <a:pt x="33" y="2"/>
                      </a:lnTo>
                      <a:lnTo>
                        <a:pt x="29" y="2"/>
                      </a:lnTo>
                      <a:lnTo>
                        <a:pt x="23" y="6"/>
                      </a:lnTo>
                      <a:lnTo>
                        <a:pt x="21" y="10"/>
                      </a:lnTo>
                      <a:lnTo>
                        <a:pt x="23" y="16"/>
                      </a:lnTo>
                      <a:lnTo>
                        <a:pt x="23" y="21"/>
                      </a:lnTo>
                      <a:lnTo>
                        <a:pt x="20" y="18"/>
                      </a:lnTo>
                      <a:lnTo>
                        <a:pt x="18" y="23"/>
                      </a:lnTo>
                      <a:lnTo>
                        <a:pt x="18" y="31"/>
                      </a:lnTo>
                      <a:lnTo>
                        <a:pt x="16" y="33"/>
                      </a:lnTo>
                      <a:lnTo>
                        <a:pt x="14" y="35"/>
                      </a:lnTo>
                      <a:lnTo>
                        <a:pt x="14" y="39"/>
                      </a:lnTo>
                      <a:lnTo>
                        <a:pt x="12" y="42"/>
                      </a:lnTo>
                      <a:lnTo>
                        <a:pt x="8" y="46"/>
                      </a:lnTo>
                      <a:lnTo>
                        <a:pt x="10" y="56"/>
                      </a:lnTo>
                      <a:lnTo>
                        <a:pt x="12" y="60"/>
                      </a:lnTo>
                      <a:lnTo>
                        <a:pt x="12" y="67"/>
                      </a:lnTo>
                      <a:lnTo>
                        <a:pt x="10" y="77"/>
                      </a:lnTo>
                      <a:lnTo>
                        <a:pt x="10" y="81"/>
                      </a:lnTo>
                      <a:lnTo>
                        <a:pt x="14" y="89"/>
                      </a:lnTo>
                      <a:lnTo>
                        <a:pt x="16" y="90"/>
                      </a:lnTo>
                      <a:lnTo>
                        <a:pt x="18" y="96"/>
                      </a:lnTo>
                      <a:lnTo>
                        <a:pt x="18" y="102"/>
                      </a:lnTo>
                      <a:lnTo>
                        <a:pt x="16" y="104"/>
                      </a:lnTo>
                      <a:lnTo>
                        <a:pt x="14" y="106"/>
                      </a:lnTo>
                      <a:lnTo>
                        <a:pt x="16" y="108"/>
                      </a:lnTo>
                      <a:lnTo>
                        <a:pt x="18" y="112"/>
                      </a:lnTo>
                      <a:lnTo>
                        <a:pt x="16" y="117"/>
                      </a:lnTo>
                      <a:lnTo>
                        <a:pt x="16" y="121"/>
                      </a:lnTo>
                      <a:lnTo>
                        <a:pt x="14" y="125"/>
                      </a:lnTo>
                      <a:lnTo>
                        <a:pt x="12" y="125"/>
                      </a:lnTo>
                      <a:lnTo>
                        <a:pt x="10" y="127"/>
                      </a:lnTo>
                      <a:lnTo>
                        <a:pt x="12" y="129"/>
                      </a:lnTo>
                      <a:lnTo>
                        <a:pt x="10" y="133"/>
                      </a:lnTo>
                      <a:lnTo>
                        <a:pt x="10" y="135"/>
                      </a:lnTo>
                      <a:lnTo>
                        <a:pt x="8" y="135"/>
                      </a:lnTo>
                      <a:lnTo>
                        <a:pt x="6" y="131"/>
                      </a:lnTo>
                      <a:lnTo>
                        <a:pt x="4" y="131"/>
                      </a:lnTo>
                      <a:lnTo>
                        <a:pt x="2" y="135"/>
                      </a:lnTo>
                      <a:lnTo>
                        <a:pt x="0" y="135"/>
                      </a:lnTo>
                      <a:lnTo>
                        <a:pt x="0" y="136"/>
                      </a:lnTo>
                      <a:lnTo>
                        <a:pt x="2" y="140"/>
                      </a:lnTo>
                      <a:close/>
                    </a:path>
                  </a:pathLst>
                </a:custGeom>
                <a:solidFill>
                  <a:srgbClr val="ff6600"/>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880" name=""/>
                <p:cNvSpPr/>
                <p:nvPr/>
              </p:nvSpPr>
              <p:spPr>
                <a:xfrm>
                  <a:off x="6861240" y="3576600"/>
                  <a:ext cx="23400" cy="43920"/>
                </a:xfrm>
                <a:custGeom>
                  <a:avLst/>
                  <a:gdLst/>
                  <a:ahLst/>
                  <a:rect l="l" t="t" r="r" b="b"/>
                  <a:pathLst>
                    <a:path w="99" h="174">
                      <a:moveTo>
                        <a:pt x="17" y="167"/>
                      </a:moveTo>
                      <a:lnTo>
                        <a:pt x="15" y="161"/>
                      </a:lnTo>
                      <a:lnTo>
                        <a:pt x="17" y="157"/>
                      </a:lnTo>
                      <a:lnTo>
                        <a:pt x="17" y="153"/>
                      </a:lnTo>
                      <a:lnTo>
                        <a:pt x="17" y="149"/>
                      </a:lnTo>
                      <a:lnTo>
                        <a:pt x="19" y="144"/>
                      </a:lnTo>
                      <a:lnTo>
                        <a:pt x="17" y="134"/>
                      </a:lnTo>
                      <a:lnTo>
                        <a:pt x="15" y="124"/>
                      </a:lnTo>
                      <a:lnTo>
                        <a:pt x="13" y="124"/>
                      </a:lnTo>
                      <a:lnTo>
                        <a:pt x="9" y="126"/>
                      </a:lnTo>
                      <a:lnTo>
                        <a:pt x="7" y="124"/>
                      </a:lnTo>
                      <a:lnTo>
                        <a:pt x="7" y="119"/>
                      </a:lnTo>
                      <a:lnTo>
                        <a:pt x="5" y="115"/>
                      </a:lnTo>
                      <a:lnTo>
                        <a:pt x="11" y="111"/>
                      </a:lnTo>
                      <a:lnTo>
                        <a:pt x="19" y="113"/>
                      </a:lnTo>
                      <a:lnTo>
                        <a:pt x="23" y="113"/>
                      </a:lnTo>
                      <a:lnTo>
                        <a:pt x="23" y="109"/>
                      </a:lnTo>
                      <a:lnTo>
                        <a:pt x="21" y="103"/>
                      </a:lnTo>
                      <a:lnTo>
                        <a:pt x="19" y="98"/>
                      </a:lnTo>
                      <a:lnTo>
                        <a:pt x="13" y="92"/>
                      </a:lnTo>
                      <a:lnTo>
                        <a:pt x="4" y="86"/>
                      </a:lnTo>
                      <a:lnTo>
                        <a:pt x="0" y="84"/>
                      </a:lnTo>
                      <a:lnTo>
                        <a:pt x="0" y="78"/>
                      </a:lnTo>
                      <a:lnTo>
                        <a:pt x="2" y="75"/>
                      </a:lnTo>
                      <a:lnTo>
                        <a:pt x="7" y="67"/>
                      </a:lnTo>
                      <a:lnTo>
                        <a:pt x="5" y="59"/>
                      </a:lnTo>
                      <a:lnTo>
                        <a:pt x="4" y="55"/>
                      </a:lnTo>
                      <a:lnTo>
                        <a:pt x="4" y="51"/>
                      </a:lnTo>
                      <a:lnTo>
                        <a:pt x="5" y="48"/>
                      </a:lnTo>
                      <a:lnTo>
                        <a:pt x="4" y="44"/>
                      </a:lnTo>
                      <a:lnTo>
                        <a:pt x="0" y="36"/>
                      </a:lnTo>
                      <a:lnTo>
                        <a:pt x="0" y="27"/>
                      </a:lnTo>
                      <a:lnTo>
                        <a:pt x="4" y="23"/>
                      </a:lnTo>
                      <a:lnTo>
                        <a:pt x="4" y="17"/>
                      </a:lnTo>
                      <a:lnTo>
                        <a:pt x="7" y="15"/>
                      </a:lnTo>
                      <a:lnTo>
                        <a:pt x="9" y="13"/>
                      </a:lnTo>
                      <a:lnTo>
                        <a:pt x="11" y="11"/>
                      </a:lnTo>
                      <a:lnTo>
                        <a:pt x="19" y="11"/>
                      </a:lnTo>
                      <a:lnTo>
                        <a:pt x="23" y="5"/>
                      </a:lnTo>
                      <a:lnTo>
                        <a:pt x="25" y="4"/>
                      </a:lnTo>
                      <a:lnTo>
                        <a:pt x="28" y="4"/>
                      </a:lnTo>
                      <a:lnTo>
                        <a:pt x="36" y="0"/>
                      </a:lnTo>
                      <a:lnTo>
                        <a:pt x="42" y="0"/>
                      </a:lnTo>
                      <a:lnTo>
                        <a:pt x="42" y="5"/>
                      </a:lnTo>
                      <a:lnTo>
                        <a:pt x="42" y="11"/>
                      </a:lnTo>
                      <a:lnTo>
                        <a:pt x="40" y="15"/>
                      </a:lnTo>
                      <a:lnTo>
                        <a:pt x="40" y="21"/>
                      </a:lnTo>
                      <a:lnTo>
                        <a:pt x="44" y="23"/>
                      </a:lnTo>
                      <a:lnTo>
                        <a:pt x="52" y="21"/>
                      </a:lnTo>
                      <a:lnTo>
                        <a:pt x="57" y="19"/>
                      </a:lnTo>
                      <a:lnTo>
                        <a:pt x="59" y="15"/>
                      </a:lnTo>
                      <a:lnTo>
                        <a:pt x="65" y="13"/>
                      </a:lnTo>
                      <a:lnTo>
                        <a:pt x="71" y="15"/>
                      </a:lnTo>
                      <a:lnTo>
                        <a:pt x="69" y="21"/>
                      </a:lnTo>
                      <a:lnTo>
                        <a:pt x="69" y="27"/>
                      </a:lnTo>
                      <a:lnTo>
                        <a:pt x="67" y="28"/>
                      </a:lnTo>
                      <a:lnTo>
                        <a:pt x="65" y="36"/>
                      </a:lnTo>
                      <a:lnTo>
                        <a:pt x="63" y="40"/>
                      </a:lnTo>
                      <a:lnTo>
                        <a:pt x="63" y="46"/>
                      </a:lnTo>
                      <a:lnTo>
                        <a:pt x="61" y="50"/>
                      </a:lnTo>
                      <a:lnTo>
                        <a:pt x="63" y="59"/>
                      </a:lnTo>
                      <a:lnTo>
                        <a:pt x="67" y="65"/>
                      </a:lnTo>
                      <a:lnTo>
                        <a:pt x="73" y="65"/>
                      </a:lnTo>
                      <a:lnTo>
                        <a:pt x="82" y="67"/>
                      </a:lnTo>
                      <a:lnTo>
                        <a:pt x="86" y="67"/>
                      </a:lnTo>
                      <a:lnTo>
                        <a:pt x="88" y="73"/>
                      </a:lnTo>
                      <a:lnTo>
                        <a:pt x="84" y="80"/>
                      </a:lnTo>
                      <a:lnTo>
                        <a:pt x="86" y="82"/>
                      </a:lnTo>
                      <a:lnTo>
                        <a:pt x="94" y="76"/>
                      </a:lnTo>
                      <a:lnTo>
                        <a:pt x="99" y="84"/>
                      </a:lnTo>
                      <a:lnTo>
                        <a:pt x="94" y="88"/>
                      </a:lnTo>
                      <a:lnTo>
                        <a:pt x="88" y="88"/>
                      </a:lnTo>
                      <a:lnTo>
                        <a:pt x="78" y="88"/>
                      </a:lnTo>
                      <a:lnTo>
                        <a:pt x="78" y="94"/>
                      </a:lnTo>
                      <a:lnTo>
                        <a:pt x="82" y="99"/>
                      </a:lnTo>
                      <a:lnTo>
                        <a:pt x="78" y="107"/>
                      </a:lnTo>
                      <a:lnTo>
                        <a:pt x="75" y="109"/>
                      </a:lnTo>
                      <a:lnTo>
                        <a:pt x="71" y="113"/>
                      </a:lnTo>
                      <a:lnTo>
                        <a:pt x="65" y="121"/>
                      </a:lnTo>
                      <a:lnTo>
                        <a:pt x="61" y="122"/>
                      </a:lnTo>
                      <a:lnTo>
                        <a:pt x="55" y="122"/>
                      </a:lnTo>
                      <a:lnTo>
                        <a:pt x="55" y="128"/>
                      </a:lnTo>
                      <a:lnTo>
                        <a:pt x="65" y="130"/>
                      </a:lnTo>
                      <a:lnTo>
                        <a:pt x="71" y="140"/>
                      </a:lnTo>
                      <a:lnTo>
                        <a:pt x="67" y="146"/>
                      </a:lnTo>
                      <a:lnTo>
                        <a:pt x="59" y="149"/>
                      </a:lnTo>
                      <a:lnTo>
                        <a:pt x="63" y="153"/>
                      </a:lnTo>
                      <a:lnTo>
                        <a:pt x="67" y="155"/>
                      </a:lnTo>
                      <a:lnTo>
                        <a:pt x="67" y="161"/>
                      </a:lnTo>
                      <a:lnTo>
                        <a:pt x="63" y="163"/>
                      </a:lnTo>
                      <a:lnTo>
                        <a:pt x="55" y="165"/>
                      </a:lnTo>
                      <a:lnTo>
                        <a:pt x="50" y="167"/>
                      </a:lnTo>
                      <a:lnTo>
                        <a:pt x="52" y="170"/>
                      </a:lnTo>
                      <a:lnTo>
                        <a:pt x="48" y="174"/>
                      </a:lnTo>
                      <a:lnTo>
                        <a:pt x="42" y="172"/>
                      </a:lnTo>
                      <a:lnTo>
                        <a:pt x="40" y="170"/>
                      </a:lnTo>
                      <a:lnTo>
                        <a:pt x="36" y="169"/>
                      </a:lnTo>
                      <a:lnTo>
                        <a:pt x="34" y="169"/>
                      </a:lnTo>
                      <a:lnTo>
                        <a:pt x="27" y="169"/>
                      </a:lnTo>
                      <a:lnTo>
                        <a:pt x="23" y="167"/>
                      </a:lnTo>
                      <a:lnTo>
                        <a:pt x="21" y="167"/>
                      </a:lnTo>
                      <a:lnTo>
                        <a:pt x="17" y="167"/>
                      </a:lnTo>
                      <a:close/>
                    </a:path>
                  </a:pathLst>
                </a:custGeom>
                <a:solidFill>
                  <a:srgbClr val="ff6600"/>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1881" name=""/>
                <p:cNvSpPr/>
                <p:nvPr/>
              </p:nvSpPr>
              <p:spPr>
                <a:xfrm>
                  <a:off x="7100280" y="3565440"/>
                  <a:ext cx="19080" cy="17640"/>
                </a:xfrm>
                <a:custGeom>
                  <a:avLst/>
                  <a:gdLst/>
                  <a:ahLst/>
                  <a:rect l="l" t="t" r="r" b="b"/>
                  <a:pathLst>
                    <a:path w="92" h="65">
                      <a:moveTo>
                        <a:pt x="41" y="2"/>
                      </a:moveTo>
                      <a:lnTo>
                        <a:pt x="35" y="10"/>
                      </a:lnTo>
                      <a:lnTo>
                        <a:pt x="33" y="12"/>
                      </a:lnTo>
                      <a:lnTo>
                        <a:pt x="31" y="17"/>
                      </a:lnTo>
                      <a:lnTo>
                        <a:pt x="35" y="19"/>
                      </a:lnTo>
                      <a:lnTo>
                        <a:pt x="39" y="25"/>
                      </a:lnTo>
                      <a:lnTo>
                        <a:pt x="37" y="29"/>
                      </a:lnTo>
                      <a:lnTo>
                        <a:pt x="29" y="25"/>
                      </a:lnTo>
                      <a:lnTo>
                        <a:pt x="25" y="19"/>
                      </a:lnTo>
                      <a:lnTo>
                        <a:pt x="21" y="19"/>
                      </a:lnTo>
                      <a:lnTo>
                        <a:pt x="16" y="21"/>
                      </a:lnTo>
                      <a:lnTo>
                        <a:pt x="12" y="25"/>
                      </a:lnTo>
                      <a:lnTo>
                        <a:pt x="8" y="27"/>
                      </a:lnTo>
                      <a:lnTo>
                        <a:pt x="4" y="29"/>
                      </a:lnTo>
                      <a:lnTo>
                        <a:pt x="0" y="31"/>
                      </a:lnTo>
                      <a:lnTo>
                        <a:pt x="10" y="35"/>
                      </a:lnTo>
                      <a:lnTo>
                        <a:pt x="16" y="35"/>
                      </a:lnTo>
                      <a:lnTo>
                        <a:pt x="18" y="38"/>
                      </a:lnTo>
                      <a:lnTo>
                        <a:pt x="18" y="48"/>
                      </a:lnTo>
                      <a:lnTo>
                        <a:pt x="21" y="52"/>
                      </a:lnTo>
                      <a:lnTo>
                        <a:pt x="23" y="60"/>
                      </a:lnTo>
                      <a:lnTo>
                        <a:pt x="29" y="65"/>
                      </a:lnTo>
                      <a:lnTo>
                        <a:pt x="37" y="65"/>
                      </a:lnTo>
                      <a:lnTo>
                        <a:pt x="43" y="63"/>
                      </a:lnTo>
                      <a:lnTo>
                        <a:pt x="46" y="61"/>
                      </a:lnTo>
                      <a:lnTo>
                        <a:pt x="52" y="60"/>
                      </a:lnTo>
                      <a:lnTo>
                        <a:pt x="56" y="58"/>
                      </a:lnTo>
                      <a:lnTo>
                        <a:pt x="60" y="58"/>
                      </a:lnTo>
                      <a:lnTo>
                        <a:pt x="64" y="56"/>
                      </a:lnTo>
                      <a:lnTo>
                        <a:pt x="66" y="54"/>
                      </a:lnTo>
                      <a:lnTo>
                        <a:pt x="69" y="50"/>
                      </a:lnTo>
                      <a:lnTo>
                        <a:pt x="75" y="38"/>
                      </a:lnTo>
                      <a:lnTo>
                        <a:pt x="77" y="37"/>
                      </a:lnTo>
                      <a:lnTo>
                        <a:pt x="81" y="35"/>
                      </a:lnTo>
                      <a:lnTo>
                        <a:pt x="83" y="29"/>
                      </a:lnTo>
                      <a:lnTo>
                        <a:pt x="83" y="23"/>
                      </a:lnTo>
                      <a:lnTo>
                        <a:pt x="89" y="19"/>
                      </a:lnTo>
                      <a:lnTo>
                        <a:pt x="92" y="15"/>
                      </a:lnTo>
                      <a:lnTo>
                        <a:pt x="92" y="13"/>
                      </a:lnTo>
                      <a:lnTo>
                        <a:pt x="91" y="13"/>
                      </a:lnTo>
                      <a:lnTo>
                        <a:pt x="89" y="12"/>
                      </a:lnTo>
                      <a:lnTo>
                        <a:pt x="83" y="13"/>
                      </a:lnTo>
                      <a:lnTo>
                        <a:pt x="79" y="12"/>
                      </a:lnTo>
                      <a:lnTo>
                        <a:pt x="75" y="12"/>
                      </a:lnTo>
                      <a:lnTo>
                        <a:pt x="71" y="12"/>
                      </a:lnTo>
                      <a:lnTo>
                        <a:pt x="68" y="10"/>
                      </a:lnTo>
                      <a:lnTo>
                        <a:pt x="62" y="8"/>
                      </a:lnTo>
                      <a:lnTo>
                        <a:pt x="56" y="8"/>
                      </a:lnTo>
                      <a:lnTo>
                        <a:pt x="54" y="6"/>
                      </a:lnTo>
                      <a:lnTo>
                        <a:pt x="52" y="2"/>
                      </a:lnTo>
                      <a:lnTo>
                        <a:pt x="50" y="0"/>
                      </a:lnTo>
                      <a:lnTo>
                        <a:pt x="45" y="2"/>
                      </a:lnTo>
                      <a:lnTo>
                        <a:pt x="41" y="2"/>
                      </a:lnTo>
                      <a:close/>
                    </a:path>
                  </a:pathLst>
                </a:custGeom>
                <a:solidFill>
                  <a:srgbClr val="ff6600"/>
                </a:solidFill>
                <a:ln w="0">
                  <a:noFill/>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1882" name=""/>
                <p:cNvSpPr/>
                <p:nvPr/>
              </p:nvSpPr>
              <p:spPr>
                <a:xfrm>
                  <a:off x="7096320" y="3538080"/>
                  <a:ext cx="27360" cy="27360"/>
                </a:xfrm>
                <a:custGeom>
                  <a:avLst/>
                  <a:gdLst/>
                  <a:ahLst/>
                  <a:rect l="l" t="t" r="r" b="b"/>
                  <a:pathLst>
                    <a:path w="132" h="112">
                      <a:moveTo>
                        <a:pt x="0" y="75"/>
                      </a:moveTo>
                      <a:lnTo>
                        <a:pt x="0" y="79"/>
                      </a:lnTo>
                      <a:lnTo>
                        <a:pt x="4" y="87"/>
                      </a:lnTo>
                      <a:lnTo>
                        <a:pt x="9" y="89"/>
                      </a:lnTo>
                      <a:lnTo>
                        <a:pt x="21" y="85"/>
                      </a:lnTo>
                      <a:lnTo>
                        <a:pt x="31" y="83"/>
                      </a:lnTo>
                      <a:lnTo>
                        <a:pt x="40" y="81"/>
                      </a:lnTo>
                      <a:lnTo>
                        <a:pt x="44" y="81"/>
                      </a:lnTo>
                      <a:lnTo>
                        <a:pt x="52" y="106"/>
                      </a:lnTo>
                      <a:lnTo>
                        <a:pt x="56" y="106"/>
                      </a:lnTo>
                      <a:lnTo>
                        <a:pt x="61" y="104"/>
                      </a:lnTo>
                      <a:lnTo>
                        <a:pt x="63" y="106"/>
                      </a:lnTo>
                      <a:lnTo>
                        <a:pt x="65" y="110"/>
                      </a:lnTo>
                      <a:lnTo>
                        <a:pt x="67" y="112"/>
                      </a:lnTo>
                      <a:lnTo>
                        <a:pt x="73" y="112"/>
                      </a:lnTo>
                      <a:lnTo>
                        <a:pt x="75" y="108"/>
                      </a:lnTo>
                      <a:lnTo>
                        <a:pt x="79" y="104"/>
                      </a:lnTo>
                      <a:lnTo>
                        <a:pt x="82" y="98"/>
                      </a:lnTo>
                      <a:lnTo>
                        <a:pt x="86" y="91"/>
                      </a:lnTo>
                      <a:lnTo>
                        <a:pt x="86" y="85"/>
                      </a:lnTo>
                      <a:lnTo>
                        <a:pt x="88" y="83"/>
                      </a:lnTo>
                      <a:lnTo>
                        <a:pt x="92" y="81"/>
                      </a:lnTo>
                      <a:lnTo>
                        <a:pt x="98" y="79"/>
                      </a:lnTo>
                      <a:lnTo>
                        <a:pt x="102" y="75"/>
                      </a:lnTo>
                      <a:lnTo>
                        <a:pt x="102" y="68"/>
                      </a:lnTo>
                      <a:lnTo>
                        <a:pt x="105" y="66"/>
                      </a:lnTo>
                      <a:lnTo>
                        <a:pt x="111" y="58"/>
                      </a:lnTo>
                      <a:lnTo>
                        <a:pt x="111" y="56"/>
                      </a:lnTo>
                      <a:lnTo>
                        <a:pt x="113" y="52"/>
                      </a:lnTo>
                      <a:lnTo>
                        <a:pt x="117" y="46"/>
                      </a:lnTo>
                      <a:lnTo>
                        <a:pt x="121" y="41"/>
                      </a:lnTo>
                      <a:lnTo>
                        <a:pt x="121" y="39"/>
                      </a:lnTo>
                      <a:lnTo>
                        <a:pt x="121" y="39"/>
                      </a:lnTo>
                      <a:lnTo>
                        <a:pt x="125" y="35"/>
                      </a:lnTo>
                      <a:lnTo>
                        <a:pt x="130" y="33"/>
                      </a:lnTo>
                      <a:lnTo>
                        <a:pt x="132" y="29"/>
                      </a:lnTo>
                      <a:lnTo>
                        <a:pt x="130" y="23"/>
                      </a:lnTo>
                      <a:lnTo>
                        <a:pt x="128" y="20"/>
                      </a:lnTo>
                      <a:lnTo>
                        <a:pt x="128" y="16"/>
                      </a:lnTo>
                      <a:lnTo>
                        <a:pt x="127" y="16"/>
                      </a:lnTo>
                      <a:lnTo>
                        <a:pt x="121" y="20"/>
                      </a:lnTo>
                      <a:lnTo>
                        <a:pt x="115" y="23"/>
                      </a:lnTo>
                      <a:lnTo>
                        <a:pt x="111" y="27"/>
                      </a:lnTo>
                      <a:lnTo>
                        <a:pt x="105" y="31"/>
                      </a:lnTo>
                      <a:lnTo>
                        <a:pt x="96" y="37"/>
                      </a:lnTo>
                      <a:lnTo>
                        <a:pt x="94" y="37"/>
                      </a:lnTo>
                      <a:lnTo>
                        <a:pt x="80" y="41"/>
                      </a:lnTo>
                      <a:lnTo>
                        <a:pt x="73" y="41"/>
                      </a:lnTo>
                      <a:lnTo>
                        <a:pt x="71" y="33"/>
                      </a:lnTo>
                      <a:lnTo>
                        <a:pt x="75" y="27"/>
                      </a:lnTo>
                      <a:lnTo>
                        <a:pt x="79" y="18"/>
                      </a:lnTo>
                      <a:lnTo>
                        <a:pt x="82" y="10"/>
                      </a:lnTo>
                      <a:lnTo>
                        <a:pt x="71" y="0"/>
                      </a:lnTo>
                      <a:lnTo>
                        <a:pt x="63" y="4"/>
                      </a:lnTo>
                      <a:lnTo>
                        <a:pt x="54" y="4"/>
                      </a:lnTo>
                      <a:lnTo>
                        <a:pt x="46" y="12"/>
                      </a:lnTo>
                      <a:lnTo>
                        <a:pt x="42" y="18"/>
                      </a:lnTo>
                      <a:lnTo>
                        <a:pt x="48" y="23"/>
                      </a:lnTo>
                      <a:lnTo>
                        <a:pt x="50" y="29"/>
                      </a:lnTo>
                      <a:lnTo>
                        <a:pt x="57" y="37"/>
                      </a:lnTo>
                      <a:lnTo>
                        <a:pt x="57" y="45"/>
                      </a:lnTo>
                      <a:lnTo>
                        <a:pt x="52" y="46"/>
                      </a:lnTo>
                      <a:lnTo>
                        <a:pt x="42" y="50"/>
                      </a:lnTo>
                      <a:lnTo>
                        <a:pt x="40" y="50"/>
                      </a:lnTo>
                      <a:lnTo>
                        <a:pt x="34" y="52"/>
                      </a:lnTo>
                      <a:lnTo>
                        <a:pt x="29" y="54"/>
                      </a:lnTo>
                      <a:lnTo>
                        <a:pt x="23" y="58"/>
                      </a:lnTo>
                      <a:lnTo>
                        <a:pt x="17" y="60"/>
                      </a:lnTo>
                      <a:lnTo>
                        <a:pt x="11" y="64"/>
                      </a:lnTo>
                      <a:lnTo>
                        <a:pt x="6" y="66"/>
                      </a:lnTo>
                      <a:lnTo>
                        <a:pt x="0" y="73"/>
                      </a:lnTo>
                      <a:lnTo>
                        <a:pt x="0" y="75"/>
                      </a:lnTo>
                      <a:close/>
                    </a:path>
                  </a:pathLst>
                </a:custGeom>
                <a:solidFill>
                  <a:srgbClr val="ff6600"/>
                </a:solidFill>
                <a:ln w="0">
                  <a:noFill/>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1883" name=""/>
                <p:cNvSpPr/>
                <p:nvPr/>
              </p:nvSpPr>
              <p:spPr>
                <a:xfrm>
                  <a:off x="7112880" y="3539160"/>
                  <a:ext cx="27360" cy="27360"/>
                </a:xfrm>
                <a:custGeom>
                  <a:avLst/>
                  <a:gdLst/>
                  <a:ahLst/>
                  <a:rect l="l" t="t" r="r" b="b"/>
                  <a:pathLst>
                    <a:path w="136" h="109">
                      <a:moveTo>
                        <a:pt x="101" y="0"/>
                      </a:moveTo>
                      <a:lnTo>
                        <a:pt x="100" y="6"/>
                      </a:lnTo>
                      <a:lnTo>
                        <a:pt x="98" y="14"/>
                      </a:lnTo>
                      <a:lnTo>
                        <a:pt x="98" y="19"/>
                      </a:lnTo>
                      <a:lnTo>
                        <a:pt x="94" y="23"/>
                      </a:lnTo>
                      <a:lnTo>
                        <a:pt x="88" y="21"/>
                      </a:lnTo>
                      <a:lnTo>
                        <a:pt x="82" y="25"/>
                      </a:lnTo>
                      <a:lnTo>
                        <a:pt x="67" y="33"/>
                      </a:lnTo>
                      <a:lnTo>
                        <a:pt x="59" y="37"/>
                      </a:lnTo>
                      <a:lnTo>
                        <a:pt x="48" y="33"/>
                      </a:lnTo>
                      <a:lnTo>
                        <a:pt x="44" y="38"/>
                      </a:lnTo>
                      <a:lnTo>
                        <a:pt x="40" y="44"/>
                      </a:lnTo>
                      <a:lnTo>
                        <a:pt x="38" y="48"/>
                      </a:lnTo>
                      <a:lnTo>
                        <a:pt x="38" y="50"/>
                      </a:lnTo>
                      <a:lnTo>
                        <a:pt x="32" y="58"/>
                      </a:lnTo>
                      <a:lnTo>
                        <a:pt x="29" y="60"/>
                      </a:lnTo>
                      <a:lnTo>
                        <a:pt x="29" y="67"/>
                      </a:lnTo>
                      <a:lnTo>
                        <a:pt x="25" y="71"/>
                      </a:lnTo>
                      <a:lnTo>
                        <a:pt x="19" y="73"/>
                      </a:lnTo>
                      <a:lnTo>
                        <a:pt x="15" y="75"/>
                      </a:lnTo>
                      <a:lnTo>
                        <a:pt x="13" y="77"/>
                      </a:lnTo>
                      <a:lnTo>
                        <a:pt x="13" y="83"/>
                      </a:lnTo>
                      <a:lnTo>
                        <a:pt x="9" y="90"/>
                      </a:lnTo>
                      <a:lnTo>
                        <a:pt x="6" y="96"/>
                      </a:lnTo>
                      <a:lnTo>
                        <a:pt x="2" y="100"/>
                      </a:lnTo>
                      <a:lnTo>
                        <a:pt x="0" y="104"/>
                      </a:lnTo>
                      <a:lnTo>
                        <a:pt x="6" y="106"/>
                      </a:lnTo>
                      <a:lnTo>
                        <a:pt x="9" y="108"/>
                      </a:lnTo>
                      <a:lnTo>
                        <a:pt x="13" y="108"/>
                      </a:lnTo>
                      <a:lnTo>
                        <a:pt x="17" y="108"/>
                      </a:lnTo>
                      <a:lnTo>
                        <a:pt x="21" y="109"/>
                      </a:lnTo>
                      <a:lnTo>
                        <a:pt x="27" y="108"/>
                      </a:lnTo>
                      <a:lnTo>
                        <a:pt x="29" y="109"/>
                      </a:lnTo>
                      <a:lnTo>
                        <a:pt x="30" y="109"/>
                      </a:lnTo>
                      <a:lnTo>
                        <a:pt x="36" y="109"/>
                      </a:lnTo>
                      <a:lnTo>
                        <a:pt x="40" y="108"/>
                      </a:lnTo>
                      <a:lnTo>
                        <a:pt x="46" y="106"/>
                      </a:lnTo>
                      <a:lnTo>
                        <a:pt x="48" y="102"/>
                      </a:lnTo>
                      <a:lnTo>
                        <a:pt x="50" y="102"/>
                      </a:lnTo>
                      <a:lnTo>
                        <a:pt x="52" y="102"/>
                      </a:lnTo>
                      <a:lnTo>
                        <a:pt x="54" y="100"/>
                      </a:lnTo>
                      <a:lnTo>
                        <a:pt x="57" y="96"/>
                      </a:lnTo>
                      <a:lnTo>
                        <a:pt x="59" y="98"/>
                      </a:lnTo>
                      <a:lnTo>
                        <a:pt x="63" y="98"/>
                      </a:lnTo>
                      <a:lnTo>
                        <a:pt x="65" y="96"/>
                      </a:lnTo>
                      <a:lnTo>
                        <a:pt x="73" y="92"/>
                      </a:lnTo>
                      <a:lnTo>
                        <a:pt x="84" y="83"/>
                      </a:lnTo>
                      <a:lnTo>
                        <a:pt x="98" y="73"/>
                      </a:lnTo>
                      <a:lnTo>
                        <a:pt x="105" y="69"/>
                      </a:lnTo>
                      <a:lnTo>
                        <a:pt x="115" y="65"/>
                      </a:lnTo>
                      <a:lnTo>
                        <a:pt x="121" y="60"/>
                      </a:lnTo>
                      <a:lnTo>
                        <a:pt x="123" y="60"/>
                      </a:lnTo>
                      <a:lnTo>
                        <a:pt x="125" y="54"/>
                      </a:lnTo>
                      <a:lnTo>
                        <a:pt x="125" y="48"/>
                      </a:lnTo>
                      <a:lnTo>
                        <a:pt x="130" y="44"/>
                      </a:lnTo>
                      <a:lnTo>
                        <a:pt x="136" y="38"/>
                      </a:lnTo>
                      <a:lnTo>
                        <a:pt x="136" y="35"/>
                      </a:lnTo>
                      <a:lnTo>
                        <a:pt x="136" y="31"/>
                      </a:lnTo>
                      <a:lnTo>
                        <a:pt x="136" y="27"/>
                      </a:lnTo>
                      <a:lnTo>
                        <a:pt x="136" y="25"/>
                      </a:lnTo>
                      <a:lnTo>
                        <a:pt x="132" y="23"/>
                      </a:lnTo>
                      <a:lnTo>
                        <a:pt x="132" y="19"/>
                      </a:lnTo>
                      <a:lnTo>
                        <a:pt x="126" y="19"/>
                      </a:lnTo>
                      <a:lnTo>
                        <a:pt x="125" y="19"/>
                      </a:lnTo>
                      <a:lnTo>
                        <a:pt x="115" y="12"/>
                      </a:lnTo>
                      <a:lnTo>
                        <a:pt x="107" y="6"/>
                      </a:lnTo>
                      <a:lnTo>
                        <a:pt x="101" y="0"/>
                      </a:lnTo>
                      <a:close/>
                    </a:path>
                  </a:pathLst>
                </a:custGeom>
                <a:solidFill>
                  <a:srgbClr val="ff6600"/>
                </a:solidFill>
                <a:ln w="0">
                  <a:noFill/>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1884" name=""/>
                <p:cNvSpPr/>
                <p:nvPr/>
              </p:nvSpPr>
              <p:spPr>
                <a:xfrm>
                  <a:off x="7154280" y="3522600"/>
                  <a:ext cx="19080" cy="21960"/>
                </a:xfrm>
                <a:custGeom>
                  <a:avLst/>
                  <a:gdLst/>
                  <a:ahLst/>
                  <a:rect l="l" t="t" r="r" b="b"/>
                  <a:pathLst>
                    <a:path w="88" h="88">
                      <a:moveTo>
                        <a:pt x="60" y="14"/>
                      </a:moveTo>
                      <a:lnTo>
                        <a:pt x="56" y="19"/>
                      </a:lnTo>
                      <a:lnTo>
                        <a:pt x="52" y="25"/>
                      </a:lnTo>
                      <a:lnTo>
                        <a:pt x="50" y="29"/>
                      </a:lnTo>
                      <a:lnTo>
                        <a:pt x="40" y="35"/>
                      </a:lnTo>
                      <a:lnTo>
                        <a:pt x="25" y="40"/>
                      </a:lnTo>
                      <a:lnTo>
                        <a:pt x="13" y="46"/>
                      </a:lnTo>
                      <a:lnTo>
                        <a:pt x="10" y="50"/>
                      </a:lnTo>
                      <a:lnTo>
                        <a:pt x="0" y="63"/>
                      </a:lnTo>
                      <a:lnTo>
                        <a:pt x="2" y="63"/>
                      </a:lnTo>
                      <a:lnTo>
                        <a:pt x="6" y="69"/>
                      </a:lnTo>
                      <a:lnTo>
                        <a:pt x="13" y="75"/>
                      </a:lnTo>
                      <a:lnTo>
                        <a:pt x="19" y="79"/>
                      </a:lnTo>
                      <a:lnTo>
                        <a:pt x="25" y="83"/>
                      </a:lnTo>
                      <a:lnTo>
                        <a:pt x="25" y="86"/>
                      </a:lnTo>
                      <a:lnTo>
                        <a:pt x="33" y="86"/>
                      </a:lnTo>
                      <a:lnTo>
                        <a:pt x="36" y="86"/>
                      </a:lnTo>
                      <a:lnTo>
                        <a:pt x="40" y="85"/>
                      </a:lnTo>
                      <a:lnTo>
                        <a:pt x="44" y="83"/>
                      </a:lnTo>
                      <a:lnTo>
                        <a:pt x="46" y="85"/>
                      </a:lnTo>
                      <a:lnTo>
                        <a:pt x="50" y="88"/>
                      </a:lnTo>
                      <a:lnTo>
                        <a:pt x="56" y="88"/>
                      </a:lnTo>
                      <a:lnTo>
                        <a:pt x="60" y="85"/>
                      </a:lnTo>
                      <a:lnTo>
                        <a:pt x="60" y="79"/>
                      </a:lnTo>
                      <a:lnTo>
                        <a:pt x="60" y="73"/>
                      </a:lnTo>
                      <a:lnTo>
                        <a:pt x="63" y="75"/>
                      </a:lnTo>
                      <a:lnTo>
                        <a:pt x="67" y="75"/>
                      </a:lnTo>
                      <a:lnTo>
                        <a:pt x="71" y="73"/>
                      </a:lnTo>
                      <a:lnTo>
                        <a:pt x="75" y="75"/>
                      </a:lnTo>
                      <a:lnTo>
                        <a:pt x="77" y="75"/>
                      </a:lnTo>
                      <a:lnTo>
                        <a:pt x="79" y="77"/>
                      </a:lnTo>
                      <a:lnTo>
                        <a:pt x="81" y="77"/>
                      </a:lnTo>
                      <a:lnTo>
                        <a:pt x="83" y="75"/>
                      </a:lnTo>
                      <a:lnTo>
                        <a:pt x="83" y="71"/>
                      </a:lnTo>
                      <a:lnTo>
                        <a:pt x="86" y="71"/>
                      </a:lnTo>
                      <a:lnTo>
                        <a:pt x="88" y="69"/>
                      </a:lnTo>
                      <a:lnTo>
                        <a:pt x="88" y="63"/>
                      </a:lnTo>
                      <a:lnTo>
                        <a:pt x="88" y="61"/>
                      </a:lnTo>
                      <a:lnTo>
                        <a:pt x="86" y="61"/>
                      </a:lnTo>
                      <a:lnTo>
                        <a:pt x="84" y="61"/>
                      </a:lnTo>
                      <a:lnTo>
                        <a:pt x="83" y="60"/>
                      </a:lnTo>
                      <a:lnTo>
                        <a:pt x="83" y="58"/>
                      </a:lnTo>
                      <a:lnTo>
                        <a:pt x="81" y="56"/>
                      </a:lnTo>
                      <a:lnTo>
                        <a:pt x="77" y="52"/>
                      </a:lnTo>
                      <a:lnTo>
                        <a:pt x="75" y="50"/>
                      </a:lnTo>
                      <a:lnTo>
                        <a:pt x="75" y="46"/>
                      </a:lnTo>
                      <a:lnTo>
                        <a:pt x="83" y="40"/>
                      </a:lnTo>
                      <a:lnTo>
                        <a:pt x="84" y="38"/>
                      </a:lnTo>
                      <a:lnTo>
                        <a:pt x="84" y="35"/>
                      </a:lnTo>
                      <a:lnTo>
                        <a:pt x="84" y="29"/>
                      </a:lnTo>
                      <a:lnTo>
                        <a:pt x="83" y="21"/>
                      </a:lnTo>
                      <a:lnTo>
                        <a:pt x="83" y="14"/>
                      </a:lnTo>
                      <a:lnTo>
                        <a:pt x="81" y="8"/>
                      </a:lnTo>
                      <a:lnTo>
                        <a:pt x="79" y="6"/>
                      </a:lnTo>
                      <a:lnTo>
                        <a:pt x="77" y="4"/>
                      </a:lnTo>
                      <a:lnTo>
                        <a:pt x="75" y="2"/>
                      </a:lnTo>
                      <a:lnTo>
                        <a:pt x="73" y="0"/>
                      </a:lnTo>
                      <a:lnTo>
                        <a:pt x="67" y="6"/>
                      </a:lnTo>
                      <a:lnTo>
                        <a:pt x="65" y="10"/>
                      </a:lnTo>
                      <a:lnTo>
                        <a:pt x="60" y="14"/>
                      </a:lnTo>
                      <a:close/>
                    </a:path>
                  </a:pathLst>
                </a:custGeom>
                <a:solidFill>
                  <a:srgbClr val="ff6600"/>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1885" name=""/>
                <p:cNvSpPr/>
                <p:nvPr/>
              </p:nvSpPr>
              <p:spPr>
                <a:xfrm>
                  <a:off x="7031160" y="3576600"/>
                  <a:ext cx="38520" cy="19080"/>
                </a:xfrm>
                <a:custGeom>
                  <a:avLst/>
                  <a:gdLst/>
                  <a:ahLst/>
                  <a:rect l="l" t="t" r="r" b="b"/>
                  <a:pathLst>
                    <a:path w="182" h="77">
                      <a:moveTo>
                        <a:pt x="24" y="17"/>
                      </a:moveTo>
                      <a:lnTo>
                        <a:pt x="34" y="21"/>
                      </a:lnTo>
                      <a:lnTo>
                        <a:pt x="40" y="19"/>
                      </a:lnTo>
                      <a:lnTo>
                        <a:pt x="49" y="17"/>
                      </a:lnTo>
                      <a:lnTo>
                        <a:pt x="55" y="17"/>
                      </a:lnTo>
                      <a:lnTo>
                        <a:pt x="63" y="11"/>
                      </a:lnTo>
                      <a:lnTo>
                        <a:pt x="69" y="10"/>
                      </a:lnTo>
                      <a:lnTo>
                        <a:pt x="74" y="15"/>
                      </a:lnTo>
                      <a:lnTo>
                        <a:pt x="80" y="15"/>
                      </a:lnTo>
                      <a:lnTo>
                        <a:pt x="88" y="11"/>
                      </a:lnTo>
                      <a:lnTo>
                        <a:pt x="94" y="10"/>
                      </a:lnTo>
                      <a:lnTo>
                        <a:pt x="103" y="6"/>
                      </a:lnTo>
                      <a:lnTo>
                        <a:pt x="107" y="2"/>
                      </a:lnTo>
                      <a:lnTo>
                        <a:pt x="111" y="4"/>
                      </a:lnTo>
                      <a:lnTo>
                        <a:pt x="117" y="4"/>
                      </a:lnTo>
                      <a:lnTo>
                        <a:pt x="122" y="4"/>
                      </a:lnTo>
                      <a:lnTo>
                        <a:pt x="128" y="0"/>
                      </a:lnTo>
                      <a:lnTo>
                        <a:pt x="132" y="4"/>
                      </a:lnTo>
                      <a:lnTo>
                        <a:pt x="134" y="10"/>
                      </a:lnTo>
                      <a:lnTo>
                        <a:pt x="134" y="19"/>
                      </a:lnTo>
                      <a:lnTo>
                        <a:pt x="130" y="25"/>
                      </a:lnTo>
                      <a:lnTo>
                        <a:pt x="126" y="29"/>
                      </a:lnTo>
                      <a:lnTo>
                        <a:pt x="130" y="33"/>
                      </a:lnTo>
                      <a:lnTo>
                        <a:pt x="140" y="31"/>
                      </a:lnTo>
                      <a:lnTo>
                        <a:pt x="142" y="27"/>
                      </a:lnTo>
                      <a:lnTo>
                        <a:pt x="149" y="25"/>
                      </a:lnTo>
                      <a:lnTo>
                        <a:pt x="157" y="21"/>
                      </a:lnTo>
                      <a:lnTo>
                        <a:pt x="163" y="19"/>
                      </a:lnTo>
                      <a:lnTo>
                        <a:pt x="170" y="17"/>
                      </a:lnTo>
                      <a:lnTo>
                        <a:pt x="174" y="19"/>
                      </a:lnTo>
                      <a:lnTo>
                        <a:pt x="180" y="19"/>
                      </a:lnTo>
                      <a:lnTo>
                        <a:pt x="182" y="25"/>
                      </a:lnTo>
                      <a:lnTo>
                        <a:pt x="182" y="29"/>
                      </a:lnTo>
                      <a:lnTo>
                        <a:pt x="180" y="36"/>
                      </a:lnTo>
                      <a:lnTo>
                        <a:pt x="178" y="44"/>
                      </a:lnTo>
                      <a:lnTo>
                        <a:pt x="174" y="54"/>
                      </a:lnTo>
                      <a:lnTo>
                        <a:pt x="170" y="59"/>
                      </a:lnTo>
                      <a:lnTo>
                        <a:pt x="168" y="61"/>
                      </a:lnTo>
                      <a:lnTo>
                        <a:pt x="165" y="65"/>
                      </a:lnTo>
                      <a:lnTo>
                        <a:pt x="159" y="65"/>
                      </a:lnTo>
                      <a:lnTo>
                        <a:pt x="151" y="67"/>
                      </a:lnTo>
                      <a:lnTo>
                        <a:pt x="140" y="69"/>
                      </a:lnTo>
                      <a:lnTo>
                        <a:pt x="130" y="69"/>
                      </a:lnTo>
                      <a:lnTo>
                        <a:pt x="122" y="71"/>
                      </a:lnTo>
                      <a:lnTo>
                        <a:pt x="113" y="71"/>
                      </a:lnTo>
                      <a:lnTo>
                        <a:pt x="107" y="73"/>
                      </a:lnTo>
                      <a:lnTo>
                        <a:pt x="101" y="77"/>
                      </a:lnTo>
                      <a:lnTo>
                        <a:pt x="99" y="75"/>
                      </a:lnTo>
                      <a:lnTo>
                        <a:pt x="99" y="73"/>
                      </a:lnTo>
                      <a:lnTo>
                        <a:pt x="97" y="71"/>
                      </a:lnTo>
                      <a:lnTo>
                        <a:pt x="94" y="71"/>
                      </a:lnTo>
                      <a:lnTo>
                        <a:pt x="90" y="69"/>
                      </a:lnTo>
                      <a:lnTo>
                        <a:pt x="86" y="69"/>
                      </a:lnTo>
                      <a:lnTo>
                        <a:pt x="80" y="67"/>
                      </a:lnTo>
                      <a:lnTo>
                        <a:pt x="76" y="67"/>
                      </a:lnTo>
                      <a:lnTo>
                        <a:pt x="72" y="65"/>
                      </a:lnTo>
                      <a:lnTo>
                        <a:pt x="71" y="69"/>
                      </a:lnTo>
                      <a:lnTo>
                        <a:pt x="67" y="69"/>
                      </a:lnTo>
                      <a:lnTo>
                        <a:pt x="61" y="69"/>
                      </a:lnTo>
                      <a:lnTo>
                        <a:pt x="55" y="65"/>
                      </a:lnTo>
                      <a:lnTo>
                        <a:pt x="53" y="63"/>
                      </a:lnTo>
                      <a:lnTo>
                        <a:pt x="51" y="58"/>
                      </a:lnTo>
                      <a:lnTo>
                        <a:pt x="47" y="59"/>
                      </a:lnTo>
                      <a:lnTo>
                        <a:pt x="42" y="63"/>
                      </a:lnTo>
                      <a:lnTo>
                        <a:pt x="36" y="59"/>
                      </a:lnTo>
                      <a:lnTo>
                        <a:pt x="34" y="59"/>
                      </a:lnTo>
                      <a:lnTo>
                        <a:pt x="30" y="56"/>
                      </a:lnTo>
                      <a:lnTo>
                        <a:pt x="28" y="56"/>
                      </a:lnTo>
                      <a:lnTo>
                        <a:pt x="24" y="52"/>
                      </a:lnTo>
                      <a:lnTo>
                        <a:pt x="21" y="52"/>
                      </a:lnTo>
                      <a:lnTo>
                        <a:pt x="19" y="54"/>
                      </a:lnTo>
                      <a:lnTo>
                        <a:pt x="15" y="54"/>
                      </a:lnTo>
                      <a:lnTo>
                        <a:pt x="7" y="54"/>
                      </a:lnTo>
                      <a:lnTo>
                        <a:pt x="0" y="54"/>
                      </a:lnTo>
                      <a:lnTo>
                        <a:pt x="0" y="50"/>
                      </a:lnTo>
                      <a:lnTo>
                        <a:pt x="0" y="44"/>
                      </a:lnTo>
                      <a:lnTo>
                        <a:pt x="0" y="40"/>
                      </a:lnTo>
                      <a:lnTo>
                        <a:pt x="3" y="40"/>
                      </a:lnTo>
                      <a:lnTo>
                        <a:pt x="7" y="38"/>
                      </a:lnTo>
                      <a:lnTo>
                        <a:pt x="9" y="34"/>
                      </a:lnTo>
                      <a:lnTo>
                        <a:pt x="13" y="33"/>
                      </a:lnTo>
                      <a:lnTo>
                        <a:pt x="17" y="31"/>
                      </a:lnTo>
                      <a:lnTo>
                        <a:pt x="21" y="29"/>
                      </a:lnTo>
                      <a:lnTo>
                        <a:pt x="23" y="27"/>
                      </a:lnTo>
                      <a:lnTo>
                        <a:pt x="24" y="23"/>
                      </a:lnTo>
                      <a:lnTo>
                        <a:pt x="24" y="17"/>
                      </a:lnTo>
                      <a:close/>
                    </a:path>
                  </a:pathLst>
                </a:custGeom>
                <a:solidFill>
                  <a:srgbClr val="ff6600"/>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886" name=""/>
                <p:cNvSpPr/>
                <p:nvPr/>
              </p:nvSpPr>
              <p:spPr>
                <a:xfrm>
                  <a:off x="7025760" y="3594240"/>
                  <a:ext cx="42840" cy="24840"/>
                </a:xfrm>
                <a:custGeom>
                  <a:avLst/>
                  <a:gdLst/>
                  <a:ahLst/>
                  <a:rect l="l" t="t" r="r" b="b"/>
                  <a:pathLst>
                    <a:path w="204" h="96">
                      <a:moveTo>
                        <a:pt x="35" y="86"/>
                      </a:moveTo>
                      <a:lnTo>
                        <a:pt x="46" y="86"/>
                      </a:lnTo>
                      <a:lnTo>
                        <a:pt x="50" y="86"/>
                      </a:lnTo>
                      <a:lnTo>
                        <a:pt x="58" y="78"/>
                      </a:lnTo>
                      <a:lnTo>
                        <a:pt x="62" y="80"/>
                      </a:lnTo>
                      <a:lnTo>
                        <a:pt x="65" y="78"/>
                      </a:lnTo>
                      <a:lnTo>
                        <a:pt x="69" y="78"/>
                      </a:lnTo>
                      <a:lnTo>
                        <a:pt x="71" y="78"/>
                      </a:lnTo>
                      <a:lnTo>
                        <a:pt x="73" y="77"/>
                      </a:lnTo>
                      <a:lnTo>
                        <a:pt x="75" y="78"/>
                      </a:lnTo>
                      <a:lnTo>
                        <a:pt x="77" y="82"/>
                      </a:lnTo>
                      <a:lnTo>
                        <a:pt x="79" y="84"/>
                      </a:lnTo>
                      <a:lnTo>
                        <a:pt x="83" y="82"/>
                      </a:lnTo>
                      <a:lnTo>
                        <a:pt x="85" y="82"/>
                      </a:lnTo>
                      <a:lnTo>
                        <a:pt x="86" y="84"/>
                      </a:lnTo>
                      <a:lnTo>
                        <a:pt x="90" y="84"/>
                      </a:lnTo>
                      <a:lnTo>
                        <a:pt x="94" y="84"/>
                      </a:lnTo>
                      <a:lnTo>
                        <a:pt x="100" y="84"/>
                      </a:lnTo>
                      <a:lnTo>
                        <a:pt x="104" y="78"/>
                      </a:lnTo>
                      <a:lnTo>
                        <a:pt x="108" y="75"/>
                      </a:lnTo>
                      <a:lnTo>
                        <a:pt x="111" y="77"/>
                      </a:lnTo>
                      <a:lnTo>
                        <a:pt x="111" y="82"/>
                      </a:lnTo>
                      <a:lnTo>
                        <a:pt x="115" y="86"/>
                      </a:lnTo>
                      <a:lnTo>
                        <a:pt x="119" y="92"/>
                      </a:lnTo>
                      <a:lnTo>
                        <a:pt x="121" y="96"/>
                      </a:lnTo>
                      <a:lnTo>
                        <a:pt x="123" y="94"/>
                      </a:lnTo>
                      <a:lnTo>
                        <a:pt x="127" y="90"/>
                      </a:lnTo>
                      <a:lnTo>
                        <a:pt x="133" y="82"/>
                      </a:lnTo>
                      <a:lnTo>
                        <a:pt x="138" y="73"/>
                      </a:lnTo>
                      <a:lnTo>
                        <a:pt x="142" y="67"/>
                      </a:lnTo>
                      <a:lnTo>
                        <a:pt x="146" y="65"/>
                      </a:lnTo>
                      <a:lnTo>
                        <a:pt x="150" y="67"/>
                      </a:lnTo>
                      <a:lnTo>
                        <a:pt x="154" y="63"/>
                      </a:lnTo>
                      <a:lnTo>
                        <a:pt x="159" y="57"/>
                      </a:lnTo>
                      <a:lnTo>
                        <a:pt x="163" y="52"/>
                      </a:lnTo>
                      <a:lnTo>
                        <a:pt x="167" y="46"/>
                      </a:lnTo>
                      <a:lnTo>
                        <a:pt x="171" y="44"/>
                      </a:lnTo>
                      <a:lnTo>
                        <a:pt x="173" y="38"/>
                      </a:lnTo>
                      <a:lnTo>
                        <a:pt x="181" y="32"/>
                      </a:lnTo>
                      <a:lnTo>
                        <a:pt x="192" y="25"/>
                      </a:lnTo>
                      <a:lnTo>
                        <a:pt x="200" y="19"/>
                      </a:lnTo>
                      <a:lnTo>
                        <a:pt x="204" y="13"/>
                      </a:lnTo>
                      <a:lnTo>
                        <a:pt x="198" y="13"/>
                      </a:lnTo>
                      <a:lnTo>
                        <a:pt x="190" y="15"/>
                      </a:lnTo>
                      <a:lnTo>
                        <a:pt x="179" y="17"/>
                      </a:lnTo>
                      <a:lnTo>
                        <a:pt x="169" y="17"/>
                      </a:lnTo>
                      <a:lnTo>
                        <a:pt x="161" y="19"/>
                      </a:lnTo>
                      <a:lnTo>
                        <a:pt x="152" y="19"/>
                      </a:lnTo>
                      <a:lnTo>
                        <a:pt x="146" y="21"/>
                      </a:lnTo>
                      <a:lnTo>
                        <a:pt x="140" y="25"/>
                      </a:lnTo>
                      <a:lnTo>
                        <a:pt x="138" y="23"/>
                      </a:lnTo>
                      <a:lnTo>
                        <a:pt x="138" y="21"/>
                      </a:lnTo>
                      <a:lnTo>
                        <a:pt x="136" y="19"/>
                      </a:lnTo>
                      <a:lnTo>
                        <a:pt x="133" y="19"/>
                      </a:lnTo>
                      <a:lnTo>
                        <a:pt x="129" y="17"/>
                      </a:lnTo>
                      <a:lnTo>
                        <a:pt x="125" y="17"/>
                      </a:lnTo>
                      <a:lnTo>
                        <a:pt x="119" y="15"/>
                      </a:lnTo>
                      <a:lnTo>
                        <a:pt x="115" y="15"/>
                      </a:lnTo>
                      <a:lnTo>
                        <a:pt x="111" y="13"/>
                      </a:lnTo>
                      <a:lnTo>
                        <a:pt x="110" y="17"/>
                      </a:lnTo>
                      <a:lnTo>
                        <a:pt x="106" y="17"/>
                      </a:lnTo>
                      <a:lnTo>
                        <a:pt x="100" y="17"/>
                      </a:lnTo>
                      <a:lnTo>
                        <a:pt x="94" y="13"/>
                      </a:lnTo>
                      <a:lnTo>
                        <a:pt x="92" y="11"/>
                      </a:lnTo>
                      <a:lnTo>
                        <a:pt x="90" y="6"/>
                      </a:lnTo>
                      <a:lnTo>
                        <a:pt x="86" y="7"/>
                      </a:lnTo>
                      <a:lnTo>
                        <a:pt x="81" y="11"/>
                      </a:lnTo>
                      <a:lnTo>
                        <a:pt x="75" y="7"/>
                      </a:lnTo>
                      <a:lnTo>
                        <a:pt x="73" y="7"/>
                      </a:lnTo>
                      <a:lnTo>
                        <a:pt x="69" y="4"/>
                      </a:lnTo>
                      <a:lnTo>
                        <a:pt x="67" y="4"/>
                      </a:lnTo>
                      <a:lnTo>
                        <a:pt x="63" y="0"/>
                      </a:lnTo>
                      <a:lnTo>
                        <a:pt x="60" y="0"/>
                      </a:lnTo>
                      <a:lnTo>
                        <a:pt x="58" y="2"/>
                      </a:lnTo>
                      <a:lnTo>
                        <a:pt x="54" y="2"/>
                      </a:lnTo>
                      <a:lnTo>
                        <a:pt x="46" y="2"/>
                      </a:lnTo>
                      <a:lnTo>
                        <a:pt x="39" y="2"/>
                      </a:lnTo>
                      <a:lnTo>
                        <a:pt x="35" y="11"/>
                      </a:lnTo>
                      <a:lnTo>
                        <a:pt x="33" y="15"/>
                      </a:lnTo>
                      <a:lnTo>
                        <a:pt x="31" y="19"/>
                      </a:lnTo>
                      <a:lnTo>
                        <a:pt x="29" y="25"/>
                      </a:lnTo>
                      <a:lnTo>
                        <a:pt x="29" y="27"/>
                      </a:lnTo>
                      <a:lnTo>
                        <a:pt x="27" y="30"/>
                      </a:lnTo>
                      <a:lnTo>
                        <a:pt x="29" y="38"/>
                      </a:lnTo>
                      <a:lnTo>
                        <a:pt x="25" y="42"/>
                      </a:lnTo>
                      <a:lnTo>
                        <a:pt x="23" y="50"/>
                      </a:lnTo>
                      <a:lnTo>
                        <a:pt x="23" y="55"/>
                      </a:lnTo>
                      <a:lnTo>
                        <a:pt x="23" y="63"/>
                      </a:lnTo>
                      <a:lnTo>
                        <a:pt x="21" y="69"/>
                      </a:lnTo>
                      <a:lnTo>
                        <a:pt x="8" y="73"/>
                      </a:lnTo>
                      <a:lnTo>
                        <a:pt x="4" y="75"/>
                      </a:lnTo>
                      <a:lnTo>
                        <a:pt x="0" y="82"/>
                      </a:lnTo>
                      <a:lnTo>
                        <a:pt x="10" y="84"/>
                      </a:lnTo>
                      <a:lnTo>
                        <a:pt x="19" y="86"/>
                      </a:lnTo>
                      <a:lnTo>
                        <a:pt x="29" y="86"/>
                      </a:lnTo>
                      <a:lnTo>
                        <a:pt x="35" y="86"/>
                      </a:lnTo>
                      <a:close/>
                    </a:path>
                  </a:pathLst>
                </a:custGeom>
                <a:solidFill>
                  <a:srgbClr val="ff6600"/>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sp>
              <p:nvSpPr>
                <p:cNvPr id="1887" name=""/>
                <p:cNvSpPr/>
                <p:nvPr/>
              </p:nvSpPr>
              <p:spPr>
                <a:xfrm>
                  <a:off x="7194240" y="3517200"/>
                  <a:ext cx="13680" cy="25920"/>
                </a:xfrm>
                <a:custGeom>
                  <a:avLst/>
                  <a:gdLst/>
                  <a:ahLst/>
                  <a:rect l="l" t="t" r="r" b="b"/>
                  <a:pathLst>
                    <a:path w="68" h="98">
                      <a:moveTo>
                        <a:pt x="12" y="16"/>
                      </a:moveTo>
                      <a:lnTo>
                        <a:pt x="20" y="14"/>
                      </a:lnTo>
                      <a:lnTo>
                        <a:pt x="29" y="14"/>
                      </a:lnTo>
                      <a:lnTo>
                        <a:pt x="37" y="10"/>
                      </a:lnTo>
                      <a:lnTo>
                        <a:pt x="43" y="4"/>
                      </a:lnTo>
                      <a:lnTo>
                        <a:pt x="46" y="0"/>
                      </a:lnTo>
                      <a:lnTo>
                        <a:pt x="54" y="4"/>
                      </a:lnTo>
                      <a:lnTo>
                        <a:pt x="56" y="2"/>
                      </a:lnTo>
                      <a:lnTo>
                        <a:pt x="56" y="14"/>
                      </a:lnTo>
                      <a:lnTo>
                        <a:pt x="56" y="21"/>
                      </a:lnTo>
                      <a:lnTo>
                        <a:pt x="58" y="29"/>
                      </a:lnTo>
                      <a:lnTo>
                        <a:pt x="62" y="35"/>
                      </a:lnTo>
                      <a:lnTo>
                        <a:pt x="62" y="39"/>
                      </a:lnTo>
                      <a:lnTo>
                        <a:pt x="58" y="45"/>
                      </a:lnTo>
                      <a:lnTo>
                        <a:pt x="58" y="48"/>
                      </a:lnTo>
                      <a:lnTo>
                        <a:pt x="62" y="56"/>
                      </a:lnTo>
                      <a:lnTo>
                        <a:pt x="66" y="62"/>
                      </a:lnTo>
                      <a:lnTo>
                        <a:pt x="68" y="66"/>
                      </a:lnTo>
                      <a:lnTo>
                        <a:pt x="64" y="69"/>
                      </a:lnTo>
                      <a:lnTo>
                        <a:pt x="58" y="69"/>
                      </a:lnTo>
                      <a:lnTo>
                        <a:pt x="58" y="71"/>
                      </a:lnTo>
                      <a:lnTo>
                        <a:pt x="62" y="75"/>
                      </a:lnTo>
                      <a:lnTo>
                        <a:pt x="60" y="81"/>
                      </a:lnTo>
                      <a:lnTo>
                        <a:pt x="58" y="85"/>
                      </a:lnTo>
                      <a:lnTo>
                        <a:pt x="60" y="91"/>
                      </a:lnTo>
                      <a:lnTo>
                        <a:pt x="58" y="92"/>
                      </a:lnTo>
                      <a:lnTo>
                        <a:pt x="54" y="94"/>
                      </a:lnTo>
                      <a:lnTo>
                        <a:pt x="50" y="94"/>
                      </a:lnTo>
                      <a:lnTo>
                        <a:pt x="44" y="96"/>
                      </a:lnTo>
                      <a:lnTo>
                        <a:pt x="41" y="98"/>
                      </a:lnTo>
                      <a:lnTo>
                        <a:pt x="39" y="96"/>
                      </a:lnTo>
                      <a:lnTo>
                        <a:pt x="37" y="94"/>
                      </a:lnTo>
                      <a:lnTo>
                        <a:pt x="33" y="94"/>
                      </a:lnTo>
                      <a:lnTo>
                        <a:pt x="29" y="94"/>
                      </a:lnTo>
                      <a:lnTo>
                        <a:pt x="25" y="89"/>
                      </a:lnTo>
                      <a:lnTo>
                        <a:pt x="18" y="81"/>
                      </a:lnTo>
                      <a:lnTo>
                        <a:pt x="14" y="75"/>
                      </a:lnTo>
                      <a:lnTo>
                        <a:pt x="14" y="71"/>
                      </a:lnTo>
                      <a:lnTo>
                        <a:pt x="16" y="66"/>
                      </a:lnTo>
                      <a:lnTo>
                        <a:pt x="20" y="58"/>
                      </a:lnTo>
                      <a:lnTo>
                        <a:pt x="20" y="48"/>
                      </a:lnTo>
                      <a:lnTo>
                        <a:pt x="16" y="37"/>
                      </a:lnTo>
                      <a:lnTo>
                        <a:pt x="10" y="29"/>
                      </a:lnTo>
                      <a:lnTo>
                        <a:pt x="10" y="27"/>
                      </a:lnTo>
                      <a:lnTo>
                        <a:pt x="2" y="27"/>
                      </a:lnTo>
                      <a:lnTo>
                        <a:pt x="0" y="23"/>
                      </a:lnTo>
                      <a:lnTo>
                        <a:pt x="12" y="16"/>
                      </a:lnTo>
                      <a:close/>
                    </a:path>
                  </a:pathLst>
                </a:custGeom>
                <a:solidFill>
                  <a:srgbClr val="ff6600"/>
                </a:solidFill>
                <a:ln w="0">
                  <a:noFill/>
                </a:ln>
              </p:spPr>
              <p:style>
                <a:lnRef idx="0"/>
                <a:fillRef idx="0"/>
                <a:effectRef idx="0"/>
                <a:fontRef idx="minor"/>
              </p:style>
              <p:txBody>
                <a:bodyPr lIns="90000" rIns="90000" tIns="-20880" bIns="-20880" anchor="t">
                  <a:noAutofit/>
                </a:bodyPr>
                <a:p>
                  <a:endParaRPr b="0" lang="en-US" sz="2400" strike="noStrike" u="none">
                    <a:solidFill>
                      <a:srgbClr val="000000"/>
                    </a:solidFill>
                    <a:effectLst/>
                    <a:uFillTx/>
                    <a:latin typeface="Times New Roman"/>
                  </a:endParaRPr>
                </a:p>
              </p:txBody>
            </p:sp>
            <p:sp>
              <p:nvSpPr>
                <p:cNvPr id="1888" name=""/>
                <p:cNvSpPr/>
                <p:nvPr/>
              </p:nvSpPr>
              <p:spPr>
                <a:xfrm>
                  <a:off x="7205400" y="3515760"/>
                  <a:ext cx="16560" cy="26280"/>
                </a:xfrm>
                <a:custGeom>
                  <a:avLst/>
                  <a:gdLst/>
                  <a:ahLst/>
                  <a:rect l="l" t="t" r="r" b="b"/>
                  <a:pathLst>
                    <a:path w="73" h="99">
                      <a:moveTo>
                        <a:pt x="4" y="5"/>
                      </a:moveTo>
                      <a:lnTo>
                        <a:pt x="12" y="2"/>
                      </a:lnTo>
                      <a:lnTo>
                        <a:pt x="19" y="0"/>
                      </a:lnTo>
                      <a:lnTo>
                        <a:pt x="15" y="11"/>
                      </a:lnTo>
                      <a:lnTo>
                        <a:pt x="29" y="21"/>
                      </a:lnTo>
                      <a:lnTo>
                        <a:pt x="35" y="40"/>
                      </a:lnTo>
                      <a:lnTo>
                        <a:pt x="46" y="48"/>
                      </a:lnTo>
                      <a:lnTo>
                        <a:pt x="50" y="53"/>
                      </a:lnTo>
                      <a:lnTo>
                        <a:pt x="54" y="61"/>
                      </a:lnTo>
                      <a:lnTo>
                        <a:pt x="73" y="63"/>
                      </a:lnTo>
                      <a:lnTo>
                        <a:pt x="71" y="67"/>
                      </a:lnTo>
                      <a:lnTo>
                        <a:pt x="67" y="69"/>
                      </a:lnTo>
                      <a:lnTo>
                        <a:pt x="63" y="71"/>
                      </a:lnTo>
                      <a:lnTo>
                        <a:pt x="61" y="74"/>
                      </a:lnTo>
                      <a:lnTo>
                        <a:pt x="63" y="78"/>
                      </a:lnTo>
                      <a:lnTo>
                        <a:pt x="59" y="80"/>
                      </a:lnTo>
                      <a:lnTo>
                        <a:pt x="54" y="80"/>
                      </a:lnTo>
                      <a:lnTo>
                        <a:pt x="50" y="80"/>
                      </a:lnTo>
                      <a:lnTo>
                        <a:pt x="44" y="84"/>
                      </a:lnTo>
                      <a:lnTo>
                        <a:pt x="36" y="88"/>
                      </a:lnTo>
                      <a:lnTo>
                        <a:pt x="33" y="90"/>
                      </a:lnTo>
                      <a:lnTo>
                        <a:pt x="31" y="92"/>
                      </a:lnTo>
                      <a:lnTo>
                        <a:pt x="29" y="96"/>
                      </a:lnTo>
                      <a:lnTo>
                        <a:pt x="29" y="97"/>
                      </a:lnTo>
                      <a:lnTo>
                        <a:pt x="25" y="99"/>
                      </a:lnTo>
                      <a:lnTo>
                        <a:pt x="21" y="97"/>
                      </a:lnTo>
                      <a:lnTo>
                        <a:pt x="19" y="96"/>
                      </a:lnTo>
                      <a:lnTo>
                        <a:pt x="13" y="96"/>
                      </a:lnTo>
                      <a:lnTo>
                        <a:pt x="8" y="97"/>
                      </a:lnTo>
                      <a:lnTo>
                        <a:pt x="2" y="97"/>
                      </a:lnTo>
                      <a:lnTo>
                        <a:pt x="4" y="96"/>
                      </a:lnTo>
                      <a:lnTo>
                        <a:pt x="2" y="90"/>
                      </a:lnTo>
                      <a:lnTo>
                        <a:pt x="4" y="86"/>
                      </a:lnTo>
                      <a:lnTo>
                        <a:pt x="6" y="80"/>
                      </a:lnTo>
                      <a:lnTo>
                        <a:pt x="2" y="76"/>
                      </a:lnTo>
                      <a:lnTo>
                        <a:pt x="2" y="74"/>
                      </a:lnTo>
                      <a:lnTo>
                        <a:pt x="8" y="74"/>
                      </a:lnTo>
                      <a:lnTo>
                        <a:pt x="12" y="71"/>
                      </a:lnTo>
                      <a:lnTo>
                        <a:pt x="10" y="67"/>
                      </a:lnTo>
                      <a:lnTo>
                        <a:pt x="6" y="61"/>
                      </a:lnTo>
                      <a:lnTo>
                        <a:pt x="2" y="53"/>
                      </a:lnTo>
                      <a:lnTo>
                        <a:pt x="2" y="50"/>
                      </a:lnTo>
                      <a:lnTo>
                        <a:pt x="6" y="44"/>
                      </a:lnTo>
                      <a:lnTo>
                        <a:pt x="6" y="40"/>
                      </a:lnTo>
                      <a:lnTo>
                        <a:pt x="2" y="34"/>
                      </a:lnTo>
                      <a:lnTo>
                        <a:pt x="0" y="26"/>
                      </a:lnTo>
                      <a:lnTo>
                        <a:pt x="0" y="19"/>
                      </a:lnTo>
                      <a:lnTo>
                        <a:pt x="0" y="7"/>
                      </a:lnTo>
                      <a:lnTo>
                        <a:pt x="4" y="5"/>
                      </a:lnTo>
                      <a:close/>
                    </a:path>
                  </a:pathLst>
                </a:custGeom>
                <a:solidFill>
                  <a:srgbClr val="ff6600"/>
                </a:solidFill>
                <a:ln w="0">
                  <a:noFill/>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Times New Roman"/>
                  </a:endParaRPr>
                </a:p>
              </p:txBody>
            </p:sp>
            <p:sp>
              <p:nvSpPr>
                <p:cNvPr id="1889" name=""/>
                <p:cNvSpPr/>
                <p:nvPr/>
              </p:nvSpPr>
              <p:spPr>
                <a:xfrm>
                  <a:off x="7209720" y="3531240"/>
                  <a:ext cx="17640" cy="42480"/>
                </a:xfrm>
                <a:custGeom>
                  <a:avLst/>
                  <a:gdLst/>
                  <a:ahLst/>
                  <a:rect l="l" t="t" r="r" b="b"/>
                  <a:pathLst>
                    <a:path w="83" h="167">
                      <a:moveTo>
                        <a:pt x="63" y="0"/>
                      </a:moveTo>
                      <a:lnTo>
                        <a:pt x="67" y="15"/>
                      </a:lnTo>
                      <a:lnTo>
                        <a:pt x="83" y="21"/>
                      </a:lnTo>
                      <a:lnTo>
                        <a:pt x="81" y="40"/>
                      </a:lnTo>
                      <a:lnTo>
                        <a:pt x="77" y="46"/>
                      </a:lnTo>
                      <a:lnTo>
                        <a:pt x="71" y="50"/>
                      </a:lnTo>
                      <a:lnTo>
                        <a:pt x="67" y="56"/>
                      </a:lnTo>
                      <a:lnTo>
                        <a:pt x="65" y="69"/>
                      </a:lnTo>
                      <a:lnTo>
                        <a:pt x="69" y="86"/>
                      </a:lnTo>
                      <a:lnTo>
                        <a:pt x="69" y="98"/>
                      </a:lnTo>
                      <a:lnTo>
                        <a:pt x="69" y="102"/>
                      </a:lnTo>
                      <a:lnTo>
                        <a:pt x="69" y="106"/>
                      </a:lnTo>
                      <a:lnTo>
                        <a:pt x="71" y="106"/>
                      </a:lnTo>
                      <a:lnTo>
                        <a:pt x="73" y="111"/>
                      </a:lnTo>
                      <a:lnTo>
                        <a:pt x="75" y="119"/>
                      </a:lnTo>
                      <a:lnTo>
                        <a:pt x="77" y="123"/>
                      </a:lnTo>
                      <a:lnTo>
                        <a:pt x="77" y="129"/>
                      </a:lnTo>
                      <a:lnTo>
                        <a:pt x="77" y="133"/>
                      </a:lnTo>
                      <a:lnTo>
                        <a:pt x="79" y="136"/>
                      </a:lnTo>
                      <a:lnTo>
                        <a:pt x="81" y="142"/>
                      </a:lnTo>
                      <a:lnTo>
                        <a:pt x="81" y="148"/>
                      </a:lnTo>
                      <a:lnTo>
                        <a:pt x="79" y="154"/>
                      </a:lnTo>
                      <a:lnTo>
                        <a:pt x="73" y="156"/>
                      </a:lnTo>
                      <a:lnTo>
                        <a:pt x="63" y="159"/>
                      </a:lnTo>
                      <a:lnTo>
                        <a:pt x="58" y="161"/>
                      </a:lnTo>
                      <a:lnTo>
                        <a:pt x="52" y="165"/>
                      </a:lnTo>
                      <a:lnTo>
                        <a:pt x="50" y="167"/>
                      </a:lnTo>
                      <a:lnTo>
                        <a:pt x="46" y="165"/>
                      </a:lnTo>
                      <a:lnTo>
                        <a:pt x="48" y="157"/>
                      </a:lnTo>
                      <a:lnTo>
                        <a:pt x="52" y="152"/>
                      </a:lnTo>
                      <a:lnTo>
                        <a:pt x="52" y="148"/>
                      </a:lnTo>
                      <a:lnTo>
                        <a:pt x="46" y="148"/>
                      </a:lnTo>
                      <a:lnTo>
                        <a:pt x="42" y="144"/>
                      </a:lnTo>
                      <a:lnTo>
                        <a:pt x="37" y="144"/>
                      </a:lnTo>
                      <a:lnTo>
                        <a:pt x="31" y="142"/>
                      </a:lnTo>
                      <a:lnTo>
                        <a:pt x="29" y="140"/>
                      </a:lnTo>
                      <a:lnTo>
                        <a:pt x="31" y="134"/>
                      </a:lnTo>
                      <a:lnTo>
                        <a:pt x="33" y="129"/>
                      </a:lnTo>
                      <a:lnTo>
                        <a:pt x="31" y="125"/>
                      </a:lnTo>
                      <a:lnTo>
                        <a:pt x="27" y="123"/>
                      </a:lnTo>
                      <a:lnTo>
                        <a:pt x="25" y="123"/>
                      </a:lnTo>
                      <a:lnTo>
                        <a:pt x="27" y="119"/>
                      </a:lnTo>
                      <a:lnTo>
                        <a:pt x="31" y="113"/>
                      </a:lnTo>
                      <a:lnTo>
                        <a:pt x="31" y="109"/>
                      </a:lnTo>
                      <a:lnTo>
                        <a:pt x="29" y="106"/>
                      </a:lnTo>
                      <a:lnTo>
                        <a:pt x="27" y="98"/>
                      </a:lnTo>
                      <a:lnTo>
                        <a:pt x="21" y="94"/>
                      </a:lnTo>
                      <a:lnTo>
                        <a:pt x="19" y="85"/>
                      </a:lnTo>
                      <a:lnTo>
                        <a:pt x="19" y="77"/>
                      </a:lnTo>
                      <a:lnTo>
                        <a:pt x="21" y="65"/>
                      </a:lnTo>
                      <a:lnTo>
                        <a:pt x="23" y="58"/>
                      </a:lnTo>
                      <a:lnTo>
                        <a:pt x="21" y="50"/>
                      </a:lnTo>
                      <a:lnTo>
                        <a:pt x="21" y="48"/>
                      </a:lnTo>
                      <a:lnTo>
                        <a:pt x="19" y="42"/>
                      </a:lnTo>
                      <a:lnTo>
                        <a:pt x="15" y="40"/>
                      </a:lnTo>
                      <a:lnTo>
                        <a:pt x="12" y="42"/>
                      </a:lnTo>
                      <a:lnTo>
                        <a:pt x="6" y="46"/>
                      </a:lnTo>
                      <a:lnTo>
                        <a:pt x="2" y="48"/>
                      </a:lnTo>
                      <a:lnTo>
                        <a:pt x="0" y="46"/>
                      </a:lnTo>
                      <a:lnTo>
                        <a:pt x="0" y="42"/>
                      </a:lnTo>
                      <a:lnTo>
                        <a:pt x="0" y="38"/>
                      </a:lnTo>
                      <a:lnTo>
                        <a:pt x="4" y="40"/>
                      </a:lnTo>
                      <a:lnTo>
                        <a:pt x="8" y="38"/>
                      </a:lnTo>
                      <a:lnTo>
                        <a:pt x="8" y="37"/>
                      </a:lnTo>
                      <a:lnTo>
                        <a:pt x="10" y="33"/>
                      </a:lnTo>
                      <a:lnTo>
                        <a:pt x="12" y="31"/>
                      </a:lnTo>
                      <a:lnTo>
                        <a:pt x="15" y="29"/>
                      </a:lnTo>
                      <a:lnTo>
                        <a:pt x="23" y="25"/>
                      </a:lnTo>
                      <a:lnTo>
                        <a:pt x="29" y="21"/>
                      </a:lnTo>
                      <a:lnTo>
                        <a:pt x="33" y="21"/>
                      </a:lnTo>
                      <a:lnTo>
                        <a:pt x="38" y="21"/>
                      </a:lnTo>
                      <a:lnTo>
                        <a:pt x="42" y="19"/>
                      </a:lnTo>
                      <a:lnTo>
                        <a:pt x="40" y="15"/>
                      </a:lnTo>
                      <a:lnTo>
                        <a:pt x="42" y="12"/>
                      </a:lnTo>
                      <a:lnTo>
                        <a:pt x="46" y="10"/>
                      </a:lnTo>
                      <a:lnTo>
                        <a:pt x="48" y="8"/>
                      </a:lnTo>
                      <a:lnTo>
                        <a:pt x="52" y="6"/>
                      </a:lnTo>
                      <a:lnTo>
                        <a:pt x="54" y="4"/>
                      </a:lnTo>
                      <a:lnTo>
                        <a:pt x="58" y="4"/>
                      </a:lnTo>
                      <a:lnTo>
                        <a:pt x="60" y="2"/>
                      </a:lnTo>
                      <a:lnTo>
                        <a:pt x="62" y="2"/>
                      </a:lnTo>
                      <a:lnTo>
                        <a:pt x="63" y="0"/>
                      </a:lnTo>
                      <a:lnTo>
                        <a:pt x="63" y="0"/>
                      </a:lnTo>
                      <a:close/>
                    </a:path>
                  </a:pathLst>
                </a:custGeom>
                <a:solidFill>
                  <a:srgbClr val="ff6600"/>
                </a:solidFill>
                <a:ln w="0">
                  <a:noFill/>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1890" name=""/>
                <p:cNvSpPr/>
                <p:nvPr/>
              </p:nvSpPr>
              <p:spPr>
                <a:xfrm>
                  <a:off x="7220520" y="3542040"/>
                  <a:ext cx="30240" cy="41040"/>
                </a:xfrm>
                <a:custGeom>
                  <a:avLst/>
                  <a:gdLst/>
                  <a:ahLst/>
                  <a:rect l="l" t="t" r="r" b="b"/>
                  <a:pathLst>
                    <a:path w="138" h="165">
                      <a:moveTo>
                        <a:pt x="131" y="8"/>
                      </a:moveTo>
                      <a:lnTo>
                        <a:pt x="121" y="14"/>
                      </a:lnTo>
                      <a:lnTo>
                        <a:pt x="119" y="10"/>
                      </a:lnTo>
                      <a:lnTo>
                        <a:pt x="115" y="8"/>
                      </a:lnTo>
                      <a:lnTo>
                        <a:pt x="115" y="10"/>
                      </a:lnTo>
                      <a:lnTo>
                        <a:pt x="113" y="14"/>
                      </a:lnTo>
                      <a:lnTo>
                        <a:pt x="112" y="18"/>
                      </a:lnTo>
                      <a:lnTo>
                        <a:pt x="110" y="22"/>
                      </a:lnTo>
                      <a:lnTo>
                        <a:pt x="108" y="23"/>
                      </a:lnTo>
                      <a:lnTo>
                        <a:pt x="104" y="25"/>
                      </a:lnTo>
                      <a:lnTo>
                        <a:pt x="100" y="23"/>
                      </a:lnTo>
                      <a:lnTo>
                        <a:pt x="96" y="22"/>
                      </a:lnTo>
                      <a:lnTo>
                        <a:pt x="92" y="22"/>
                      </a:lnTo>
                      <a:lnTo>
                        <a:pt x="89" y="22"/>
                      </a:lnTo>
                      <a:lnTo>
                        <a:pt x="90" y="18"/>
                      </a:lnTo>
                      <a:lnTo>
                        <a:pt x="90" y="16"/>
                      </a:lnTo>
                      <a:lnTo>
                        <a:pt x="90" y="14"/>
                      </a:lnTo>
                      <a:lnTo>
                        <a:pt x="89" y="12"/>
                      </a:lnTo>
                      <a:lnTo>
                        <a:pt x="85" y="8"/>
                      </a:lnTo>
                      <a:lnTo>
                        <a:pt x="81" y="4"/>
                      </a:lnTo>
                      <a:lnTo>
                        <a:pt x="79" y="6"/>
                      </a:lnTo>
                      <a:lnTo>
                        <a:pt x="75" y="8"/>
                      </a:lnTo>
                      <a:lnTo>
                        <a:pt x="71" y="10"/>
                      </a:lnTo>
                      <a:lnTo>
                        <a:pt x="71" y="6"/>
                      </a:lnTo>
                      <a:lnTo>
                        <a:pt x="65" y="6"/>
                      </a:lnTo>
                      <a:lnTo>
                        <a:pt x="65" y="10"/>
                      </a:lnTo>
                      <a:lnTo>
                        <a:pt x="64" y="12"/>
                      </a:lnTo>
                      <a:lnTo>
                        <a:pt x="62" y="14"/>
                      </a:lnTo>
                      <a:lnTo>
                        <a:pt x="62" y="14"/>
                      </a:lnTo>
                      <a:lnTo>
                        <a:pt x="58" y="10"/>
                      </a:lnTo>
                      <a:lnTo>
                        <a:pt x="56" y="8"/>
                      </a:lnTo>
                      <a:lnTo>
                        <a:pt x="52" y="10"/>
                      </a:lnTo>
                      <a:lnTo>
                        <a:pt x="48" y="6"/>
                      </a:lnTo>
                      <a:lnTo>
                        <a:pt x="46" y="6"/>
                      </a:lnTo>
                      <a:lnTo>
                        <a:pt x="44" y="6"/>
                      </a:lnTo>
                      <a:lnTo>
                        <a:pt x="39" y="8"/>
                      </a:lnTo>
                      <a:lnTo>
                        <a:pt x="37" y="0"/>
                      </a:lnTo>
                      <a:lnTo>
                        <a:pt x="33" y="6"/>
                      </a:lnTo>
                      <a:lnTo>
                        <a:pt x="27" y="10"/>
                      </a:lnTo>
                      <a:lnTo>
                        <a:pt x="23" y="16"/>
                      </a:lnTo>
                      <a:lnTo>
                        <a:pt x="21" y="29"/>
                      </a:lnTo>
                      <a:lnTo>
                        <a:pt x="25" y="46"/>
                      </a:lnTo>
                      <a:lnTo>
                        <a:pt x="25" y="58"/>
                      </a:lnTo>
                      <a:lnTo>
                        <a:pt x="25" y="62"/>
                      </a:lnTo>
                      <a:lnTo>
                        <a:pt x="25" y="66"/>
                      </a:lnTo>
                      <a:lnTo>
                        <a:pt x="27" y="66"/>
                      </a:lnTo>
                      <a:lnTo>
                        <a:pt x="29" y="71"/>
                      </a:lnTo>
                      <a:lnTo>
                        <a:pt x="31" y="79"/>
                      </a:lnTo>
                      <a:lnTo>
                        <a:pt x="33" y="83"/>
                      </a:lnTo>
                      <a:lnTo>
                        <a:pt x="33" y="89"/>
                      </a:lnTo>
                      <a:lnTo>
                        <a:pt x="33" y="93"/>
                      </a:lnTo>
                      <a:lnTo>
                        <a:pt x="35" y="96"/>
                      </a:lnTo>
                      <a:lnTo>
                        <a:pt x="37" y="102"/>
                      </a:lnTo>
                      <a:lnTo>
                        <a:pt x="37" y="108"/>
                      </a:lnTo>
                      <a:lnTo>
                        <a:pt x="35" y="114"/>
                      </a:lnTo>
                      <a:lnTo>
                        <a:pt x="29" y="116"/>
                      </a:lnTo>
                      <a:lnTo>
                        <a:pt x="19" y="119"/>
                      </a:lnTo>
                      <a:lnTo>
                        <a:pt x="14" y="121"/>
                      </a:lnTo>
                      <a:lnTo>
                        <a:pt x="8" y="125"/>
                      </a:lnTo>
                      <a:lnTo>
                        <a:pt x="6" y="127"/>
                      </a:lnTo>
                      <a:lnTo>
                        <a:pt x="6" y="129"/>
                      </a:lnTo>
                      <a:lnTo>
                        <a:pt x="4" y="131"/>
                      </a:lnTo>
                      <a:lnTo>
                        <a:pt x="0" y="135"/>
                      </a:lnTo>
                      <a:lnTo>
                        <a:pt x="2" y="137"/>
                      </a:lnTo>
                      <a:lnTo>
                        <a:pt x="6" y="139"/>
                      </a:lnTo>
                      <a:lnTo>
                        <a:pt x="8" y="137"/>
                      </a:lnTo>
                      <a:lnTo>
                        <a:pt x="10" y="141"/>
                      </a:lnTo>
                      <a:lnTo>
                        <a:pt x="8" y="146"/>
                      </a:lnTo>
                      <a:lnTo>
                        <a:pt x="4" y="150"/>
                      </a:lnTo>
                      <a:lnTo>
                        <a:pt x="8" y="152"/>
                      </a:lnTo>
                      <a:lnTo>
                        <a:pt x="12" y="152"/>
                      </a:lnTo>
                      <a:lnTo>
                        <a:pt x="14" y="154"/>
                      </a:lnTo>
                      <a:lnTo>
                        <a:pt x="14" y="158"/>
                      </a:lnTo>
                      <a:lnTo>
                        <a:pt x="18" y="162"/>
                      </a:lnTo>
                      <a:lnTo>
                        <a:pt x="23" y="160"/>
                      </a:lnTo>
                      <a:lnTo>
                        <a:pt x="29" y="158"/>
                      </a:lnTo>
                      <a:lnTo>
                        <a:pt x="37" y="156"/>
                      </a:lnTo>
                      <a:lnTo>
                        <a:pt x="37" y="158"/>
                      </a:lnTo>
                      <a:lnTo>
                        <a:pt x="37" y="160"/>
                      </a:lnTo>
                      <a:lnTo>
                        <a:pt x="41" y="160"/>
                      </a:lnTo>
                      <a:lnTo>
                        <a:pt x="46" y="158"/>
                      </a:lnTo>
                      <a:lnTo>
                        <a:pt x="48" y="160"/>
                      </a:lnTo>
                      <a:lnTo>
                        <a:pt x="48" y="162"/>
                      </a:lnTo>
                      <a:lnTo>
                        <a:pt x="48" y="165"/>
                      </a:lnTo>
                      <a:lnTo>
                        <a:pt x="54" y="164"/>
                      </a:lnTo>
                      <a:lnTo>
                        <a:pt x="58" y="160"/>
                      </a:lnTo>
                      <a:lnTo>
                        <a:pt x="62" y="158"/>
                      </a:lnTo>
                      <a:lnTo>
                        <a:pt x="65" y="158"/>
                      </a:lnTo>
                      <a:lnTo>
                        <a:pt x="69" y="158"/>
                      </a:lnTo>
                      <a:lnTo>
                        <a:pt x="73" y="154"/>
                      </a:lnTo>
                      <a:lnTo>
                        <a:pt x="77" y="154"/>
                      </a:lnTo>
                      <a:lnTo>
                        <a:pt x="79" y="156"/>
                      </a:lnTo>
                      <a:lnTo>
                        <a:pt x="83" y="158"/>
                      </a:lnTo>
                      <a:lnTo>
                        <a:pt x="87" y="158"/>
                      </a:lnTo>
                      <a:lnTo>
                        <a:pt x="92" y="156"/>
                      </a:lnTo>
                      <a:lnTo>
                        <a:pt x="98" y="150"/>
                      </a:lnTo>
                      <a:lnTo>
                        <a:pt x="104" y="144"/>
                      </a:lnTo>
                      <a:lnTo>
                        <a:pt x="112" y="139"/>
                      </a:lnTo>
                      <a:lnTo>
                        <a:pt x="113" y="137"/>
                      </a:lnTo>
                      <a:lnTo>
                        <a:pt x="112" y="133"/>
                      </a:lnTo>
                      <a:lnTo>
                        <a:pt x="112" y="127"/>
                      </a:lnTo>
                      <a:lnTo>
                        <a:pt x="115" y="121"/>
                      </a:lnTo>
                      <a:lnTo>
                        <a:pt x="117" y="117"/>
                      </a:lnTo>
                      <a:lnTo>
                        <a:pt x="119" y="114"/>
                      </a:lnTo>
                      <a:lnTo>
                        <a:pt x="123" y="106"/>
                      </a:lnTo>
                      <a:lnTo>
                        <a:pt x="127" y="102"/>
                      </a:lnTo>
                      <a:lnTo>
                        <a:pt x="129" y="98"/>
                      </a:lnTo>
                      <a:lnTo>
                        <a:pt x="125" y="94"/>
                      </a:lnTo>
                      <a:lnTo>
                        <a:pt x="119" y="94"/>
                      </a:lnTo>
                      <a:lnTo>
                        <a:pt x="117" y="93"/>
                      </a:lnTo>
                      <a:lnTo>
                        <a:pt x="113" y="89"/>
                      </a:lnTo>
                      <a:lnTo>
                        <a:pt x="108" y="91"/>
                      </a:lnTo>
                      <a:lnTo>
                        <a:pt x="106" y="91"/>
                      </a:lnTo>
                      <a:lnTo>
                        <a:pt x="104" y="87"/>
                      </a:lnTo>
                      <a:lnTo>
                        <a:pt x="100" y="83"/>
                      </a:lnTo>
                      <a:lnTo>
                        <a:pt x="98" y="85"/>
                      </a:lnTo>
                      <a:lnTo>
                        <a:pt x="98" y="79"/>
                      </a:lnTo>
                      <a:lnTo>
                        <a:pt x="100" y="71"/>
                      </a:lnTo>
                      <a:lnTo>
                        <a:pt x="102" y="68"/>
                      </a:lnTo>
                      <a:lnTo>
                        <a:pt x="106" y="62"/>
                      </a:lnTo>
                      <a:lnTo>
                        <a:pt x="112" y="56"/>
                      </a:lnTo>
                      <a:lnTo>
                        <a:pt x="117" y="52"/>
                      </a:lnTo>
                      <a:lnTo>
                        <a:pt x="123" y="46"/>
                      </a:lnTo>
                      <a:lnTo>
                        <a:pt x="129" y="41"/>
                      </a:lnTo>
                      <a:lnTo>
                        <a:pt x="138" y="31"/>
                      </a:lnTo>
                      <a:lnTo>
                        <a:pt x="138" y="31"/>
                      </a:lnTo>
                      <a:lnTo>
                        <a:pt x="133" y="29"/>
                      </a:lnTo>
                      <a:lnTo>
                        <a:pt x="133" y="23"/>
                      </a:lnTo>
                      <a:lnTo>
                        <a:pt x="136" y="20"/>
                      </a:lnTo>
                      <a:lnTo>
                        <a:pt x="135" y="18"/>
                      </a:lnTo>
                      <a:lnTo>
                        <a:pt x="131" y="14"/>
                      </a:lnTo>
                      <a:lnTo>
                        <a:pt x="127" y="14"/>
                      </a:lnTo>
                      <a:lnTo>
                        <a:pt x="131" y="8"/>
                      </a:lnTo>
                      <a:close/>
                    </a:path>
                  </a:pathLst>
                </a:custGeom>
                <a:solidFill>
                  <a:srgbClr val="ff6600"/>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891" name=""/>
                <p:cNvSpPr/>
                <p:nvPr/>
              </p:nvSpPr>
              <p:spPr>
                <a:xfrm>
                  <a:off x="7244280" y="3538080"/>
                  <a:ext cx="19080" cy="24480"/>
                </a:xfrm>
                <a:custGeom>
                  <a:avLst/>
                  <a:gdLst/>
                  <a:ahLst/>
                  <a:rect l="l" t="t" r="r" b="b"/>
                  <a:pathLst>
                    <a:path w="85" h="96">
                      <a:moveTo>
                        <a:pt x="85" y="9"/>
                      </a:moveTo>
                      <a:lnTo>
                        <a:pt x="85" y="11"/>
                      </a:lnTo>
                      <a:lnTo>
                        <a:pt x="83" y="7"/>
                      </a:lnTo>
                      <a:lnTo>
                        <a:pt x="81" y="5"/>
                      </a:lnTo>
                      <a:lnTo>
                        <a:pt x="77" y="7"/>
                      </a:lnTo>
                      <a:lnTo>
                        <a:pt x="83" y="2"/>
                      </a:lnTo>
                      <a:lnTo>
                        <a:pt x="77" y="2"/>
                      </a:lnTo>
                      <a:lnTo>
                        <a:pt x="75" y="0"/>
                      </a:lnTo>
                      <a:lnTo>
                        <a:pt x="69" y="0"/>
                      </a:lnTo>
                      <a:lnTo>
                        <a:pt x="67" y="2"/>
                      </a:lnTo>
                      <a:lnTo>
                        <a:pt x="62" y="3"/>
                      </a:lnTo>
                      <a:lnTo>
                        <a:pt x="62" y="2"/>
                      </a:lnTo>
                      <a:lnTo>
                        <a:pt x="58" y="3"/>
                      </a:lnTo>
                      <a:lnTo>
                        <a:pt x="58" y="5"/>
                      </a:lnTo>
                      <a:lnTo>
                        <a:pt x="60" y="7"/>
                      </a:lnTo>
                      <a:lnTo>
                        <a:pt x="58" y="9"/>
                      </a:lnTo>
                      <a:lnTo>
                        <a:pt x="52" y="7"/>
                      </a:lnTo>
                      <a:lnTo>
                        <a:pt x="48" y="7"/>
                      </a:lnTo>
                      <a:lnTo>
                        <a:pt x="44" y="9"/>
                      </a:lnTo>
                      <a:lnTo>
                        <a:pt x="40" y="9"/>
                      </a:lnTo>
                      <a:lnTo>
                        <a:pt x="37" y="11"/>
                      </a:lnTo>
                      <a:lnTo>
                        <a:pt x="33" y="13"/>
                      </a:lnTo>
                      <a:lnTo>
                        <a:pt x="33" y="15"/>
                      </a:lnTo>
                      <a:lnTo>
                        <a:pt x="29" y="17"/>
                      </a:lnTo>
                      <a:lnTo>
                        <a:pt x="31" y="17"/>
                      </a:lnTo>
                      <a:lnTo>
                        <a:pt x="35" y="17"/>
                      </a:lnTo>
                      <a:lnTo>
                        <a:pt x="38" y="21"/>
                      </a:lnTo>
                      <a:lnTo>
                        <a:pt x="37" y="27"/>
                      </a:lnTo>
                      <a:lnTo>
                        <a:pt x="37" y="27"/>
                      </a:lnTo>
                      <a:lnTo>
                        <a:pt x="37" y="34"/>
                      </a:lnTo>
                      <a:lnTo>
                        <a:pt x="37" y="40"/>
                      </a:lnTo>
                      <a:lnTo>
                        <a:pt x="37" y="40"/>
                      </a:lnTo>
                      <a:lnTo>
                        <a:pt x="31" y="46"/>
                      </a:lnTo>
                      <a:lnTo>
                        <a:pt x="25" y="51"/>
                      </a:lnTo>
                      <a:lnTo>
                        <a:pt x="19" y="57"/>
                      </a:lnTo>
                      <a:lnTo>
                        <a:pt x="14" y="61"/>
                      </a:lnTo>
                      <a:lnTo>
                        <a:pt x="8" y="67"/>
                      </a:lnTo>
                      <a:lnTo>
                        <a:pt x="4" y="73"/>
                      </a:lnTo>
                      <a:lnTo>
                        <a:pt x="2" y="76"/>
                      </a:lnTo>
                      <a:lnTo>
                        <a:pt x="0" y="84"/>
                      </a:lnTo>
                      <a:lnTo>
                        <a:pt x="0" y="90"/>
                      </a:lnTo>
                      <a:lnTo>
                        <a:pt x="2" y="88"/>
                      </a:lnTo>
                      <a:lnTo>
                        <a:pt x="6" y="92"/>
                      </a:lnTo>
                      <a:lnTo>
                        <a:pt x="8" y="96"/>
                      </a:lnTo>
                      <a:lnTo>
                        <a:pt x="10" y="96"/>
                      </a:lnTo>
                      <a:lnTo>
                        <a:pt x="15" y="94"/>
                      </a:lnTo>
                      <a:lnTo>
                        <a:pt x="19" y="90"/>
                      </a:lnTo>
                      <a:lnTo>
                        <a:pt x="23" y="86"/>
                      </a:lnTo>
                      <a:lnTo>
                        <a:pt x="27" y="84"/>
                      </a:lnTo>
                      <a:lnTo>
                        <a:pt x="37" y="82"/>
                      </a:lnTo>
                      <a:lnTo>
                        <a:pt x="46" y="76"/>
                      </a:lnTo>
                      <a:lnTo>
                        <a:pt x="56" y="71"/>
                      </a:lnTo>
                      <a:lnTo>
                        <a:pt x="62" y="65"/>
                      </a:lnTo>
                      <a:lnTo>
                        <a:pt x="69" y="59"/>
                      </a:lnTo>
                      <a:lnTo>
                        <a:pt x="71" y="50"/>
                      </a:lnTo>
                      <a:lnTo>
                        <a:pt x="73" y="40"/>
                      </a:lnTo>
                      <a:lnTo>
                        <a:pt x="79" y="34"/>
                      </a:lnTo>
                      <a:lnTo>
                        <a:pt x="83" y="28"/>
                      </a:lnTo>
                      <a:lnTo>
                        <a:pt x="77" y="27"/>
                      </a:lnTo>
                      <a:lnTo>
                        <a:pt x="79" y="19"/>
                      </a:lnTo>
                      <a:lnTo>
                        <a:pt x="81" y="15"/>
                      </a:lnTo>
                      <a:lnTo>
                        <a:pt x="85" y="9"/>
                      </a:lnTo>
                      <a:close/>
                    </a:path>
                  </a:pathLst>
                </a:custGeom>
                <a:solidFill>
                  <a:srgbClr val="ff6600"/>
                </a:solidFill>
                <a:ln w="0">
                  <a:noFill/>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sp>
              <p:nvSpPr>
                <p:cNvPr id="1892" name=""/>
                <p:cNvSpPr/>
                <p:nvPr/>
              </p:nvSpPr>
              <p:spPr>
                <a:xfrm>
                  <a:off x="7246800" y="3536280"/>
                  <a:ext cx="37080" cy="42840"/>
                </a:xfrm>
                <a:custGeom>
                  <a:avLst/>
                  <a:gdLst/>
                  <a:ahLst/>
                  <a:rect l="l" t="t" r="r" b="b"/>
                  <a:pathLst>
                    <a:path w="168" h="161">
                      <a:moveTo>
                        <a:pt x="61" y="149"/>
                      </a:moveTo>
                      <a:lnTo>
                        <a:pt x="63" y="149"/>
                      </a:lnTo>
                      <a:lnTo>
                        <a:pt x="72" y="148"/>
                      </a:lnTo>
                      <a:lnTo>
                        <a:pt x="78" y="144"/>
                      </a:lnTo>
                      <a:lnTo>
                        <a:pt x="84" y="142"/>
                      </a:lnTo>
                      <a:lnTo>
                        <a:pt x="90" y="140"/>
                      </a:lnTo>
                      <a:lnTo>
                        <a:pt x="90" y="144"/>
                      </a:lnTo>
                      <a:lnTo>
                        <a:pt x="92" y="146"/>
                      </a:lnTo>
                      <a:lnTo>
                        <a:pt x="94" y="142"/>
                      </a:lnTo>
                      <a:lnTo>
                        <a:pt x="97" y="136"/>
                      </a:lnTo>
                      <a:lnTo>
                        <a:pt x="103" y="136"/>
                      </a:lnTo>
                      <a:lnTo>
                        <a:pt x="107" y="138"/>
                      </a:lnTo>
                      <a:lnTo>
                        <a:pt x="113" y="140"/>
                      </a:lnTo>
                      <a:lnTo>
                        <a:pt x="115" y="138"/>
                      </a:lnTo>
                      <a:lnTo>
                        <a:pt x="117" y="134"/>
                      </a:lnTo>
                      <a:lnTo>
                        <a:pt x="120" y="128"/>
                      </a:lnTo>
                      <a:lnTo>
                        <a:pt x="124" y="121"/>
                      </a:lnTo>
                      <a:lnTo>
                        <a:pt x="128" y="119"/>
                      </a:lnTo>
                      <a:lnTo>
                        <a:pt x="132" y="117"/>
                      </a:lnTo>
                      <a:lnTo>
                        <a:pt x="132" y="111"/>
                      </a:lnTo>
                      <a:lnTo>
                        <a:pt x="128" y="109"/>
                      </a:lnTo>
                      <a:lnTo>
                        <a:pt x="122" y="103"/>
                      </a:lnTo>
                      <a:lnTo>
                        <a:pt x="122" y="94"/>
                      </a:lnTo>
                      <a:lnTo>
                        <a:pt x="128" y="90"/>
                      </a:lnTo>
                      <a:lnTo>
                        <a:pt x="134" y="88"/>
                      </a:lnTo>
                      <a:lnTo>
                        <a:pt x="138" y="82"/>
                      </a:lnTo>
                      <a:lnTo>
                        <a:pt x="143" y="80"/>
                      </a:lnTo>
                      <a:lnTo>
                        <a:pt x="149" y="78"/>
                      </a:lnTo>
                      <a:lnTo>
                        <a:pt x="151" y="75"/>
                      </a:lnTo>
                      <a:lnTo>
                        <a:pt x="155" y="69"/>
                      </a:lnTo>
                      <a:lnTo>
                        <a:pt x="163" y="67"/>
                      </a:lnTo>
                      <a:lnTo>
                        <a:pt x="166" y="63"/>
                      </a:lnTo>
                      <a:lnTo>
                        <a:pt x="166" y="59"/>
                      </a:lnTo>
                      <a:lnTo>
                        <a:pt x="168" y="53"/>
                      </a:lnTo>
                      <a:lnTo>
                        <a:pt x="168" y="46"/>
                      </a:lnTo>
                      <a:lnTo>
                        <a:pt x="166" y="42"/>
                      </a:lnTo>
                      <a:lnTo>
                        <a:pt x="163" y="38"/>
                      </a:lnTo>
                      <a:lnTo>
                        <a:pt x="157" y="36"/>
                      </a:lnTo>
                      <a:lnTo>
                        <a:pt x="159" y="30"/>
                      </a:lnTo>
                      <a:lnTo>
                        <a:pt x="159" y="29"/>
                      </a:lnTo>
                      <a:lnTo>
                        <a:pt x="157" y="25"/>
                      </a:lnTo>
                      <a:lnTo>
                        <a:pt x="151" y="19"/>
                      </a:lnTo>
                      <a:lnTo>
                        <a:pt x="145" y="17"/>
                      </a:lnTo>
                      <a:lnTo>
                        <a:pt x="142" y="17"/>
                      </a:lnTo>
                      <a:lnTo>
                        <a:pt x="140" y="19"/>
                      </a:lnTo>
                      <a:lnTo>
                        <a:pt x="140" y="17"/>
                      </a:lnTo>
                      <a:lnTo>
                        <a:pt x="138" y="13"/>
                      </a:lnTo>
                      <a:lnTo>
                        <a:pt x="132" y="13"/>
                      </a:lnTo>
                      <a:lnTo>
                        <a:pt x="126" y="15"/>
                      </a:lnTo>
                      <a:lnTo>
                        <a:pt x="126" y="19"/>
                      </a:lnTo>
                      <a:lnTo>
                        <a:pt x="122" y="17"/>
                      </a:lnTo>
                      <a:lnTo>
                        <a:pt x="115" y="13"/>
                      </a:lnTo>
                      <a:lnTo>
                        <a:pt x="113" y="11"/>
                      </a:lnTo>
                      <a:lnTo>
                        <a:pt x="107" y="13"/>
                      </a:lnTo>
                      <a:lnTo>
                        <a:pt x="103" y="13"/>
                      </a:lnTo>
                      <a:lnTo>
                        <a:pt x="99" y="11"/>
                      </a:lnTo>
                      <a:lnTo>
                        <a:pt x="97" y="5"/>
                      </a:lnTo>
                      <a:lnTo>
                        <a:pt x="94" y="7"/>
                      </a:lnTo>
                      <a:lnTo>
                        <a:pt x="86" y="7"/>
                      </a:lnTo>
                      <a:lnTo>
                        <a:pt x="80" y="5"/>
                      </a:lnTo>
                      <a:lnTo>
                        <a:pt x="76" y="4"/>
                      </a:lnTo>
                      <a:lnTo>
                        <a:pt x="78" y="0"/>
                      </a:lnTo>
                      <a:lnTo>
                        <a:pt x="78" y="2"/>
                      </a:lnTo>
                      <a:lnTo>
                        <a:pt x="76" y="5"/>
                      </a:lnTo>
                      <a:lnTo>
                        <a:pt x="78" y="7"/>
                      </a:lnTo>
                      <a:lnTo>
                        <a:pt x="76" y="13"/>
                      </a:lnTo>
                      <a:lnTo>
                        <a:pt x="72" y="15"/>
                      </a:lnTo>
                      <a:lnTo>
                        <a:pt x="71" y="11"/>
                      </a:lnTo>
                      <a:lnTo>
                        <a:pt x="69" y="15"/>
                      </a:lnTo>
                      <a:lnTo>
                        <a:pt x="65" y="17"/>
                      </a:lnTo>
                      <a:lnTo>
                        <a:pt x="65" y="25"/>
                      </a:lnTo>
                      <a:lnTo>
                        <a:pt x="65" y="30"/>
                      </a:lnTo>
                      <a:lnTo>
                        <a:pt x="63" y="36"/>
                      </a:lnTo>
                      <a:lnTo>
                        <a:pt x="59" y="42"/>
                      </a:lnTo>
                      <a:lnTo>
                        <a:pt x="57" y="52"/>
                      </a:lnTo>
                      <a:lnTo>
                        <a:pt x="55" y="61"/>
                      </a:lnTo>
                      <a:lnTo>
                        <a:pt x="48" y="67"/>
                      </a:lnTo>
                      <a:lnTo>
                        <a:pt x="42" y="73"/>
                      </a:lnTo>
                      <a:lnTo>
                        <a:pt x="32" y="78"/>
                      </a:lnTo>
                      <a:lnTo>
                        <a:pt x="23" y="84"/>
                      </a:lnTo>
                      <a:lnTo>
                        <a:pt x="13" y="86"/>
                      </a:lnTo>
                      <a:lnTo>
                        <a:pt x="9" y="88"/>
                      </a:lnTo>
                      <a:lnTo>
                        <a:pt x="5" y="92"/>
                      </a:lnTo>
                      <a:lnTo>
                        <a:pt x="1" y="96"/>
                      </a:lnTo>
                      <a:lnTo>
                        <a:pt x="5" y="100"/>
                      </a:lnTo>
                      <a:lnTo>
                        <a:pt x="7" y="101"/>
                      </a:lnTo>
                      <a:lnTo>
                        <a:pt x="13" y="101"/>
                      </a:lnTo>
                      <a:lnTo>
                        <a:pt x="17" y="105"/>
                      </a:lnTo>
                      <a:lnTo>
                        <a:pt x="15" y="109"/>
                      </a:lnTo>
                      <a:lnTo>
                        <a:pt x="11" y="113"/>
                      </a:lnTo>
                      <a:lnTo>
                        <a:pt x="7" y="121"/>
                      </a:lnTo>
                      <a:lnTo>
                        <a:pt x="5" y="124"/>
                      </a:lnTo>
                      <a:lnTo>
                        <a:pt x="3" y="128"/>
                      </a:lnTo>
                      <a:lnTo>
                        <a:pt x="0" y="134"/>
                      </a:lnTo>
                      <a:lnTo>
                        <a:pt x="0" y="140"/>
                      </a:lnTo>
                      <a:lnTo>
                        <a:pt x="1" y="144"/>
                      </a:lnTo>
                      <a:lnTo>
                        <a:pt x="9" y="142"/>
                      </a:lnTo>
                      <a:lnTo>
                        <a:pt x="11" y="142"/>
                      </a:lnTo>
                      <a:lnTo>
                        <a:pt x="13" y="146"/>
                      </a:lnTo>
                      <a:lnTo>
                        <a:pt x="13" y="151"/>
                      </a:lnTo>
                      <a:lnTo>
                        <a:pt x="11" y="153"/>
                      </a:lnTo>
                      <a:lnTo>
                        <a:pt x="13" y="155"/>
                      </a:lnTo>
                      <a:lnTo>
                        <a:pt x="15" y="157"/>
                      </a:lnTo>
                      <a:lnTo>
                        <a:pt x="17" y="161"/>
                      </a:lnTo>
                      <a:lnTo>
                        <a:pt x="21" y="161"/>
                      </a:lnTo>
                      <a:lnTo>
                        <a:pt x="24" y="161"/>
                      </a:lnTo>
                      <a:lnTo>
                        <a:pt x="32" y="161"/>
                      </a:lnTo>
                      <a:lnTo>
                        <a:pt x="36" y="155"/>
                      </a:lnTo>
                      <a:lnTo>
                        <a:pt x="42" y="146"/>
                      </a:lnTo>
                      <a:lnTo>
                        <a:pt x="46" y="142"/>
                      </a:lnTo>
                      <a:lnTo>
                        <a:pt x="49" y="144"/>
                      </a:lnTo>
                      <a:lnTo>
                        <a:pt x="53" y="148"/>
                      </a:lnTo>
                      <a:lnTo>
                        <a:pt x="57" y="149"/>
                      </a:lnTo>
                      <a:lnTo>
                        <a:pt x="61" y="149"/>
                      </a:lnTo>
                      <a:close/>
                    </a:path>
                  </a:pathLst>
                </a:custGeom>
                <a:solidFill>
                  <a:srgbClr val="ff6600"/>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893" name=""/>
                <p:cNvSpPr/>
                <p:nvPr/>
              </p:nvSpPr>
              <p:spPr>
                <a:xfrm>
                  <a:off x="7197120" y="3540600"/>
                  <a:ext cx="20520" cy="42840"/>
                </a:xfrm>
                <a:custGeom>
                  <a:avLst/>
                  <a:gdLst/>
                  <a:ahLst/>
                  <a:rect l="l" t="t" r="r" b="b"/>
                  <a:pathLst>
                    <a:path w="98" h="163">
                      <a:moveTo>
                        <a:pt x="13" y="157"/>
                      </a:moveTo>
                      <a:lnTo>
                        <a:pt x="15" y="161"/>
                      </a:lnTo>
                      <a:lnTo>
                        <a:pt x="19" y="163"/>
                      </a:lnTo>
                      <a:lnTo>
                        <a:pt x="21" y="159"/>
                      </a:lnTo>
                      <a:lnTo>
                        <a:pt x="25" y="159"/>
                      </a:lnTo>
                      <a:lnTo>
                        <a:pt x="32" y="155"/>
                      </a:lnTo>
                      <a:lnTo>
                        <a:pt x="38" y="153"/>
                      </a:lnTo>
                      <a:lnTo>
                        <a:pt x="44" y="151"/>
                      </a:lnTo>
                      <a:lnTo>
                        <a:pt x="48" y="147"/>
                      </a:lnTo>
                      <a:lnTo>
                        <a:pt x="52" y="145"/>
                      </a:lnTo>
                      <a:lnTo>
                        <a:pt x="57" y="144"/>
                      </a:lnTo>
                      <a:lnTo>
                        <a:pt x="61" y="144"/>
                      </a:lnTo>
                      <a:lnTo>
                        <a:pt x="67" y="142"/>
                      </a:lnTo>
                      <a:lnTo>
                        <a:pt x="67" y="138"/>
                      </a:lnTo>
                      <a:lnTo>
                        <a:pt x="71" y="134"/>
                      </a:lnTo>
                      <a:lnTo>
                        <a:pt x="75" y="128"/>
                      </a:lnTo>
                      <a:lnTo>
                        <a:pt x="79" y="124"/>
                      </a:lnTo>
                      <a:lnTo>
                        <a:pt x="84" y="119"/>
                      </a:lnTo>
                      <a:lnTo>
                        <a:pt x="84" y="115"/>
                      </a:lnTo>
                      <a:lnTo>
                        <a:pt x="80" y="115"/>
                      </a:lnTo>
                      <a:lnTo>
                        <a:pt x="80" y="109"/>
                      </a:lnTo>
                      <a:lnTo>
                        <a:pt x="86" y="105"/>
                      </a:lnTo>
                      <a:lnTo>
                        <a:pt x="90" y="103"/>
                      </a:lnTo>
                      <a:lnTo>
                        <a:pt x="94" y="103"/>
                      </a:lnTo>
                      <a:lnTo>
                        <a:pt x="96" y="97"/>
                      </a:lnTo>
                      <a:lnTo>
                        <a:pt x="98" y="92"/>
                      </a:lnTo>
                      <a:lnTo>
                        <a:pt x="96" y="88"/>
                      </a:lnTo>
                      <a:lnTo>
                        <a:pt x="92" y="86"/>
                      </a:lnTo>
                      <a:lnTo>
                        <a:pt x="90" y="86"/>
                      </a:lnTo>
                      <a:lnTo>
                        <a:pt x="92" y="82"/>
                      </a:lnTo>
                      <a:lnTo>
                        <a:pt x="96" y="76"/>
                      </a:lnTo>
                      <a:lnTo>
                        <a:pt x="96" y="72"/>
                      </a:lnTo>
                      <a:lnTo>
                        <a:pt x="94" y="69"/>
                      </a:lnTo>
                      <a:lnTo>
                        <a:pt x="92" y="61"/>
                      </a:lnTo>
                      <a:lnTo>
                        <a:pt x="86" y="57"/>
                      </a:lnTo>
                      <a:lnTo>
                        <a:pt x="84" y="48"/>
                      </a:lnTo>
                      <a:lnTo>
                        <a:pt x="84" y="40"/>
                      </a:lnTo>
                      <a:lnTo>
                        <a:pt x="86" y="28"/>
                      </a:lnTo>
                      <a:lnTo>
                        <a:pt x="88" y="21"/>
                      </a:lnTo>
                      <a:lnTo>
                        <a:pt x="86" y="13"/>
                      </a:lnTo>
                      <a:lnTo>
                        <a:pt x="86" y="11"/>
                      </a:lnTo>
                      <a:lnTo>
                        <a:pt x="84" y="5"/>
                      </a:lnTo>
                      <a:lnTo>
                        <a:pt x="80" y="3"/>
                      </a:lnTo>
                      <a:lnTo>
                        <a:pt x="77" y="5"/>
                      </a:lnTo>
                      <a:lnTo>
                        <a:pt x="71" y="9"/>
                      </a:lnTo>
                      <a:lnTo>
                        <a:pt x="67" y="11"/>
                      </a:lnTo>
                      <a:lnTo>
                        <a:pt x="65" y="9"/>
                      </a:lnTo>
                      <a:lnTo>
                        <a:pt x="65" y="5"/>
                      </a:lnTo>
                      <a:lnTo>
                        <a:pt x="65" y="1"/>
                      </a:lnTo>
                      <a:lnTo>
                        <a:pt x="63" y="0"/>
                      </a:lnTo>
                      <a:lnTo>
                        <a:pt x="57" y="0"/>
                      </a:lnTo>
                      <a:lnTo>
                        <a:pt x="52" y="1"/>
                      </a:lnTo>
                      <a:lnTo>
                        <a:pt x="46" y="1"/>
                      </a:lnTo>
                      <a:lnTo>
                        <a:pt x="42" y="3"/>
                      </a:lnTo>
                      <a:lnTo>
                        <a:pt x="38" y="3"/>
                      </a:lnTo>
                      <a:lnTo>
                        <a:pt x="32" y="5"/>
                      </a:lnTo>
                      <a:lnTo>
                        <a:pt x="29" y="7"/>
                      </a:lnTo>
                      <a:lnTo>
                        <a:pt x="27" y="5"/>
                      </a:lnTo>
                      <a:lnTo>
                        <a:pt x="25" y="3"/>
                      </a:lnTo>
                      <a:lnTo>
                        <a:pt x="21" y="3"/>
                      </a:lnTo>
                      <a:lnTo>
                        <a:pt x="17" y="3"/>
                      </a:lnTo>
                      <a:lnTo>
                        <a:pt x="15" y="5"/>
                      </a:lnTo>
                      <a:lnTo>
                        <a:pt x="13" y="11"/>
                      </a:lnTo>
                      <a:lnTo>
                        <a:pt x="15" y="13"/>
                      </a:lnTo>
                      <a:lnTo>
                        <a:pt x="17" y="15"/>
                      </a:lnTo>
                      <a:lnTo>
                        <a:pt x="17" y="17"/>
                      </a:lnTo>
                      <a:lnTo>
                        <a:pt x="13" y="21"/>
                      </a:lnTo>
                      <a:lnTo>
                        <a:pt x="13" y="23"/>
                      </a:lnTo>
                      <a:lnTo>
                        <a:pt x="9" y="26"/>
                      </a:lnTo>
                      <a:lnTo>
                        <a:pt x="8" y="28"/>
                      </a:lnTo>
                      <a:lnTo>
                        <a:pt x="6" y="32"/>
                      </a:lnTo>
                      <a:lnTo>
                        <a:pt x="4" y="34"/>
                      </a:lnTo>
                      <a:lnTo>
                        <a:pt x="4" y="38"/>
                      </a:lnTo>
                      <a:lnTo>
                        <a:pt x="4" y="40"/>
                      </a:lnTo>
                      <a:lnTo>
                        <a:pt x="6" y="46"/>
                      </a:lnTo>
                      <a:lnTo>
                        <a:pt x="9" y="51"/>
                      </a:lnTo>
                      <a:lnTo>
                        <a:pt x="9" y="55"/>
                      </a:lnTo>
                      <a:lnTo>
                        <a:pt x="8" y="57"/>
                      </a:lnTo>
                      <a:lnTo>
                        <a:pt x="2" y="61"/>
                      </a:lnTo>
                      <a:lnTo>
                        <a:pt x="0" y="63"/>
                      </a:lnTo>
                      <a:lnTo>
                        <a:pt x="0" y="69"/>
                      </a:lnTo>
                      <a:lnTo>
                        <a:pt x="2" y="90"/>
                      </a:lnTo>
                      <a:lnTo>
                        <a:pt x="4" y="94"/>
                      </a:lnTo>
                      <a:lnTo>
                        <a:pt x="15" y="115"/>
                      </a:lnTo>
                      <a:lnTo>
                        <a:pt x="17" y="119"/>
                      </a:lnTo>
                      <a:lnTo>
                        <a:pt x="19" y="120"/>
                      </a:lnTo>
                      <a:lnTo>
                        <a:pt x="19" y="122"/>
                      </a:lnTo>
                      <a:lnTo>
                        <a:pt x="15" y="126"/>
                      </a:lnTo>
                      <a:lnTo>
                        <a:pt x="15" y="130"/>
                      </a:lnTo>
                      <a:lnTo>
                        <a:pt x="15" y="132"/>
                      </a:lnTo>
                      <a:lnTo>
                        <a:pt x="19" y="138"/>
                      </a:lnTo>
                      <a:lnTo>
                        <a:pt x="19" y="142"/>
                      </a:lnTo>
                      <a:lnTo>
                        <a:pt x="19" y="144"/>
                      </a:lnTo>
                      <a:lnTo>
                        <a:pt x="15" y="151"/>
                      </a:lnTo>
                      <a:lnTo>
                        <a:pt x="13" y="153"/>
                      </a:lnTo>
                      <a:lnTo>
                        <a:pt x="13" y="157"/>
                      </a:lnTo>
                      <a:close/>
                    </a:path>
                  </a:pathLst>
                </a:custGeom>
                <a:solidFill>
                  <a:srgbClr val="ff6600"/>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894" name=""/>
                <p:cNvSpPr/>
                <p:nvPr/>
              </p:nvSpPr>
              <p:spPr>
                <a:xfrm>
                  <a:off x="7152840" y="3616560"/>
                  <a:ext cx="59400" cy="55080"/>
                </a:xfrm>
                <a:custGeom>
                  <a:avLst/>
                  <a:gdLst/>
                  <a:ahLst/>
                  <a:rect l="l" t="t" r="r" b="b"/>
                  <a:pathLst>
                    <a:path w="275" h="216">
                      <a:moveTo>
                        <a:pt x="175" y="88"/>
                      </a:moveTo>
                      <a:lnTo>
                        <a:pt x="181" y="86"/>
                      </a:lnTo>
                      <a:lnTo>
                        <a:pt x="188" y="82"/>
                      </a:lnTo>
                      <a:lnTo>
                        <a:pt x="192" y="78"/>
                      </a:lnTo>
                      <a:lnTo>
                        <a:pt x="198" y="74"/>
                      </a:lnTo>
                      <a:lnTo>
                        <a:pt x="200" y="76"/>
                      </a:lnTo>
                      <a:lnTo>
                        <a:pt x="202" y="80"/>
                      </a:lnTo>
                      <a:lnTo>
                        <a:pt x="202" y="86"/>
                      </a:lnTo>
                      <a:lnTo>
                        <a:pt x="202" y="90"/>
                      </a:lnTo>
                      <a:lnTo>
                        <a:pt x="206" y="90"/>
                      </a:lnTo>
                      <a:lnTo>
                        <a:pt x="210" y="88"/>
                      </a:lnTo>
                      <a:lnTo>
                        <a:pt x="217" y="88"/>
                      </a:lnTo>
                      <a:lnTo>
                        <a:pt x="221" y="90"/>
                      </a:lnTo>
                      <a:lnTo>
                        <a:pt x="225" y="94"/>
                      </a:lnTo>
                      <a:lnTo>
                        <a:pt x="225" y="96"/>
                      </a:lnTo>
                      <a:lnTo>
                        <a:pt x="223" y="99"/>
                      </a:lnTo>
                      <a:lnTo>
                        <a:pt x="225" y="103"/>
                      </a:lnTo>
                      <a:lnTo>
                        <a:pt x="231" y="103"/>
                      </a:lnTo>
                      <a:lnTo>
                        <a:pt x="235" y="101"/>
                      </a:lnTo>
                      <a:lnTo>
                        <a:pt x="238" y="99"/>
                      </a:lnTo>
                      <a:lnTo>
                        <a:pt x="242" y="97"/>
                      </a:lnTo>
                      <a:lnTo>
                        <a:pt x="248" y="94"/>
                      </a:lnTo>
                      <a:lnTo>
                        <a:pt x="250" y="96"/>
                      </a:lnTo>
                      <a:lnTo>
                        <a:pt x="254" y="97"/>
                      </a:lnTo>
                      <a:lnTo>
                        <a:pt x="261" y="97"/>
                      </a:lnTo>
                      <a:lnTo>
                        <a:pt x="271" y="94"/>
                      </a:lnTo>
                      <a:lnTo>
                        <a:pt x="275" y="94"/>
                      </a:lnTo>
                      <a:lnTo>
                        <a:pt x="271" y="90"/>
                      </a:lnTo>
                      <a:lnTo>
                        <a:pt x="267" y="88"/>
                      </a:lnTo>
                      <a:lnTo>
                        <a:pt x="265" y="80"/>
                      </a:lnTo>
                      <a:lnTo>
                        <a:pt x="259" y="78"/>
                      </a:lnTo>
                      <a:lnTo>
                        <a:pt x="256" y="74"/>
                      </a:lnTo>
                      <a:lnTo>
                        <a:pt x="254" y="65"/>
                      </a:lnTo>
                      <a:lnTo>
                        <a:pt x="252" y="57"/>
                      </a:lnTo>
                      <a:lnTo>
                        <a:pt x="248" y="53"/>
                      </a:lnTo>
                      <a:lnTo>
                        <a:pt x="246" y="53"/>
                      </a:lnTo>
                      <a:lnTo>
                        <a:pt x="242" y="49"/>
                      </a:lnTo>
                      <a:lnTo>
                        <a:pt x="238" y="48"/>
                      </a:lnTo>
                      <a:lnTo>
                        <a:pt x="235" y="49"/>
                      </a:lnTo>
                      <a:lnTo>
                        <a:pt x="233" y="48"/>
                      </a:lnTo>
                      <a:lnTo>
                        <a:pt x="231" y="42"/>
                      </a:lnTo>
                      <a:lnTo>
                        <a:pt x="227" y="38"/>
                      </a:lnTo>
                      <a:lnTo>
                        <a:pt x="225" y="32"/>
                      </a:lnTo>
                      <a:lnTo>
                        <a:pt x="221" y="28"/>
                      </a:lnTo>
                      <a:lnTo>
                        <a:pt x="213" y="26"/>
                      </a:lnTo>
                      <a:lnTo>
                        <a:pt x="208" y="25"/>
                      </a:lnTo>
                      <a:lnTo>
                        <a:pt x="204" y="21"/>
                      </a:lnTo>
                      <a:lnTo>
                        <a:pt x="202" y="13"/>
                      </a:lnTo>
                      <a:lnTo>
                        <a:pt x="204" y="9"/>
                      </a:lnTo>
                      <a:lnTo>
                        <a:pt x="204" y="1"/>
                      </a:lnTo>
                      <a:lnTo>
                        <a:pt x="202" y="1"/>
                      </a:lnTo>
                      <a:lnTo>
                        <a:pt x="196" y="1"/>
                      </a:lnTo>
                      <a:lnTo>
                        <a:pt x="190" y="0"/>
                      </a:lnTo>
                      <a:lnTo>
                        <a:pt x="183" y="3"/>
                      </a:lnTo>
                      <a:lnTo>
                        <a:pt x="177" y="11"/>
                      </a:lnTo>
                      <a:lnTo>
                        <a:pt x="171" y="19"/>
                      </a:lnTo>
                      <a:lnTo>
                        <a:pt x="164" y="21"/>
                      </a:lnTo>
                      <a:lnTo>
                        <a:pt x="162" y="21"/>
                      </a:lnTo>
                      <a:lnTo>
                        <a:pt x="162" y="19"/>
                      </a:lnTo>
                      <a:lnTo>
                        <a:pt x="158" y="17"/>
                      </a:lnTo>
                      <a:lnTo>
                        <a:pt x="158" y="15"/>
                      </a:lnTo>
                      <a:lnTo>
                        <a:pt x="154" y="17"/>
                      </a:lnTo>
                      <a:lnTo>
                        <a:pt x="148" y="23"/>
                      </a:lnTo>
                      <a:lnTo>
                        <a:pt x="142" y="30"/>
                      </a:lnTo>
                      <a:lnTo>
                        <a:pt x="139" y="40"/>
                      </a:lnTo>
                      <a:lnTo>
                        <a:pt x="137" y="48"/>
                      </a:lnTo>
                      <a:lnTo>
                        <a:pt x="137" y="53"/>
                      </a:lnTo>
                      <a:lnTo>
                        <a:pt x="135" y="55"/>
                      </a:lnTo>
                      <a:lnTo>
                        <a:pt x="131" y="59"/>
                      </a:lnTo>
                      <a:lnTo>
                        <a:pt x="129" y="63"/>
                      </a:lnTo>
                      <a:lnTo>
                        <a:pt x="127" y="65"/>
                      </a:lnTo>
                      <a:lnTo>
                        <a:pt x="123" y="63"/>
                      </a:lnTo>
                      <a:lnTo>
                        <a:pt x="119" y="59"/>
                      </a:lnTo>
                      <a:lnTo>
                        <a:pt x="116" y="59"/>
                      </a:lnTo>
                      <a:lnTo>
                        <a:pt x="114" y="57"/>
                      </a:lnTo>
                      <a:lnTo>
                        <a:pt x="110" y="59"/>
                      </a:lnTo>
                      <a:lnTo>
                        <a:pt x="108" y="63"/>
                      </a:lnTo>
                      <a:lnTo>
                        <a:pt x="108" y="67"/>
                      </a:lnTo>
                      <a:lnTo>
                        <a:pt x="108" y="73"/>
                      </a:lnTo>
                      <a:lnTo>
                        <a:pt x="106" y="78"/>
                      </a:lnTo>
                      <a:lnTo>
                        <a:pt x="102" y="82"/>
                      </a:lnTo>
                      <a:lnTo>
                        <a:pt x="94" y="84"/>
                      </a:lnTo>
                      <a:lnTo>
                        <a:pt x="89" y="84"/>
                      </a:lnTo>
                      <a:lnTo>
                        <a:pt x="83" y="84"/>
                      </a:lnTo>
                      <a:lnTo>
                        <a:pt x="75" y="88"/>
                      </a:lnTo>
                      <a:lnTo>
                        <a:pt x="70" y="92"/>
                      </a:lnTo>
                      <a:lnTo>
                        <a:pt x="64" y="97"/>
                      </a:lnTo>
                      <a:lnTo>
                        <a:pt x="60" y="101"/>
                      </a:lnTo>
                      <a:lnTo>
                        <a:pt x="60" y="107"/>
                      </a:lnTo>
                      <a:lnTo>
                        <a:pt x="58" y="109"/>
                      </a:lnTo>
                      <a:lnTo>
                        <a:pt x="56" y="113"/>
                      </a:lnTo>
                      <a:lnTo>
                        <a:pt x="54" y="115"/>
                      </a:lnTo>
                      <a:lnTo>
                        <a:pt x="54" y="119"/>
                      </a:lnTo>
                      <a:lnTo>
                        <a:pt x="52" y="122"/>
                      </a:lnTo>
                      <a:lnTo>
                        <a:pt x="54" y="126"/>
                      </a:lnTo>
                      <a:lnTo>
                        <a:pt x="52" y="130"/>
                      </a:lnTo>
                      <a:lnTo>
                        <a:pt x="46" y="134"/>
                      </a:lnTo>
                      <a:lnTo>
                        <a:pt x="41" y="136"/>
                      </a:lnTo>
                      <a:lnTo>
                        <a:pt x="33" y="140"/>
                      </a:lnTo>
                      <a:lnTo>
                        <a:pt x="25" y="144"/>
                      </a:lnTo>
                      <a:lnTo>
                        <a:pt x="20" y="147"/>
                      </a:lnTo>
                      <a:lnTo>
                        <a:pt x="14" y="149"/>
                      </a:lnTo>
                      <a:lnTo>
                        <a:pt x="8" y="153"/>
                      </a:lnTo>
                      <a:lnTo>
                        <a:pt x="6" y="155"/>
                      </a:lnTo>
                      <a:lnTo>
                        <a:pt x="6" y="161"/>
                      </a:lnTo>
                      <a:lnTo>
                        <a:pt x="4" y="165"/>
                      </a:lnTo>
                      <a:lnTo>
                        <a:pt x="4" y="167"/>
                      </a:lnTo>
                      <a:lnTo>
                        <a:pt x="4" y="172"/>
                      </a:lnTo>
                      <a:lnTo>
                        <a:pt x="4" y="178"/>
                      </a:lnTo>
                      <a:lnTo>
                        <a:pt x="6" y="186"/>
                      </a:lnTo>
                      <a:lnTo>
                        <a:pt x="8" y="190"/>
                      </a:lnTo>
                      <a:lnTo>
                        <a:pt x="12" y="195"/>
                      </a:lnTo>
                      <a:lnTo>
                        <a:pt x="10" y="201"/>
                      </a:lnTo>
                      <a:lnTo>
                        <a:pt x="6" y="203"/>
                      </a:lnTo>
                      <a:lnTo>
                        <a:pt x="4" y="207"/>
                      </a:lnTo>
                      <a:lnTo>
                        <a:pt x="0" y="209"/>
                      </a:lnTo>
                      <a:lnTo>
                        <a:pt x="0" y="211"/>
                      </a:lnTo>
                      <a:lnTo>
                        <a:pt x="4" y="215"/>
                      </a:lnTo>
                      <a:lnTo>
                        <a:pt x="8" y="215"/>
                      </a:lnTo>
                      <a:lnTo>
                        <a:pt x="12" y="215"/>
                      </a:lnTo>
                      <a:lnTo>
                        <a:pt x="16" y="216"/>
                      </a:lnTo>
                      <a:lnTo>
                        <a:pt x="22" y="216"/>
                      </a:lnTo>
                      <a:lnTo>
                        <a:pt x="25" y="213"/>
                      </a:lnTo>
                      <a:lnTo>
                        <a:pt x="31" y="213"/>
                      </a:lnTo>
                      <a:lnTo>
                        <a:pt x="35" y="213"/>
                      </a:lnTo>
                      <a:lnTo>
                        <a:pt x="39" y="211"/>
                      </a:lnTo>
                      <a:lnTo>
                        <a:pt x="39" y="205"/>
                      </a:lnTo>
                      <a:lnTo>
                        <a:pt x="39" y="197"/>
                      </a:lnTo>
                      <a:lnTo>
                        <a:pt x="33" y="191"/>
                      </a:lnTo>
                      <a:lnTo>
                        <a:pt x="31" y="188"/>
                      </a:lnTo>
                      <a:lnTo>
                        <a:pt x="33" y="184"/>
                      </a:lnTo>
                      <a:lnTo>
                        <a:pt x="39" y="182"/>
                      </a:lnTo>
                      <a:lnTo>
                        <a:pt x="39" y="180"/>
                      </a:lnTo>
                      <a:lnTo>
                        <a:pt x="46" y="178"/>
                      </a:lnTo>
                      <a:lnTo>
                        <a:pt x="50" y="178"/>
                      </a:lnTo>
                      <a:lnTo>
                        <a:pt x="48" y="184"/>
                      </a:lnTo>
                      <a:lnTo>
                        <a:pt x="48" y="186"/>
                      </a:lnTo>
                      <a:lnTo>
                        <a:pt x="52" y="186"/>
                      </a:lnTo>
                      <a:lnTo>
                        <a:pt x="58" y="186"/>
                      </a:lnTo>
                      <a:lnTo>
                        <a:pt x="62" y="188"/>
                      </a:lnTo>
                      <a:lnTo>
                        <a:pt x="68" y="186"/>
                      </a:lnTo>
                      <a:lnTo>
                        <a:pt x="68" y="184"/>
                      </a:lnTo>
                      <a:lnTo>
                        <a:pt x="64" y="180"/>
                      </a:lnTo>
                      <a:lnTo>
                        <a:pt x="64" y="174"/>
                      </a:lnTo>
                      <a:lnTo>
                        <a:pt x="62" y="172"/>
                      </a:lnTo>
                      <a:lnTo>
                        <a:pt x="58" y="167"/>
                      </a:lnTo>
                      <a:lnTo>
                        <a:pt x="58" y="163"/>
                      </a:lnTo>
                      <a:lnTo>
                        <a:pt x="62" y="165"/>
                      </a:lnTo>
                      <a:lnTo>
                        <a:pt x="70" y="165"/>
                      </a:lnTo>
                      <a:lnTo>
                        <a:pt x="73" y="165"/>
                      </a:lnTo>
                      <a:lnTo>
                        <a:pt x="75" y="170"/>
                      </a:lnTo>
                      <a:lnTo>
                        <a:pt x="79" y="170"/>
                      </a:lnTo>
                      <a:lnTo>
                        <a:pt x="85" y="172"/>
                      </a:lnTo>
                      <a:lnTo>
                        <a:pt x="89" y="178"/>
                      </a:lnTo>
                      <a:lnTo>
                        <a:pt x="91" y="174"/>
                      </a:lnTo>
                      <a:lnTo>
                        <a:pt x="91" y="168"/>
                      </a:lnTo>
                      <a:lnTo>
                        <a:pt x="87" y="165"/>
                      </a:lnTo>
                      <a:lnTo>
                        <a:pt x="91" y="163"/>
                      </a:lnTo>
                      <a:lnTo>
                        <a:pt x="94" y="163"/>
                      </a:lnTo>
                      <a:lnTo>
                        <a:pt x="100" y="163"/>
                      </a:lnTo>
                      <a:lnTo>
                        <a:pt x="100" y="168"/>
                      </a:lnTo>
                      <a:lnTo>
                        <a:pt x="102" y="174"/>
                      </a:lnTo>
                      <a:lnTo>
                        <a:pt x="104" y="174"/>
                      </a:lnTo>
                      <a:lnTo>
                        <a:pt x="108" y="167"/>
                      </a:lnTo>
                      <a:lnTo>
                        <a:pt x="112" y="163"/>
                      </a:lnTo>
                      <a:lnTo>
                        <a:pt x="112" y="155"/>
                      </a:lnTo>
                      <a:lnTo>
                        <a:pt x="114" y="147"/>
                      </a:lnTo>
                      <a:lnTo>
                        <a:pt x="116" y="145"/>
                      </a:lnTo>
                      <a:lnTo>
                        <a:pt x="117" y="145"/>
                      </a:lnTo>
                      <a:lnTo>
                        <a:pt x="123" y="145"/>
                      </a:lnTo>
                      <a:lnTo>
                        <a:pt x="125" y="144"/>
                      </a:lnTo>
                      <a:lnTo>
                        <a:pt x="127" y="144"/>
                      </a:lnTo>
                      <a:lnTo>
                        <a:pt x="133" y="144"/>
                      </a:lnTo>
                      <a:lnTo>
                        <a:pt x="139" y="144"/>
                      </a:lnTo>
                      <a:lnTo>
                        <a:pt x="139" y="144"/>
                      </a:lnTo>
                      <a:lnTo>
                        <a:pt x="133" y="142"/>
                      </a:lnTo>
                      <a:lnTo>
                        <a:pt x="131" y="140"/>
                      </a:lnTo>
                      <a:lnTo>
                        <a:pt x="129" y="136"/>
                      </a:lnTo>
                      <a:lnTo>
                        <a:pt x="125" y="136"/>
                      </a:lnTo>
                      <a:lnTo>
                        <a:pt x="117" y="138"/>
                      </a:lnTo>
                      <a:lnTo>
                        <a:pt x="114" y="138"/>
                      </a:lnTo>
                      <a:lnTo>
                        <a:pt x="112" y="130"/>
                      </a:lnTo>
                      <a:lnTo>
                        <a:pt x="116" y="122"/>
                      </a:lnTo>
                      <a:lnTo>
                        <a:pt x="121" y="122"/>
                      </a:lnTo>
                      <a:lnTo>
                        <a:pt x="125" y="124"/>
                      </a:lnTo>
                      <a:lnTo>
                        <a:pt x="129" y="122"/>
                      </a:lnTo>
                      <a:lnTo>
                        <a:pt x="133" y="119"/>
                      </a:lnTo>
                      <a:lnTo>
                        <a:pt x="139" y="119"/>
                      </a:lnTo>
                      <a:lnTo>
                        <a:pt x="142" y="115"/>
                      </a:lnTo>
                      <a:lnTo>
                        <a:pt x="144" y="113"/>
                      </a:lnTo>
                      <a:lnTo>
                        <a:pt x="146" y="111"/>
                      </a:lnTo>
                      <a:lnTo>
                        <a:pt x="152" y="109"/>
                      </a:lnTo>
                      <a:lnTo>
                        <a:pt x="158" y="109"/>
                      </a:lnTo>
                      <a:lnTo>
                        <a:pt x="162" y="105"/>
                      </a:lnTo>
                      <a:lnTo>
                        <a:pt x="165" y="97"/>
                      </a:lnTo>
                      <a:lnTo>
                        <a:pt x="169" y="97"/>
                      </a:lnTo>
                      <a:lnTo>
                        <a:pt x="171" y="94"/>
                      </a:lnTo>
                      <a:lnTo>
                        <a:pt x="175" y="88"/>
                      </a:lnTo>
                      <a:close/>
                    </a:path>
                  </a:pathLst>
                </a:custGeom>
                <a:solidFill>
                  <a:srgbClr val="ff6600"/>
                </a:solidFill>
                <a:ln w="0">
                  <a:noFill/>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Times New Roman"/>
                  </a:endParaRPr>
                </a:p>
              </p:txBody>
            </p:sp>
            <p:sp>
              <p:nvSpPr>
                <p:cNvPr id="1895" name=""/>
                <p:cNvSpPr/>
                <p:nvPr/>
              </p:nvSpPr>
              <p:spPr>
                <a:xfrm>
                  <a:off x="7125480" y="3620520"/>
                  <a:ext cx="50760" cy="48240"/>
                </a:xfrm>
                <a:custGeom>
                  <a:avLst/>
                  <a:gdLst/>
                  <a:ahLst/>
                  <a:rect l="l" t="t" r="r" b="b"/>
                  <a:pathLst>
                    <a:path w="205" h="157">
                      <a:moveTo>
                        <a:pt x="59" y="156"/>
                      </a:moveTo>
                      <a:lnTo>
                        <a:pt x="53" y="156"/>
                      </a:lnTo>
                      <a:lnTo>
                        <a:pt x="48" y="156"/>
                      </a:lnTo>
                      <a:lnTo>
                        <a:pt x="46" y="154"/>
                      </a:lnTo>
                      <a:lnTo>
                        <a:pt x="46" y="150"/>
                      </a:lnTo>
                      <a:lnTo>
                        <a:pt x="46" y="146"/>
                      </a:lnTo>
                      <a:lnTo>
                        <a:pt x="42" y="144"/>
                      </a:lnTo>
                      <a:lnTo>
                        <a:pt x="38" y="144"/>
                      </a:lnTo>
                      <a:lnTo>
                        <a:pt x="36" y="140"/>
                      </a:lnTo>
                      <a:lnTo>
                        <a:pt x="36" y="129"/>
                      </a:lnTo>
                      <a:lnTo>
                        <a:pt x="32" y="125"/>
                      </a:lnTo>
                      <a:lnTo>
                        <a:pt x="30" y="121"/>
                      </a:lnTo>
                      <a:lnTo>
                        <a:pt x="30" y="115"/>
                      </a:lnTo>
                      <a:lnTo>
                        <a:pt x="30" y="113"/>
                      </a:lnTo>
                      <a:lnTo>
                        <a:pt x="29" y="111"/>
                      </a:lnTo>
                      <a:lnTo>
                        <a:pt x="27" y="106"/>
                      </a:lnTo>
                      <a:lnTo>
                        <a:pt x="27" y="100"/>
                      </a:lnTo>
                      <a:lnTo>
                        <a:pt x="21" y="98"/>
                      </a:lnTo>
                      <a:lnTo>
                        <a:pt x="15" y="96"/>
                      </a:lnTo>
                      <a:lnTo>
                        <a:pt x="9" y="96"/>
                      </a:lnTo>
                      <a:lnTo>
                        <a:pt x="6" y="86"/>
                      </a:lnTo>
                      <a:lnTo>
                        <a:pt x="4" y="79"/>
                      </a:lnTo>
                      <a:lnTo>
                        <a:pt x="6" y="73"/>
                      </a:lnTo>
                      <a:lnTo>
                        <a:pt x="7" y="69"/>
                      </a:lnTo>
                      <a:lnTo>
                        <a:pt x="11" y="67"/>
                      </a:lnTo>
                      <a:lnTo>
                        <a:pt x="15" y="60"/>
                      </a:lnTo>
                      <a:lnTo>
                        <a:pt x="17" y="54"/>
                      </a:lnTo>
                      <a:lnTo>
                        <a:pt x="19" y="50"/>
                      </a:lnTo>
                      <a:lnTo>
                        <a:pt x="15" y="48"/>
                      </a:lnTo>
                      <a:lnTo>
                        <a:pt x="11" y="48"/>
                      </a:lnTo>
                      <a:lnTo>
                        <a:pt x="4" y="48"/>
                      </a:lnTo>
                      <a:lnTo>
                        <a:pt x="0" y="44"/>
                      </a:lnTo>
                      <a:lnTo>
                        <a:pt x="2" y="37"/>
                      </a:lnTo>
                      <a:lnTo>
                        <a:pt x="4" y="33"/>
                      </a:lnTo>
                      <a:lnTo>
                        <a:pt x="6" y="29"/>
                      </a:lnTo>
                      <a:lnTo>
                        <a:pt x="7" y="29"/>
                      </a:lnTo>
                      <a:lnTo>
                        <a:pt x="13" y="31"/>
                      </a:lnTo>
                      <a:lnTo>
                        <a:pt x="15" y="31"/>
                      </a:lnTo>
                      <a:lnTo>
                        <a:pt x="19" y="27"/>
                      </a:lnTo>
                      <a:lnTo>
                        <a:pt x="25" y="29"/>
                      </a:lnTo>
                      <a:lnTo>
                        <a:pt x="27" y="27"/>
                      </a:lnTo>
                      <a:lnTo>
                        <a:pt x="29" y="23"/>
                      </a:lnTo>
                      <a:lnTo>
                        <a:pt x="30" y="21"/>
                      </a:lnTo>
                      <a:lnTo>
                        <a:pt x="34" y="23"/>
                      </a:lnTo>
                      <a:lnTo>
                        <a:pt x="36" y="25"/>
                      </a:lnTo>
                      <a:lnTo>
                        <a:pt x="38" y="25"/>
                      </a:lnTo>
                      <a:lnTo>
                        <a:pt x="40" y="23"/>
                      </a:lnTo>
                      <a:lnTo>
                        <a:pt x="42" y="19"/>
                      </a:lnTo>
                      <a:lnTo>
                        <a:pt x="46" y="21"/>
                      </a:lnTo>
                      <a:lnTo>
                        <a:pt x="50" y="25"/>
                      </a:lnTo>
                      <a:lnTo>
                        <a:pt x="53" y="25"/>
                      </a:lnTo>
                      <a:lnTo>
                        <a:pt x="53" y="23"/>
                      </a:lnTo>
                      <a:lnTo>
                        <a:pt x="52" y="19"/>
                      </a:lnTo>
                      <a:lnTo>
                        <a:pt x="53" y="15"/>
                      </a:lnTo>
                      <a:lnTo>
                        <a:pt x="55" y="14"/>
                      </a:lnTo>
                      <a:lnTo>
                        <a:pt x="59" y="14"/>
                      </a:lnTo>
                      <a:lnTo>
                        <a:pt x="61" y="15"/>
                      </a:lnTo>
                      <a:lnTo>
                        <a:pt x="63" y="14"/>
                      </a:lnTo>
                      <a:lnTo>
                        <a:pt x="61" y="12"/>
                      </a:lnTo>
                      <a:lnTo>
                        <a:pt x="65" y="10"/>
                      </a:lnTo>
                      <a:lnTo>
                        <a:pt x="69" y="10"/>
                      </a:lnTo>
                      <a:lnTo>
                        <a:pt x="71" y="14"/>
                      </a:lnTo>
                      <a:lnTo>
                        <a:pt x="73" y="10"/>
                      </a:lnTo>
                      <a:lnTo>
                        <a:pt x="75" y="6"/>
                      </a:lnTo>
                      <a:lnTo>
                        <a:pt x="84" y="2"/>
                      </a:lnTo>
                      <a:lnTo>
                        <a:pt x="84" y="2"/>
                      </a:lnTo>
                      <a:lnTo>
                        <a:pt x="88" y="0"/>
                      </a:lnTo>
                      <a:lnTo>
                        <a:pt x="92" y="0"/>
                      </a:lnTo>
                      <a:lnTo>
                        <a:pt x="98" y="4"/>
                      </a:lnTo>
                      <a:lnTo>
                        <a:pt x="100" y="6"/>
                      </a:lnTo>
                      <a:lnTo>
                        <a:pt x="101" y="10"/>
                      </a:lnTo>
                      <a:lnTo>
                        <a:pt x="107" y="12"/>
                      </a:lnTo>
                      <a:lnTo>
                        <a:pt x="109" y="12"/>
                      </a:lnTo>
                      <a:lnTo>
                        <a:pt x="115" y="12"/>
                      </a:lnTo>
                      <a:lnTo>
                        <a:pt x="121" y="10"/>
                      </a:lnTo>
                      <a:lnTo>
                        <a:pt x="124" y="14"/>
                      </a:lnTo>
                      <a:lnTo>
                        <a:pt x="121" y="21"/>
                      </a:lnTo>
                      <a:lnTo>
                        <a:pt x="121" y="25"/>
                      </a:lnTo>
                      <a:lnTo>
                        <a:pt x="126" y="25"/>
                      </a:lnTo>
                      <a:lnTo>
                        <a:pt x="132" y="23"/>
                      </a:lnTo>
                      <a:lnTo>
                        <a:pt x="134" y="25"/>
                      </a:lnTo>
                      <a:lnTo>
                        <a:pt x="136" y="29"/>
                      </a:lnTo>
                      <a:lnTo>
                        <a:pt x="142" y="27"/>
                      </a:lnTo>
                      <a:lnTo>
                        <a:pt x="146" y="25"/>
                      </a:lnTo>
                      <a:lnTo>
                        <a:pt x="153" y="23"/>
                      </a:lnTo>
                      <a:lnTo>
                        <a:pt x="157" y="23"/>
                      </a:lnTo>
                      <a:lnTo>
                        <a:pt x="157" y="29"/>
                      </a:lnTo>
                      <a:lnTo>
                        <a:pt x="161" y="31"/>
                      </a:lnTo>
                      <a:lnTo>
                        <a:pt x="165" y="27"/>
                      </a:lnTo>
                      <a:lnTo>
                        <a:pt x="167" y="23"/>
                      </a:lnTo>
                      <a:lnTo>
                        <a:pt x="169" y="27"/>
                      </a:lnTo>
                      <a:lnTo>
                        <a:pt x="172" y="31"/>
                      </a:lnTo>
                      <a:lnTo>
                        <a:pt x="176" y="33"/>
                      </a:lnTo>
                      <a:lnTo>
                        <a:pt x="176" y="29"/>
                      </a:lnTo>
                      <a:lnTo>
                        <a:pt x="178" y="27"/>
                      </a:lnTo>
                      <a:lnTo>
                        <a:pt x="180" y="25"/>
                      </a:lnTo>
                      <a:lnTo>
                        <a:pt x="184" y="15"/>
                      </a:lnTo>
                      <a:lnTo>
                        <a:pt x="190" y="12"/>
                      </a:lnTo>
                      <a:lnTo>
                        <a:pt x="194" y="10"/>
                      </a:lnTo>
                      <a:lnTo>
                        <a:pt x="201" y="8"/>
                      </a:lnTo>
                      <a:lnTo>
                        <a:pt x="205" y="10"/>
                      </a:lnTo>
                      <a:lnTo>
                        <a:pt x="205" y="14"/>
                      </a:lnTo>
                      <a:lnTo>
                        <a:pt x="199" y="19"/>
                      </a:lnTo>
                      <a:lnTo>
                        <a:pt x="194" y="27"/>
                      </a:lnTo>
                      <a:lnTo>
                        <a:pt x="192" y="35"/>
                      </a:lnTo>
                      <a:lnTo>
                        <a:pt x="192" y="38"/>
                      </a:lnTo>
                      <a:lnTo>
                        <a:pt x="186" y="44"/>
                      </a:lnTo>
                      <a:lnTo>
                        <a:pt x="186" y="52"/>
                      </a:lnTo>
                      <a:lnTo>
                        <a:pt x="186" y="60"/>
                      </a:lnTo>
                      <a:lnTo>
                        <a:pt x="186" y="63"/>
                      </a:lnTo>
                      <a:lnTo>
                        <a:pt x="186" y="67"/>
                      </a:lnTo>
                      <a:lnTo>
                        <a:pt x="190" y="65"/>
                      </a:lnTo>
                      <a:lnTo>
                        <a:pt x="194" y="63"/>
                      </a:lnTo>
                      <a:lnTo>
                        <a:pt x="197" y="63"/>
                      </a:lnTo>
                      <a:lnTo>
                        <a:pt x="201" y="65"/>
                      </a:lnTo>
                      <a:lnTo>
                        <a:pt x="205" y="67"/>
                      </a:lnTo>
                      <a:lnTo>
                        <a:pt x="203" y="71"/>
                      </a:lnTo>
                      <a:lnTo>
                        <a:pt x="201" y="75"/>
                      </a:lnTo>
                      <a:lnTo>
                        <a:pt x="201" y="79"/>
                      </a:lnTo>
                      <a:lnTo>
                        <a:pt x="199" y="83"/>
                      </a:lnTo>
                      <a:lnTo>
                        <a:pt x="201" y="86"/>
                      </a:lnTo>
                      <a:lnTo>
                        <a:pt x="197" y="90"/>
                      </a:lnTo>
                      <a:lnTo>
                        <a:pt x="194" y="92"/>
                      </a:lnTo>
                      <a:lnTo>
                        <a:pt x="188" y="96"/>
                      </a:lnTo>
                      <a:lnTo>
                        <a:pt x="180" y="100"/>
                      </a:lnTo>
                      <a:lnTo>
                        <a:pt x="172" y="102"/>
                      </a:lnTo>
                      <a:lnTo>
                        <a:pt x="167" y="108"/>
                      </a:lnTo>
                      <a:lnTo>
                        <a:pt x="161" y="109"/>
                      </a:lnTo>
                      <a:lnTo>
                        <a:pt x="155" y="111"/>
                      </a:lnTo>
                      <a:lnTo>
                        <a:pt x="153" y="115"/>
                      </a:lnTo>
                      <a:lnTo>
                        <a:pt x="146" y="115"/>
                      </a:lnTo>
                      <a:lnTo>
                        <a:pt x="142" y="119"/>
                      </a:lnTo>
                      <a:lnTo>
                        <a:pt x="138" y="121"/>
                      </a:lnTo>
                      <a:lnTo>
                        <a:pt x="136" y="125"/>
                      </a:lnTo>
                      <a:lnTo>
                        <a:pt x="130" y="131"/>
                      </a:lnTo>
                      <a:lnTo>
                        <a:pt x="126" y="136"/>
                      </a:lnTo>
                      <a:lnTo>
                        <a:pt x="123" y="140"/>
                      </a:lnTo>
                      <a:lnTo>
                        <a:pt x="119" y="146"/>
                      </a:lnTo>
                      <a:lnTo>
                        <a:pt x="121" y="148"/>
                      </a:lnTo>
                      <a:lnTo>
                        <a:pt x="119" y="152"/>
                      </a:lnTo>
                      <a:lnTo>
                        <a:pt x="113" y="148"/>
                      </a:lnTo>
                      <a:lnTo>
                        <a:pt x="111" y="144"/>
                      </a:lnTo>
                      <a:lnTo>
                        <a:pt x="107" y="146"/>
                      </a:lnTo>
                      <a:lnTo>
                        <a:pt x="103" y="150"/>
                      </a:lnTo>
                      <a:lnTo>
                        <a:pt x="100" y="154"/>
                      </a:lnTo>
                      <a:lnTo>
                        <a:pt x="92" y="157"/>
                      </a:lnTo>
                      <a:lnTo>
                        <a:pt x="84" y="156"/>
                      </a:lnTo>
                      <a:lnTo>
                        <a:pt x="80" y="157"/>
                      </a:lnTo>
                      <a:lnTo>
                        <a:pt x="77" y="157"/>
                      </a:lnTo>
                      <a:lnTo>
                        <a:pt x="80" y="154"/>
                      </a:lnTo>
                      <a:lnTo>
                        <a:pt x="78" y="150"/>
                      </a:lnTo>
                      <a:lnTo>
                        <a:pt x="75" y="150"/>
                      </a:lnTo>
                      <a:lnTo>
                        <a:pt x="67" y="152"/>
                      </a:lnTo>
                      <a:lnTo>
                        <a:pt x="65" y="156"/>
                      </a:lnTo>
                      <a:lnTo>
                        <a:pt x="59" y="156"/>
                      </a:lnTo>
                      <a:close/>
                    </a:path>
                  </a:pathLst>
                </a:custGeom>
                <a:solidFill>
                  <a:srgbClr val="ff6600"/>
                </a:solidFill>
                <a:ln w="0">
                  <a:noFill/>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1896" name=""/>
                <p:cNvSpPr/>
                <p:nvPr/>
              </p:nvSpPr>
              <p:spPr>
                <a:xfrm>
                  <a:off x="7149960" y="3583440"/>
                  <a:ext cx="24480" cy="28800"/>
                </a:xfrm>
                <a:custGeom>
                  <a:avLst/>
                  <a:gdLst/>
                  <a:ahLst/>
                  <a:rect l="l" t="t" r="r" b="b"/>
                  <a:pathLst>
                    <a:path w="111" h="117">
                      <a:moveTo>
                        <a:pt x="23" y="36"/>
                      </a:moveTo>
                      <a:lnTo>
                        <a:pt x="17" y="40"/>
                      </a:lnTo>
                      <a:lnTo>
                        <a:pt x="6" y="42"/>
                      </a:lnTo>
                      <a:lnTo>
                        <a:pt x="0" y="38"/>
                      </a:lnTo>
                      <a:lnTo>
                        <a:pt x="0" y="48"/>
                      </a:lnTo>
                      <a:lnTo>
                        <a:pt x="0" y="51"/>
                      </a:lnTo>
                      <a:lnTo>
                        <a:pt x="13" y="55"/>
                      </a:lnTo>
                      <a:lnTo>
                        <a:pt x="19" y="57"/>
                      </a:lnTo>
                      <a:lnTo>
                        <a:pt x="34" y="59"/>
                      </a:lnTo>
                      <a:lnTo>
                        <a:pt x="38" y="61"/>
                      </a:lnTo>
                      <a:lnTo>
                        <a:pt x="38" y="69"/>
                      </a:lnTo>
                      <a:lnTo>
                        <a:pt x="40" y="75"/>
                      </a:lnTo>
                      <a:lnTo>
                        <a:pt x="44" y="76"/>
                      </a:lnTo>
                      <a:lnTo>
                        <a:pt x="50" y="76"/>
                      </a:lnTo>
                      <a:lnTo>
                        <a:pt x="57" y="78"/>
                      </a:lnTo>
                      <a:lnTo>
                        <a:pt x="61" y="76"/>
                      </a:lnTo>
                      <a:lnTo>
                        <a:pt x="61" y="80"/>
                      </a:lnTo>
                      <a:lnTo>
                        <a:pt x="59" y="86"/>
                      </a:lnTo>
                      <a:lnTo>
                        <a:pt x="59" y="92"/>
                      </a:lnTo>
                      <a:lnTo>
                        <a:pt x="59" y="94"/>
                      </a:lnTo>
                      <a:lnTo>
                        <a:pt x="63" y="94"/>
                      </a:lnTo>
                      <a:lnTo>
                        <a:pt x="67" y="94"/>
                      </a:lnTo>
                      <a:lnTo>
                        <a:pt x="71" y="96"/>
                      </a:lnTo>
                      <a:lnTo>
                        <a:pt x="73" y="99"/>
                      </a:lnTo>
                      <a:lnTo>
                        <a:pt x="77" y="107"/>
                      </a:lnTo>
                      <a:lnTo>
                        <a:pt x="78" y="113"/>
                      </a:lnTo>
                      <a:lnTo>
                        <a:pt x="82" y="117"/>
                      </a:lnTo>
                      <a:lnTo>
                        <a:pt x="86" y="115"/>
                      </a:lnTo>
                      <a:lnTo>
                        <a:pt x="92" y="113"/>
                      </a:lnTo>
                      <a:lnTo>
                        <a:pt x="100" y="111"/>
                      </a:lnTo>
                      <a:lnTo>
                        <a:pt x="103" y="107"/>
                      </a:lnTo>
                      <a:lnTo>
                        <a:pt x="105" y="103"/>
                      </a:lnTo>
                      <a:lnTo>
                        <a:pt x="107" y="99"/>
                      </a:lnTo>
                      <a:lnTo>
                        <a:pt x="109" y="94"/>
                      </a:lnTo>
                      <a:lnTo>
                        <a:pt x="111" y="90"/>
                      </a:lnTo>
                      <a:lnTo>
                        <a:pt x="111" y="88"/>
                      </a:lnTo>
                      <a:lnTo>
                        <a:pt x="109" y="82"/>
                      </a:lnTo>
                      <a:lnTo>
                        <a:pt x="107" y="76"/>
                      </a:lnTo>
                      <a:lnTo>
                        <a:pt x="105" y="73"/>
                      </a:lnTo>
                      <a:lnTo>
                        <a:pt x="103" y="71"/>
                      </a:lnTo>
                      <a:lnTo>
                        <a:pt x="102" y="67"/>
                      </a:lnTo>
                      <a:lnTo>
                        <a:pt x="100" y="67"/>
                      </a:lnTo>
                      <a:lnTo>
                        <a:pt x="103" y="65"/>
                      </a:lnTo>
                      <a:lnTo>
                        <a:pt x="107" y="61"/>
                      </a:lnTo>
                      <a:lnTo>
                        <a:pt x="107" y="55"/>
                      </a:lnTo>
                      <a:lnTo>
                        <a:pt x="107" y="53"/>
                      </a:lnTo>
                      <a:lnTo>
                        <a:pt x="105" y="50"/>
                      </a:lnTo>
                      <a:lnTo>
                        <a:pt x="107" y="46"/>
                      </a:lnTo>
                      <a:lnTo>
                        <a:pt x="109" y="44"/>
                      </a:lnTo>
                      <a:lnTo>
                        <a:pt x="111" y="40"/>
                      </a:lnTo>
                      <a:lnTo>
                        <a:pt x="111" y="38"/>
                      </a:lnTo>
                      <a:lnTo>
                        <a:pt x="105" y="36"/>
                      </a:lnTo>
                      <a:lnTo>
                        <a:pt x="102" y="30"/>
                      </a:lnTo>
                      <a:lnTo>
                        <a:pt x="102" y="28"/>
                      </a:lnTo>
                      <a:lnTo>
                        <a:pt x="100" y="27"/>
                      </a:lnTo>
                      <a:lnTo>
                        <a:pt x="96" y="25"/>
                      </a:lnTo>
                      <a:lnTo>
                        <a:pt x="94" y="25"/>
                      </a:lnTo>
                      <a:lnTo>
                        <a:pt x="94" y="21"/>
                      </a:lnTo>
                      <a:lnTo>
                        <a:pt x="98" y="17"/>
                      </a:lnTo>
                      <a:lnTo>
                        <a:pt x="94" y="13"/>
                      </a:lnTo>
                      <a:lnTo>
                        <a:pt x="92" y="13"/>
                      </a:lnTo>
                      <a:lnTo>
                        <a:pt x="86" y="13"/>
                      </a:lnTo>
                      <a:lnTo>
                        <a:pt x="80" y="13"/>
                      </a:lnTo>
                      <a:lnTo>
                        <a:pt x="78" y="7"/>
                      </a:lnTo>
                      <a:lnTo>
                        <a:pt x="75" y="2"/>
                      </a:lnTo>
                      <a:lnTo>
                        <a:pt x="73" y="0"/>
                      </a:lnTo>
                      <a:lnTo>
                        <a:pt x="71" y="2"/>
                      </a:lnTo>
                      <a:lnTo>
                        <a:pt x="63" y="13"/>
                      </a:lnTo>
                      <a:lnTo>
                        <a:pt x="63" y="17"/>
                      </a:lnTo>
                      <a:lnTo>
                        <a:pt x="52" y="21"/>
                      </a:lnTo>
                      <a:lnTo>
                        <a:pt x="34" y="27"/>
                      </a:lnTo>
                      <a:lnTo>
                        <a:pt x="29" y="32"/>
                      </a:lnTo>
                      <a:lnTo>
                        <a:pt x="23" y="36"/>
                      </a:lnTo>
                      <a:close/>
                    </a:path>
                  </a:pathLst>
                </a:custGeom>
                <a:solidFill>
                  <a:srgbClr val="ff6600"/>
                </a:solidFill>
                <a:ln w="0">
                  <a:noFill/>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1897" name=""/>
                <p:cNvSpPr/>
                <p:nvPr/>
              </p:nvSpPr>
              <p:spPr>
                <a:xfrm>
                  <a:off x="7139160" y="3595680"/>
                  <a:ext cx="48240" cy="59040"/>
                </a:xfrm>
                <a:custGeom>
                  <a:avLst/>
                  <a:gdLst/>
                  <a:ahLst/>
                  <a:rect l="l" t="t" r="r" b="b"/>
                  <a:pathLst>
                    <a:path w="177" h="171">
                      <a:moveTo>
                        <a:pt x="125" y="171"/>
                      </a:moveTo>
                      <a:lnTo>
                        <a:pt x="121" y="169"/>
                      </a:lnTo>
                      <a:lnTo>
                        <a:pt x="117" y="167"/>
                      </a:lnTo>
                      <a:lnTo>
                        <a:pt x="114" y="167"/>
                      </a:lnTo>
                      <a:lnTo>
                        <a:pt x="110" y="169"/>
                      </a:lnTo>
                      <a:lnTo>
                        <a:pt x="106" y="171"/>
                      </a:lnTo>
                      <a:lnTo>
                        <a:pt x="106" y="167"/>
                      </a:lnTo>
                      <a:lnTo>
                        <a:pt x="106" y="164"/>
                      </a:lnTo>
                      <a:lnTo>
                        <a:pt x="106" y="156"/>
                      </a:lnTo>
                      <a:lnTo>
                        <a:pt x="106" y="148"/>
                      </a:lnTo>
                      <a:lnTo>
                        <a:pt x="112" y="142"/>
                      </a:lnTo>
                      <a:lnTo>
                        <a:pt x="112" y="139"/>
                      </a:lnTo>
                      <a:lnTo>
                        <a:pt x="114" y="131"/>
                      </a:lnTo>
                      <a:lnTo>
                        <a:pt x="119" y="123"/>
                      </a:lnTo>
                      <a:lnTo>
                        <a:pt x="125" y="118"/>
                      </a:lnTo>
                      <a:lnTo>
                        <a:pt x="125" y="114"/>
                      </a:lnTo>
                      <a:lnTo>
                        <a:pt x="121" y="112"/>
                      </a:lnTo>
                      <a:lnTo>
                        <a:pt x="114" y="114"/>
                      </a:lnTo>
                      <a:lnTo>
                        <a:pt x="110" y="116"/>
                      </a:lnTo>
                      <a:lnTo>
                        <a:pt x="104" y="119"/>
                      </a:lnTo>
                      <a:lnTo>
                        <a:pt x="100" y="129"/>
                      </a:lnTo>
                      <a:lnTo>
                        <a:pt x="98" y="131"/>
                      </a:lnTo>
                      <a:lnTo>
                        <a:pt x="96" y="133"/>
                      </a:lnTo>
                      <a:lnTo>
                        <a:pt x="96" y="137"/>
                      </a:lnTo>
                      <a:lnTo>
                        <a:pt x="92" y="135"/>
                      </a:lnTo>
                      <a:lnTo>
                        <a:pt x="89" y="131"/>
                      </a:lnTo>
                      <a:lnTo>
                        <a:pt x="87" y="127"/>
                      </a:lnTo>
                      <a:lnTo>
                        <a:pt x="85" y="131"/>
                      </a:lnTo>
                      <a:lnTo>
                        <a:pt x="81" y="135"/>
                      </a:lnTo>
                      <a:lnTo>
                        <a:pt x="77" y="133"/>
                      </a:lnTo>
                      <a:lnTo>
                        <a:pt x="77" y="127"/>
                      </a:lnTo>
                      <a:lnTo>
                        <a:pt x="73" y="127"/>
                      </a:lnTo>
                      <a:lnTo>
                        <a:pt x="66" y="129"/>
                      </a:lnTo>
                      <a:lnTo>
                        <a:pt x="62" y="131"/>
                      </a:lnTo>
                      <a:lnTo>
                        <a:pt x="56" y="133"/>
                      </a:lnTo>
                      <a:lnTo>
                        <a:pt x="54" y="129"/>
                      </a:lnTo>
                      <a:lnTo>
                        <a:pt x="52" y="127"/>
                      </a:lnTo>
                      <a:lnTo>
                        <a:pt x="46" y="129"/>
                      </a:lnTo>
                      <a:lnTo>
                        <a:pt x="41" y="129"/>
                      </a:lnTo>
                      <a:lnTo>
                        <a:pt x="41" y="125"/>
                      </a:lnTo>
                      <a:lnTo>
                        <a:pt x="44" y="118"/>
                      </a:lnTo>
                      <a:lnTo>
                        <a:pt x="41" y="114"/>
                      </a:lnTo>
                      <a:lnTo>
                        <a:pt x="35" y="116"/>
                      </a:lnTo>
                      <a:lnTo>
                        <a:pt x="29" y="116"/>
                      </a:lnTo>
                      <a:lnTo>
                        <a:pt x="27" y="116"/>
                      </a:lnTo>
                      <a:lnTo>
                        <a:pt x="21" y="114"/>
                      </a:lnTo>
                      <a:lnTo>
                        <a:pt x="20" y="110"/>
                      </a:lnTo>
                      <a:lnTo>
                        <a:pt x="18" y="108"/>
                      </a:lnTo>
                      <a:lnTo>
                        <a:pt x="18" y="104"/>
                      </a:lnTo>
                      <a:lnTo>
                        <a:pt x="20" y="96"/>
                      </a:lnTo>
                      <a:lnTo>
                        <a:pt x="16" y="94"/>
                      </a:lnTo>
                      <a:lnTo>
                        <a:pt x="10" y="93"/>
                      </a:lnTo>
                      <a:lnTo>
                        <a:pt x="4" y="89"/>
                      </a:lnTo>
                      <a:lnTo>
                        <a:pt x="0" y="85"/>
                      </a:lnTo>
                      <a:lnTo>
                        <a:pt x="8" y="79"/>
                      </a:lnTo>
                      <a:lnTo>
                        <a:pt x="16" y="70"/>
                      </a:lnTo>
                      <a:lnTo>
                        <a:pt x="23" y="62"/>
                      </a:lnTo>
                      <a:lnTo>
                        <a:pt x="33" y="50"/>
                      </a:lnTo>
                      <a:lnTo>
                        <a:pt x="43" y="35"/>
                      </a:lnTo>
                      <a:lnTo>
                        <a:pt x="64" y="8"/>
                      </a:lnTo>
                      <a:lnTo>
                        <a:pt x="68" y="0"/>
                      </a:lnTo>
                      <a:lnTo>
                        <a:pt x="73" y="4"/>
                      </a:lnTo>
                      <a:lnTo>
                        <a:pt x="73" y="10"/>
                      </a:lnTo>
                      <a:lnTo>
                        <a:pt x="75" y="18"/>
                      </a:lnTo>
                      <a:lnTo>
                        <a:pt x="79" y="18"/>
                      </a:lnTo>
                      <a:lnTo>
                        <a:pt x="85" y="18"/>
                      </a:lnTo>
                      <a:lnTo>
                        <a:pt x="92" y="20"/>
                      </a:lnTo>
                      <a:lnTo>
                        <a:pt x="96" y="20"/>
                      </a:lnTo>
                      <a:lnTo>
                        <a:pt x="96" y="23"/>
                      </a:lnTo>
                      <a:lnTo>
                        <a:pt x="92" y="29"/>
                      </a:lnTo>
                      <a:lnTo>
                        <a:pt x="92" y="33"/>
                      </a:lnTo>
                      <a:lnTo>
                        <a:pt x="94" y="35"/>
                      </a:lnTo>
                      <a:lnTo>
                        <a:pt x="98" y="35"/>
                      </a:lnTo>
                      <a:lnTo>
                        <a:pt x="102" y="37"/>
                      </a:lnTo>
                      <a:lnTo>
                        <a:pt x="106" y="39"/>
                      </a:lnTo>
                      <a:lnTo>
                        <a:pt x="108" y="43"/>
                      </a:lnTo>
                      <a:lnTo>
                        <a:pt x="112" y="48"/>
                      </a:lnTo>
                      <a:lnTo>
                        <a:pt x="114" y="56"/>
                      </a:lnTo>
                      <a:lnTo>
                        <a:pt x="117" y="58"/>
                      </a:lnTo>
                      <a:lnTo>
                        <a:pt x="121" y="58"/>
                      </a:lnTo>
                      <a:lnTo>
                        <a:pt x="127" y="54"/>
                      </a:lnTo>
                      <a:lnTo>
                        <a:pt x="135" y="52"/>
                      </a:lnTo>
                      <a:lnTo>
                        <a:pt x="137" y="56"/>
                      </a:lnTo>
                      <a:lnTo>
                        <a:pt x="139" y="62"/>
                      </a:lnTo>
                      <a:lnTo>
                        <a:pt x="140" y="68"/>
                      </a:lnTo>
                      <a:lnTo>
                        <a:pt x="146" y="75"/>
                      </a:lnTo>
                      <a:lnTo>
                        <a:pt x="152" y="83"/>
                      </a:lnTo>
                      <a:lnTo>
                        <a:pt x="158" y="85"/>
                      </a:lnTo>
                      <a:lnTo>
                        <a:pt x="158" y="87"/>
                      </a:lnTo>
                      <a:lnTo>
                        <a:pt x="158" y="93"/>
                      </a:lnTo>
                      <a:lnTo>
                        <a:pt x="154" y="100"/>
                      </a:lnTo>
                      <a:lnTo>
                        <a:pt x="154" y="104"/>
                      </a:lnTo>
                      <a:lnTo>
                        <a:pt x="154" y="106"/>
                      </a:lnTo>
                      <a:lnTo>
                        <a:pt x="152" y="112"/>
                      </a:lnTo>
                      <a:lnTo>
                        <a:pt x="148" y="118"/>
                      </a:lnTo>
                      <a:lnTo>
                        <a:pt x="148" y="125"/>
                      </a:lnTo>
                      <a:lnTo>
                        <a:pt x="152" y="129"/>
                      </a:lnTo>
                      <a:lnTo>
                        <a:pt x="154" y="129"/>
                      </a:lnTo>
                      <a:lnTo>
                        <a:pt x="158" y="127"/>
                      </a:lnTo>
                      <a:lnTo>
                        <a:pt x="160" y="125"/>
                      </a:lnTo>
                      <a:lnTo>
                        <a:pt x="163" y="125"/>
                      </a:lnTo>
                      <a:lnTo>
                        <a:pt x="167" y="123"/>
                      </a:lnTo>
                      <a:lnTo>
                        <a:pt x="173" y="121"/>
                      </a:lnTo>
                      <a:lnTo>
                        <a:pt x="177" y="121"/>
                      </a:lnTo>
                      <a:lnTo>
                        <a:pt x="175" y="127"/>
                      </a:lnTo>
                      <a:lnTo>
                        <a:pt x="175" y="129"/>
                      </a:lnTo>
                      <a:lnTo>
                        <a:pt x="175" y="137"/>
                      </a:lnTo>
                      <a:lnTo>
                        <a:pt x="173" y="142"/>
                      </a:lnTo>
                      <a:lnTo>
                        <a:pt x="169" y="144"/>
                      </a:lnTo>
                      <a:lnTo>
                        <a:pt x="162" y="146"/>
                      </a:lnTo>
                      <a:lnTo>
                        <a:pt x="156" y="146"/>
                      </a:lnTo>
                      <a:lnTo>
                        <a:pt x="150" y="148"/>
                      </a:lnTo>
                      <a:lnTo>
                        <a:pt x="142" y="150"/>
                      </a:lnTo>
                      <a:lnTo>
                        <a:pt x="137" y="154"/>
                      </a:lnTo>
                      <a:lnTo>
                        <a:pt x="131" y="160"/>
                      </a:lnTo>
                      <a:lnTo>
                        <a:pt x="127" y="164"/>
                      </a:lnTo>
                      <a:lnTo>
                        <a:pt x="127" y="169"/>
                      </a:lnTo>
                      <a:lnTo>
                        <a:pt x="125" y="171"/>
                      </a:lnTo>
                      <a:close/>
                    </a:path>
                  </a:pathLst>
                </a:custGeom>
                <a:solidFill>
                  <a:srgbClr val="ff6600"/>
                </a:solidFill>
                <a:ln w="0">
                  <a:noFill/>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Times New Roman"/>
                  </a:endParaRPr>
                </a:p>
              </p:txBody>
            </p:sp>
            <p:sp>
              <p:nvSpPr>
                <p:cNvPr id="1898" name=""/>
                <p:cNvSpPr/>
                <p:nvPr/>
              </p:nvSpPr>
              <p:spPr>
                <a:xfrm>
                  <a:off x="7170840" y="3554640"/>
                  <a:ext cx="59400" cy="75600"/>
                </a:xfrm>
                <a:custGeom>
                  <a:avLst/>
                  <a:gdLst/>
                  <a:ahLst/>
                  <a:rect l="l" t="t" r="r" b="b"/>
                  <a:pathLst>
                    <a:path w="274" h="296">
                      <a:moveTo>
                        <a:pt x="274" y="65"/>
                      </a:moveTo>
                      <a:lnTo>
                        <a:pt x="270" y="69"/>
                      </a:lnTo>
                      <a:lnTo>
                        <a:pt x="265" y="75"/>
                      </a:lnTo>
                      <a:lnTo>
                        <a:pt x="261" y="77"/>
                      </a:lnTo>
                      <a:lnTo>
                        <a:pt x="257" y="79"/>
                      </a:lnTo>
                      <a:lnTo>
                        <a:pt x="253" y="77"/>
                      </a:lnTo>
                      <a:lnTo>
                        <a:pt x="251" y="75"/>
                      </a:lnTo>
                      <a:lnTo>
                        <a:pt x="245" y="81"/>
                      </a:lnTo>
                      <a:lnTo>
                        <a:pt x="242" y="87"/>
                      </a:lnTo>
                      <a:lnTo>
                        <a:pt x="238" y="85"/>
                      </a:lnTo>
                      <a:lnTo>
                        <a:pt x="234" y="85"/>
                      </a:lnTo>
                      <a:lnTo>
                        <a:pt x="232" y="81"/>
                      </a:lnTo>
                      <a:lnTo>
                        <a:pt x="226" y="87"/>
                      </a:lnTo>
                      <a:lnTo>
                        <a:pt x="217" y="92"/>
                      </a:lnTo>
                      <a:lnTo>
                        <a:pt x="213" y="100"/>
                      </a:lnTo>
                      <a:lnTo>
                        <a:pt x="209" y="106"/>
                      </a:lnTo>
                      <a:lnTo>
                        <a:pt x="205" y="110"/>
                      </a:lnTo>
                      <a:lnTo>
                        <a:pt x="199" y="110"/>
                      </a:lnTo>
                      <a:lnTo>
                        <a:pt x="194" y="110"/>
                      </a:lnTo>
                      <a:lnTo>
                        <a:pt x="190" y="113"/>
                      </a:lnTo>
                      <a:lnTo>
                        <a:pt x="186" y="119"/>
                      </a:lnTo>
                      <a:lnTo>
                        <a:pt x="184" y="121"/>
                      </a:lnTo>
                      <a:lnTo>
                        <a:pt x="186" y="125"/>
                      </a:lnTo>
                      <a:lnTo>
                        <a:pt x="186" y="131"/>
                      </a:lnTo>
                      <a:lnTo>
                        <a:pt x="186" y="135"/>
                      </a:lnTo>
                      <a:lnTo>
                        <a:pt x="186" y="140"/>
                      </a:lnTo>
                      <a:lnTo>
                        <a:pt x="182" y="148"/>
                      </a:lnTo>
                      <a:lnTo>
                        <a:pt x="180" y="150"/>
                      </a:lnTo>
                      <a:lnTo>
                        <a:pt x="180" y="156"/>
                      </a:lnTo>
                      <a:lnTo>
                        <a:pt x="176" y="167"/>
                      </a:lnTo>
                      <a:lnTo>
                        <a:pt x="178" y="173"/>
                      </a:lnTo>
                      <a:lnTo>
                        <a:pt x="178" y="181"/>
                      </a:lnTo>
                      <a:lnTo>
                        <a:pt x="178" y="186"/>
                      </a:lnTo>
                      <a:lnTo>
                        <a:pt x="176" y="192"/>
                      </a:lnTo>
                      <a:lnTo>
                        <a:pt x="174" y="194"/>
                      </a:lnTo>
                      <a:lnTo>
                        <a:pt x="174" y="196"/>
                      </a:lnTo>
                      <a:lnTo>
                        <a:pt x="173" y="198"/>
                      </a:lnTo>
                      <a:lnTo>
                        <a:pt x="171" y="204"/>
                      </a:lnTo>
                      <a:lnTo>
                        <a:pt x="171" y="209"/>
                      </a:lnTo>
                      <a:lnTo>
                        <a:pt x="161" y="213"/>
                      </a:lnTo>
                      <a:lnTo>
                        <a:pt x="159" y="215"/>
                      </a:lnTo>
                      <a:lnTo>
                        <a:pt x="157" y="213"/>
                      </a:lnTo>
                      <a:lnTo>
                        <a:pt x="153" y="215"/>
                      </a:lnTo>
                      <a:lnTo>
                        <a:pt x="153" y="219"/>
                      </a:lnTo>
                      <a:lnTo>
                        <a:pt x="149" y="219"/>
                      </a:lnTo>
                      <a:lnTo>
                        <a:pt x="146" y="223"/>
                      </a:lnTo>
                      <a:lnTo>
                        <a:pt x="146" y="227"/>
                      </a:lnTo>
                      <a:lnTo>
                        <a:pt x="142" y="230"/>
                      </a:lnTo>
                      <a:lnTo>
                        <a:pt x="140" y="230"/>
                      </a:lnTo>
                      <a:lnTo>
                        <a:pt x="134" y="230"/>
                      </a:lnTo>
                      <a:lnTo>
                        <a:pt x="128" y="229"/>
                      </a:lnTo>
                      <a:lnTo>
                        <a:pt x="121" y="232"/>
                      </a:lnTo>
                      <a:lnTo>
                        <a:pt x="115" y="240"/>
                      </a:lnTo>
                      <a:lnTo>
                        <a:pt x="109" y="248"/>
                      </a:lnTo>
                      <a:lnTo>
                        <a:pt x="102" y="250"/>
                      </a:lnTo>
                      <a:lnTo>
                        <a:pt x="100" y="250"/>
                      </a:lnTo>
                      <a:lnTo>
                        <a:pt x="100" y="248"/>
                      </a:lnTo>
                      <a:lnTo>
                        <a:pt x="96" y="246"/>
                      </a:lnTo>
                      <a:lnTo>
                        <a:pt x="96" y="244"/>
                      </a:lnTo>
                      <a:lnTo>
                        <a:pt x="92" y="246"/>
                      </a:lnTo>
                      <a:lnTo>
                        <a:pt x="86" y="252"/>
                      </a:lnTo>
                      <a:lnTo>
                        <a:pt x="80" y="259"/>
                      </a:lnTo>
                      <a:lnTo>
                        <a:pt x="77" y="269"/>
                      </a:lnTo>
                      <a:lnTo>
                        <a:pt x="75" y="277"/>
                      </a:lnTo>
                      <a:lnTo>
                        <a:pt x="75" y="282"/>
                      </a:lnTo>
                      <a:lnTo>
                        <a:pt x="73" y="284"/>
                      </a:lnTo>
                      <a:lnTo>
                        <a:pt x="69" y="288"/>
                      </a:lnTo>
                      <a:lnTo>
                        <a:pt x="67" y="292"/>
                      </a:lnTo>
                      <a:lnTo>
                        <a:pt x="65" y="294"/>
                      </a:lnTo>
                      <a:lnTo>
                        <a:pt x="61" y="292"/>
                      </a:lnTo>
                      <a:lnTo>
                        <a:pt x="57" y="288"/>
                      </a:lnTo>
                      <a:lnTo>
                        <a:pt x="54" y="288"/>
                      </a:lnTo>
                      <a:lnTo>
                        <a:pt x="52" y="286"/>
                      </a:lnTo>
                      <a:lnTo>
                        <a:pt x="48" y="288"/>
                      </a:lnTo>
                      <a:lnTo>
                        <a:pt x="44" y="288"/>
                      </a:lnTo>
                      <a:lnTo>
                        <a:pt x="38" y="288"/>
                      </a:lnTo>
                      <a:lnTo>
                        <a:pt x="36" y="290"/>
                      </a:lnTo>
                      <a:lnTo>
                        <a:pt x="31" y="290"/>
                      </a:lnTo>
                      <a:lnTo>
                        <a:pt x="29" y="292"/>
                      </a:lnTo>
                      <a:lnTo>
                        <a:pt x="25" y="294"/>
                      </a:lnTo>
                      <a:lnTo>
                        <a:pt x="23" y="296"/>
                      </a:lnTo>
                      <a:lnTo>
                        <a:pt x="19" y="292"/>
                      </a:lnTo>
                      <a:lnTo>
                        <a:pt x="19" y="284"/>
                      </a:lnTo>
                      <a:lnTo>
                        <a:pt x="23" y="278"/>
                      </a:lnTo>
                      <a:lnTo>
                        <a:pt x="25" y="273"/>
                      </a:lnTo>
                      <a:lnTo>
                        <a:pt x="25" y="269"/>
                      </a:lnTo>
                      <a:lnTo>
                        <a:pt x="25" y="265"/>
                      </a:lnTo>
                      <a:lnTo>
                        <a:pt x="29" y="257"/>
                      </a:lnTo>
                      <a:lnTo>
                        <a:pt x="29" y="252"/>
                      </a:lnTo>
                      <a:lnTo>
                        <a:pt x="29" y="252"/>
                      </a:lnTo>
                      <a:lnTo>
                        <a:pt x="23" y="250"/>
                      </a:lnTo>
                      <a:lnTo>
                        <a:pt x="17" y="242"/>
                      </a:lnTo>
                      <a:lnTo>
                        <a:pt x="11" y="232"/>
                      </a:lnTo>
                      <a:lnTo>
                        <a:pt x="11" y="229"/>
                      </a:lnTo>
                      <a:lnTo>
                        <a:pt x="8" y="223"/>
                      </a:lnTo>
                      <a:lnTo>
                        <a:pt x="6" y="219"/>
                      </a:lnTo>
                      <a:lnTo>
                        <a:pt x="9" y="215"/>
                      </a:lnTo>
                      <a:lnTo>
                        <a:pt x="11" y="211"/>
                      </a:lnTo>
                      <a:lnTo>
                        <a:pt x="13" y="207"/>
                      </a:lnTo>
                      <a:lnTo>
                        <a:pt x="15" y="202"/>
                      </a:lnTo>
                      <a:lnTo>
                        <a:pt x="17" y="198"/>
                      </a:lnTo>
                      <a:lnTo>
                        <a:pt x="17" y="196"/>
                      </a:lnTo>
                      <a:lnTo>
                        <a:pt x="15" y="190"/>
                      </a:lnTo>
                      <a:lnTo>
                        <a:pt x="13" y="184"/>
                      </a:lnTo>
                      <a:lnTo>
                        <a:pt x="11" y="181"/>
                      </a:lnTo>
                      <a:lnTo>
                        <a:pt x="9" y="179"/>
                      </a:lnTo>
                      <a:lnTo>
                        <a:pt x="8" y="175"/>
                      </a:lnTo>
                      <a:lnTo>
                        <a:pt x="6" y="175"/>
                      </a:lnTo>
                      <a:lnTo>
                        <a:pt x="9" y="173"/>
                      </a:lnTo>
                      <a:lnTo>
                        <a:pt x="13" y="169"/>
                      </a:lnTo>
                      <a:lnTo>
                        <a:pt x="13" y="163"/>
                      </a:lnTo>
                      <a:lnTo>
                        <a:pt x="13" y="161"/>
                      </a:lnTo>
                      <a:lnTo>
                        <a:pt x="11" y="158"/>
                      </a:lnTo>
                      <a:lnTo>
                        <a:pt x="13" y="154"/>
                      </a:lnTo>
                      <a:lnTo>
                        <a:pt x="15" y="152"/>
                      </a:lnTo>
                      <a:lnTo>
                        <a:pt x="17" y="148"/>
                      </a:lnTo>
                      <a:lnTo>
                        <a:pt x="17" y="146"/>
                      </a:lnTo>
                      <a:lnTo>
                        <a:pt x="11" y="144"/>
                      </a:lnTo>
                      <a:lnTo>
                        <a:pt x="8" y="138"/>
                      </a:lnTo>
                      <a:lnTo>
                        <a:pt x="8" y="136"/>
                      </a:lnTo>
                      <a:lnTo>
                        <a:pt x="6" y="135"/>
                      </a:lnTo>
                      <a:lnTo>
                        <a:pt x="2" y="133"/>
                      </a:lnTo>
                      <a:lnTo>
                        <a:pt x="0" y="133"/>
                      </a:lnTo>
                      <a:lnTo>
                        <a:pt x="0" y="129"/>
                      </a:lnTo>
                      <a:lnTo>
                        <a:pt x="4" y="125"/>
                      </a:lnTo>
                      <a:lnTo>
                        <a:pt x="8" y="123"/>
                      </a:lnTo>
                      <a:lnTo>
                        <a:pt x="11" y="121"/>
                      </a:lnTo>
                      <a:lnTo>
                        <a:pt x="15" y="119"/>
                      </a:lnTo>
                      <a:lnTo>
                        <a:pt x="17" y="123"/>
                      </a:lnTo>
                      <a:lnTo>
                        <a:pt x="21" y="123"/>
                      </a:lnTo>
                      <a:lnTo>
                        <a:pt x="27" y="119"/>
                      </a:lnTo>
                      <a:lnTo>
                        <a:pt x="34" y="112"/>
                      </a:lnTo>
                      <a:lnTo>
                        <a:pt x="38" y="106"/>
                      </a:lnTo>
                      <a:lnTo>
                        <a:pt x="42" y="98"/>
                      </a:lnTo>
                      <a:lnTo>
                        <a:pt x="48" y="96"/>
                      </a:lnTo>
                      <a:lnTo>
                        <a:pt x="52" y="92"/>
                      </a:lnTo>
                      <a:lnTo>
                        <a:pt x="55" y="85"/>
                      </a:lnTo>
                      <a:lnTo>
                        <a:pt x="55" y="81"/>
                      </a:lnTo>
                      <a:lnTo>
                        <a:pt x="59" y="77"/>
                      </a:lnTo>
                      <a:lnTo>
                        <a:pt x="63" y="77"/>
                      </a:lnTo>
                      <a:lnTo>
                        <a:pt x="63" y="75"/>
                      </a:lnTo>
                      <a:lnTo>
                        <a:pt x="67" y="73"/>
                      </a:lnTo>
                      <a:lnTo>
                        <a:pt x="67" y="67"/>
                      </a:lnTo>
                      <a:lnTo>
                        <a:pt x="71" y="67"/>
                      </a:lnTo>
                      <a:lnTo>
                        <a:pt x="75" y="71"/>
                      </a:lnTo>
                      <a:lnTo>
                        <a:pt x="78" y="71"/>
                      </a:lnTo>
                      <a:lnTo>
                        <a:pt x="86" y="69"/>
                      </a:lnTo>
                      <a:lnTo>
                        <a:pt x="94" y="67"/>
                      </a:lnTo>
                      <a:lnTo>
                        <a:pt x="96" y="69"/>
                      </a:lnTo>
                      <a:lnTo>
                        <a:pt x="100" y="67"/>
                      </a:lnTo>
                      <a:lnTo>
                        <a:pt x="103" y="67"/>
                      </a:lnTo>
                      <a:lnTo>
                        <a:pt x="109" y="69"/>
                      </a:lnTo>
                      <a:lnTo>
                        <a:pt x="111" y="65"/>
                      </a:lnTo>
                      <a:lnTo>
                        <a:pt x="115" y="64"/>
                      </a:lnTo>
                      <a:lnTo>
                        <a:pt x="117" y="65"/>
                      </a:lnTo>
                      <a:lnTo>
                        <a:pt x="121" y="62"/>
                      </a:lnTo>
                      <a:lnTo>
                        <a:pt x="123" y="58"/>
                      </a:lnTo>
                      <a:lnTo>
                        <a:pt x="125" y="58"/>
                      </a:lnTo>
                      <a:lnTo>
                        <a:pt x="126" y="56"/>
                      </a:lnTo>
                      <a:lnTo>
                        <a:pt x="130" y="54"/>
                      </a:lnTo>
                      <a:lnTo>
                        <a:pt x="132" y="58"/>
                      </a:lnTo>
                      <a:lnTo>
                        <a:pt x="136" y="60"/>
                      </a:lnTo>
                      <a:lnTo>
                        <a:pt x="138" y="56"/>
                      </a:lnTo>
                      <a:lnTo>
                        <a:pt x="142" y="56"/>
                      </a:lnTo>
                      <a:lnTo>
                        <a:pt x="149" y="52"/>
                      </a:lnTo>
                      <a:lnTo>
                        <a:pt x="155" y="50"/>
                      </a:lnTo>
                      <a:lnTo>
                        <a:pt x="161" y="48"/>
                      </a:lnTo>
                      <a:lnTo>
                        <a:pt x="165" y="44"/>
                      </a:lnTo>
                      <a:lnTo>
                        <a:pt x="169" y="42"/>
                      </a:lnTo>
                      <a:lnTo>
                        <a:pt x="174" y="41"/>
                      </a:lnTo>
                      <a:lnTo>
                        <a:pt x="178" y="41"/>
                      </a:lnTo>
                      <a:lnTo>
                        <a:pt x="184" y="39"/>
                      </a:lnTo>
                      <a:lnTo>
                        <a:pt x="184" y="35"/>
                      </a:lnTo>
                      <a:lnTo>
                        <a:pt x="188" y="31"/>
                      </a:lnTo>
                      <a:lnTo>
                        <a:pt x="192" y="25"/>
                      </a:lnTo>
                      <a:lnTo>
                        <a:pt x="196" y="21"/>
                      </a:lnTo>
                      <a:lnTo>
                        <a:pt x="201" y="16"/>
                      </a:lnTo>
                      <a:lnTo>
                        <a:pt x="201" y="12"/>
                      </a:lnTo>
                      <a:lnTo>
                        <a:pt x="197" y="12"/>
                      </a:lnTo>
                      <a:lnTo>
                        <a:pt x="197" y="6"/>
                      </a:lnTo>
                      <a:lnTo>
                        <a:pt x="203" y="2"/>
                      </a:lnTo>
                      <a:lnTo>
                        <a:pt x="207" y="0"/>
                      </a:lnTo>
                      <a:lnTo>
                        <a:pt x="211" y="0"/>
                      </a:lnTo>
                      <a:lnTo>
                        <a:pt x="213" y="2"/>
                      </a:lnTo>
                      <a:lnTo>
                        <a:pt x="219" y="4"/>
                      </a:lnTo>
                      <a:lnTo>
                        <a:pt x="224" y="4"/>
                      </a:lnTo>
                      <a:lnTo>
                        <a:pt x="228" y="8"/>
                      </a:lnTo>
                      <a:lnTo>
                        <a:pt x="234" y="8"/>
                      </a:lnTo>
                      <a:lnTo>
                        <a:pt x="234" y="12"/>
                      </a:lnTo>
                      <a:lnTo>
                        <a:pt x="230" y="17"/>
                      </a:lnTo>
                      <a:lnTo>
                        <a:pt x="228" y="25"/>
                      </a:lnTo>
                      <a:lnTo>
                        <a:pt x="232" y="27"/>
                      </a:lnTo>
                      <a:lnTo>
                        <a:pt x="232" y="29"/>
                      </a:lnTo>
                      <a:lnTo>
                        <a:pt x="230" y="31"/>
                      </a:lnTo>
                      <a:lnTo>
                        <a:pt x="226" y="35"/>
                      </a:lnTo>
                      <a:lnTo>
                        <a:pt x="228" y="37"/>
                      </a:lnTo>
                      <a:lnTo>
                        <a:pt x="232" y="39"/>
                      </a:lnTo>
                      <a:lnTo>
                        <a:pt x="234" y="37"/>
                      </a:lnTo>
                      <a:lnTo>
                        <a:pt x="236" y="41"/>
                      </a:lnTo>
                      <a:lnTo>
                        <a:pt x="234" y="46"/>
                      </a:lnTo>
                      <a:lnTo>
                        <a:pt x="230" y="50"/>
                      </a:lnTo>
                      <a:lnTo>
                        <a:pt x="234" y="52"/>
                      </a:lnTo>
                      <a:lnTo>
                        <a:pt x="238" y="52"/>
                      </a:lnTo>
                      <a:lnTo>
                        <a:pt x="240" y="54"/>
                      </a:lnTo>
                      <a:lnTo>
                        <a:pt x="240" y="58"/>
                      </a:lnTo>
                      <a:lnTo>
                        <a:pt x="244" y="62"/>
                      </a:lnTo>
                      <a:lnTo>
                        <a:pt x="249" y="60"/>
                      </a:lnTo>
                      <a:lnTo>
                        <a:pt x="255" y="58"/>
                      </a:lnTo>
                      <a:lnTo>
                        <a:pt x="263" y="56"/>
                      </a:lnTo>
                      <a:lnTo>
                        <a:pt x="263" y="58"/>
                      </a:lnTo>
                      <a:lnTo>
                        <a:pt x="263" y="60"/>
                      </a:lnTo>
                      <a:lnTo>
                        <a:pt x="267" y="60"/>
                      </a:lnTo>
                      <a:lnTo>
                        <a:pt x="272" y="58"/>
                      </a:lnTo>
                      <a:lnTo>
                        <a:pt x="274" y="60"/>
                      </a:lnTo>
                      <a:lnTo>
                        <a:pt x="274" y="62"/>
                      </a:lnTo>
                      <a:lnTo>
                        <a:pt x="274" y="65"/>
                      </a:lnTo>
                      <a:close/>
                    </a:path>
                  </a:pathLst>
                </a:custGeom>
                <a:solidFill>
                  <a:srgbClr val="ff6600"/>
                </a:solidFill>
                <a:ln w="0">
                  <a:noFill/>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Times New Roman"/>
                  </a:endParaRPr>
                </a:p>
              </p:txBody>
            </p:sp>
            <p:sp>
              <p:nvSpPr>
                <p:cNvPr id="1899" name=""/>
                <p:cNvSpPr/>
                <p:nvPr/>
              </p:nvSpPr>
              <p:spPr>
                <a:xfrm>
                  <a:off x="7120800" y="3602880"/>
                  <a:ext cx="66240" cy="60480"/>
                </a:xfrm>
                <a:custGeom>
                  <a:avLst/>
                  <a:gdLst/>
                  <a:ahLst/>
                  <a:rect l="l" t="t" r="r" b="b"/>
                  <a:pathLst>
                    <a:path w="305" h="237">
                      <a:moveTo>
                        <a:pt x="267" y="24"/>
                      </a:moveTo>
                      <a:cubicBezTo>
                        <a:pt x="264" y="12"/>
                        <a:pt x="261" y="8"/>
                        <a:pt x="249" y="6"/>
                      </a:cubicBezTo>
                      <a:cubicBezTo>
                        <a:pt x="236" y="0"/>
                        <a:pt x="210" y="1"/>
                        <a:pt x="194" y="0"/>
                      </a:cubicBezTo>
                      <a:cubicBezTo>
                        <a:pt x="178" y="2"/>
                        <a:pt x="179" y="26"/>
                        <a:pt x="177" y="40"/>
                      </a:cubicBezTo>
                      <a:cubicBezTo>
                        <a:pt x="175" y="68"/>
                        <a:pt x="161" y="59"/>
                        <a:pt x="138" y="67"/>
                      </a:cubicBezTo>
                      <a:cubicBezTo>
                        <a:pt x="133" y="76"/>
                        <a:pt x="118" y="75"/>
                        <a:pt x="108" y="76"/>
                      </a:cubicBezTo>
                      <a:cubicBezTo>
                        <a:pt x="98" y="81"/>
                        <a:pt x="89" y="83"/>
                        <a:pt x="77" y="85"/>
                      </a:cubicBezTo>
                      <a:cubicBezTo>
                        <a:pt x="61" y="93"/>
                        <a:pt x="60" y="100"/>
                        <a:pt x="47" y="114"/>
                      </a:cubicBezTo>
                      <a:cubicBezTo>
                        <a:pt x="39" y="122"/>
                        <a:pt x="24" y="124"/>
                        <a:pt x="15" y="130"/>
                      </a:cubicBezTo>
                      <a:cubicBezTo>
                        <a:pt x="9" y="158"/>
                        <a:pt x="0" y="221"/>
                        <a:pt x="26" y="237"/>
                      </a:cubicBezTo>
                      <a:cubicBezTo>
                        <a:pt x="54" y="228"/>
                        <a:pt x="97" y="230"/>
                        <a:pt x="125" y="229"/>
                      </a:cubicBezTo>
                      <a:cubicBezTo>
                        <a:pt x="127" y="228"/>
                        <a:pt x="129" y="227"/>
                        <a:pt x="131" y="226"/>
                      </a:cubicBezTo>
                      <a:cubicBezTo>
                        <a:pt x="134" y="225"/>
                        <a:pt x="137" y="226"/>
                        <a:pt x="140" y="225"/>
                      </a:cubicBezTo>
                      <a:cubicBezTo>
                        <a:pt x="145" y="223"/>
                        <a:pt x="148" y="218"/>
                        <a:pt x="152" y="216"/>
                      </a:cubicBezTo>
                      <a:cubicBezTo>
                        <a:pt x="155" y="214"/>
                        <a:pt x="158" y="214"/>
                        <a:pt x="161" y="213"/>
                      </a:cubicBezTo>
                      <a:cubicBezTo>
                        <a:pt x="163" y="208"/>
                        <a:pt x="163" y="202"/>
                        <a:pt x="167" y="198"/>
                      </a:cubicBezTo>
                      <a:cubicBezTo>
                        <a:pt x="175" y="191"/>
                        <a:pt x="203" y="189"/>
                        <a:pt x="212" y="187"/>
                      </a:cubicBezTo>
                      <a:cubicBezTo>
                        <a:pt x="215" y="182"/>
                        <a:pt x="217" y="178"/>
                        <a:pt x="222" y="175"/>
                      </a:cubicBezTo>
                      <a:cubicBezTo>
                        <a:pt x="229" y="160"/>
                        <a:pt x="246" y="155"/>
                        <a:pt x="261" y="150"/>
                      </a:cubicBezTo>
                      <a:cubicBezTo>
                        <a:pt x="268" y="143"/>
                        <a:pt x="269" y="136"/>
                        <a:pt x="275" y="129"/>
                      </a:cubicBezTo>
                      <a:cubicBezTo>
                        <a:pt x="278" y="114"/>
                        <a:pt x="282" y="103"/>
                        <a:pt x="291" y="91"/>
                      </a:cubicBezTo>
                      <a:cubicBezTo>
                        <a:pt x="295" y="72"/>
                        <a:pt x="305" y="52"/>
                        <a:pt x="285" y="39"/>
                      </a:cubicBezTo>
                      <a:cubicBezTo>
                        <a:pt x="280" y="30"/>
                        <a:pt x="276" y="29"/>
                        <a:pt x="267" y="24"/>
                      </a:cubicBezTo>
                      <a:close/>
                    </a:path>
                  </a:pathLst>
                </a:custGeom>
                <a:solidFill>
                  <a:srgbClr val="ff6600"/>
                </a:solidFill>
                <a:ln w="0">
                  <a:noFill/>
                </a:ln>
              </p:spPr>
              <p:style>
                <a:lnRef idx="0"/>
                <a:fillRef idx="0"/>
                <a:effectRef idx="0"/>
                <a:fontRef idx="minor"/>
              </p:style>
              <p:txBody>
                <a:bodyPr tIns="14760" bIns="14760" anchor="t">
                  <a:noAutofit/>
                </a:bodyPr>
                <a:p>
                  <a:endParaRPr b="0" lang="en-US" sz="2400" strike="noStrike" u="none">
                    <a:solidFill>
                      <a:srgbClr val="000000"/>
                    </a:solidFill>
                    <a:effectLst/>
                    <a:uFillTx/>
                    <a:latin typeface="Times New Roman"/>
                  </a:endParaRPr>
                </a:p>
              </p:txBody>
            </p:sp>
            <p:sp>
              <p:nvSpPr>
                <p:cNvPr id="1900" name=""/>
                <p:cNvSpPr/>
                <p:nvPr/>
              </p:nvSpPr>
              <p:spPr>
                <a:xfrm>
                  <a:off x="6601320" y="3612600"/>
                  <a:ext cx="30240" cy="42480"/>
                </a:xfrm>
                <a:custGeom>
                  <a:avLst/>
                  <a:gdLst/>
                  <a:ahLst/>
                  <a:rect l="l" t="t" r="r" b="b"/>
                  <a:pathLst>
                    <a:path w="127" h="152">
                      <a:moveTo>
                        <a:pt x="4" y="10"/>
                      </a:moveTo>
                      <a:lnTo>
                        <a:pt x="4" y="17"/>
                      </a:lnTo>
                      <a:lnTo>
                        <a:pt x="4" y="27"/>
                      </a:lnTo>
                      <a:lnTo>
                        <a:pt x="6" y="35"/>
                      </a:lnTo>
                      <a:lnTo>
                        <a:pt x="6" y="38"/>
                      </a:lnTo>
                      <a:lnTo>
                        <a:pt x="4" y="46"/>
                      </a:lnTo>
                      <a:lnTo>
                        <a:pt x="0" y="48"/>
                      </a:lnTo>
                      <a:lnTo>
                        <a:pt x="4" y="52"/>
                      </a:lnTo>
                      <a:lnTo>
                        <a:pt x="12" y="54"/>
                      </a:lnTo>
                      <a:lnTo>
                        <a:pt x="15" y="58"/>
                      </a:lnTo>
                      <a:lnTo>
                        <a:pt x="17" y="61"/>
                      </a:lnTo>
                      <a:lnTo>
                        <a:pt x="15" y="71"/>
                      </a:lnTo>
                      <a:lnTo>
                        <a:pt x="15" y="79"/>
                      </a:lnTo>
                      <a:lnTo>
                        <a:pt x="21" y="86"/>
                      </a:lnTo>
                      <a:lnTo>
                        <a:pt x="25" y="92"/>
                      </a:lnTo>
                      <a:lnTo>
                        <a:pt x="29" y="96"/>
                      </a:lnTo>
                      <a:lnTo>
                        <a:pt x="27" y="100"/>
                      </a:lnTo>
                      <a:lnTo>
                        <a:pt x="21" y="102"/>
                      </a:lnTo>
                      <a:lnTo>
                        <a:pt x="19" y="108"/>
                      </a:lnTo>
                      <a:lnTo>
                        <a:pt x="19" y="115"/>
                      </a:lnTo>
                      <a:lnTo>
                        <a:pt x="23" y="121"/>
                      </a:lnTo>
                      <a:lnTo>
                        <a:pt x="27" y="123"/>
                      </a:lnTo>
                      <a:lnTo>
                        <a:pt x="27" y="125"/>
                      </a:lnTo>
                      <a:lnTo>
                        <a:pt x="33" y="129"/>
                      </a:lnTo>
                      <a:lnTo>
                        <a:pt x="37" y="131"/>
                      </a:lnTo>
                      <a:lnTo>
                        <a:pt x="40" y="134"/>
                      </a:lnTo>
                      <a:lnTo>
                        <a:pt x="44" y="134"/>
                      </a:lnTo>
                      <a:lnTo>
                        <a:pt x="52" y="138"/>
                      </a:lnTo>
                      <a:lnTo>
                        <a:pt x="69" y="144"/>
                      </a:lnTo>
                      <a:lnTo>
                        <a:pt x="75" y="150"/>
                      </a:lnTo>
                      <a:lnTo>
                        <a:pt x="83" y="152"/>
                      </a:lnTo>
                      <a:lnTo>
                        <a:pt x="88" y="146"/>
                      </a:lnTo>
                      <a:lnTo>
                        <a:pt x="90" y="144"/>
                      </a:lnTo>
                      <a:lnTo>
                        <a:pt x="90" y="140"/>
                      </a:lnTo>
                      <a:lnTo>
                        <a:pt x="90" y="134"/>
                      </a:lnTo>
                      <a:lnTo>
                        <a:pt x="92" y="134"/>
                      </a:lnTo>
                      <a:lnTo>
                        <a:pt x="96" y="132"/>
                      </a:lnTo>
                      <a:lnTo>
                        <a:pt x="96" y="129"/>
                      </a:lnTo>
                      <a:lnTo>
                        <a:pt x="100" y="125"/>
                      </a:lnTo>
                      <a:lnTo>
                        <a:pt x="98" y="119"/>
                      </a:lnTo>
                      <a:lnTo>
                        <a:pt x="96" y="115"/>
                      </a:lnTo>
                      <a:lnTo>
                        <a:pt x="98" y="111"/>
                      </a:lnTo>
                      <a:lnTo>
                        <a:pt x="98" y="109"/>
                      </a:lnTo>
                      <a:lnTo>
                        <a:pt x="96" y="106"/>
                      </a:lnTo>
                      <a:lnTo>
                        <a:pt x="96" y="102"/>
                      </a:lnTo>
                      <a:lnTo>
                        <a:pt x="98" y="96"/>
                      </a:lnTo>
                      <a:lnTo>
                        <a:pt x="100" y="86"/>
                      </a:lnTo>
                      <a:lnTo>
                        <a:pt x="104" y="84"/>
                      </a:lnTo>
                      <a:lnTo>
                        <a:pt x="108" y="83"/>
                      </a:lnTo>
                      <a:lnTo>
                        <a:pt x="111" y="79"/>
                      </a:lnTo>
                      <a:lnTo>
                        <a:pt x="115" y="77"/>
                      </a:lnTo>
                      <a:lnTo>
                        <a:pt x="119" y="77"/>
                      </a:lnTo>
                      <a:lnTo>
                        <a:pt x="121" y="73"/>
                      </a:lnTo>
                      <a:lnTo>
                        <a:pt x="127" y="71"/>
                      </a:lnTo>
                      <a:lnTo>
                        <a:pt x="127" y="67"/>
                      </a:lnTo>
                      <a:lnTo>
                        <a:pt x="127" y="60"/>
                      </a:lnTo>
                      <a:lnTo>
                        <a:pt x="125" y="54"/>
                      </a:lnTo>
                      <a:lnTo>
                        <a:pt x="123" y="48"/>
                      </a:lnTo>
                      <a:lnTo>
                        <a:pt x="121" y="46"/>
                      </a:lnTo>
                      <a:lnTo>
                        <a:pt x="119" y="42"/>
                      </a:lnTo>
                      <a:lnTo>
                        <a:pt x="115" y="38"/>
                      </a:lnTo>
                      <a:lnTo>
                        <a:pt x="111" y="37"/>
                      </a:lnTo>
                      <a:lnTo>
                        <a:pt x="109" y="37"/>
                      </a:lnTo>
                      <a:lnTo>
                        <a:pt x="108" y="37"/>
                      </a:lnTo>
                      <a:lnTo>
                        <a:pt x="108" y="37"/>
                      </a:lnTo>
                      <a:lnTo>
                        <a:pt x="104" y="38"/>
                      </a:lnTo>
                      <a:lnTo>
                        <a:pt x="100" y="35"/>
                      </a:lnTo>
                      <a:lnTo>
                        <a:pt x="96" y="33"/>
                      </a:lnTo>
                      <a:lnTo>
                        <a:pt x="92" y="31"/>
                      </a:lnTo>
                      <a:lnTo>
                        <a:pt x="88" y="25"/>
                      </a:lnTo>
                      <a:lnTo>
                        <a:pt x="86" y="27"/>
                      </a:lnTo>
                      <a:lnTo>
                        <a:pt x="83" y="27"/>
                      </a:lnTo>
                      <a:lnTo>
                        <a:pt x="81" y="23"/>
                      </a:lnTo>
                      <a:lnTo>
                        <a:pt x="77" y="21"/>
                      </a:lnTo>
                      <a:lnTo>
                        <a:pt x="75" y="25"/>
                      </a:lnTo>
                      <a:lnTo>
                        <a:pt x="71" y="25"/>
                      </a:lnTo>
                      <a:lnTo>
                        <a:pt x="67" y="23"/>
                      </a:lnTo>
                      <a:lnTo>
                        <a:pt x="65" y="23"/>
                      </a:lnTo>
                      <a:lnTo>
                        <a:pt x="63" y="25"/>
                      </a:lnTo>
                      <a:lnTo>
                        <a:pt x="61" y="25"/>
                      </a:lnTo>
                      <a:lnTo>
                        <a:pt x="60" y="21"/>
                      </a:lnTo>
                      <a:lnTo>
                        <a:pt x="60" y="15"/>
                      </a:lnTo>
                      <a:lnTo>
                        <a:pt x="61" y="12"/>
                      </a:lnTo>
                      <a:lnTo>
                        <a:pt x="60" y="8"/>
                      </a:lnTo>
                      <a:lnTo>
                        <a:pt x="60" y="4"/>
                      </a:lnTo>
                      <a:lnTo>
                        <a:pt x="52" y="2"/>
                      </a:lnTo>
                      <a:lnTo>
                        <a:pt x="50" y="6"/>
                      </a:lnTo>
                      <a:lnTo>
                        <a:pt x="48" y="6"/>
                      </a:lnTo>
                      <a:lnTo>
                        <a:pt x="44" y="2"/>
                      </a:lnTo>
                      <a:lnTo>
                        <a:pt x="40" y="0"/>
                      </a:lnTo>
                      <a:lnTo>
                        <a:pt x="33" y="2"/>
                      </a:lnTo>
                      <a:lnTo>
                        <a:pt x="25" y="2"/>
                      </a:lnTo>
                      <a:lnTo>
                        <a:pt x="19" y="6"/>
                      </a:lnTo>
                      <a:lnTo>
                        <a:pt x="15" y="10"/>
                      </a:lnTo>
                      <a:lnTo>
                        <a:pt x="10" y="10"/>
                      </a:lnTo>
                      <a:lnTo>
                        <a:pt x="4" y="10"/>
                      </a:lnTo>
                      <a:close/>
                    </a:path>
                  </a:pathLst>
                </a:custGeom>
                <a:solidFill>
                  <a:srgbClr val="ff6600"/>
                </a:solidFill>
                <a:ln w="0">
                  <a:noFill/>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1901" name=""/>
                <p:cNvSpPr/>
                <p:nvPr/>
              </p:nvSpPr>
              <p:spPr>
                <a:xfrm>
                  <a:off x="6631560" y="3678480"/>
                  <a:ext cx="53640" cy="69120"/>
                </a:xfrm>
                <a:custGeom>
                  <a:avLst/>
                  <a:gdLst/>
                  <a:ahLst/>
                  <a:rect l="l" t="t" r="r" b="b"/>
                  <a:pathLst>
                    <a:path w="231" h="251">
                      <a:moveTo>
                        <a:pt x="169" y="0"/>
                      </a:moveTo>
                      <a:lnTo>
                        <a:pt x="167" y="4"/>
                      </a:lnTo>
                      <a:lnTo>
                        <a:pt x="165" y="8"/>
                      </a:lnTo>
                      <a:lnTo>
                        <a:pt x="165" y="16"/>
                      </a:lnTo>
                      <a:lnTo>
                        <a:pt x="159" y="20"/>
                      </a:lnTo>
                      <a:lnTo>
                        <a:pt x="149" y="22"/>
                      </a:lnTo>
                      <a:lnTo>
                        <a:pt x="140" y="24"/>
                      </a:lnTo>
                      <a:lnTo>
                        <a:pt x="137" y="24"/>
                      </a:lnTo>
                      <a:lnTo>
                        <a:pt x="130" y="24"/>
                      </a:lnTo>
                      <a:lnTo>
                        <a:pt x="123" y="18"/>
                      </a:lnTo>
                      <a:lnTo>
                        <a:pt x="118" y="10"/>
                      </a:lnTo>
                      <a:lnTo>
                        <a:pt x="121" y="8"/>
                      </a:lnTo>
                      <a:lnTo>
                        <a:pt x="113" y="8"/>
                      </a:lnTo>
                      <a:lnTo>
                        <a:pt x="108" y="6"/>
                      </a:lnTo>
                      <a:lnTo>
                        <a:pt x="101" y="6"/>
                      </a:lnTo>
                      <a:lnTo>
                        <a:pt x="92" y="8"/>
                      </a:lnTo>
                      <a:lnTo>
                        <a:pt x="86" y="0"/>
                      </a:lnTo>
                      <a:lnTo>
                        <a:pt x="82" y="15"/>
                      </a:lnTo>
                      <a:lnTo>
                        <a:pt x="68" y="13"/>
                      </a:lnTo>
                      <a:lnTo>
                        <a:pt x="57" y="13"/>
                      </a:lnTo>
                      <a:lnTo>
                        <a:pt x="48" y="16"/>
                      </a:lnTo>
                      <a:lnTo>
                        <a:pt x="41" y="22"/>
                      </a:lnTo>
                      <a:lnTo>
                        <a:pt x="31" y="26"/>
                      </a:lnTo>
                      <a:lnTo>
                        <a:pt x="26" y="28"/>
                      </a:lnTo>
                      <a:lnTo>
                        <a:pt x="20" y="28"/>
                      </a:lnTo>
                      <a:lnTo>
                        <a:pt x="13" y="32"/>
                      </a:lnTo>
                      <a:lnTo>
                        <a:pt x="8" y="35"/>
                      </a:lnTo>
                      <a:lnTo>
                        <a:pt x="2" y="39"/>
                      </a:lnTo>
                      <a:lnTo>
                        <a:pt x="2" y="42"/>
                      </a:lnTo>
                      <a:lnTo>
                        <a:pt x="0" y="48"/>
                      </a:lnTo>
                      <a:lnTo>
                        <a:pt x="2" y="52"/>
                      </a:lnTo>
                      <a:lnTo>
                        <a:pt x="3" y="54"/>
                      </a:lnTo>
                      <a:lnTo>
                        <a:pt x="2" y="56"/>
                      </a:lnTo>
                      <a:lnTo>
                        <a:pt x="2" y="61"/>
                      </a:lnTo>
                      <a:lnTo>
                        <a:pt x="6" y="63"/>
                      </a:lnTo>
                      <a:lnTo>
                        <a:pt x="8" y="65"/>
                      </a:lnTo>
                      <a:lnTo>
                        <a:pt x="13" y="70"/>
                      </a:lnTo>
                      <a:lnTo>
                        <a:pt x="17" y="74"/>
                      </a:lnTo>
                      <a:lnTo>
                        <a:pt x="22" y="76"/>
                      </a:lnTo>
                      <a:lnTo>
                        <a:pt x="24" y="81"/>
                      </a:lnTo>
                      <a:lnTo>
                        <a:pt x="22" y="89"/>
                      </a:lnTo>
                      <a:lnTo>
                        <a:pt x="17" y="94"/>
                      </a:lnTo>
                      <a:lnTo>
                        <a:pt x="15" y="100"/>
                      </a:lnTo>
                      <a:lnTo>
                        <a:pt x="10" y="105"/>
                      </a:lnTo>
                      <a:lnTo>
                        <a:pt x="8" y="107"/>
                      </a:lnTo>
                      <a:lnTo>
                        <a:pt x="10" y="113"/>
                      </a:lnTo>
                      <a:lnTo>
                        <a:pt x="13" y="114"/>
                      </a:lnTo>
                      <a:lnTo>
                        <a:pt x="17" y="116"/>
                      </a:lnTo>
                      <a:lnTo>
                        <a:pt x="22" y="116"/>
                      </a:lnTo>
                      <a:lnTo>
                        <a:pt x="26" y="118"/>
                      </a:lnTo>
                      <a:lnTo>
                        <a:pt x="32" y="118"/>
                      </a:lnTo>
                      <a:lnTo>
                        <a:pt x="37" y="116"/>
                      </a:lnTo>
                      <a:lnTo>
                        <a:pt x="39" y="118"/>
                      </a:lnTo>
                      <a:lnTo>
                        <a:pt x="46" y="124"/>
                      </a:lnTo>
                      <a:lnTo>
                        <a:pt x="51" y="129"/>
                      </a:lnTo>
                      <a:lnTo>
                        <a:pt x="53" y="133"/>
                      </a:lnTo>
                      <a:lnTo>
                        <a:pt x="55" y="137"/>
                      </a:lnTo>
                      <a:lnTo>
                        <a:pt x="57" y="144"/>
                      </a:lnTo>
                      <a:lnTo>
                        <a:pt x="61" y="155"/>
                      </a:lnTo>
                      <a:lnTo>
                        <a:pt x="70" y="166"/>
                      </a:lnTo>
                      <a:lnTo>
                        <a:pt x="72" y="173"/>
                      </a:lnTo>
                      <a:lnTo>
                        <a:pt x="75" y="175"/>
                      </a:lnTo>
                      <a:lnTo>
                        <a:pt x="82" y="177"/>
                      </a:lnTo>
                      <a:lnTo>
                        <a:pt x="84" y="181"/>
                      </a:lnTo>
                      <a:lnTo>
                        <a:pt x="85" y="190"/>
                      </a:lnTo>
                      <a:lnTo>
                        <a:pt x="90" y="199"/>
                      </a:lnTo>
                      <a:lnTo>
                        <a:pt x="92" y="205"/>
                      </a:lnTo>
                      <a:lnTo>
                        <a:pt x="94" y="214"/>
                      </a:lnTo>
                      <a:lnTo>
                        <a:pt x="90" y="221"/>
                      </a:lnTo>
                      <a:lnTo>
                        <a:pt x="87" y="229"/>
                      </a:lnTo>
                      <a:lnTo>
                        <a:pt x="87" y="235"/>
                      </a:lnTo>
                      <a:lnTo>
                        <a:pt x="87" y="241"/>
                      </a:lnTo>
                      <a:lnTo>
                        <a:pt x="94" y="241"/>
                      </a:lnTo>
                      <a:lnTo>
                        <a:pt x="101" y="241"/>
                      </a:lnTo>
                      <a:lnTo>
                        <a:pt x="108" y="243"/>
                      </a:lnTo>
                      <a:lnTo>
                        <a:pt x="113" y="247"/>
                      </a:lnTo>
                      <a:lnTo>
                        <a:pt x="114" y="247"/>
                      </a:lnTo>
                      <a:lnTo>
                        <a:pt x="118" y="249"/>
                      </a:lnTo>
                      <a:lnTo>
                        <a:pt x="128" y="251"/>
                      </a:lnTo>
                      <a:lnTo>
                        <a:pt x="132" y="249"/>
                      </a:lnTo>
                      <a:lnTo>
                        <a:pt x="139" y="243"/>
                      </a:lnTo>
                      <a:lnTo>
                        <a:pt x="145" y="238"/>
                      </a:lnTo>
                      <a:lnTo>
                        <a:pt x="147" y="231"/>
                      </a:lnTo>
                      <a:lnTo>
                        <a:pt x="149" y="221"/>
                      </a:lnTo>
                      <a:lnTo>
                        <a:pt x="156" y="214"/>
                      </a:lnTo>
                      <a:lnTo>
                        <a:pt x="165" y="211"/>
                      </a:lnTo>
                      <a:lnTo>
                        <a:pt x="167" y="209"/>
                      </a:lnTo>
                      <a:lnTo>
                        <a:pt x="174" y="203"/>
                      </a:lnTo>
                      <a:lnTo>
                        <a:pt x="183" y="197"/>
                      </a:lnTo>
                      <a:lnTo>
                        <a:pt x="190" y="187"/>
                      </a:lnTo>
                      <a:lnTo>
                        <a:pt x="190" y="179"/>
                      </a:lnTo>
                      <a:lnTo>
                        <a:pt x="192" y="173"/>
                      </a:lnTo>
                      <a:lnTo>
                        <a:pt x="194" y="164"/>
                      </a:lnTo>
                      <a:lnTo>
                        <a:pt x="198" y="161"/>
                      </a:lnTo>
                      <a:lnTo>
                        <a:pt x="202" y="161"/>
                      </a:lnTo>
                      <a:lnTo>
                        <a:pt x="205" y="155"/>
                      </a:lnTo>
                      <a:lnTo>
                        <a:pt x="202" y="149"/>
                      </a:lnTo>
                      <a:lnTo>
                        <a:pt x="200" y="140"/>
                      </a:lnTo>
                      <a:lnTo>
                        <a:pt x="200" y="131"/>
                      </a:lnTo>
                      <a:lnTo>
                        <a:pt x="200" y="124"/>
                      </a:lnTo>
                      <a:lnTo>
                        <a:pt x="198" y="116"/>
                      </a:lnTo>
                      <a:lnTo>
                        <a:pt x="198" y="111"/>
                      </a:lnTo>
                      <a:lnTo>
                        <a:pt x="195" y="107"/>
                      </a:lnTo>
                      <a:lnTo>
                        <a:pt x="192" y="100"/>
                      </a:lnTo>
                      <a:lnTo>
                        <a:pt x="194" y="92"/>
                      </a:lnTo>
                      <a:lnTo>
                        <a:pt x="200" y="90"/>
                      </a:lnTo>
                      <a:lnTo>
                        <a:pt x="207" y="92"/>
                      </a:lnTo>
                      <a:lnTo>
                        <a:pt x="211" y="90"/>
                      </a:lnTo>
                      <a:lnTo>
                        <a:pt x="216" y="87"/>
                      </a:lnTo>
                      <a:lnTo>
                        <a:pt x="221" y="85"/>
                      </a:lnTo>
                      <a:lnTo>
                        <a:pt x="224" y="78"/>
                      </a:lnTo>
                      <a:lnTo>
                        <a:pt x="226" y="72"/>
                      </a:lnTo>
                      <a:lnTo>
                        <a:pt x="231" y="68"/>
                      </a:lnTo>
                      <a:lnTo>
                        <a:pt x="226" y="65"/>
                      </a:lnTo>
                      <a:lnTo>
                        <a:pt x="222" y="65"/>
                      </a:lnTo>
                      <a:lnTo>
                        <a:pt x="221" y="61"/>
                      </a:lnTo>
                      <a:lnTo>
                        <a:pt x="216" y="52"/>
                      </a:lnTo>
                      <a:lnTo>
                        <a:pt x="207" y="48"/>
                      </a:lnTo>
                      <a:lnTo>
                        <a:pt x="190" y="35"/>
                      </a:lnTo>
                      <a:lnTo>
                        <a:pt x="183" y="24"/>
                      </a:lnTo>
                      <a:lnTo>
                        <a:pt x="178" y="16"/>
                      </a:lnTo>
                      <a:lnTo>
                        <a:pt x="176" y="8"/>
                      </a:lnTo>
                      <a:lnTo>
                        <a:pt x="171" y="2"/>
                      </a:lnTo>
                      <a:lnTo>
                        <a:pt x="169" y="0"/>
                      </a:lnTo>
                      <a:close/>
                    </a:path>
                  </a:pathLst>
                </a:custGeom>
                <a:solidFill>
                  <a:srgbClr val="ff6600"/>
                </a:solidFill>
                <a:ln w="0">
                  <a:noFill/>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sp>
              <p:nvSpPr>
                <p:cNvPr id="1902" name=""/>
                <p:cNvSpPr/>
                <p:nvPr/>
              </p:nvSpPr>
              <p:spPr>
                <a:xfrm>
                  <a:off x="6604200" y="3685320"/>
                  <a:ext cx="37080" cy="28800"/>
                </a:xfrm>
                <a:custGeom>
                  <a:avLst/>
                  <a:gdLst/>
                  <a:ahLst/>
                  <a:rect l="l" t="t" r="r" b="b"/>
                  <a:pathLst>
                    <a:path w="162" h="96">
                      <a:moveTo>
                        <a:pt x="47" y="90"/>
                      </a:moveTo>
                      <a:lnTo>
                        <a:pt x="45" y="90"/>
                      </a:lnTo>
                      <a:lnTo>
                        <a:pt x="43" y="92"/>
                      </a:lnTo>
                      <a:lnTo>
                        <a:pt x="39" y="96"/>
                      </a:lnTo>
                      <a:lnTo>
                        <a:pt x="35" y="96"/>
                      </a:lnTo>
                      <a:lnTo>
                        <a:pt x="29" y="96"/>
                      </a:lnTo>
                      <a:lnTo>
                        <a:pt x="29" y="94"/>
                      </a:lnTo>
                      <a:lnTo>
                        <a:pt x="27" y="94"/>
                      </a:lnTo>
                      <a:lnTo>
                        <a:pt x="25" y="88"/>
                      </a:lnTo>
                      <a:lnTo>
                        <a:pt x="24" y="86"/>
                      </a:lnTo>
                      <a:lnTo>
                        <a:pt x="22" y="82"/>
                      </a:lnTo>
                      <a:lnTo>
                        <a:pt x="20" y="80"/>
                      </a:lnTo>
                      <a:lnTo>
                        <a:pt x="18" y="78"/>
                      </a:lnTo>
                      <a:lnTo>
                        <a:pt x="20" y="75"/>
                      </a:lnTo>
                      <a:lnTo>
                        <a:pt x="20" y="71"/>
                      </a:lnTo>
                      <a:lnTo>
                        <a:pt x="16" y="71"/>
                      </a:lnTo>
                      <a:lnTo>
                        <a:pt x="14" y="73"/>
                      </a:lnTo>
                      <a:lnTo>
                        <a:pt x="14" y="73"/>
                      </a:lnTo>
                      <a:lnTo>
                        <a:pt x="12" y="71"/>
                      </a:lnTo>
                      <a:lnTo>
                        <a:pt x="8" y="65"/>
                      </a:lnTo>
                      <a:lnTo>
                        <a:pt x="4" y="61"/>
                      </a:lnTo>
                      <a:lnTo>
                        <a:pt x="4" y="57"/>
                      </a:lnTo>
                      <a:lnTo>
                        <a:pt x="2" y="55"/>
                      </a:lnTo>
                      <a:lnTo>
                        <a:pt x="0" y="54"/>
                      </a:lnTo>
                      <a:lnTo>
                        <a:pt x="4" y="54"/>
                      </a:lnTo>
                      <a:lnTo>
                        <a:pt x="6" y="52"/>
                      </a:lnTo>
                      <a:lnTo>
                        <a:pt x="4" y="50"/>
                      </a:lnTo>
                      <a:lnTo>
                        <a:pt x="4" y="48"/>
                      </a:lnTo>
                      <a:lnTo>
                        <a:pt x="6" y="46"/>
                      </a:lnTo>
                      <a:lnTo>
                        <a:pt x="10" y="48"/>
                      </a:lnTo>
                      <a:lnTo>
                        <a:pt x="12" y="50"/>
                      </a:lnTo>
                      <a:lnTo>
                        <a:pt x="10" y="44"/>
                      </a:lnTo>
                      <a:lnTo>
                        <a:pt x="12" y="42"/>
                      </a:lnTo>
                      <a:lnTo>
                        <a:pt x="16" y="40"/>
                      </a:lnTo>
                      <a:lnTo>
                        <a:pt x="22" y="34"/>
                      </a:lnTo>
                      <a:lnTo>
                        <a:pt x="25" y="32"/>
                      </a:lnTo>
                      <a:lnTo>
                        <a:pt x="25" y="31"/>
                      </a:lnTo>
                      <a:lnTo>
                        <a:pt x="25" y="23"/>
                      </a:lnTo>
                      <a:lnTo>
                        <a:pt x="29" y="23"/>
                      </a:lnTo>
                      <a:lnTo>
                        <a:pt x="33" y="21"/>
                      </a:lnTo>
                      <a:lnTo>
                        <a:pt x="35" y="25"/>
                      </a:lnTo>
                      <a:lnTo>
                        <a:pt x="39" y="25"/>
                      </a:lnTo>
                      <a:lnTo>
                        <a:pt x="43" y="27"/>
                      </a:lnTo>
                      <a:lnTo>
                        <a:pt x="45" y="25"/>
                      </a:lnTo>
                      <a:lnTo>
                        <a:pt x="47" y="27"/>
                      </a:lnTo>
                      <a:lnTo>
                        <a:pt x="50" y="29"/>
                      </a:lnTo>
                      <a:lnTo>
                        <a:pt x="54" y="23"/>
                      </a:lnTo>
                      <a:lnTo>
                        <a:pt x="58" y="17"/>
                      </a:lnTo>
                      <a:lnTo>
                        <a:pt x="64" y="13"/>
                      </a:lnTo>
                      <a:lnTo>
                        <a:pt x="70" y="9"/>
                      </a:lnTo>
                      <a:lnTo>
                        <a:pt x="73" y="7"/>
                      </a:lnTo>
                      <a:lnTo>
                        <a:pt x="77" y="9"/>
                      </a:lnTo>
                      <a:lnTo>
                        <a:pt x="81" y="11"/>
                      </a:lnTo>
                      <a:lnTo>
                        <a:pt x="91" y="11"/>
                      </a:lnTo>
                      <a:lnTo>
                        <a:pt x="96" y="11"/>
                      </a:lnTo>
                      <a:lnTo>
                        <a:pt x="102" y="9"/>
                      </a:lnTo>
                      <a:lnTo>
                        <a:pt x="106" y="6"/>
                      </a:lnTo>
                      <a:lnTo>
                        <a:pt x="112" y="4"/>
                      </a:lnTo>
                      <a:lnTo>
                        <a:pt x="116" y="2"/>
                      </a:lnTo>
                      <a:lnTo>
                        <a:pt x="118" y="2"/>
                      </a:lnTo>
                      <a:lnTo>
                        <a:pt x="119" y="6"/>
                      </a:lnTo>
                      <a:lnTo>
                        <a:pt x="121" y="4"/>
                      </a:lnTo>
                      <a:lnTo>
                        <a:pt x="125" y="0"/>
                      </a:lnTo>
                      <a:lnTo>
                        <a:pt x="127" y="2"/>
                      </a:lnTo>
                      <a:lnTo>
                        <a:pt x="129" y="6"/>
                      </a:lnTo>
                      <a:lnTo>
                        <a:pt x="133" y="6"/>
                      </a:lnTo>
                      <a:lnTo>
                        <a:pt x="141" y="7"/>
                      </a:lnTo>
                      <a:lnTo>
                        <a:pt x="142" y="9"/>
                      </a:lnTo>
                      <a:lnTo>
                        <a:pt x="141" y="11"/>
                      </a:lnTo>
                      <a:lnTo>
                        <a:pt x="141" y="15"/>
                      </a:lnTo>
                      <a:lnTo>
                        <a:pt x="144" y="17"/>
                      </a:lnTo>
                      <a:lnTo>
                        <a:pt x="146" y="19"/>
                      </a:lnTo>
                      <a:lnTo>
                        <a:pt x="150" y="25"/>
                      </a:lnTo>
                      <a:lnTo>
                        <a:pt x="154" y="29"/>
                      </a:lnTo>
                      <a:lnTo>
                        <a:pt x="158" y="31"/>
                      </a:lnTo>
                      <a:lnTo>
                        <a:pt x="160" y="34"/>
                      </a:lnTo>
                      <a:lnTo>
                        <a:pt x="158" y="42"/>
                      </a:lnTo>
                      <a:lnTo>
                        <a:pt x="154" y="48"/>
                      </a:lnTo>
                      <a:lnTo>
                        <a:pt x="152" y="54"/>
                      </a:lnTo>
                      <a:lnTo>
                        <a:pt x="148" y="57"/>
                      </a:lnTo>
                      <a:lnTo>
                        <a:pt x="146" y="59"/>
                      </a:lnTo>
                      <a:lnTo>
                        <a:pt x="148" y="65"/>
                      </a:lnTo>
                      <a:lnTo>
                        <a:pt x="150" y="69"/>
                      </a:lnTo>
                      <a:lnTo>
                        <a:pt x="154" y="69"/>
                      </a:lnTo>
                      <a:lnTo>
                        <a:pt x="158" y="71"/>
                      </a:lnTo>
                      <a:lnTo>
                        <a:pt x="162" y="73"/>
                      </a:lnTo>
                      <a:lnTo>
                        <a:pt x="160" y="75"/>
                      </a:lnTo>
                      <a:lnTo>
                        <a:pt x="152" y="78"/>
                      </a:lnTo>
                      <a:lnTo>
                        <a:pt x="142" y="78"/>
                      </a:lnTo>
                      <a:lnTo>
                        <a:pt x="141" y="77"/>
                      </a:lnTo>
                      <a:lnTo>
                        <a:pt x="139" y="80"/>
                      </a:lnTo>
                      <a:lnTo>
                        <a:pt x="131" y="78"/>
                      </a:lnTo>
                      <a:lnTo>
                        <a:pt x="125" y="84"/>
                      </a:lnTo>
                      <a:lnTo>
                        <a:pt x="119" y="88"/>
                      </a:lnTo>
                      <a:lnTo>
                        <a:pt x="114" y="88"/>
                      </a:lnTo>
                      <a:lnTo>
                        <a:pt x="110" y="80"/>
                      </a:lnTo>
                      <a:lnTo>
                        <a:pt x="112" y="73"/>
                      </a:lnTo>
                      <a:lnTo>
                        <a:pt x="110" y="65"/>
                      </a:lnTo>
                      <a:lnTo>
                        <a:pt x="108" y="65"/>
                      </a:lnTo>
                      <a:lnTo>
                        <a:pt x="106" y="71"/>
                      </a:lnTo>
                      <a:lnTo>
                        <a:pt x="100" y="73"/>
                      </a:lnTo>
                      <a:lnTo>
                        <a:pt x="96" y="73"/>
                      </a:lnTo>
                      <a:lnTo>
                        <a:pt x="93" y="71"/>
                      </a:lnTo>
                      <a:lnTo>
                        <a:pt x="89" y="71"/>
                      </a:lnTo>
                      <a:lnTo>
                        <a:pt x="81" y="75"/>
                      </a:lnTo>
                      <a:lnTo>
                        <a:pt x="73" y="77"/>
                      </a:lnTo>
                      <a:lnTo>
                        <a:pt x="70" y="78"/>
                      </a:lnTo>
                      <a:lnTo>
                        <a:pt x="64" y="78"/>
                      </a:lnTo>
                      <a:lnTo>
                        <a:pt x="56" y="82"/>
                      </a:lnTo>
                      <a:lnTo>
                        <a:pt x="50" y="86"/>
                      </a:lnTo>
                      <a:lnTo>
                        <a:pt x="47" y="90"/>
                      </a:lnTo>
                      <a:close/>
                    </a:path>
                  </a:pathLst>
                </a:custGeom>
                <a:solidFill>
                  <a:srgbClr val="ff6600"/>
                </a:solidFill>
                <a:ln w="0">
                  <a:noFill/>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1903" name=""/>
                <p:cNvSpPr/>
                <p:nvPr/>
              </p:nvSpPr>
              <p:spPr>
                <a:xfrm>
                  <a:off x="6608160" y="3649680"/>
                  <a:ext cx="31680" cy="47880"/>
                </a:xfrm>
                <a:custGeom>
                  <a:avLst/>
                  <a:gdLst/>
                  <a:ahLst/>
                  <a:rect l="l" t="t" r="r" b="b"/>
                  <a:pathLst>
                    <a:path w="140" h="173">
                      <a:moveTo>
                        <a:pt x="9" y="167"/>
                      </a:moveTo>
                      <a:lnTo>
                        <a:pt x="8" y="160"/>
                      </a:lnTo>
                      <a:lnTo>
                        <a:pt x="8" y="156"/>
                      </a:lnTo>
                      <a:lnTo>
                        <a:pt x="9" y="152"/>
                      </a:lnTo>
                      <a:lnTo>
                        <a:pt x="6" y="146"/>
                      </a:lnTo>
                      <a:lnTo>
                        <a:pt x="8" y="142"/>
                      </a:lnTo>
                      <a:lnTo>
                        <a:pt x="8" y="137"/>
                      </a:lnTo>
                      <a:lnTo>
                        <a:pt x="9" y="133"/>
                      </a:lnTo>
                      <a:lnTo>
                        <a:pt x="13" y="131"/>
                      </a:lnTo>
                      <a:lnTo>
                        <a:pt x="13" y="125"/>
                      </a:lnTo>
                      <a:lnTo>
                        <a:pt x="11" y="119"/>
                      </a:lnTo>
                      <a:lnTo>
                        <a:pt x="9" y="112"/>
                      </a:lnTo>
                      <a:lnTo>
                        <a:pt x="6" y="108"/>
                      </a:lnTo>
                      <a:lnTo>
                        <a:pt x="0" y="100"/>
                      </a:lnTo>
                      <a:lnTo>
                        <a:pt x="8" y="94"/>
                      </a:lnTo>
                      <a:lnTo>
                        <a:pt x="13" y="91"/>
                      </a:lnTo>
                      <a:lnTo>
                        <a:pt x="17" y="87"/>
                      </a:lnTo>
                      <a:lnTo>
                        <a:pt x="23" y="89"/>
                      </a:lnTo>
                      <a:lnTo>
                        <a:pt x="31" y="89"/>
                      </a:lnTo>
                      <a:lnTo>
                        <a:pt x="34" y="89"/>
                      </a:lnTo>
                      <a:lnTo>
                        <a:pt x="38" y="85"/>
                      </a:lnTo>
                      <a:lnTo>
                        <a:pt x="42" y="85"/>
                      </a:lnTo>
                      <a:lnTo>
                        <a:pt x="44" y="81"/>
                      </a:lnTo>
                      <a:lnTo>
                        <a:pt x="40" y="77"/>
                      </a:lnTo>
                      <a:lnTo>
                        <a:pt x="44" y="75"/>
                      </a:lnTo>
                      <a:lnTo>
                        <a:pt x="44" y="71"/>
                      </a:lnTo>
                      <a:lnTo>
                        <a:pt x="40" y="68"/>
                      </a:lnTo>
                      <a:lnTo>
                        <a:pt x="34" y="66"/>
                      </a:lnTo>
                      <a:lnTo>
                        <a:pt x="27" y="60"/>
                      </a:lnTo>
                      <a:lnTo>
                        <a:pt x="23" y="52"/>
                      </a:lnTo>
                      <a:lnTo>
                        <a:pt x="21" y="43"/>
                      </a:lnTo>
                      <a:lnTo>
                        <a:pt x="17" y="37"/>
                      </a:lnTo>
                      <a:lnTo>
                        <a:pt x="17" y="29"/>
                      </a:lnTo>
                      <a:lnTo>
                        <a:pt x="15" y="23"/>
                      </a:lnTo>
                      <a:lnTo>
                        <a:pt x="13" y="18"/>
                      </a:lnTo>
                      <a:lnTo>
                        <a:pt x="11" y="12"/>
                      </a:lnTo>
                      <a:lnTo>
                        <a:pt x="11" y="4"/>
                      </a:lnTo>
                      <a:lnTo>
                        <a:pt x="11" y="0"/>
                      </a:lnTo>
                      <a:lnTo>
                        <a:pt x="15" y="0"/>
                      </a:lnTo>
                      <a:lnTo>
                        <a:pt x="23" y="4"/>
                      </a:lnTo>
                      <a:lnTo>
                        <a:pt x="40" y="10"/>
                      </a:lnTo>
                      <a:lnTo>
                        <a:pt x="46" y="16"/>
                      </a:lnTo>
                      <a:lnTo>
                        <a:pt x="54" y="18"/>
                      </a:lnTo>
                      <a:lnTo>
                        <a:pt x="57" y="21"/>
                      </a:lnTo>
                      <a:lnTo>
                        <a:pt x="63" y="29"/>
                      </a:lnTo>
                      <a:lnTo>
                        <a:pt x="69" y="33"/>
                      </a:lnTo>
                      <a:lnTo>
                        <a:pt x="73" y="31"/>
                      </a:lnTo>
                      <a:lnTo>
                        <a:pt x="77" y="31"/>
                      </a:lnTo>
                      <a:lnTo>
                        <a:pt x="79" y="33"/>
                      </a:lnTo>
                      <a:lnTo>
                        <a:pt x="84" y="37"/>
                      </a:lnTo>
                      <a:lnTo>
                        <a:pt x="88" y="41"/>
                      </a:lnTo>
                      <a:lnTo>
                        <a:pt x="92" y="46"/>
                      </a:lnTo>
                      <a:lnTo>
                        <a:pt x="94" y="58"/>
                      </a:lnTo>
                      <a:lnTo>
                        <a:pt x="92" y="66"/>
                      </a:lnTo>
                      <a:lnTo>
                        <a:pt x="94" y="71"/>
                      </a:lnTo>
                      <a:lnTo>
                        <a:pt x="100" y="75"/>
                      </a:lnTo>
                      <a:lnTo>
                        <a:pt x="103" y="75"/>
                      </a:lnTo>
                      <a:lnTo>
                        <a:pt x="111" y="79"/>
                      </a:lnTo>
                      <a:lnTo>
                        <a:pt x="115" y="89"/>
                      </a:lnTo>
                      <a:lnTo>
                        <a:pt x="115" y="94"/>
                      </a:lnTo>
                      <a:lnTo>
                        <a:pt x="115" y="98"/>
                      </a:lnTo>
                      <a:lnTo>
                        <a:pt x="123" y="98"/>
                      </a:lnTo>
                      <a:lnTo>
                        <a:pt x="130" y="100"/>
                      </a:lnTo>
                      <a:lnTo>
                        <a:pt x="132" y="102"/>
                      </a:lnTo>
                      <a:lnTo>
                        <a:pt x="134" y="108"/>
                      </a:lnTo>
                      <a:lnTo>
                        <a:pt x="138" y="112"/>
                      </a:lnTo>
                      <a:lnTo>
                        <a:pt x="138" y="114"/>
                      </a:lnTo>
                      <a:lnTo>
                        <a:pt x="138" y="117"/>
                      </a:lnTo>
                      <a:lnTo>
                        <a:pt x="138" y="123"/>
                      </a:lnTo>
                      <a:lnTo>
                        <a:pt x="140" y="129"/>
                      </a:lnTo>
                      <a:lnTo>
                        <a:pt x="134" y="133"/>
                      </a:lnTo>
                      <a:lnTo>
                        <a:pt x="130" y="135"/>
                      </a:lnTo>
                      <a:lnTo>
                        <a:pt x="125" y="139"/>
                      </a:lnTo>
                      <a:lnTo>
                        <a:pt x="125" y="142"/>
                      </a:lnTo>
                      <a:lnTo>
                        <a:pt x="123" y="148"/>
                      </a:lnTo>
                      <a:lnTo>
                        <a:pt x="125" y="152"/>
                      </a:lnTo>
                      <a:lnTo>
                        <a:pt x="117" y="150"/>
                      </a:lnTo>
                      <a:lnTo>
                        <a:pt x="113" y="150"/>
                      </a:lnTo>
                      <a:lnTo>
                        <a:pt x="111" y="146"/>
                      </a:lnTo>
                      <a:lnTo>
                        <a:pt x="109" y="144"/>
                      </a:lnTo>
                      <a:lnTo>
                        <a:pt x="105" y="148"/>
                      </a:lnTo>
                      <a:lnTo>
                        <a:pt x="103" y="150"/>
                      </a:lnTo>
                      <a:lnTo>
                        <a:pt x="102" y="146"/>
                      </a:lnTo>
                      <a:lnTo>
                        <a:pt x="100" y="146"/>
                      </a:lnTo>
                      <a:lnTo>
                        <a:pt x="96" y="148"/>
                      </a:lnTo>
                      <a:lnTo>
                        <a:pt x="90" y="150"/>
                      </a:lnTo>
                      <a:lnTo>
                        <a:pt x="86" y="154"/>
                      </a:lnTo>
                      <a:lnTo>
                        <a:pt x="80" y="156"/>
                      </a:lnTo>
                      <a:lnTo>
                        <a:pt x="75" y="156"/>
                      </a:lnTo>
                      <a:lnTo>
                        <a:pt x="65" y="156"/>
                      </a:lnTo>
                      <a:lnTo>
                        <a:pt x="61" y="154"/>
                      </a:lnTo>
                      <a:lnTo>
                        <a:pt x="57" y="152"/>
                      </a:lnTo>
                      <a:lnTo>
                        <a:pt x="54" y="154"/>
                      </a:lnTo>
                      <a:lnTo>
                        <a:pt x="48" y="158"/>
                      </a:lnTo>
                      <a:lnTo>
                        <a:pt x="42" y="162"/>
                      </a:lnTo>
                      <a:lnTo>
                        <a:pt x="38" y="167"/>
                      </a:lnTo>
                      <a:lnTo>
                        <a:pt x="34" y="173"/>
                      </a:lnTo>
                      <a:lnTo>
                        <a:pt x="31" y="171"/>
                      </a:lnTo>
                      <a:lnTo>
                        <a:pt x="29" y="169"/>
                      </a:lnTo>
                      <a:lnTo>
                        <a:pt x="27" y="171"/>
                      </a:lnTo>
                      <a:lnTo>
                        <a:pt x="23" y="167"/>
                      </a:lnTo>
                      <a:lnTo>
                        <a:pt x="19" y="167"/>
                      </a:lnTo>
                      <a:lnTo>
                        <a:pt x="17" y="165"/>
                      </a:lnTo>
                      <a:lnTo>
                        <a:pt x="13" y="165"/>
                      </a:lnTo>
                      <a:lnTo>
                        <a:pt x="9" y="167"/>
                      </a:lnTo>
                      <a:close/>
                    </a:path>
                  </a:pathLst>
                </a:custGeom>
                <a:solidFill>
                  <a:srgbClr val="ff6600"/>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1904" name=""/>
                <p:cNvSpPr/>
                <p:nvPr/>
              </p:nvSpPr>
              <p:spPr>
                <a:xfrm>
                  <a:off x="6620760" y="3652560"/>
                  <a:ext cx="41040" cy="32760"/>
                </a:xfrm>
                <a:custGeom>
                  <a:avLst/>
                  <a:gdLst/>
                  <a:ahLst/>
                  <a:rect l="l" t="t" r="r" b="b"/>
                  <a:pathLst>
                    <a:path w="174" h="117">
                      <a:moveTo>
                        <a:pt x="174" y="75"/>
                      </a:moveTo>
                      <a:lnTo>
                        <a:pt x="168" y="73"/>
                      </a:lnTo>
                      <a:lnTo>
                        <a:pt x="163" y="73"/>
                      </a:lnTo>
                      <a:lnTo>
                        <a:pt x="157" y="71"/>
                      </a:lnTo>
                      <a:lnTo>
                        <a:pt x="153" y="71"/>
                      </a:lnTo>
                      <a:lnTo>
                        <a:pt x="149" y="71"/>
                      </a:lnTo>
                      <a:lnTo>
                        <a:pt x="143" y="73"/>
                      </a:lnTo>
                      <a:lnTo>
                        <a:pt x="134" y="79"/>
                      </a:lnTo>
                      <a:lnTo>
                        <a:pt x="126" y="79"/>
                      </a:lnTo>
                      <a:lnTo>
                        <a:pt x="119" y="75"/>
                      </a:lnTo>
                      <a:lnTo>
                        <a:pt x="117" y="71"/>
                      </a:lnTo>
                      <a:lnTo>
                        <a:pt x="115" y="67"/>
                      </a:lnTo>
                      <a:lnTo>
                        <a:pt x="111" y="63"/>
                      </a:lnTo>
                      <a:lnTo>
                        <a:pt x="111" y="59"/>
                      </a:lnTo>
                      <a:lnTo>
                        <a:pt x="115" y="59"/>
                      </a:lnTo>
                      <a:lnTo>
                        <a:pt x="117" y="59"/>
                      </a:lnTo>
                      <a:lnTo>
                        <a:pt x="117" y="57"/>
                      </a:lnTo>
                      <a:lnTo>
                        <a:pt x="113" y="54"/>
                      </a:lnTo>
                      <a:lnTo>
                        <a:pt x="111" y="50"/>
                      </a:lnTo>
                      <a:lnTo>
                        <a:pt x="107" y="44"/>
                      </a:lnTo>
                      <a:lnTo>
                        <a:pt x="103" y="44"/>
                      </a:lnTo>
                      <a:lnTo>
                        <a:pt x="101" y="42"/>
                      </a:lnTo>
                      <a:lnTo>
                        <a:pt x="97" y="36"/>
                      </a:lnTo>
                      <a:lnTo>
                        <a:pt x="96" y="34"/>
                      </a:lnTo>
                      <a:lnTo>
                        <a:pt x="86" y="27"/>
                      </a:lnTo>
                      <a:lnTo>
                        <a:pt x="84" y="25"/>
                      </a:lnTo>
                      <a:lnTo>
                        <a:pt x="80" y="23"/>
                      </a:lnTo>
                      <a:lnTo>
                        <a:pt x="76" y="23"/>
                      </a:lnTo>
                      <a:lnTo>
                        <a:pt x="74" y="17"/>
                      </a:lnTo>
                      <a:lnTo>
                        <a:pt x="71" y="17"/>
                      </a:lnTo>
                      <a:lnTo>
                        <a:pt x="72" y="11"/>
                      </a:lnTo>
                      <a:lnTo>
                        <a:pt x="76" y="9"/>
                      </a:lnTo>
                      <a:lnTo>
                        <a:pt x="78" y="8"/>
                      </a:lnTo>
                      <a:lnTo>
                        <a:pt x="76" y="4"/>
                      </a:lnTo>
                      <a:lnTo>
                        <a:pt x="71" y="0"/>
                      </a:lnTo>
                      <a:lnTo>
                        <a:pt x="65" y="0"/>
                      </a:lnTo>
                      <a:lnTo>
                        <a:pt x="61" y="2"/>
                      </a:lnTo>
                      <a:lnTo>
                        <a:pt x="55" y="2"/>
                      </a:lnTo>
                      <a:lnTo>
                        <a:pt x="49" y="2"/>
                      </a:lnTo>
                      <a:lnTo>
                        <a:pt x="46" y="6"/>
                      </a:lnTo>
                      <a:lnTo>
                        <a:pt x="38" y="6"/>
                      </a:lnTo>
                      <a:lnTo>
                        <a:pt x="26" y="4"/>
                      </a:lnTo>
                      <a:lnTo>
                        <a:pt x="17" y="2"/>
                      </a:lnTo>
                      <a:lnTo>
                        <a:pt x="11" y="2"/>
                      </a:lnTo>
                      <a:lnTo>
                        <a:pt x="5" y="4"/>
                      </a:lnTo>
                      <a:lnTo>
                        <a:pt x="0" y="6"/>
                      </a:lnTo>
                      <a:lnTo>
                        <a:pt x="3" y="9"/>
                      </a:lnTo>
                      <a:lnTo>
                        <a:pt x="9" y="17"/>
                      </a:lnTo>
                      <a:lnTo>
                        <a:pt x="15" y="21"/>
                      </a:lnTo>
                      <a:lnTo>
                        <a:pt x="19" y="19"/>
                      </a:lnTo>
                      <a:lnTo>
                        <a:pt x="23" y="19"/>
                      </a:lnTo>
                      <a:lnTo>
                        <a:pt x="25" y="21"/>
                      </a:lnTo>
                      <a:lnTo>
                        <a:pt x="30" y="25"/>
                      </a:lnTo>
                      <a:lnTo>
                        <a:pt x="34" y="29"/>
                      </a:lnTo>
                      <a:lnTo>
                        <a:pt x="38" y="34"/>
                      </a:lnTo>
                      <a:lnTo>
                        <a:pt x="40" y="46"/>
                      </a:lnTo>
                      <a:lnTo>
                        <a:pt x="38" y="54"/>
                      </a:lnTo>
                      <a:lnTo>
                        <a:pt x="40" y="59"/>
                      </a:lnTo>
                      <a:lnTo>
                        <a:pt x="46" y="63"/>
                      </a:lnTo>
                      <a:lnTo>
                        <a:pt x="49" y="63"/>
                      </a:lnTo>
                      <a:lnTo>
                        <a:pt x="57" y="67"/>
                      </a:lnTo>
                      <a:lnTo>
                        <a:pt x="61" y="77"/>
                      </a:lnTo>
                      <a:lnTo>
                        <a:pt x="61" y="82"/>
                      </a:lnTo>
                      <a:lnTo>
                        <a:pt x="61" y="86"/>
                      </a:lnTo>
                      <a:lnTo>
                        <a:pt x="69" y="86"/>
                      </a:lnTo>
                      <a:lnTo>
                        <a:pt x="76" y="88"/>
                      </a:lnTo>
                      <a:lnTo>
                        <a:pt x="78" y="90"/>
                      </a:lnTo>
                      <a:lnTo>
                        <a:pt x="80" y="96"/>
                      </a:lnTo>
                      <a:lnTo>
                        <a:pt x="84" y="100"/>
                      </a:lnTo>
                      <a:lnTo>
                        <a:pt x="84" y="102"/>
                      </a:lnTo>
                      <a:lnTo>
                        <a:pt x="84" y="105"/>
                      </a:lnTo>
                      <a:lnTo>
                        <a:pt x="84" y="111"/>
                      </a:lnTo>
                      <a:lnTo>
                        <a:pt x="86" y="117"/>
                      </a:lnTo>
                      <a:lnTo>
                        <a:pt x="92" y="117"/>
                      </a:lnTo>
                      <a:lnTo>
                        <a:pt x="96" y="115"/>
                      </a:lnTo>
                      <a:lnTo>
                        <a:pt x="105" y="111"/>
                      </a:lnTo>
                      <a:lnTo>
                        <a:pt x="111" y="105"/>
                      </a:lnTo>
                      <a:lnTo>
                        <a:pt x="119" y="102"/>
                      </a:lnTo>
                      <a:lnTo>
                        <a:pt x="128" y="102"/>
                      </a:lnTo>
                      <a:lnTo>
                        <a:pt x="140" y="104"/>
                      </a:lnTo>
                      <a:lnTo>
                        <a:pt x="145" y="104"/>
                      </a:lnTo>
                      <a:lnTo>
                        <a:pt x="149" y="98"/>
                      </a:lnTo>
                      <a:lnTo>
                        <a:pt x="157" y="96"/>
                      </a:lnTo>
                      <a:lnTo>
                        <a:pt x="163" y="96"/>
                      </a:lnTo>
                      <a:lnTo>
                        <a:pt x="167" y="98"/>
                      </a:lnTo>
                      <a:lnTo>
                        <a:pt x="174" y="98"/>
                      </a:lnTo>
                      <a:lnTo>
                        <a:pt x="172" y="94"/>
                      </a:lnTo>
                      <a:lnTo>
                        <a:pt x="172" y="90"/>
                      </a:lnTo>
                      <a:lnTo>
                        <a:pt x="174" y="88"/>
                      </a:lnTo>
                      <a:lnTo>
                        <a:pt x="172" y="84"/>
                      </a:lnTo>
                      <a:lnTo>
                        <a:pt x="174" y="82"/>
                      </a:lnTo>
                      <a:lnTo>
                        <a:pt x="174" y="79"/>
                      </a:lnTo>
                      <a:lnTo>
                        <a:pt x="174" y="75"/>
                      </a:lnTo>
                      <a:close/>
                    </a:path>
                  </a:pathLst>
                </a:custGeom>
                <a:solidFill>
                  <a:srgbClr val="ff6600"/>
                </a:solidFill>
                <a:ln w="0">
                  <a:noFill/>
                </a:ln>
              </p:spPr>
              <p:style>
                <a:lnRef idx="0"/>
                <a:fillRef idx="0"/>
                <a:effectRef idx="0"/>
                <a:fontRef idx="minor"/>
              </p:style>
              <p:txBody>
                <a:bodyPr lIns="90000" rIns="90000" tIns="-14040" bIns="-14040" anchor="t">
                  <a:noAutofit/>
                </a:bodyPr>
                <a:p>
                  <a:endParaRPr b="0" lang="en-US" sz="2400" strike="noStrike" u="none">
                    <a:solidFill>
                      <a:srgbClr val="000000"/>
                    </a:solidFill>
                    <a:effectLst/>
                    <a:uFillTx/>
                    <a:latin typeface="Times New Roman"/>
                  </a:endParaRPr>
                </a:p>
              </p:txBody>
            </p:sp>
            <p:sp>
              <p:nvSpPr>
                <p:cNvPr id="1905" name=""/>
                <p:cNvSpPr/>
                <p:nvPr/>
              </p:nvSpPr>
              <p:spPr>
                <a:xfrm>
                  <a:off x="6602760" y="3643920"/>
                  <a:ext cx="14760" cy="34200"/>
                </a:xfrm>
                <a:custGeom>
                  <a:avLst/>
                  <a:gdLst/>
                  <a:ahLst/>
                  <a:rect l="l" t="t" r="r" b="b"/>
                  <a:pathLst>
                    <a:path w="67" h="119">
                      <a:moveTo>
                        <a:pt x="23" y="119"/>
                      </a:moveTo>
                      <a:lnTo>
                        <a:pt x="19" y="113"/>
                      </a:lnTo>
                      <a:lnTo>
                        <a:pt x="17" y="110"/>
                      </a:lnTo>
                      <a:lnTo>
                        <a:pt x="11" y="104"/>
                      </a:lnTo>
                      <a:lnTo>
                        <a:pt x="9" y="102"/>
                      </a:lnTo>
                      <a:lnTo>
                        <a:pt x="7" y="98"/>
                      </a:lnTo>
                      <a:lnTo>
                        <a:pt x="7" y="94"/>
                      </a:lnTo>
                      <a:lnTo>
                        <a:pt x="7" y="90"/>
                      </a:lnTo>
                      <a:lnTo>
                        <a:pt x="6" y="87"/>
                      </a:lnTo>
                      <a:lnTo>
                        <a:pt x="4" y="85"/>
                      </a:lnTo>
                      <a:lnTo>
                        <a:pt x="2" y="79"/>
                      </a:lnTo>
                      <a:lnTo>
                        <a:pt x="4" y="73"/>
                      </a:lnTo>
                      <a:lnTo>
                        <a:pt x="7" y="65"/>
                      </a:lnTo>
                      <a:lnTo>
                        <a:pt x="9" y="58"/>
                      </a:lnTo>
                      <a:lnTo>
                        <a:pt x="9" y="48"/>
                      </a:lnTo>
                      <a:lnTo>
                        <a:pt x="6" y="37"/>
                      </a:lnTo>
                      <a:lnTo>
                        <a:pt x="0" y="31"/>
                      </a:lnTo>
                      <a:lnTo>
                        <a:pt x="0" y="25"/>
                      </a:lnTo>
                      <a:lnTo>
                        <a:pt x="2" y="14"/>
                      </a:lnTo>
                      <a:lnTo>
                        <a:pt x="6" y="10"/>
                      </a:lnTo>
                      <a:lnTo>
                        <a:pt x="11" y="8"/>
                      </a:lnTo>
                      <a:lnTo>
                        <a:pt x="11" y="4"/>
                      </a:lnTo>
                      <a:lnTo>
                        <a:pt x="13" y="0"/>
                      </a:lnTo>
                      <a:lnTo>
                        <a:pt x="17" y="6"/>
                      </a:lnTo>
                      <a:lnTo>
                        <a:pt x="21" y="8"/>
                      </a:lnTo>
                      <a:lnTo>
                        <a:pt x="21" y="10"/>
                      </a:lnTo>
                      <a:lnTo>
                        <a:pt x="27" y="14"/>
                      </a:lnTo>
                      <a:lnTo>
                        <a:pt x="31" y="16"/>
                      </a:lnTo>
                      <a:lnTo>
                        <a:pt x="34" y="19"/>
                      </a:lnTo>
                      <a:lnTo>
                        <a:pt x="34" y="23"/>
                      </a:lnTo>
                      <a:lnTo>
                        <a:pt x="34" y="31"/>
                      </a:lnTo>
                      <a:lnTo>
                        <a:pt x="36" y="37"/>
                      </a:lnTo>
                      <a:lnTo>
                        <a:pt x="38" y="42"/>
                      </a:lnTo>
                      <a:lnTo>
                        <a:pt x="40" y="48"/>
                      </a:lnTo>
                      <a:lnTo>
                        <a:pt x="40" y="56"/>
                      </a:lnTo>
                      <a:lnTo>
                        <a:pt x="44" y="62"/>
                      </a:lnTo>
                      <a:lnTo>
                        <a:pt x="46" y="71"/>
                      </a:lnTo>
                      <a:lnTo>
                        <a:pt x="50" y="79"/>
                      </a:lnTo>
                      <a:lnTo>
                        <a:pt x="57" y="85"/>
                      </a:lnTo>
                      <a:lnTo>
                        <a:pt x="63" y="87"/>
                      </a:lnTo>
                      <a:lnTo>
                        <a:pt x="67" y="90"/>
                      </a:lnTo>
                      <a:lnTo>
                        <a:pt x="67" y="94"/>
                      </a:lnTo>
                      <a:lnTo>
                        <a:pt x="63" y="96"/>
                      </a:lnTo>
                      <a:lnTo>
                        <a:pt x="67" y="100"/>
                      </a:lnTo>
                      <a:lnTo>
                        <a:pt x="65" y="104"/>
                      </a:lnTo>
                      <a:lnTo>
                        <a:pt x="61" y="104"/>
                      </a:lnTo>
                      <a:lnTo>
                        <a:pt x="57" y="108"/>
                      </a:lnTo>
                      <a:lnTo>
                        <a:pt x="54" y="108"/>
                      </a:lnTo>
                      <a:lnTo>
                        <a:pt x="46" y="108"/>
                      </a:lnTo>
                      <a:lnTo>
                        <a:pt x="40" y="106"/>
                      </a:lnTo>
                      <a:lnTo>
                        <a:pt x="36" y="110"/>
                      </a:lnTo>
                      <a:lnTo>
                        <a:pt x="31" y="113"/>
                      </a:lnTo>
                      <a:lnTo>
                        <a:pt x="23" y="119"/>
                      </a:lnTo>
                      <a:close/>
                    </a:path>
                  </a:pathLst>
                </a:custGeom>
                <a:solidFill>
                  <a:srgbClr val="ff6600"/>
                </a:solidFill>
                <a:ln w="0">
                  <a:noFill/>
                </a:ln>
              </p:spPr>
              <p:style>
                <a:lnRef idx="0"/>
                <a:fillRef idx="0"/>
                <a:effectRef idx="0"/>
                <a:fontRef idx="minor"/>
              </p:style>
              <p:txBody>
                <a:bodyPr lIns="90000" rIns="90000" tIns="-12600" bIns="-12600" anchor="t">
                  <a:noAutofit/>
                </a:bodyPr>
                <a:p>
                  <a:endParaRPr b="0" lang="en-US" sz="2400" strike="noStrike" u="none">
                    <a:solidFill>
                      <a:srgbClr val="000000"/>
                    </a:solidFill>
                    <a:effectLst/>
                    <a:uFillTx/>
                    <a:latin typeface="Times New Roman"/>
                  </a:endParaRPr>
                </a:p>
              </p:txBody>
            </p:sp>
            <p:sp>
              <p:nvSpPr>
                <p:cNvPr id="1906" name=""/>
                <p:cNvSpPr/>
                <p:nvPr/>
              </p:nvSpPr>
              <p:spPr>
                <a:xfrm>
                  <a:off x="6678720" y="3741840"/>
                  <a:ext cx="42840" cy="41400"/>
                </a:xfrm>
                <a:custGeom>
                  <a:avLst/>
                  <a:gdLst/>
                  <a:ahLst/>
                  <a:rect l="l" t="t" r="r" b="b"/>
                  <a:pathLst>
                    <a:path w="184" h="152">
                      <a:moveTo>
                        <a:pt x="0" y="112"/>
                      </a:moveTo>
                      <a:lnTo>
                        <a:pt x="4" y="110"/>
                      </a:lnTo>
                      <a:lnTo>
                        <a:pt x="6" y="108"/>
                      </a:lnTo>
                      <a:lnTo>
                        <a:pt x="6" y="104"/>
                      </a:lnTo>
                      <a:lnTo>
                        <a:pt x="13" y="100"/>
                      </a:lnTo>
                      <a:lnTo>
                        <a:pt x="19" y="96"/>
                      </a:lnTo>
                      <a:lnTo>
                        <a:pt x="21" y="94"/>
                      </a:lnTo>
                      <a:lnTo>
                        <a:pt x="23" y="91"/>
                      </a:lnTo>
                      <a:lnTo>
                        <a:pt x="25" y="87"/>
                      </a:lnTo>
                      <a:lnTo>
                        <a:pt x="33" y="81"/>
                      </a:lnTo>
                      <a:lnTo>
                        <a:pt x="38" y="77"/>
                      </a:lnTo>
                      <a:lnTo>
                        <a:pt x="42" y="71"/>
                      </a:lnTo>
                      <a:lnTo>
                        <a:pt x="46" y="69"/>
                      </a:lnTo>
                      <a:lnTo>
                        <a:pt x="46" y="64"/>
                      </a:lnTo>
                      <a:lnTo>
                        <a:pt x="46" y="58"/>
                      </a:lnTo>
                      <a:lnTo>
                        <a:pt x="44" y="56"/>
                      </a:lnTo>
                      <a:lnTo>
                        <a:pt x="46" y="52"/>
                      </a:lnTo>
                      <a:lnTo>
                        <a:pt x="48" y="52"/>
                      </a:lnTo>
                      <a:lnTo>
                        <a:pt x="48" y="48"/>
                      </a:lnTo>
                      <a:lnTo>
                        <a:pt x="52" y="48"/>
                      </a:lnTo>
                      <a:lnTo>
                        <a:pt x="54" y="41"/>
                      </a:lnTo>
                      <a:lnTo>
                        <a:pt x="56" y="33"/>
                      </a:lnTo>
                      <a:lnTo>
                        <a:pt x="59" y="29"/>
                      </a:lnTo>
                      <a:lnTo>
                        <a:pt x="65" y="27"/>
                      </a:lnTo>
                      <a:lnTo>
                        <a:pt x="69" y="27"/>
                      </a:lnTo>
                      <a:lnTo>
                        <a:pt x="77" y="29"/>
                      </a:lnTo>
                      <a:lnTo>
                        <a:pt x="82" y="31"/>
                      </a:lnTo>
                      <a:lnTo>
                        <a:pt x="86" y="31"/>
                      </a:lnTo>
                      <a:lnTo>
                        <a:pt x="84" y="25"/>
                      </a:lnTo>
                      <a:lnTo>
                        <a:pt x="84" y="22"/>
                      </a:lnTo>
                      <a:lnTo>
                        <a:pt x="86" y="20"/>
                      </a:lnTo>
                      <a:lnTo>
                        <a:pt x="88" y="16"/>
                      </a:lnTo>
                      <a:lnTo>
                        <a:pt x="88" y="12"/>
                      </a:lnTo>
                      <a:lnTo>
                        <a:pt x="92" y="10"/>
                      </a:lnTo>
                      <a:lnTo>
                        <a:pt x="94" y="4"/>
                      </a:lnTo>
                      <a:lnTo>
                        <a:pt x="100" y="6"/>
                      </a:lnTo>
                      <a:lnTo>
                        <a:pt x="109" y="10"/>
                      </a:lnTo>
                      <a:lnTo>
                        <a:pt x="115" y="8"/>
                      </a:lnTo>
                      <a:lnTo>
                        <a:pt x="121" y="4"/>
                      </a:lnTo>
                      <a:lnTo>
                        <a:pt x="127" y="4"/>
                      </a:lnTo>
                      <a:lnTo>
                        <a:pt x="130" y="0"/>
                      </a:lnTo>
                      <a:lnTo>
                        <a:pt x="138" y="4"/>
                      </a:lnTo>
                      <a:lnTo>
                        <a:pt x="146" y="6"/>
                      </a:lnTo>
                      <a:lnTo>
                        <a:pt x="152" y="10"/>
                      </a:lnTo>
                      <a:lnTo>
                        <a:pt x="155" y="12"/>
                      </a:lnTo>
                      <a:lnTo>
                        <a:pt x="161" y="16"/>
                      </a:lnTo>
                      <a:lnTo>
                        <a:pt x="165" y="20"/>
                      </a:lnTo>
                      <a:lnTo>
                        <a:pt x="169" y="23"/>
                      </a:lnTo>
                      <a:lnTo>
                        <a:pt x="173" y="25"/>
                      </a:lnTo>
                      <a:lnTo>
                        <a:pt x="180" y="31"/>
                      </a:lnTo>
                      <a:lnTo>
                        <a:pt x="182" y="41"/>
                      </a:lnTo>
                      <a:lnTo>
                        <a:pt x="184" y="46"/>
                      </a:lnTo>
                      <a:lnTo>
                        <a:pt x="184" y="54"/>
                      </a:lnTo>
                      <a:lnTo>
                        <a:pt x="180" y="62"/>
                      </a:lnTo>
                      <a:lnTo>
                        <a:pt x="175" y="66"/>
                      </a:lnTo>
                      <a:lnTo>
                        <a:pt x="176" y="73"/>
                      </a:lnTo>
                      <a:lnTo>
                        <a:pt x="180" y="81"/>
                      </a:lnTo>
                      <a:lnTo>
                        <a:pt x="176" y="87"/>
                      </a:lnTo>
                      <a:lnTo>
                        <a:pt x="175" y="91"/>
                      </a:lnTo>
                      <a:lnTo>
                        <a:pt x="176" y="94"/>
                      </a:lnTo>
                      <a:lnTo>
                        <a:pt x="182" y="98"/>
                      </a:lnTo>
                      <a:lnTo>
                        <a:pt x="182" y="104"/>
                      </a:lnTo>
                      <a:lnTo>
                        <a:pt x="178" y="114"/>
                      </a:lnTo>
                      <a:lnTo>
                        <a:pt x="178" y="116"/>
                      </a:lnTo>
                      <a:lnTo>
                        <a:pt x="175" y="119"/>
                      </a:lnTo>
                      <a:lnTo>
                        <a:pt x="173" y="123"/>
                      </a:lnTo>
                      <a:lnTo>
                        <a:pt x="171" y="127"/>
                      </a:lnTo>
                      <a:lnTo>
                        <a:pt x="167" y="133"/>
                      </a:lnTo>
                      <a:lnTo>
                        <a:pt x="163" y="137"/>
                      </a:lnTo>
                      <a:lnTo>
                        <a:pt x="163" y="142"/>
                      </a:lnTo>
                      <a:lnTo>
                        <a:pt x="163" y="146"/>
                      </a:lnTo>
                      <a:lnTo>
                        <a:pt x="163" y="148"/>
                      </a:lnTo>
                      <a:lnTo>
                        <a:pt x="161" y="152"/>
                      </a:lnTo>
                      <a:lnTo>
                        <a:pt x="155" y="150"/>
                      </a:lnTo>
                      <a:lnTo>
                        <a:pt x="146" y="146"/>
                      </a:lnTo>
                      <a:lnTo>
                        <a:pt x="140" y="150"/>
                      </a:lnTo>
                      <a:lnTo>
                        <a:pt x="136" y="152"/>
                      </a:lnTo>
                      <a:lnTo>
                        <a:pt x="130" y="150"/>
                      </a:lnTo>
                      <a:lnTo>
                        <a:pt x="123" y="146"/>
                      </a:lnTo>
                      <a:lnTo>
                        <a:pt x="117" y="146"/>
                      </a:lnTo>
                      <a:lnTo>
                        <a:pt x="111" y="141"/>
                      </a:lnTo>
                      <a:lnTo>
                        <a:pt x="104" y="137"/>
                      </a:lnTo>
                      <a:lnTo>
                        <a:pt x="98" y="137"/>
                      </a:lnTo>
                      <a:lnTo>
                        <a:pt x="94" y="135"/>
                      </a:lnTo>
                      <a:lnTo>
                        <a:pt x="88" y="135"/>
                      </a:lnTo>
                      <a:lnTo>
                        <a:pt x="81" y="129"/>
                      </a:lnTo>
                      <a:lnTo>
                        <a:pt x="77" y="127"/>
                      </a:lnTo>
                      <a:lnTo>
                        <a:pt x="71" y="129"/>
                      </a:lnTo>
                      <a:lnTo>
                        <a:pt x="65" y="129"/>
                      </a:lnTo>
                      <a:lnTo>
                        <a:pt x="61" y="127"/>
                      </a:lnTo>
                      <a:lnTo>
                        <a:pt x="59" y="127"/>
                      </a:lnTo>
                      <a:lnTo>
                        <a:pt x="56" y="125"/>
                      </a:lnTo>
                      <a:lnTo>
                        <a:pt x="52" y="121"/>
                      </a:lnTo>
                      <a:lnTo>
                        <a:pt x="46" y="123"/>
                      </a:lnTo>
                      <a:lnTo>
                        <a:pt x="29" y="121"/>
                      </a:lnTo>
                      <a:lnTo>
                        <a:pt x="19" y="121"/>
                      </a:lnTo>
                      <a:lnTo>
                        <a:pt x="13" y="127"/>
                      </a:lnTo>
                      <a:lnTo>
                        <a:pt x="8" y="131"/>
                      </a:lnTo>
                      <a:lnTo>
                        <a:pt x="6" y="129"/>
                      </a:lnTo>
                      <a:lnTo>
                        <a:pt x="2" y="123"/>
                      </a:lnTo>
                      <a:lnTo>
                        <a:pt x="2" y="116"/>
                      </a:lnTo>
                      <a:lnTo>
                        <a:pt x="0" y="112"/>
                      </a:lnTo>
                      <a:close/>
                    </a:path>
                  </a:pathLst>
                </a:custGeom>
                <a:solidFill>
                  <a:srgbClr val="ff6600"/>
                </a:solidFill>
                <a:ln w="0">
                  <a:noFill/>
                </a:ln>
              </p:spPr>
              <p:style>
                <a:lnRef idx="0"/>
                <a:fillRef idx="0"/>
                <a:effectRef idx="0"/>
                <a:fontRef idx="minor"/>
              </p:style>
              <p:txBody>
                <a:bodyPr lIns="90000" rIns="90000" tIns="-5400" bIns="-5400" anchor="t">
                  <a:noAutofit/>
                </a:bodyPr>
                <a:p>
                  <a:endParaRPr b="0" lang="en-US" sz="2400" strike="noStrike" u="none">
                    <a:solidFill>
                      <a:srgbClr val="000000"/>
                    </a:solidFill>
                    <a:effectLst/>
                    <a:uFillTx/>
                    <a:latin typeface="Times New Roman"/>
                  </a:endParaRPr>
                </a:p>
              </p:txBody>
            </p:sp>
            <p:sp>
              <p:nvSpPr>
                <p:cNvPr id="1907" name=""/>
                <p:cNvSpPr/>
                <p:nvPr/>
              </p:nvSpPr>
              <p:spPr>
                <a:xfrm>
                  <a:off x="6684480" y="3811320"/>
                  <a:ext cx="24480" cy="19080"/>
                </a:xfrm>
                <a:custGeom>
                  <a:avLst/>
                  <a:gdLst/>
                  <a:ahLst/>
                  <a:rect l="l" t="t" r="r" b="b"/>
                  <a:pathLst>
                    <a:path w="113" h="69">
                      <a:moveTo>
                        <a:pt x="23" y="0"/>
                      </a:moveTo>
                      <a:lnTo>
                        <a:pt x="21" y="6"/>
                      </a:lnTo>
                      <a:lnTo>
                        <a:pt x="14" y="12"/>
                      </a:lnTo>
                      <a:lnTo>
                        <a:pt x="10" y="19"/>
                      </a:lnTo>
                      <a:lnTo>
                        <a:pt x="8" y="27"/>
                      </a:lnTo>
                      <a:lnTo>
                        <a:pt x="2" y="35"/>
                      </a:lnTo>
                      <a:lnTo>
                        <a:pt x="0" y="38"/>
                      </a:lnTo>
                      <a:lnTo>
                        <a:pt x="2" y="38"/>
                      </a:lnTo>
                      <a:lnTo>
                        <a:pt x="12" y="40"/>
                      </a:lnTo>
                      <a:lnTo>
                        <a:pt x="17" y="46"/>
                      </a:lnTo>
                      <a:lnTo>
                        <a:pt x="17" y="54"/>
                      </a:lnTo>
                      <a:lnTo>
                        <a:pt x="14" y="60"/>
                      </a:lnTo>
                      <a:lnTo>
                        <a:pt x="15" y="65"/>
                      </a:lnTo>
                      <a:lnTo>
                        <a:pt x="17" y="67"/>
                      </a:lnTo>
                      <a:lnTo>
                        <a:pt x="23" y="67"/>
                      </a:lnTo>
                      <a:lnTo>
                        <a:pt x="33" y="67"/>
                      </a:lnTo>
                      <a:lnTo>
                        <a:pt x="46" y="67"/>
                      </a:lnTo>
                      <a:lnTo>
                        <a:pt x="50" y="69"/>
                      </a:lnTo>
                      <a:lnTo>
                        <a:pt x="46" y="63"/>
                      </a:lnTo>
                      <a:lnTo>
                        <a:pt x="44" y="60"/>
                      </a:lnTo>
                      <a:lnTo>
                        <a:pt x="46" y="60"/>
                      </a:lnTo>
                      <a:lnTo>
                        <a:pt x="50" y="63"/>
                      </a:lnTo>
                      <a:lnTo>
                        <a:pt x="54" y="61"/>
                      </a:lnTo>
                      <a:lnTo>
                        <a:pt x="60" y="60"/>
                      </a:lnTo>
                      <a:lnTo>
                        <a:pt x="63" y="61"/>
                      </a:lnTo>
                      <a:lnTo>
                        <a:pt x="67" y="65"/>
                      </a:lnTo>
                      <a:lnTo>
                        <a:pt x="69" y="67"/>
                      </a:lnTo>
                      <a:lnTo>
                        <a:pt x="75" y="65"/>
                      </a:lnTo>
                      <a:lnTo>
                        <a:pt x="81" y="65"/>
                      </a:lnTo>
                      <a:lnTo>
                        <a:pt x="85" y="61"/>
                      </a:lnTo>
                      <a:lnTo>
                        <a:pt x="90" y="56"/>
                      </a:lnTo>
                      <a:lnTo>
                        <a:pt x="98" y="50"/>
                      </a:lnTo>
                      <a:lnTo>
                        <a:pt x="110" y="48"/>
                      </a:lnTo>
                      <a:lnTo>
                        <a:pt x="113" y="44"/>
                      </a:lnTo>
                      <a:lnTo>
                        <a:pt x="111" y="38"/>
                      </a:lnTo>
                      <a:lnTo>
                        <a:pt x="108" y="35"/>
                      </a:lnTo>
                      <a:lnTo>
                        <a:pt x="104" y="29"/>
                      </a:lnTo>
                      <a:lnTo>
                        <a:pt x="98" y="21"/>
                      </a:lnTo>
                      <a:lnTo>
                        <a:pt x="92" y="17"/>
                      </a:lnTo>
                      <a:lnTo>
                        <a:pt x="88" y="15"/>
                      </a:lnTo>
                      <a:lnTo>
                        <a:pt x="88" y="12"/>
                      </a:lnTo>
                      <a:lnTo>
                        <a:pt x="83" y="10"/>
                      </a:lnTo>
                      <a:lnTo>
                        <a:pt x="75" y="10"/>
                      </a:lnTo>
                      <a:lnTo>
                        <a:pt x="67" y="10"/>
                      </a:lnTo>
                      <a:lnTo>
                        <a:pt x="56" y="13"/>
                      </a:lnTo>
                      <a:lnTo>
                        <a:pt x="48" y="13"/>
                      </a:lnTo>
                      <a:lnTo>
                        <a:pt x="40" y="13"/>
                      </a:lnTo>
                      <a:lnTo>
                        <a:pt x="37" y="10"/>
                      </a:lnTo>
                      <a:lnTo>
                        <a:pt x="33" y="6"/>
                      </a:lnTo>
                      <a:lnTo>
                        <a:pt x="31" y="0"/>
                      </a:lnTo>
                      <a:lnTo>
                        <a:pt x="23" y="0"/>
                      </a:lnTo>
                      <a:close/>
                    </a:path>
                  </a:pathLst>
                </a:custGeom>
                <a:solidFill>
                  <a:srgbClr val="ff6600"/>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908" name=""/>
                <p:cNvSpPr/>
                <p:nvPr/>
              </p:nvSpPr>
              <p:spPr>
                <a:xfrm>
                  <a:off x="6699600" y="3764160"/>
                  <a:ext cx="53280" cy="74160"/>
                </a:xfrm>
                <a:custGeom>
                  <a:avLst/>
                  <a:gdLst/>
                  <a:ahLst/>
                  <a:rect l="l" t="t" r="r" b="b"/>
                  <a:pathLst>
                    <a:path w="232" h="269">
                      <a:moveTo>
                        <a:pt x="39" y="244"/>
                      </a:moveTo>
                      <a:lnTo>
                        <a:pt x="48" y="242"/>
                      </a:lnTo>
                      <a:lnTo>
                        <a:pt x="56" y="244"/>
                      </a:lnTo>
                      <a:lnTo>
                        <a:pt x="62" y="244"/>
                      </a:lnTo>
                      <a:lnTo>
                        <a:pt x="62" y="236"/>
                      </a:lnTo>
                      <a:lnTo>
                        <a:pt x="60" y="234"/>
                      </a:lnTo>
                      <a:lnTo>
                        <a:pt x="66" y="234"/>
                      </a:lnTo>
                      <a:lnTo>
                        <a:pt x="67" y="234"/>
                      </a:lnTo>
                      <a:lnTo>
                        <a:pt x="69" y="240"/>
                      </a:lnTo>
                      <a:lnTo>
                        <a:pt x="69" y="246"/>
                      </a:lnTo>
                      <a:lnTo>
                        <a:pt x="73" y="251"/>
                      </a:lnTo>
                      <a:lnTo>
                        <a:pt x="77" y="253"/>
                      </a:lnTo>
                      <a:lnTo>
                        <a:pt x="77" y="251"/>
                      </a:lnTo>
                      <a:lnTo>
                        <a:pt x="81" y="248"/>
                      </a:lnTo>
                      <a:lnTo>
                        <a:pt x="85" y="248"/>
                      </a:lnTo>
                      <a:lnTo>
                        <a:pt x="85" y="244"/>
                      </a:lnTo>
                      <a:lnTo>
                        <a:pt x="89" y="240"/>
                      </a:lnTo>
                      <a:lnTo>
                        <a:pt x="92" y="242"/>
                      </a:lnTo>
                      <a:lnTo>
                        <a:pt x="96" y="238"/>
                      </a:lnTo>
                      <a:lnTo>
                        <a:pt x="98" y="234"/>
                      </a:lnTo>
                      <a:lnTo>
                        <a:pt x="104" y="234"/>
                      </a:lnTo>
                      <a:lnTo>
                        <a:pt x="106" y="234"/>
                      </a:lnTo>
                      <a:lnTo>
                        <a:pt x="110" y="236"/>
                      </a:lnTo>
                      <a:lnTo>
                        <a:pt x="112" y="240"/>
                      </a:lnTo>
                      <a:lnTo>
                        <a:pt x="113" y="240"/>
                      </a:lnTo>
                      <a:lnTo>
                        <a:pt x="115" y="236"/>
                      </a:lnTo>
                      <a:lnTo>
                        <a:pt x="119" y="240"/>
                      </a:lnTo>
                      <a:lnTo>
                        <a:pt x="121" y="248"/>
                      </a:lnTo>
                      <a:lnTo>
                        <a:pt x="129" y="255"/>
                      </a:lnTo>
                      <a:lnTo>
                        <a:pt x="133" y="263"/>
                      </a:lnTo>
                      <a:lnTo>
                        <a:pt x="140" y="269"/>
                      </a:lnTo>
                      <a:lnTo>
                        <a:pt x="144" y="269"/>
                      </a:lnTo>
                      <a:lnTo>
                        <a:pt x="148" y="267"/>
                      </a:lnTo>
                      <a:lnTo>
                        <a:pt x="152" y="265"/>
                      </a:lnTo>
                      <a:lnTo>
                        <a:pt x="154" y="263"/>
                      </a:lnTo>
                      <a:lnTo>
                        <a:pt x="158" y="263"/>
                      </a:lnTo>
                      <a:lnTo>
                        <a:pt x="158" y="259"/>
                      </a:lnTo>
                      <a:lnTo>
                        <a:pt x="152" y="255"/>
                      </a:lnTo>
                      <a:lnTo>
                        <a:pt x="146" y="251"/>
                      </a:lnTo>
                      <a:lnTo>
                        <a:pt x="148" y="246"/>
                      </a:lnTo>
                      <a:lnTo>
                        <a:pt x="154" y="244"/>
                      </a:lnTo>
                      <a:lnTo>
                        <a:pt x="160" y="238"/>
                      </a:lnTo>
                      <a:lnTo>
                        <a:pt x="167" y="234"/>
                      </a:lnTo>
                      <a:lnTo>
                        <a:pt x="173" y="232"/>
                      </a:lnTo>
                      <a:lnTo>
                        <a:pt x="179" y="227"/>
                      </a:lnTo>
                      <a:lnTo>
                        <a:pt x="179" y="213"/>
                      </a:lnTo>
                      <a:lnTo>
                        <a:pt x="181" y="209"/>
                      </a:lnTo>
                      <a:lnTo>
                        <a:pt x="179" y="205"/>
                      </a:lnTo>
                      <a:lnTo>
                        <a:pt x="184" y="196"/>
                      </a:lnTo>
                      <a:lnTo>
                        <a:pt x="192" y="188"/>
                      </a:lnTo>
                      <a:lnTo>
                        <a:pt x="196" y="186"/>
                      </a:lnTo>
                      <a:lnTo>
                        <a:pt x="204" y="184"/>
                      </a:lnTo>
                      <a:lnTo>
                        <a:pt x="208" y="180"/>
                      </a:lnTo>
                      <a:lnTo>
                        <a:pt x="211" y="179"/>
                      </a:lnTo>
                      <a:lnTo>
                        <a:pt x="208" y="177"/>
                      </a:lnTo>
                      <a:lnTo>
                        <a:pt x="202" y="173"/>
                      </a:lnTo>
                      <a:lnTo>
                        <a:pt x="194" y="169"/>
                      </a:lnTo>
                      <a:lnTo>
                        <a:pt x="194" y="167"/>
                      </a:lnTo>
                      <a:lnTo>
                        <a:pt x="192" y="161"/>
                      </a:lnTo>
                      <a:lnTo>
                        <a:pt x="194" y="159"/>
                      </a:lnTo>
                      <a:lnTo>
                        <a:pt x="206" y="150"/>
                      </a:lnTo>
                      <a:lnTo>
                        <a:pt x="209" y="146"/>
                      </a:lnTo>
                      <a:lnTo>
                        <a:pt x="208" y="142"/>
                      </a:lnTo>
                      <a:lnTo>
                        <a:pt x="206" y="134"/>
                      </a:lnTo>
                      <a:lnTo>
                        <a:pt x="211" y="133"/>
                      </a:lnTo>
                      <a:lnTo>
                        <a:pt x="215" y="127"/>
                      </a:lnTo>
                      <a:lnTo>
                        <a:pt x="219" y="123"/>
                      </a:lnTo>
                      <a:lnTo>
                        <a:pt x="225" y="119"/>
                      </a:lnTo>
                      <a:lnTo>
                        <a:pt x="229" y="115"/>
                      </a:lnTo>
                      <a:lnTo>
                        <a:pt x="231" y="113"/>
                      </a:lnTo>
                      <a:lnTo>
                        <a:pt x="232" y="109"/>
                      </a:lnTo>
                      <a:lnTo>
                        <a:pt x="231" y="104"/>
                      </a:lnTo>
                      <a:lnTo>
                        <a:pt x="227" y="98"/>
                      </a:lnTo>
                      <a:lnTo>
                        <a:pt x="227" y="94"/>
                      </a:lnTo>
                      <a:lnTo>
                        <a:pt x="221" y="96"/>
                      </a:lnTo>
                      <a:lnTo>
                        <a:pt x="217" y="98"/>
                      </a:lnTo>
                      <a:lnTo>
                        <a:pt x="213" y="98"/>
                      </a:lnTo>
                      <a:lnTo>
                        <a:pt x="209" y="96"/>
                      </a:lnTo>
                      <a:lnTo>
                        <a:pt x="211" y="94"/>
                      </a:lnTo>
                      <a:lnTo>
                        <a:pt x="215" y="88"/>
                      </a:lnTo>
                      <a:lnTo>
                        <a:pt x="219" y="81"/>
                      </a:lnTo>
                      <a:lnTo>
                        <a:pt x="221" y="77"/>
                      </a:lnTo>
                      <a:lnTo>
                        <a:pt x="225" y="71"/>
                      </a:lnTo>
                      <a:lnTo>
                        <a:pt x="227" y="67"/>
                      </a:lnTo>
                      <a:lnTo>
                        <a:pt x="227" y="63"/>
                      </a:lnTo>
                      <a:lnTo>
                        <a:pt x="229" y="58"/>
                      </a:lnTo>
                      <a:lnTo>
                        <a:pt x="229" y="52"/>
                      </a:lnTo>
                      <a:lnTo>
                        <a:pt x="231" y="46"/>
                      </a:lnTo>
                      <a:lnTo>
                        <a:pt x="231" y="38"/>
                      </a:lnTo>
                      <a:lnTo>
                        <a:pt x="227" y="33"/>
                      </a:lnTo>
                      <a:lnTo>
                        <a:pt x="227" y="29"/>
                      </a:lnTo>
                      <a:lnTo>
                        <a:pt x="221" y="27"/>
                      </a:lnTo>
                      <a:lnTo>
                        <a:pt x="217" y="25"/>
                      </a:lnTo>
                      <a:lnTo>
                        <a:pt x="215" y="23"/>
                      </a:lnTo>
                      <a:lnTo>
                        <a:pt x="213" y="23"/>
                      </a:lnTo>
                      <a:lnTo>
                        <a:pt x="211" y="21"/>
                      </a:lnTo>
                      <a:lnTo>
                        <a:pt x="209" y="14"/>
                      </a:lnTo>
                      <a:lnTo>
                        <a:pt x="209" y="12"/>
                      </a:lnTo>
                      <a:lnTo>
                        <a:pt x="206" y="8"/>
                      </a:lnTo>
                      <a:lnTo>
                        <a:pt x="202" y="4"/>
                      </a:lnTo>
                      <a:lnTo>
                        <a:pt x="196" y="2"/>
                      </a:lnTo>
                      <a:lnTo>
                        <a:pt x="192" y="2"/>
                      </a:lnTo>
                      <a:lnTo>
                        <a:pt x="188" y="6"/>
                      </a:lnTo>
                      <a:lnTo>
                        <a:pt x="183" y="6"/>
                      </a:lnTo>
                      <a:lnTo>
                        <a:pt x="179" y="4"/>
                      </a:lnTo>
                      <a:lnTo>
                        <a:pt x="171" y="0"/>
                      </a:lnTo>
                      <a:lnTo>
                        <a:pt x="173" y="8"/>
                      </a:lnTo>
                      <a:lnTo>
                        <a:pt x="175" y="15"/>
                      </a:lnTo>
                      <a:lnTo>
                        <a:pt x="177" y="19"/>
                      </a:lnTo>
                      <a:lnTo>
                        <a:pt x="175" y="23"/>
                      </a:lnTo>
                      <a:lnTo>
                        <a:pt x="169" y="23"/>
                      </a:lnTo>
                      <a:lnTo>
                        <a:pt x="163" y="23"/>
                      </a:lnTo>
                      <a:lnTo>
                        <a:pt x="158" y="23"/>
                      </a:lnTo>
                      <a:lnTo>
                        <a:pt x="154" y="25"/>
                      </a:lnTo>
                      <a:lnTo>
                        <a:pt x="152" y="27"/>
                      </a:lnTo>
                      <a:lnTo>
                        <a:pt x="150" y="31"/>
                      </a:lnTo>
                      <a:lnTo>
                        <a:pt x="146" y="35"/>
                      </a:lnTo>
                      <a:lnTo>
                        <a:pt x="142" y="31"/>
                      </a:lnTo>
                      <a:lnTo>
                        <a:pt x="137" y="27"/>
                      </a:lnTo>
                      <a:lnTo>
                        <a:pt x="135" y="23"/>
                      </a:lnTo>
                      <a:lnTo>
                        <a:pt x="133" y="19"/>
                      </a:lnTo>
                      <a:lnTo>
                        <a:pt x="129" y="14"/>
                      </a:lnTo>
                      <a:lnTo>
                        <a:pt x="127" y="19"/>
                      </a:lnTo>
                      <a:lnTo>
                        <a:pt x="123" y="25"/>
                      </a:lnTo>
                      <a:lnTo>
                        <a:pt x="119" y="33"/>
                      </a:lnTo>
                      <a:lnTo>
                        <a:pt x="115" y="37"/>
                      </a:lnTo>
                      <a:lnTo>
                        <a:pt x="108" y="42"/>
                      </a:lnTo>
                      <a:lnTo>
                        <a:pt x="110" y="44"/>
                      </a:lnTo>
                      <a:lnTo>
                        <a:pt x="117" y="46"/>
                      </a:lnTo>
                      <a:lnTo>
                        <a:pt x="125" y="48"/>
                      </a:lnTo>
                      <a:lnTo>
                        <a:pt x="131" y="50"/>
                      </a:lnTo>
                      <a:lnTo>
                        <a:pt x="135" y="48"/>
                      </a:lnTo>
                      <a:lnTo>
                        <a:pt x="137" y="46"/>
                      </a:lnTo>
                      <a:lnTo>
                        <a:pt x="140" y="48"/>
                      </a:lnTo>
                      <a:lnTo>
                        <a:pt x="146" y="48"/>
                      </a:lnTo>
                      <a:lnTo>
                        <a:pt x="150" y="50"/>
                      </a:lnTo>
                      <a:lnTo>
                        <a:pt x="152" y="54"/>
                      </a:lnTo>
                      <a:lnTo>
                        <a:pt x="156" y="54"/>
                      </a:lnTo>
                      <a:lnTo>
                        <a:pt x="158" y="58"/>
                      </a:lnTo>
                      <a:lnTo>
                        <a:pt x="158" y="65"/>
                      </a:lnTo>
                      <a:lnTo>
                        <a:pt x="158" y="71"/>
                      </a:lnTo>
                      <a:lnTo>
                        <a:pt x="156" y="79"/>
                      </a:lnTo>
                      <a:lnTo>
                        <a:pt x="154" y="85"/>
                      </a:lnTo>
                      <a:lnTo>
                        <a:pt x="148" y="88"/>
                      </a:lnTo>
                      <a:lnTo>
                        <a:pt x="140" y="88"/>
                      </a:lnTo>
                      <a:lnTo>
                        <a:pt x="135" y="90"/>
                      </a:lnTo>
                      <a:lnTo>
                        <a:pt x="131" y="88"/>
                      </a:lnTo>
                      <a:lnTo>
                        <a:pt x="127" y="85"/>
                      </a:lnTo>
                      <a:lnTo>
                        <a:pt x="121" y="94"/>
                      </a:lnTo>
                      <a:lnTo>
                        <a:pt x="113" y="104"/>
                      </a:lnTo>
                      <a:lnTo>
                        <a:pt x="104" y="109"/>
                      </a:lnTo>
                      <a:lnTo>
                        <a:pt x="98" y="111"/>
                      </a:lnTo>
                      <a:lnTo>
                        <a:pt x="98" y="109"/>
                      </a:lnTo>
                      <a:lnTo>
                        <a:pt x="96" y="108"/>
                      </a:lnTo>
                      <a:lnTo>
                        <a:pt x="92" y="111"/>
                      </a:lnTo>
                      <a:lnTo>
                        <a:pt x="87" y="111"/>
                      </a:lnTo>
                      <a:lnTo>
                        <a:pt x="81" y="113"/>
                      </a:lnTo>
                      <a:lnTo>
                        <a:pt x="77" y="121"/>
                      </a:lnTo>
                      <a:lnTo>
                        <a:pt x="77" y="129"/>
                      </a:lnTo>
                      <a:lnTo>
                        <a:pt x="71" y="134"/>
                      </a:lnTo>
                      <a:lnTo>
                        <a:pt x="60" y="138"/>
                      </a:lnTo>
                      <a:lnTo>
                        <a:pt x="52" y="142"/>
                      </a:lnTo>
                      <a:lnTo>
                        <a:pt x="48" y="148"/>
                      </a:lnTo>
                      <a:lnTo>
                        <a:pt x="44" y="152"/>
                      </a:lnTo>
                      <a:lnTo>
                        <a:pt x="35" y="159"/>
                      </a:lnTo>
                      <a:lnTo>
                        <a:pt x="23" y="165"/>
                      </a:lnTo>
                      <a:lnTo>
                        <a:pt x="12" y="169"/>
                      </a:lnTo>
                      <a:lnTo>
                        <a:pt x="6" y="173"/>
                      </a:lnTo>
                      <a:lnTo>
                        <a:pt x="0" y="177"/>
                      </a:lnTo>
                      <a:lnTo>
                        <a:pt x="8" y="177"/>
                      </a:lnTo>
                      <a:lnTo>
                        <a:pt x="16" y="177"/>
                      </a:lnTo>
                      <a:lnTo>
                        <a:pt x="21" y="179"/>
                      </a:lnTo>
                      <a:lnTo>
                        <a:pt x="21" y="182"/>
                      </a:lnTo>
                      <a:lnTo>
                        <a:pt x="25" y="184"/>
                      </a:lnTo>
                      <a:lnTo>
                        <a:pt x="31" y="188"/>
                      </a:lnTo>
                      <a:lnTo>
                        <a:pt x="37" y="196"/>
                      </a:lnTo>
                      <a:lnTo>
                        <a:pt x="41" y="202"/>
                      </a:lnTo>
                      <a:lnTo>
                        <a:pt x="44" y="205"/>
                      </a:lnTo>
                      <a:lnTo>
                        <a:pt x="46" y="211"/>
                      </a:lnTo>
                      <a:lnTo>
                        <a:pt x="43" y="215"/>
                      </a:lnTo>
                      <a:lnTo>
                        <a:pt x="31" y="217"/>
                      </a:lnTo>
                      <a:lnTo>
                        <a:pt x="23" y="223"/>
                      </a:lnTo>
                      <a:lnTo>
                        <a:pt x="18" y="228"/>
                      </a:lnTo>
                      <a:lnTo>
                        <a:pt x="14" y="232"/>
                      </a:lnTo>
                      <a:lnTo>
                        <a:pt x="8" y="232"/>
                      </a:lnTo>
                      <a:lnTo>
                        <a:pt x="2" y="234"/>
                      </a:lnTo>
                      <a:lnTo>
                        <a:pt x="4" y="236"/>
                      </a:lnTo>
                      <a:lnTo>
                        <a:pt x="10" y="238"/>
                      </a:lnTo>
                      <a:lnTo>
                        <a:pt x="18" y="246"/>
                      </a:lnTo>
                      <a:lnTo>
                        <a:pt x="21" y="248"/>
                      </a:lnTo>
                      <a:lnTo>
                        <a:pt x="25" y="244"/>
                      </a:lnTo>
                      <a:lnTo>
                        <a:pt x="27" y="238"/>
                      </a:lnTo>
                      <a:lnTo>
                        <a:pt x="29" y="240"/>
                      </a:lnTo>
                      <a:lnTo>
                        <a:pt x="29" y="244"/>
                      </a:lnTo>
                      <a:lnTo>
                        <a:pt x="33" y="246"/>
                      </a:lnTo>
                      <a:lnTo>
                        <a:pt x="39" y="244"/>
                      </a:lnTo>
                      <a:close/>
                    </a:path>
                  </a:pathLst>
                </a:custGeom>
                <a:solidFill>
                  <a:srgbClr val="ff6600"/>
                </a:solidFill>
                <a:ln w="0">
                  <a:noFill/>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Times New Roman"/>
                  </a:endParaRPr>
                </a:p>
              </p:txBody>
            </p:sp>
            <p:sp>
              <p:nvSpPr>
                <p:cNvPr id="1909" name=""/>
                <p:cNvSpPr/>
                <p:nvPr/>
              </p:nvSpPr>
              <p:spPr>
                <a:xfrm>
                  <a:off x="6656760" y="3808440"/>
                  <a:ext cx="33120" cy="21960"/>
                </a:xfrm>
                <a:custGeom>
                  <a:avLst/>
                  <a:gdLst/>
                  <a:ahLst/>
                  <a:rect l="l" t="t" r="r" b="b"/>
                  <a:pathLst>
                    <a:path w="138" h="83">
                      <a:moveTo>
                        <a:pt x="132" y="75"/>
                      </a:moveTo>
                      <a:lnTo>
                        <a:pt x="132" y="79"/>
                      </a:lnTo>
                      <a:lnTo>
                        <a:pt x="128" y="79"/>
                      </a:lnTo>
                      <a:lnTo>
                        <a:pt x="115" y="77"/>
                      </a:lnTo>
                      <a:lnTo>
                        <a:pt x="111" y="77"/>
                      </a:lnTo>
                      <a:lnTo>
                        <a:pt x="111" y="81"/>
                      </a:lnTo>
                      <a:lnTo>
                        <a:pt x="107" y="79"/>
                      </a:lnTo>
                      <a:lnTo>
                        <a:pt x="105" y="77"/>
                      </a:lnTo>
                      <a:lnTo>
                        <a:pt x="96" y="71"/>
                      </a:lnTo>
                      <a:lnTo>
                        <a:pt x="94" y="69"/>
                      </a:lnTo>
                      <a:lnTo>
                        <a:pt x="92" y="69"/>
                      </a:lnTo>
                      <a:lnTo>
                        <a:pt x="88" y="68"/>
                      </a:lnTo>
                      <a:lnTo>
                        <a:pt x="84" y="69"/>
                      </a:lnTo>
                      <a:lnTo>
                        <a:pt x="81" y="68"/>
                      </a:lnTo>
                      <a:lnTo>
                        <a:pt x="82" y="66"/>
                      </a:lnTo>
                      <a:lnTo>
                        <a:pt x="82" y="58"/>
                      </a:lnTo>
                      <a:lnTo>
                        <a:pt x="82" y="54"/>
                      </a:lnTo>
                      <a:lnTo>
                        <a:pt x="79" y="58"/>
                      </a:lnTo>
                      <a:lnTo>
                        <a:pt x="75" y="58"/>
                      </a:lnTo>
                      <a:lnTo>
                        <a:pt x="69" y="56"/>
                      </a:lnTo>
                      <a:lnTo>
                        <a:pt x="65" y="58"/>
                      </a:lnTo>
                      <a:lnTo>
                        <a:pt x="69" y="58"/>
                      </a:lnTo>
                      <a:lnTo>
                        <a:pt x="67" y="66"/>
                      </a:lnTo>
                      <a:lnTo>
                        <a:pt x="61" y="75"/>
                      </a:lnTo>
                      <a:lnTo>
                        <a:pt x="59" y="77"/>
                      </a:lnTo>
                      <a:lnTo>
                        <a:pt x="54" y="81"/>
                      </a:lnTo>
                      <a:lnTo>
                        <a:pt x="48" y="81"/>
                      </a:lnTo>
                      <a:lnTo>
                        <a:pt x="46" y="79"/>
                      </a:lnTo>
                      <a:lnTo>
                        <a:pt x="46" y="77"/>
                      </a:lnTo>
                      <a:lnTo>
                        <a:pt x="42" y="79"/>
                      </a:lnTo>
                      <a:lnTo>
                        <a:pt x="36" y="81"/>
                      </a:lnTo>
                      <a:lnTo>
                        <a:pt x="34" y="81"/>
                      </a:lnTo>
                      <a:lnTo>
                        <a:pt x="33" y="79"/>
                      </a:lnTo>
                      <a:lnTo>
                        <a:pt x="29" y="81"/>
                      </a:lnTo>
                      <a:lnTo>
                        <a:pt x="29" y="83"/>
                      </a:lnTo>
                      <a:lnTo>
                        <a:pt x="21" y="81"/>
                      </a:lnTo>
                      <a:lnTo>
                        <a:pt x="15" y="79"/>
                      </a:lnTo>
                      <a:lnTo>
                        <a:pt x="10" y="77"/>
                      </a:lnTo>
                      <a:lnTo>
                        <a:pt x="2" y="75"/>
                      </a:lnTo>
                      <a:lnTo>
                        <a:pt x="6" y="69"/>
                      </a:lnTo>
                      <a:lnTo>
                        <a:pt x="4" y="62"/>
                      </a:lnTo>
                      <a:lnTo>
                        <a:pt x="4" y="52"/>
                      </a:lnTo>
                      <a:lnTo>
                        <a:pt x="2" y="45"/>
                      </a:lnTo>
                      <a:lnTo>
                        <a:pt x="0" y="39"/>
                      </a:lnTo>
                      <a:lnTo>
                        <a:pt x="2" y="31"/>
                      </a:lnTo>
                      <a:lnTo>
                        <a:pt x="11" y="27"/>
                      </a:lnTo>
                      <a:lnTo>
                        <a:pt x="17" y="23"/>
                      </a:lnTo>
                      <a:lnTo>
                        <a:pt x="19" y="18"/>
                      </a:lnTo>
                      <a:lnTo>
                        <a:pt x="17" y="8"/>
                      </a:lnTo>
                      <a:lnTo>
                        <a:pt x="17" y="6"/>
                      </a:lnTo>
                      <a:lnTo>
                        <a:pt x="17" y="0"/>
                      </a:lnTo>
                      <a:lnTo>
                        <a:pt x="21" y="0"/>
                      </a:lnTo>
                      <a:lnTo>
                        <a:pt x="25" y="2"/>
                      </a:lnTo>
                      <a:lnTo>
                        <a:pt x="34" y="8"/>
                      </a:lnTo>
                      <a:lnTo>
                        <a:pt x="42" y="8"/>
                      </a:lnTo>
                      <a:lnTo>
                        <a:pt x="46" y="6"/>
                      </a:lnTo>
                      <a:lnTo>
                        <a:pt x="48" y="6"/>
                      </a:lnTo>
                      <a:lnTo>
                        <a:pt x="50" y="6"/>
                      </a:lnTo>
                      <a:lnTo>
                        <a:pt x="56" y="6"/>
                      </a:lnTo>
                      <a:lnTo>
                        <a:pt x="65" y="6"/>
                      </a:lnTo>
                      <a:lnTo>
                        <a:pt x="73" y="4"/>
                      </a:lnTo>
                      <a:lnTo>
                        <a:pt x="81" y="2"/>
                      </a:lnTo>
                      <a:lnTo>
                        <a:pt x="84" y="4"/>
                      </a:lnTo>
                      <a:lnTo>
                        <a:pt x="88" y="16"/>
                      </a:lnTo>
                      <a:lnTo>
                        <a:pt x="90" y="21"/>
                      </a:lnTo>
                      <a:lnTo>
                        <a:pt x="96" y="27"/>
                      </a:lnTo>
                      <a:lnTo>
                        <a:pt x="127" y="6"/>
                      </a:lnTo>
                      <a:lnTo>
                        <a:pt x="128" y="6"/>
                      </a:lnTo>
                      <a:lnTo>
                        <a:pt x="134" y="6"/>
                      </a:lnTo>
                      <a:lnTo>
                        <a:pt x="138" y="6"/>
                      </a:lnTo>
                      <a:lnTo>
                        <a:pt x="138" y="8"/>
                      </a:lnTo>
                      <a:lnTo>
                        <a:pt x="136" y="14"/>
                      </a:lnTo>
                      <a:lnTo>
                        <a:pt x="130" y="20"/>
                      </a:lnTo>
                      <a:lnTo>
                        <a:pt x="127" y="27"/>
                      </a:lnTo>
                      <a:lnTo>
                        <a:pt x="123" y="35"/>
                      </a:lnTo>
                      <a:lnTo>
                        <a:pt x="117" y="43"/>
                      </a:lnTo>
                      <a:lnTo>
                        <a:pt x="115" y="46"/>
                      </a:lnTo>
                      <a:lnTo>
                        <a:pt x="117" y="46"/>
                      </a:lnTo>
                      <a:lnTo>
                        <a:pt x="128" y="48"/>
                      </a:lnTo>
                      <a:lnTo>
                        <a:pt x="132" y="54"/>
                      </a:lnTo>
                      <a:lnTo>
                        <a:pt x="132" y="62"/>
                      </a:lnTo>
                      <a:lnTo>
                        <a:pt x="128" y="68"/>
                      </a:lnTo>
                      <a:lnTo>
                        <a:pt x="130" y="73"/>
                      </a:lnTo>
                      <a:lnTo>
                        <a:pt x="132" y="75"/>
                      </a:lnTo>
                      <a:close/>
                    </a:path>
                  </a:pathLst>
                </a:custGeom>
                <a:solidFill>
                  <a:srgbClr val="ff6600"/>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1910" name=""/>
                <p:cNvSpPr/>
                <p:nvPr/>
              </p:nvSpPr>
              <p:spPr>
                <a:xfrm>
                  <a:off x="6638760" y="3787560"/>
                  <a:ext cx="24840" cy="45360"/>
                </a:xfrm>
                <a:custGeom>
                  <a:avLst/>
                  <a:gdLst/>
                  <a:ahLst/>
                  <a:rect l="l" t="t" r="r" b="b"/>
                  <a:pathLst>
                    <a:path w="102" h="163">
                      <a:moveTo>
                        <a:pt x="37" y="20"/>
                      </a:moveTo>
                      <a:lnTo>
                        <a:pt x="35" y="23"/>
                      </a:lnTo>
                      <a:lnTo>
                        <a:pt x="37" y="29"/>
                      </a:lnTo>
                      <a:lnTo>
                        <a:pt x="37" y="33"/>
                      </a:lnTo>
                      <a:lnTo>
                        <a:pt x="29" y="39"/>
                      </a:lnTo>
                      <a:lnTo>
                        <a:pt x="25" y="43"/>
                      </a:lnTo>
                      <a:lnTo>
                        <a:pt x="19" y="46"/>
                      </a:lnTo>
                      <a:lnTo>
                        <a:pt x="16" y="50"/>
                      </a:lnTo>
                      <a:lnTo>
                        <a:pt x="16" y="54"/>
                      </a:lnTo>
                      <a:lnTo>
                        <a:pt x="16" y="62"/>
                      </a:lnTo>
                      <a:lnTo>
                        <a:pt x="17" y="66"/>
                      </a:lnTo>
                      <a:lnTo>
                        <a:pt x="19" y="69"/>
                      </a:lnTo>
                      <a:lnTo>
                        <a:pt x="16" y="75"/>
                      </a:lnTo>
                      <a:lnTo>
                        <a:pt x="12" y="77"/>
                      </a:lnTo>
                      <a:lnTo>
                        <a:pt x="8" y="79"/>
                      </a:lnTo>
                      <a:lnTo>
                        <a:pt x="2" y="85"/>
                      </a:lnTo>
                      <a:lnTo>
                        <a:pt x="2" y="92"/>
                      </a:lnTo>
                      <a:lnTo>
                        <a:pt x="4" y="98"/>
                      </a:lnTo>
                      <a:lnTo>
                        <a:pt x="6" y="102"/>
                      </a:lnTo>
                      <a:lnTo>
                        <a:pt x="6" y="106"/>
                      </a:lnTo>
                      <a:lnTo>
                        <a:pt x="4" y="110"/>
                      </a:lnTo>
                      <a:lnTo>
                        <a:pt x="4" y="116"/>
                      </a:lnTo>
                      <a:lnTo>
                        <a:pt x="4" y="121"/>
                      </a:lnTo>
                      <a:lnTo>
                        <a:pt x="0" y="127"/>
                      </a:lnTo>
                      <a:lnTo>
                        <a:pt x="4" y="131"/>
                      </a:lnTo>
                      <a:lnTo>
                        <a:pt x="6" y="135"/>
                      </a:lnTo>
                      <a:lnTo>
                        <a:pt x="6" y="140"/>
                      </a:lnTo>
                      <a:lnTo>
                        <a:pt x="6" y="144"/>
                      </a:lnTo>
                      <a:lnTo>
                        <a:pt x="12" y="148"/>
                      </a:lnTo>
                      <a:lnTo>
                        <a:pt x="17" y="156"/>
                      </a:lnTo>
                      <a:lnTo>
                        <a:pt x="25" y="158"/>
                      </a:lnTo>
                      <a:lnTo>
                        <a:pt x="42" y="162"/>
                      </a:lnTo>
                      <a:lnTo>
                        <a:pt x="50" y="163"/>
                      </a:lnTo>
                      <a:lnTo>
                        <a:pt x="54" y="162"/>
                      </a:lnTo>
                      <a:lnTo>
                        <a:pt x="56" y="158"/>
                      </a:lnTo>
                      <a:lnTo>
                        <a:pt x="58" y="152"/>
                      </a:lnTo>
                      <a:lnTo>
                        <a:pt x="71" y="146"/>
                      </a:lnTo>
                      <a:lnTo>
                        <a:pt x="75" y="146"/>
                      </a:lnTo>
                      <a:lnTo>
                        <a:pt x="79" y="146"/>
                      </a:lnTo>
                      <a:lnTo>
                        <a:pt x="83" y="140"/>
                      </a:lnTo>
                      <a:lnTo>
                        <a:pt x="81" y="133"/>
                      </a:lnTo>
                      <a:lnTo>
                        <a:pt x="81" y="123"/>
                      </a:lnTo>
                      <a:lnTo>
                        <a:pt x="79" y="116"/>
                      </a:lnTo>
                      <a:lnTo>
                        <a:pt x="77" y="110"/>
                      </a:lnTo>
                      <a:lnTo>
                        <a:pt x="79" y="102"/>
                      </a:lnTo>
                      <a:lnTo>
                        <a:pt x="88" y="98"/>
                      </a:lnTo>
                      <a:lnTo>
                        <a:pt x="94" y="94"/>
                      </a:lnTo>
                      <a:lnTo>
                        <a:pt x="96" y="89"/>
                      </a:lnTo>
                      <a:lnTo>
                        <a:pt x="94" y="79"/>
                      </a:lnTo>
                      <a:lnTo>
                        <a:pt x="94" y="77"/>
                      </a:lnTo>
                      <a:lnTo>
                        <a:pt x="94" y="71"/>
                      </a:lnTo>
                      <a:lnTo>
                        <a:pt x="90" y="69"/>
                      </a:lnTo>
                      <a:lnTo>
                        <a:pt x="88" y="66"/>
                      </a:lnTo>
                      <a:lnTo>
                        <a:pt x="90" y="62"/>
                      </a:lnTo>
                      <a:lnTo>
                        <a:pt x="98" y="58"/>
                      </a:lnTo>
                      <a:lnTo>
                        <a:pt x="102" y="50"/>
                      </a:lnTo>
                      <a:lnTo>
                        <a:pt x="102" y="48"/>
                      </a:lnTo>
                      <a:lnTo>
                        <a:pt x="100" y="45"/>
                      </a:lnTo>
                      <a:lnTo>
                        <a:pt x="96" y="39"/>
                      </a:lnTo>
                      <a:lnTo>
                        <a:pt x="92" y="31"/>
                      </a:lnTo>
                      <a:lnTo>
                        <a:pt x="85" y="27"/>
                      </a:lnTo>
                      <a:lnTo>
                        <a:pt x="79" y="23"/>
                      </a:lnTo>
                      <a:lnTo>
                        <a:pt x="75" y="21"/>
                      </a:lnTo>
                      <a:lnTo>
                        <a:pt x="71" y="21"/>
                      </a:lnTo>
                      <a:lnTo>
                        <a:pt x="67" y="20"/>
                      </a:lnTo>
                      <a:lnTo>
                        <a:pt x="67" y="14"/>
                      </a:lnTo>
                      <a:lnTo>
                        <a:pt x="71" y="4"/>
                      </a:lnTo>
                      <a:lnTo>
                        <a:pt x="71" y="0"/>
                      </a:lnTo>
                      <a:lnTo>
                        <a:pt x="67" y="0"/>
                      </a:lnTo>
                      <a:lnTo>
                        <a:pt x="63" y="0"/>
                      </a:lnTo>
                      <a:lnTo>
                        <a:pt x="60" y="2"/>
                      </a:lnTo>
                      <a:lnTo>
                        <a:pt x="50" y="6"/>
                      </a:lnTo>
                      <a:lnTo>
                        <a:pt x="44" y="14"/>
                      </a:lnTo>
                      <a:lnTo>
                        <a:pt x="39" y="18"/>
                      </a:lnTo>
                      <a:lnTo>
                        <a:pt x="37" y="20"/>
                      </a:lnTo>
                      <a:close/>
                    </a:path>
                  </a:pathLst>
                </a:custGeom>
                <a:solidFill>
                  <a:srgbClr val="ff6600"/>
                </a:solidFill>
                <a:ln w="0">
                  <a:noFill/>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1911" name=""/>
                <p:cNvSpPr/>
                <p:nvPr/>
              </p:nvSpPr>
              <p:spPr>
                <a:xfrm>
                  <a:off x="6647040" y="3773880"/>
                  <a:ext cx="39960" cy="41040"/>
                </a:xfrm>
                <a:custGeom>
                  <a:avLst/>
                  <a:gdLst/>
                  <a:ahLst/>
                  <a:rect l="l" t="t" r="r" b="b"/>
                  <a:pathLst>
                    <a:path w="171" h="148">
                      <a:moveTo>
                        <a:pt x="77" y="0"/>
                      </a:moveTo>
                      <a:lnTo>
                        <a:pt x="88" y="6"/>
                      </a:lnTo>
                      <a:lnTo>
                        <a:pt x="98" y="12"/>
                      </a:lnTo>
                      <a:lnTo>
                        <a:pt x="107" y="22"/>
                      </a:lnTo>
                      <a:lnTo>
                        <a:pt x="119" y="29"/>
                      </a:lnTo>
                      <a:lnTo>
                        <a:pt x="128" y="35"/>
                      </a:lnTo>
                      <a:lnTo>
                        <a:pt x="130" y="43"/>
                      </a:lnTo>
                      <a:lnTo>
                        <a:pt x="136" y="45"/>
                      </a:lnTo>
                      <a:lnTo>
                        <a:pt x="142" y="43"/>
                      </a:lnTo>
                      <a:lnTo>
                        <a:pt x="146" y="41"/>
                      </a:lnTo>
                      <a:lnTo>
                        <a:pt x="149" y="47"/>
                      </a:lnTo>
                      <a:lnTo>
                        <a:pt x="149" y="54"/>
                      </a:lnTo>
                      <a:lnTo>
                        <a:pt x="149" y="62"/>
                      </a:lnTo>
                      <a:lnTo>
                        <a:pt x="155" y="73"/>
                      </a:lnTo>
                      <a:lnTo>
                        <a:pt x="161" y="77"/>
                      </a:lnTo>
                      <a:lnTo>
                        <a:pt x="163" y="83"/>
                      </a:lnTo>
                      <a:lnTo>
                        <a:pt x="161" y="93"/>
                      </a:lnTo>
                      <a:lnTo>
                        <a:pt x="159" y="100"/>
                      </a:lnTo>
                      <a:lnTo>
                        <a:pt x="159" y="106"/>
                      </a:lnTo>
                      <a:lnTo>
                        <a:pt x="161" y="114"/>
                      </a:lnTo>
                      <a:lnTo>
                        <a:pt x="167" y="121"/>
                      </a:lnTo>
                      <a:lnTo>
                        <a:pt x="171" y="127"/>
                      </a:lnTo>
                      <a:lnTo>
                        <a:pt x="140" y="148"/>
                      </a:lnTo>
                      <a:lnTo>
                        <a:pt x="134" y="142"/>
                      </a:lnTo>
                      <a:lnTo>
                        <a:pt x="132" y="137"/>
                      </a:lnTo>
                      <a:lnTo>
                        <a:pt x="128" y="125"/>
                      </a:lnTo>
                      <a:lnTo>
                        <a:pt x="125" y="123"/>
                      </a:lnTo>
                      <a:lnTo>
                        <a:pt x="117" y="125"/>
                      </a:lnTo>
                      <a:lnTo>
                        <a:pt x="109" y="127"/>
                      </a:lnTo>
                      <a:lnTo>
                        <a:pt x="100" y="127"/>
                      </a:lnTo>
                      <a:lnTo>
                        <a:pt x="94" y="127"/>
                      </a:lnTo>
                      <a:lnTo>
                        <a:pt x="92" y="127"/>
                      </a:lnTo>
                      <a:lnTo>
                        <a:pt x="90" y="127"/>
                      </a:lnTo>
                      <a:lnTo>
                        <a:pt x="86" y="129"/>
                      </a:lnTo>
                      <a:lnTo>
                        <a:pt x="78" y="129"/>
                      </a:lnTo>
                      <a:lnTo>
                        <a:pt x="69" y="123"/>
                      </a:lnTo>
                      <a:lnTo>
                        <a:pt x="65" y="121"/>
                      </a:lnTo>
                      <a:lnTo>
                        <a:pt x="61" y="121"/>
                      </a:lnTo>
                      <a:lnTo>
                        <a:pt x="57" y="119"/>
                      </a:lnTo>
                      <a:lnTo>
                        <a:pt x="55" y="116"/>
                      </a:lnTo>
                      <a:lnTo>
                        <a:pt x="57" y="112"/>
                      </a:lnTo>
                      <a:lnTo>
                        <a:pt x="65" y="108"/>
                      </a:lnTo>
                      <a:lnTo>
                        <a:pt x="69" y="100"/>
                      </a:lnTo>
                      <a:lnTo>
                        <a:pt x="69" y="98"/>
                      </a:lnTo>
                      <a:lnTo>
                        <a:pt x="67" y="95"/>
                      </a:lnTo>
                      <a:lnTo>
                        <a:pt x="63" y="89"/>
                      </a:lnTo>
                      <a:lnTo>
                        <a:pt x="59" y="81"/>
                      </a:lnTo>
                      <a:lnTo>
                        <a:pt x="52" y="77"/>
                      </a:lnTo>
                      <a:lnTo>
                        <a:pt x="46" y="73"/>
                      </a:lnTo>
                      <a:lnTo>
                        <a:pt x="42" y="71"/>
                      </a:lnTo>
                      <a:lnTo>
                        <a:pt x="38" y="71"/>
                      </a:lnTo>
                      <a:lnTo>
                        <a:pt x="34" y="70"/>
                      </a:lnTo>
                      <a:lnTo>
                        <a:pt x="34" y="64"/>
                      </a:lnTo>
                      <a:lnTo>
                        <a:pt x="38" y="54"/>
                      </a:lnTo>
                      <a:lnTo>
                        <a:pt x="38" y="50"/>
                      </a:lnTo>
                      <a:lnTo>
                        <a:pt x="34" y="50"/>
                      </a:lnTo>
                      <a:lnTo>
                        <a:pt x="30" y="50"/>
                      </a:lnTo>
                      <a:lnTo>
                        <a:pt x="27" y="52"/>
                      </a:lnTo>
                      <a:lnTo>
                        <a:pt x="17" y="56"/>
                      </a:lnTo>
                      <a:lnTo>
                        <a:pt x="11" y="64"/>
                      </a:lnTo>
                      <a:lnTo>
                        <a:pt x="6" y="68"/>
                      </a:lnTo>
                      <a:lnTo>
                        <a:pt x="4" y="70"/>
                      </a:lnTo>
                      <a:lnTo>
                        <a:pt x="4" y="66"/>
                      </a:lnTo>
                      <a:lnTo>
                        <a:pt x="2" y="58"/>
                      </a:lnTo>
                      <a:lnTo>
                        <a:pt x="0" y="52"/>
                      </a:lnTo>
                      <a:lnTo>
                        <a:pt x="2" y="48"/>
                      </a:lnTo>
                      <a:lnTo>
                        <a:pt x="11" y="43"/>
                      </a:lnTo>
                      <a:lnTo>
                        <a:pt x="23" y="33"/>
                      </a:lnTo>
                      <a:lnTo>
                        <a:pt x="34" y="29"/>
                      </a:lnTo>
                      <a:lnTo>
                        <a:pt x="42" y="25"/>
                      </a:lnTo>
                      <a:lnTo>
                        <a:pt x="48" y="20"/>
                      </a:lnTo>
                      <a:lnTo>
                        <a:pt x="50" y="18"/>
                      </a:lnTo>
                      <a:lnTo>
                        <a:pt x="55" y="12"/>
                      </a:lnTo>
                      <a:lnTo>
                        <a:pt x="61" y="8"/>
                      </a:lnTo>
                      <a:lnTo>
                        <a:pt x="67" y="6"/>
                      </a:lnTo>
                      <a:lnTo>
                        <a:pt x="73" y="2"/>
                      </a:lnTo>
                      <a:lnTo>
                        <a:pt x="77" y="0"/>
                      </a:lnTo>
                      <a:close/>
                    </a:path>
                  </a:pathLst>
                </a:custGeom>
                <a:solidFill>
                  <a:srgbClr val="ff6600"/>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912" name=""/>
                <p:cNvSpPr/>
                <p:nvPr/>
              </p:nvSpPr>
              <p:spPr>
                <a:xfrm>
                  <a:off x="6665040" y="3762720"/>
                  <a:ext cx="72000" cy="51120"/>
                </a:xfrm>
                <a:custGeom>
                  <a:avLst/>
                  <a:gdLst/>
                  <a:ahLst/>
                  <a:rect l="l" t="t" r="r" b="b"/>
                  <a:pathLst>
                    <a:path w="309" h="186">
                      <a:moveTo>
                        <a:pt x="65" y="39"/>
                      </a:moveTo>
                      <a:lnTo>
                        <a:pt x="67" y="43"/>
                      </a:lnTo>
                      <a:lnTo>
                        <a:pt x="67" y="50"/>
                      </a:lnTo>
                      <a:lnTo>
                        <a:pt x="71" y="56"/>
                      </a:lnTo>
                      <a:lnTo>
                        <a:pt x="73" y="58"/>
                      </a:lnTo>
                      <a:lnTo>
                        <a:pt x="78" y="54"/>
                      </a:lnTo>
                      <a:lnTo>
                        <a:pt x="84" y="48"/>
                      </a:lnTo>
                      <a:lnTo>
                        <a:pt x="94" y="48"/>
                      </a:lnTo>
                      <a:lnTo>
                        <a:pt x="111" y="50"/>
                      </a:lnTo>
                      <a:lnTo>
                        <a:pt x="117" y="48"/>
                      </a:lnTo>
                      <a:lnTo>
                        <a:pt x="121" y="52"/>
                      </a:lnTo>
                      <a:lnTo>
                        <a:pt x="124" y="54"/>
                      </a:lnTo>
                      <a:lnTo>
                        <a:pt x="126" y="54"/>
                      </a:lnTo>
                      <a:lnTo>
                        <a:pt x="130" y="56"/>
                      </a:lnTo>
                      <a:lnTo>
                        <a:pt x="136" y="56"/>
                      </a:lnTo>
                      <a:lnTo>
                        <a:pt x="142" y="54"/>
                      </a:lnTo>
                      <a:lnTo>
                        <a:pt x="146" y="56"/>
                      </a:lnTo>
                      <a:lnTo>
                        <a:pt x="153" y="62"/>
                      </a:lnTo>
                      <a:lnTo>
                        <a:pt x="159" y="62"/>
                      </a:lnTo>
                      <a:lnTo>
                        <a:pt x="163" y="64"/>
                      </a:lnTo>
                      <a:lnTo>
                        <a:pt x="169" y="64"/>
                      </a:lnTo>
                      <a:lnTo>
                        <a:pt x="176" y="68"/>
                      </a:lnTo>
                      <a:lnTo>
                        <a:pt x="182" y="73"/>
                      </a:lnTo>
                      <a:lnTo>
                        <a:pt x="188" y="73"/>
                      </a:lnTo>
                      <a:lnTo>
                        <a:pt x="195" y="77"/>
                      </a:lnTo>
                      <a:lnTo>
                        <a:pt x="201" y="79"/>
                      </a:lnTo>
                      <a:lnTo>
                        <a:pt x="205" y="77"/>
                      </a:lnTo>
                      <a:lnTo>
                        <a:pt x="211" y="73"/>
                      </a:lnTo>
                      <a:lnTo>
                        <a:pt x="220" y="77"/>
                      </a:lnTo>
                      <a:lnTo>
                        <a:pt x="226" y="79"/>
                      </a:lnTo>
                      <a:lnTo>
                        <a:pt x="228" y="75"/>
                      </a:lnTo>
                      <a:lnTo>
                        <a:pt x="228" y="73"/>
                      </a:lnTo>
                      <a:lnTo>
                        <a:pt x="228" y="69"/>
                      </a:lnTo>
                      <a:lnTo>
                        <a:pt x="228" y="64"/>
                      </a:lnTo>
                      <a:lnTo>
                        <a:pt x="232" y="60"/>
                      </a:lnTo>
                      <a:lnTo>
                        <a:pt x="236" y="54"/>
                      </a:lnTo>
                      <a:lnTo>
                        <a:pt x="238" y="50"/>
                      </a:lnTo>
                      <a:lnTo>
                        <a:pt x="240" y="46"/>
                      </a:lnTo>
                      <a:lnTo>
                        <a:pt x="245" y="46"/>
                      </a:lnTo>
                      <a:lnTo>
                        <a:pt x="249" y="43"/>
                      </a:lnTo>
                      <a:lnTo>
                        <a:pt x="253" y="46"/>
                      </a:lnTo>
                      <a:lnTo>
                        <a:pt x="255" y="48"/>
                      </a:lnTo>
                      <a:lnTo>
                        <a:pt x="259" y="48"/>
                      </a:lnTo>
                      <a:lnTo>
                        <a:pt x="261" y="50"/>
                      </a:lnTo>
                      <a:lnTo>
                        <a:pt x="268" y="52"/>
                      </a:lnTo>
                      <a:lnTo>
                        <a:pt x="276" y="54"/>
                      </a:lnTo>
                      <a:lnTo>
                        <a:pt x="282" y="56"/>
                      </a:lnTo>
                      <a:lnTo>
                        <a:pt x="286" y="54"/>
                      </a:lnTo>
                      <a:lnTo>
                        <a:pt x="288" y="52"/>
                      </a:lnTo>
                      <a:lnTo>
                        <a:pt x="291" y="54"/>
                      </a:lnTo>
                      <a:lnTo>
                        <a:pt x="297" y="54"/>
                      </a:lnTo>
                      <a:lnTo>
                        <a:pt x="301" y="56"/>
                      </a:lnTo>
                      <a:lnTo>
                        <a:pt x="303" y="60"/>
                      </a:lnTo>
                      <a:lnTo>
                        <a:pt x="307" y="60"/>
                      </a:lnTo>
                      <a:lnTo>
                        <a:pt x="309" y="64"/>
                      </a:lnTo>
                      <a:lnTo>
                        <a:pt x="309" y="71"/>
                      </a:lnTo>
                      <a:lnTo>
                        <a:pt x="309" y="77"/>
                      </a:lnTo>
                      <a:lnTo>
                        <a:pt x="307" y="85"/>
                      </a:lnTo>
                      <a:lnTo>
                        <a:pt x="305" y="91"/>
                      </a:lnTo>
                      <a:lnTo>
                        <a:pt x="299" y="94"/>
                      </a:lnTo>
                      <a:lnTo>
                        <a:pt x="291" y="94"/>
                      </a:lnTo>
                      <a:lnTo>
                        <a:pt x="286" y="96"/>
                      </a:lnTo>
                      <a:lnTo>
                        <a:pt x="282" y="94"/>
                      </a:lnTo>
                      <a:lnTo>
                        <a:pt x="278" y="91"/>
                      </a:lnTo>
                      <a:lnTo>
                        <a:pt x="272" y="100"/>
                      </a:lnTo>
                      <a:lnTo>
                        <a:pt x="264" y="110"/>
                      </a:lnTo>
                      <a:lnTo>
                        <a:pt x="255" y="115"/>
                      </a:lnTo>
                      <a:lnTo>
                        <a:pt x="249" y="117"/>
                      </a:lnTo>
                      <a:lnTo>
                        <a:pt x="249" y="115"/>
                      </a:lnTo>
                      <a:lnTo>
                        <a:pt x="247" y="114"/>
                      </a:lnTo>
                      <a:lnTo>
                        <a:pt x="243" y="117"/>
                      </a:lnTo>
                      <a:lnTo>
                        <a:pt x="238" y="117"/>
                      </a:lnTo>
                      <a:lnTo>
                        <a:pt x="232" y="119"/>
                      </a:lnTo>
                      <a:lnTo>
                        <a:pt x="228" y="127"/>
                      </a:lnTo>
                      <a:lnTo>
                        <a:pt x="228" y="135"/>
                      </a:lnTo>
                      <a:lnTo>
                        <a:pt x="222" y="140"/>
                      </a:lnTo>
                      <a:lnTo>
                        <a:pt x="211" y="144"/>
                      </a:lnTo>
                      <a:lnTo>
                        <a:pt x="203" y="148"/>
                      </a:lnTo>
                      <a:lnTo>
                        <a:pt x="199" y="154"/>
                      </a:lnTo>
                      <a:lnTo>
                        <a:pt x="195" y="158"/>
                      </a:lnTo>
                      <a:lnTo>
                        <a:pt x="186" y="165"/>
                      </a:lnTo>
                      <a:lnTo>
                        <a:pt x="174" y="171"/>
                      </a:lnTo>
                      <a:lnTo>
                        <a:pt x="163" y="175"/>
                      </a:lnTo>
                      <a:lnTo>
                        <a:pt x="157" y="179"/>
                      </a:lnTo>
                      <a:lnTo>
                        <a:pt x="151" y="183"/>
                      </a:lnTo>
                      <a:lnTo>
                        <a:pt x="140" y="186"/>
                      </a:lnTo>
                      <a:lnTo>
                        <a:pt x="132" y="186"/>
                      </a:lnTo>
                      <a:lnTo>
                        <a:pt x="124" y="186"/>
                      </a:lnTo>
                      <a:lnTo>
                        <a:pt x="121" y="183"/>
                      </a:lnTo>
                      <a:lnTo>
                        <a:pt x="117" y="179"/>
                      </a:lnTo>
                      <a:lnTo>
                        <a:pt x="115" y="173"/>
                      </a:lnTo>
                      <a:lnTo>
                        <a:pt x="107" y="173"/>
                      </a:lnTo>
                      <a:lnTo>
                        <a:pt x="107" y="171"/>
                      </a:lnTo>
                      <a:lnTo>
                        <a:pt x="103" y="171"/>
                      </a:lnTo>
                      <a:lnTo>
                        <a:pt x="98" y="171"/>
                      </a:lnTo>
                      <a:lnTo>
                        <a:pt x="96" y="171"/>
                      </a:lnTo>
                      <a:lnTo>
                        <a:pt x="92" y="165"/>
                      </a:lnTo>
                      <a:lnTo>
                        <a:pt x="86" y="158"/>
                      </a:lnTo>
                      <a:lnTo>
                        <a:pt x="84" y="150"/>
                      </a:lnTo>
                      <a:lnTo>
                        <a:pt x="84" y="144"/>
                      </a:lnTo>
                      <a:lnTo>
                        <a:pt x="86" y="137"/>
                      </a:lnTo>
                      <a:lnTo>
                        <a:pt x="88" y="127"/>
                      </a:lnTo>
                      <a:lnTo>
                        <a:pt x="86" y="121"/>
                      </a:lnTo>
                      <a:lnTo>
                        <a:pt x="80" y="117"/>
                      </a:lnTo>
                      <a:lnTo>
                        <a:pt x="75" y="106"/>
                      </a:lnTo>
                      <a:lnTo>
                        <a:pt x="75" y="98"/>
                      </a:lnTo>
                      <a:lnTo>
                        <a:pt x="75" y="91"/>
                      </a:lnTo>
                      <a:lnTo>
                        <a:pt x="71" y="85"/>
                      </a:lnTo>
                      <a:lnTo>
                        <a:pt x="67" y="87"/>
                      </a:lnTo>
                      <a:lnTo>
                        <a:pt x="61" y="89"/>
                      </a:lnTo>
                      <a:lnTo>
                        <a:pt x="55" y="87"/>
                      </a:lnTo>
                      <a:lnTo>
                        <a:pt x="53" y="79"/>
                      </a:lnTo>
                      <a:lnTo>
                        <a:pt x="44" y="73"/>
                      </a:lnTo>
                      <a:lnTo>
                        <a:pt x="32" y="66"/>
                      </a:lnTo>
                      <a:lnTo>
                        <a:pt x="21" y="56"/>
                      </a:lnTo>
                      <a:lnTo>
                        <a:pt x="13" y="50"/>
                      </a:lnTo>
                      <a:lnTo>
                        <a:pt x="0" y="44"/>
                      </a:lnTo>
                      <a:lnTo>
                        <a:pt x="7" y="43"/>
                      </a:lnTo>
                      <a:lnTo>
                        <a:pt x="15" y="37"/>
                      </a:lnTo>
                      <a:lnTo>
                        <a:pt x="19" y="23"/>
                      </a:lnTo>
                      <a:lnTo>
                        <a:pt x="17" y="18"/>
                      </a:lnTo>
                      <a:lnTo>
                        <a:pt x="11" y="12"/>
                      </a:lnTo>
                      <a:lnTo>
                        <a:pt x="7" y="6"/>
                      </a:lnTo>
                      <a:lnTo>
                        <a:pt x="5" y="2"/>
                      </a:lnTo>
                      <a:lnTo>
                        <a:pt x="11" y="4"/>
                      </a:lnTo>
                      <a:lnTo>
                        <a:pt x="17" y="6"/>
                      </a:lnTo>
                      <a:lnTo>
                        <a:pt x="25" y="2"/>
                      </a:lnTo>
                      <a:lnTo>
                        <a:pt x="30" y="0"/>
                      </a:lnTo>
                      <a:lnTo>
                        <a:pt x="36" y="6"/>
                      </a:lnTo>
                      <a:lnTo>
                        <a:pt x="42" y="8"/>
                      </a:lnTo>
                      <a:lnTo>
                        <a:pt x="46" y="16"/>
                      </a:lnTo>
                      <a:lnTo>
                        <a:pt x="48" y="23"/>
                      </a:lnTo>
                      <a:lnTo>
                        <a:pt x="52" y="27"/>
                      </a:lnTo>
                      <a:lnTo>
                        <a:pt x="53" y="29"/>
                      </a:lnTo>
                      <a:lnTo>
                        <a:pt x="57" y="35"/>
                      </a:lnTo>
                      <a:lnTo>
                        <a:pt x="63" y="37"/>
                      </a:lnTo>
                      <a:lnTo>
                        <a:pt x="65" y="39"/>
                      </a:lnTo>
                      <a:close/>
                    </a:path>
                  </a:pathLst>
                </a:custGeom>
                <a:solidFill>
                  <a:srgbClr val="ff6600"/>
                </a:solidFill>
                <a:ln w="0">
                  <a:noFill/>
                </a:ln>
              </p:spPr>
              <p:style>
                <a:lnRef idx="0"/>
                <a:fillRef idx="0"/>
                <a:effectRef idx="0"/>
                <a:fontRef idx="minor"/>
              </p:style>
              <p:txBody>
                <a:bodyPr lIns="90000" rIns="90000" tIns="4320" bIns="4320" anchor="t">
                  <a:noAutofit/>
                </a:bodyPr>
                <a:p>
                  <a:endParaRPr b="0" lang="en-US" sz="2400" strike="noStrike" u="none">
                    <a:solidFill>
                      <a:srgbClr val="000000"/>
                    </a:solidFill>
                    <a:effectLst/>
                    <a:uFillTx/>
                    <a:latin typeface="Times New Roman"/>
                  </a:endParaRPr>
                </a:p>
              </p:txBody>
            </p:sp>
            <p:sp>
              <p:nvSpPr>
                <p:cNvPr id="1913" name=""/>
                <p:cNvSpPr/>
                <p:nvPr/>
              </p:nvSpPr>
              <p:spPr>
                <a:xfrm>
                  <a:off x="6648480" y="3762720"/>
                  <a:ext cx="20520" cy="24840"/>
                </a:xfrm>
                <a:custGeom>
                  <a:avLst/>
                  <a:gdLst/>
                  <a:ahLst/>
                  <a:rect l="l" t="t" r="r" b="b"/>
                  <a:pathLst>
                    <a:path w="92" h="92">
                      <a:moveTo>
                        <a:pt x="0" y="92"/>
                      </a:moveTo>
                      <a:lnTo>
                        <a:pt x="2" y="87"/>
                      </a:lnTo>
                      <a:lnTo>
                        <a:pt x="7" y="79"/>
                      </a:lnTo>
                      <a:lnTo>
                        <a:pt x="15" y="71"/>
                      </a:lnTo>
                      <a:lnTo>
                        <a:pt x="21" y="66"/>
                      </a:lnTo>
                      <a:lnTo>
                        <a:pt x="27" y="60"/>
                      </a:lnTo>
                      <a:lnTo>
                        <a:pt x="27" y="56"/>
                      </a:lnTo>
                      <a:lnTo>
                        <a:pt x="23" y="56"/>
                      </a:lnTo>
                      <a:lnTo>
                        <a:pt x="13" y="50"/>
                      </a:lnTo>
                      <a:lnTo>
                        <a:pt x="13" y="46"/>
                      </a:lnTo>
                      <a:lnTo>
                        <a:pt x="17" y="41"/>
                      </a:lnTo>
                      <a:lnTo>
                        <a:pt x="23" y="35"/>
                      </a:lnTo>
                      <a:lnTo>
                        <a:pt x="30" y="29"/>
                      </a:lnTo>
                      <a:lnTo>
                        <a:pt x="38" y="27"/>
                      </a:lnTo>
                      <a:lnTo>
                        <a:pt x="46" y="25"/>
                      </a:lnTo>
                      <a:lnTo>
                        <a:pt x="55" y="20"/>
                      </a:lnTo>
                      <a:lnTo>
                        <a:pt x="61" y="14"/>
                      </a:lnTo>
                      <a:lnTo>
                        <a:pt x="63" y="8"/>
                      </a:lnTo>
                      <a:lnTo>
                        <a:pt x="63" y="2"/>
                      </a:lnTo>
                      <a:lnTo>
                        <a:pt x="63" y="0"/>
                      </a:lnTo>
                      <a:lnTo>
                        <a:pt x="69" y="0"/>
                      </a:lnTo>
                      <a:lnTo>
                        <a:pt x="73" y="2"/>
                      </a:lnTo>
                      <a:lnTo>
                        <a:pt x="75" y="2"/>
                      </a:lnTo>
                      <a:lnTo>
                        <a:pt x="78" y="2"/>
                      </a:lnTo>
                      <a:lnTo>
                        <a:pt x="80" y="6"/>
                      </a:lnTo>
                      <a:lnTo>
                        <a:pt x="84" y="12"/>
                      </a:lnTo>
                      <a:lnTo>
                        <a:pt x="90" y="18"/>
                      </a:lnTo>
                      <a:lnTo>
                        <a:pt x="92" y="23"/>
                      </a:lnTo>
                      <a:lnTo>
                        <a:pt x="88" y="37"/>
                      </a:lnTo>
                      <a:lnTo>
                        <a:pt x="80" y="43"/>
                      </a:lnTo>
                      <a:lnTo>
                        <a:pt x="75" y="44"/>
                      </a:lnTo>
                      <a:lnTo>
                        <a:pt x="71" y="46"/>
                      </a:lnTo>
                      <a:lnTo>
                        <a:pt x="65" y="50"/>
                      </a:lnTo>
                      <a:lnTo>
                        <a:pt x="59" y="52"/>
                      </a:lnTo>
                      <a:lnTo>
                        <a:pt x="53" y="56"/>
                      </a:lnTo>
                      <a:lnTo>
                        <a:pt x="48" y="62"/>
                      </a:lnTo>
                      <a:lnTo>
                        <a:pt x="46" y="64"/>
                      </a:lnTo>
                      <a:lnTo>
                        <a:pt x="40" y="69"/>
                      </a:lnTo>
                      <a:lnTo>
                        <a:pt x="32" y="73"/>
                      </a:lnTo>
                      <a:lnTo>
                        <a:pt x="21" y="77"/>
                      </a:lnTo>
                      <a:lnTo>
                        <a:pt x="9" y="87"/>
                      </a:lnTo>
                      <a:lnTo>
                        <a:pt x="0" y="92"/>
                      </a:lnTo>
                      <a:close/>
                    </a:path>
                  </a:pathLst>
                </a:custGeom>
                <a:solidFill>
                  <a:srgbClr val="ff6600"/>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sp>
              <p:nvSpPr>
                <p:cNvPr id="1914" name=""/>
                <p:cNvSpPr/>
                <p:nvPr/>
              </p:nvSpPr>
              <p:spPr>
                <a:xfrm>
                  <a:off x="6658200" y="3737880"/>
                  <a:ext cx="42840" cy="34200"/>
                </a:xfrm>
                <a:custGeom>
                  <a:avLst/>
                  <a:gdLst/>
                  <a:ahLst/>
                  <a:rect l="l" t="t" r="r" b="b"/>
                  <a:pathLst>
                    <a:path w="180" h="125">
                      <a:moveTo>
                        <a:pt x="180" y="17"/>
                      </a:moveTo>
                      <a:lnTo>
                        <a:pt x="178" y="11"/>
                      </a:lnTo>
                      <a:lnTo>
                        <a:pt x="174" y="8"/>
                      </a:lnTo>
                      <a:lnTo>
                        <a:pt x="170" y="4"/>
                      </a:lnTo>
                      <a:lnTo>
                        <a:pt x="165" y="0"/>
                      </a:lnTo>
                      <a:lnTo>
                        <a:pt x="163" y="2"/>
                      </a:lnTo>
                      <a:lnTo>
                        <a:pt x="159" y="4"/>
                      </a:lnTo>
                      <a:lnTo>
                        <a:pt x="147" y="6"/>
                      </a:lnTo>
                      <a:lnTo>
                        <a:pt x="134" y="6"/>
                      </a:lnTo>
                      <a:lnTo>
                        <a:pt x="126" y="4"/>
                      </a:lnTo>
                      <a:lnTo>
                        <a:pt x="103" y="4"/>
                      </a:lnTo>
                      <a:lnTo>
                        <a:pt x="88" y="4"/>
                      </a:lnTo>
                      <a:lnTo>
                        <a:pt x="84" y="10"/>
                      </a:lnTo>
                      <a:lnTo>
                        <a:pt x="80" y="15"/>
                      </a:lnTo>
                      <a:lnTo>
                        <a:pt x="76" y="23"/>
                      </a:lnTo>
                      <a:lnTo>
                        <a:pt x="67" y="35"/>
                      </a:lnTo>
                      <a:lnTo>
                        <a:pt x="61" y="42"/>
                      </a:lnTo>
                      <a:lnTo>
                        <a:pt x="57" y="46"/>
                      </a:lnTo>
                      <a:lnTo>
                        <a:pt x="53" y="52"/>
                      </a:lnTo>
                      <a:lnTo>
                        <a:pt x="44" y="58"/>
                      </a:lnTo>
                      <a:lnTo>
                        <a:pt x="34" y="58"/>
                      </a:lnTo>
                      <a:lnTo>
                        <a:pt x="28" y="54"/>
                      </a:lnTo>
                      <a:lnTo>
                        <a:pt x="21" y="54"/>
                      </a:lnTo>
                      <a:lnTo>
                        <a:pt x="15" y="54"/>
                      </a:lnTo>
                      <a:lnTo>
                        <a:pt x="15" y="58"/>
                      </a:lnTo>
                      <a:lnTo>
                        <a:pt x="15" y="61"/>
                      </a:lnTo>
                      <a:lnTo>
                        <a:pt x="13" y="65"/>
                      </a:lnTo>
                      <a:lnTo>
                        <a:pt x="9" y="69"/>
                      </a:lnTo>
                      <a:lnTo>
                        <a:pt x="5" y="77"/>
                      </a:lnTo>
                      <a:lnTo>
                        <a:pt x="3" y="84"/>
                      </a:lnTo>
                      <a:lnTo>
                        <a:pt x="2" y="90"/>
                      </a:lnTo>
                      <a:lnTo>
                        <a:pt x="0" y="94"/>
                      </a:lnTo>
                      <a:lnTo>
                        <a:pt x="3" y="94"/>
                      </a:lnTo>
                      <a:lnTo>
                        <a:pt x="7" y="92"/>
                      </a:lnTo>
                      <a:lnTo>
                        <a:pt x="11" y="86"/>
                      </a:lnTo>
                      <a:lnTo>
                        <a:pt x="17" y="86"/>
                      </a:lnTo>
                      <a:lnTo>
                        <a:pt x="21" y="88"/>
                      </a:lnTo>
                      <a:lnTo>
                        <a:pt x="23" y="88"/>
                      </a:lnTo>
                      <a:lnTo>
                        <a:pt x="26" y="88"/>
                      </a:lnTo>
                      <a:lnTo>
                        <a:pt x="32" y="90"/>
                      </a:lnTo>
                      <a:lnTo>
                        <a:pt x="38" y="92"/>
                      </a:lnTo>
                      <a:lnTo>
                        <a:pt x="46" y="88"/>
                      </a:lnTo>
                      <a:lnTo>
                        <a:pt x="51" y="86"/>
                      </a:lnTo>
                      <a:lnTo>
                        <a:pt x="57" y="92"/>
                      </a:lnTo>
                      <a:lnTo>
                        <a:pt x="63" y="94"/>
                      </a:lnTo>
                      <a:lnTo>
                        <a:pt x="67" y="102"/>
                      </a:lnTo>
                      <a:lnTo>
                        <a:pt x="69" y="109"/>
                      </a:lnTo>
                      <a:lnTo>
                        <a:pt x="73" y="113"/>
                      </a:lnTo>
                      <a:lnTo>
                        <a:pt x="74" y="115"/>
                      </a:lnTo>
                      <a:lnTo>
                        <a:pt x="78" y="121"/>
                      </a:lnTo>
                      <a:lnTo>
                        <a:pt x="84" y="123"/>
                      </a:lnTo>
                      <a:lnTo>
                        <a:pt x="86" y="125"/>
                      </a:lnTo>
                      <a:lnTo>
                        <a:pt x="90" y="123"/>
                      </a:lnTo>
                      <a:lnTo>
                        <a:pt x="92" y="121"/>
                      </a:lnTo>
                      <a:lnTo>
                        <a:pt x="92" y="117"/>
                      </a:lnTo>
                      <a:lnTo>
                        <a:pt x="99" y="113"/>
                      </a:lnTo>
                      <a:lnTo>
                        <a:pt x="105" y="109"/>
                      </a:lnTo>
                      <a:lnTo>
                        <a:pt x="107" y="107"/>
                      </a:lnTo>
                      <a:lnTo>
                        <a:pt x="109" y="104"/>
                      </a:lnTo>
                      <a:lnTo>
                        <a:pt x="111" y="100"/>
                      </a:lnTo>
                      <a:lnTo>
                        <a:pt x="119" y="94"/>
                      </a:lnTo>
                      <a:lnTo>
                        <a:pt x="124" y="90"/>
                      </a:lnTo>
                      <a:lnTo>
                        <a:pt x="128" y="84"/>
                      </a:lnTo>
                      <a:lnTo>
                        <a:pt x="132" y="82"/>
                      </a:lnTo>
                      <a:lnTo>
                        <a:pt x="132" y="77"/>
                      </a:lnTo>
                      <a:lnTo>
                        <a:pt x="132" y="71"/>
                      </a:lnTo>
                      <a:lnTo>
                        <a:pt x="130" y="69"/>
                      </a:lnTo>
                      <a:lnTo>
                        <a:pt x="132" y="65"/>
                      </a:lnTo>
                      <a:lnTo>
                        <a:pt x="134" y="65"/>
                      </a:lnTo>
                      <a:lnTo>
                        <a:pt x="134" y="61"/>
                      </a:lnTo>
                      <a:lnTo>
                        <a:pt x="138" y="61"/>
                      </a:lnTo>
                      <a:lnTo>
                        <a:pt x="140" y="54"/>
                      </a:lnTo>
                      <a:lnTo>
                        <a:pt x="142" y="46"/>
                      </a:lnTo>
                      <a:lnTo>
                        <a:pt x="145" y="42"/>
                      </a:lnTo>
                      <a:lnTo>
                        <a:pt x="151" y="40"/>
                      </a:lnTo>
                      <a:lnTo>
                        <a:pt x="155" y="40"/>
                      </a:lnTo>
                      <a:lnTo>
                        <a:pt x="163" y="42"/>
                      </a:lnTo>
                      <a:lnTo>
                        <a:pt x="168" y="44"/>
                      </a:lnTo>
                      <a:lnTo>
                        <a:pt x="172" y="44"/>
                      </a:lnTo>
                      <a:lnTo>
                        <a:pt x="170" y="38"/>
                      </a:lnTo>
                      <a:lnTo>
                        <a:pt x="170" y="35"/>
                      </a:lnTo>
                      <a:lnTo>
                        <a:pt x="172" y="33"/>
                      </a:lnTo>
                      <a:lnTo>
                        <a:pt x="174" y="29"/>
                      </a:lnTo>
                      <a:lnTo>
                        <a:pt x="174" y="25"/>
                      </a:lnTo>
                      <a:lnTo>
                        <a:pt x="178" y="23"/>
                      </a:lnTo>
                      <a:lnTo>
                        <a:pt x="180" y="17"/>
                      </a:lnTo>
                      <a:close/>
                    </a:path>
                  </a:pathLst>
                </a:custGeom>
                <a:solidFill>
                  <a:srgbClr val="ff6600"/>
                </a:solidFill>
                <a:ln w="0">
                  <a:noFill/>
                </a:ln>
              </p:spPr>
              <p:style>
                <a:lnRef idx="0"/>
                <a:fillRef idx="0"/>
                <a:effectRef idx="0"/>
                <a:fontRef idx="minor"/>
              </p:style>
              <p:txBody>
                <a:bodyPr lIns="90000" rIns="90000" tIns="-12600" bIns="-12600" anchor="t">
                  <a:noAutofit/>
                </a:bodyPr>
                <a:p>
                  <a:endParaRPr b="0" lang="en-US" sz="2400" strike="noStrike" u="none">
                    <a:solidFill>
                      <a:srgbClr val="000000"/>
                    </a:solidFill>
                    <a:effectLst/>
                    <a:uFillTx/>
                    <a:latin typeface="Times New Roman"/>
                  </a:endParaRPr>
                </a:p>
              </p:txBody>
            </p:sp>
            <p:sp>
              <p:nvSpPr>
                <p:cNvPr id="1915" name=""/>
                <p:cNvSpPr/>
                <p:nvPr/>
              </p:nvSpPr>
              <p:spPr>
                <a:xfrm>
                  <a:off x="6615360" y="3703680"/>
                  <a:ext cx="48240" cy="73080"/>
                </a:xfrm>
                <a:custGeom>
                  <a:avLst/>
                  <a:gdLst/>
                  <a:ahLst/>
                  <a:rect l="l" t="t" r="r" b="b"/>
                  <a:pathLst>
                    <a:path w="205" h="257">
                      <a:moveTo>
                        <a:pt x="0" y="25"/>
                      </a:moveTo>
                      <a:lnTo>
                        <a:pt x="3" y="29"/>
                      </a:lnTo>
                      <a:lnTo>
                        <a:pt x="3" y="35"/>
                      </a:lnTo>
                      <a:lnTo>
                        <a:pt x="3" y="37"/>
                      </a:lnTo>
                      <a:lnTo>
                        <a:pt x="0" y="35"/>
                      </a:lnTo>
                      <a:lnTo>
                        <a:pt x="1" y="40"/>
                      </a:lnTo>
                      <a:lnTo>
                        <a:pt x="5" y="42"/>
                      </a:lnTo>
                      <a:lnTo>
                        <a:pt x="5" y="50"/>
                      </a:lnTo>
                      <a:lnTo>
                        <a:pt x="3" y="54"/>
                      </a:lnTo>
                      <a:lnTo>
                        <a:pt x="7" y="56"/>
                      </a:lnTo>
                      <a:lnTo>
                        <a:pt x="13" y="60"/>
                      </a:lnTo>
                      <a:lnTo>
                        <a:pt x="13" y="65"/>
                      </a:lnTo>
                      <a:lnTo>
                        <a:pt x="13" y="69"/>
                      </a:lnTo>
                      <a:lnTo>
                        <a:pt x="19" y="77"/>
                      </a:lnTo>
                      <a:lnTo>
                        <a:pt x="21" y="81"/>
                      </a:lnTo>
                      <a:lnTo>
                        <a:pt x="23" y="81"/>
                      </a:lnTo>
                      <a:lnTo>
                        <a:pt x="26" y="81"/>
                      </a:lnTo>
                      <a:lnTo>
                        <a:pt x="26" y="83"/>
                      </a:lnTo>
                      <a:lnTo>
                        <a:pt x="32" y="85"/>
                      </a:lnTo>
                      <a:lnTo>
                        <a:pt x="34" y="90"/>
                      </a:lnTo>
                      <a:lnTo>
                        <a:pt x="36" y="100"/>
                      </a:lnTo>
                      <a:lnTo>
                        <a:pt x="46" y="106"/>
                      </a:lnTo>
                      <a:lnTo>
                        <a:pt x="46" y="108"/>
                      </a:lnTo>
                      <a:lnTo>
                        <a:pt x="48" y="109"/>
                      </a:lnTo>
                      <a:lnTo>
                        <a:pt x="49" y="113"/>
                      </a:lnTo>
                      <a:lnTo>
                        <a:pt x="51" y="119"/>
                      </a:lnTo>
                      <a:lnTo>
                        <a:pt x="53" y="119"/>
                      </a:lnTo>
                      <a:lnTo>
                        <a:pt x="61" y="125"/>
                      </a:lnTo>
                      <a:lnTo>
                        <a:pt x="63" y="131"/>
                      </a:lnTo>
                      <a:lnTo>
                        <a:pt x="71" y="134"/>
                      </a:lnTo>
                      <a:lnTo>
                        <a:pt x="74" y="134"/>
                      </a:lnTo>
                      <a:lnTo>
                        <a:pt x="78" y="134"/>
                      </a:lnTo>
                      <a:lnTo>
                        <a:pt x="80" y="136"/>
                      </a:lnTo>
                      <a:lnTo>
                        <a:pt x="84" y="140"/>
                      </a:lnTo>
                      <a:lnTo>
                        <a:pt x="90" y="142"/>
                      </a:lnTo>
                      <a:lnTo>
                        <a:pt x="95" y="148"/>
                      </a:lnTo>
                      <a:lnTo>
                        <a:pt x="97" y="150"/>
                      </a:lnTo>
                      <a:lnTo>
                        <a:pt x="97" y="152"/>
                      </a:lnTo>
                      <a:lnTo>
                        <a:pt x="97" y="156"/>
                      </a:lnTo>
                      <a:lnTo>
                        <a:pt x="95" y="165"/>
                      </a:lnTo>
                      <a:lnTo>
                        <a:pt x="94" y="175"/>
                      </a:lnTo>
                      <a:lnTo>
                        <a:pt x="94" y="180"/>
                      </a:lnTo>
                      <a:lnTo>
                        <a:pt x="92" y="184"/>
                      </a:lnTo>
                      <a:lnTo>
                        <a:pt x="90" y="190"/>
                      </a:lnTo>
                      <a:lnTo>
                        <a:pt x="97" y="198"/>
                      </a:lnTo>
                      <a:lnTo>
                        <a:pt x="105" y="205"/>
                      </a:lnTo>
                      <a:lnTo>
                        <a:pt x="111" y="213"/>
                      </a:lnTo>
                      <a:lnTo>
                        <a:pt x="113" y="219"/>
                      </a:lnTo>
                      <a:lnTo>
                        <a:pt x="115" y="223"/>
                      </a:lnTo>
                      <a:lnTo>
                        <a:pt x="115" y="227"/>
                      </a:lnTo>
                      <a:lnTo>
                        <a:pt x="120" y="236"/>
                      </a:lnTo>
                      <a:lnTo>
                        <a:pt x="130" y="244"/>
                      </a:lnTo>
                      <a:lnTo>
                        <a:pt x="134" y="246"/>
                      </a:lnTo>
                      <a:lnTo>
                        <a:pt x="138" y="250"/>
                      </a:lnTo>
                      <a:lnTo>
                        <a:pt x="140" y="255"/>
                      </a:lnTo>
                      <a:lnTo>
                        <a:pt x="145" y="255"/>
                      </a:lnTo>
                      <a:lnTo>
                        <a:pt x="149" y="257"/>
                      </a:lnTo>
                      <a:lnTo>
                        <a:pt x="151" y="257"/>
                      </a:lnTo>
                      <a:lnTo>
                        <a:pt x="151" y="253"/>
                      </a:lnTo>
                      <a:lnTo>
                        <a:pt x="155" y="248"/>
                      </a:lnTo>
                      <a:lnTo>
                        <a:pt x="161" y="242"/>
                      </a:lnTo>
                      <a:lnTo>
                        <a:pt x="168" y="236"/>
                      </a:lnTo>
                      <a:lnTo>
                        <a:pt x="176" y="234"/>
                      </a:lnTo>
                      <a:lnTo>
                        <a:pt x="184" y="232"/>
                      </a:lnTo>
                      <a:lnTo>
                        <a:pt x="193" y="227"/>
                      </a:lnTo>
                      <a:lnTo>
                        <a:pt x="199" y="221"/>
                      </a:lnTo>
                      <a:lnTo>
                        <a:pt x="201" y="215"/>
                      </a:lnTo>
                      <a:lnTo>
                        <a:pt x="201" y="209"/>
                      </a:lnTo>
                      <a:lnTo>
                        <a:pt x="201" y="207"/>
                      </a:lnTo>
                      <a:lnTo>
                        <a:pt x="197" y="213"/>
                      </a:lnTo>
                      <a:lnTo>
                        <a:pt x="193" y="215"/>
                      </a:lnTo>
                      <a:lnTo>
                        <a:pt x="191" y="215"/>
                      </a:lnTo>
                      <a:lnTo>
                        <a:pt x="191" y="211"/>
                      </a:lnTo>
                      <a:lnTo>
                        <a:pt x="193" y="205"/>
                      </a:lnTo>
                      <a:lnTo>
                        <a:pt x="195" y="198"/>
                      </a:lnTo>
                      <a:lnTo>
                        <a:pt x="199" y="190"/>
                      </a:lnTo>
                      <a:lnTo>
                        <a:pt x="203" y="186"/>
                      </a:lnTo>
                      <a:lnTo>
                        <a:pt x="205" y="182"/>
                      </a:lnTo>
                      <a:lnTo>
                        <a:pt x="205" y="179"/>
                      </a:lnTo>
                      <a:lnTo>
                        <a:pt x="205" y="175"/>
                      </a:lnTo>
                      <a:lnTo>
                        <a:pt x="205" y="167"/>
                      </a:lnTo>
                      <a:lnTo>
                        <a:pt x="203" y="159"/>
                      </a:lnTo>
                      <a:lnTo>
                        <a:pt x="199" y="150"/>
                      </a:lnTo>
                      <a:lnTo>
                        <a:pt x="195" y="142"/>
                      </a:lnTo>
                      <a:lnTo>
                        <a:pt x="188" y="136"/>
                      </a:lnTo>
                      <a:lnTo>
                        <a:pt x="180" y="134"/>
                      </a:lnTo>
                      <a:lnTo>
                        <a:pt x="172" y="131"/>
                      </a:lnTo>
                      <a:lnTo>
                        <a:pt x="168" y="127"/>
                      </a:lnTo>
                      <a:lnTo>
                        <a:pt x="168" y="125"/>
                      </a:lnTo>
                      <a:lnTo>
                        <a:pt x="168" y="117"/>
                      </a:lnTo>
                      <a:lnTo>
                        <a:pt x="168" y="111"/>
                      </a:lnTo>
                      <a:lnTo>
                        <a:pt x="170" y="104"/>
                      </a:lnTo>
                      <a:lnTo>
                        <a:pt x="174" y="100"/>
                      </a:lnTo>
                      <a:lnTo>
                        <a:pt x="172" y="88"/>
                      </a:lnTo>
                      <a:lnTo>
                        <a:pt x="170" y="83"/>
                      </a:lnTo>
                      <a:lnTo>
                        <a:pt x="166" y="77"/>
                      </a:lnTo>
                      <a:lnTo>
                        <a:pt x="165" y="65"/>
                      </a:lnTo>
                      <a:lnTo>
                        <a:pt x="163" y="61"/>
                      </a:lnTo>
                      <a:lnTo>
                        <a:pt x="157" y="60"/>
                      </a:lnTo>
                      <a:lnTo>
                        <a:pt x="155" y="58"/>
                      </a:lnTo>
                      <a:lnTo>
                        <a:pt x="153" y="52"/>
                      </a:lnTo>
                      <a:lnTo>
                        <a:pt x="145" y="40"/>
                      </a:lnTo>
                      <a:lnTo>
                        <a:pt x="142" y="31"/>
                      </a:lnTo>
                      <a:lnTo>
                        <a:pt x="140" y="23"/>
                      </a:lnTo>
                      <a:lnTo>
                        <a:pt x="138" y="19"/>
                      </a:lnTo>
                      <a:lnTo>
                        <a:pt x="136" y="15"/>
                      </a:lnTo>
                      <a:lnTo>
                        <a:pt x="132" y="12"/>
                      </a:lnTo>
                      <a:lnTo>
                        <a:pt x="126" y="8"/>
                      </a:lnTo>
                      <a:lnTo>
                        <a:pt x="124" y="4"/>
                      </a:lnTo>
                      <a:lnTo>
                        <a:pt x="120" y="8"/>
                      </a:lnTo>
                      <a:lnTo>
                        <a:pt x="115" y="8"/>
                      </a:lnTo>
                      <a:lnTo>
                        <a:pt x="113" y="10"/>
                      </a:lnTo>
                      <a:lnTo>
                        <a:pt x="105" y="13"/>
                      </a:lnTo>
                      <a:lnTo>
                        <a:pt x="95" y="13"/>
                      </a:lnTo>
                      <a:lnTo>
                        <a:pt x="94" y="12"/>
                      </a:lnTo>
                      <a:lnTo>
                        <a:pt x="92" y="15"/>
                      </a:lnTo>
                      <a:lnTo>
                        <a:pt x="84" y="13"/>
                      </a:lnTo>
                      <a:lnTo>
                        <a:pt x="78" y="19"/>
                      </a:lnTo>
                      <a:lnTo>
                        <a:pt x="72" y="23"/>
                      </a:lnTo>
                      <a:lnTo>
                        <a:pt x="67" y="23"/>
                      </a:lnTo>
                      <a:lnTo>
                        <a:pt x="63" y="15"/>
                      </a:lnTo>
                      <a:lnTo>
                        <a:pt x="65" y="8"/>
                      </a:lnTo>
                      <a:lnTo>
                        <a:pt x="63" y="0"/>
                      </a:lnTo>
                      <a:lnTo>
                        <a:pt x="61" y="0"/>
                      </a:lnTo>
                      <a:lnTo>
                        <a:pt x="59" y="6"/>
                      </a:lnTo>
                      <a:lnTo>
                        <a:pt x="53" y="8"/>
                      </a:lnTo>
                      <a:lnTo>
                        <a:pt x="49" y="8"/>
                      </a:lnTo>
                      <a:lnTo>
                        <a:pt x="46" y="6"/>
                      </a:lnTo>
                      <a:lnTo>
                        <a:pt x="42" y="6"/>
                      </a:lnTo>
                      <a:lnTo>
                        <a:pt x="34" y="10"/>
                      </a:lnTo>
                      <a:lnTo>
                        <a:pt x="26" y="12"/>
                      </a:lnTo>
                      <a:lnTo>
                        <a:pt x="23" y="13"/>
                      </a:lnTo>
                      <a:lnTo>
                        <a:pt x="17" y="13"/>
                      </a:lnTo>
                      <a:lnTo>
                        <a:pt x="9" y="17"/>
                      </a:lnTo>
                      <a:lnTo>
                        <a:pt x="3" y="21"/>
                      </a:lnTo>
                      <a:lnTo>
                        <a:pt x="0" y="25"/>
                      </a:lnTo>
                      <a:close/>
                    </a:path>
                  </a:pathLst>
                </a:custGeom>
                <a:solidFill>
                  <a:srgbClr val="ff6600"/>
                </a:solidFill>
                <a:ln w="0">
                  <a:noFill/>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1916" name=""/>
                <p:cNvSpPr/>
                <p:nvPr/>
              </p:nvSpPr>
              <p:spPr>
                <a:xfrm>
                  <a:off x="6699600" y="3655080"/>
                  <a:ext cx="53280" cy="78840"/>
                </a:xfrm>
                <a:custGeom>
                  <a:avLst/>
                  <a:gdLst/>
                  <a:ahLst/>
                  <a:rect l="l" t="t" r="r" b="b"/>
                  <a:pathLst>
                    <a:path w="230" h="279">
                      <a:moveTo>
                        <a:pt x="0" y="66"/>
                      </a:moveTo>
                      <a:lnTo>
                        <a:pt x="5" y="55"/>
                      </a:lnTo>
                      <a:lnTo>
                        <a:pt x="7" y="52"/>
                      </a:lnTo>
                      <a:lnTo>
                        <a:pt x="18" y="52"/>
                      </a:lnTo>
                      <a:lnTo>
                        <a:pt x="30" y="45"/>
                      </a:lnTo>
                      <a:lnTo>
                        <a:pt x="36" y="45"/>
                      </a:lnTo>
                      <a:lnTo>
                        <a:pt x="42" y="45"/>
                      </a:lnTo>
                      <a:lnTo>
                        <a:pt x="46" y="42"/>
                      </a:lnTo>
                      <a:lnTo>
                        <a:pt x="51" y="35"/>
                      </a:lnTo>
                      <a:lnTo>
                        <a:pt x="58" y="35"/>
                      </a:lnTo>
                      <a:lnTo>
                        <a:pt x="64" y="37"/>
                      </a:lnTo>
                      <a:lnTo>
                        <a:pt x="71" y="35"/>
                      </a:lnTo>
                      <a:lnTo>
                        <a:pt x="75" y="37"/>
                      </a:lnTo>
                      <a:lnTo>
                        <a:pt x="80" y="40"/>
                      </a:lnTo>
                      <a:lnTo>
                        <a:pt x="89" y="37"/>
                      </a:lnTo>
                      <a:lnTo>
                        <a:pt x="91" y="32"/>
                      </a:lnTo>
                      <a:lnTo>
                        <a:pt x="91" y="31"/>
                      </a:lnTo>
                      <a:lnTo>
                        <a:pt x="93" y="31"/>
                      </a:lnTo>
                      <a:lnTo>
                        <a:pt x="95" y="29"/>
                      </a:lnTo>
                      <a:lnTo>
                        <a:pt x="99" y="24"/>
                      </a:lnTo>
                      <a:lnTo>
                        <a:pt x="102" y="24"/>
                      </a:lnTo>
                      <a:lnTo>
                        <a:pt x="109" y="24"/>
                      </a:lnTo>
                      <a:lnTo>
                        <a:pt x="113" y="24"/>
                      </a:lnTo>
                      <a:lnTo>
                        <a:pt x="117" y="16"/>
                      </a:lnTo>
                      <a:lnTo>
                        <a:pt x="121" y="14"/>
                      </a:lnTo>
                      <a:lnTo>
                        <a:pt x="128" y="11"/>
                      </a:lnTo>
                      <a:lnTo>
                        <a:pt x="128" y="6"/>
                      </a:lnTo>
                      <a:lnTo>
                        <a:pt x="123" y="4"/>
                      </a:lnTo>
                      <a:lnTo>
                        <a:pt x="126" y="0"/>
                      </a:lnTo>
                      <a:lnTo>
                        <a:pt x="131" y="1"/>
                      </a:lnTo>
                      <a:lnTo>
                        <a:pt x="135" y="4"/>
                      </a:lnTo>
                      <a:lnTo>
                        <a:pt x="137" y="9"/>
                      </a:lnTo>
                      <a:lnTo>
                        <a:pt x="141" y="11"/>
                      </a:lnTo>
                      <a:lnTo>
                        <a:pt x="146" y="4"/>
                      </a:lnTo>
                      <a:lnTo>
                        <a:pt x="146" y="14"/>
                      </a:lnTo>
                      <a:lnTo>
                        <a:pt x="150" y="16"/>
                      </a:lnTo>
                      <a:lnTo>
                        <a:pt x="150" y="26"/>
                      </a:lnTo>
                      <a:lnTo>
                        <a:pt x="150" y="35"/>
                      </a:lnTo>
                      <a:lnTo>
                        <a:pt x="150" y="42"/>
                      </a:lnTo>
                      <a:lnTo>
                        <a:pt x="155" y="47"/>
                      </a:lnTo>
                      <a:lnTo>
                        <a:pt x="159" y="55"/>
                      </a:lnTo>
                      <a:lnTo>
                        <a:pt x="159" y="64"/>
                      </a:lnTo>
                      <a:lnTo>
                        <a:pt x="161" y="69"/>
                      </a:lnTo>
                      <a:lnTo>
                        <a:pt x="161" y="76"/>
                      </a:lnTo>
                      <a:lnTo>
                        <a:pt x="161" y="81"/>
                      </a:lnTo>
                      <a:lnTo>
                        <a:pt x="166" y="76"/>
                      </a:lnTo>
                      <a:lnTo>
                        <a:pt x="168" y="78"/>
                      </a:lnTo>
                      <a:lnTo>
                        <a:pt x="170" y="83"/>
                      </a:lnTo>
                      <a:lnTo>
                        <a:pt x="170" y="86"/>
                      </a:lnTo>
                      <a:lnTo>
                        <a:pt x="174" y="95"/>
                      </a:lnTo>
                      <a:lnTo>
                        <a:pt x="176" y="97"/>
                      </a:lnTo>
                      <a:lnTo>
                        <a:pt x="177" y="97"/>
                      </a:lnTo>
                      <a:lnTo>
                        <a:pt x="179" y="102"/>
                      </a:lnTo>
                      <a:lnTo>
                        <a:pt x="181" y="112"/>
                      </a:lnTo>
                      <a:lnTo>
                        <a:pt x="184" y="117"/>
                      </a:lnTo>
                      <a:lnTo>
                        <a:pt x="188" y="120"/>
                      </a:lnTo>
                      <a:lnTo>
                        <a:pt x="194" y="121"/>
                      </a:lnTo>
                      <a:lnTo>
                        <a:pt x="200" y="123"/>
                      </a:lnTo>
                      <a:lnTo>
                        <a:pt x="203" y="128"/>
                      </a:lnTo>
                      <a:lnTo>
                        <a:pt x="203" y="133"/>
                      </a:lnTo>
                      <a:lnTo>
                        <a:pt x="204" y="138"/>
                      </a:lnTo>
                      <a:lnTo>
                        <a:pt x="208" y="141"/>
                      </a:lnTo>
                      <a:lnTo>
                        <a:pt x="203" y="143"/>
                      </a:lnTo>
                      <a:lnTo>
                        <a:pt x="198" y="141"/>
                      </a:lnTo>
                      <a:lnTo>
                        <a:pt x="198" y="146"/>
                      </a:lnTo>
                      <a:lnTo>
                        <a:pt x="203" y="146"/>
                      </a:lnTo>
                      <a:lnTo>
                        <a:pt x="203" y="146"/>
                      </a:lnTo>
                      <a:lnTo>
                        <a:pt x="206" y="149"/>
                      </a:lnTo>
                      <a:lnTo>
                        <a:pt x="210" y="149"/>
                      </a:lnTo>
                      <a:lnTo>
                        <a:pt x="214" y="154"/>
                      </a:lnTo>
                      <a:lnTo>
                        <a:pt x="214" y="157"/>
                      </a:lnTo>
                      <a:lnTo>
                        <a:pt x="210" y="157"/>
                      </a:lnTo>
                      <a:lnTo>
                        <a:pt x="210" y="157"/>
                      </a:lnTo>
                      <a:lnTo>
                        <a:pt x="206" y="157"/>
                      </a:lnTo>
                      <a:lnTo>
                        <a:pt x="203" y="157"/>
                      </a:lnTo>
                      <a:lnTo>
                        <a:pt x="206" y="159"/>
                      </a:lnTo>
                      <a:lnTo>
                        <a:pt x="204" y="164"/>
                      </a:lnTo>
                      <a:lnTo>
                        <a:pt x="208" y="167"/>
                      </a:lnTo>
                      <a:lnTo>
                        <a:pt x="212" y="167"/>
                      </a:lnTo>
                      <a:lnTo>
                        <a:pt x="212" y="169"/>
                      </a:lnTo>
                      <a:lnTo>
                        <a:pt x="212" y="174"/>
                      </a:lnTo>
                      <a:lnTo>
                        <a:pt x="216" y="179"/>
                      </a:lnTo>
                      <a:lnTo>
                        <a:pt x="221" y="183"/>
                      </a:lnTo>
                      <a:lnTo>
                        <a:pt x="225" y="183"/>
                      </a:lnTo>
                      <a:lnTo>
                        <a:pt x="227" y="188"/>
                      </a:lnTo>
                      <a:lnTo>
                        <a:pt x="223" y="191"/>
                      </a:lnTo>
                      <a:lnTo>
                        <a:pt x="218" y="191"/>
                      </a:lnTo>
                      <a:lnTo>
                        <a:pt x="216" y="196"/>
                      </a:lnTo>
                      <a:lnTo>
                        <a:pt x="218" y="198"/>
                      </a:lnTo>
                      <a:lnTo>
                        <a:pt x="221" y="203"/>
                      </a:lnTo>
                      <a:lnTo>
                        <a:pt x="221" y="206"/>
                      </a:lnTo>
                      <a:lnTo>
                        <a:pt x="223" y="203"/>
                      </a:lnTo>
                      <a:lnTo>
                        <a:pt x="225" y="201"/>
                      </a:lnTo>
                      <a:lnTo>
                        <a:pt x="227" y="201"/>
                      </a:lnTo>
                      <a:lnTo>
                        <a:pt x="230" y="203"/>
                      </a:lnTo>
                      <a:lnTo>
                        <a:pt x="230" y="208"/>
                      </a:lnTo>
                      <a:lnTo>
                        <a:pt x="227" y="209"/>
                      </a:lnTo>
                      <a:lnTo>
                        <a:pt x="223" y="217"/>
                      </a:lnTo>
                      <a:lnTo>
                        <a:pt x="218" y="217"/>
                      </a:lnTo>
                      <a:lnTo>
                        <a:pt x="210" y="222"/>
                      </a:lnTo>
                      <a:lnTo>
                        <a:pt x="206" y="224"/>
                      </a:lnTo>
                      <a:lnTo>
                        <a:pt x="203" y="222"/>
                      </a:lnTo>
                      <a:lnTo>
                        <a:pt x="198" y="227"/>
                      </a:lnTo>
                      <a:lnTo>
                        <a:pt x="196" y="232"/>
                      </a:lnTo>
                      <a:lnTo>
                        <a:pt x="188" y="234"/>
                      </a:lnTo>
                      <a:lnTo>
                        <a:pt x="186" y="240"/>
                      </a:lnTo>
                      <a:lnTo>
                        <a:pt x="184" y="243"/>
                      </a:lnTo>
                      <a:lnTo>
                        <a:pt x="176" y="243"/>
                      </a:lnTo>
                      <a:lnTo>
                        <a:pt x="170" y="240"/>
                      </a:lnTo>
                      <a:lnTo>
                        <a:pt x="164" y="240"/>
                      </a:lnTo>
                      <a:lnTo>
                        <a:pt x="157" y="245"/>
                      </a:lnTo>
                      <a:lnTo>
                        <a:pt x="152" y="250"/>
                      </a:lnTo>
                      <a:lnTo>
                        <a:pt x="150" y="255"/>
                      </a:lnTo>
                      <a:lnTo>
                        <a:pt x="123" y="277"/>
                      </a:lnTo>
                      <a:lnTo>
                        <a:pt x="121" y="277"/>
                      </a:lnTo>
                      <a:lnTo>
                        <a:pt x="117" y="279"/>
                      </a:lnTo>
                      <a:lnTo>
                        <a:pt x="111" y="279"/>
                      </a:lnTo>
                      <a:lnTo>
                        <a:pt x="104" y="279"/>
                      </a:lnTo>
                      <a:lnTo>
                        <a:pt x="97" y="279"/>
                      </a:lnTo>
                      <a:lnTo>
                        <a:pt x="87" y="277"/>
                      </a:lnTo>
                      <a:lnTo>
                        <a:pt x="73" y="272"/>
                      </a:lnTo>
                      <a:lnTo>
                        <a:pt x="64" y="272"/>
                      </a:lnTo>
                      <a:lnTo>
                        <a:pt x="62" y="269"/>
                      </a:lnTo>
                      <a:lnTo>
                        <a:pt x="60" y="265"/>
                      </a:lnTo>
                      <a:lnTo>
                        <a:pt x="60" y="263"/>
                      </a:lnTo>
                      <a:lnTo>
                        <a:pt x="60" y="260"/>
                      </a:lnTo>
                      <a:lnTo>
                        <a:pt x="60" y="255"/>
                      </a:lnTo>
                      <a:lnTo>
                        <a:pt x="60" y="253"/>
                      </a:lnTo>
                      <a:lnTo>
                        <a:pt x="53" y="243"/>
                      </a:lnTo>
                      <a:lnTo>
                        <a:pt x="46" y="237"/>
                      </a:lnTo>
                      <a:lnTo>
                        <a:pt x="42" y="232"/>
                      </a:lnTo>
                      <a:lnTo>
                        <a:pt x="36" y="224"/>
                      </a:lnTo>
                      <a:lnTo>
                        <a:pt x="30" y="219"/>
                      </a:lnTo>
                      <a:lnTo>
                        <a:pt x="20" y="217"/>
                      </a:lnTo>
                      <a:lnTo>
                        <a:pt x="18" y="209"/>
                      </a:lnTo>
                      <a:lnTo>
                        <a:pt x="18" y="203"/>
                      </a:lnTo>
                      <a:lnTo>
                        <a:pt x="22" y="201"/>
                      </a:lnTo>
                      <a:lnTo>
                        <a:pt x="24" y="198"/>
                      </a:lnTo>
                      <a:lnTo>
                        <a:pt x="24" y="193"/>
                      </a:lnTo>
                      <a:lnTo>
                        <a:pt x="24" y="191"/>
                      </a:lnTo>
                      <a:lnTo>
                        <a:pt x="26" y="183"/>
                      </a:lnTo>
                      <a:lnTo>
                        <a:pt x="30" y="177"/>
                      </a:lnTo>
                      <a:lnTo>
                        <a:pt x="12" y="174"/>
                      </a:lnTo>
                      <a:lnTo>
                        <a:pt x="34" y="167"/>
                      </a:lnTo>
                      <a:lnTo>
                        <a:pt x="30" y="164"/>
                      </a:lnTo>
                      <a:lnTo>
                        <a:pt x="24" y="159"/>
                      </a:lnTo>
                      <a:lnTo>
                        <a:pt x="18" y="148"/>
                      </a:lnTo>
                      <a:lnTo>
                        <a:pt x="20" y="141"/>
                      </a:lnTo>
                      <a:lnTo>
                        <a:pt x="26" y="133"/>
                      </a:lnTo>
                      <a:lnTo>
                        <a:pt x="28" y="128"/>
                      </a:lnTo>
                      <a:lnTo>
                        <a:pt x="24" y="120"/>
                      </a:lnTo>
                      <a:lnTo>
                        <a:pt x="18" y="112"/>
                      </a:lnTo>
                      <a:lnTo>
                        <a:pt x="14" y="110"/>
                      </a:lnTo>
                      <a:lnTo>
                        <a:pt x="7" y="100"/>
                      </a:lnTo>
                      <a:lnTo>
                        <a:pt x="9" y="91"/>
                      </a:lnTo>
                      <a:lnTo>
                        <a:pt x="12" y="83"/>
                      </a:lnTo>
                      <a:lnTo>
                        <a:pt x="5" y="81"/>
                      </a:lnTo>
                      <a:lnTo>
                        <a:pt x="0" y="73"/>
                      </a:lnTo>
                      <a:lnTo>
                        <a:pt x="0" y="66"/>
                      </a:lnTo>
                      <a:close/>
                    </a:path>
                  </a:pathLst>
                </a:custGeom>
                <a:solidFill>
                  <a:srgbClr val="ff6600"/>
                </a:solidFill>
                <a:ln w="0">
                  <a:noFill/>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Times New Roman"/>
                  </a:endParaRPr>
                </a:p>
              </p:txBody>
            </p:sp>
            <p:sp>
              <p:nvSpPr>
                <p:cNvPr id="1917" name=""/>
                <p:cNvSpPr/>
                <p:nvPr/>
              </p:nvSpPr>
              <p:spPr>
                <a:xfrm>
                  <a:off x="6652800" y="3663360"/>
                  <a:ext cx="81360" cy="92160"/>
                </a:xfrm>
                <a:custGeom>
                  <a:avLst/>
                  <a:gdLst/>
                  <a:ahLst/>
                  <a:rect l="l" t="t" r="r" b="b"/>
                  <a:pathLst>
                    <a:path w="329" h="336">
                      <a:moveTo>
                        <a:pt x="79" y="65"/>
                      </a:moveTo>
                      <a:lnTo>
                        <a:pt x="83" y="73"/>
                      </a:lnTo>
                      <a:lnTo>
                        <a:pt x="89" y="83"/>
                      </a:lnTo>
                      <a:lnTo>
                        <a:pt x="104" y="96"/>
                      </a:lnTo>
                      <a:lnTo>
                        <a:pt x="112" y="100"/>
                      </a:lnTo>
                      <a:lnTo>
                        <a:pt x="114" y="108"/>
                      </a:lnTo>
                      <a:lnTo>
                        <a:pt x="116" y="112"/>
                      </a:lnTo>
                      <a:lnTo>
                        <a:pt x="121" y="112"/>
                      </a:lnTo>
                      <a:lnTo>
                        <a:pt x="125" y="115"/>
                      </a:lnTo>
                      <a:lnTo>
                        <a:pt x="121" y="119"/>
                      </a:lnTo>
                      <a:lnTo>
                        <a:pt x="118" y="125"/>
                      </a:lnTo>
                      <a:lnTo>
                        <a:pt x="114" y="131"/>
                      </a:lnTo>
                      <a:lnTo>
                        <a:pt x="112" y="133"/>
                      </a:lnTo>
                      <a:lnTo>
                        <a:pt x="108" y="136"/>
                      </a:lnTo>
                      <a:lnTo>
                        <a:pt x="104" y="138"/>
                      </a:lnTo>
                      <a:lnTo>
                        <a:pt x="98" y="136"/>
                      </a:lnTo>
                      <a:lnTo>
                        <a:pt x="93" y="138"/>
                      </a:lnTo>
                      <a:lnTo>
                        <a:pt x="91" y="146"/>
                      </a:lnTo>
                      <a:lnTo>
                        <a:pt x="93" y="152"/>
                      </a:lnTo>
                      <a:lnTo>
                        <a:pt x="96" y="156"/>
                      </a:lnTo>
                      <a:lnTo>
                        <a:pt x="96" y="161"/>
                      </a:lnTo>
                      <a:lnTo>
                        <a:pt x="98" y="169"/>
                      </a:lnTo>
                      <a:lnTo>
                        <a:pt x="98" y="175"/>
                      </a:lnTo>
                      <a:lnTo>
                        <a:pt x="98" y="184"/>
                      </a:lnTo>
                      <a:lnTo>
                        <a:pt x="100" y="192"/>
                      </a:lnTo>
                      <a:lnTo>
                        <a:pt x="102" y="198"/>
                      </a:lnTo>
                      <a:lnTo>
                        <a:pt x="100" y="204"/>
                      </a:lnTo>
                      <a:lnTo>
                        <a:pt x="96" y="204"/>
                      </a:lnTo>
                      <a:lnTo>
                        <a:pt x="91" y="207"/>
                      </a:lnTo>
                      <a:lnTo>
                        <a:pt x="89" y="215"/>
                      </a:lnTo>
                      <a:lnTo>
                        <a:pt x="89" y="221"/>
                      </a:lnTo>
                      <a:lnTo>
                        <a:pt x="89" y="229"/>
                      </a:lnTo>
                      <a:lnTo>
                        <a:pt x="83" y="238"/>
                      </a:lnTo>
                      <a:lnTo>
                        <a:pt x="75" y="244"/>
                      </a:lnTo>
                      <a:lnTo>
                        <a:pt x="68" y="250"/>
                      </a:lnTo>
                      <a:lnTo>
                        <a:pt x="68" y="252"/>
                      </a:lnTo>
                      <a:lnTo>
                        <a:pt x="60" y="255"/>
                      </a:lnTo>
                      <a:lnTo>
                        <a:pt x="54" y="261"/>
                      </a:lnTo>
                      <a:lnTo>
                        <a:pt x="52" y="271"/>
                      </a:lnTo>
                      <a:lnTo>
                        <a:pt x="50" y="278"/>
                      </a:lnTo>
                      <a:lnTo>
                        <a:pt x="45" y="282"/>
                      </a:lnTo>
                      <a:lnTo>
                        <a:pt x="39" y="288"/>
                      </a:lnTo>
                      <a:lnTo>
                        <a:pt x="35" y="290"/>
                      </a:lnTo>
                      <a:lnTo>
                        <a:pt x="27" y="288"/>
                      </a:lnTo>
                      <a:lnTo>
                        <a:pt x="24" y="286"/>
                      </a:lnTo>
                      <a:lnTo>
                        <a:pt x="20" y="286"/>
                      </a:lnTo>
                      <a:lnTo>
                        <a:pt x="18" y="282"/>
                      </a:lnTo>
                      <a:lnTo>
                        <a:pt x="12" y="280"/>
                      </a:lnTo>
                      <a:lnTo>
                        <a:pt x="6" y="280"/>
                      </a:lnTo>
                      <a:lnTo>
                        <a:pt x="0" y="280"/>
                      </a:lnTo>
                      <a:lnTo>
                        <a:pt x="0" y="284"/>
                      </a:lnTo>
                      <a:lnTo>
                        <a:pt x="4" y="288"/>
                      </a:lnTo>
                      <a:lnTo>
                        <a:pt x="12" y="292"/>
                      </a:lnTo>
                      <a:lnTo>
                        <a:pt x="18" y="294"/>
                      </a:lnTo>
                      <a:lnTo>
                        <a:pt x="27" y="300"/>
                      </a:lnTo>
                      <a:lnTo>
                        <a:pt x="31" y="305"/>
                      </a:lnTo>
                      <a:lnTo>
                        <a:pt x="35" y="317"/>
                      </a:lnTo>
                      <a:lnTo>
                        <a:pt x="37" y="325"/>
                      </a:lnTo>
                      <a:lnTo>
                        <a:pt x="37" y="332"/>
                      </a:lnTo>
                      <a:lnTo>
                        <a:pt x="43" y="332"/>
                      </a:lnTo>
                      <a:lnTo>
                        <a:pt x="50" y="332"/>
                      </a:lnTo>
                      <a:lnTo>
                        <a:pt x="56" y="336"/>
                      </a:lnTo>
                      <a:lnTo>
                        <a:pt x="66" y="336"/>
                      </a:lnTo>
                      <a:lnTo>
                        <a:pt x="75" y="328"/>
                      </a:lnTo>
                      <a:lnTo>
                        <a:pt x="79" y="325"/>
                      </a:lnTo>
                      <a:lnTo>
                        <a:pt x="83" y="321"/>
                      </a:lnTo>
                      <a:lnTo>
                        <a:pt x="89" y="313"/>
                      </a:lnTo>
                      <a:lnTo>
                        <a:pt x="98" y="302"/>
                      </a:lnTo>
                      <a:lnTo>
                        <a:pt x="102" y="294"/>
                      </a:lnTo>
                      <a:lnTo>
                        <a:pt x="106" y="288"/>
                      </a:lnTo>
                      <a:lnTo>
                        <a:pt x="110" y="282"/>
                      </a:lnTo>
                      <a:lnTo>
                        <a:pt x="125" y="280"/>
                      </a:lnTo>
                      <a:lnTo>
                        <a:pt x="148" y="282"/>
                      </a:lnTo>
                      <a:lnTo>
                        <a:pt x="156" y="282"/>
                      </a:lnTo>
                      <a:lnTo>
                        <a:pt x="169" y="282"/>
                      </a:lnTo>
                      <a:lnTo>
                        <a:pt x="181" y="280"/>
                      </a:lnTo>
                      <a:lnTo>
                        <a:pt x="185" y="278"/>
                      </a:lnTo>
                      <a:lnTo>
                        <a:pt x="187" y="278"/>
                      </a:lnTo>
                      <a:lnTo>
                        <a:pt x="192" y="280"/>
                      </a:lnTo>
                      <a:lnTo>
                        <a:pt x="196" y="286"/>
                      </a:lnTo>
                      <a:lnTo>
                        <a:pt x="200" y="290"/>
                      </a:lnTo>
                      <a:lnTo>
                        <a:pt x="202" y="296"/>
                      </a:lnTo>
                      <a:lnTo>
                        <a:pt x="208" y="298"/>
                      </a:lnTo>
                      <a:lnTo>
                        <a:pt x="217" y="302"/>
                      </a:lnTo>
                      <a:lnTo>
                        <a:pt x="223" y="300"/>
                      </a:lnTo>
                      <a:lnTo>
                        <a:pt x="229" y="296"/>
                      </a:lnTo>
                      <a:lnTo>
                        <a:pt x="235" y="296"/>
                      </a:lnTo>
                      <a:lnTo>
                        <a:pt x="238" y="292"/>
                      </a:lnTo>
                      <a:lnTo>
                        <a:pt x="246" y="296"/>
                      </a:lnTo>
                      <a:lnTo>
                        <a:pt x="254" y="298"/>
                      </a:lnTo>
                      <a:lnTo>
                        <a:pt x="260" y="302"/>
                      </a:lnTo>
                      <a:lnTo>
                        <a:pt x="263" y="303"/>
                      </a:lnTo>
                      <a:lnTo>
                        <a:pt x="269" y="307"/>
                      </a:lnTo>
                      <a:lnTo>
                        <a:pt x="273" y="311"/>
                      </a:lnTo>
                      <a:lnTo>
                        <a:pt x="277" y="315"/>
                      </a:lnTo>
                      <a:lnTo>
                        <a:pt x="284" y="313"/>
                      </a:lnTo>
                      <a:lnTo>
                        <a:pt x="290" y="309"/>
                      </a:lnTo>
                      <a:lnTo>
                        <a:pt x="298" y="303"/>
                      </a:lnTo>
                      <a:lnTo>
                        <a:pt x="302" y="296"/>
                      </a:lnTo>
                      <a:lnTo>
                        <a:pt x="304" y="292"/>
                      </a:lnTo>
                      <a:lnTo>
                        <a:pt x="304" y="286"/>
                      </a:lnTo>
                      <a:lnTo>
                        <a:pt x="306" y="280"/>
                      </a:lnTo>
                      <a:lnTo>
                        <a:pt x="311" y="277"/>
                      </a:lnTo>
                      <a:lnTo>
                        <a:pt x="317" y="278"/>
                      </a:lnTo>
                      <a:lnTo>
                        <a:pt x="319" y="277"/>
                      </a:lnTo>
                      <a:lnTo>
                        <a:pt x="319" y="269"/>
                      </a:lnTo>
                      <a:lnTo>
                        <a:pt x="319" y="263"/>
                      </a:lnTo>
                      <a:lnTo>
                        <a:pt x="317" y="259"/>
                      </a:lnTo>
                      <a:lnTo>
                        <a:pt x="315" y="257"/>
                      </a:lnTo>
                      <a:lnTo>
                        <a:pt x="313" y="255"/>
                      </a:lnTo>
                      <a:lnTo>
                        <a:pt x="317" y="254"/>
                      </a:lnTo>
                      <a:lnTo>
                        <a:pt x="319" y="250"/>
                      </a:lnTo>
                      <a:lnTo>
                        <a:pt x="321" y="244"/>
                      </a:lnTo>
                      <a:lnTo>
                        <a:pt x="327" y="242"/>
                      </a:lnTo>
                      <a:lnTo>
                        <a:pt x="329" y="240"/>
                      </a:lnTo>
                      <a:lnTo>
                        <a:pt x="327" y="234"/>
                      </a:lnTo>
                      <a:lnTo>
                        <a:pt x="327" y="229"/>
                      </a:lnTo>
                      <a:lnTo>
                        <a:pt x="323" y="227"/>
                      </a:lnTo>
                      <a:lnTo>
                        <a:pt x="321" y="223"/>
                      </a:lnTo>
                      <a:lnTo>
                        <a:pt x="319" y="221"/>
                      </a:lnTo>
                      <a:lnTo>
                        <a:pt x="317" y="219"/>
                      </a:lnTo>
                      <a:lnTo>
                        <a:pt x="313" y="217"/>
                      </a:lnTo>
                      <a:lnTo>
                        <a:pt x="309" y="217"/>
                      </a:lnTo>
                      <a:lnTo>
                        <a:pt x="309" y="211"/>
                      </a:lnTo>
                      <a:lnTo>
                        <a:pt x="311" y="204"/>
                      </a:lnTo>
                      <a:lnTo>
                        <a:pt x="309" y="204"/>
                      </a:lnTo>
                      <a:lnTo>
                        <a:pt x="307" y="204"/>
                      </a:lnTo>
                      <a:lnTo>
                        <a:pt x="304" y="206"/>
                      </a:lnTo>
                      <a:lnTo>
                        <a:pt x="302" y="206"/>
                      </a:lnTo>
                      <a:lnTo>
                        <a:pt x="300" y="206"/>
                      </a:lnTo>
                      <a:lnTo>
                        <a:pt x="294" y="206"/>
                      </a:lnTo>
                      <a:lnTo>
                        <a:pt x="290" y="207"/>
                      </a:lnTo>
                      <a:lnTo>
                        <a:pt x="288" y="221"/>
                      </a:lnTo>
                      <a:lnTo>
                        <a:pt x="286" y="229"/>
                      </a:lnTo>
                      <a:lnTo>
                        <a:pt x="281" y="236"/>
                      </a:lnTo>
                      <a:lnTo>
                        <a:pt x="277" y="240"/>
                      </a:lnTo>
                      <a:lnTo>
                        <a:pt x="271" y="238"/>
                      </a:lnTo>
                      <a:lnTo>
                        <a:pt x="267" y="242"/>
                      </a:lnTo>
                      <a:lnTo>
                        <a:pt x="265" y="242"/>
                      </a:lnTo>
                      <a:lnTo>
                        <a:pt x="252" y="227"/>
                      </a:lnTo>
                      <a:lnTo>
                        <a:pt x="244" y="219"/>
                      </a:lnTo>
                      <a:lnTo>
                        <a:pt x="242" y="215"/>
                      </a:lnTo>
                      <a:lnTo>
                        <a:pt x="240" y="207"/>
                      </a:lnTo>
                      <a:lnTo>
                        <a:pt x="237" y="204"/>
                      </a:lnTo>
                      <a:lnTo>
                        <a:pt x="233" y="206"/>
                      </a:lnTo>
                      <a:lnTo>
                        <a:pt x="227" y="202"/>
                      </a:lnTo>
                      <a:lnTo>
                        <a:pt x="219" y="202"/>
                      </a:lnTo>
                      <a:lnTo>
                        <a:pt x="212" y="198"/>
                      </a:lnTo>
                      <a:lnTo>
                        <a:pt x="213" y="190"/>
                      </a:lnTo>
                      <a:lnTo>
                        <a:pt x="217" y="183"/>
                      </a:lnTo>
                      <a:lnTo>
                        <a:pt x="217" y="177"/>
                      </a:lnTo>
                      <a:lnTo>
                        <a:pt x="215" y="159"/>
                      </a:lnTo>
                      <a:lnTo>
                        <a:pt x="210" y="152"/>
                      </a:lnTo>
                      <a:lnTo>
                        <a:pt x="208" y="142"/>
                      </a:lnTo>
                      <a:lnTo>
                        <a:pt x="213" y="138"/>
                      </a:lnTo>
                      <a:lnTo>
                        <a:pt x="221" y="135"/>
                      </a:lnTo>
                      <a:lnTo>
                        <a:pt x="227" y="131"/>
                      </a:lnTo>
                      <a:lnTo>
                        <a:pt x="231" y="129"/>
                      </a:lnTo>
                      <a:lnTo>
                        <a:pt x="233" y="127"/>
                      </a:lnTo>
                      <a:lnTo>
                        <a:pt x="233" y="123"/>
                      </a:lnTo>
                      <a:lnTo>
                        <a:pt x="233" y="121"/>
                      </a:lnTo>
                      <a:lnTo>
                        <a:pt x="235" y="115"/>
                      </a:lnTo>
                      <a:lnTo>
                        <a:pt x="238" y="110"/>
                      </a:lnTo>
                      <a:lnTo>
                        <a:pt x="240" y="106"/>
                      </a:lnTo>
                      <a:lnTo>
                        <a:pt x="242" y="102"/>
                      </a:lnTo>
                      <a:lnTo>
                        <a:pt x="238" y="100"/>
                      </a:lnTo>
                      <a:lnTo>
                        <a:pt x="233" y="96"/>
                      </a:lnTo>
                      <a:lnTo>
                        <a:pt x="227" y="87"/>
                      </a:lnTo>
                      <a:lnTo>
                        <a:pt x="229" y="81"/>
                      </a:lnTo>
                      <a:lnTo>
                        <a:pt x="235" y="75"/>
                      </a:lnTo>
                      <a:lnTo>
                        <a:pt x="237" y="71"/>
                      </a:lnTo>
                      <a:lnTo>
                        <a:pt x="233" y="64"/>
                      </a:lnTo>
                      <a:lnTo>
                        <a:pt x="227" y="58"/>
                      </a:lnTo>
                      <a:lnTo>
                        <a:pt x="223" y="56"/>
                      </a:lnTo>
                      <a:lnTo>
                        <a:pt x="217" y="48"/>
                      </a:lnTo>
                      <a:lnTo>
                        <a:pt x="219" y="41"/>
                      </a:lnTo>
                      <a:lnTo>
                        <a:pt x="221" y="35"/>
                      </a:lnTo>
                      <a:lnTo>
                        <a:pt x="215" y="33"/>
                      </a:lnTo>
                      <a:lnTo>
                        <a:pt x="210" y="27"/>
                      </a:lnTo>
                      <a:lnTo>
                        <a:pt x="210" y="21"/>
                      </a:lnTo>
                      <a:lnTo>
                        <a:pt x="208" y="19"/>
                      </a:lnTo>
                      <a:lnTo>
                        <a:pt x="204" y="21"/>
                      </a:lnTo>
                      <a:lnTo>
                        <a:pt x="198" y="17"/>
                      </a:lnTo>
                      <a:lnTo>
                        <a:pt x="189" y="12"/>
                      </a:lnTo>
                      <a:lnTo>
                        <a:pt x="189" y="6"/>
                      </a:lnTo>
                      <a:lnTo>
                        <a:pt x="185" y="2"/>
                      </a:lnTo>
                      <a:lnTo>
                        <a:pt x="183" y="2"/>
                      </a:lnTo>
                      <a:lnTo>
                        <a:pt x="179" y="2"/>
                      </a:lnTo>
                      <a:lnTo>
                        <a:pt x="175" y="0"/>
                      </a:lnTo>
                      <a:lnTo>
                        <a:pt x="169" y="2"/>
                      </a:lnTo>
                      <a:lnTo>
                        <a:pt x="162" y="6"/>
                      </a:lnTo>
                      <a:lnTo>
                        <a:pt x="152" y="10"/>
                      </a:lnTo>
                      <a:lnTo>
                        <a:pt x="148" y="14"/>
                      </a:lnTo>
                      <a:lnTo>
                        <a:pt x="139" y="16"/>
                      </a:lnTo>
                      <a:lnTo>
                        <a:pt x="131" y="14"/>
                      </a:lnTo>
                      <a:lnTo>
                        <a:pt x="121" y="16"/>
                      </a:lnTo>
                      <a:lnTo>
                        <a:pt x="116" y="12"/>
                      </a:lnTo>
                      <a:lnTo>
                        <a:pt x="110" y="16"/>
                      </a:lnTo>
                      <a:lnTo>
                        <a:pt x="106" y="21"/>
                      </a:lnTo>
                      <a:lnTo>
                        <a:pt x="102" y="23"/>
                      </a:lnTo>
                      <a:lnTo>
                        <a:pt x="95" y="27"/>
                      </a:lnTo>
                      <a:lnTo>
                        <a:pt x="89" y="29"/>
                      </a:lnTo>
                      <a:lnTo>
                        <a:pt x="83" y="39"/>
                      </a:lnTo>
                      <a:lnTo>
                        <a:pt x="75" y="48"/>
                      </a:lnTo>
                      <a:lnTo>
                        <a:pt x="71" y="50"/>
                      </a:lnTo>
                      <a:lnTo>
                        <a:pt x="73" y="52"/>
                      </a:lnTo>
                      <a:lnTo>
                        <a:pt x="77" y="58"/>
                      </a:lnTo>
                      <a:lnTo>
                        <a:pt x="79" y="65"/>
                      </a:lnTo>
                      <a:close/>
                    </a:path>
                  </a:pathLst>
                </a:custGeom>
                <a:solidFill>
                  <a:srgbClr val="ff6600"/>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918" name=""/>
                <p:cNvSpPr/>
                <p:nvPr/>
              </p:nvSpPr>
              <p:spPr>
                <a:xfrm>
                  <a:off x="6702120" y="3699360"/>
                  <a:ext cx="28800" cy="32760"/>
                </a:xfrm>
                <a:custGeom>
                  <a:avLst/>
                  <a:gdLst/>
                  <a:ahLst/>
                  <a:rect l="l" t="t" r="r" b="b"/>
                  <a:pathLst>
                    <a:path w="119" h="112">
                      <a:moveTo>
                        <a:pt x="119" y="60"/>
                      </a:moveTo>
                      <a:lnTo>
                        <a:pt x="117" y="60"/>
                      </a:lnTo>
                      <a:lnTo>
                        <a:pt x="113" y="62"/>
                      </a:lnTo>
                      <a:lnTo>
                        <a:pt x="107" y="62"/>
                      </a:lnTo>
                      <a:lnTo>
                        <a:pt x="101" y="62"/>
                      </a:lnTo>
                      <a:lnTo>
                        <a:pt x="94" y="62"/>
                      </a:lnTo>
                      <a:lnTo>
                        <a:pt x="84" y="60"/>
                      </a:lnTo>
                      <a:lnTo>
                        <a:pt x="71" y="58"/>
                      </a:lnTo>
                      <a:lnTo>
                        <a:pt x="63" y="56"/>
                      </a:lnTo>
                      <a:lnTo>
                        <a:pt x="61" y="54"/>
                      </a:lnTo>
                      <a:lnTo>
                        <a:pt x="59" y="50"/>
                      </a:lnTo>
                      <a:lnTo>
                        <a:pt x="59" y="48"/>
                      </a:lnTo>
                      <a:lnTo>
                        <a:pt x="59" y="46"/>
                      </a:lnTo>
                      <a:lnTo>
                        <a:pt x="59" y="42"/>
                      </a:lnTo>
                      <a:lnTo>
                        <a:pt x="59" y="40"/>
                      </a:lnTo>
                      <a:lnTo>
                        <a:pt x="52" y="35"/>
                      </a:lnTo>
                      <a:lnTo>
                        <a:pt x="46" y="27"/>
                      </a:lnTo>
                      <a:lnTo>
                        <a:pt x="42" y="23"/>
                      </a:lnTo>
                      <a:lnTo>
                        <a:pt x="36" y="17"/>
                      </a:lnTo>
                      <a:lnTo>
                        <a:pt x="30" y="14"/>
                      </a:lnTo>
                      <a:lnTo>
                        <a:pt x="21" y="12"/>
                      </a:lnTo>
                      <a:lnTo>
                        <a:pt x="19" y="6"/>
                      </a:lnTo>
                      <a:lnTo>
                        <a:pt x="19" y="0"/>
                      </a:lnTo>
                      <a:lnTo>
                        <a:pt x="13" y="4"/>
                      </a:lnTo>
                      <a:lnTo>
                        <a:pt x="5" y="8"/>
                      </a:lnTo>
                      <a:lnTo>
                        <a:pt x="0" y="12"/>
                      </a:lnTo>
                      <a:lnTo>
                        <a:pt x="2" y="21"/>
                      </a:lnTo>
                      <a:lnTo>
                        <a:pt x="7" y="31"/>
                      </a:lnTo>
                      <a:lnTo>
                        <a:pt x="9" y="46"/>
                      </a:lnTo>
                      <a:lnTo>
                        <a:pt x="9" y="52"/>
                      </a:lnTo>
                      <a:lnTo>
                        <a:pt x="5" y="60"/>
                      </a:lnTo>
                      <a:lnTo>
                        <a:pt x="4" y="67"/>
                      </a:lnTo>
                      <a:lnTo>
                        <a:pt x="11" y="71"/>
                      </a:lnTo>
                      <a:lnTo>
                        <a:pt x="19" y="71"/>
                      </a:lnTo>
                      <a:lnTo>
                        <a:pt x="25" y="75"/>
                      </a:lnTo>
                      <a:lnTo>
                        <a:pt x="29" y="73"/>
                      </a:lnTo>
                      <a:lnTo>
                        <a:pt x="32" y="77"/>
                      </a:lnTo>
                      <a:lnTo>
                        <a:pt x="34" y="85"/>
                      </a:lnTo>
                      <a:lnTo>
                        <a:pt x="36" y="88"/>
                      </a:lnTo>
                      <a:lnTo>
                        <a:pt x="44" y="96"/>
                      </a:lnTo>
                      <a:lnTo>
                        <a:pt x="57" y="112"/>
                      </a:lnTo>
                      <a:lnTo>
                        <a:pt x="59" y="112"/>
                      </a:lnTo>
                      <a:lnTo>
                        <a:pt x="63" y="108"/>
                      </a:lnTo>
                      <a:lnTo>
                        <a:pt x="69" y="110"/>
                      </a:lnTo>
                      <a:lnTo>
                        <a:pt x="73" y="106"/>
                      </a:lnTo>
                      <a:lnTo>
                        <a:pt x="78" y="98"/>
                      </a:lnTo>
                      <a:lnTo>
                        <a:pt x="80" y="90"/>
                      </a:lnTo>
                      <a:lnTo>
                        <a:pt x="82" y="79"/>
                      </a:lnTo>
                      <a:lnTo>
                        <a:pt x="86" y="75"/>
                      </a:lnTo>
                      <a:lnTo>
                        <a:pt x="92" y="75"/>
                      </a:lnTo>
                      <a:lnTo>
                        <a:pt x="94" y="75"/>
                      </a:lnTo>
                      <a:lnTo>
                        <a:pt x="96" y="75"/>
                      </a:lnTo>
                      <a:lnTo>
                        <a:pt x="99" y="73"/>
                      </a:lnTo>
                      <a:lnTo>
                        <a:pt x="101" y="73"/>
                      </a:lnTo>
                      <a:lnTo>
                        <a:pt x="103" y="73"/>
                      </a:lnTo>
                      <a:lnTo>
                        <a:pt x="107" y="73"/>
                      </a:lnTo>
                      <a:lnTo>
                        <a:pt x="111" y="73"/>
                      </a:lnTo>
                      <a:lnTo>
                        <a:pt x="111" y="65"/>
                      </a:lnTo>
                      <a:lnTo>
                        <a:pt x="117" y="65"/>
                      </a:lnTo>
                      <a:lnTo>
                        <a:pt x="119" y="60"/>
                      </a:lnTo>
                      <a:close/>
                    </a:path>
                  </a:pathLst>
                </a:custGeom>
                <a:solidFill>
                  <a:srgbClr val="ff6600"/>
                </a:solidFill>
                <a:ln w="0">
                  <a:noFill/>
                </a:ln>
              </p:spPr>
              <p:style>
                <a:lnRef idx="0"/>
                <a:fillRef idx="0"/>
                <a:effectRef idx="0"/>
                <a:fontRef idx="minor"/>
              </p:style>
              <p:txBody>
                <a:bodyPr lIns="90000" rIns="90000" tIns="-14040" bIns="-14040" anchor="t">
                  <a:noAutofit/>
                </a:bodyPr>
                <a:p>
                  <a:endParaRPr b="0" lang="en-US" sz="2400" strike="noStrike" u="none">
                    <a:solidFill>
                      <a:srgbClr val="000000"/>
                    </a:solidFill>
                    <a:effectLst/>
                    <a:uFillTx/>
                    <a:latin typeface="Times New Roman"/>
                  </a:endParaRPr>
                </a:p>
              </p:txBody>
            </p:sp>
            <p:sp>
              <p:nvSpPr>
                <p:cNvPr id="1919" name=""/>
                <p:cNvSpPr/>
                <p:nvPr/>
              </p:nvSpPr>
              <p:spPr>
                <a:xfrm>
                  <a:off x="6727320" y="3652560"/>
                  <a:ext cx="24480" cy="32760"/>
                </a:xfrm>
                <a:custGeom>
                  <a:avLst/>
                  <a:gdLst/>
                  <a:ahLst/>
                  <a:rect l="l" t="t" r="r" b="b"/>
                  <a:pathLst>
                    <a:path w="85" h="107">
                      <a:moveTo>
                        <a:pt x="66" y="107"/>
                      </a:moveTo>
                      <a:lnTo>
                        <a:pt x="60" y="105"/>
                      </a:lnTo>
                      <a:lnTo>
                        <a:pt x="54" y="104"/>
                      </a:lnTo>
                      <a:lnTo>
                        <a:pt x="50" y="102"/>
                      </a:lnTo>
                      <a:lnTo>
                        <a:pt x="48" y="98"/>
                      </a:lnTo>
                      <a:lnTo>
                        <a:pt x="46" y="90"/>
                      </a:lnTo>
                      <a:lnTo>
                        <a:pt x="44" y="86"/>
                      </a:lnTo>
                      <a:lnTo>
                        <a:pt x="43" y="86"/>
                      </a:lnTo>
                      <a:lnTo>
                        <a:pt x="41" y="84"/>
                      </a:lnTo>
                      <a:lnTo>
                        <a:pt x="37" y="77"/>
                      </a:lnTo>
                      <a:lnTo>
                        <a:pt x="37" y="75"/>
                      </a:lnTo>
                      <a:lnTo>
                        <a:pt x="35" y="71"/>
                      </a:lnTo>
                      <a:lnTo>
                        <a:pt x="33" y="69"/>
                      </a:lnTo>
                      <a:lnTo>
                        <a:pt x="29" y="73"/>
                      </a:lnTo>
                      <a:lnTo>
                        <a:pt x="29" y="69"/>
                      </a:lnTo>
                      <a:lnTo>
                        <a:pt x="29" y="63"/>
                      </a:lnTo>
                      <a:lnTo>
                        <a:pt x="27" y="59"/>
                      </a:lnTo>
                      <a:lnTo>
                        <a:pt x="27" y="52"/>
                      </a:lnTo>
                      <a:lnTo>
                        <a:pt x="23" y="46"/>
                      </a:lnTo>
                      <a:lnTo>
                        <a:pt x="18" y="42"/>
                      </a:lnTo>
                      <a:lnTo>
                        <a:pt x="18" y="36"/>
                      </a:lnTo>
                      <a:lnTo>
                        <a:pt x="18" y="29"/>
                      </a:lnTo>
                      <a:lnTo>
                        <a:pt x="18" y="21"/>
                      </a:lnTo>
                      <a:lnTo>
                        <a:pt x="14" y="19"/>
                      </a:lnTo>
                      <a:lnTo>
                        <a:pt x="14" y="11"/>
                      </a:lnTo>
                      <a:lnTo>
                        <a:pt x="10" y="17"/>
                      </a:lnTo>
                      <a:lnTo>
                        <a:pt x="6" y="15"/>
                      </a:lnTo>
                      <a:lnTo>
                        <a:pt x="4" y="11"/>
                      </a:lnTo>
                      <a:lnTo>
                        <a:pt x="0" y="9"/>
                      </a:lnTo>
                      <a:lnTo>
                        <a:pt x="2" y="4"/>
                      </a:lnTo>
                      <a:lnTo>
                        <a:pt x="8" y="2"/>
                      </a:lnTo>
                      <a:lnTo>
                        <a:pt x="14" y="0"/>
                      </a:lnTo>
                      <a:lnTo>
                        <a:pt x="23" y="0"/>
                      </a:lnTo>
                      <a:lnTo>
                        <a:pt x="33" y="0"/>
                      </a:lnTo>
                      <a:lnTo>
                        <a:pt x="43" y="2"/>
                      </a:lnTo>
                      <a:lnTo>
                        <a:pt x="50" y="2"/>
                      </a:lnTo>
                      <a:lnTo>
                        <a:pt x="56" y="4"/>
                      </a:lnTo>
                      <a:lnTo>
                        <a:pt x="56" y="8"/>
                      </a:lnTo>
                      <a:lnTo>
                        <a:pt x="58" y="9"/>
                      </a:lnTo>
                      <a:lnTo>
                        <a:pt x="58" y="17"/>
                      </a:lnTo>
                      <a:lnTo>
                        <a:pt x="60" y="23"/>
                      </a:lnTo>
                      <a:lnTo>
                        <a:pt x="64" y="23"/>
                      </a:lnTo>
                      <a:lnTo>
                        <a:pt x="66" y="27"/>
                      </a:lnTo>
                      <a:lnTo>
                        <a:pt x="68" y="34"/>
                      </a:lnTo>
                      <a:lnTo>
                        <a:pt x="66" y="44"/>
                      </a:lnTo>
                      <a:lnTo>
                        <a:pt x="69" y="50"/>
                      </a:lnTo>
                      <a:lnTo>
                        <a:pt x="71" y="56"/>
                      </a:lnTo>
                      <a:lnTo>
                        <a:pt x="75" y="57"/>
                      </a:lnTo>
                      <a:lnTo>
                        <a:pt x="79" y="59"/>
                      </a:lnTo>
                      <a:lnTo>
                        <a:pt x="81" y="67"/>
                      </a:lnTo>
                      <a:lnTo>
                        <a:pt x="85" y="75"/>
                      </a:lnTo>
                      <a:lnTo>
                        <a:pt x="83" y="82"/>
                      </a:lnTo>
                      <a:lnTo>
                        <a:pt x="79" y="88"/>
                      </a:lnTo>
                      <a:lnTo>
                        <a:pt x="73" y="88"/>
                      </a:lnTo>
                      <a:lnTo>
                        <a:pt x="69" y="92"/>
                      </a:lnTo>
                      <a:lnTo>
                        <a:pt x="68" y="100"/>
                      </a:lnTo>
                      <a:lnTo>
                        <a:pt x="66" y="107"/>
                      </a:lnTo>
                      <a:close/>
                    </a:path>
                  </a:pathLst>
                </a:custGeom>
                <a:solidFill>
                  <a:srgbClr val="ff6600"/>
                </a:solidFill>
                <a:ln w="0">
                  <a:noFill/>
                </a:ln>
              </p:spPr>
              <p:style>
                <a:lnRef idx="0"/>
                <a:fillRef idx="0"/>
                <a:effectRef idx="0"/>
                <a:fontRef idx="minor"/>
              </p:style>
              <p:txBody>
                <a:bodyPr lIns="90000" rIns="90000" tIns="-14040" bIns="-14040" anchor="t">
                  <a:noAutofit/>
                </a:bodyPr>
                <a:p>
                  <a:endParaRPr b="0" lang="en-US" sz="2400" strike="noStrike" u="none">
                    <a:solidFill>
                      <a:srgbClr val="000000"/>
                    </a:solidFill>
                    <a:effectLst/>
                    <a:uFillTx/>
                    <a:latin typeface="Times New Roman"/>
                  </a:endParaRPr>
                </a:p>
              </p:txBody>
            </p:sp>
            <p:sp>
              <p:nvSpPr>
                <p:cNvPr id="1920" name=""/>
                <p:cNvSpPr/>
                <p:nvPr/>
              </p:nvSpPr>
              <p:spPr>
                <a:xfrm>
                  <a:off x="6717600" y="3610800"/>
                  <a:ext cx="55080" cy="63360"/>
                </a:xfrm>
                <a:custGeom>
                  <a:avLst/>
                  <a:gdLst/>
                  <a:ahLst/>
                  <a:rect l="l" t="t" r="r" b="b"/>
                  <a:pathLst>
                    <a:path w="236" h="226">
                      <a:moveTo>
                        <a:pt x="21" y="198"/>
                      </a:moveTo>
                      <a:lnTo>
                        <a:pt x="17" y="187"/>
                      </a:lnTo>
                      <a:lnTo>
                        <a:pt x="15" y="185"/>
                      </a:lnTo>
                      <a:lnTo>
                        <a:pt x="11" y="181"/>
                      </a:lnTo>
                      <a:lnTo>
                        <a:pt x="11" y="175"/>
                      </a:lnTo>
                      <a:lnTo>
                        <a:pt x="13" y="172"/>
                      </a:lnTo>
                      <a:lnTo>
                        <a:pt x="11" y="171"/>
                      </a:lnTo>
                      <a:lnTo>
                        <a:pt x="6" y="171"/>
                      </a:lnTo>
                      <a:lnTo>
                        <a:pt x="2" y="171"/>
                      </a:lnTo>
                      <a:lnTo>
                        <a:pt x="0" y="167"/>
                      </a:lnTo>
                      <a:lnTo>
                        <a:pt x="4" y="163"/>
                      </a:lnTo>
                      <a:lnTo>
                        <a:pt x="6" y="163"/>
                      </a:lnTo>
                      <a:lnTo>
                        <a:pt x="8" y="161"/>
                      </a:lnTo>
                      <a:lnTo>
                        <a:pt x="8" y="156"/>
                      </a:lnTo>
                      <a:lnTo>
                        <a:pt x="11" y="148"/>
                      </a:lnTo>
                      <a:lnTo>
                        <a:pt x="13" y="145"/>
                      </a:lnTo>
                      <a:lnTo>
                        <a:pt x="13" y="142"/>
                      </a:lnTo>
                      <a:lnTo>
                        <a:pt x="15" y="142"/>
                      </a:lnTo>
                      <a:lnTo>
                        <a:pt x="17" y="140"/>
                      </a:lnTo>
                      <a:lnTo>
                        <a:pt x="15" y="136"/>
                      </a:lnTo>
                      <a:lnTo>
                        <a:pt x="13" y="132"/>
                      </a:lnTo>
                      <a:lnTo>
                        <a:pt x="8" y="130"/>
                      </a:lnTo>
                      <a:lnTo>
                        <a:pt x="4" y="127"/>
                      </a:lnTo>
                      <a:lnTo>
                        <a:pt x="4" y="122"/>
                      </a:lnTo>
                      <a:lnTo>
                        <a:pt x="2" y="118"/>
                      </a:lnTo>
                      <a:lnTo>
                        <a:pt x="2" y="111"/>
                      </a:lnTo>
                      <a:lnTo>
                        <a:pt x="2" y="105"/>
                      </a:lnTo>
                      <a:lnTo>
                        <a:pt x="0" y="95"/>
                      </a:lnTo>
                      <a:lnTo>
                        <a:pt x="0" y="91"/>
                      </a:lnTo>
                      <a:lnTo>
                        <a:pt x="4" y="89"/>
                      </a:lnTo>
                      <a:lnTo>
                        <a:pt x="9" y="80"/>
                      </a:lnTo>
                      <a:lnTo>
                        <a:pt x="11" y="71"/>
                      </a:lnTo>
                      <a:lnTo>
                        <a:pt x="13" y="60"/>
                      </a:lnTo>
                      <a:lnTo>
                        <a:pt x="13" y="54"/>
                      </a:lnTo>
                      <a:lnTo>
                        <a:pt x="11" y="51"/>
                      </a:lnTo>
                      <a:lnTo>
                        <a:pt x="6" y="47"/>
                      </a:lnTo>
                      <a:lnTo>
                        <a:pt x="4" y="44"/>
                      </a:lnTo>
                      <a:lnTo>
                        <a:pt x="11" y="42"/>
                      </a:lnTo>
                      <a:lnTo>
                        <a:pt x="19" y="40"/>
                      </a:lnTo>
                      <a:lnTo>
                        <a:pt x="29" y="35"/>
                      </a:lnTo>
                      <a:lnTo>
                        <a:pt x="34" y="29"/>
                      </a:lnTo>
                      <a:lnTo>
                        <a:pt x="38" y="25"/>
                      </a:lnTo>
                      <a:lnTo>
                        <a:pt x="42" y="22"/>
                      </a:lnTo>
                      <a:lnTo>
                        <a:pt x="46" y="19"/>
                      </a:lnTo>
                      <a:lnTo>
                        <a:pt x="48" y="15"/>
                      </a:lnTo>
                      <a:lnTo>
                        <a:pt x="54" y="13"/>
                      </a:lnTo>
                      <a:lnTo>
                        <a:pt x="61" y="9"/>
                      </a:lnTo>
                      <a:lnTo>
                        <a:pt x="67" y="9"/>
                      </a:lnTo>
                      <a:lnTo>
                        <a:pt x="71" y="6"/>
                      </a:lnTo>
                      <a:lnTo>
                        <a:pt x="82" y="0"/>
                      </a:lnTo>
                      <a:lnTo>
                        <a:pt x="84" y="2"/>
                      </a:lnTo>
                      <a:lnTo>
                        <a:pt x="92" y="4"/>
                      </a:lnTo>
                      <a:lnTo>
                        <a:pt x="96" y="6"/>
                      </a:lnTo>
                      <a:lnTo>
                        <a:pt x="98" y="9"/>
                      </a:lnTo>
                      <a:lnTo>
                        <a:pt x="103" y="9"/>
                      </a:lnTo>
                      <a:lnTo>
                        <a:pt x="109" y="9"/>
                      </a:lnTo>
                      <a:lnTo>
                        <a:pt x="115" y="4"/>
                      </a:lnTo>
                      <a:lnTo>
                        <a:pt x="119" y="6"/>
                      </a:lnTo>
                      <a:lnTo>
                        <a:pt x="125" y="9"/>
                      </a:lnTo>
                      <a:lnTo>
                        <a:pt x="127" y="13"/>
                      </a:lnTo>
                      <a:lnTo>
                        <a:pt x="127" y="17"/>
                      </a:lnTo>
                      <a:lnTo>
                        <a:pt x="128" y="19"/>
                      </a:lnTo>
                      <a:lnTo>
                        <a:pt x="132" y="19"/>
                      </a:lnTo>
                      <a:lnTo>
                        <a:pt x="138" y="19"/>
                      </a:lnTo>
                      <a:lnTo>
                        <a:pt x="140" y="20"/>
                      </a:lnTo>
                      <a:lnTo>
                        <a:pt x="146" y="27"/>
                      </a:lnTo>
                      <a:lnTo>
                        <a:pt x="144" y="29"/>
                      </a:lnTo>
                      <a:lnTo>
                        <a:pt x="140" y="35"/>
                      </a:lnTo>
                      <a:lnTo>
                        <a:pt x="138" y="44"/>
                      </a:lnTo>
                      <a:lnTo>
                        <a:pt x="134" y="51"/>
                      </a:lnTo>
                      <a:lnTo>
                        <a:pt x="140" y="56"/>
                      </a:lnTo>
                      <a:lnTo>
                        <a:pt x="148" y="62"/>
                      </a:lnTo>
                      <a:lnTo>
                        <a:pt x="148" y="74"/>
                      </a:lnTo>
                      <a:lnTo>
                        <a:pt x="144" y="85"/>
                      </a:lnTo>
                      <a:lnTo>
                        <a:pt x="146" y="91"/>
                      </a:lnTo>
                      <a:lnTo>
                        <a:pt x="151" y="93"/>
                      </a:lnTo>
                      <a:lnTo>
                        <a:pt x="159" y="99"/>
                      </a:lnTo>
                      <a:lnTo>
                        <a:pt x="165" y="103"/>
                      </a:lnTo>
                      <a:lnTo>
                        <a:pt x="171" y="96"/>
                      </a:lnTo>
                      <a:lnTo>
                        <a:pt x="176" y="95"/>
                      </a:lnTo>
                      <a:lnTo>
                        <a:pt x="178" y="99"/>
                      </a:lnTo>
                      <a:lnTo>
                        <a:pt x="180" y="107"/>
                      </a:lnTo>
                      <a:lnTo>
                        <a:pt x="184" y="111"/>
                      </a:lnTo>
                      <a:lnTo>
                        <a:pt x="190" y="114"/>
                      </a:lnTo>
                      <a:lnTo>
                        <a:pt x="194" y="118"/>
                      </a:lnTo>
                      <a:lnTo>
                        <a:pt x="196" y="122"/>
                      </a:lnTo>
                      <a:lnTo>
                        <a:pt x="199" y="123"/>
                      </a:lnTo>
                      <a:lnTo>
                        <a:pt x="203" y="130"/>
                      </a:lnTo>
                      <a:lnTo>
                        <a:pt x="207" y="132"/>
                      </a:lnTo>
                      <a:lnTo>
                        <a:pt x="213" y="130"/>
                      </a:lnTo>
                      <a:lnTo>
                        <a:pt x="217" y="130"/>
                      </a:lnTo>
                      <a:lnTo>
                        <a:pt x="219" y="134"/>
                      </a:lnTo>
                      <a:lnTo>
                        <a:pt x="226" y="138"/>
                      </a:lnTo>
                      <a:lnTo>
                        <a:pt x="228" y="138"/>
                      </a:lnTo>
                      <a:lnTo>
                        <a:pt x="232" y="138"/>
                      </a:lnTo>
                      <a:lnTo>
                        <a:pt x="236" y="138"/>
                      </a:lnTo>
                      <a:lnTo>
                        <a:pt x="234" y="140"/>
                      </a:lnTo>
                      <a:lnTo>
                        <a:pt x="226" y="145"/>
                      </a:lnTo>
                      <a:lnTo>
                        <a:pt x="221" y="148"/>
                      </a:lnTo>
                      <a:lnTo>
                        <a:pt x="217" y="156"/>
                      </a:lnTo>
                      <a:lnTo>
                        <a:pt x="207" y="165"/>
                      </a:lnTo>
                      <a:lnTo>
                        <a:pt x="201" y="172"/>
                      </a:lnTo>
                      <a:lnTo>
                        <a:pt x="196" y="183"/>
                      </a:lnTo>
                      <a:lnTo>
                        <a:pt x="194" y="190"/>
                      </a:lnTo>
                      <a:lnTo>
                        <a:pt x="190" y="192"/>
                      </a:lnTo>
                      <a:lnTo>
                        <a:pt x="188" y="190"/>
                      </a:lnTo>
                      <a:lnTo>
                        <a:pt x="186" y="187"/>
                      </a:lnTo>
                      <a:lnTo>
                        <a:pt x="184" y="187"/>
                      </a:lnTo>
                      <a:lnTo>
                        <a:pt x="182" y="185"/>
                      </a:lnTo>
                      <a:lnTo>
                        <a:pt x="180" y="185"/>
                      </a:lnTo>
                      <a:lnTo>
                        <a:pt x="178" y="187"/>
                      </a:lnTo>
                      <a:lnTo>
                        <a:pt x="180" y="192"/>
                      </a:lnTo>
                      <a:lnTo>
                        <a:pt x="178" y="196"/>
                      </a:lnTo>
                      <a:lnTo>
                        <a:pt x="174" y="199"/>
                      </a:lnTo>
                      <a:lnTo>
                        <a:pt x="169" y="199"/>
                      </a:lnTo>
                      <a:lnTo>
                        <a:pt x="165" y="201"/>
                      </a:lnTo>
                      <a:lnTo>
                        <a:pt x="159" y="199"/>
                      </a:lnTo>
                      <a:lnTo>
                        <a:pt x="159" y="194"/>
                      </a:lnTo>
                      <a:lnTo>
                        <a:pt x="157" y="192"/>
                      </a:lnTo>
                      <a:lnTo>
                        <a:pt x="153" y="194"/>
                      </a:lnTo>
                      <a:lnTo>
                        <a:pt x="150" y="194"/>
                      </a:lnTo>
                      <a:lnTo>
                        <a:pt x="146" y="187"/>
                      </a:lnTo>
                      <a:lnTo>
                        <a:pt x="144" y="190"/>
                      </a:lnTo>
                      <a:lnTo>
                        <a:pt x="144" y="194"/>
                      </a:lnTo>
                      <a:lnTo>
                        <a:pt x="138" y="194"/>
                      </a:lnTo>
                      <a:lnTo>
                        <a:pt x="136" y="201"/>
                      </a:lnTo>
                      <a:lnTo>
                        <a:pt x="136" y="210"/>
                      </a:lnTo>
                      <a:lnTo>
                        <a:pt x="138" y="216"/>
                      </a:lnTo>
                      <a:lnTo>
                        <a:pt x="138" y="223"/>
                      </a:lnTo>
                      <a:lnTo>
                        <a:pt x="138" y="226"/>
                      </a:lnTo>
                      <a:lnTo>
                        <a:pt x="138" y="226"/>
                      </a:lnTo>
                      <a:lnTo>
                        <a:pt x="124" y="226"/>
                      </a:lnTo>
                      <a:lnTo>
                        <a:pt x="130" y="223"/>
                      </a:lnTo>
                      <a:lnTo>
                        <a:pt x="128" y="216"/>
                      </a:lnTo>
                      <a:lnTo>
                        <a:pt x="125" y="210"/>
                      </a:lnTo>
                      <a:lnTo>
                        <a:pt x="110" y="200"/>
                      </a:lnTo>
                      <a:lnTo>
                        <a:pt x="125" y="192"/>
                      </a:lnTo>
                      <a:lnTo>
                        <a:pt x="123" y="187"/>
                      </a:lnTo>
                      <a:lnTo>
                        <a:pt x="119" y="187"/>
                      </a:lnTo>
                      <a:lnTo>
                        <a:pt x="100" y="181"/>
                      </a:lnTo>
                      <a:lnTo>
                        <a:pt x="73" y="175"/>
                      </a:lnTo>
                      <a:lnTo>
                        <a:pt x="71" y="172"/>
                      </a:lnTo>
                      <a:lnTo>
                        <a:pt x="68" y="172"/>
                      </a:lnTo>
                      <a:lnTo>
                        <a:pt x="109" y="165"/>
                      </a:lnTo>
                      <a:lnTo>
                        <a:pt x="102" y="165"/>
                      </a:lnTo>
                      <a:lnTo>
                        <a:pt x="92" y="163"/>
                      </a:lnTo>
                      <a:lnTo>
                        <a:pt x="82" y="163"/>
                      </a:lnTo>
                      <a:lnTo>
                        <a:pt x="73" y="163"/>
                      </a:lnTo>
                      <a:lnTo>
                        <a:pt x="67" y="165"/>
                      </a:lnTo>
                      <a:lnTo>
                        <a:pt x="61" y="167"/>
                      </a:lnTo>
                      <a:lnTo>
                        <a:pt x="59" y="172"/>
                      </a:lnTo>
                      <a:lnTo>
                        <a:pt x="54" y="171"/>
                      </a:lnTo>
                      <a:lnTo>
                        <a:pt x="52" y="175"/>
                      </a:lnTo>
                      <a:lnTo>
                        <a:pt x="56" y="177"/>
                      </a:lnTo>
                      <a:lnTo>
                        <a:pt x="56" y="181"/>
                      </a:lnTo>
                      <a:lnTo>
                        <a:pt x="50" y="183"/>
                      </a:lnTo>
                      <a:lnTo>
                        <a:pt x="46" y="185"/>
                      </a:lnTo>
                      <a:lnTo>
                        <a:pt x="42" y="192"/>
                      </a:lnTo>
                      <a:lnTo>
                        <a:pt x="38" y="192"/>
                      </a:lnTo>
                      <a:lnTo>
                        <a:pt x="32" y="192"/>
                      </a:lnTo>
                      <a:lnTo>
                        <a:pt x="29" y="192"/>
                      </a:lnTo>
                      <a:lnTo>
                        <a:pt x="25" y="196"/>
                      </a:lnTo>
                      <a:lnTo>
                        <a:pt x="23" y="198"/>
                      </a:lnTo>
                      <a:lnTo>
                        <a:pt x="21" y="198"/>
                      </a:lnTo>
                      <a:close/>
                    </a:path>
                  </a:pathLst>
                </a:custGeom>
                <a:solidFill>
                  <a:srgbClr val="ff6600"/>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921" name=""/>
                <p:cNvSpPr/>
                <p:nvPr/>
              </p:nvSpPr>
              <p:spPr>
                <a:xfrm>
                  <a:off x="6781320" y="3735000"/>
                  <a:ext cx="41040" cy="69120"/>
                </a:xfrm>
                <a:custGeom>
                  <a:avLst/>
                  <a:gdLst/>
                  <a:ahLst/>
                  <a:rect l="l" t="t" r="r" b="b"/>
                  <a:pathLst>
                    <a:path w="185" h="246">
                      <a:moveTo>
                        <a:pt x="56" y="246"/>
                      </a:moveTo>
                      <a:lnTo>
                        <a:pt x="58" y="238"/>
                      </a:lnTo>
                      <a:lnTo>
                        <a:pt x="60" y="236"/>
                      </a:lnTo>
                      <a:lnTo>
                        <a:pt x="60" y="231"/>
                      </a:lnTo>
                      <a:lnTo>
                        <a:pt x="60" y="227"/>
                      </a:lnTo>
                      <a:lnTo>
                        <a:pt x="60" y="221"/>
                      </a:lnTo>
                      <a:lnTo>
                        <a:pt x="58" y="190"/>
                      </a:lnTo>
                      <a:lnTo>
                        <a:pt x="58" y="181"/>
                      </a:lnTo>
                      <a:lnTo>
                        <a:pt x="56" y="175"/>
                      </a:lnTo>
                      <a:lnTo>
                        <a:pt x="54" y="169"/>
                      </a:lnTo>
                      <a:lnTo>
                        <a:pt x="52" y="167"/>
                      </a:lnTo>
                      <a:lnTo>
                        <a:pt x="50" y="165"/>
                      </a:lnTo>
                      <a:lnTo>
                        <a:pt x="46" y="165"/>
                      </a:lnTo>
                      <a:lnTo>
                        <a:pt x="43" y="162"/>
                      </a:lnTo>
                      <a:lnTo>
                        <a:pt x="41" y="160"/>
                      </a:lnTo>
                      <a:lnTo>
                        <a:pt x="37" y="154"/>
                      </a:lnTo>
                      <a:lnTo>
                        <a:pt x="35" y="150"/>
                      </a:lnTo>
                      <a:lnTo>
                        <a:pt x="31" y="146"/>
                      </a:lnTo>
                      <a:lnTo>
                        <a:pt x="29" y="144"/>
                      </a:lnTo>
                      <a:lnTo>
                        <a:pt x="27" y="140"/>
                      </a:lnTo>
                      <a:lnTo>
                        <a:pt x="25" y="137"/>
                      </a:lnTo>
                      <a:lnTo>
                        <a:pt x="22" y="137"/>
                      </a:lnTo>
                      <a:lnTo>
                        <a:pt x="20" y="140"/>
                      </a:lnTo>
                      <a:lnTo>
                        <a:pt x="20" y="140"/>
                      </a:lnTo>
                      <a:lnTo>
                        <a:pt x="16" y="140"/>
                      </a:lnTo>
                      <a:lnTo>
                        <a:pt x="12" y="133"/>
                      </a:lnTo>
                      <a:lnTo>
                        <a:pt x="12" y="129"/>
                      </a:lnTo>
                      <a:lnTo>
                        <a:pt x="14" y="125"/>
                      </a:lnTo>
                      <a:lnTo>
                        <a:pt x="14" y="123"/>
                      </a:lnTo>
                      <a:lnTo>
                        <a:pt x="12" y="119"/>
                      </a:lnTo>
                      <a:lnTo>
                        <a:pt x="10" y="115"/>
                      </a:lnTo>
                      <a:lnTo>
                        <a:pt x="8" y="114"/>
                      </a:lnTo>
                      <a:lnTo>
                        <a:pt x="6" y="108"/>
                      </a:lnTo>
                      <a:lnTo>
                        <a:pt x="6" y="102"/>
                      </a:lnTo>
                      <a:lnTo>
                        <a:pt x="4" y="100"/>
                      </a:lnTo>
                      <a:lnTo>
                        <a:pt x="4" y="96"/>
                      </a:lnTo>
                      <a:lnTo>
                        <a:pt x="4" y="92"/>
                      </a:lnTo>
                      <a:lnTo>
                        <a:pt x="2" y="90"/>
                      </a:lnTo>
                      <a:lnTo>
                        <a:pt x="0" y="89"/>
                      </a:lnTo>
                      <a:lnTo>
                        <a:pt x="0" y="87"/>
                      </a:lnTo>
                      <a:lnTo>
                        <a:pt x="2" y="87"/>
                      </a:lnTo>
                      <a:lnTo>
                        <a:pt x="4" y="85"/>
                      </a:lnTo>
                      <a:lnTo>
                        <a:pt x="4" y="85"/>
                      </a:lnTo>
                      <a:lnTo>
                        <a:pt x="4" y="83"/>
                      </a:lnTo>
                      <a:lnTo>
                        <a:pt x="6" y="77"/>
                      </a:lnTo>
                      <a:lnTo>
                        <a:pt x="10" y="71"/>
                      </a:lnTo>
                      <a:lnTo>
                        <a:pt x="10" y="67"/>
                      </a:lnTo>
                      <a:lnTo>
                        <a:pt x="18" y="66"/>
                      </a:lnTo>
                      <a:lnTo>
                        <a:pt x="25" y="62"/>
                      </a:lnTo>
                      <a:lnTo>
                        <a:pt x="29" y="58"/>
                      </a:lnTo>
                      <a:lnTo>
                        <a:pt x="33" y="52"/>
                      </a:lnTo>
                      <a:lnTo>
                        <a:pt x="35" y="43"/>
                      </a:lnTo>
                      <a:lnTo>
                        <a:pt x="37" y="35"/>
                      </a:lnTo>
                      <a:lnTo>
                        <a:pt x="39" y="31"/>
                      </a:lnTo>
                      <a:lnTo>
                        <a:pt x="45" y="29"/>
                      </a:lnTo>
                      <a:lnTo>
                        <a:pt x="52" y="29"/>
                      </a:lnTo>
                      <a:lnTo>
                        <a:pt x="56" y="29"/>
                      </a:lnTo>
                      <a:lnTo>
                        <a:pt x="60" y="29"/>
                      </a:lnTo>
                      <a:lnTo>
                        <a:pt x="66" y="27"/>
                      </a:lnTo>
                      <a:lnTo>
                        <a:pt x="71" y="23"/>
                      </a:lnTo>
                      <a:lnTo>
                        <a:pt x="75" y="19"/>
                      </a:lnTo>
                      <a:lnTo>
                        <a:pt x="79" y="19"/>
                      </a:lnTo>
                      <a:lnTo>
                        <a:pt x="85" y="19"/>
                      </a:lnTo>
                      <a:lnTo>
                        <a:pt x="89" y="14"/>
                      </a:lnTo>
                      <a:lnTo>
                        <a:pt x="96" y="14"/>
                      </a:lnTo>
                      <a:lnTo>
                        <a:pt x="106" y="10"/>
                      </a:lnTo>
                      <a:lnTo>
                        <a:pt x="112" y="6"/>
                      </a:lnTo>
                      <a:lnTo>
                        <a:pt x="116" y="2"/>
                      </a:lnTo>
                      <a:lnTo>
                        <a:pt x="114" y="0"/>
                      </a:lnTo>
                      <a:lnTo>
                        <a:pt x="123" y="0"/>
                      </a:lnTo>
                      <a:lnTo>
                        <a:pt x="129" y="2"/>
                      </a:lnTo>
                      <a:lnTo>
                        <a:pt x="135" y="8"/>
                      </a:lnTo>
                      <a:lnTo>
                        <a:pt x="135" y="18"/>
                      </a:lnTo>
                      <a:lnTo>
                        <a:pt x="135" y="23"/>
                      </a:lnTo>
                      <a:lnTo>
                        <a:pt x="139" y="27"/>
                      </a:lnTo>
                      <a:lnTo>
                        <a:pt x="144" y="27"/>
                      </a:lnTo>
                      <a:lnTo>
                        <a:pt x="150" y="29"/>
                      </a:lnTo>
                      <a:lnTo>
                        <a:pt x="154" y="29"/>
                      </a:lnTo>
                      <a:lnTo>
                        <a:pt x="162" y="27"/>
                      </a:lnTo>
                      <a:lnTo>
                        <a:pt x="167" y="27"/>
                      </a:lnTo>
                      <a:lnTo>
                        <a:pt x="171" y="27"/>
                      </a:lnTo>
                      <a:lnTo>
                        <a:pt x="177" y="25"/>
                      </a:lnTo>
                      <a:lnTo>
                        <a:pt x="177" y="35"/>
                      </a:lnTo>
                      <a:lnTo>
                        <a:pt x="175" y="41"/>
                      </a:lnTo>
                      <a:lnTo>
                        <a:pt x="177" y="58"/>
                      </a:lnTo>
                      <a:lnTo>
                        <a:pt x="179" y="66"/>
                      </a:lnTo>
                      <a:lnTo>
                        <a:pt x="181" y="67"/>
                      </a:lnTo>
                      <a:lnTo>
                        <a:pt x="181" y="73"/>
                      </a:lnTo>
                      <a:lnTo>
                        <a:pt x="183" y="79"/>
                      </a:lnTo>
                      <a:lnTo>
                        <a:pt x="185" y="83"/>
                      </a:lnTo>
                      <a:lnTo>
                        <a:pt x="179" y="85"/>
                      </a:lnTo>
                      <a:lnTo>
                        <a:pt x="175" y="87"/>
                      </a:lnTo>
                      <a:lnTo>
                        <a:pt x="175" y="94"/>
                      </a:lnTo>
                      <a:lnTo>
                        <a:pt x="173" y="104"/>
                      </a:lnTo>
                      <a:lnTo>
                        <a:pt x="171" y="108"/>
                      </a:lnTo>
                      <a:lnTo>
                        <a:pt x="171" y="110"/>
                      </a:lnTo>
                      <a:lnTo>
                        <a:pt x="177" y="112"/>
                      </a:lnTo>
                      <a:lnTo>
                        <a:pt x="179" y="112"/>
                      </a:lnTo>
                      <a:lnTo>
                        <a:pt x="177" y="115"/>
                      </a:lnTo>
                      <a:lnTo>
                        <a:pt x="179" y="117"/>
                      </a:lnTo>
                      <a:lnTo>
                        <a:pt x="175" y="125"/>
                      </a:lnTo>
                      <a:lnTo>
                        <a:pt x="167" y="133"/>
                      </a:lnTo>
                      <a:lnTo>
                        <a:pt x="167" y="137"/>
                      </a:lnTo>
                      <a:lnTo>
                        <a:pt x="167" y="138"/>
                      </a:lnTo>
                      <a:lnTo>
                        <a:pt x="167" y="142"/>
                      </a:lnTo>
                      <a:lnTo>
                        <a:pt x="169" y="146"/>
                      </a:lnTo>
                      <a:lnTo>
                        <a:pt x="169" y="154"/>
                      </a:lnTo>
                      <a:lnTo>
                        <a:pt x="167" y="158"/>
                      </a:lnTo>
                      <a:lnTo>
                        <a:pt x="164" y="158"/>
                      </a:lnTo>
                      <a:lnTo>
                        <a:pt x="160" y="158"/>
                      </a:lnTo>
                      <a:lnTo>
                        <a:pt x="156" y="162"/>
                      </a:lnTo>
                      <a:lnTo>
                        <a:pt x="154" y="162"/>
                      </a:lnTo>
                      <a:lnTo>
                        <a:pt x="150" y="162"/>
                      </a:lnTo>
                      <a:lnTo>
                        <a:pt x="146" y="162"/>
                      </a:lnTo>
                      <a:lnTo>
                        <a:pt x="144" y="163"/>
                      </a:lnTo>
                      <a:lnTo>
                        <a:pt x="148" y="165"/>
                      </a:lnTo>
                      <a:lnTo>
                        <a:pt x="148" y="171"/>
                      </a:lnTo>
                      <a:lnTo>
                        <a:pt x="148" y="177"/>
                      </a:lnTo>
                      <a:lnTo>
                        <a:pt x="150" y="181"/>
                      </a:lnTo>
                      <a:lnTo>
                        <a:pt x="146" y="190"/>
                      </a:lnTo>
                      <a:lnTo>
                        <a:pt x="142" y="194"/>
                      </a:lnTo>
                      <a:lnTo>
                        <a:pt x="137" y="194"/>
                      </a:lnTo>
                      <a:lnTo>
                        <a:pt x="131" y="196"/>
                      </a:lnTo>
                      <a:lnTo>
                        <a:pt x="125" y="198"/>
                      </a:lnTo>
                      <a:lnTo>
                        <a:pt x="117" y="206"/>
                      </a:lnTo>
                      <a:lnTo>
                        <a:pt x="112" y="211"/>
                      </a:lnTo>
                      <a:lnTo>
                        <a:pt x="106" y="215"/>
                      </a:lnTo>
                      <a:lnTo>
                        <a:pt x="104" y="217"/>
                      </a:lnTo>
                      <a:lnTo>
                        <a:pt x="104" y="219"/>
                      </a:lnTo>
                      <a:lnTo>
                        <a:pt x="102" y="223"/>
                      </a:lnTo>
                      <a:lnTo>
                        <a:pt x="100" y="227"/>
                      </a:lnTo>
                      <a:lnTo>
                        <a:pt x="93" y="231"/>
                      </a:lnTo>
                      <a:lnTo>
                        <a:pt x="85" y="234"/>
                      </a:lnTo>
                      <a:lnTo>
                        <a:pt x="81" y="236"/>
                      </a:lnTo>
                      <a:lnTo>
                        <a:pt x="77" y="238"/>
                      </a:lnTo>
                      <a:lnTo>
                        <a:pt x="71" y="240"/>
                      </a:lnTo>
                      <a:lnTo>
                        <a:pt x="68" y="244"/>
                      </a:lnTo>
                      <a:lnTo>
                        <a:pt x="66" y="244"/>
                      </a:lnTo>
                      <a:lnTo>
                        <a:pt x="64" y="246"/>
                      </a:lnTo>
                      <a:lnTo>
                        <a:pt x="60" y="246"/>
                      </a:lnTo>
                      <a:lnTo>
                        <a:pt x="60" y="246"/>
                      </a:lnTo>
                      <a:lnTo>
                        <a:pt x="56" y="246"/>
                      </a:lnTo>
                      <a:close/>
                    </a:path>
                  </a:pathLst>
                </a:custGeom>
                <a:solidFill>
                  <a:srgbClr val="ff6600"/>
                </a:solidFill>
                <a:ln w="0">
                  <a:noFill/>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sp>
              <p:nvSpPr>
                <p:cNvPr id="1922" name=""/>
                <p:cNvSpPr/>
                <p:nvPr/>
              </p:nvSpPr>
              <p:spPr>
                <a:xfrm>
                  <a:off x="6725880" y="3697920"/>
                  <a:ext cx="75960" cy="69120"/>
                </a:xfrm>
                <a:custGeom>
                  <a:avLst/>
                  <a:gdLst/>
                  <a:ahLst/>
                  <a:rect l="l" t="t" r="r" b="b"/>
                  <a:pathLst>
                    <a:path w="321" h="254">
                      <a:moveTo>
                        <a:pt x="79" y="202"/>
                      </a:moveTo>
                      <a:lnTo>
                        <a:pt x="83" y="194"/>
                      </a:lnTo>
                      <a:lnTo>
                        <a:pt x="81" y="188"/>
                      </a:lnTo>
                      <a:lnTo>
                        <a:pt x="81" y="179"/>
                      </a:lnTo>
                      <a:lnTo>
                        <a:pt x="83" y="167"/>
                      </a:lnTo>
                      <a:lnTo>
                        <a:pt x="87" y="161"/>
                      </a:lnTo>
                      <a:lnTo>
                        <a:pt x="89" y="161"/>
                      </a:lnTo>
                      <a:lnTo>
                        <a:pt x="91" y="158"/>
                      </a:lnTo>
                      <a:lnTo>
                        <a:pt x="89" y="148"/>
                      </a:lnTo>
                      <a:lnTo>
                        <a:pt x="89" y="142"/>
                      </a:lnTo>
                      <a:lnTo>
                        <a:pt x="87" y="138"/>
                      </a:lnTo>
                      <a:lnTo>
                        <a:pt x="91" y="137"/>
                      </a:lnTo>
                      <a:lnTo>
                        <a:pt x="98" y="135"/>
                      </a:lnTo>
                      <a:lnTo>
                        <a:pt x="100" y="135"/>
                      </a:lnTo>
                      <a:lnTo>
                        <a:pt x="108" y="137"/>
                      </a:lnTo>
                      <a:lnTo>
                        <a:pt x="117" y="137"/>
                      </a:lnTo>
                      <a:lnTo>
                        <a:pt x="129" y="135"/>
                      </a:lnTo>
                      <a:lnTo>
                        <a:pt x="137" y="129"/>
                      </a:lnTo>
                      <a:lnTo>
                        <a:pt x="140" y="127"/>
                      </a:lnTo>
                      <a:lnTo>
                        <a:pt x="142" y="131"/>
                      </a:lnTo>
                      <a:lnTo>
                        <a:pt x="144" y="138"/>
                      </a:lnTo>
                      <a:lnTo>
                        <a:pt x="142" y="144"/>
                      </a:lnTo>
                      <a:lnTo>
                        <a:pt x="140" y="152"/>
                      </a:lnTo>
                      <a:lnTo>
                        <a:pt x="139" y="160"/>
                      </a:lnTo>
                      <a:lnTo>
                        <a:pt x="139" y="169"/>
                      </a:lnTo>
                      <a:lnTo>
                        <a:pt x="142" y="183"/>
                      </a:lnTo>
                      <a:lnTo>
                        <a:pt x="148" y="190"/>
                      </a:lnTo>
                      <a:lnTo>
                        <a:pt x="148" y="194"/>
                      </a:lnTo>
                      <a:lnTo>
                        <a:pt x="146" y="200"/>
                      </a:lnTo>
                      <a:lnTo>
                        <a:pt x="148" y="206"/>
                      </a:lnTo>
                      <a:lnTo>
                        <a:pt x="150" y="211"/>
                      </a:lnTo>
                      <a:lnTo>
                        <a:pt x="150" y="219"/>
                      </a:lnTo>
                      <a:lnTo>
                        <a:pt x="154" y="229"/>
                      </a:lnTo>
                      <a:lnTo>
                        <a:pt x="156" y="236"/>
                      </a:lnTo>
                      <a:lnTo>
                        <a:pt x="154" y="244"/>
                      </a:lnTo>
                      <a:lnTo>
                        <a:pt x="152" y="250"/>
                      </a:lnTo>
                      <a:lnTo>
                        <a:pt x="154" y="254"/>
                      </a:lnTo>
                      <a:lnTo>
                        <a:pt x="158" y="254"/>
                      </a:lnTo>
                      <a:lnTo>
                        <a:pt x="162" y="252"/>
                      </a:lnTo>
                      <a:lnTo>
                        <a:pt x="167" y="248"/>
                      </a:lnTo>
                      <a:lnTo>
                        <a:pt x="171" y="246"/>
                      </a:lnTo>
                      <a:lnTo>
                        <a:pt x="177" y="246"/>
                      </a:lnTo>
                      <a:lnTo>
                        <a:pt x="183" y="246"/>
                      </a:lnTo>
                      <a:lnTo>
                        <a:pt x="190" y="244"/>
                      </a:lnTo>
                      <a:lnTo>
                        <a:pt x="192" y="244"/>
                      </a:lnTo>
                      <a:lnTo>
                        <a:pt x="202" y="242"/>
                      </a:lnTo>
                      <a:lnTo>
                        <a:pt x="206" y="240"/>
                      </a:lnTo>
                      <a:lnTo>
                        <a:pt x="210" y="236"/>
                      </a:lnTo>
                      <a:lnTo>
                        <a:pt x="217" y="232"/>
                      </a:lnTo>
                      <a:lnTo>
                        <a:pt x="221" y="221"/>
                      </a:lnTo>
                      <a:lnTo>
                        <a:pt x="225" y="217"/>
                      </a:lnTo>
                      <a:lnTo>
                        <a:pt x="225" y="209"/>
                      </a:lnTo>
                      <a:lnTo>
                        <a:pt x="227" y="208"/>
                      </a:lnTo>
                      <a:lnTo>
                        <a:pt x="233" y="208"/>
                      </a:lnTo>
                      <a:lnTo>
                        <a:pt x="238" y="208"/>
                      </a:lnTo>
                      <a:lnTo>
                        <a:pt x="242" y="208"/>
                      </a:lnTo>
                      <a:lnTo>
                        <a:pt x="246" y="209"/>
                      </a:lnTo>
                      <a:lnTo>
                        <a:pt x="254" y="208"/>
                      </a:lnTo>
                      <a:lnTo>
                        <a:pt x="261" y="204"/>
                      </a:lnTo>
                      <a:lnTo>
                        <a:pt x="265" y="200"/>
                      </a:lnTo>
                      <a:lnTo>
                        <a:pt x="269" y="194"/>
                      </a:lnTo>
                      <a:lnTo>
                        <a:pt x="271" y="185"/>
                      </a:lnTo>
                      <a:lnTo>
                        <a:pt x="273" y="177"/>
                      </a:lnTo>
                      <a:lnTo>
                        <a:pt x="275" y="173"/>
                      </a:lnTo>
                      <a:lnTo>
                        <a:pt x="281" y="171"/>
                      </a:lnTo>
                      <a:lnTo>
                        <a:pt x="288" y="171"/>
                      </a:lnTo>
                      <a:lnTo>
                        <a:pt x="292" y="171"/>
                      </a:lnTo>
                      <a:lnTo>
                        <a:pt x="296" y="171"/>
                      </a:lnTo>
                      <a:lnTo>
                        <a:pt x="302" y="169"/>
                      </a:lnTo>
                      <a:lnTo>
                        <a:pt x="307" y="165"/>
                      </a:lnTo>
                      <a:lnTo>
                        <a:pt x="311" y="161"/>
                      </a:lnTo>
                      <a:lnTo>
                        <a:pt x="315" y="161"/>
                      </a:lnTo>
                      <a:lnTo>
                        <a:pt x="321" y="161"/>
                      </a:lnTo>
                      <a:lnTo>
                        <a:pt x="317" y="156"/>
                      </a:lnTo>
                      <a:lnTo>
                        <a:pt x="313" y="148"/>
                      </a:lnTo>
                      <a:lnTo>
                        <a:pt x="309" y="140"/>
                      </a:lnTo>
                      <a:lnTo>
                        <a:pt x="302" y="138"/>
                      </a:lnTo>
                      <a:lnTo>
                        <a:pt x="298" y="137"/>
                      </a:lnTo>
                      <a:lnTo>
                        <a:pt x="296" y="135"/>
                      </a:lnTo>
                      <a:lnTo>
                        <a:pt x="286" y="125"/>
                      </a:lnTo>
                      <a:lnTo>
                        <a:pt x="273" y="114"/>
                      </a:lnTo>
                      <a:lnTo>
                        <a:pt x="265" y="106"/>
                      </a:lnTo>
                      <a:lnTo>
                        <a:pt x="261" y="108"/>
                      </a:lnTo>
                      <a:lnTo>
                        <a:pt x="258" y="104"/>
                      </a:lnTo>
                      <a:lnTo>
                        <a:pt x="252" y="102"/>
                      </a:lnTo>
                      <a:lnTo>
                        <a:pt x="250" y="106"/>
                      </a:lnTo>
                      <a:lnTo>
                        <a:pt x="246" y="108"/>
                      </a:lnTo>
                      <a:lnTo>
                        <a:pt x="240" y="106"/>
                      </a:lnTo>
                      <a:lnTo>
                        <a:pt x="231" y="108"/>
                      </a:lnTo>
                      <a:lnTo>
                        <a:pt x="227" y="110"/>
                      </a:lnTo>
                      <a:lnTo>
                        <a:pt x="233" y="100"/>
                      </a:lnTo>
                      <a:lnTo>
                        <a:pt x="235" y="94"/>
                      </a:lnTo>
                      <a:lnTo>
                        <a:pt x="235" y="87"/>
                      </a:lnTo>
                      <a:lnTo>
                        <a:pt x="233" y="81"/>
                      </a:lnTo>
                      <a:lnTo>
                        <a:pt x="231" y="73"/>
                      </a:lnTo>
                      <a:lnTo>
                        <a:pt x="225" y="67"/>
                      </a:lnTo>
                      <a:lnTo>
                        <a:pt x="219" y="64"/>
                      </a:lnTo>
                      <a:lnTo>
                        <a:pt x="215" y="52"/>
                      </a:lnTo>
                      <a:lnTo>
                        <a:pt x="211" y="46"/>
                      </a:lnTo>
                      <a:lnTo>
                        <a:pt x="208" y="37"/>
                      </a:lnTo>
                      <a:lnTo>
                        <a:pt x="206" y="39"/>
                      </a:lnTo>
                      <a:lnTo>
                        <a:pt x="202" y="37"/>
                      </a:lnTo>
                      <a:lnTo>
                        <a:pt x="200" y="33"/>
                      </a:lnTo>
                      <a:lnTo>
                        <a:pt x="202" y="29"/>
                      </a:lnTo>
                      <a:lnTo>
                        <a:pt x="202" y="25"/>
                      </a:lnTo>
                      <a:lnTo>
                        <a:pt x="198" y="18"/>
                      </a:lnTo>
                      <a:lnTo>
                        <a:pt x="194" y="14"/>
                      </a:lnTo>
                      <a:lnTo>
                        <a:pt x="188" y="14"/>
                      </a:lnTo>
                      <a:lnTo>
                        <a:pt x="179" y="14"/>
                      </a:lnTo>
                      <a:lnTo>
                        <a:pt x="175" y="18"/>
                      </a:lnTo>
                      <a:lnTo>
                        <a:pt x="171" y="19"/>
                      </a:lnTo>
                      <a:lnTo>
                        <a:pt x="165" y="18"/>
                      </a:lnTo>
                      <a:lnTo>
                        <a:pt x="162" y="16"/>
                      </a:lnTo>
                      <a:lnTo>
                        <a:pt x="160" y="16"/>
                      </a:lnTo>
                      <a:lnTo>
                        <a:pt x="158" y="14"/>
                      </a:lnTo>
                      <a:lnTo>
                        <a:pt x="156" y="12"/>
                      </a:lnTo>
                      <a:lnTo>
                        <a:pt x="154" y="8"/>
                      </a:lnTo>
                      <a:lnTo>
                        <a:pt x="152" y="4"/>
                      </a:lnTo>
                      <a:lnTo>
                        <a:pt x="146" y="4"/>
                      </a:lnTo>
                      <a:lnTo>
                        <a:pt x="146" y="0"/>
                      </a:lnTo>
                      <a:lnTo>
                        <a:pt x="142" y="2"/>
                      </a:lnTo>
                      <a:lnTo>
                        <a:pt x="139" y="2"/>
                      </a:lnTo>
                      <a:lnTo>
                        <a:pt x="135" y="2"/>
                      </a:lnTo>
                      <a:lnTo>
                        <a:pt x="135" y="10"/>
                      </a:lnTo>
                      <a:lnTo>
                        <a:pt x="133" y="14"/>
                      </a:lnTo>
                      <a:lnTo>
                        <a:pt x="127" y="18"/>
                      </a:lnTo>
                      <a:lnTo>
                        <a:pt x="123" y="12"/>
                      </a:lnTo>
                      <a:lnTo>
                        <a:pt x="125" y="4"/>
                      </a:lnTo>
                      <a:lnTo>
                        <a:pt x="123" y="2"/>
                      </a:lnTo>
                      <a:lnTo>
                        <a:pt x="119" y="2"/>
                      </a:lnTo>
                      <a:lnTo>
                        <a:pt x="119" y="6"/>
                      </a:lnTo>
                      <a:lnTo>
                        <a:pt x="116" y="10"/>
                      </a:lnTo>
                      <a:lnTo>
                        <a:pt x="112" y="14"/>
                      </a:lnTo>
                      <a:lnTo>
                        <a:pt x="108" y="14"/>
                      </a:lnTo>
                      <a:lnTo>
                        <a:pt x="100" y="18"/>
                      </a:lnTo>
                      <a:lnTo>
                        <a:pt x="96" y="19"/>
                      </a:lnTo>
                      <a:lnTo>
                        <a:pt x="93" y="18"/>
                      </a:lnTo>
                      <a:lnTo>
                        <a:pt x="89" y="21"/>
                      </a:lnTo>
                      <a:lnTo>
                        <a:pt x="87" y="25"/>
                      </a:lnTo>
                      <a:lnTo>
                        <a:pt x="79" y="27"/>
                      </a:lnTo>
                      <a:lnTo>
                        <a:pt x="77" y="33"/>
                      </a:lnTo>
                      <a:lnTo>
                        <a:pt x="75" y="37"/>
                      </a:lnTo>
                      <a:lnTo>
                        <a:pt x="68" y="37"/>
                      </a:lnTo>
                      <a:lnTo>
                        <a:pt x="62" y="35"/>
                      </a:lnTo>
                      <a:lnTo>
                        <a:pt x="56" y="35"/>
                      </a:lnTo>
                      <a:lnTo>
                        <a:pt x="50" y="37"/>
                      </a:lnTo>
                      <a:lnTo>
                        <a:pt x="45" y="41"/>
                      </a:lnTo>
                      <a:lnTo>
                        <a:pt x="43" y="44"/>
                      </a:lnTo>
                      <a:lnTo>
                        <a:pt x="18" y="62"/>
                      </a:lnTo>
                      <a:lnTo>
                        <a:pt x="16" y="67"/>
                      </a:lnTo>
                      <a:lnTo>
                        <a:pt x="10" y="67"/>
                      </a:lnTo>
                      <a:lnTo>
                        <a:pt x="10" y="75"/>
                      </a:lnTo>
                      <a:lnTo>
                        <a:pt x="6" y="75"/>
                      </a:lnTo>
                      <a:lnTo>
                        <a:pt x="2" y="75"/>
                      </a:lnTo>
                      <a:lnTo>
                        <a:pt x="0" y="83"/>
                      </a:lnTo>
                      <a:lnTo>
                        <a:pt x="0" y="89"/>
                      </a:lnTo>
                      <a:lnTo>
                        <a:pt x="4" y="89"/>
                      </a:lnTo>
                      <a:lnTo>
                        <a:pt x="8" y="90"/>
                      </a:lnTo>
                      <a:lnTo>
                        <a:pt x="10" y="92"/>
                      </a:lnTo>
                      <a:lnTo>
                        <a:pt x="12" y="94"/>
                      </a:lnTo>
                      <a:lnTo>
                        <a:pt x="14" y="98"/>
                      </a:lnTo>
                      <a:lnTo>
                        <a:pt x="18" y="100"/>
                      </a:lnTo>
                      <a:lnTo>
                        <a:pt x="18" y="106"/>
                      </a:lnTo>
                      <a:lnTo>
                        <a:pt x="20" y="112"/>
                      </a:lnTo>
                      <a:lnTo>
                        <a:pt x="18" y="114"/>
                      </a:lnTo>
                      <a:lnTo>
                        <a:pt x="12" y="115"/>
                      </a:lnTo>
                      <a:lnTo>
                        <a:pt x="10" y="121"/>
                      </a:lnTo>
                      <a:lnTo>
                        <a:pt x="8" y="125"/>
                      </a:lnTo>
                      <a:lnTo>
                        <a:pt x="4" y="127"/>
                      </a:lnTo>
                      <a:lnTo>
                        <a:pt x="6" y="131"/>
                      </a:lnTo>
                      <a:lnTo>
                        <a:pt x="8" y="131"/>
                      </a:lnTo>
                      <a:lnTo>
                        <a:pt x="10" y="135"/>
                      </a:lnTo>
                      <a:lnTo>
                        <a:pt x="10" y="140"/>
                      </a:lnTo>
                      <a:lnTo>
                        <a:pt x="10" y="148"/>
                      </a:lnTo>
                      <a:lnTo>
                        <a:pt x="14" y="148"/>
                      </a:lnTo>
                      <a:lnTo>
                        <a:pt x="18" y="152"/>
                      </a:lnTo>
                      <a:lnTo>
                        <a:pt x="22" y="156"/>
                      </a:lnTo>
                      <a:lnTo>
                        <a:pt x="27" y="163"/>
                      </a:lnTo>
                      <a:lnTo>
                        <a:pt x="29" y="167"/>
                      </a:lnTo>
                      <a:lnTo>
                        <a:pt x="33" y="169"/>
                      </a:lnTo>
                      <a:lnTo>
                        <a:pt x="35" y="171"/>
                      </a:lnTo>
                      <a:lnTo>
                        <a:pt x="35" y="175"/>
                      </a:lnTo>
                      <a:lnTo>
                        <a:pt x="39" y="179"/>
                      </a:lnTo>
                      <a:lnTo>
                        <a:pt x="43" y="181"/>
                      </a:lnTo>
                      <a:lnTo>
                        <a:pt x="46" y="183"/>
                      </a:lnTo>
                      <a:lnTo>
                        <a:pt x="54" y="185"/>
                      </a:lnTo>
                      <a:lnTo>
                        <a:pt x="56" y="188"/>
                      </a:lnTo>
                      <a:lnTo>
                        <a:pt x="56" y="190"/>
                      </a:lnTo>
                      <a:lnTo>
                        <a:pt x="58" y="194"/>
                      </a:lnTo>
                      <a:lnTo>
                        <a:pt x="62" y="196"/>
                      </a:lnTo>
                      <a:lnTo>
                        <a:pt x="66" y="194"/>
                      </a:lnTo>
                      <a:lnTo>
                        <a:pt x="71" y="194"/>
                      </a:lnTo>
                      <a:lnTo>
                        <a:pt x="75" y="196"/>
                      </a:lnTo>
                      <a:lnTo>
                        <a:pt x="79" y="202"/>
                      </a:lnTo>
                      <a:close/>
                    </a:path>
                  </a:pathLst>
                </a:custGeom>
                <a:solidFill>
                  <a:srgbClr val="ff6600"/>
                </a:solidFill>
                <a:ln w="0">
                  <a:noFill/>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sp>
              <p:nvSpPr>
                <p:cNvPr id="1923" name=""/>
                <p:cNvSpPr/>
                <p:nvPr/>
              </p:nvSpPr>
              <p:spPr>
                <a:xfrm>
                  <a:off x="6808680" y="3681360"/>
                  <a:ext cx="39960" cy="50760"/>
                </a:xfrm>
                <a:custGeom>
                  <a:avLst/>
                  <a:gdLst/>
                  <a:ahLst/>
                  <a:rect l="l" t="t" r="r" b="b"/>
                  <a:pathLst>
                    <a:path w="148" h="169">
                      <a:moveTo>
                        <a:pt x="6" y="42"/>
                      </a:moveTo>
                      <a:lnTo>
                        <a:pt x="6" y="53"/>
                      </a:lnTo>
                      <a:lnTo>
                        <a:pt x="8" y="59"/>
                      </a:lnTo>
                      <a:lnTo>
                        <a:pt x="12" y="63"/>
                      </a:lnTo>
                      <a:lnTo>
                        <a:pt x="16" y="69"/>
                      </a:lnTo>
                      <a:lnTo>
                        <a:pt x="21" y="78"/>
                      </a:lnTo>
                      <a:lnTo>
                        <a:pt x="25" y="86"/>
                      </a:lnTo>
                      <a:lnTo>
                        <a:pt x="21" y="88"/>
                      </a:lnTo>
                      <a:lnTo>
                        <a:pt x="12" y="92"/>
                      </a:lnTo>
                      <a:lnTo>
                        <a:pt x="4" y="101"/>
                      </a:lnTo>
                      <a:lnTo>
                        <a:pt x="0" y="111"/>
                      </a:lnTo>
                      <a:lnTo>
                        <a:pt x="0" y="119"/>
                      </a:lnTo>
                      <a:lnTo>
                        <a:pt x="2" y="128"/>
                      </a:lnTo>
                      <a:lnTo>
                        <a:pt x="6" y="136"/>
                      </a:lnTo>
                      <a:lnTo>
                        <a:pt x="14" y="140"/>
                      </a:lnTo>
                      <a:lnTo>
                        <a:pt x="21" y="140"/>
                      </a:lnTo>
                      <a:lnTo>
                        <a:pt x="33" y="142"/>
                      </a:lnTo>
                      <a:lnTo>
                        <a:pt x="33" y="140"/>
                      </a:lnTo>
                      <a:lnTo>
                        <a:pt x="35" y="138"/>
                      </a:lnTo>
                      <a:lnTo>
                        <a:pt x="39" y="136"/>
                      </a:lnTo>
                      <a:lnTo>
                        <a:pt x="39" y="144"/>
                      </a:lnTo>
                      <a:lnTo>
                        <a:pt x="42" y="151"/>
                      </a:lnTo>
                      <a:lnTo>
                        <a:pt x="46" y="159"/>
                      </a:lnTo>
                      <a:lnTo>
                        <a:pt x="48" y="157"/>
                      </a:lnTo>
                      <a:lnTo>
                        <a:pt x="52" y="155"/>
                      </a:lnTo>
                      <a:lnTo>
                        <a:pt x="54" y="157"/>
                      </a:lnTo>
                      <a:lnTo>
                        <a:pt x="58" y="157"/>
                      </a:lnTo>
                      <a:lnTo>
                        <a:pt x="58" y="159"/>
                      </a:lnTo>
                      <a:lnTo>
                        <a:pt x="62" y="161"/>
                      </a:lnTo>
                      <a:lnTo>
                        <a:pt x="64" y="159"/>
                      </a:lnTo>
                      <a:lnTo>
                        <a:pt x="67" y="157"/>
                      </a:lnTo>
                      <a:lnTo>
                        <a:pt x="69" y="161"/>
                      </a:lnTo>
                      <a:lnTo>
                        <a:pt x="71" y="167"/>
                      </a:lnTo>
                      <a:lnTo>
                        <a:pt x="73" y="169"/>
                      </a:lnTo>
                      <a:lnTo>
                        <a:pt x="75" y="169"/>
                      </a:lnTo>
                      <a:lnTo>
                        <a:pt x="81" y="163"/>
                      </a:lnTo>
                      <a:lnTo>
                        <a:pt x="89" y="157"/>
                      </a:lnTo>
                      <a:lnTo>
                        <a:pt x="96" y="157"/>
                      </a:lnTo>
                      <a:lnTo>
                        <a:pt x="102" y="155"/>
                      </a:lnTo>
                      <a:lnTo>
                        <a:pt x="106" y="151"/>
                      </a:lnTo>
                      <a:lnTo>
                        <a:pt x="110" y="145"/>
                      </a:lnTo>
                      <a:lnTo>
                        <a:pt x="112" y="142"/>
                      </a:lnTo>
                      <a:lnTo>
                        <a:pt x="121" y="136"/>
                      </a:lnTo>
                      <a:lnTo>
                        <a:pt x="131" y="132"/>
                      </a:lnTo>
                      <a:lnTo>
                        <a:pt x="135" y="128"/>
                      </a:lnTo>
                      <a:lnTo>
                        <a:pt x="133" y="124"/>
                      </a:lnTo>
                      <a:lnTo>
                        <a:pt x="133" y="122"/>
                      </a:lnTo>
                      <a:lnTo>
                        <a:pt x="136" y="119"/>
                      </a:lnTo>
                      <a:lnTo>
                        <a:pt x="142" y="113"/>
                      </a:lnTo>
                      <a:lnTo>
                        <a:pt x="142" y="111"/>
                      </a:lnTo>
                      <a:lnTo>
                        <a:pt x="140" y="109"/>
                      </a:lnTo>
                      <a:lnTo>
                        <a:pt x="135" y="105"/>
                      </a:lnTo>
                      <a:lnTo>
                        <a:pt x="135" y="103"/>
                      </a:lnTo>
                      <a:lnTo>
                        <a:pt x="136" y="99"/>
                      </a:lnTo>
                      <a:lnTo>
                        <a:pt x="136" y="94"/>
                      </a:lnTo>
                      <a:lnTo>
                        <a:pt x="138" y="90"/>
                      </a:lnTo>
                      <a:lnTo>
                        <a:pt x="142" y="88"/>
                      </a:lnTo>
                      <a:lnTo>
                        <a:pt x="146" y="88"/>
                      </a:lnTo>
                      <a:lnTo>
                        <a:pt x="148" y="88"/>
                      </a:lnTo>
                      <a:lnTo>
                        <a:pt x="148" y="86"/>
                      </a:lnTo>
                      <a:lnTo>
                        <a:pt x="148" y="80"/>
                      </a:lnTo>
                      <a:lnTo>
                        <a:pt x="142" y="76"/>
                      </a:lnTo>
                      <a:lnTo>
                        <a:pt x="136" y="74"/>
                      </a:lnTo>
                      <a:lnTo>
                        <a:pt x="133" y="73"/>
                      </a:lnTo>
                      <a:lnTo>
                        <a:pt x="133" y="69"/>
                      </a:lnTo>
                      <a:lnTo>
                        <a:pt x="133" y="65"/>
                      </a:lnTo>
                      <a:lnTo>
                        <a:pt x="135" y="61"/>
                      </a:lnTo>
                      <a:lnTo>
                        <a:pt x="140" y="57"/>
                      </a:lnTo>
                      <a:lnTo>
                        <a:pt x="144" y="53"/>
                      </a:lnTo>
                      <a:lnTo>
                        <a:pt x="144" y="48"/>
                      </a:lnTo>
                      <a:lnTo>
                        <a:pt x="138" y="42"/>
                      </a:lnTo>
                      <a:lnTo>
                        <a:pt x="133" y="36"/>
                      </a:lnTo>
                      <a:lnTo>
                        <a:pt x="129" y="34"/>
                      </a:lnTo>
                      <a:lnTo>
                        <a:pt x="129" y="32"/>
                      </a:lnTo>
                      <a:lnTo>
                        <a:pt x="127" y="26"/>
                      </a:lnTo>
                      <a:lnTo>
                        <a:pt x="131" y="21"/>
                      </a:lnTo>
                      <a:lnTo>
                        <a:pt x="129" y="15"/>
                      </a:lnTo>
                      <a:lnTo>
                        <a:pt x="125" y="9"/>
                      </a:lnTo>
                      <a:lnTo>
                        <a:pt x="123" y="3"/>
                      </a:lnTo>
                      <a:lnTo>
                        <a:pt x="121" y="0"/>
                      </a:lnTo>
                      <a:lnTo>
                        <a:pt x="119" y="3"/>
                      </a:lnTo>
                      <a:lnTo>
                        <a:pt x="117" y="7"/>
                      </a:lnTo>
                      <a:lnTo>
                        <a:pt x="115" y="11"/>
                      </a:lnTo>
                      <a:lnTo>
                        <a:pt x="112" y="15"/>
                      </a:lnTo>
                      <a:lnTo>
                        <a:pt x="108" y="17"/>
                      </a:lnTo>
                      <a:lnTo>
                        <a:pt x="104" y="17"/>
                      </a:lnTo>
                      <a:lnTo>
                        <a:pt x="98" y="11"/>
                      </a:lnTo>
                      <a:lnTo>
                        <a:pt x="94" y="9"/>
                      </a:lnTo>
                      <a:lnTo>
                        <a:pt x="92" y="7"/>
                      </a:lnTo>
                      <a:lnTo>
                        <a:pt x="87" y="5"/>
                      </a:lnTo>
                      <a:lnTo>
                        <a:pt x="83" y="3"/>
                      </a:lnTo>
                      <a:lnTo>
                        <a:pt x="81" y="5"/>
                      </a:lnTo>
                      <a:lnTo>
                        <a:pt x="75" y="9"/>
                      </a:lnTo>
                      <a:lnTo>
                        <a:pt x="71" y="11"/>
                      </a:lnTo>
                      <a:lnTo>
                        <a:pt x="67" y="13"/>
                      </a:lnTo>
                      <a:lnTo>
                        <a:pt x="64" y="13"/>
                      </a:lnTo>
                      <a:lnTo>
                        <a:pt x="54" y="17"/>
                      </a:lnTo>
                      <a:lnTo>
                        <a:pt x="52" y="17"/>
                      </a:lnTo>
                      <a:lnTo>
                        <a:pt x="48" y="19"/>
                      </a:lnTo>
                      <a:lnTo>
                        <a:pt x="44" y="23"/>
                      </a:lnTo>
                      <a:lnTo>
                        <a:pt x="37" y="26"/>
                      </a:lnTo>
                      <a:lnTo>
                        <a:pt x="31" y="28"/>
                      </a:lnTo>
                      <a:lnTo>
                        <a:pt x="25" y="26"/>
                      </a:lnTo>
                      <a:lnTo>
                        <a:pt x="21" y="23"/>
                      </a:lnTo>
                      <a:lnTo>
                        <a:pt x="14" y="21"/>
                      </a:lnTo>
                      <a:lnTo>
                        <a:pt x="10" y="30"/>
                      </a:lnTo>
                      <a:lnTo>
                        <a:pt x="6" y="38"/>
                      </a:lnTo>
                      <a:lnTo>
                        <a:pt x="6" y="42"/>
                      </a:lnTo>
                      <a:close/>
                    </a:path>
                  </a:pathLst>
                </a:custGeom>
                <a:solidFill>
                  <a:srgbClr val="ff6600"/>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924" name=""/>
                <p:cNvSpPr/>
                <p:nvPr/>
              </p:nvSpPr>
              <p:spPr>
                <a:xfrm>
                  <a:off x="6741000" y="3732120"/>
                  <a:ext cx="21600" cy="39960"/>
                </a:xfrm>
                <a:custGeom>
                  <a:avLst/>
                  <a:gdLst/>
                  <a:ahLst/>
                  <a:rect l="l" t="t" r="r" b="b"/>
                  <a:pathLst>
                    <a:path w="88" h="146">
                      <a:moveTo>
                        <a:pt x="9" y="117"/>
                      </a:moveTo>
                      <a:lnTo>
                        <a:pt x="7" y="111"/>
                      </a:lnTo>
                      <a:lnTo>
                        <a:pt x="7" y="107"/>
                      </a:lnTo>
                      <a:lnTo>
                        <a:pt x="7" y="105"/>
                      </a:lnTo>
                      <a:lnTo>
                        <a:pt x="5" y="102"/>
                      </a:lnTo>
                      <a:lnTo>
                        <a:pt x="5" y="100"/>
                      </a:lnTo>
                      <a:lnTo>
                        <a:pt x="5" y="100"/>
                      </a:lnTo>
                      <a:lnTo>
                        <a:pt x="1" y="102"/>
                      </a:lnTo>
                      <a:lnTo>
                        <a:pt x="0" y="98"/>
                      </a:lnTo>
                      <a:lnTo>
                        <a:pt x="3" y="92"/>
                      </a:lnTo>
                      <a:lnTo>
                        <a:pt x="7" y="86"/>
                      </a:lnTo>
                      <a:lnTo>
                        <a:pt x="9" y="81"/>
                      </a:lnTo>
                      <a:lnTo>
                        <a:pt x="11" y="75"/>
                      </a:lnTo>
                      <a:lnTo>
                        <a:pt x="11" y="75"/>
                      </a:lnTo>
                      <a:lnTo>
                        <a:pt x="15" y="67"/>
                      </a:lnTo>
                      <a:lnTo>
                        <a:pt x="13" y="61"/>
                      </a:lnTo>
                      <a:lnTo>
                        <a:pt x="13" y="52"/>
                      </a:lnTo>
                      <a:lnTo>
                        <a:pt x="15" y="40"/>
                      </a:lnTo>
                      <a:lnTo>
                        <a:pt x="19" y="34"/>
                      </a:lnTo>
                      <a:lnTo>
                        <a:pt x="21" y="34"/>
                      </a:lnTo>
                      <a:lnTo>
                        <a:pt x="23" y="31"/>
                      </a:lnTo>
                      <a:lnTo>
                        <a:pt x="21" y="21"/>
                      </a:lnTo>
                      <a:lnTo>
                        <a:pt x="21" y="15"/>
                      </a:lnTo>
                      <a:lnTo>
                        <a:pt x="19" y="11"/>
                      </a:lnTo>
                      <a:lnTo>
                        <a:pt x="23" y="10"/>
                      </a:lnTo>
                      <a:lnTo>
                        <a:pt x="30" y="8"/>
                      </a:lnTo>
                      <a:lnTo>
                        <a:pt x="32" y="8"/>
                      </a:lnTo>
                      <a:lnTo>
                        <a:pt x="40" y="10"/>
                      </a:lnTo>
                      <a:lnTo>
                        <a:pt x="49" y="10"/>
                      </a:lnTo>
                      <a:lnTo>
                        <a:pt x="61" y="8"/>
                      </a:lnTo>
                      <a:lnTo>
                        <a:pt x="69" y="2"/>
                      </a:lnTo>
                      <a:lnTo>
                        <a:pt x="72" y="0"/>
                      </a:lnTo>
                      <a:lnTo>
                        <a:pt x="74" y="4"/>
                      </a:lnTo>
                      <a:lnTo>
                        <a:pt x="76" y="11"/>
                      </a:lnTo>
                      <a:lnTo>
                        <a:pt x="74" y="17"/>
                      </a:lnTo>
                      <a:lnTo>
                        <a:pt x="72" y="25"/>
                      </a:lnTo>
                      <a:lnTo>
                        <a:pt x="71" y="33"/>
                      </a:lnTo>
                      <a:lnTo>
                        <a:pt x="71" y="42"/>
                      </a:lnTo>
                      <a:lnTo>
                        <a:pt x="74" y="56"/>
                      </a:lnTo>
                      <a:lnTo>
                        <a:pt x="80" y="63"/>
                      </a:lnTo>
                      <a:lnTo>
                        <a:pt x="80" y="67"/>
                      </a:lnTo>
                      <a:lnTo>
                        <a:pt x="78" y="73"/>
                      </a:lnTo>
                      <a:lnTo>
                        <a:pt x="80" y="79"/>
                      </a:lnTo>
                      <a:lnTo>
                        <a:pt x="82" y="84"/>
                      </a:lnTo>
                      <a:lnTo>
                        <a:pt x="82" y="92"/>
                      </a:lnTo>
                      <a:lnTo>
                        <a:pt x="86" y="102"/>
                      </a:lnTo>
                      <a:lnTo>
                        <a:pt x="88" y="109"/>
                      </a:lnTo>
                      <a:lnTo>
                        <a:pt x="86" y="117"/>
                      </a:lnTo>
                      <a:lnTo>
                        <a:pt x="84" y="123"/>
                      </a:lnTo>
                      <a:lnTo>
                        <a:pt x="86" y="127"/>
                      </a:lnTo>
                      <a:lnTo>
                        <a:pt x="86" y="129"/>
                      </a:lnTo>
                      <a:lnTo>
                        <a:pt x="88" y="132"/>
                      </a:lnTo>
                      <a:lnTo>
                        <a:pt x="88" y="136"/>
                      </a:lnTo>
                      <a:lnTo>
                        <a:pt x="82" y="138"/>
                      </a:lnTo>
                      <a:lnTo>
                        <a:pt x="76" y="140"/>
                      </a:lnTo>
                      <a:lnTo>
                        <a:pt x="71" y="144"/>
                      </a:lnTo>
                      <a:lnTo>
                        <a:pt x="63" y="146"/>
                      </a:lnTo>
                      <a:lnTo>
                        <a:pt x="61" y="142"/>
                      </a:lnTo>
                      <a:lnTo>
                        <a:pt x="63" y="138"/>
                      </a:lnTo>
                      <a:lnTo>
                        <a:pt x="63" y="134"/>
                      </a:lnTo>
                      <a:lnTo>
                        <a:pt x="63" y="132"/>
                      </a:lnTo>
                      <a:lnTo>
                        <a:pt x="57" y="132"/>
                      </a:lnTo>
                      <a:lnTo>
                        <a:pt x="51" y="132"/>
                      </a:lnTo>
                      <a:lnTo>
                        <a:pt x="48" y="130"/>
                      </a:lnTo>
                      <a:lnTo>
                        <a:pt x="46" y="129"/>
                      </a:lnTo>
                      <a:lnTo>
                        <a:pt x="40" y="134"/>
                      </a:lnTo>
                      <a:lnTo>
                        <a:pt x="34" y="140"/>
                      </a:lnTo>
                      <a:lnTo>
                        <a:pt x="32" y="138"/>
                      </a:lnTo>
                      <a:lnTo>
                        <a:pt x="30" y="138"/>
                      </a:lnTo>
                      <a:lnTo>
                        <a:pt x="28" y="136"/>
                      </a:lnTo>
                      <a:lnTo>
                        <a:pt x="26" y="129"/>
                      </a:lnTo>
                      <a:lnTo>
                        <a:pt x="26" y="127"/>
                      </a:lnTo>
                      <a:lnTo>
                        <a:pt x="23" y="123"/>
                      </a:lnTo>
                      <a:lnTo>
                        <a:pt x="19" y="119"/>
                      </a:lnTo>
                      <a:lnTo>
                        <a:pt x="13" y="117"/>
                      </a:lnTo>
                      <a:lnTo>
                        <a:pt x="9" y="117"/>
                      </a:lnTo>
                      <a:close/>
                    </a:path>
                  </a:pathLst>
                </a:custGeom>
                <a:solidFill>
                  <a:srgbClr val="ff6600"/>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1925" name=""/>
                <p:cNvSpPr/>
                <p:nvPr/>
              </p:nvSpPr>
              <p:spPr>
                <a:xfrm>
                  <a:off x="6717600" y="3736800"/>
                  <a:ext cx="26280" cy="38160"/>
                </a:xfrm>
                <a:custGeom>
                  <a:avLst/>
                  <a:gdLst/>
                  <a:ahLst/>
                  <a:rect l="l" t="t" r="r" b="b"/>
                  <a:pathLst>
                    <a:path w="111" h="136">
                      <a:moveTo>
                        <a:pt x="6" y="134"/>
                      </a:moveTo>
                      <a:lnTo>
                        <a:pt x="9" y="131"/>
                      </a:lnTo>
                      <a:lnTo>
                        <a:pt x="9" y="129"/>
                      </a:lnTo>
                      <a:lnTo>
                        <a:pt x="13" y="119"/>
                      </a:lnTo>
                      <a:lnTo>
                        <a:pt x="13" y="113"/>
                      </a:lnTo>
                      <a:lnTo>
                        <a:pt x="7" y="109"/>
                      </a:lnTo>
                      <a:lnTo>
                        <a:pt x="6" y="106"/>
                      </a:lnTo>
                      <a:lnTo>
                        <a:pt x="7" y="102"/>
                      </a:lnTo>
                      <a:lnTo>
                        <a:pt x="11" y="96"/>
                      </a:lnTo>
                      <a:lnTo>
                        <a:pt x="7" y="88"/>
                      </a:lnTo>
                      <a:lnTo>
                        <a:pt x="6" y="81"/>
                      </a:lnTo>
                      <a:lnTo>
                        <a:pt x="11" y="77"/>
                      </a:lnTo>
                      <a:lnTo>
                        <a:pt x="15" y="69"/>
                      </a:lnTo>
                      <a:lnTo>
                        <a:pt x="15" y="61"/>
                      </a:lnTo>
                      <a:lnTo>
                        <a:pt x="13" y="56"/>
                      </a:lnTo>
                      <a:lnTo>
                        <a:pt x="11" y="46"/>
                      </a:lnTo>
                      <a:lnTo>
                        <a:pt x="4" y="40"/>
                      </a:lnTo>
                      <a:lnTo>
                        <a:pt x="0" y="38"/>
                      </a:lnTo>
                      <a:lnTo>
                        <a:pt x="7" y="37"/>
                      </a:lnTo>
                      <a:lnTo>
                        <a:pt x="13" y="33"/>
                      </a:lnTo>
                      <a:lnTo>
                        <a:pt x="21" y="27"/>
                      </a:lnTo>
                      <a:lnTo>
                        <a:pt x="25" y="19"/>
                      </a:lnTo>
                      <a:lnTo>
                        <a:pt x="27" y="15"/>
                      </a:lnTo>
                      <a:lnTo>
                        <a:pt x="27" y="10"/>
                      </a:lnTo>
                      <a:lnTo>
                        <a:pt x="29" y="6"/>
                      </a:lnTo>
                      <a:lnTo>
                        <a:pt x="34" y="0"/>
                      </a:lnTo>
                      <a:lnTo>
                        <a:pt x="40" y="4"/>
                      </a:lnTo>
                      <a:lnTo>
                        <a:pt x="42" y="0"/>
                      </a:lnTo>
                      <a:lnTo>
                        <a:pt x="46" y="0"/>
                      </a:lnTo>
                      <a:lnTo>
                        <a:pt x="50" y="4"/>
                      </a:lnTo>
                      <a:lnTo>
                        <a:pt x="54" y="8"/>
                      </a:lnTo>
                      <a:lnTo>
                        <a:pt x="59" y="15"/>
                      </a:lnTo>
                      <a:lnTo>
                        <a:pt x="61" y="19"/>
                      </a:lnTo>
                      <a:lnTo>
                        <a:pt x="65" y="21"/>
                      </a:lnTo>
                      <a:lnTo>
                        <a:pt x="67" y="23"/>
                      </a:lnTo>
                      <a:lnTo>
                        <a:pt x="67" y="27"/>
                      </a:lnTo>
                      <a:lnTo>
                        <a:pt x="71" y="31"/>
                      </a:lnTo>
                      <a:lnTo>
                        <a:pt x="75" y="33"/>
                      </a:lnTo>
                      <a:lnTo>
                        <a:pt x="78" y="35"/>
                      </a:lnTo>
                      <a:lnTo>
                        <a:pt x="86" y="37"/>
                      </a:lnTo>
                      <a:lnTo>
                        <a:pt x="88" y="40"/>
                      </a:lnTo>
                      <a:lnTo>
                        <a:pt x="88" y="42"/>
                      </a:lnTo>
                      <a:lnTo>
                        <a:pt x="90" y="46"/>
                      </a:lnTo>
                      <a:lnTo>
                        <a:pt x="94" y="48"/>
                      </a:lnTo>
                      <a:lnTo>
                        <a:pt x="98" y="46"/>
                      </a:lnTo>
                      <a:lnTo>
                        <a:pt x="103" y="46"/>
                      </a:lnTo>
                      <a:lnTo>
                        <a:pt x="107" y="48"/>
                      </a:lnTo>
                      <a:lnTo>
                        <a:pt x="111" y="54"/>
                      </a:lnTo>
                      <a:lnTo>
                        <a:pt x="111" y="54"/>
                      </a:lnTo>
                      <a:lnTo>
                        <a:pt x="109" y="60"/>
                      </a:lnTo>
                      <a:lnTo>
                        <a:pt x="107" y="65"/>
                      </a:lnTo>
                      <a:lnTo>
                        <a:pt x="103" y="71"/>
                      </a:lnTo>
                      <a:lnTo>
                        <a:pt x="100" y="77"/>
                      </a:lnTo>
                      <a:lnTo>
                        <a:pt x="101" y="81"/>
                      </a:lnTo>
                      <a:lnTo>
                        <a:pt x="105" y="79"/>
                      </a:lnTo>
                      <a:lnTo>
                        <a:pt x="105" y="79"/>
                      </a:lnTo>
                      <a:lnTo>
                        <a:pt x="105" y="81"/>
                      </a:lnTo>
                      <a:lnTo>
                        <a:pt x="107" y="84"/>
                      </a:lnTo>
                      <a:lnTo>
                        <a:pt x="107" y="86"/>
                      </a:lnTo>
                      <a:lnTo>
                        <a:pt x="107" y="90"/>
                      </a:lnTo>
                      <a:lnTo>
                        <a:pt x="109" y="96"/>
                      </a:lnTo>
                      <a:lnTo>
                        <a:pt x="105" y="100"/>
                      </a:lnTo>
                      <a:lnTo>
                        <a:pt x="100" y="100"/>
                      </a:lnTo>
                      <a:lnTo>
                        <a:pt x="96" y="98"/>
                      </a:lnTo>
                      <a:lnTo>
                        <a:pt x="88" y="94"/>
                      </a:lnTo>
                      <a:lnTo>
                        <a:pt x="90" y="102"/>
                      </a:lnTo>
                      <a:lnTo>
                        <a:pt x="92" y="109"/>
                      </a:lnTo>
                      <a:lnTo>
                        <a:pt x="94" y="113"/>
                      </a:lnTo>
                      <a:lnTo>
                        <a:pt x="92" y="117"/>
                      </a:lnTo>
                      <a:lnTo>
                        <a:pt x="86" y="117"/>
                      </a:lnTo>
                      <a:lnTo>
                        <a:pt x="80" y="117"/>
                      </a:lnTo>
                      <a:lnTo>
                        <a:pt x="75" y="117"/>
                      </a:lnTo>
                      <a:lnTo>
                        <a:pt x="71" y="119"/>
                      </a:lnTo>
                      <a:lnTo>
                        <a:pt x="69" y="121"/>
                      </a:lnTo>
                      <a:lnTo>
                        <a:pt x="67" y="125"/>
                      </a:lnTo>
                      <a:lnTo>
                        <a:pt x="63" y="129"/>
                      </a:lnTo>
                      <a:lnTo>
                        <a:pt x="59" y="125"/>
                      </a:lnTo>
                      <a:lnTo>
                        <a:pt x="54" y="121"/>
                      </a:lnTo>
                      <a:lnTo>
                        <a:pt x="52" y="117"/>
                      </a:lnTo>
                      <a:lnTo>
                        <a:pt x="50" y="113"/>
                      </a:lnTo>
                      <a:lnTo>
                        <a:pt x="46" y="108"/>
                      </a:lnTo>
                      <a:lnTo>
                        <a:pt x="44" y="113"/>
                      </a:lnTo>
                      <a:lnTo>
                        <a:pt x="40" y="119"/>
                      </a:lnTo>
                      <a:lnTo>
                        <a:pt x="36" y="127"/>
                      </a:lnTo>
                      <a:lnTo>
                        <a:pt x="32" y="131"/>
                      </a:lnTo>
                      <a:lnTo>
                        <a:pt x="25" y="136"/>
                      </a:lnTo>
                      <a:lnTo>
                        <a:pt x="21" y="136"/>
                      </a:lnTo>
                      <a:lnTo>
                        <a:pt x="19" y="134"/>
                      </a:lnTo>
                      <a:lnTo>
                        <a:pt x="15" y="131"/>
                      </a:lnTo>
                      <a:lnTo>
                        <a:pt x="11" y="134"/>
                      </a:lnTo>
                      <a:lnTo>
                        <a:pt x="6" y="134"/>
                      </a:lnTo>
                      <a:close/>
                    </a:path>
                  </a:pathLst>
                </a:custGeom>
                <a:solidFill>
                  <a:srgbClr val="ff6600"/>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926" name=""/>
                <p:cNvSpPr/>
                <p:nvPr/>
              </p:nvSpPr>
              <p:spPr>
                <a:xfrm>
                  <a:off x="6759000" y="3510000"/>
                  <a:ext cx="33120" cy="60480"/>
                </a:xfrm>
                <a:custGeom>
                  <a:avLst/>
                  <a:gdLst/>
                  <a:ahLst/>
                  <a:rect l="l" t="t" r="r" b="b"/>
                  <a:pathLst>
                    <a:path w="145" h="215">
                      <a:moveTo>
                        <a:pt x="30" y="14"/>
                      </a:moveTo>
                      <a:lnTo>
                        <a:pt x="32" y="20"/>
                      </a:lnTo>
                      <a:lnTo>
                        <a:pt x="32" y="25"/>
                      </a:lnTo>
                      <a:lnTo>
                        <a:pt x="30" y="31"/>
                      </a:lnTo>
                      <a:lnTo>
                        <a:pt x="30" y="35"/>
                      </a:lnTo>
                      <a:lnTo>
                        <a:pt x="30" y="39"/>
                      </a:lnTo>
                      <a:lnTo>
                        <a:pt x="30" y="47"/>
                      </a:lnTo>
                      <a:lnTo>
                        <a:pt x="28" y="56"/>
                      </a:lnTo>
                      <a:lnTo>
                        <a:pt x="30" y="62"/>
                      </a:lnTo>
                      <a:lnTo>
                        <a:pt x="30" y="66"/>
                      </a:lnTo>
                      <a:lnTo>
                        <a:pt x="30" y="71"/>
                      </a:lnTo>
                      <a:lnTo>
                        <a:pt x="28" y="77"/>
                      </a:lnTo>
                      <a:lnTo>
                        <a:pt x="21" y="81"/>
                      </a:lnTo>
                      <a:lnTo>
                        <a:pt x="17" y="81"/>
                      </a:lnTo>
                      <a:lnTo>
                        <a:pt x="15" y="81"/>
                      </a:lnTo>
                      <a:lnTo>
                        <a:pt x="17" y="83"/>
                      </a:lnTo>
                      <a:lnTo>
                        <a:pt x="19" y="83"/>
                      </a:lnTo>
                      <a:lnTo>
                        <a:pt x="21" y="85"/>
                      </a:lnTo>
                      <a:lnTo>
                        <a:pt x="25" y="87"/>
                      </a:lnTo>
                      <a:lnTo>
                        <a:pt x="23" y="89"/>
                      </a:lnTo>
                      <a:lnTo>
                        <a:pt x="21" y="95"/>
                      </a:lnTo>
                      <a:lnTo>
                        <a:pt x="21" y="102"/>
                      </a:lnTo>
                      <a:lnTo>
                        <a:pt x="23" y="114"/>
                      </a:lnTo>
                      <a:lnTo>
                        <a:pt x="23" y="121"/>
                      </a:lnTo>
                      <a:lnTo>
                        <a:pt x="25" y="129"/>
                      </a:lnTo>
                      <a:lnTo>
                        <a:pt x="25" y="135"/>
                      </a:lnTo>
                      <a:lnTo>
                        <a:pt x="23" y="143"/>
                      </a:lnTo>
                      <a:lnTo>
                        <a:pt x="21" y="150"/>
                      </a:lnTo>
                      <a:lnTo>
                        <a:pt x="17" y="152"/>
                      </a:lnTo>
                      <a:lnTo>
                        <a:pt x="9" y="154"/>
                      </a:lnTo>
                      <a:lnTo>
                        <a:pt x="5" y="156"/>
                      </a:lnTo>
                      <a:lnTo>
                        <a:pt x="3" y="160"/>
                      </a:lnTo>
                      <a:lnTo>
                        <a:pt x="1" y="169"/>
                      </a:lnTo>
                      <a:lnTo>
                        <a:pt x="0" y="175"/>
                      </a:lnTo>
                      <a:lnTo>
                        <a:pt x="1" y="189"/>
                      </a:lnTo>
                      <a:lnTo>
                        <a:pt x="3" y="194"/>
                      </a:lnTo>
                      <a:lnTo>
                        <a:pt x="5" y="200"/>
                      </a:lnTo>
                      <a:lnTo>
                        <a:pt x="11" y="202"/>
                      </a:lnTo>
                      <a:lnTo>
                        <a:pt x="13" y="198"/>
                      </a:lnTo>
                      <a:lnTo>
                        <a:pt x="17" y="200"/>
                      </a:lnTo>
                      <a:lnTo>
                        <a:pt x="26" y="200"/>
                      </a:lnTo>
                      <a:lnTo>
                        <a:pt x="40" y="208"/>
                      </a:lnTo>
                      <a:lnTo>
                        <a:pt x="44" y="212"/>
                      </a:lnTo>
                      <a:lnTo>
                        <a:pt x="48" y="214"/>
                      </a:lnTo>
                      <a:lnTo>
                        <a:pt x="53" y="214"/>
                      </a:lnTo>
                      <a:lnTo>
                        <a:pt x="57" y="212"/>
                      </a:lnTo>
                      <a:lnTo>
                        <a:pt x="61" y="210"/>
                      </a:lnTo>
                      <a:lnTo>
                        <a:pt x="65" y="210"/>
                      </a:lnTo>
                      <a:lnTo>
                        <a:pt x="69" y="210"/>
                      </a:lnTo>
                      <a:lnTo>
                        <a:pt x="71" y="214"/>
                      </a:lnTo>
                      <a:lnTo>
                        <a:pt x="76" y="215"/>
                      </a:lnTo>
                      <a:lnTo>
                        <a:pt x="80" y="215"/>
                      </a:lnTo>
                      <a:lnTo>
                        <a:pt x="84" y="215"/>
                      </a:lnTo>
                      <a:lnTo>
                        <a:pt x="90" y="214"/>
                      </a:lnTo>
                      <a:lnTo>
                        <a:pt x="86" y="206"/>
                      </a:lnTo>
                      <a:lnTo>
                        <a:pt x="86" y="202"/>
                      </a:lnTo>
                      <a:lnTo>
                        <a:pt x="88" y="192"/>
                      </a:lnTo>
                      <a:lnTo>
                        <a:pt x="88" y="185"/>
                      </a:lnTo>
                      <a:lnTo>
                        <a:pt x="86" y="181"/>
                      </a:lnTo>
                      <a:lnTo>
                        <a:pt x="84" y="171"/>
                      </a:lnTo>
                      <a:lnTo>
                        <a:pt x="88" y="167"/>
                      </a:lnTo>
                      <a:lnTo>
                        <a:pt x="90" y="164"/>
                      </a:lnTo>
                      <a:lnTo>
                        <a:pt x="90" y="160"/>
                      </a:lnTo>
                      <a:lnTo>
                        <a:pt x="92" y="158"/>
                      </a:lnTo>
                      <a:lnTo>
                        <a:pt x="94" y="156"/>
                      </a:lnTo>
                      <a:lnTo>
                        <a:pt x="94" y="148"/>
                      </a:lnTo>
                      <a:lnTo>
                        <a:pt x="96" y="143"/>
                      </a:lnTo>
                      <a:lnTo>
                        <a:pt x="99" y="146"/>
                      </a:lnTo>
                      <a:lnTo>
                        <a:pt x="99" y="141"/>
                      </a:lnTo>
                      <a:lnTo>
                        <a:pt x="97" y="135"/>
                      </a:lnTo>
                      <a:lnTo>
                        <a:pt x="99" y="131"/>
                      </a:lnTo>
                      <a:lnTo>
                        <a:pt x="105" y="127"/>
                      </a:lnTo>
                      <a:lnTo>
                        <a:pt x="109" y="127"/>
                      </a:lnTo>
                      <a:lnTo>
                        <a:pt x="113" y="125"/>
                      </a:lnTo>
                      <a:lnTo>
                        <a:pt x="113" y="127"/>
                      </a:lnTo>
                      <a:lnTo>
                        <a:pt x="119" y="129"/>
                      </a:lnTo>
                      <a:lnTo>
                        <a:pt x="124" y="129"/>
                      </a:lnTo>
                      <a:lnTo>
                        <a:pt x="132" y="131"/>
                      </a:lnTo>
                      <a:lnTo>
                        <a:pt x="134" y="131"/>
                      </a:lnTo>
                      <a:lnTo>
                        <a:pt x="140" y="123"/>
                      </a:lnTo>
                      <a:lnTo>
                        <a:pt x="140" y="112"/>
                      </a:lnTo>
                      <a:lnTo>
                        <a:pt x="140" y="104"/>
                      </a:lnTo>
                      <a:lnTo>
                        <a:pt x="140" y="96"/>
                      </a:lnTo>
                      <a:lnTo>
                        <a:pt x="142" y="91"/>
                      </a:lnTo>
                      <a:lnTo>
                        <a:pt x="143" y="87"/>
                      </a:lnTo>
                      <a:lnTo>
                        <a:pt x="145" y="79"/>
                      </a:lnTo>
                      <a:lnTo>
                        <a:pt x="142" y="73"/>
                      </a:lnTo>
                      <a:lnTo>
                        <a:pt x="138" y="71"/>
                      </a:lnTo>
                      <a:lnTo>
                        <a:pt x="134" y="75"/>
                      </a:lnTo>
                      <a:lnTo>
                        <a:pt x="124" y="79"/>
                      </a:lnTo>
                      <a:lnTo>
                        <a:pt x="119" y="79"/>
                      </a:lnTo>
                      <a:lnTo>
                        <a:pt x="115" y="73"/>
                      </a:lnTo>
                      <a:lnTo>
                        <a:pt x="113" y="70"/>
                      </a:lnTo>
                      <a:lnTo>
                        <a:pt x="113" y="68"/>
                      </a:lnTo>
                      <a:lnTo>
                        <a:pt x="111" y="62"/>
                      </a:lnTo>
                      <a:lnTo>
                        <a:pt x="107" y="60"/>
                      </a:lnTo>
                      <a:lnTo>
                        <a:pt x="107" y="54"/>
                      </a:lnTo>
                      <a:lnTo>
                        <a:pt x="107" y="47"/>
                      </a:lnTo>
                      <a:lnTo>
                        <a:pt x="109" y="39"/>
                      </a:lnTo>
                      <a:lnTo>
                        <a:pt x="109" y="33"/>
                      </a:lnTo>
                      <a:lnTo>
                        <a:pt x="107" y="33"/>
                      </a:lnTo>
                      <a:lnTo>
                        <a:pt x="105" y="31"/>
                      </a:lnTo>
                      <a:lnTo>
                        <a:pt x="105" y="25"/>
                      </a:lnTo>
                      <a:lnTo>
                        <a:pt x="107" y="24"/>
                      </a:lnTo>
                      <a:lnTo>
                        <a:pt x="107" y="20"/>
                      </a:lnTo>
                      <a:lnTo>
                        <a:pt x="107" y="20"/>
                      </a:lnTo>
                      <a:lnTo>
                        <a:pt x="101" y="20"/>
                      </a:lnTo>
                      <a:lnTo>
                        <a:pt x="97" y="20"/>
                      </a:lnTo>
                      <a:lnTo>
                        <a:pt x="92" y="22"/>
                      </a:lnTo>
                      <a:lnTo>
                        <a:pt x="86" y="22"/>
                      </a:lnTo>
                      <a:lnTo>
                        <a:pt x="82" y="22"/>
                      </a:lnTo>
                      <a:lnTo>
                        <a:pt x="78" y="24"/>
                      </a:lnTo>
                      <a:lnTo>
                        <a:pt x="72" y="22"/>
                      </a:lnTo>
                      <a:lnTo>
                        <a:pt x="69" y="20"/>
                      </a:lnTo>
                      <a:lnTo>
                        <a:pt x="63" y="18"/>
                      </a:lnTo>
                      <a:lnTo>
                        <a:pt x="55" y="16"/>
                      </a:lnTo>
                      <a:lnTo>
                        <a:pt x="48" y="12"/>
                      </a:lnTo>
                      <a:lnTo>
                        <a:pt x="42" y="8"/>
                      </a:lnTo>
                      <a:lnTo>
                        <a:pt x="40" y="2"/>
                      </a:lnTo>
                      <a:lnTo>
                        <a:pt x="36" y="0"/>
                      </a:lnTo>
                      <a:lnTo>
                        <a:pt x="34" y="4"/>
                      </a:lnTo>
                      <a:lnTo>
                        <a:pt x="32" y="8"/>
                      </a:lnTo>
                      <a:lnTo>
                        <a:pt x="30" y="14"/>
                      </a:lnTo>
                      <a:close/>
                    </a:path>
                  </a:pathLst>
                </a:custGeom>
                <a:solidFill>
                  <a:srgbClr val="ff6600"/>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1927" name=""/>
                <p:cNvSpPr/>
                <p:nvPr/>
              </p:nvSpPr>
              <p:spPr>
                <a:xfrm>
                  <a:off x="6785280" y="3779280"/>
                  <a:ext cx="53640" cy="42840"/>
                </a:xfrm>
                <a:custGeom>
                  <a:avLst/>
                  <a:gdLst/>
                  <a:ahLst/>
                  <a:rect l="l" t="t" r="r" b="b"/>
                  <a:pathLst>
                    <a:path w="224" h="159">
                      <a:moveTo>
                        <a:pt x="147" y="0"/>
                      </a:moveTo>
                      <a:lnTo>
                        <a:pt x="157" y="6"/>
                      </a:lnTo>
                      <a:lnTo>
                        <a:pt x="163" y="11"/>
                      </a:lnTo>
                      <a:lnTo>
                        <a:pt x="165" y="17"/>
                      </a:lnTo>
                      <a:lnTo>
                        <a:pt x="168" y="19"/>
                      </a:lnTo>
                      <a:lnTo>
                        <a:pt x="174" y="17"/>
                      </a:lnTo>
                      <a:lnTo>
                        <a:pt x="178" y="21"/>
                      </a:lnTo>
                      <a:lnTo>
                        <a:pt x="184" y="25"/>
                      </a:lnTo>
                      <a:lnTo>
                        <a:pt x="188" y="23"/>
                      </a:lnTo>
                      <a:lnTo>
                        <a:pt x="193" y="19"/>
                      </a:lnTo>
                      <a:lnTo>
                        <a:pt x="195" y="15"/>
                      </a:lnTo>
                      <a:lnTo>
                        <a:pt x="199" y="23"/>
                      </a:lnTo>
                      <a:lnTo>
                        <a:pt x="205" y="32"/>
                      </a:lnTo>
                      <a:lnTo>
                        <a:pt x="211" y="44"/>
                      </a:lnTo>
                      <a:lnTo>
                        <a:pt x="216" y="55"/>
                      </a:lnTo>
                      <a:lnTo>
                        <a:pt x="218" y="65"/>
                      </a:lnTo>
                      <a:lnTo>
                        <a:pt x="216" y="73"/>
                      </a:lnTo>
                      <a:lnTo>
                        <a:pt x="218" y="80"/>
                      </a:lnTo>
                      <a:lnTo>
                        <a:pt x="222" y="82"/>
                      </a:lnTo>
                      <a:lnTo>
                        <a:pt x="224" y="86"/>
                      </a:lnTo>
                      <a:lnTo>
                        <a:pt x="222" y="90"/>
                      </a:lnTo>
                      <a:lnTo>
                        <a:pt x="218" y="90"/>
                      </a:lnTo>
                      <a:lnTo>
                        <a:pt x="213" y="94"/>
                      </a:lnTo>
                      <a:lnTo>
                        <a:pt x="195" y="103"/>
                      </a:lnTo>
                      <a:lnTo>
                        <a:pt x="188" y="107"/>
                      </a:lnTo>
                      <a:lnTo>
                        <a:pt x="186" y="109"/>
                      </a:lnTo>
                      <a:lnTo>
                        <a:pt x="188" y="109"/>
                      </a:lnTo>
                      <a:lnTo>
                        <a:pt x="193" y="109"/>
                      </a:lnTo>
                      <a:lnTo>
                        <a:pt x="193" y="111"/>
                      </a:lnTo>
                      <a:lnTo>
                        <a:pt x="193" y="115"/>
                      </a:lnTo>
                      <a:lnTo>
                        <a:pt x="193" y="123"/>
                      </a:lnTo>
                      <a:lnTo>
                        <a:pt x="191" y="128"/>
                      </a:lnTo>
                      <a:lnTo>
                        <a:pt x="190" y="138"/>
                      </a:lnTo>
                      <a:lnTo>
                        <a:pt x="184" y="136"/>
                      </a:lnTo>
                      <a:lnTo>
                        <a:pt x="180" y="142"/>
                      </a:lnTo>
                      <a:lnTo>
                        <a:pt x="174" y="148"/>
                      </a:lnTo>
                      <a:lnTo>
                        <a:pt x="174" y="146"/>
                      </a:lnTo>
                      <a:lnTo>
                        <a:pt x="172" y="144"/>
                      </a:lnTo>
                      <a:lnTo>
                        <a:pt x="170" y="144"/>
                      </a:lnTo>
                      <a:lnTo>
                        <a:pt x="166" y="140"/>
                      </a:lnTo>
                      <a:lnTo>
                        <a:pt x="166" y="136"/>
                      </a:lnTo>
                      <a:lnTo>
                        <a:pt x="163" y="134"/>
                      </a:lnTo>
                      <a:lnTo>
                        <a:pt x="159" y="130"/>
                      </a:lnTo>
                      <a:lnTo>
                        <a:pt x="157" y="125"/>
                      </a:lnTo>
                      <a:lnTo>
                        <a:pt x="153" y="125"/>
                      </a:lnTo>
                      <a:lnTo>
                        <a:pt x="145" y="125"/>
                      </a:lnTo>
                      <a:lnTo>
                        <a:pt x="140" y="121"/>
                      </a:lnTo>
                      <a:lnTo>
                        <a:pt x="132" y="121"/>
                      </a:lnTo>
                      <a:lnTo>
                        <a:pt x="126" y="125"/>
                      </a:lnTo>
                      <a:lnTo>
                        <a:pt x="119" y="126"/>
                      </a:lnTo>
                      <a:lnTo>
                        <a:pt x="113" y="126"/>
                      </a:lnTo>
                      <a:lnTo>
                        <a:pt x="109" y="126"/>
                      </a:lnTo>
                      <a:lnTo>
                        <a:pt x="109" y="130"/>
                      </a:lnTo>
                      <a:lnTo>
                        <a:pt x="109" y="132"/>
                      </a:lnTo>
                      <a:lnTo>
                        <a:pt x="105" y="134"/>
                      </a:lnTo>
                      <a:lnTo>
                        <a:pt x="99" y="134"/>
                      </a:lnTo>
                      <a:lnTo>
                        <a:pt x="94" y="138"/>
                      </a:lnTo>
                      <a:lnTo>
                        <a:pt x="90" y="144"/>
                      </a:lnTo>
                      <a:lnTo>
                        <a:pt x="86" y="150"/>
                      </a:lnTo>
                      <a:lnTo>
                        <a:pt x="82" y="153"/>
                      </a:lnTo>
                      <a:lnTo>
                        <a:pt x="76" y="155"/>
                      </a:lnTo>
                      <a:lnTo>
                        <a:pt x="74" y="155"/>
                      </a:lnTo>
                      <a:lnTo>
                        <a:pt x="71" y="155"/>
                      </a:lnTo>
                      <a:lnTo>
                        <a:pt x="71" y="159"/>
                      </a:lnTo>
                      <a:lnTo>
                        <a:pt x="69" y="159"/>
                      </a:lnTo>
                      <a:lnTo>
                        <a:pt x="65" y="159"/>
                      </a:lnTo>
                      <a:lnTo>
                        <a:pt x="61" y="155"/>
                      </a:lnTo>
                      <a:lnTo>
                        <a:pt x="57" y="153"/>
                      </a:lnTo>
                      <a:lnTo>
                        <a:pt x="53" y="151"/>
                      </a:lnTo>
                      <a:lnTo>
                        <a:pt x="53" y="150"/>
                      </a:lnTo>
                      <a:lnTo>
                        <a:pt x="55" y="146"/>
                      </a:lnTo>
                      <a:lnTo>
                        <a:pt x="55" y="142"/>
                      </a:lnTo>
                      <a:lnTo>
                        <a:pt x="55" y="140"/>
                      </a:lnTo>
                      <a:lnTo>
                        <a:pt x="51" y="136"/>
                      </a:lnTo>
                      <a:lnTo>
                        <a:pt x="53" y="134"/>
                      </a:lnTo>
                      <a:lnTo>
                        <a:pt x="57" y="134"/>
                      </a:lnTo>
                      <a:lnTo>
                        <a:pt x="63" y="132"/>
                      </a:lnTo>
                      <a:lnTo>
                        <a:pt x="67" y="130"/>
                      </a:lnTo>
                      <a:lnTo>
                        <a:pt x="69" y="128"/>
                      </a:lnTo>
                      <a:lnTo>
                        <a:pt x="65" y="128"/>
                      </a:lnTo>
                      <a:lnTo>
                        <a:pt x="61" y="128"/>
                      </a:lnTo>
                      <a:lnTo>
                        <a:pt x="57" y="128"/>
                      </a:lnTo>
                      <a:lnTo>
                        <a:pt x="51" y="128"/>
                      </a:lnTo>
                      <a:lnTo>
                        <a:pt x="48" y="128"/>
                      </a:lnTo>
                      <a:lnTo>
                        <a:pt x="42" y="126"/>
                      </a:lnTo>
                      <a:lnTo>
                        <a:pt x="38" y="125"/>
                      </a:lnTo>
                      <a:lnTo>
                        <a:pt x="36" y="126"/>
                      </a:lnTo>
                      <a:lnTo>
                        <a:pt x="32" y="128"/>
                      </a:lnTo>
                      <a:lnTo>
                        <a:pt x="24" y="126"/>
                      </a:lnTo>
                      <a:lnTo>
                        <a:pt x="17" y="126"/>
                      </a:lnTo>
                      <a:lnTo>
                        <a:pt x="13" y="126"/>
                      </a:lnTo>
                      <a:lnTo>
                        <a:pt x="7" y="128"/>
                      </a:lnTo>
                      <a:lnTo>
                        <a:pt x="3" y="126"/>
                      </a:lnTo>
                      <a:lnTo>
                        <a:pt x="0" y="126"/>
                      </a:lnTo>
                      <a:lnTo>
                        <a:pt x="0" y="126"/>
                      </a:lnTo>
                      <a:lnTo>
                        <a:pt x="0" y="121"/>
                      </a:lnTo>
                      <a:lnTo>
                        <a:pt x="0" y="119"/>
                      </a:lnTo>
                      <a:lnTo>
                        <a:pt x="3" y="113"/>
                      </a:lnTo>
                      <a:lnTo>
                        <a:pt x="5" y="111"/>
                      </a:lnTo>
                      <a:lnTo>
                        <a:pt x="7" y="111"/>
                      </a:lnTo>
                      <a:lnTo>
                        <a:pt x="13" y="105"/>
                      </a:lnTo>
                      <a:lnTo>
                        <a:pt x="19" y="105"/>
                      </a:lnTo>
                      <a:lnTo>
                        <a:pt x="24" y="102"/>
                      </a:lnTo>
                      <a:lnTo>
                        <a:pt x="28" y="98"/>
                      </a:lnTo>
                      <a:lnTo>
                        <a:pt x="34" y="92"/>
                      </a:lnTo>
                      <a:lnTo>
                        <a:pt x="38" y="92"/>
                      </a:lnTo>
                      <a:lnTo>
                        <a:pt x="38" y="92"/>
                      </a:lnTo>
                      <a:lnTo>
                        <a:pt x="42" y="92"/>
                      </a:lnTo>
                      <a:lnTo>
                        <a:pt x="44" y="90"/>
                      </a:lnTo>
                      <a:lnTo>
                        <a:pt x="46" y="90"/>
                      </a:lnTo>
                      <a:lnTo>
                        <a:pt x="49" y="86"/>
                      </a:lnTo>
                      <a:lnTo>
                        <a:pt x="55" y="84"/>
                      </a:lnTo>
                      <a:lnTo>
                        <a:pt x="59" y="82"/>
                      </a:lnTo>
                      <a:lnTo>
                        <a:pt x="63" y="80"/>
                      </a:lnTo>
                      <a:lnTo>
                        <a:pt x="71" y="77"/>
                      </a:lnTo>
                      <a:lnTo>
                        <a:pt x="78" y="73"/>
                      </a:lnTo>
                      <a:lnTo>
                        <a:pt x="80" y="69"/>
                      </a:lnTo>
                      <a:lnTo>
                        <a:pt x="82" y="65"/>
                      </a:lnTo>
                      <a:lnTo>
                        <a:pt x="82" y="63"/>
                      </a:lnTo>
                      <a:lnTo>
                        <a:pt x="84" y="61"/>
                      </a:lnTo>
                      <a:lnTo>
                        <a:pt x="90" y="57"/>
                      </a:lnTo>
                      <a:lnTo>
                        <a:pt x="95" y="52"/>
                      </a:lnTo>
                      <a:lnTo>
                        <a:pt x="103" y="44"/>
                      </a:lnTo>
                      <a:lnTo>
                        <a:pt x="109" y="42"/>
                      </a:lnTo>
                      <a:lnTo>
                        <a:pt x="115" y="40"/>
                      </a:lnTo>
                      <a:lnTo>
                        <a:pt x="120" y="40"/>
                      </a:lnTo>
                      <a:lnTo>
                        <a:pt x="124" y="36"/>
                      </a:lnTo>
                      <a:lnTo>
                        <a:pt x="128" y="27"/>
                      </a:lnTo>
                      <a:lnTo>
                        <a:pt x="126" y="23"/>
                      </a:lnTo>
                      <a:lnTo>
                        <a:pt x="126" y="17"/>
                      </a:lnTo>
                      <a:lnTo>
                        <a:pt x="126" y="11"/>
                      </a:lnTo>
                      <a:lnTo>
                        <a:pt x="122" y="9"/>
                      </a:lnTo>
                      <a:lnTo>
                        <a:pt x="124" y="8"/>
                      </a:lnTo>
                      <a:lnTo>
                        <a:pt x="128" y="8"/>
                      </a:lnTo>
                      <a:lnTo>
                        <a:pt x="132" y="8"/>
                      </a:lnTo>
                      <a:lnTo>
                        <a:pt x="134" y="8"/>
                      </a:lnTo>
                      <a:lnTo>
                        <a:pt x="138" y="4"/>
                      </a:lnTo>
                      <a:lnTo>
                        <a:pt x="142" y="4"/>
                      </a:lnTo>
                      <a:lnTo>
                        <a:pt x="145" y="4"/>
                      </a:lnTo>
                      <a:lnTo>
                        <a:pt x="147" y="0"/>
                      </a:lnTo>
                      <a:close/>
                    </a:path>
                  </a:pathLst>
                </a:custGeom>
                <a:solidFill>
                  <a:srgbClr val="ff6600"/>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928" name=""/>
                <p:cNvSpPr/>
                <p:nvPr/>
              </p:nvSpPr>
              <p:spPr>
                <a:xfrm>
                  <a:off x="6768720" y="3813840"/>
                  <a:ext cx="36000" cy="61920"/>
                </a:xfrm>
                <a:custGeom>
                  <a:avLst/>
                  <a:gdLst/>
                  <a:ahLst/>
                  <a:rect l="l" t="t" r="r" b="b"/>
                  <a:pathLst>
                    <a:path w="155" h="228">
                      <a:moveTo>
                        <a:pt x="46" y="42"/>
                      </a:moveTo>
                      <a:lnTo>
                        <a:pt x="50" y="48"/>
                      </a:lnTo>
                      <a:lnTo>
                        <a:pt x="55" y="55"/>
                      </a:lnTo>
                      <a:lnTo>
                        <a:pt x="61" y="63"/>
                      </a:lnTo>
                      <a:lnTo>
                        <a:pt x="67" y="69"/>
                      </a:lnTo>
                      <a:lnTo>
                        <a:pt x="71" y="74"/>
                      </a:lnTo>
                      <a:lnTo>
                        <a:pt x="76" y="76"/>
                      </a:lnTo>
                      <a:lnTo>
                        <a:pt x="82" y="82"/>
                      </a:lnTo>
                      <a:lnTo>
                        <a:pt x="82" y="96"/>
                      </a:lnTo>
                      <a:lnTo>
                        <a:pt x="80" y="103"/>
                      </a:lnTo>
                      <a:lnTo>
                        <a:pt x="74" y="107"/>
                      </a:lnTo>
                      <a:lnTo>
                        <a:pt x="65" y="111"/>
                      </a:lnTo>
                      <a:lnTo>
                        <a:pt x="57" y="119"/>
                      </a:lnTo>
                      <a:lnTo>
                        <a:pt x="53" y="124"/>
                      </a:lnTo>
                      <a:lnTo>
                        <a:pt x="50" y="132"/>
                      </a:lnTo>
                      <a:lnTo>
                        <a:pt x="48" y="142"/>
                      </a:lnTo>
                      <a:lnTo>
                        <a:pt x="42" y="147"/>
                      </a:lnTo>
                      <a:lnTo>
                        <a:pt x="40" y="153"/>
                      </a:lnTo>
                      <a:lnTo>
                        <a:pt x="34" y="155"/>
                      </a:lnTo>
                      <a:lnTo>
                        <a:pt x="28" y="159"/>
                      </a:lnTo>
                      <a:lnTo>
                        <a:pt x="23" y="167"/>
                      </a:lnTo>
                      <a:lnTo>
                        <a:pt x="21" y="170"/>
                      </a:lnTo>
                      <a:lnTo>
                        <a:pt x="15" y="174"/>
                      </a:lnTo>
                      <a:lnTo>
                        <a:pt x="9" y="176"/>
                      </a:lnTo>
                      <a:lnTo>
                        <a:pt x="5" y="180"/>
                      </a:lnTo>
                      <a:lnTo>
                        <a:pt x="5" y="186"/>
                      </a:lnTo>
                      <a:lnTo>
                        <a:pt x="5" y="190"/>
                      </a:lnTo>
                      <a:lnTo>
                        <a:pt x="5" y="193"/>
                      </a:lnTo>
                      <a:lnTo>
                        <a:pt x="2" y="199"/>
                      </a:lnTo>
                      <a:lnTo>
                        <a:pt x="0" y="203"/>
                      </a:lnTo>
                      <a:lnTo>
                        <a:pt x="2" y="211"/>
                      </a:lnTo>
                      <a:lnTo>
                        <a:pt x="2" y="216"/>
                      </a:lnTo>
                      <a:lnTo>
                        <a:pt x="9" y="216"/>
                      </a:lnTo>
                      <a:lnTo>
                        <a:pt x="15" y="218"/>
                      </a:lnTo>
                      <a:lnTo>
                        <a:pt x="19" y="222"/>
                      </a:lnTo>
                      <a:lnTo>
                        <a:pt x="26" y="222"/>
                      </a:lnTo>
                      <a:lnTo>
                        <a:pt x="36" y="226"/>
                      </a:lnTo>
                      <a:lnTo>
                        <a:pt x="44" y="228"/>
                      </a:lnTo>
                      <a:lnTo>
                        <a:pt x="51" y="228"/>
                      </a:lnTo>
                      <a:lnTo>
                        <a:pt x="57" y="228"/>
                      </a:lnTo>
                      <a:lnTo>
                        <a:pt x="63" y="226"/>
                      </a:lnTo>
                      <a:lnTo>
                        <a:pt x="63" y="224"/>
                      </a:lnTo>
                      <a:lnTo>
                        <a:pt x="65" y="220"/>
                      </a:lnTo>
                      <a:lnTo>
                        <a:pt x="65" y="218"/>
                      </a:lnTo>
                      <a:lnTo>
                        <a:pt x="71" y="216"/>
                      </a:lnTo>
                      <a:lnTo>
                        <a:pt x="78" y="215"/>
                      </a:lnTo>
                      <a:lnTo>
                        <a:pt x="82" y="215"/>
                      </a:lnTo>
                      <a:lnTo>
                        <a:pt x="86" y="215"/>
                      </a:lnTo>
                      <a:lnTo>
                        <a:pt x="92" y="211"/>
                      </a:lnTo>
                      <a:lnTo>
                        <a:pt x="96" y="207"/>
                      </a:lnTo>
                      <a:lnTo>
                        <a:pt x="92" y="205"/>
                      </a:lnTo>
                      <a:lnTo>
                        <a:pt x="88" y="201"/>
                      </a:lnTo>
                      <a:lnTo>
                        <a:pt x="88" y="199"/>
                      </a:lnTo>
                      <a:lnTo>
                        <a:pt x="90" y="197"/>
                      </a:lnTo>
                      <a:lnTo>
                        <a:pt x="94" y="191"/>
                      </a:lnTo>
                      <a:lnTo>
                        <a:pt x="92" y="184"/>
                      </a:lnTo>
                      <a:lnTo>
                        <a:pt x="90" y="176"/>
                      </a:lnTo>
                      <a:lnTo>
                        <a:pt x="90" y="167"/>
                      </a:lnTo>
                      <a:lnTo>
                        <a:pt x="86" y="161"/>
                      </a:lnTo>
                      <a:lnTo>
                        <a:pt x="82" y="157"/>
                      </a:lnTo>
                      <a:lnTo>
                        <a:pt x="84" y="151"/>
                      </a:lnTo>
                      <a:lnTo>
                        <a:pt x="88" y="147"/>
                      </a:lnTo>
                      <a:lnTo>
                        <a:pt x="94" y="147"/>
                      </a:lnTo>
                      <a:lnTo>
                        <a:pt x="99" y="145"/>
                      </a:lnTo>
                      <a:lnTo>
                        <a:pt x="103" y="149"/>
                      </a:lnTo>
                      <a:lnTo>
                        <a:pt x="107" y="151"/>
                      </a:lnTo>
                      <a:lnTo>
                        <a:pt x="111" y="151"/>
                      </a:lnTo>
                      <a:lnTo>
                        <a:pt x="115" y="151"/>
                      </a:lnTo>
                      <a:lnTo>
                        <a:pt x="117" y="153"/>
                      </a:lnTo>
                      <a:lnTo>
                        <a:pt x="117" y="157"/>
                      </a:lnTo>
                      <a:lnTo>
                        <a:pt x="119" y="161"/>
                      </a:lnTo>
                      <a:lnTo>
                        <a:pt x="124" y="163"/>
                      </a:lnTo>
                      <a:lnTo>
                        <a:pt x="128" y="168"/>
                      </a:lnTo>
                      <a:lnTo>
                        <a:pt x="132" y="170"/>
                      </a:lnTo>
                      <a:lnTo>
                        <a:pt x="134" y="170"/>
                      </a:lnTo>
                      <a:lnTo>
                        <a:pt x="134" y="165"/>
                      </a:lnTo>
                      <a:lnTo>
                        <a:pt x="134" y="161"/>
                      </a:lnTo>
                      <a:lnTo>
                        <a:pt x="136" y="153"/>
                      </a:lnTo>
                      <a:lnTo>
                        <a:pt x="138" y="149"/>
                      </a:lnTo>
                      <a:lnTo>
                        <a:pt x="138" y="149"/>
                      </a:lnTo>
                      <a:lnTo>
                        <a:pt x="142" y="151"/>
                      </a:lnTo>
                      <a:lnTo>
                        <a:pt x="151" y="157"/>
                      </a:lnTo>
                      <a:lnTo>
                        <a:pt x="155" y="159"/>
                      </a:lnTo>
                      <a:lnTo>
                        <a:pt x="155" y="151"/>
                      </a:lnTo>
                      <a:lnTo>
                        <a:pt x="153" y="145"/>
                      </a:lnTo>
                      <a:lnTo>
                        <a:pt x="149" y="140"/>
                      </a:lnTo>
                      <a:lnTo>
                        <a:pt x="147" y="128"/>
                      </a:lnTo>
                      <a:lnTo>
                        <a:pt x="149" y="126"/>
                      </a:lnTo>
                      <a:lnTo>
                        <a:pt x="149" y="120"/>
                      </a:lnTo>
                      <a:lnTo>
                        <a:pt x="145" y="117"/>
                      </a:lnTo>
                      <a:lnTo>
                        <a:pt x="142" y="115"/>
                      </a:lnTo>
                      <a:lnTo>
                        <a:pt x="140" y="109"/>
                      </a:lnTo>
                      <a:lnTo>
                        <a:pt x="142" y="107"/>
                      </a:lnTo>
                      <a:lnTo>
                        <a:pt x="138" y="101"/>
                      </a:lnTo>
                      <a:lnTo>
                        <a:pt x="136" y="99"/>
                      </a:lnTo>
                      <a:lnTo>
                        <a:pt x="134" y="92"/>
                      </a:lnTo>
                      <a:lnTo>
                        <a:pt x="132" y="84"/>
                      </a:lnTo>
                      <a:lnTo>
                        <a:pt x="134" y="80"/>
                      </a:lnTo>
                      <a:lnTo>
                        <a:pt x="136" y="80"/>
                      </a:lnTo>
                      <a:lnTo>
                        <a:pt x="138" y="76"/>
                      </a:lnTo>
                      <a:lnTo>
                        <a:pt x="136" y="71"/>
                      </a:lnTo>
                      <a:lnTo>
                        <a:pt x="138" y="69"/>
                      </a:lnTo>
                      <a:lnTo>
                        <a:pt x="144" y="67"/>
                      </a:lnTo>
                      <a:lnTo>
                        <a:pt x="147" y="67"/>
                      </a:lnTo>
                      <a:lnTo>
                        <a:pt x="147" y="61"/>
                      </a:lnTo>
                      <a:lnTo>
                        <a:pt x="149" y="59"/>
                      </a:lnTo>
                      <a:lnTo>
                        <a:pt x="149" y="59"/>
                      </a:lnTo>
                      <a:lnTo>
                        <a:pt x="149" y="55"/>
                      </a:lnTo>
                      <a:lnTo>
                        <a:pt x="151" y="48"/>
                      </a:lnTo>
                      <a:lnTo>
                        <a:pt x="153" y="42"/>
                      </a:lnTo>
                      <a:lnTo>
                        <a:pt x="153" y="38"/>
                      </a:lnTo>
                      <a:lnTo>
                        <a:pt x="155" y="34"/>
                      </a:lnTo>
                      <a:lnTo>
                        <a:pt x="155" y="28"/>
                      </a:lnTo>
                      <a:lnTo>
                        <a:pt x="149" y="30"/>
                      </a:lnTo>
                      <a:lnTo>
                        <a:pt x="147" y="30"/>
                      </a:lnTo>
                      <a:lnTo>
                        <a:pt x="144" y="30"/>
                      </a:lnTo>
                      <a:lnTo>
                        <a:pt x="144" y="34"/>
                      </a:lnTo>
                      <a:lnTo>
                        <a:pt x="142" y="34"/>
                      </a:lnTo>
                      <a:lnTo>
                        <a:pt x="138" y="34"/>
                      </a:lnTo>
                      <a:lnTo>
                        <a:pt x="134" y="30"/>
                      </a:lnTo>
                      <a:lnTo>
                        <a:pt x="130" y="28"/>
                      </a:lnTo>
                      <a:lnTo>
                        <a:pt x="126" y="26"/>
                      </a:lnTo>
                      <a:lnTo>
                        <a:pt x="126" y="25"/>
                      </a:lnTo>
                      <a:lnTo>
                        <a:pt x="128" y="21"/>
                      </a:lnTo>
                      <a:lnTo>
                        <a:pt x="128" y="17"/>
                      </a:lnTo>
                      <a:lnTo>
                        <a:pt x="128" y="15"/>
                      </a:lnTo>
                      <a:lnTo>
                        <a:pt x="124" y="11"/>
                      </a:lnTo>
                      <a:lnTo>
                        <a:pt x="126" y="9"/>
                      </a:lnTo>
                      <a:lnTo>
                        <a:pt x="130" y="9"/>
                      </a:lnTo>
                      <a:lnTo>
                        <a:pt x="136" y="7"/>
                      </a:lnTo>
                      <a:lnTo>
                        <a:pt x="140" y="5"/>
                      </a:lnTo>
                      <a:lnTo>
                        <a:pt x="142" y="3"/>
                      </a:lnTo>
                      <a:lnTo>
                        <a:pt x="138" y="3"/>
                      </a:lnTo>
                      <a:lnTo>
                        <a:pt x="134" y="3"/>
                      </a:lnTo>
                      <a:lnTo>
                        <a:pt x="130" y="3"/>
                      </a:lnTo>
                      <a:lnTo>
                        <a:pt x="124" y="3"/>
                      </a:lnTo>
                      <a:lnTo>
                        <a:pt x="121" y="3"/>
                      </a:lnTo>
                      <a:lnTo>
                        <a:pt x="115" y="1"/>
                      </a:lnTo>
                      <a:lnTo>
                        <a:pt x="111" y="0"/>
                      </a:lnTo>
                      <a:lnTo>
                        <a:pt x="109" y="1"/>
                      </a:lnTo>
                      <a:lnTo>
                        <a:pt x="105" y="3"/>
                      </a:lnTo>
                      <a:lnTo>
                        <a:pt x="97" y="1"/>
                      </a:lnTo>
                      <a:lnTo>
                        <a:pt x="90" y="1"/>
                      </a:lnTo>
                      <a:lnTo>
                        <a:pt x="86" y="1"/>
                      </a:lnTo>
                      <a:lnTo>
                        <a:pt x="80" y="3"/>
                      </a:lnTo>
                      <a:lnTo>
                        <a:pt x="76" y="1"/>
                      </a:lnTo>
                      <a:lnTo>
                        <a:pt x="73" y="1"/>
                      </a:lnTo>
                      <a:lnTo>
                        <a:pt x="73" y="1"/>
                      </a:lnTo>
                      <a:lnTo>
                        <a:pt x="65" y="3"/>
                      </a:lnTo>
                      <a:lnTo>
                        <a:pt x="61" y="7"/>
                      </a:lnTo>
                      <a:lnTo>
                        <a:pt x="57" y="7"/>
                      </a:lnTo>
                      <a:lnTo>
                        <a:pt x="51" y="7"/>
                      </a:lnTo>
                      <a:lnTo>
                        <a:pt x="48" y="9"/>
                      </a:lnTo>
                      <a:lnTo>
                        <a:pt x="46" y="17"/>
                      </a:lnTo>
                      <a:lnTo>
                        <a:pt x="46" y="25"/>
                      </a:lnTo>
                      <a:lnTo>
                        <a:pt x="46" y="34"/>
                      </a:lnTo>
                      <a:lnTo>
                        <a:pt x="46" y="42"/>
                      </a:lnTo>
                      <a:close/>
                    </a:path>
                  </a:pathLst>
                </a:custGeom>
                <a:solidFill>
                  <a:srgbClr val="ff6600"/>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1929" name=""/>
                <p:cNvSpPr/>
                <p:nvPr/>
              </p:nvSpPr>
              <p:spPr>
                <a:xfrm>
                  <a:off x="6757560" y="3823200"/>
                  <a:ext cx="30240" cy="44280"/>
                </a:xfrm>
                <a:custGeom>
                  <a:avLst/>
                  <a:gdLst/>
                  <a:ahLst/>
                  <a:rect l="l" t="t" r="r" b="b"/>
                  <a:pathLst>
                    <a:path w="132" h="152">
                      <a:moveTo>
                        <a:pt x="9" y="92"/>
                      </a:moveTo>
                      <a:lnTo>
                        <a:pt x="13" y="94"/>
                      </a:lnTo>
                      <a:lnTo>
                        <a:pt x="9" y="100"/>
                      </a:lnTo>
                      <a:lnTo>
                        <a:pt x="5" y="104"/>
                      </a:lnTo>
                      <a:lnTo>
                        <a:pt x="11" y="109"/>
                      </a:lnTo>
                      <a:lnTo>
                        <a:pt x="17" y="115"/>
                      </a:lnTo>
                      <a:lnTo>
                        <a:pt x="21" y="123"/>
                      </a:lnTo>
                      <a:lnTo>
                        <a:pt x="15" y="123"/>
                      </a:lnTo>
                      <a:lnTo>
                        <a:pt x="7" y="121"/>
                      </a:lnTo>
                      <a:lnTo>
                        <a:pt x="0" y="123"/>
                      </a:lnTo>
                      <a:lnTo>
                        <a:pt x="4" y="130"/>
                      </a:lnTo>
                      <a:lnTo>
                        <a:pt x="9" y="132"/>
                      </a:lnTo>
                      <a:lnTo>
                        <a:pt x="11" y="132"/>
                      </a:lnTo>
                      <a:lnTo>
                        <a:pt x="23" y="134"/>
                      </a:lnTo>
                      <a:lnTo>
                        <a:pt x="29" y="134"/>
                      </a:lnTo>
                      <a:lnTo>
                        <a:pt x="34" y="138"/>
                      </a:lnTo>
                      <a:lnTo>
                        <a:pt x="34" y="146"/>
                      </a:lnTo>
                      <a:lnTo>
                        <a:pt x="38" y="150"/>
                      </a:lnTo>
                      <a:lnTo>
                        <a:pt x="42" y="150"/>
                      </a:lnTo>
                      <a:lnTo>
                        <a:pt x="46" y="152"/>
                      </a:lnTo>
                      <a:lnTo>
                        <a:pt x="50" y="152"/>
                      </a:lnTo>
                      <a:lnTo>
                        <a:pt x="55" y="152"/>
                      </a:lnTo>
                      <a:lnTo>
                        <a:pt x="55" y="148"/>
                      </a:lnTo>
                      <a:lnTo>
                        <a:pt x="55" y="142"/>
                      </a:lnTo>
                      <a:lnTo>
                        <a:pt x="59" y="138"/>
                      </a:lnTo>
                      <a:lnTo>
                        <a:pt x="65" y="136"/>
                      </a:lnTo>
                      <a:lnTo>
                        <a:pt x="71" y="132"/>
                      </a:lnTo>
                      <a:lnTo>
                        <a:pt x="73" y="129"/>
                      </a:lnTo>
                      <a:lnTo>
                        <a:pt x="78" y="121"/>
                      </a:lnTo>
                      <a:lnTo>
                        <a:pt x="84" y="117"/>
                      </a:lnTo>
                      <a:lnTo>
                        <a:pt x="90" y="115"/>
                      </a:lnTo>
                      <a:lnTo>
                        <a:pt x="92" y="109"/>
                      </a:lnTo>
                      <a:lnTo>
                        <a:pt x="98" y="104"/>
                      </a:lnTo>
                      <a:lnTo>
                        <a:pt x="100" y="94"/>
                      </a:lnTo>
                      <a:lnTo>
                        <a:pt x="103" y="86"/>
                      </a:lnTo>
                      <a:lnTo>
                        <a:pt x="107" y="81"/>
                      </a:lnTo>
                      <a:lnTo>
                        <a:pt x="115" y="73"/>
                      </a:lnTo>
                      <a:lnTo>
                        <a:pt x="124" y="69"/>
                      </a:lnTo>
                      <a:lnTo>
                        <a:pt x="130" y="65"/>
                      </a:lnTo>
                      <a:lnTo>
                        <a:pt x="132" y="58"/>
                      </a:lnTo>
                      <a:lnTo>
                        <a:pt x="132" y="44"/>
                      </a:lnTo>
                      <a:lnTo>
                        <a:pt x="126" y="38"/>
                      </a:lnTo>
                      <a:lnTo>
                        <a:pt x="121" y="36"/>
                      </a:lnTo>
                      <a:lnTo>
                        <a:pt x="117" y="31"/>
                      </a:lnTo>
                      <a:lnTo>
                        <a:pt x="111" y="25"/>
                      </a:lnTo>
                      <a:lnTo>
                        <a:pt x="105" y="17"/>
                      </a:lnTo>
                      <a:lnTo>
                        <a:pt x="100" y="10"/>
                      </a:lnTo>
                      <a:lnTo>
                        <a:pt x="96" y="4"/>
                      </a:lnTo>
                      <a:lnTo>
                        <a:pt x="90" y="4"/>
                      </a:lnTo>
                      <a:lnTo>
                        <a:pt x="82" y="2"/>
                      </a:lnTo>
                      <a:lnTo>
                        <a:pt x="78" y="0"/>
                      </a:lnTo>
                      <a:lnTo>
                        <a:pt x="76" y="6"/>
                      </a:lnTo>
                      <a:lnTo>
                        <a:pt x="73" y="10"/>
                      </a:lnTo>
                      <a:lnTo>
                        <a:pt x="63" y="13"/>
                      </a:lnTo>
                      <a:lnTo>
                        <a:pt x="57" y="13"/>
                      </a:lnTo>
                      <a:lnTo>
                        <a:pt x="52" y="17"/>
                      </a:lnTo>
                      <a:lnTo>
                        <a:pt x="55" y="23"/>
                      </a:lnTo>
                      <a:lnTo>
                        <a:pt x="53" y="29"/>
                      </a:lnTo>
                      <a:lnTo>
                        <a:pt x="46" y="29"/>
                      </a:lnTo>
                      <a:lnTo>
                        <a:pt x="38" y="33"/>
                      </a:lnTo>
                      <a:lnTo>
                        <a:pt x="29" y="38"/>
                      </a:lnTo>
                      <a:lnTo>
                        <a:pt x="21" y="42"/>
                      </a:lnTo>
                      <a:lnTo>
                        <a:pt x="17" y="46"/>
                      </a:lnTo>
                      <a:lnTo>
                        <a:pt x="11" y="50"/>
                      </a:lnTo>
                      <a:lnTo>
                        <a:pt x="7" y="54"/>
                      </a:lnTo>
                      <a:lnTo>
                        <a:pt x="5" y="58"/>
                      </a:lnTo>
                      <a:lnTo>
                        <a:pt x="5" y="63"/>
                      </a:lnTo>
                      <a:lnTo>
                        <a:pt x="7" y="67"/>
                      </a:lnTo>
                      <a:lnTo>
                        <a:pt x="7" y="71"/>
                      </a:lnTo>
                      <a:lnTo>
                        <a:pt x="9" y="77"/>
                      </a:lnTo>
                      <a:lnTo>
                        <a:pt x="7" y="79"/>
                      </a:lnTo>
                      <a:lnTo>
                        <a:pt x="7" y="84"/>
                      </a:lnTo>
                      <a:lnTo>
                        <a:pt x="9" y="92"/>
                      </a:lnTo>
                      <a:close/>
                    </a:path>
                  </a:pathLst>
                </a:custGeom>
                <a:solidFill>
                  <a:srgbClr val="ff6600"/>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1930" name=""/>
                <p:cNvSpPr/>
                <p:nvPr/>
              </p:nvSpPr>
              <p:spPr>
                <a:xfrm>
                  <a:off x="6724440" y="3828960"/>
                  <a:ext cx="50760" cy="53640"/>
                </a:xfrm>
                <a:custGeom>
                  <a:avLst/>
                  <a:gdLst/>
                  <a:ahLst/>
                  <a:rect l="l" t="t" r="r" b="b"/>
                  <a:pathLst>
                    <a:path w="193" h="190">
                      <a:moveTo>
                        <a:pt x="149" y="149"/>
                      </a:moveTo>
                      <a:lnTo>
                        <a:pt x="48" y="190"/>
                      </a:lnTo>
                      <a:lnTo>
                        <a:pt x="0" y="176"/>
                      </a:lnTo>
                      <a:lnTo>
                        <a:pt x="9" y="169"/>
                      </a:lnTo>
                      <a:lnTo>
                        <a:pt x="9" y="167"/>
                      </a:lnTo>
                      <a:lnTo>
                        <a:pt x="9" y="165"/>
                      </a:lnTo>
                      <a:lnTo>
                        <a:pt x="11" y="161"/>
                      </a:lnTo>
                      <a:lnTo>
                        <a:pt x="9" y="159"/>
                      </a:lnTo>
                      <a:lnTo>
                        <a:pt x="7" y="157"/>
                      </a:lnTo>
                      <a:lnTo>
                        <a:pt x="7" y="153"/>
                      </a:lnTo>
                      <a:lnTo>
                        <a:pt x="7" y="149"/>
                      </a:lnTo>
                      <a:lnTo>
                        <a:pt x="9" y="147"/>
                      </a:lnTo>
                      <a:lnTo>
                        <a:pt x="9" y="142"/>
                      </a:lnTo>
                      <a:lnTo>
                        <a:pt x="7" y="138"/>
                      </a:lnTo>
                      <a:lnTo>
                        <a:pt x="9" y="138"/>
                      </a:lnTo>
                      <a:lnTo>
                        <a:pt x="13" y="136"/>
                      </a:lnTo>
                      <a:lnTo>
                        <a:pt x="11" y="132"/>
                      </a:lnTo>
                      <a:lnTo>
                        <a:pt x="17" y="130"/>
                      </a:lnTo>
                      <a:lnTo>
                        <a:pt x="21" y="126"/>
                      </a:lnTo>
                      <a:lnTo>
                        <a:pt x="19" y="124"/>
                      </a:lnTo>
                      <a:lnTo>
                        <a:pt x="17" y="119"/>
                      </a:lnTo>
                      <a:lnTo>
                        <a:pt x="13" y="119"/>
                      </a:lnTo>
                      <a:lnTo>
                        <a:pt x="11" y="111"/>
                      </a:lnTo>
                      <a:lnTo>
                        <a:pt x="11" y="107"/>
                      </a:lnTo>
                      <a:lnTo>
                        <a:pt x="13" y="96"/>
                      </a:lnTo>
                      <a:lnTo>
                        <a:pt x="21" y="84"/>
                      </a:lnTo>
                      <a:lnTo>
                        <a:pt x="30" y="78"/>
                      </a:lnTo>
                      <a:lnTo>
                        <a:pt x="36" y="71"/>
                      </a:lnTo>
                      <a:lnTo>
                        <a:pt x="40" y="63"/>
                      </a:lnTo>
                      <a:lnTo>
                        <a:pt x="42" y="57"/>
                      </a:lnTo>
                      <a:lnTo>
                        <a:pt x="42" y="50"/>
                      </a:lnTo>
                      <a:lnTo>
                        <a:pt x="40" y="50"/>
                      </a:lnTo>
                      <a:lnTo>
                        <a:pt x="36" y="50"/>
                      </a:lnTo>
                      <a:lnTo>
                        <a:pt x="30" y="48"/>
                      </a:lnTo>
                      <a:lnTo>
                        <a:pt x="28" y="44"/>
                      </a:lnTo>
                      <a:lnTo>
                        <a:pt x="32" y="44"/>
                      </a:lnTo>
                      <a:lnTo>
                        <a:pt x="36" y="42"/>
                      </a:lnTo>
                      <a:lnTo>
                        <a:pt x="40" y="40"/>
                      </a:lnTo>
                      <a:lnTo>
                        <a:pt x="42" y="38"/>
                      </a:lnTo>
                      <a:lnTo>
                        <a:pt x="46" y="38"/>
                      </a:lnTo>
                      <a:lnTo>
                        <a:pt x="46" y="34"/>
                      </a:lnTo>
                      <a:lnTo>
                        <a:pt x="40" y="30"/>
                      </a:lnTo>
                      <a:lnTo>
                        <a:pt x="34" y="26"/>
                      </a:lnTo>
                      <a:lnTo>
                        <a:pt x="36" y="21"/>
                      </a:lnTo>
                      <a:lnTo>
                        <a:pt x="42" y="19"/>
                      </a:lnTo>
                      <a:lnTo>
                        <a:pt x="48" y="13"/>
                      </a:lnTo>
                      <a:lnTo>
                        <a:pt x="55" y="9"/>
                      </a:lnTo>
                      <a:lnTo>
                        <a:pt x="61" y="7"/>
                      </a:lnTo>
                      <a:lnTo>
                        <a:pt x="67" y="2"/>
                      </a:lnTo>
                      <a:lnTo>
                        <a:pt x="71" y="0"/>
                      </a:lnTo>
                      <a:lnTo>
                        <a:pt x="76" y="0"/>
                      </a:lnTo>
                      <a:lnTo>
                        <a:pt x="82" y="2"/>
                      </a:lnTo>
                      <a:lnTo>
                        <a:pt x="88" y="2"/>
                      </a:lnTo>
                      <a:lnTo>
                        <a:pt x="92" y="3"/>
                      </a:lnTo>
                      <a:lnTo>
                        <a:pt x="92" y="7"/>
                      </a:lnTo>
                      <a:lnTo>
                        <a:pt x="88" y="11"/>
                      </a:lnTo>
                      <a:lnTo>
                        <a:pt x="86" y="13"/>
                      </a:lnTo>
                      <a:lnTo>
                        <a:pt x="88" y="15"/>
                      </a:lnTo>
                      <a:lnTo>
                        <a:pt x="88" y="19"/>
                      </a:lnTo>
                      <a:lnTo>
                        <a:pt x="88" y="23"/>
                      </a:lnTo>
                      <a:lnTo>
                        <a:pt x="88" y="28"/>
                      </a:lnTo>
                      <a:lnTo>
                        <a:pt x="86" y="30"/>
                      </a:lnTo>
                      <a:lnTo>
                        <a:pt x="88" y="34"/>
                      </a:lnTo>
                      <a:lnTo>
                        <a:pt x="90" y="36"/>
                      </a:lnTo>
                      <a:lnTo>
                        <a:pt x="94" y="38"/>
                      </a:lnTo>
                      <a:lnTo>
                        <a:pt x="96" y="44"/>
                      </a:lnTo>
                      <a:lnTo>
                        <a:pt x="101" y="48"/>
                      </a:lnTo>
                      <a:lnTo>
                        <a:pt x="103" y="51"/>
                      </a:lnTo>
                      <a:lnTo>
                        <a:pt x="101" y="55"/>
                      </a:lnTo>
                      <a:lnTo>
                        <a:pt x="99" y="59"/>
                      </a:lnTo>
                      <a:lnTo>
                        <a:pt x="103" y="61"/>
                      </a:lnTo>
                      <a:lnTo>
                        <a:pt x="107" y="61"/>
                      </a:lnTo>
                      <a:lnTo>
                        <a:pt x="109" y="63"/>
                      </a:lnTo>
                      <a:lnTo>
                        <a:pt x="115" y="69"/>
                      </a:lnTo>
                      <a:lnTo>
                        <a:pt x="117" y="76"/>
                      </a:lnTo>
                      <a:lnTo>
                        <a:pt x="122" y="78"/>
                      </a:lnTo>
                      <a:lnTo>
                        <a:pt x="124" y="80"/>
                      </a:lnTo>
                      <a:lnTo>
                        <a:pt x="126" y="80"/>
                      </a:lnTo>
                      <a:lnTo>
                        <a:pt x="132" y="80"/>
                      </a:lnTo>
                      <a:lnTo>
                        <a:pt x="136" y="82"/>
                      </a:lnTo>
                      <a:lnTo>
                        <a:pt x="142" y="84"/>
                      </a:lnTo>
                      <a:lnTo>
                        <a:pt x="147" y="84"/>
                      </a:lnTo>
                      <a:lnTo>
                        <a:pt x="151" y="86"/>
                      </a:lnTo>
                      <a:lnTo>
                        <a:pt x="147" y="92"/>
                      </a:lnTo>
                      <a:lnTo>
                        <a:pt x="143" y="96"/>
                      </a:lnTo>
                      <a:lnTo>
                        <a:pt x="149" y="101"/>
                      </a:lnTo>
                      <a:lnTo>
                        <a:pt x="155" y="107"/>
                      </a:lnTo>
                      <a:lnTo>
                        <a:pt x="159" y="115"/>
                      </a:lnTo>
                      <a:lnTo>
                        <a:pt x="153" y="115"/>
                      </a:lnTo>
                      <a:lnTo>
                        <a:pt x="145" y="113"/>
                      </a:lnTo>
                      <a:lnTo>
                        <a:pt x="138" y="115"/>
                      </a:lnTo>
                      <a:lnTo>
                        <a:pt x="142" y="122"/>
                      </a:lnTo>
                      <a:lnTo>
                        <a:pt x="147" y="124"/>
                      </a:lnTo>
                      <a:lnTo>
                        <a:pt x="149" y="124"/>
                      </a:lnTo>
                      <a:lnTo>
                        <a:pt x="161" y="126"/>
                      </a:lnTo>
                      <a:lnTo>
                        <a:pt x="167" y="126"/>
                      </a:lnTo>
                      <a:lnTo>
                        <a:pt x="172" y="130"/>
                      </a:lnTo>
                      <a:lnTo>
                        <a:pt x="172" y="138"/>
                      </a:lnTo>
                      <a:lnTo>
                        <a:pt x="176" y="142"/>
                      </a:lnTo>
                      <a:lnTo>
                        <a:pt x="180" y="142"/>
                      </a:lnTo>
                      <a:lnTo>
                        <a:pt x="184" y="144"/>
                      </a:lnTo>
                      <a:lnTo>
                        <a:pt x="188" y="144"/>
                      </a:lnTo>
                      <a:lnTo>
                        <a:pt x="193" y="144"/>
                      </a:lnTo>
                      <a:lnTo>
                        <a:pt x="193" y="147"/>
                      </a:lnTo>
                      <a:lnTo>
                        <a:pt x="190" y="153"/>
                      </a:lnTo>
                      <a:lnTo>
                        <a:pt x="188" y="157"/>
                      </a:lnTo>
                      <a:lnTo>
                        <a:pt x="190" y="165"/>
                      </a:lnTo>
                      <a:lnTo>
                        <a:pt x="190" y="170"/>
                      </a:lnTo>
                      <a:lnTo>
                        <a:pt x="188" y="174"/>
                      </a:lnTo>
                      <a:lnTo>
                        <a:pt x="176" y="176"/>
                      </a:lnTo>
                      <a:lnTo>
                        <a:pt x="176" y="176"/>
                      </a:lnTo>
                      <a:lnTo>
                        <a:pt x="172" y="174"/>
                      </a:lnTo>
                      <a:lnTo>
                        <a:pt x="168" y="169"/>
                      </a:lnTo>
                      <a:lnTo>
                        <a:pt x="163" y="163"/>
                      </a:lnTo>
                      <a:lnTo>
                        <a:pt x="159" y="157"/>
                      </a:lnTo>
                      <a:lnTo>
                        <a:pt x="155" y="153"/>
                      </a:lnTo>
                      <a:lnTo>
                        <a:pt x="151" y="149"/>
                      </a:lnTo>
                      <a:lnTo>
                        <a:pt x="149" y="149"/>
                      </a:lnTo>
                      <a:close/>
                    </a:path>
                  </a:pathLst>
                </a:custGeom>
                <a:solidFill>
                  <a:srgbClr val="ff6600"/>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1931" name=""/>
                <p:cNvSpPr/>
                <p:nvPr/>
              </p:nvSpPr>
              <p:spPr>
                <a:xfrm>
                  <a:off x="6739560" y="3754440"/>
                  <a:ext cx="55440" cy="95040"/>
                </a:xfrm>
                <a:custGeom>
                  <a:avLst/>
                  <a:gdLst/>
                  <a:ahLst/>
                  <a:rect l="l" t="t" r="r" b="b"/>
                  <a:pathLst>
                    <a:path w="232" h="343">
                      <a:moveTo>
                        <a:pt x="40" y="115"/>
                      </a:moveTo>
                      <a:lnTo>
                        <a:pt x="36" y="122"/>
                      </a:lnTo>
                      <a:lnTo>
                        <a:pt x="32" y="128"/>
                      </a:lnTo>
                      <a:lnTo>
                        <a:pt x="30" y="130"/>
                      </a:lnTo>
                      <a:lnTo>
                        <a:pt x="34" y="132"/>
                      </a:lnTo>
                      <a:lnTo>
                        <a:pt x="38" y="132"/>
                      </a:lnTo>
                      <a:lnTo>
                        <a:pt x="42" y="130"/>
                      </a:lnTo>
                      <a:lnTo>
                        <a:pt x="48" y="128"/>
                      </a:lnTo>
                      <a:lnTo>
                        <a:pt x="48" y="132"/>
                      </a:lnTo>
                      <a:lnTo>
                        <a:pt x="52" y="138"/>
                      </a:lnTo>
                      <a:lnTo>
                        <a:pt x="53" y="143"/>
                      </a:lnTo>
                      <a:lnTo>
                        <a:pt x="52" y="147"/>
                      </a:lnTo>
                      <a:lnTo>
                        <a:pt x="50" y="149"/>
                      </a:lnTo>
                      <a:lnTo>
                        <a:pt x="46" y="153"/>
                      </a:lnTo>
                      <a:lnTo>
                        <a:pt x="40" y="157"/>
                      </a:lnTo>
                      <a:lnTo>
                        <a:pt x="36" y="161"/>
                      </a:lnTo>
                      <a:lnTo>
                        <a:pt x="32" y="167"/>
                      </a:lnTo>
                      <a:lnTo>
                        <a:pt x="27" y="168"/>
                      </a:lnTo>
                      <a:lnTo>
                        <a:pt x="29" y="176"/>
                      </a:lnTo>
                      <a:lnTo>
                        <a:pt x="30" y="180"/>
                      </a:lnTo>
                      <a:lnTo>
                        <a:pt x="27" y="184"/>
                      </a:lnTo>
                      <a:lnTo>
                        <a:pt x="15" y="193"/>
                      </a:lnTo>
                      <a:lnTo>
                        <a:pt x="13" y="195"/>
                      </a:lnTo>
                      <a:lnTo>
                        <a:pt x="15" y="201"/>
                      </a:lnTo>
                      <a:lnTo>
                        <a:pt x="15" y="203"/>
                      </a:lnTo>
                      <a:lnTo>
                        <a:pt x="23" y="207"/>
                      </a:lnTo>
                      <a:lnTo>
                        <a:pt x="29" y="211"/>
                      </a:lnTo>
                      <a:lnTo>
                        <a:pt x="32" y="213"/>
                      </a:lnTo>
                      <a:lnTo>
                        <a:pt x="29" y="214"/>
                      </a:lnTo>
                      <a:lnTo>
                        <a:pt x="25" y="218"/>
                      </a:lnTo>
                      <a:lnTo>
                        <a:pt x="17" y="220"/>
                      </a:lnTo>
                      <a:lnTo>
                        <a:pt x="13" y="222"/>
                      </a:lnTo>
                      <a:lnTo>
                        <a:pt x="5" y="230"/>
                      </a:lnTo>
                      <a:lnTo>
                        <a:pt x="0" y="239"/>
                      </a:lnTo>
                      <a:lnTo>
                        <a:pt x="2" y="243"/>
                      </a:lnTo>
                      <a:lnTo>
                        <a:pt x="0" y="247"/>
                      </a:lnTo>
                      <a:lnTo>
                        <a:pt x="0" y="261"/>
                      </a:lnTo>
                      <a:lnTo>
                        <a:pt x="4" y="259"/>
                      </a:lnTo>
                      <a:lnTo>
                        <a:pt x="9" y="259"/>
                      </a:lnTo>
                      <a:lnTo>
                        <a:pt x="15" y="261"/>
                      </a:lnTo>
                      <a:lnTo>
                        <a:pt x="21" y="261"/>
                      </a:lnTo>
                      <a:lnTo>
                        <a:pt x="25" y="262"/>
                      </a:lnTo>
                      <a:lnTo>
                        <a:pt x="25" y="266"/>
                      </a:lnTo>
                      <a:lnTo>
                        <a:pt x="21" y="270"/>
                      </a:lnTo>
                      <a:lnTo>
                        <a:pt x="19" y="272"/>
                      </a:lnTo>
                      <a:lnTo>
                        <a:pt x="21" y="274"/>
                      </a:lnTo>
                      <a:lnTo>
                        <a:pt x="21" y="278"/>
                      </a:lnTo>
                      <a:lnTo>
                        <a:pt x="21" y="282"/>
                      </a:lnTo>
                      <a:lnTo>
                        <a:pt x="21" y="287"/>
                      </a:lnTo>
                      <a:lnTo>
                        <a:pt x="19" y="289"/>
                      </a:lnTo>
                      <a:lnTo>
                        <a:pt x="21" y="293"/>
                      </a:lnTo>
                      <a:lnTo>
                        <a:pt x="23" y="295"/>
                      </a:lnTo>
                      <a:lnTo>
                        <a:pt x="27" y="297"/>
                      </a:lnTo>
                      <a:lnTo>
                        <a:pt x="29" y="303"/>
                      </a:lnTo>
                      <a:lnTo>
                        <a:pt x="34" y="307"/>
                      </a:lnTo>
                      <a:lnTo>
                        <a:pt x="36" y="310"/>
                      </a:lnTo>
                      <a:lnTo>
                        <a:pt x="34" y="314"/>
                      </a:lnTo>
                      <a:lnTo>
                        <a:pt x="32" y="318"/>
                      </a:lnTo>
                      <a:lnTo>
                        <a:pt x="36" y="320"/>
                      </a:lnTo>
                      <a:lnTo>
                        <a:pt x="40" y="320"/>
                      </a:lnTo>
                      <a:lnTo>
                        <a:pt x="42" y="322"/>
                      </a:lnTo>
                      <a:lnTo>
                        <a:pt x="48" y="328"/>
                      </a:lnTo>
                      <a:lnTo>
                        <a:pt x="50" y="335"/>
                      </a:lnTo>
                      <a:lnTo>
                        <a:pt x="55" y="337"/>
                      </a:lnTo>
                      <a:lnTo>
                        <a:pt x="57" y="339"/>
                      </a:lnTo>
                      <a:lnTo>
                        <a:pt x="59" y="339"/>
                      </a:lnTo>
                      <a:lnTo>
                        <a:pt x="65" y="339"/>
                      </a:lnTo>
                      <a:lnTo>
                        <a:pt x="69" y="341"/>
                      </a:lnTo>
                      <a:lnTo>
                        <a:pt x="75" y="343"/>
                      </a:lnTo>
                      <a:lnTo>
                        <a:pt x="80" y="343"/>
                      </a:lnTo>
                      <a:lnTo>
                        <a:pt x="78" y="335"/>
                      </a:lnTo>
                      <a:lnTo>
                        <a:pt x="78" y="330"/>
                      </a:lnTo>
                      <a:lnTo>
                        <a:pt x="80" y="328"/>
                      </a:lnTo>
                      <a:lnTo>
                        <a:pt x="78" y="322"/>
                      </a:lnTo>
                      <a:lnTo>
                        <a:pt x="78" y="318"/>
                      </a:lnTo>
                      <a:lnTo>
                        <a:pt x="76" y="314"/>
                      </a:lnTo>
                      <a:lnTo>
                        <a:pt x="76" y="309"/>
                      </a:lnTo>
                      <a:lnTo>
                        <a:pt x="78" y="305"/>
                      </a:lnTo>
                      <a:lnTo>
                        <a:pt x="82" y="301"/>
                      </a:lnTo>
                      <a:lnTo>
                        <a:pt x="88" y="297"/>
                      </a:lnTo>
                      <a:lnTo>
                        <a:pt x="92" y="293"/>
                      </a:lnTo>
                      <a:lnTo>
                        <a:pt x="100" y="289"/>
                      </a:lnTo>
                      <a:lnTo>
                        <a:pt x="109" y="284"/>
                      </a:lnTo>
                      <a:lnTo>
                        <a:pt x="117" y="280"/>
                      </a:lnTo>
                      <a:lnTo>
                        <a:pt x="124" y="280"/>
                      </a:lnTo>
                      <a:lnTo>
                        <a:pt x="126" y="274"/>
                      </a:lnTo>
                      <a:lnTo>
                        <a:pt x="123" y="268"/>
                      </a:lnTo>
                      <a:lnTo>
                        <a:pt x="128" y="264"/>
                      </a:lnTo>
                      <a:lnTo>
                        <a:pt x="134" y="264"/>
                      </a:lnTo>
                      <a:lnTo>
                        <a:pt x="144" y="261"/>
                      </a:lnTo>
                      <a:lnTo>
                        <a:pt x="147" y="257"/>
                      </a:lnTo>
                      <a:lnTo>
                        <a:pt x="149" y="251"/>
                      </a:lnTo>
                      <a:lnTo>
                        <a:pt x="153" y="253"/>
                      </a:lnTo>
                      <a:lnTo>
                        <a:pt x="161" y="255"/>
                      </a:lnTo>
                      <a:lnTo>
                        <a:pt x="167" y="255"/>
                      </a:lnTo>
                      <a:lnTo>
                        <a:pt x="167" y="247"/>
                      </a:lnTo>
                      <a:lnTo>
                        <a:pt x="167" y="238"/>
                      </a:lnTo>
                      <a:lnTo>
                        <a:pt x="167" y="230"/>
                      </a:lnTo>
                      <a:lnTo>
                        <a:pt x="169" y="222"/>
                      </a:lnTo>
                      <a:lnTo>
                        <a:pt x="172" y="220"/>
                      </a:lnTo>
                      <a:lnTo>
                        <a:pt x="178" y="220"/>
                      </a:lnTo>
                      <a:lnTo>
                        <a:pt x="182" y="220"/>
                      </a:lnTo>
                      <a:lnTo>
                        <a:pt x="186" y="216"/>
                      </a:lnTo>
                      <a:lnTo>
                        <a:pt x="194" y="214"/>
                      </a:lnTo>
                      <a:lnTo>
                        <a:pt x="194" y="209"/>
                      </a:lnTo>
                      <a:lnTo>
                        <a:pt x="194" y="207"/>
                      </a:lnTo>
                      <a:lnTo>
                        <a:pt x="197" y="201"/>
                      </a:lnTo>
                      <a:lnTo>
                        <a:pt x="199" y="199"/>
                      </a:lnTo>
                      <a:lnTo>
                        <a:pt x="201" y="199"/>
                      </a:lnTo>
                      <a:lnTo>
                        <a:pt x="207" y="193"/>
                      </a:lnTo>
                      <a:lnTo>
                        <a:pt x="213" y="193"/>
                      </a:lnTo>
                      <a:lnTo>
                        <a:pt x="218" y="190"/>
                      </a:lnTo>
                      <a:lnTo>
                        <a:pt x="222" y="186"/>
                      </a:lnTo>
                      <a:lnTo>
                        <a:pt x="228" y="180"/>
                      </a:lnTo>
                      <a:lnTo>
                        <a:pt x="230" y="172"/>
                      </a:lnTo>
                      <a:lnTo>
                        <a:pt x="232" y="170"/>
                      </a:lnTo>
                      <a:lnTo>
                        <a:pt x="232" y="165"/>
                      </a:lnTo>
                      <a:lnTo>
                        <a:pt x="232" y="161"/>
                      </a:lnTo>
                      <a:lnTo>
                        <a:pt x="232" y="155"/>
                      </a:lnTo>
                      <a:lnTo>
                        <a:pt x="230" y="124"/>
                      </a:lnTo>
                      <a:lnTo>
                        <a:pt x="230" y="115"/>
                      </a:lnTo>
                      <a:lnTo>
                        <a:pt x="228" y="109"/>
                      </a:lnTo>
                      <a:lnTo>
                        <a:pt x="226" y="103"/>
                      </a:lnTo>
                      <a:lnTo>
                        <a:pt x="224" y="101"/>
                      </a:lnTo>
                      <a:lnTo>
                        <a:pt x="222" y="99"/>
                      </a:lnTo>
                      <a:lnTo>
                        <a:pt x="218" y="99"/>
                      </a:lnTo>
                      <a:lnTo>
                        <a:pt x="215" y="96"/>
                      </a:lnTo>
                      <a:lnTo>
                        <a:pt x="213" y="94"/>
                      </a:lnTo>
                      <a:lnTo>
                        <a:pt x="209" y="88"/>
                      </a:lnTo>
                      <a:lnTo>
                        <a:pt x="207" y="84"/>
                      </a:lnTo>
                      <a:lnTo>
                        <a:pt x="203" y="80"/>
                      </a:lnTo>
                      <a:lnTo>
                        <a:pt x="201" y="78"/>
                      </a:lnTo>
                      <a:lnTo>
                        <a:pt x="199" y="74"/>
                      </a:lnTo>
                      <a:lnTo>
                        <a:pt x="197" y="71"/>
                      </a:lnTo>
                      <a:lnTo>
                        <a:pt x="194" y="71"/>
                      </a:lnTo>
                      <a:lnTo>
                        <a:pt x="192" y="74"/>
                      </a:lnTo>
                      <a:lnTo>
                        <a:pt x="192" y="74"/>
                      </a:lnTo>
                      <a:lnTo>
                        <a:pt x="188" y="74"/>
                      </a:lnTo>
                      <a:lnTo>
                        <a:pt x="184" y="67"/>
                      </a:lnTo>
                      <a:lnTo>
                        <a:pt x="184" y="63"/>
                      </a:lnTo>
                      <a:lnTo>
                        <a:pt x="186" y="59"/>
                      </a:lnTo>
                      <a:lnTo>
                        <a:pt x="186" y="57"/>
                      </a:lnTo>
                      <a:lnTo>
                        <a:pt x="184" y="53"/>
                      </a:lnTo>
                      <a:lnTo>
                        <a:pt x="182" y="49"/>
                      </a:lnTo>
                      <a:lnTo>
                        <a:pt x="180" y="48"/>
                      </a:lnTo>
                      <a:lnTo>
                        <a:pt x="178" y="42"/>
                      </a:lnTo>
                      <a:lnTo>
                        <a:pt x="178" y="36"/>
                      </a:lnTo>
                      <a:lnTo>
                        <a:pt x="176" y="34"/>
                      </a:lnTo>
                      <a:lnTo>
                        <a:pt x="176" y="30"/>
                      </a:lnTo>
                      <a:lnTo>
                        <a:pt x="176" y="26"/>
                      </a:lnTo>
                      <a:lnTo>
                        <a:pt x="174" y="24"/>
                      </a:lnTo>
                      <a:lnTo>
                        <a:pt x="172" y="23"/>
                      </a:lnTo>
                      <a:lnTo>
                        <a:pt x="172" y="21"/>
                      </a:lnTo>
                      <a:lnTo>
                        <a:pt x="174" y="21"/>
                      </a:lnTo>
                      <a:lnTo>
                        <a:pt x="176" y="19"/>
                      </a:lnTo>
                      <a:lnTo>
                        <a:pt x="176" y="19"/>
                      </a:lnTo>
                      <a:lnTo>
                        <a:pt x="176" y="17"/>
                      </a:lnTo>
                      <a:lnTo>
                        <a:pt x="178" y="11"/>
                      </a:lnTo>
                      <a:lnTo>
                        <a:pt x="182" y="5"/>
                      </a:lnTo>
                      <a:lnTo>
                        <a:pt x="182" y="1"/>
                      </a:lnTo>
                      <a:lnTo>
                        <a:pt x="178" y="0"/>
                      </a:lnTo>
                      <a:lnTo>
                        <a:pt x="174" y="0"/>
                      </a:lnTo>
                      <a:lnTo>
                        <a:pt x="169" y="0"/>
                      </a:lnTo>
                      <a:lnTo>
                        <a:pt x="163" y="0"/>
                      </a:lnTo>
                      <a:lnTo>
                        <a:pt x="161" y="1"/>
                      </a:lnTo>
                      <a:lnTo>
                        <a:pt x="161" y="9"/>
                      </a:lnTo>
                      <a:lnTo>
                        <a:pt x="157" y="13"/>
                      </a:lnTo>
                      <a:lnTo>
                        <a:pt x="153" y="24"/>
                      </a:lnTo>
                      <a:lnTo>
                        <a:pt x="146" y="28"/>
                      </a:lnTo>
                      <a:lnTo>
                        <a:pt x="142" y="32"/>
                      </a:lnTo>
                      <a:lnTo>
                        <a:pt x="138" y="34"/>
                      </a:lnTo>
                      <a:lnTo>
                        <a:pt x="128" y="36"/>
                      </a:lnTo>
                      <a:lnTo>
                        <a:pt x="126" y="36"/>
                      </a:lnTo>
                      <a:lnTo>
                        <a:pt x="119" y="38"/>
                      </a:lnTo>
                      <a:lnTo>
                        <a:pt x="113" y="38"/>
                      </a:lnTo>
                      <a:lnTo>
                        <a:pt x="107" y="38"/>
                      </a:lnTo>
                      <a:lnTo>
                        <a:pt x="103" y="40"/>
                      </a:lnTo>
                      <a:lnTo>
                        <a:pt x="98" y="44"/>
                      </a:lnTo>
                      <a:lnTo>
                        <a:pt x="94" y="46"/>
                      </a:lnTo>
                      <a:lnTo>
                        <a:pt x="90" y="46"/>
                      </a:lnTo>
                      <a:lnTo>
                        <a:pt x="90" y="48"/>
                      </a:lnTo>
                      <a:lnTo>
                        <a:pt x="92" y="51"/>
                      </a:lnTo>
                      <a:lnTo>
                        <a:pt x="92" y="55"/>
                      </a:lnTo>
                      <a:lnTo>
                        <a:pt x="86" y="57"/>
                      </a:lnTo>
                      <a:lnTo>
                        <a:pt x="80" y="59"/>
                      </a:lnTo>
                      <a:lnTo>
                        <a:pt x="75" y="63"/>
                      </a:lnTo>
                      <a:lnTo>
                        <a:pt x="67" y="65"/>
                      </a:lnTo>
                      <a:lnTo>
                        <a:pt x="65" y="61"/>
                      </a:lnTo>
                      <a:lnTo>
                        <a:pt x="67" y="57"/>
                      </a:lnTo>
                      <a:lnTo>
                        <a:pt x="67" y="53"/>
                      </a:lnTo>
                      <a:lnTo>
                        <a:pt x="67" y="51"/>
                      </a:lnTo>
                      <a:lnTo>
                        <a:pt x="61" y="51"/>
                      </a:lnTo>
                      <a:lnTo>
                        <a:pt x="55" y="51"/>
                      </a:lnTo>
                      <a:lnTo>
                        <a:pt x="52" y="49"/>
                      </a:lnTo>
                      <a:lnTo>
                        <a:pt x="50" y="48"/>
                      </a:lnTo>
                      <a:lnTo>
                        <a:pt x="44" y="53"/>
                      </a:lnTo>
                      <a:lnTo>
                        <a:pt x="38" y="59"/>
                      </a:lnTo>
                      <a:lnTo>
                        <a:pt x="42" y="61"/>
                      </a:lnTo>
                      <a:lnTo>
                        <a:pt x="48" y="63"/>
                      </a:lnTo>
                      <a:lnTo>
                        <a:pt x="48" y="67"/>
                      </a:lnTo>
                      <a:lnTo>
                        <a:pt x="52" y="72"/>
                      </a:lnTo>
                      <a:lnTo>
                        <a:pt x="52" y="80"/>
                      </a:lnTo>
                      <a:lnTo>
                        <a:pt x="50" y="86"/>
                      </a:lnTo>
                      <a:lnTo>
                        <a:pt x="50" y="92"/>
                      </a:lnTo>
                      <a:lnTo>
                        <a:pt x="48" y="97"/>
                      </a:lnTo>
                      <a:lnTo>
                        <a:pt x="48" y="101"/>
                      </a:lnTo>
                      <a:lnTo>
                        <a:pt x="46" y="105"/>
                      </a:lnTo>
                      <a:lnTo>
                        <a:pt x="42" y="111"/>
                      </a:lnTo>
                      <a:lnTo>
                        <a:pt x="40" y="115"/>
                      </a:lnTo>
                      <a:close/>
                    </a:path>
                  </a:pathLst>
                </a:custGeom>
                <a:solidFill>
                  <a:srgbClr val="ff66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932" name=""/>
                <p:cNvSpPr/>
                <p:nvPr/>
              </p:nvSpPr>
              <p:spPr>
                <a:xfrm>
                  <a:off x="6804720" y="3830400"/>
                  <a:ext cx="57960" cy="57600"/>
                </a:xfrm>
                <a:custGeom>
                  <a:avLst/>
                  <a:gdLst/>
                  <a:ahLst/>
                  <a:rect l="l" t="t" r="r" b="b"/>
                  <a:pathLst>
                    <a:path w="246" h="213">
                      <a:moveTo>
                        <a:pt x="67" y="140"/>
                      </a:moveTo>
                      <a:lnTo>
                        <a:pt x="75" y="134"/>
                      </a:lnTo>
                      <a:lnTo>
                        <a:pt x="81" y="129"/>
                      </a:lnTo>
                      <a:lnTo>
                        <a:pt x="88" y="121"/>
                      </a:lnTo>
                      <a:lnTo>
                        <a:pt x="96" y="113"/>
                      </a:lnTo>
                      <a:lnTo>
                        <a:pt x="106" y="104"/>
                      </a:lnTo>
                      <a:lnTo>
                        <a:pt x="119" y="92"/>
                      </a:lnTo>
                      <a:lnTo>
                        <a:pt x="130" y="85"/>
                      </a:lnTo>
                      <a:lnTo>
                        <a:pt x="136" y="81"/>
                      </a:lnTo>
                      <a:lnTo>
                        <a:pt x="144" y="73"/>
                      </a:lnTo>
                      <a:lnTo>
                        <a:pt x="157" y="63"/>
                      </a:lnTo>
                      <a:lnTo>
                        <a:pt x="169" y="56"/>
                      </a:lnTo>
                      <a:lnTo>
                        <a:pt x="173" y="48"/>
                      </a:lnTo>
                      <a:lnTo>
                        <a:pt x="180" y="44"/>
                      </a:lnTo>
                      <a:lnTo>
                        <a:pt x="184" y="42"/>
                      </a:lnTo>
                      <a:lnTo>
                        <a:pt x="192" y="39"/>
                      </a:lnTo>
                      <a:lnTo>
                        <a:pt x="203" y="31"/>
                      </a:lnTo>
                      <a:lnTo>
                        <a:pt x="213" y="23"/>
                      </a:lnTo>
                      <a:lnTo>
                        <a:pt x="223" y="21"/>
                      </a:lnTo>
                      <a:lnTo>
                        <a:pt x="232" y="19"/>
                      </a:lnTo>
                      <a:lnTo>
                        <a:pt x="240" y="12"/>
                      </a:lnTo>
                      <a:lnTo>
                        <a:pt x="246" y="4"/>
                      </a:lnTo>
                      <a:lnTo>
                        <a:pt x="246" y="0"/>
                      </a:lnTo>
                      <a:lnTo>
                        <a:pt x="240" y="4"/>
                      </a:lnTo>
                      <a:lnTo>
                        <a:pt x="234" y="10"/>
                      </a:lnTo>
                      <a:lnTo>
                        <a:pt x="228" y="12"/>
                      </a:lnTo>
                      <a:lnTo>
                        <a:pt x="217" y="15"/>
                      </a:lnTo>
                      <a:lnTo>
                        <a:pt x="209" y="15"/>
                      </a:lnTo>
                      <a:lnTo>
                        <a:pt x="205" y="15"/>
                      </a:lnTo>
                      <a:lnTo>
                        <a:pt x="201" y="15"/>
                      </a:lnTo>
                      <a:lnTo>
                        <a:pt x="196" y="19"/>
                      </a:lnTo>
                      <a:lnTo>
                        <a:pt x="192" y="21"/>
                      </a:lnTo>
                      <a:lnTo>
                        <a:pt x="186" y="25"/>
                      </a:lnTo>
                      <a:lnTo>
                        <a:pt x="182" y="29"/>
                      </a:lnTo>
                      <a:lnTo>
                        <a:pt x="177" y="35"/>
                      </a:lnTo>
                      <a:lnTo>
                        <a:pt x="173" y="37"/>
                      </a:lnTo>
                      <a:lnTo>
                        <a:pt x="163" y="40"/>
                      </a:lnTo>
                      <a:lnTo>
                        <a:pt x="159" y="44"/>
                      </a:lnTo>
                      <a:lnTo>
                        <a:pt x="148" y="52"/>
                      </a:lnTo>
                      <a:lnTo>
                        <a:pt x="140" y="60"/>
                      </a:lnTo>
                      <a:lnTo>
                        <a:pt x="132" y="65"/>
                      </a:lnTo>
                      <a:lnTo>
                        <a:pt x="119" y="77"/>
                      </a:lnTo>
                      <a:lnTo>
                        <a:pt x="113" y="83"/>
                      </a:lnTo>
                      <a:lnTo>
                        <a:pt x="106" y="87"/>
                      </a:lnTo>
                      <a:lnTo>
                        <a:pt x="96" y="94"/>
                      </a:lnTo>
                      <a:lnTo>
                        <a:pt x="88" y="100"/>
                      </a:lnTo>
                      <a:lnTo>
                        <a:pt x="82" y="104"/>
                      </a:lnTo>
                      <a:lnTo>
                        <a:pt x="77" y="110"/>
                      </a:lnTo>
                      <a:lnTo>
                        <a:pt x="71" y="113"/>
                      </a:lnTo>
                      <a:lnTo>
                        <a:pt x="67" y="115"/>
                      </a:lnTo>
                      <a:lnTo>
                        <a:pt x="61" y="121"/>
                      </a:lnTo>
                      <a:lnTo>
                        <a:pt x="58" y="123"/>
                      </a:lnTo>
                      <a:lnTo>
                        <a:pt x="58" y="127"/>
                      </a:lnTo>
                      <a:lnTo>
                        <a:pt x="58" y="129"/>
                      </a:lnTo>
                      <a:lnTo>
                        <a:pt x="54" y="131"/>
                      </a:lnTo>
                      <a:lnTo>
                        <a:pt x="50" y="133"/>
                      </a:lnTo>
                      <a:lnTo>
                        <a:pt x="46" y="134"/>
                      </a:lnTo>
                      <a:lnTo>
                        <a:pt x="46" y="138"/>
                      </a:lnTo>
                      <a:lnTo>
                        <a:pt x="42" y="140"/>
                      </a:lnTo>
                      <a:lnTo>
                        <a:pt x="36" y="148"/>
                      </a:lnTo>
                      <a:lnTo>
                        <a:pt x="31" y="158"/>
                      </a:lnTo>
                      <a:lnTo>
                        <a:pt x="31" y="161"/>
                      </a:lnTo>
                      <a:lnTo>
                        <a:pt x="27" y="163"/>
                      </a:lnTo>
                      <a:lnTo>
                        <a:pt x="21" y="165"/>
                      </a:lnTo>
                      <a:lnTo>
                        <a:pt x="15" y="167"/>
                      </a:lnTo>
                      <a:lnTo>
                        <a:pt x="11" y="169"/>
                      </a:lnTo>
                      <a:lnTo>
                        <a:pt x="15" y="171"/>
                      </a:lnTo>
                      <a:lnTo>
                        <a:pt x="15" y="175"/>
                      </a:lnTo>
                      <a:lnTo>
                        <a:pt x="19" y="175"/>
                      </a:lnTo>
                      <a:lnTo>
                        <a:pt x="19" y="175"/>
                      </a:lnTo>
                      <a:lnTo>
                        <a:pt x="15" y="181"/>
                      </a:lnTo>
                      <a:lnTo>
                        <a:pt x="10" y="184"/>
                      </a:lnTo>
                      <a:lnTo>
                        <a:pt x="4" y="188"/>
                      </a:lnTo>
                      <a:lnTo>
                        <a:pt x="0" y="194"/>
                      </a:lnTo>
                      <a:lnTo>
                        <a:pt x="0" y="196"/>
                      </a:lnTo>
                      <a:lnTo>
                        <a:pt x="2" y="202"/>
                      </a:lnTo>
                      <a:lnTo>
                        <a:pt x="2" y="207"/>
                      </a:lnTo>
                      <a:lnTo>
                        <a:pt x="2" y="213"/>
                      </a:lnTo>
                      <a:lnTo>
                        <a:pt x="10" y="211"/>
                      </a:lnTo>
                      <a:lnTo>
                        <a:pt x="17" y="211"/>
                      </a:lnTo>
                      <a:lnTo>
                        <a:pt x="17" y="204"/>
                      </a:lnTo>
                      <a:lnTo>
                        <a:pt x="19" y="200"/>
                      </a:lnTo>
                      <a:lnTo>
                        <a:pt x="21" y="194"/>
                      </a:lnTo>
                      <a:lnTo>
                        <a:pt x="23" y="184"/>
                      </a:lnTo>
                      <a:lnTo>
                        <a:pt x="27" y="179"/>
                      </a:lnTo>
                      <a:lnTo>
                        <a:pt x="29" y="175"/>
                      </a:lnTo>
                      <a:lnTo>
                        <a:pt x="33" y="171"/>
                      </a:lnTo>
                      <a:lnTo>
                        <a:pt x="36" y="167"/>
                      </a:lnTo>
                      <a:lnTo>
                        <a:pt x="44" y="161"/>
                      </a:lnTo>
                      <a:lnTo>
                        <a:pt x="50" y="154"/>
                      </a:lnTo>
                      <a:lnTo>
                        <a:pt x="58" y="146"/>
                      </a:lnTo>
                      <a:lnTo>
                        <a:pt x="65" y="142"/>
                      </a:lnTo>
                      <a:lnTo>
                        <a:pt x="67" y="140"/>
                      </a:lnTo>
                      <a:close/>
                    </a:path>
                  </a:pathLst>
                </a:custGeom>
                <a:solidFill>
                  <a:srgbClr val="ff6600"/>
                </a:solidFill>
                <a:ln w="0">
                  <a:noFill/>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1933" name=""/>
                <p:cNvSpPr/>
                <p:nvPr/>
              </p:nvSpPr>
              <p:spPr>
                <a:xfrm>
                  <a:off x="6765840" y="3844440"/>
                  <a:ext cx="60480" cy="75600"/>
                </a:xfrm>
                <a:custGeom>
                  <a:avLst/>
                  <a:gdLst/>
                  <a:ahLst/>
                  <a:rect l="l" t="t" r="r" b="b"/>
                  <a:pathLst>
                    <a:path w="263" h="278">
                      <a:moveTo>
                        <a:pt x="171" y="169"/>
                      </a:moveTo>
                      <a:lnTo>
                        <a:pt x="171" y="167"/>
                      </a:lnTo>
                      <a:lnTo>
                        <a:pt x="169" y="167"/>
                      </a:lnTo>
                      <a:lnTo>
                        <a:pt x="167" y="167"/>
                      </a:lnTo>
                      <a:lnTo>
                        <a:pt x="161" y="165"/>
                      </a:lnTo>
                      <a:lnTo>
                        <a:pt x="156" y="165"/>
                      </a:lnTo>
                      <a:lnTo>
                        <a:pt x="152" y="169"/>
                      </a:lnTo>
                      <a:lnTo>
                        <a:pt x="146" y="173"/>
                      </a:lnTo>
                      <a:lnTo>
                        <a:pt x="142" y="173"/>
                      </a:lnTo>
                      <a:lnTo>
                        <a:pt x="133" y="177"/>
                      </a:lnTo>
                      <a:lnTo>
                        <a:pt x="127" y="171"/>
                      </a:lnTo>
                      <a:lnTo>
                        <a:pt x="119" y="165"/>
                      </a:lnTo>
                      <a:lnTo>
                        <a:pt x="113" y="159"/>
                      </a:lnTo>
                      <a:lnTo>
                        <a:pt x="117" y="156"/>
                      </a:lnTo>
                      <a:lnTo>
                        <a:pt x="123" y="152"/>
                      </a:lnTo>
                      <a:lnTo>
                        <a:pt x="125" y="148"/>
                      </a:lnTo>
                      <a:lnTo>
                        <a:pt x="138" y="146"/>
                      </a:lnTo>
                      <a:lnTo>
                        <a:pt x="140" y="142"/>
                      </a:lnTo>
                      <a:lnTo>
                        <a:pt x="148" y="133"/>
                      </a:lnTo>
                      <a:lnTo>
                        <a:pt x="152" y="129"/>
                      </a:lnTo>
                      <a:lnTo>
                        <a:pt x="156" y="123"/>
                      </a:lnTo>
                      <a:lnTo>
                        <a:pt x="157" y="117"/>
                      </a:lnTo>
                      <a:lnTo>
                        <a:pt x="161" y="115"/>
                      </a:lnTo>
                      <a:lnTo>
                        <a:pt x="167" y="111"/>
                      </a:lnTo>
                      <a:lnTo>
                        <a:pt x="171" y="108"/>
                      </a:lnTo>
                      <a:lnTo>
                        <a:pt x="175" y="104"/>
                      </a:lnTo>
                      <a:lnTo>
                        <a:pt x="177" y="96"/>
                      </a:lnTo>
                      <a:lnTo>
                        <a:pt x="180" y="92"/>
                      </a:lnTo>
                      <a:lnTo>
                        <a:pt x="182" y="88"/>
                      </a:lnTo>
                      <a:lnTo>
                        <a:pt x="182" y="88"/>
                      </a:lnTo>
                      <a:lnTo>
                        <a:pt x="180" y="86"/>
                      </a:lnTo>
                      <a:lnTo>
                        <a:pt x="180" y="85"/>
                      </a:lnTo>
                      <a:lnTo>
                        <a:pt x="180" y="86"/>
                      </a:lnTo>
                      <a:lnTo>
                        <a:pt x="182" y="86"/>
                      </a:lnTo>
                      <a:lnTo>
                        <a:pt x="184" y="86"/>
                      </a:lnTo>
                      <a:lnTo>
                        <a:pt x="184" y="85"/>
                      </a:lnTo>
                      <a:lnTo>
                        <a:pt x="186" y="85"/>
                      </a:lnTo>
                      <a:lnTo>
                        <a:pt x="190" y="85"/>
                      </a:lnTo>
                      <a:lnTo>
                        <a:pt x="192" y="85"/>
                      </a:lnTo>
                      <a:lnTo>
                        <a:pt x="196" y="83"/>
                      </a:lnTo>
                      <a:lnTo>
                        <a:pt x="200" y="81"/>
                      </a:lnTo>
                      <a:lnTo>
                        <a:pt x="202" y="77"/>
                      </a:lnTo>
                      <a:lnTo>
                        <a:pt x="200" y="75"/>
                      </a:lnTo>
                      <a:lnTo>
                        <a:pt x="196" y="75"/>
                      </a:lnTo>
                      <a:lnTo>
                        <a:pt x="196" y="73"/>
                      </a:lnTo>
                      <a:lnTo>
                        <a:pt x="196" y="73"/>
                      </a:lnTo>
                      <a:lnTo>
                        <a:pt x="200" y="73"/>
                      </a:lnTo>
                      <a:lnTo>
                        <a:pt x="205" y="73"/>
                      </a:lnTo>
                      <a:lnTo>
                        <a:pt x="211" y="73"/>
                      </a:lnTo>
                      <a:lnTo>
                        <a:pt x="219" y="73"/>
                      </a:lnTo>
                      <a:lnTo>
                        <a:pt x="225" y="73"/>
                      </a:lnTo>
                      <a:lnTo>
                        <a:pt x="227" y="71"/>
                      </a:lnTo>
                      <a:lnTo>
                        <a:pt x="230" y="67"/>
                      </a:lnTo>
                      <a:lnTo>
                        <a:pt x="234" y="65"/>
                      </a:lnTo>
                      <a:lnTo>
                        <a:pt x="238" y="63"/>
                      </a:lnTo>
                      <a:lnTo>
                        <a:pt x="242" y="60"/>
                      </a:lnTo>
                      <a:lnTo>
                        <a:pt x="248" y="56"/>
                      </a:lnTo>
                      <a:lnTo>
                        <a:pt x="253" y="50"/>
                      </a:lnTo>
                      <a:lnTo>
                        <a:pt x="263" y="42"/>
                      </a:lnTo>
                      <a:lnTo>
                        <a:pt x="261" y="37"/>
                      </a:lnTo>
                      <a:lnTo>
                        <a:pt x="257" y="39"/>
                      </a:lnTo>
                      <a:lnTo>
                        <a:pt x="248" y="40"/>
                      </a:lnTo>
                      <a:lnTo>
                        <a:pt x="242" y="42"/>
                      </a:lnTo>
                      <a:lnTo>
                        <a:pt x="240" y="39"/>
                      </a:lnTo>
                      <a:lnTo>
                        <a:pt x="240" y="27"/>
                      </a:lnTo>
                      <a:lnTo>
                        <a:pt x="232" y="21"/>
                      </a:lnTo>
                      <a:lnTo>
                        <a:pt x="225" y="15"/>
                      </a:lnTo>
                      <a:lnTo>
                        <a:pt x="217" y="12"/>
                      </a:lnTo>
                      <a:lnTo>
                        <a:pt x="213" y="4"/>
                      </a:lnTo>
                      <a:lnTo>
                        <a:pt x="209" y="2"/>
                      </a:lnTo>
                      <a:lnTo>
                        <a:pt x="202" y="0"/>
                      </a:lnTo>
                      <a:lnTo>
                        <a:pt x="200" y="0"/>
                      </a:lnTo>
                      <a:lnTo>
                        <a:pt x="200" y="4"/>
                      </a:lnTo>
                      <a:lnTo>
                        <a:pt x="200" y="8"/>
                      </a:lnTo>
                      <a:lnTo>
                        <a:pt x="200" y="14"/>
                      </a:lnTo>
                      <a:lnTo>
                        <a:pt x="198" y="15"/>
                      </a:lnTo>
                      <a:lnTo>
                        <a:pt x="196" y="17"/>
                      </a:lnTo>
                      <a:lnTo>
                        <a:pt x="192" y="17"/>
                      </a:lnTo>
                      <a:lnTo>
                        <a:pt x="190" y="15"/>
                      </a:lnTo>
                      <a:lnTo>
                        <a:pt x="184" y="12"/>
                      </a:lnTo>
                      <a:lnTo>
                        <a:pt x="180" y="8"/>
                      </a:lnTo>
                      <a:lnTo>
                        <a:pt x="173" y="10"/>
                      </a:lnTo>
                      <a:lnTo>
                        <a:pt x="167" y="8"/>
                      </a:lnTo>
                      <a:lnTo>
                        <a:pt x="159" y="4"/>
                      </a:lnTo>
                      <a:lnTo>
                        <a:pt x="156" y="2"/>
                      </a:lnTo>
                      <a:lnTo>
                        <a:pt x="154" y="2"/>
                      </a:lnTo>
                      <a:lnTo>
                        <a:pt x="152" y="4"/>
                      </a:lnTo>
                      <a:lnTo>
                        <a:pt x="154" y="10"/>
                      </a:lnTo>
                      <a:lnTo>
                        <a:pt x="157" y="12"/>
                      </a:lnTo>
                      <a:lnTo>
                        <a:pt x="161" y="15"/>
                      </a:lnTo>
                      <a:lnTo>
                        <a:pt x="161" y="21"/>
                      </a:lnTo>
                      <a:lnTo>
                        <a:pt x="159" y="23"/>
                      </a:lnTo>
                      <a:lnTo>
                        <a:pt x="161" y="35"/>
                      </a:lnTo>
                      <a:lnTo>
                        <a:pt x="165" y="40"/>
                      </a:lnTo>
                      <a:lnTo>
                        <a:pt x="167" y="46"/>
                      </a:lnTo>
                      <a:lnTo>
                        <a:pt x="167" y="54"/>
                      </a:lnTo>
                      <a:lnTo>
                        <a:pt x="163" y="52"/>
                      </a:lnTo>
                      <a:lnTo>
                        <a:pt x="154" y="46"/>
                      </a:lnTo>
                      <a:lnTo>
                        <a:pt x="150" y="44"/>
                      </a:lnTo>
                      <a:lnTo>
                        <a:pt x="150" y="44"/>
                      </a:lnTo>
                      <a:lnTo>
                        <a:pt x="148" y="48"/>
                      </a:lnTo>
                      <a:lnTo>
                        <a:pt x="146" y="56"/>
                      </a:lnTo>
                      <a:lnTo>
                        <a:pt x="146" y="60"/>
                      </a:lnTo>
                      <a:lnTo>
                        <a:pt x="146" y="65"/>
                      </a:lnTo>
                      <a:lnTo>
                        <a:pt x="144" y="65"/>
                      </a:lnTo>
                      <a:lnTo>
                        <a:pt x="140" y="63"/>
                      </a:lnTo>
                      <a:lnTo>
                        <a:pt x="136" y="58"/>
                      </a:lnTo>
                      <a:lnTo>
                        <a:pt x="131" y="56"/>
                      </a:lnTo>
                      <a:lnTo>
                        <a:pt x="129" y="52"/>
                      </a:lnTo>
                      <a:lnTo>
                        <a:pt x="129" y="48"/>
                      </a:lnTo>
                      <a:lnTo>
                        <a:pt x="127" y="46"/>
                      </a:lnTo>
                      <a:lnTo>
                        <a:pt x="123" y="46"/>
                      </a:lnTo>
                      <a:lnTo>
                        <a:pt x="119" y="46"/>
                      </a:lnTo>
                      <a:lnTo>
                        <a:pt x="115" y="44"/>
                      </a:lnTo>
                      <a:lnTo>
                        <a:pt x="111" y="40"/>
                      </a:lnTo>
                      <a:lnTo>
                        <a:pt x="106" y="42"/>
                      </a:lnTo>
                      <a:lnTo>
                        <a:pt x="100" y="42"/>
                      </a:lnTo>
                      <a:lnTo>
                        <a:pt x="96" y="46"/>
                      </a:lnTo>
                      <a:lnTo>
                        <a:pt x="94" y="52"/>
                      </a:lnTo>
                      <a:lnTo>
                        <a:pt x="98" y="56"/>
                      </a:lnTo>
                      <a:lnTo>
                        <a:pt x="102" y="62"/>
                      </a:lnTo>
                      <a:lnTo>
                        <a:pt x="102" y="71"/>
                      </a:lnTo>
                      <a:lnTo>
                        <a:pt x="104" y="79"/>
                      </a:lnTo>
                      <a:lnTo>
                        <a:pt x="106" y="86"/>
                      </a:lnTo>
                      <a:lnTo>
                        <a:pt x="102" y="92"/>
                      </a:lnTo>
                      <a:lnTo>
                        <a:pt x="100" y="94"/>
                      </a:lnTo>
                      <a:lnTo>
                        <a:pt x="100" y="96"/>
                      </a:lnTo>
                      <a:lnTo>
                        <a:pt x="104" y="100"/>
                      </a:lnTo>
                      <a:lnTo>
                        <a:pt x="108" y="102"/>
                      </a:lnTo>
                      <a:lnTo>
                        <a:pt x="104" y="106"/>
                      </a:lnTo>
                      <a:lnTo>
                        <a:pt x="98" y="110"/>
                      </a:lnTo>
                      <a:lnTo>
                        <a:pt x="94" y="110"/>
                      </a:lnTo>
                      <a:lnTo>
                        <a:pt x="90" y="110"/>
                      </a:lnTo>
                      <a:lnTo>
                        <a:pt x="83" y="111"/>
                      </a:lnTo>
                      <a:lnTo>
                        <a:pt x="77" y="113"/>
                      </a:lnTo>
                      <a:lnTo>
                        <a:pt x="77" y="115"/>
                      </a:lnTo>
                      <a:lnTo>
                        <a:pt x="75" y="119"/>
                      </a:lnTo>
                      <a:lnTo>
                        <a:pt x="75" y="121"/>
                      </a:lnTo>
                      <a:lnTo>
                        <a:pt x="69" y="123"/>
                      </a:lnTo>
                      <a:lnTo>
                        <a:pt x="63" y="123"/>
                      </a:lnTo>
                      <a:lnTo>
                        <a:pt x="56" y="123"/>
                      </a:lnTo>
                      <a:lnTo>
                        <a:pt x="48" y="121"/>
                      </a:lnTo>
                      <a:lnTo>
                        <a:pt x="38" y="117"/>
                      </a:lnTo>
                      <a:lnTo>
                        <a:pt x="31" y="117"/>
                      </a:lnTo>
                      <a:lnTo>
                        <a:pt x="27" y="113"/>
                      </a:lnTo>
                      <a:lnTo>
                        <a:pt x="21" y="111"/>
                      </a:lnTo>
                      <a:lnTo>
                        <a:pt x="14" y="111"/>
                      </a:lnTo>
                      <a:lnTo>
                        <a:pt x="12" y="115"/>
                      </a:lnTo>
                      <a:lnTo>
                        <a:pt x="8" y="119"/>
                      </a:lnTo>
                      <a:lnTo>
                        <a:pt x="6" y="125"/>
                      </a:lnTo>
                      <a:lnTo>
                        <a:pt x="2" y="129"/>
                      </a:lnTo>
                      <a:lnTo>
                        <a:pt x="0" y="133"/>
                      </a:lnTo>
                      <a:lnTo>
                        <a:pt x="2" y="142"/>
                      </a:lnTo>
                      <a:lnTo>
                        <a:pt x="6" y="148"/>
                      </a:lnTo>
                      <a:lnTo>
                        <a:pt x="12" y="152"/>
                      </a:lnTo>
                      <a:lnTo>
                        <a:pt x="14" y="163"/>
                      </a:lnTo>
                      <a:lnTo>
                        <a:pt x="17" y="179"/>
                      </a:lnTo>
                      <a:lnTo>
                        <a:pt x="21" y="190"/>
                      </a:lnTo>
                      <a:lnTo>
                        <a:pt x="31" y="204"/>
                      </a:lnTo>
                      <a:lnTo>
                        <a:pt x="27" y="202"/>
                      </a:lnTo>
                      <a:lnTo>
                        <a:pt x="33" y="205"/>
                      </a:lnTo>
                      <a:lnTo>
                        <a:pt x="33" y="209"/>
                      </a:lnTo>
                      <a:lnTo>
                        <a:pt x="29" y="213"/>
                      </a:lnTo>
                      <a:lnTo>
                        <a:pt x="27" y="217"/>
                      </a:lnTo>
                      <a:lnTo>
                        <a:pt x="37" y="232"/>
                      </a:lnTo>
                      <a:lnTo>
                        <a:pt x="27" y="215"/>
                      </a:lnTo>
                      <a:lnTo>
                        <a:pt x="23" y="219"/>
                      </a:lnTo>
                      <a:lnTo>
                        <a:pt x="21" y="223"/>
                      </a:lnTo>
                      <a:lnTo>
                        <a:pt x="21" y="229"/>
                      </a:lnTo>
                      <a:lnTo>
                        <a:pt x="29" y="230"/>
                      </a:lnTo>
                      <a:lnTo>
                        <a:pt x="37" y="236"/>
                      </a:lnTo>
                      <a:lnTo>
                        <a:pt x="42" y="242"/>
                      </a:lnTo>
                      <a:lnTo>
                        <a:pt x="54" y="246"/>
                      </a:lnTo>
                      <a:lnTo>
                        <a:pt x="63" y="246"/>
                      </a:lnTo>
                      <a:lnTo>
                        <a:pt x="71" y="246"/>
                      </a:lnTo>
                      <a:lnTo>
                        <a:pt x="77" y="248"/>
                      </a:lnTo>
                      <a:lnTo>
                        <a:pt x="79" y="246"/>
                      </a:lnTo>
                      <a:lnTo>
                        <a:pt x="85" y="246"/>
                      </a:lnTo>
                      <a:lnTo>
                        <a:pt x="86" y="242"/>
                      </a:lnTo>
                      <a:lnTo>
                        <a:pt x="90" y="238"/>
                      </a:lnTo>
                      <a:lnTo>
                        <a:pt x="94" y="238"/>
                      </a:lnTo>
                      <a:lnTo>
                        <a:pt x="108" y="261"/>
                      </a:lnTo>
                      <a:lnTo>
                        <a:pt x="109" y="261"/>
                      </a:lnTo>
                      <a:lnTo>
                        <a:pt x="115" y="236"/>
                      </a:lnTo>
                      <a:lnTo>
                        <a:pt x="98" y="244"/>
                      </a:lnTo>
                      <a:lnTo>
                        <a:pt x="92" y="252"/>
                      </a:lnTo>
                      <a:lnTo>
                        <a:pt x="100" y="253"/>
                      </a:lnTo>
                      <a:lnTo>
                        <a:pt x="94" y="261"/>
                      </a:lnTo>
                      <a:lnTo>
                        <a:pt x="86" y="267"/>
                      </a:lnTo>
                      <a:lnTo>
                        <a:pt x="83" y="275"/>
                      </a:lnTo>
                      <a:lnTo>
                        <a:pt x="83" y="278"/>
                      </a:lnTo>
                      <a:lnTo>
                        <a:pt x="94" y="271"/>
                      </a:lnTo>
                      <a:lnTo>
                        <a:pt x="106" y="257"/>
                      </a:lnTo>
                      <a:lnTo>
                        <a:pt x="113" y="248"/>
                      </a:lnTo>
                      <a:lnTo>
                        <a:pt x="123" y="240"/>
                      </a:lnTo>
                      <a:lnTo>
                        <a:pt x="131" y="230"/>
                      </a:lnTo>
                      <a:lnTo>
                        <a:pt x="142" y="221"/>
                      </a:lnTo>
                      <a:lnTo>
                        <a:pt x="148" y="215"/>
                      </a:lnTo>
                      <a:lnTo>
                        <a:pt x="157" y="209"/>
                      </a:lnTo>
                      <a:lnTo>
                        <a:pt x="165" y="202"/>
                      </a:lnTo>
                      <a:lnTo>
                        <a:pt x="171" y="198"/>
                      </a:lnTo>
                      <a:lnTo>
                        <a:pt x="177" y="196"/>
                      </a:lnTo>
                      <a:lnTo>
                        <a:pt x="171" y="190"/>
                      </a:lnTo>
                      <a:lnTo>
                        <a:pt x="173" y="184"/>
                      </a:lnTo>
                      <a:lnTo>
                        <a:pt x="173" y="204"/>
                      </a:lnTo>
                      <a:lnTo>
                        <a:pt x="173" y="200"/>
                      </a:lnTo>
                      <a:lnTo>
                        <a:pt x="177" y="188"/>
                      </a:lnTo>
                      <a:lnTo>
                        <a:pt x="177" y="181"/>
                      </a:lnTo>
                      <a:lnTo>
                        <a:pt x="175" y="175"/>
                      </a:lnTo>
                      <a:lnTo>
                        <a:pt x="171" y="169"/>
                      </a:lnTo>
                      <a:close/>
                    </a:path>
                  </a:pathLst>
                </a:custGeom>
                <a:solidFill>
                  <a:srgbClr val="ff6600"/>
                </a:solidFill>
                <a:ln w="0">
                  <a:noFill/>
                </a:ln>
              </p:spPr>
              <p:style>
                <a:lnRef idx="0"/>
                <a:fillRef idx="0"/>
                <a:effectRef idx="0"/>
                <a:fontRef idx="minor"/>
              </p:style>
              <p:txBody>
                <a:bodyPr lIns="90000" rIns="90000" tIns="28800" bIns="28800" anchor="t">
                  <a:noAutofit/>
                </a:bodyPr>
                <a:p>
                  <a:endParaRPr b="0" lang="en-US" sz="2400" strike="noStrike" u="none">
                    <a:solidFill>
                      <a:srgbClr val="000000"/>
                    </a:solidFill>
                    <a:effectLst/>
                    <a:uFillTx/>
                    <a:latin typeface="Times New Roman"/>
                  </a:endParaRPr>
                </a:p>
              </p:txBody>
            </p:sp>
            <p:sp>
              <p:nvSpPr>
                <p:cNvPr id="1934" name=""/>
                <p:cNvSpPr/>
                <p:nvPr/>
              </p:nvSpPr>
              <p:spPr>
                <a:xfrm>
                  <a:off x="6793560" y="3864960"/>
                  <a:ext cx="24840" cy="24480"/>
                </a:xfrm>
                <a:custGeom>
                  <a:avLst/>
                  <a:gdLst/>
                  <a:ahLst/>
                  <a:rect l="l" t="t" r="r" b="b"/>
                  <a:pathLst>
                    <a:path w="104" h="96">
                      <a:moveTo>
                        <a:pt x="21" y="73"/>
                      </a:moveTo>
                      <a:lnTo>
                        <a:pt x="16" y="73"/>
                      </a:lnTo>
                      <a:lnTo>
                        <a:pt x="10" y="77"/>
                      </a:lnTo>
                      <a:lnTo>
                        <a:pt x="6" y="79"/>
                      </a:lnTo>
                      <a:lnTo>
                        <a:pt x="2" y="81"/>
                      </a:lnTo>
                      <a:lnTo>
                        <a:pt x="0" y="82"/>
                      </a:lnTo>
                      <a:lnTo>
                        <a:pt x="2" y="86"/>
                      </a:lnTo>
                      <a:lnTo>
                        <a:pt x="4" y="88"/>
                      </a:lnTo>
                      <a:lnTo>
                        <a:pt x="8" y="90"/>
                      </a:lnTo>
                      <a:lnTo>
                        <a:pt x="12" y="92"/>
                      </a:lnTo>
                      <a:lnTo>
                        <a:pt x="16" y="96"/>
                      </a:lnTo>
                      <a:lnTo>
                        <a:pt x="23" y="94"/>
                      </a:lnTo>
                      <a:lnTo>
                        <a:pt x="29" y="92"/>
                      </a:lnTo>
                      <a:lnTo>
                        <a:pt x="33" y="88"/>
                      </a:lnTo>
                      <a:lnTo>
                        <a:pt x="37" y="82"/>
                      </a:lnTo>
                      <a:lnTo>
                        <a:pt x="44" y="81"/>
                      </a:lnTo>
                      <a:lnTo>
                        <a:pt x="48" y="75"/>
                      </a:lnTo>
                      <a:lnTo>
                        <a:pt x="48" y="69"/>
                      </a:lnTo>
                      <a:lnTo>
                        <a:pt x="48" y="63"/>
                      </a:lnTo>
                      <a:lnTo>
                        <a:pt x="52" y="59"/>
                      </a:lnTo>
                      <a:lnTo>
                        <a:pt x="54" y="58"/>
                      </a:lnTo>
                      <a:lnTo>
                        <a:pt x="54" y="52"/>
                      </a:lnTo>
                      <a:lnTo>
                        <a:pt x="56" y="44"/>
                      </a:lnTo>
                      <a:lnTo>
                        <a:pt x="60" y="40"/>
                      </a:lnTo>
                      <a:lnTo>
                        <a:pt x="67" y="36"/>
                      </a:lnTo>
                      <a:lnTo>
                        <a:pt x="69" y="35"/>
                      </a:lnTo>
                      <a:lnTo>
                        <a:pt x="73" y="35"/>
                      </a:lnTo>
                      <a:lnTo>
                        <a:pt x="77" y="35"/>
                      </a:lnTo>
                      <a:lnTo>
                        <a:pt x="77" y="31"/>
                      </a:lnTo>
                      <a:lnTo>
                        <a:pt x="79" y="25"/>
                      </a:lnTo>
                      <a:lnTo>
                        <a:pt x="81" y="19"/>
                      </a:lnTo>
                      <a:lnTo>
                        <a:pt x="87" y="13"/>
                      </a:lnTo>
                      <a:lnTo>
                        <a:pt x="90" y="11"/>
                      </a:lnTo>
                      <a:lnTo>
                        <a:pt x="90" y="10"/>
                      </a:lnTo>
                      <a:lnTo>
                        <a:pt x="92" y="8"/>
                      </a:lnTo>
                      <a:lnTo>
                        <a:pt x="96" y="6"/>
                      </a:lnTo>
                      <a:lnTo>
                        <a:pt x="100" y="4"/>
                      </a:lnTo>
                      <a:lnTo>
                        <a:pt x="104" y="4"/>
                      </a:lnTo>
                      <a:lnTo>
                        <a:pt x="104" y="0"/>
                      </a:lnTo>
                      <a:lnTo>
                        <a:pt x="100" y="0"/>
                      </a:lnTo>
                      <a:lnTo>
                        <a:pt x="98" y="0"/>
                      </a:lnTo>
                      <a:lnTo>
                        <a:pt x="92" y="2"/>
                      </a:lnTo>
                      <a:lnTo>
                        <a:pt x="87" y="4"/>
                      </a:lnTo>
                      <a:lnTo>
                        <a:pt x="85" y="6"/>
                      </a:lnTo>
                      <a:lnTo>
                        <a:pt x="85" y="8"/>
                      </a:lnTo>
                      <a:lnTo>
                        <a:pt x="81" y="10"/>
                      </a:lnTo>
                      <a:lnTo>
                        <a:pt x="77" y="11"/>
                      </a:lnTo>
                      <a:lnTo>
                        <a:pt x="73" y="13"/>
                      </a:lnTo>
                      <a:lnTo>
                        <a:pt x="73" y="13"/>
                      </a:lnTo>
                      <a:lnTo>
                        <a:pt x="71" y="11"/>
                      </a:lnTo>
                      <a:lnTo>
                        <a:pt x="67" y="15"/>
                      </a:lnTo>
                      <a:lnTo>
                        <a:pt x="62" y="21"/>
                      </a:lnTo>
                      <a:lnTo>
                        <a:pt x="58" y="29"/>
                      </a:lnTo>
                      <a:lnTo>
                        <a:pt x="54" y="35"/>
                      </a:lnTo>
                      <a:lnTo>
                        <a:pt x="48" y="40"/>
                      </a:lnTo>
                      <a:lnTo>
                        <a:pt x="44" y="44"/>
                      </a:lnTo>
                      <a:lnTo>
                        <a:pt x="42" y="48"/>
                      </a:lnTo>
                      <a:lnTo>
                        <a:pt x="37" y="54"/>
                      </a:lnTo>
                      <a:lnTo>
                        <a:pt x="33" y="59"/>
                      </a:lnTo>
                      <a:lnTo>
                        <a:pt x="29" y="63"/>
                      </a:lnTo>
                      <a:lnTo>
                        <a:pt x="25" y="69"/>
                      </a:lnTo>
                      <a:lnTo>
                        <a:pt x="21" y="73"/>
                      </a:lnTo>
                      <a:close/>
                    </a:path>
                  </a:pathLst>
                </a:custGeom>
                <a:solidFill>
                  <a:srgbClr val="ff6600"/>
                </a:solidFill>
                <a:ln w="0">
                  <a:noFill/>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sp>
              <p:nvSpPr>
                <p:cNvPr id="1935" name=""/>
                <p:cNvSpPr/>
                <p:nvPr/>
              </p:nvSpPr>
              <p:spPr>
                <a:xfrm>
                  <a:off x="6764760" y="3601080"/>
                  <a:ext cx="11880" cy="16560"/>
                </a:xfrm>
                <a:custGeom>
                  <a:avLst/>
                  <a:gdLst/>
                  <a:ahLst/>
                  <a:rect l="l" t="t" r="r" b="b"/>
                  <a:pathLst>
                    <a:path w="50" h="61">
                      <a:moveTo>
                        <a:pt x="6" y="50"/>
                      </a:moveTo>
                      <a:lnTo>
                        <a:pt x="8" y="54"/>
                      </a:lnTo>
                      <a:lnTo>
                        <a:pt x="10" y="55"/>
                      </a:lnTo>
                      <a:lnTo>
                        <a:pt x="16" y="57"/>
                      </a:lnTo>
                      <a:lnTo>
                        <a:pt x="23" y="57"/>
                      </a:lnTo>
                      <a:lnTo>
                        <a:pt x="23" y="61"/>
                      </a:lnTo>
                      <a:lnTo>
                        <a:pt x="25" y="61"/>
                      </a:lnTo>
                      <a:lnTo>
                        <a:pt x="25" y="59"/>
                      </a:lnTo>
                      <a:lnTo>
                        <a:pt x="27" y="57"/>
                      </a:lnTo>
                      <a:lnTo>
                        <a:pt x="31" y="57"/>
                      </a:lnTo>
                      <a:lnTo>
                        <a:pt x="35" y="55"/>
                      </a:lnTo>
                      <a:lnTo>
                        <a:pt x="37" y="52"/>
                      </a:lnTo>
                      <a:lnTo>
                        <a:pt x="43" y="46"/>
                      </a:lnTo>
                      <a:lnTo>
                        <a:pt x="48" y="42"/>
                      </a:lnTo>
                      <a:lnTo>
                        <a:pt x="50" y="36"/>
                      </a:lnTo>
                      <a:lnTo>
                        <a:pt x="48" y="29"/>
                      </a:lnTo>
                      <a:lnTo>
                        <a:pt x="41" y="23"/>
                      </a:lnTo>
                      <a:lnTo>
                        <a:pt x="35" y="19"/>
                      </a:lnTo>
                      <a:lnTo>
                        <a:pt x="27" y="13"/>
                      </a:lnTo>
                      <a:lnTo>
                        <a:pt x="23" y="9"/>
                      </a:lnTo>
                      <a:lnTo>
                        <a:pt x="20" y="4"/>
                      </a:lnTo>
                      <a:lnTo>
                        <a:pt x="18" y="0"/>
                      </a:lnTo>
                      <a:lnTo>
                        <a:pt x="16" y="4"/>
                      </a:lnTo>
                      <a:lnTo>
                        <a:pt x="12" y="4"/>
                      </a:lnTo>
                      <a:lnTo>
                        <a:pt x="8" y="6"/>
                      </a:lnTo>
                      <a:lnTo>
                        <a:pt x="6" y="11"/>
                      </a:lnTo>
                      <a:lnTo>
                        <a:pt x="0" y="19"/>
                      </a:lnTo>
                      <a:lnTo>
                        <a:pt x="0" y="25"/>
                      </a:lnTo>
                      <a:lnTo>
                        <a:pt x="2" y="32"/>
                      </a:lnTo>
                      <a:lnTo>
                        <a:pt x="6" y="40"/>
                      </a:lnTo>
                      <a:lnTo>
                        <a:pt x="8" y="44"/>
                      </a:lnTo>
                      <a:lnTo>
                        <a:pt x="8" y="46"/>
                      </a:lnTo>
                      <a:lnTo>
                        <a:pt x="6" y="50"/>
                      </a:lnTo>
                      <a:close/>
                    </a:path>
                  </a:pathLst>
                </a:custGeom>
                <a:solidFill>
                  <a:srgbClr val="ff6600"/>
                </a:solidFill>
                <a:ln w="0">
                  <a:noFill/>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Times New Roman"/>
                  </a:endParaRPr>
                </a:p>
              </p:txBody>
            </p:sp>
            <p:sp>
              <p:nvSpPr>
                <p:cNvPr id="1936" name=""/>
                <p:cNvSpPr/>
                <p:nvPr/>
              </p:nvSpPr>
              <p:spPr>
                <a:xfrm>
                  <a:off x="6815520" y="3554640"/>
                  <a:ext cx="27360" cy="50760"/>
                </a:xfrm>
                <a:custGeom>
                  <a:avLst/>
                  <a:gdLst/>
                  <a:ahLst/>
                  <a:rect l="l" t="t" r="r" b="b"/>
                  <a:pathLst>
                    <a:path w="127" h="186">
                      <a:moveTo>
                        <a:pt x="12" y="140"/>
                      </a:moveTo>
                      <a:lnTo>
                        <a:pt x="16" y="142"/>
                      </a:lnTo>
                      <a:lnTo>
                        <a:pt x="21" y="146"/>
                      </a:lnTo>
                      <a:lnTo>
                        <a:pt x="27" y="144"/>
                      </a:lnTo>
                      <a:lnTo>
                        <a:pt x="33" y="140"/>
                      </a:lnTo>
                      <a:lnTo>
                        <a:pt x="41" y="136"/>
                      </a:lnTo>
                      <a:lnTo>
                        <a:pt x="43" y="132"/>
                      </a:lnTo>
                      <a:lnTo>
                        <a:pt x="46" y="140"/>
                      </a:lnTo>
                      <a:lnTo>
                        <a:pt x="52" y="144"/>
                      </a:lnTo>
                      <a:lnTo>
                        <a:pt x="58" y="150"/>
                      </a:lnTo>
                      <a:lnTo>
                        <a:pt x="69" y="155"/>
                      </a:lnTo>
                      <a:lnTo>
                        <a:pt x="77" y="159"/>
                      </a:lnTo>
                      <a:lnTo>
                        <a:pt x="81" y="161"/>
                      </a:lnTo>
                      <a:lnTo>
                        <a:pt x="81" y="167"/>
                      </a:lnTo>
                      <a:lnTo>
                        <a:pt x="77" y="171"/>
                      </a:lnTo>
                      <a:lnTo>
                        <a:pt x="71" y="175"/>
                      </a:lnTo>
                      <a:lnTo>
                        <a:pt x="69" y="177"/>
                      </a:lnTo>
                      <a:lnTo>
                        <a:pt x="66" y="186"/>
                      </a:lnTo>
                      <a:lnTo>
                        <a:pt x="75" y="184"/>
                      </a:lnTo>
                      <a:lnTo>
                        <a:pt x="83" y="180"/>
                      </a:lnTo>
                      <a:lnTo>
                        <a:pt x="91" y="175"/>
                      </a:lnTo>
                      <a:lnTo>
                        <a:pt x="96" y="171"/>
                      </a:lnTo>
                      <a:lnTo>
                        <a:pt x="104" y="169"/>
                      </a:lnTo>
                      <a:lnTo>
                        <a:pt x="104" y="169"/>
                      </a:lnTo>
                      <a:lnTo>
                        <a:pt x="106" y="165"/>
                      </a:lnTo>
                      <a:lnTo>
                        <a:pt x="110" y="161"/>
                      </a:lnTo>
                      <a:lnTo>
                        <a:pt x="112" y="155"/>
                      </a:lnTo>
                      <a:lnTo>
                        <a:pt x="114" y="150"/>
                      </a:lnTo>
                      <a:lnTo>
                        <a:pt x="117" y="148"/>
                      </a:lnTo>
                      <a:lnTo>
                        <a:pt x="123" y="148"/>
                      </a:lnTo>
                      <a:lnTo>
                        <a:pt x="125" y="146"/>
                      </a:lnTo>
                      <a:lnTo>
                        <a:pt x="125" y="142"/>
                      </a:lnTo>
                      <a:lnTo>
                        <a:pt x="123" y="140"/>
                      </a:lnTo>
                      <a:lnTo>
                        <a:pt x="121" y="138"/>
                      </a:lnTo>
                      <a:lnTo>
                        <a:pt x="115" y="138"/>
                      </a:lnTo>
                      <a:lnTo>
                        <a:pt x="112" y="140"/>
                      </a:lnTo>
                      <a:lnTo>
                        <a:pt x="106" y="136"/>
                      </a:lnTo>
                      <a:lnTo>
                        <a:pt x="106" y="129"/>
                      </a:lnTo>
                      <a:lnTo>
                        <a:pt x="108" y="125"/>
                      </a:lnTo>
                      <a:lnTo>
                        <a:pt x="114" y="125"/>
                      </a:lnTo>
                      <a:lnTo>
                        <a:pt x="119" y="117"/>
                      </a:lnTo>
                      <a:lnTo>
                        <a:pt x="117" y="113"/>
                      </a:lnTo>
                      <a:lnTo>
                        <a:pt x="123" y="107"/>
                      </a:lnTo>
                      <a:lnTo>
                        <a:pt x="127" y="102"/>
                      </a:lnTo>
                      <a:lnTo>
                        <a:pt x="127" y="98"/>
                      </a:lnTo>
                      <a:lnTo>
                        <a:pt x="125" y="96"/>
                      </a:lnTo>
                      <a:lnTo>
                        <a:pt x="119" y="100"/>
                      </a:lnTo>
                      <a:lnTo>
                        <a:pt x="110" y="104"/>
                      </a:lnTo>
                      <a:lnTo>
                        <a:pt x="104" y="102"/>
                      </a:lnTo>
                      <a:lnTo>
                        <a:pt x="98" y="98"/>
                      </a:lnTo>
                      <a:lnTo>
                        <a:pt x="94" y="94"/>
                      </a:lnTo>
                      <a:lnTo>
                        <a:pt x="94" y="90"/>
                      </a:lnTo>
                      <a:lnTo>
                        <a:pt x="89" y="88"/>
                      </a:lnTo>
                      <a:lnTo>
                        <a:pt x="85" y="84"/>
                      </a:lnTo>
                      <a:lnTo>
                        <a:pt x="81" y="83"/>
                      </a:lnTo>
                      <a:lnTo>
                        <a:pt x="83" y="79"/>
                      </a:lnTo>
                      <a:lnTo>
                        <a:pt x="89" y="73"/>
                      </a:lnTo>
                      <a:lnTo>
                        <a:pt x="89" y="67"/>
                      </a:lnTo>
                      <a:lnTo>
                        <a:pt x="89" y="60"/>
                      </a:lnTo>
                      <a:lnTo>
                        <a:pt x="85" y="54"/>
                      </a:lnTo>
                      <a:lnTo>
                        <a:pt x="81" y="48"/>
                      </a:lnTo>
                      <a:lnTo>
                        <a:pt x="77" y="40"/>
                      </a:lnTo>
                      <a:lnTo>
                        <a:pt x="75" y="33"/>
                      </a:lnTo>
                      <a:lnTo>
                        <a:pt x="71" y="29"/>
                      </a:lnTo>
                      <a:lnTo>
                        <a:pt x="68" y="23"/>
                      </a:lnTo>
                      <a:lnTo>
                        <a:pt x="66" y="19"/>
                      </a:lnTo>
                      <a:lnTo>
                        <a:pt x="62" y="13"/>
                      </a:lnTo>
                      <a:lnTo>
                        <a:pt x="60" y="19"/>
                      </a:lnTo>
                      <a:lnTo>
                        <a:pt x="58" y="25"/>
                      </a:lnTo>
                      <a:lnTo>
                        <a:pt x="50" y="25"/>
                      </a:lnTo>
                      <a:lnTo>
                        <a:pt x="43" y="19"/>
                      </a:lnTo>
                      <a:lnTo>
                        <a:pt x="39" y="12"/>
                      </a:lnTo>
                      <a:lnTo>
                        <a:pt x="35" y="6"/>
                      </a:lnTo>
                      <a:lnTo>
                        <a:pt x="31" y="4"/>
                      </a:lnTo>
                      <a:lnTo>
                        <a:pt x="25" y="2"/>
                      </a:lnTo>
                      <a:lnTo>
                        <a:pt x="16" y="0"/>
                      </a:lnTo>
                      <a:lnTo>
                        <a:pt x="14" y="6"/>
                      </a:lnTo>
                      <a:lnTo>
                        <a:pt x="14" y="12"/>
                      </a:lnTo>
                      <a:lnTo>
                        <a:pt x="12" y="13"/>
                      </a:lnTo>
                      <a:lnTo>
                        <a:pt x="10" y="21"/>
                      </a:lnTo>
                      <a:lnTo>
                        <a:pt x="8" y="25"/>
                      </a:lnTo>
                      <a:lnTo>
                        <a:pt x="8" y="31"/>
                      </a:lnTo>
                      <a:lnTo>
                        <a:pt x="6" y="35"/>
                      </a:lnTo>
                      <a:lnTo>
                        <a:pt x="8" y="44"/>
                      </a:lnTo>
                      <a:lnTo>
                        <a:pt x="12" y="50"/>
                      </a:lnTo>
                      <a:lnTo>
                        <a:pt x="18" y="50"/>
                      </a:lnTo>
                      <a:lnTo>
                        <a:pt x="27" y="52"/>
                      </a:lnTo>
                      <a:lnTo>
                        <a:pt x="31" y="52"/>
                      </a:lnTo>
                      <a:lnTo>
                        <a:pt x="33" y="58"/>
                      </a:lnTo>
                      <a:lnTo>
                        <a:pt x="29" y="65"/>
                      </a:lnTo>
                      <a:lnTo>
                        <a:pt x="31" y="67"/>
                      </a:lnTo>
                      <a:lnTo>
                        <a:pt x="39" y="61"/>
                      </a:lnTo>
                      <a:lnTo>
                        <a:pt x="44" y="69"/>
                      </a:lnTo>
                      <a:lnTo>
                        <a:pt x="39" y="73"/>
                      </a:lnTo>
                      <a:lnTo>
                        <a:pt x="33" y="73"/>
                      </a:lnTo>
                      <a:lnTo>
                        <a:pt x="23" y="73"/>
                      </a:lnTo>
                      <a:lnTo>
                        <a:pt x="23" y="79"/>
                      </a:lnTo>
                      <a:lnTo>
                        <a:pt x="27" y="84"/>
                      </a:lnTo>
                      <a:lnTo>
                        <a:pt x="23" y="92"/>
                      </a:lnTo>
                      <a:lnTo>
                        <a:pt x="20" y="94"/>
                      </a:lnTo>
                      <a:lnTo>
                        <a:pt x="16" y="98"/>
                      </a:lnTo>
                      <a:lnTo>
                        <a:pt x="10" y="106"/>
                      </a:lnTo>
                      <a:lnTo>
                        <a:pt x="6" y="107"/>
                      </a:lnTo>
                      <a:lnTo>
                        <a:pt x="0" y="107"/>
                      </a:lnTo>
                      <a:lnTo>
                        <a:pt x="0" y="113"/>
                      </a:lnTo>
                      <a:lnTo>
                        <a:pt x="10" y="115"/>
                      </a:lnTo>
                      <a:lnTo>
                        <a:pt x="16" y="125"/>
                      </a:lnTo>
                      <a:lnTo>
                        <a:pt x="12" y="131"/>
                      </a:lnTo>
                      <a:lnTo>
                        <a:pt x="4" y="134"/>
                      </a:lnTo>
                      <a:lnTo>
                        <a:pt x="8" y="138"/>
                      </a:lnTo>
                      <a:lnTo>
                        <a:pt x="12" y="140"/>
                      </a:lnTo>
                      <a:close/>
                    </a:path>
                  </a:pathLst>
                </a:custGeom>
                <a:solidFill>
                  <a:srgbClr val="ff6600"/>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937" name=""/>
                <p:cNvSpPr/>
                <p:nvPr/>
              </p:nvSpPr>
              <p:spPr>
                <a:xfrm>
                  <a:off x="6816960" y="3590280"/>
                  <a:ext cx="16560" cy="19080"/>
                </a:xfrm>
                <a:custGeom>
                  <a:avLst/>
                  <a:gdLst/>
                  <a:ahLst/>
                  <a:rect l="l" t="t" r="r" b="b"/>
                  <a:pathLst>
                    <a:path w="75" h="71">
                      <a:moveTo>
                        <a:pt x="6" y="58"/>
                      </a:moveTo>
                      <a:lnTo>
                        <a:pt x="6" y="54"/>
                      </a:lnTo>
                      <a:lnTo>
                        <a:pt x="8" y="54"/>
                      </a:lnTo>
                      <a:lnTo>
                        <a:pt x="10" y="50"/>
                      </a:lnTo>
                      <a:lnTo>
                        <a:pt x="6" y="48"/>
                      </a:lnTo>
                      <a:lnTo>
                        <a:pt x="2" y="46"/>
                      </a:lnTo>
                      <a:lnTo>
                        <a:pt x="0" y="45"/>
                      </a:lnTo>
                      <a:lnTo>
                        <a:pt x="0" y="41"/>
                      </a:lnTo>
                      <a:lnTo>
                        <a:pt x="4" y="39"/>
                      </a:lnTo>
                      <a:lnTo>
                        <a:pt x="4" y="37"/>
                      </a:lnTo>
                      <a:lnTo>
                        <a:pt x="6" y="37"/>
                      </a:lnTo>
                      <a:lnTo>
                        <a:pt x="8" y="35"/>
                      </a:lnTo>
                      <a:lnTo>
                        <a:pt x="8" y="33"/>
                      </a:lnTo>
                      <a:lnTo>
                        <a:pt x="6" y="31"/>
                      </a:lnTo>
                      <a:lnTo>
                        <a:pt x="4" y="29"/>
                      </a:lnTo>
                      <a:lnTo>
                        <a:pt x="4" y="25"/>
                      </a:lnTo>
                      <a:lnTo>
                        <a:pt x="8" y="25"/>
                      </a:lnTo>
                      <a:lnTo>
                        <a:pt x="10" y="20"/>
                      </a:lnTo>
                      <a:lnTo>
                        <a:pt x="6" y="18"/>
                      </a:lnTo>
                      <a:lnTo>
                        <a:pt x="6" y="14"/>
                      </a:lnTo>
                      <a:lnTo>
                        <a:pt x="6" y="8"/>
                      </a:lnTo>
                      <a:lnTo>
                        <a:pt x="10" y="10"/>
                      </a:lnTo>
                      <a:lnTo>
                        <a:pt x="15" y="14"/>
                      </a:lnTo>
                      <a:lnTo>
                        <a:pt x="21" y="12"/>
                      </a:lnTo>
                      <a:lnTo>
                        <a:pt x="27" y="8"/>
                      </a:lnTo>
                      <a:lnTo>
                        <a:pt x="35" y="4"/>
                      </a:lnTo>
                      <a:lnTo>
                        <a:pt x="37" y="0"/>
                      </a:lnTo>
                      <a:lnTo>
                        <a:pt x="40" y="8"/>
                      </a:lnTo>
                      <a:lnTo>
                        <a:pt x="46" y="12"/>
                      </a:lnTo>
                      <a:lnTo>
                        <a:pt x="52" y="18"/>
                      </a:lnTo>
                      <a:lnTo>
                        <a:pt x="63" y="23"/>
                      </a:lnTo>
                      <a:lnTo>
                        <a:pt x="71" y="27"/>
                      </a:lnTo>
                      <a:lnTo>
                        <a:pt x="75" y="29"/>
                      </a:lnTo>
                      <a:lnTo>
                        <a:pt x="75" y="35"/>
                      </a:lnTo>
                      <a:lnTo>
                        <a:pt x="71" y="39"/>
                      </a:lnTo>
                      <a:lnTo>
                        <a:pt x="65" y="43"/>
                      </a:lnTo>
                      <a:lnTo>
                        <a:pt x="63" y="45"/>
                      </a:lnTo>
                      <a:lnTo>
                        <a:pt x="60" y="54"/>
                      </a:lnTo>
                      <a:lnTo>
                        <a:pt x="56" y="58"/>
                      </a:lnTo>
                      <a:lnTo>
                        <a:pt x="50" y="60"/>
                      </a:lnTo>
                      <a:lnTo>
                        <a:pt x="42" y="64"/>
                      </a:lnTo>
                      <a:lnTo>
                        <a:pt x="35" y="68"/>
                      </a:lnTo>
                      <a:lnTo>
                        <a:pt x="31" y="70"/>
                      </a:lnTo>
                      <a:lnTo>
                        <a:pt x="27" y="71"/>
                      </a:lnTo>
                      <a:lnTo>
                        <a:pt x="25" y="71"/>
                      </a:lnTo>
                      <a:lnTo>
                        <a:pt x="23" y="70"/>
                      </a:lnTo>
                      <a:lnTo>
                        <a:pt x="23" y="68"/>
                      </a:lnTo>
                      <a:lnTo>
                        <a:pt x="21" y="64"/>
                      </a:lnTo>
                      <a:lnTo>
                        <a:pt x="25" y="58"/>
                      </a:lnTo>
                      <a:lnTo>
                        <a:pt x="21" y="56"/>
                      </a:lnTo>
                      <a:lnTo>
                        <a:pt x="17" y="58"/>
                      </a:lnTo>
                      <a:lnTo>
                        <a:pt x="14" y="58"/>
                      </a:lnTo>
                      <a:lnTo>
                        <a:pt x="8" y="62"/>
                      </a:lnTo>
                      <a:lnTo>
                        <a:pt x="6" y="58"/>
                      </a:lnTo>
                      <a:close/>
                    </a:path>
                  </a:pathLst>
                </a:custGeom>
                <a:solidFill>
                  <a:srgbClr val="ff6600"/>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938" name=""/>
                <p:cNvSpPr/>
                <p:nvPr/>
              </p:nvSpPr>
              <p:spPr>
                <a:xfrm>
                  <a:off x="6793560" y="3594240"/>
                  <a:ext cx="24840" cy="19080"/>
                </a:xfrm>
                <a:custGeom>
                  <a:avLst/>
                  <a:gdLst/>
                  <a:ahLst/>
                  <a:rect l="l" t="t" r="r" b="b"/>
                  <a:pathLst>
                    <a:path w="104" h="73">
                      <a:moveTo>
                        <a:pt x="0" y="44"/>
                      </a:moveTo>
                      <a:lnTo>
                        <a:pt x="4" y="42"/>
                      </a:lnTo>
                      <a:lnTo>
                        <a:pt x="8" y="40"/>
                      </a:lnTo>
                      <a:lnTo>
                        <a:pt x="14" y="36"/>
                      </a:lnTo>
                      <a:lnTo>
                        <a:pt x="17" y="31"/>
                      </a:lnTo>
                      <a:lnTo>
                        <a:pt x="14" y="27"/>
                      </a:lnTo>
                      <a:lnTo>
                        <a:pt x="15" y="21"/>
                      </a:lnTo>
                      <a:lnTo>
                        <a:pt x="21" y="19"/>
                      </a:lnTo>
                      <a:lnTo>
                        <a:pt x="27" y="19"/>
                      </a:lnTo>
                      <a:lnTo>
                        <a:pt x="31" y="15"/>
                      </a:lnTo>
                      <a:lnTo>
                        <a:pt x="33" y="9"/>
                      </a:lnTo>
                      <a:lnTo>
                        <a:pt x="37" y="6"/>
                      </a:lnTo>
                      <a:lnTo>
                        <a:pt x="44" y="4"/>
                      </a:lnTo>
                      <a:lnTo>
                        <a:pt x="50" y="6"/>
                      </a:lnTo>
                      <a:lnTo>
                        <a:pt x="54" y="6"/>
                      </a:lnTo>
                      <a:lnTo>
                        <a:pt x="56" y="6"/>
                      </a:lnTo>
                      <a:lnTo>
                        <a:pt x="60" y="8"/>
                      </a:lnTo>
                      <a:lnTo>
                        <a:pt x="67" y="8"/>
                      </a:lnTo>
                      <a:lnTo>
                        <a:pt x="69" y="8"/>
                      </a:lnTo>
                      <a:lnTo>
                        <a:pt x="73" y="9"/>
                      </a:lnTo>
                      <a:lnTo>
                        <a:pt x="75" y="11"/>
                      </a:lnTo>
                      <a:lnTo>
                        <a:pt x="81" y="13"/>
                      </a:lnTo>
                      <a:lnTo>
                        <a:pt x="85" y="9"/>
                      </a:lnTo>
                      <a:lnTo>
                        <a:pt x="83" y="6"/>
                      </a:lnTo>
                      <a:lnTo>
                        <a:pt x="88" y="4"/>
                      </a:lnTo>
                      <a:lnTo>
                        <a:pt x="96" y="2"/>
                      </a:lnTo>
                      <a:lnTo>
                        <a:pt x="100" y="0"/>
                      </a:lnTo>
                      <a:lnTo>
                        <a:pt x="100" y="4"/>
                      </a:lnTo>
                      <a:lnTo>
                        <a:pt x="104" y="6"/>
                      </a:lnTo>
                      <a:lnTo>
                        <a:pt x="102" y="11"/>
                      </a:lnTo>
                      <a:lnTo>
                        <a:pt x="98" y="11"/>
                      </a:lnTo>
                      <a:lnTo>
                        <a:pt x="98" y="15"/>
                      </a:lnTo>
                      <a:lnTo>
                        <a:pt x="100" y="17"/>
                      </a:lnTo>
                      <a:lnTo>
                        <a:pt x="102" y="19"/>
                      </a:lnTo>
                      <a:lnTo>
                        <a:pt x="102" y="21"/>
                      </a:lnTo>
                      <a:lnTo>
                        <a:pt x="100" y="23"/>
                      </a:lnTo>
                      <a:lnTo>
                        <a:pt x="98" y="23"/>
                      </a:lnTo>
                      <a:lnTo>
                        <a:pt x="98" y="25"/>
                      </a:lnTo>
                      <a:lnTo>
                        <a:pt x="94" y="27"/>
                      </a:lnTo>
                      <a:lnTo>
                        <a:pt x="94" y="31"/>
                      </a:lnTo>
                      <a:lnTo>
                        <a:pt x="96" y="32"/>
                      </a:lnTo>
                      <a:lnTo>
                        <a:pt x="100" y="34"/>
                      </a:lnTo>
                      <a:lnTo>
                        <a:pt x="104" y="36"/>
                      </a:lnTo>
                      <a:lnTo>
                        <a:pt x="102" y="40"/>
                      </a:lnTo>
                      <a:lnTo>
                        <a:pt x="100" y="40"/>
                      </a:lnTo>
                      <a:lnTo>
                        <a:pt x="100" y="44"/>
                      </a:lnTo>
                      <a:lnTo>
                        <a:pt x="100" y="46"/>
                      </a:lnTo>
                      <a:lnTo>
                        <a:pt x="96" y="52"/>
                      </a:lnTo>
                      <a:lnTo>
                        <a:pt x="94" y="54"/>
                      </a:lnTo>
                      <a:lnTo>
                        <a:pt x="92" y="56"/>
                      </a:lnTo>
                      <a:lnTo>
                        <a:pt x="88" y="56"/>
                      </a:lnTo>
                      <a:lnTo>
                        <a:pt x="85" y="52"/>
                      </a:lnTo>
                      <a:lnTo>
                        <a:pt x="81" y="50"/>
                      </a:lnTo>
                      <a:lnTo>
                        <a:pt x="79" y="50"/>
                      </a:lnTo>
                      <a:lnTo>
                        <a:pt x="77" y="52"/>
                      </a:lnTo>
                      <a:lnTo>
                        <a:pt x="75" y="54"/>
                      </a:lnTo>
                      <a:lnTo>
                        <a:pt x="73" y="56"/>
                      </a:lnTo>
                      <a:lnTo>
                        <a:pt x="73" y="56"/>
                      </a:lnTo>
                      <a:lnTo>
                        <a:pt x="67" y="61"/>
                      </a:lnTo>
                      <a:lnTo>
                        <a:pt x="60" y="65"/>
                      </a:lnTo>
                      <a:lnTo>
                        <a:pt x="52" y="67"/>
                      </a:lnTo>
                      <a:lnTo>
                        <a:pt x="46" y="73"/>
                      </a:lnTo>
                      <a:lnTo>
                        <a:pt x="38" y="73"/>
                      </a:lnTo>
                      <a:lnTo>
                        <a:pt x="31" y="73"/>
                      </a:lnTo>
                      <a:lnTo>
                        <a:pt x="23" y="73"/>
                      </a:lnTo>
                      <a:lnTo>
                        <a:pt x="12" y="73"/>
                      </a:lnTo>
                      <a:lnTo>
                        <a:pt x="10" y="73"/>
                      </a:lnTo>
                      <a:lnTo>
                        <a:pt x="8" y="65"/>
                      </a:lnTo>
                      <a:lnTo>
                        <a:pt x="10" y="57"/>
                      </a:lnTo>
                      <a:lnTo>
                        <a:pt x="10" y="52"/>
                      </a:lnTo>
                      <a:lnTo>
                        <a:pt x="4" y="52"/>
                      </a:lnTo>
                      <a:lnTo>
                        <a:pt x="2" y="50"/>
                      </a:lnTo>
                      <a:lnTo>
                        <a:pt x="0" y="44"/>
                      </a:lnTo>
                      <a:close/>
                    </a:path>
                  </a:pathLst>
                </a:custGeom>
                <a:solidFill>
                  <a:srgbClr val="ff6600"/>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939" name=""/>
                <p:cNvSpPr/>
                <p:nvPr/>
              </p:nvSpPr>
              <p:spPr>
                <a:xfrm>
                  <a:off x="6786720" y="3572280"/>
                  <a:ext cx="19080" cy="34200"/>
                </a:xfrm>
                <a:custGeom>
                  <a:avLst/>
                  <a:gdLst/>
                  <a:ahLst/>
                  <a:rect l="l" t="t" r="r" b="b"/>
                  <a:pathLst>
                    <a:path w="85" h="125">
                      <a:moveTo>
                        <a:pt x="4" y="125"/>
                      </a:moveTo>
                      <a:lnTo>
                        <a:pt x="4" y="121"/>
                      </a:lnTo>
                      <a:lnTo>
                        <a:pt x="6" y="119"/>
                      </a:lnTo>
                      <a:lnTo>
                        <a:pt x="10" y="115"/>
                      </a:lnTo>
                      <a:lnTo>
                        <a:pt x="14" y="109"/>
                      </a:lnTo>
                      <a:lnTo>
                        <a:pt x="18" y="108"/>
                      </a:lnTo>
                      <a:lnTo>
                        <a:pt x="21" y="102"/>
                      </a:lnTo>
                      <a:lnTo>
                        <a:pt x="25" y="92"/>
                      </a:lnTo>
                      <a:lnTo>
                        <a:pt x="25" y="88"/>
                      </a:lnTo>
                      <a:lnTo>
                        <a:pt x="21" y="85"/>
                      </a:lnTo>
                      <a:lnTo>
                        <a:pt x="16" y="83"/>
                      </a:lnTo>
                      <a:lnTo>
                        <a:pt x="12" y="79"/>
                      </a:lnTo>
                      <a:lnTo>
                        <a:pt x="6" y="79"/>
                      </a:lnTo>
                      <a:lnTo>
                        <a:pt x="0" y="79"/>
                      </a:lnTo>
                      <a:lnTo>
                        <a:pt x="2" y="75"/>
                      </a:lnTo>
                      <a:lnTo>
                        <a:pt x="6" y="69"/>
                      </a:lnTo>
                      <a:lnTo>
                        <a:pt x="6" y="67"/>
                      </a:lnTo>
                      <a:lnTo>
                        <a:pt x="6" y="62"/>
                      </a:lnTo>
                      <a:lnTo>
                        <a:pt x="8" y="60"/>
                      </a:lnTo>
                      <a:lnTo>
                        <a:pt x="6" y="56"/>
                      </a:lnTo>
                      <a:lnTo>
                        <a:pt x="6" y="52"/>
                      </a:lnTo>
                      <a:lnTo>
                        <a:pt x="12" y="48"/>
                      </a:lnTo>
                      <a:lnTo>
                        <a:pt x="14" y="44"/>
                      </a:lnTo>
                      <a:lnTo>
                        <a:pt x="14" y="38"/>
                      </a:lnTo>
                      <a:lnTo>
                        <a:pt x="19" y="35"/>
                      </a:lnTo>
                      <a:lnTo>
                        <a:pt x="25" y="33"/>
                      </a:lnTo>
                      <a:lnTo>
                        <a:pt x="29" y="29"/>
                      </a:lnTo>
                      <a:lnTo>
                        <a:pt x="33" y="25"/>
                      </a:lnTo>
                      <a:lnTo>
                        <a:pt x="39" y="23"/>
                      </a:lnTo>
                      <a:lnTo>
                        <a:pt x="43" y="21"/>
                      </a:lnTo>
                      <a:lnTo>
                        <a:pt x="44" y="17"/>
                      </a:lnTo>
                      <a:lnTo>
                        <a:pt x="46" y="14"/>
                      </a:lnTo>
                      <a:lnTo>
                        <a:pt x="48" y="10"/>
                      </a:lnTo>
                      <a:lnTo>
                        <a:pt x="50" y="8"/>
                      </a:lnTo>
                      <a:lnTo>
                        <a:pt x="52" y="12"/>
                      </a:lnTo>
                      <a:lnTo>
                        <a:pt x="56" y="8"/>
                      </a:lnTo>
                      <a:lnTo>
                        <a:pt x="58" y="4"/>
                      </a:lnTo>
                      <a:lnTo>
                        <a:pt x="62" y="0"/>
                      </a:lnTo>
                      <a:lnTo>
                        <a:pt x="66" y="2"/>
                      </a:lnTo>
                      <a:lnTo>
                        <a:pt x="75" y="8"/>
                      </a:lnTo>
                      <a:lnTo>
                        <a:pt x="81" y="14"/>
                      </a:lnTo>
                      <a:lnTo>
                        <a:pt x="83" y="19"/>
                      </a:lnTo>
                      <a:lnTo>
                        <a:pt x="85" y="25"/>
                      </a:lnTo>
                      <a:lnTo>
                        <a:pt x="85" y="29"/>
                      </a:lnTo>
                      <a:lnTo>
                        <a:pt x="81" y="29"/>
                      </a:lnTo>
                      <a:lnTo>
                        <a:pt x="73" y="27"/>
                      </a:lnTo>
                      <a:lnTo>
                        <a:pt x="67" y="31"/>
                      </a:lnTo>
                      <a:lnTo>
                        <a:pt x="69" y="35"/>
                      </a:lnTo>
                      <a:lnTo>
                        <a:pt x="69" y="40"/>
                      </a:lnTo>
                      <a:lnTo>
                        <a:pt x="71" y="42"/>
                      </a:lnTo>
                      <a:lnTo>
                        <a:pt x="75" y="40"/>
                      </a:lnTo>
                      <a:lnTo>
                        <a:pt x="77" y="40"/>
                      </a:lnTo>
                      <a:lnTo>
                        <a:pt x="79" y="50"/>
                      </a:lnTo>
                      <a:lnTo>
                        <a:pt x="81" y="60"/>
                      </a:lnTo>
                      <a:lnTo>
                        <a:pt x="79" y="65"/>
                      </a:lnTo>
                      <a:lnTo>
                        <a:pt x="79" y="69"/>
                      </a:lnTo>
                      <a:lnTo>
                        <a:pt x="79" y="73"/>
                      </a:lnTo>
                      <a:lnTo>
                        <a:pt x="77" y="77"/>
                      </a:lnTo>
                      <a:lnTo>
                        <a:pt x="79" y="83"/>
                      </a:lnTo>
                      <a:lnTo>
                        <a:pt x="73" y="81"/>
                      </a:lnTo>
                      <a:lnTo>
                        <a:pt x="66" y="83"/>
                      </a:lnTo>
                      <a:lnTo>
                        <a:pt x="62" y="86"/>
                      </a:lnTo>
                      <a:lnTo>
                        <a:pt x="60" y="92"/>
                      </a:lnTo>
                      <a:lnTo>
                        <a:pt x="56" y="96"/>
                      </a:lnTo>
                      <a:lnTo>
                        <a:pt x="50" y="96"/>
                      </a:lnTo>
                      <a:lnTo>
                        <a:pt x="44" y="98"/>
                      </a:lnTo>
                      <a:lnTo>
                        <a:pt x="43" y="104"/>
                      </a:lnTo>
                      <a:lnTo>
                        <a:pt x="46" y="108"/>
                      </a:lnTo>
                      <a:lnTo>
                        <a:pt x="43" y="113"/>
                      </a:lnTo>
                      <a:lnTo>
                        <a:pt x="37" y="117"/>
                      </a:lnTo>
                      <a:lnTo>
                        <a:pt x="33" y="119"/>
                      </a:lnTo>
                      <a:lnTo>
                        <a:pt x="29" y="121"/>
                      </a:lnTo>
                      <a:lnTo>
                        <a:pt x="25" y="123"/>
                      </a:lnTo>
                      <a:lnTo>
                        <a:pt x="19" y="123"/>
                      </a:lnTo>
                      <a:lnTo>
                        <a:pt x="16" y="121"/>
                      </a:lnTo>
                      <a:lnTo>
                        <a:pt x="14" y="123"/>
                      </a:lnTo>
                      <a:lnTo>
                        <a:pt x="8" y="125"/>
                      </a:lnTo>
                      <a:lnTo>
                        <a:pt x="4" y="125"/>
                      </a:lnTo>
                      <a:close/>
                    </a:path>
                  </a:pathLst>
                </a:custGeom>
                <a:solidFill>
                  <a:srgbClr val="ff6600"/>
                </a:solidFill>
                <a:ln w="0">
                  <a:noFill/>
                </a:ln>
              </p:spPr>
              <p:style>
                <a:lnRef idx="0"/>
                <a:fillRef idx="0"/>
                <a:effectRef idx="0"/>
                <a:fontRef idx="minor"/>
              </p:style>
              <p:txBody>
                <a:bodyPr lIns="90000" rIns="90000" tIns="-12600" bIns="-12600" anchor="t">
                  <a:noAutofit/>
                </a:bodyPr>
                <a:p>
                  <a:endParaRPr b="0" lang="en-US" sz="2400" strike="noStrike" u="none">
                    <a:solidFill>
                      <a:srgbClr val="000000"/>
                    </a:solidFill>
                    <a:effectLst/>
                    <a:uFillTx/>
                    <a:latin typeface="Times New Roman"/>
                  </a:endParaRPr>
                </a:p>
              </p:txBody>
            </p:sp>
            <p:sp>
              <p:nvSpPr>
                <p:cNvPr id="1940" name=""/>
                <p:cNvSpPr/>
                <p:nvPr/>
              </p:nvSpPr>
              <p:spPr>
                <a:xfrm>
                  <a:off x="6768720" y="3583440"/>
                  <a:ext cx="23400" cy="30240"/>
                </a:xfrm>
                <a:custGeom>
                  <a:avLst/>
                  <a:gdLst/>
                  <a:ahLst/>
                  <a:rect l="l" t="t" r="r" b="b"/>
                  <a:pathLst>
                    <a:path w="103" h="109">
                      <a:moveTo>
                        <a:pt x="0" y="65"/>
                      </a:moveTo>
                      <a:lnTo>
                        <a:pt x="2" y="69"/>
                      </a:lnTo>
                      <a:lnTo>
                        <a:pt x="5" y="74"/>
                      </a:lnTo>
                      <a:lnTo>
                        <a:pt x="9" y="78"/>
                      </a:lnTo>
                      <a:lnTo>
                        <a:pt x="17" y="84"/>
                      </a:lnTo>
                      <a:lnTo>
                        <a:pt x="23" y="88"/>
                      </a:lnTo>
                      <a:lnTo>
                        <a:pt x="30" y="94"/>
                      </a:lnTo>
                      <a:lnTo>
                        <a:pt x="32" y="101"/>
                      </a:lnTo>
                      <a:lnTo>
                        <a:pt x="38" y="103"/>
                      </a:lnTo>
                      <a:lnTo>
                        <a:pt x="40" y="105"/>
                      </a:lnTo>
                      <a:lnTo>
                        <a:pt x="42" y="107"/>
                      </a:lnTo>
                      <a:lnTo>
                        <a:pt x="46" y="109"/>
                      </a:lnTo>
                      <a:lnTo>
                        <a:pt x="55" y="103"/>
                      </a:lnTo>
                      <a:lnTo>
                        <a:pt x="61" y="99"/>
                      </a:lnTo>
                      <a:lnTo>
                        <a:pt x="65" y="96"/>
                      </a:lnTo>
                      <a:lnTo>
                        <a:pt x="69" y="96"/>
                      </a:lnTo>
                      <a:lnTo>
                        <a:pt x="74" y="92"/>
                      </a:lnTo>
                      <a:lnTo>
                        <a:pt x="78" y="88"/>
                      </a:lnTo>
                      <a:lnTo>
                        <a:pt x="82" y="88"/>
                      </a:lnTo>
                      <a:lnTo>
                        <a:pt x="82" y="84"/>
                      </a:lnTo>
                      <a:lnTo>
                        <a:pt x="84" y="82"/>
                      </a:lnTo>
                      <a:lnTo>
                        <a:pt x="88" y="78"/>
                      </a:lnTo>
                      <a:lnTo>
                        <a:pt x="92" y="72"/>
                      </a:lnTo>
                      <a:lnTo>
                        <a:pt x="96" y="71"/>
                      </a:lnTo>
                      <a:lnTo>
                        <a:pt x="99" y="65"/>
                      </a:lnTo>
                      <a:lnTo>
                        <a:pt x="103" y="55"/>
                      </a:lnTo>
                      <a:lnTo>
                        <a:pt x="103" y="51"/>
                      </a:lnTo>
                      <a:lnTo>
                        <a:pt x="99" y="48"/>
                      </a:lnTo>
                      <a:lnTo>
                        <a:pt x="94" y="46"/>
                      </a:lnTo>
                      <a:lnTo>
                        <a:pt x="90" y="42"/>
                      </a:lnTo>
                      <a:lnTo>
                        <a:pt x="84" y="42"/>
                      </a:lnTo>
                      <a:lnTo>
                        <a:pt x="78" y="42"/>
                      </a:lnTo>
                      <a:lnTo>
                        <a:pt x="80" y="38"/>
                      </a:lnTo>
                      <a:lnTo>
                        <a:pt x="84" y="32"/>
                      </a:lnTo>
                      <a:lnTo>
                        <a:pt x="84" y="30"/>
                      </a:lnTo>
                      <a:lnTo>
                        <a:pt x="84" y="25"/>
                      </a:lnTo>
                      <a:lnTo>
                        <a:pt x="86" y="23"/>
                      </a:lnTo>
                      <a:lnTo>
                        <a:pt x="84" y="19"/>
                      </a:lnTo>
                      <a:lnTo>
                        <a:pt x="84" y="15"/>
                      </a:lnTo>
                      <a:lnTo>
                        <a:pt x="82" y="15"/>
                      </a:lnTo>
                      <a:lnTo>
                        <a:pt x="78" y="13"/>
                      </a:lnTo>
                      <a:lnTo>
                        <a:pt x="74" y="9"/>
                      </a:lnTo>
                      <a:lnTo>
                        <a:pt x="73" y="1"/>
                      </a:lnTo>
                      <a:lnTo>
                        <a:pt x="69" y="1"/>
                      </a:lnTo>
                      <a:lnTo>
                        <a:pt x="65" y="0"/>
                      </a:lnTo>
                      <a:lnTo>
                        <a:pt x="61" y="1"/>
                      </a:lnTo>
                      <a:lnTo>
                        <a:pt x="59" y="3"/>
                      </a:lnTo>
                      <a:lnTo>
                        <a:pt x="57" y="5"/>
                      </a:lnTo>
                      <a:lnTo>
                        <a:pt x="57" y="7"/>
                      </a:lnTo>
                      <a:lnTo>
                        <a:pt x="57" y="13"/>
                      </a:lnTo>
                      <a:lnTo>
                        <a:pt x="53" y="11"/>
                      </a:lnTo>
                      <a:lnTo>
                        <a:pt x="46" y="7"/>
                      </a:lnTo>
                      <a:lnTo>
                        <a:pt x="40" y="5"/>
                      </a:lnTo>
                      <a:lnTo>
                        <a:pt x="36" y="5"/>
                      </a:lnTo>
                      <a:lnTo>
                        <a:pt x="32" y="5"/>
                      </a:lnTo>
                      <a:lnTo>
                        <a:pt x="30" y="7"/>
                      </a:lnTo>
                      <a:lnTo>
                        <a:pt x="30" y="7"/>
                      </a:lnTo>
                      <a:lnTo>
                        <a:pt x="30" y="11"/>
                      </a:lnTo>
                      <a:lnTo>
                        <a:pt x="26" y="11"/>
                      </a:lnTo>
                      <a:lnTo>
                        <a:pt x="25" y="13"/>
                      </a:lnTo>
                      <a:lnTo>
                        <a:pt x="25" y="15"/>
                      </a:lnTo>
                      <a:lnTo>
                        <a:pt x="23" y="17"/>
                      </a:lnTo>
                      <a:lnTo>
                        <a:pt x="19" y="19"/>
                      </a:lnTo>
                      <a:lnTo>
                        <a:pt x="15" y="21"/>
                      </a:lnTo>
                      <a:lnTo>
                        <a:pt x="15" y="26"/>
                      </a:lnTo>
                      <a:lnTo>
                        <a:pt x="19" y="34"/>
                      </a:lnTo>
                      <a:lnTo>
                        <a:pt x="19" y="44"/>
                      </a:lnTo>
                      <a:lnTo>
                        <a:pt x="17" y="51"/>
                      </a:lnTo>
                      <a:lnTo>
                        <a:pt x="11" y="61"/>
                      </a:lnTo>
                      <a:lnTo>
                        <a:pt x="3" y="63"/>
                      </a:lnTo>
                      <a:lnTo>
                        <a:pt x="0" y="65"/>
                      </a:lnTo>
                      <a:close/>
                    </a:path>
                  </a:pathLst>
                </a:custGeom>
                <a:solidFill>
                  <a:srgbClr val="ff6600"/>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941" name=""/>
                <p:cNvSpPr/>
                <p:nvPr/>
              </p:nvSpPr>
              <p:spPr>
                <a:xfrm>
                  <a:off x="6778440" y="3605400"/>
                  <a:ext cx="48240" cy="41040"/>
                </a:xfrm>
                <a:custGeom>
                  <a:avLst/>
                  <a:gdLst/>
                  <a:ahLst/>
                  <a:rect l="l" t="t" r="r" b="b"/>
                  <a:pathLst>
                    <a:path w="209" h="150">
                      <a:moveTo>
                        <a:pt x="0" y="25"/>
                      </a:moveTo>
                      <a:lnTo>
                        <a:pt x="0" y="31"/>
                      </a:lnTo>
                      <a:lnTo>
                        <a:pt x="6" y="35"/>
                      </a:lnTo>
                      <a:lnTo>
                        <a:pt x="8" y="38"/>
                      </a:lnTo>
                      <a:lnTo>
                        <a:pt x="11" y="42"/>
                      </a:lnTo>
                      <a:lnTo>
                        <a:pt x="15" y="46"/>
                      </a:lnTo>
                      <a:lnTo>
                        <a:pt x="19" y="52"/>
                      </a:lnTo>
                      <a:lnTo>
                        <a:pt x="23" y="56"/>
                      </a:lnTo>
                      <a:lnTo>
                        <a:pt x="29" y="60"/>
                      </a:lnTo>
                      <a:lnTo>
                        <a:pt x="31" y="65"/>
                      </a:lnTo>
                      <a:lnTo>
                        <a:pt x="29" y="73"/>
                      </a:lnTo>
                      <a:lnTo>
                        <a:pt x="25" y="73"/>
                      </a:lnTo>
                      <a:lnTo>
                        <a:pt x="27" y="77"/>
                      </a:lnTo>
                      <a:lnTo>
                        <a:pt x="29" y="81"/>
                      </a:lnTo>
                      <a:lnTo>
                        <a:pt x="31" y="85"/>
                      </a:lnTo>
                      <a:lnTo>
                        <a:pt x="38" y="88"/>
                      </a:lnTo>
                      <a:lnTo>
                        <a:pt x="44" y="94"/>
                      </a:lnTo>
                      <a:lnTo>
                        <a:pt x="44" y="104"/>
                      </a:lnTo>
                      <a:lnTo>
                        <a:pt x="46" y="111"/>
                      </a:lnTo>
                      <a:lnTo>
                        <a:pt x="48" y="115"/>
                      </a:lnTo>
                      <a:lnTo>
                        <a:pt x="54" y="117"/>
                      </a:lnTo>
                      <a:lnTo>
                        <a:pt x="63" y="115"/>
                      </a:lnTo>
                      <a:lnTo>
                        <a:pt x="71" y="111"/>
                      </a:lnTo>
                      <a:lnTo>
                        <a:pt x="79" y="109"/>
                      </a:lnTo>
                      <a:lnTo>
                        <a:pt x="88" y="108"/>
                      </a:lnTo>
                      <a:lnTo>
                        <a:pt x="92" y="106"/>
                      </a:lnTo>
                      <a:lnTo>
                        <a:pt x="94" y="108"/>
                      </a:lnTo>
                      <a:lnTo>
                        <a:pt x="96" y="111"/>
                      </a:lnTo>
                      <a:lnTo>
                        <a:pt x="98" y="119"/>
                      </a:lnTo>
                      <a:lnTo>
                        <a:pt x="98" y="125"/>
                      </a:lnTo>
                      <a:lnTo>
                        <a:pt x="98" y="131"/>
                      </a:lnTo>
                      <a:lnTo>
                        <a:pt x="102" y="133"/>
                      </a:lnTo>
                      <a:lnTo>
                        <a:pt x="107" y="131"/>
                      </a:lnTo>
                      <a:lnTo>
                        <a:pt x="111" y="127"/>
                      </a:lnTo>
                      <a:lnTo>
                        <a:pt x="115" y="129"/>
                      </a:lnTo>
                      <a:lnTo>
                        <a:pt x="117" y="127"/>
                      </a:lnTo>
                      <a:lnTo>
                        <a:pt x="123" y="127"/>
                      </a:lnTo>
                      <a:lnTo>
                        <a:pt x="123" y="129"/>
                      </a:lnTo>
                      <a:lnTo>
                        <a:pt x="130" y="131"/>
                      </a:lnTo>
                      <a:lnTo>
                        <a:pt x="138" y="134"/>
                      </a:lnTo>
                      <a:lnTo>
                        <a:pt x="142" y="140"/>
                      </a:lnTo>
                      <a:lnTo>
                        <a:pt x="144" y="146"/>
                      </a:lnTo>
                      <a:lnTo>
                        <a:pt x="148" y="150"/>
                      </a:lnTo>
                      <a:lnTo>
                        <a:pt x="153" y="148"/>
                      </a:lnTo>
                      <a:lnTo>
                        <a:pt x="161" y="146"/>
                      </a:lnTo>
                      <a:lnTo>
                        <a:pt x="165" y="144"/>
                      </a:lnTo>
                      <a:lnTo>
                        <a:pt x="167" y="148"/>
                      </a:lnTo>
                      <a:lnTo>
                        <a:pt x="169" y="148"/>
                      </a:lnTo>
                      <a:lnTo>
                        <a:pt x="169" y="148"/>
                      </a:lnTo>
                      <a:lnTo>
                        <a:pt x="171" y="142"/>
                      </a:lnTo>
                      <a:lnTo>
                        <a:pt x="176" y="140"/>
                      </a:lnTo>
                      <a:lnTo>
                        <a:pt x="178" y="138"/>
                      </a:lnTo>
                      <a:lnTo>
                        <a:pt x="180" y="133"/>
                      </a:lnTo>
                      <a:lnTo>
                        <a:pt x="182" y="127"/>
                      </a:lnTo>
                      <a:lnTo>
                        <a:pt x="186" y="123"/>
                      </a:lnTo>
                      <a:lnTo>
                        <a:pt x="190" y="121"/>
                      </a:lnTo>
                      <a:lnTo>
                        <a:pt x="188" y="117"/>
                      </a:lnTo>
                      <a:lnTo>
                        <a:pt x="184" y="115"/>
                      </a:lnTo>
                      <a:lnTo>
                        <a:pt x="186" y="113"/>
                      </a:lnTo>
                      <a:lnTo>
                        <a:pt x="188" y="109"/>
                      </a:lnTo>
                      <a:lnTo>
                        <a:pt x="190" y="104"/>
                      </a:lnTo>
                      <a:lnTo>
                        <a:pt x="190" y="98"/>
                      </a:lnTo>
                      <a:lnTo>
                        <a:pt x="192" y="100"/>
                      </a:lnTo>
                      <a:lnTo>
                        <a:pt x="194" y="98"/>
                      </a:lnTo>
                      <a:lnTo>
                        <a:pt x="201" y="94"/>
                      </a:lnTo>
                      <a:lnTo>
                        <a:pt x="205" y="92"/>
                      </a:lnTo>
                      <a:lnTo>
                        <a:pt x="207" y="88"/>
                      </a:lnTo>
                      <a:lnTo>
                        <a:pt x="209" y="83"/>
                      </a:lnTo>
                      <a:lnTo>
                        <a:pt x="209" y="75"/>
                      </a:lnTo>
                      <a:lnTo>
                        <a:pt x="207" y="73"/>
                      </a:lnTo>
                      <a:lnTo>
                        <a:pt x="205" y="71"/>
                      </a:lnTo>
                      <a:lnTo>
                        <a:pt x="203" y="67"/>
                      </a:lnTo>
                      <a:lnTo>
                        <a:pt x="203" y="60"/>
                      </a:lnTo>
                      <a:lnTo>
                        <a:pt x="199" y="58"/>
                      </a:lnTo>
                      <a:lnTo>
                        <a:pt x="196" y="60"/>
                      </a:lnTo>
                      <a:lnTo>
                        <a:pt x="194" y="60"/>
                      </a:lnTo>
                      <a:lnTo>
                        <a:pt x="192" y="58"/>
                      </a:lnTo>
                      <a:lnTo>
                        <a:pt x="190" y="54"/>
                      </a:lnTo>
                      <a:lnTo>
                        <a:pt x="186" y="56"/>
                      </a:lnTo>
                      <a:lnTo>
                        <a:pt x="184" y="54"/>
                      </a:lnTo>
                      <a:lnTo>
                        <a:pt x="180" y="52"/>
                      </a:lnTo>
                      <a:lnTo>
                        <a:pt x="182" y="50"/>
                      </a:lnTo>
                      <a:lnTo>
                        <a:pt x="186" y="48"/>
                      </a:lnTo>
                      <a:lnTo>
                        <a:pt x="186" y="46"/>
                      </a:lnTo>
                      <a:lnTo>
                        <a:pt x="186" y="42"/>
                      </a:lnTo>
                      <a:lnTo>
                        <a:pt x="184" y="40"/>
                      </a:lnTo>
                      <a:lnTo>
                        <a:pt x="184" y="38"/>
                      </a:lnTo>
                      <a:lnTo>
                        <a:pt x="188" y="35"/>
                      </a:lnTo>
                      <a:lnTo>
                        <a:pt x="188" y="33"/>
                      </a:lnTo>
                      <a:lnTo>
                        <a:pt x="188" y="31"/>
                      </a:lnTo>
                      <a:lnTo>
                        <a:pt x="186" y="31"/>
                      </a:lnTo>
                      <a:lnTo>
                        <a:pt x="186" y="27"/>
                      </a:lnTo>
                      <a:lnTo>
                        <a:pt x="184" y="27"/>
                      </a:lnTo>
                      <a:lnTo>
                        <a:pt x="186" y="25"/>
                      </a:lnTo>
                      <a:lnTo>
                        <a:pt x="188" y="21"/>
                      </a:lnTo>
                      <a:lnTo>
                        <a:pt x="184" y="21"/>
                      </a:lnTo>
                      <a:lnTo>
                        <a:pt x="182" y="21"/>
                      </a:lnTo>
                      <a:lnTo>
                        <a:pt x="184" y="19"/>
                      </a:lnTo>
                      <a:lnTo>
                        <a:pt x="186" y="15"/>
                      </a:lnTo>
                      <a:lnTo>
                        <a:pt x="184" y="15"/>
                      </a:lnTo>
                      <a:lnTo>
                        <a:pt x="182" y="14"/>
                      </a:lnTo>
                      <a:lnTo>
                        <a:pt x="182" y="12"/>
                      </a:lnTo>
                      <a:lnTo>
                        <a:pt x="180" y="8"/>
                      </a:lnTo>
                      <a:lnTo>
                        <a:pt x="184" y="2"/>
                      </a:lnTo>
                      <a:lnTo>
                        <a:pt x="180" y="0"/>
                      </a:lnTo>
                      <a:lnTo>
                        <a:pt x="176" y="2"/>
                      </a:lnTo>
                      <a:lnTo>
                        <a:pt x="173" y="2"/>
                      </a:lnTo>
                      <a:lnTo>
                        <a:pt x="167" y="6"/>
                      </a:lnTo>
                      <a:lnTo>
                        <a:pt x="165" y="2"/>
                      </a:lnTo>
                      <a:lnTo>
                        <a:pt x="165" y="4"/>
                      </a:lnTo>
                      <a:lnTo>
                        <a:pt x="161" y="10"/>
                      </a:lnTo>
                      <a:lnTo>
                        <a:pt x="159" y="12"/>
                      </a:lnTo>
                      <a:lnTo>
                        <a:pt x="157" y="14"/>
                      </a:lnTo>
                      <a:lnTo>
                        <a:pt x="153" y="14"/>
                      </a:lnTo>
                      <a:lnTo>
                        <a:pt x="150" y="10"/>
                      </a:lnTo>
                      <a:lnTo>
                        <a:pt x="146" y="8"/>
                      </a:lnTo>
                      <a:lnTo>
                        <a:pt x="144" y="8"/>
                      </a:lnTo>
                      <a:lnTo>
                        <a:pt x="142" y="10"/>
                      </a:lnTo>
                      <a:lnTo>
                        <a:pt x="140" y="12"/>
                      </a:lnTo>
                      <a:lnTo>
                        <a:pt x="138" y="14"/>
                      </a:lnTo>
                      <a:lnTo>
                        <a:pt x="138" y="14"/>
                      </a:lnTo>
                      <a:lnTo>
                        <a:pt x="132" y="19"/>
                      </a:lnTo>
                      <a:lnTo>
                        <a:pt x="125" y="23"/>
                      </a:lnTo>
                      <a:lnTo>
                        <a:pt x="117" y="25"/>
                      </a:lnTo>
                      <a:lnTo>
                        <a:pt x="111" y="31"/>
                      </a:lnTo>
                      <a:lnTo>
                        <a:pt x="103" y="31"/>
                      </a:lnTo>
                      <a:lnTo>
                        <a:pt x="96" y="31"/>
                      </a:lnTo>
                      <a:lnTo>
                        <a:pt x="88" y="31"/>
                      </a:lnTo>
                      <a:lnTo>
                        <a:pt x="77" y="31"/>
                      </a:lnTo>
                      <a:lnTo>
                        <a:pt x="75" y="31"/>
                      </a:lnTo>
                      <a:lnTo>
                        <a:pt x="73" y="23"/>
                      </a:lnTo>
                      <a:lnTo>
                        <a:pt x="75" y="15"/>
                      </a:lnTo>
                      <a:lnTo>
                        <a:pt x="75" y="10"/>
                      </a:lnTo>
                      <a:lnTo>
                        <a:pt x="69" y="10"/>
                      </a:lnTo>
                      <a:lnTo>
                        <a:pt x="67" y="8"/>
                      </a:lnTo>
                      <a:lnTo>
                        <a:pt x="65" y="2"/>
                      </a:lnTo>
                      <a:lnTo>
                        <a:pt x="61" y="4"/>
                      </a:lnTo>
                      <a:lnTo>
                        <a:pt x="55" y="4"/>
                      </a:lnTo>
                      <a:lnTo>
                        <a:pt x="52" y="2"/>
                      </a:lnTo>
                      <a:lnTo>
                        <a:pt x="50" y="4"/>
                      </a:lnTo>
                      <a:lnTo>
                        <a:pt x="44" y="6"/>
                      </a:lnTo>
                      <a:lnTo>
                        <a:pt x="40" y="6"/>
                      </a:lnTo>
                      <a:lnTo>
                        <a:pt x="36" y="6"/>
                      </a:lnTo>
                      <a:lnTo>
                        <a:pt x="32" y="10"/>
                      </a:lnTo>
                      <a:lnTo>
                        <a:pt x="27" y="14"/>
                      </a:lnTo>
                      <a:lnTo>
                        <a:pt x="23" y="14"/>
                      </a:lnTo>
                      <a:lnTo>
                        <a:pt x="19" y="17"/>
                      </a:lnTo>
                      <a:lnTo>
                        <a:pt x="13" y="21"/>
                      </a:lnTo>
                      <a:lnTo>
                        <a:pt x="4" y="27"/>
                      </a:lnTo>
                      <a:lnTo>
                        <a:pt x="0" y="25"/>
                      </a:lnTo>
                      <a:close/>
                    </a:path>
                  </a:pathLst>
                </a:custGeom>
                <a:solidFill>
                  <a:srgbClr val="ff6600"/>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942" name=""/>
                <p:cNvSpPr/>
                <p:nvPr/>
              </p:nvSpPr>
              <p:spPr>
                <a:xfrm>
                  <a:off x="6839280" y="3664800"/>
                  <a:ext cx="43920" cy="55080"/>
                </a:xfrm>
                <a:custGeom>
                  <a:avLst/>
                  <a:gdLst/>
                  <a:ahLst/>
                  <a:rect l="l" t="t" r="r" b="b"/>
                  <a:pathLst>
                    <a:path w="186" h="204">
                      <a:moveTo>
                        <a:pt x="0" y="77"/>
                      </a:moveTo>
                      <a:lnTo>
                        <a:pt x="21" y="75"/>
                      </a:lnTo>
                      <a:lnTo>
                        <a:pt x="17" y="71"/>
                      </a:lnTo>
                      <a:lnTo>
                        <a:pt x="17" y="67"/>
                      </a:lnTo>
                      <a:lnTo>
                        <a:pt x="17" y="65"/>
                      </a:lnTo>
                      <a:lnTo>
                        <a:pt x="17" y="62"/>
                      </a:lnTo>
                      <a:lnTo>
                        <a:pt x="19" y="56"/>
                      </a:lnTo>
                      <a:lnTo>
                        <a:pt x="21" y="56"/>
                      </a:lnTo>
                      <a:lnTo>
                        <a:pt x="25" y="54"/>
                      </a:lnTo>
                      <a:lnTo>
                        <a:pt x="29" y="54"/>
                      </a:lnTo>
                      <a:lnTo>
                        <a:pt x="31" y="56"/>
                      </a:lnTo>
                      <a:lnTo>
                        <a:pt x="33" y="60"/>
                      </a:lnTo>
                      <a:lnTo>
                        <a:pt x="42" y="58"/>
                      </a:lnTo>
                      <a:lnTo>
                        <a:pt x="48" y="54"/>
                      </a:lnTo>
                      <a:lnTo>
                        <a:pt x="48" y="50"/>
                      </a:lnTo>
                      <a:lnTo>
                        <a:pt x="54" y="48"/>
                      </a:lnTo>
                      <a:lnTo>
                        <a:pt x="61" y="42"/>
                      </a:lnTo>
                      <a:lnTo>
                        <a:pt x="63" y="42"/>
                      </a:lnTo>
                      <a:lnTo>
                        <a:pt x="65" y="37"/>
                      </a:lnTo>
                      <a:lnTo>
                        <a:pt x="65" y="31"/>
                      </a:lnTo>
                      <a:lnTo>
                        <a:pt x="65" y="23"/>
                      </a:lnTo>
                      <a:lnTo>
                        <a:pt x="65" y="17"/>
                      </a:lnTo>
                      <a:lnTo>
                        <a:pt x="69" y="17"/>
                      </a:lnTo>
                      <a:lnTo>
                        <a:pt x="75" y="14"/>
                      </a:lnTo>
                      <a:lnTo>
                        <a:pt x="79" y="10"/>
                      </a:lnTo>
                      <a:lnTo>
                        <a:pt x="82" y="6"/>
                      </a:lnTo>
                      <a:lnTo>
                        <a:pt x="86" y="2"/>
                      </a:lnTo>
                      <a:lnTo>
                        <a:pt x="92" y="4"/>
                      </a:lnTo>
                      <a:lnTo>
                        <a:pt x="98" y="4"/>
                      </a:lnTo>
                      <a:lnTo>
                        <a:pt x="102" y="2"/>
                      </a:lnTo>
                      <a:lnTo>
                        <a:pt x="104" y="0"/>
                      </a:lnTo>
                      <a:lnTo>
                        <a:pt x="109" y="2"/>
                      </a:lnTo>
                      <a:lnTo>
                        <a:pt x="113" y="4"/>
                      </a:lnTo>
                      <a:lnTo>
                        <a:pt x="115" y="10"/>
                      </a:lnTo>
                      <a:lnTo>
                        <a:pt x="117" y="8"/>
                      </a:lnTo>
                      <a:lnTo>
                        <a:pt x="121" y="10"/>
                      </a:lnTo>
                      <a:lnTo>
                        <a:pt x="127" y="8"/>
                      </a:lnTo>
                      <a:lnTo>
                        <a:pt x="130" y="14"/>
                      </a:lnTo>
                      <a:lnTo>
                        <a:pt x="132" y="19"/>
                      </a:lnTo>
                      <a:lnTo>
                        <a:pt x="134" y="27"/>
                      </a:lnTo>
                      <a:lnTo>
                        <a:pt x="134" y="37"/>
                      </a:lnTo>
                      <a:lnTo>
                        <a:pt x="136" y="46"/>
                      </a:lnTo>
                      <a:lnTo>
                        <a:pt x="140" y="54"/>
                      </a:lnTo>
                      <a:lnTo>
                        <a:pt x="146" y="58"/>
                      </a:lnTo>
                      <a:lnTo>
                        <a:pt x="150" y="54"/>
                      </a:lnTo>
                      <a:lnTo>
                        <a:pt x="151" y="58"/>
                      </a:lnTo>
                      <a:lnTo>
                        <a:pt x="155" y="63"/>
                      </a:lnTo>
                      <a:lnTo>
                        <a:pt x="159" y="71"/>
                      </a:lnTo>
                      <a:lnTo>
                        <a:pt x="163" y="81"/>
                      </a:lnTo>
                      <a:lnTo>
                        <a:pt x="163" y="83"/>
                      </a:lnTo>
                      <a:lnTo>
                        <a:pt x="163" y="88"/>
                      </a:lnTo>
                      <a:lnTo>
                        <a:pt x="161" y="94"/>
                      </a:lnTo>
                      <a:lnTo>
                        <a:pt x="157" y="98"/>
                      </a:lnTo>
                      <a:lnTo>
                        <a:pt x="159" y="102"/>
                      </a:lnTo>
                      <a:lnTo>
                        <a:pt x="163" y="106"/>
                      </a:lnTo>
                      <a:lnTo>
                        <a:pt x="169" y="110"/>
                      </a:lnTo>
                      <a:lnTo>
                        <a:pt x="176" y="111"/>
                      </a:lnTo>
                      <a:lnTo>
                        <a:pt x="182" y="113"/>
                      </a:lnTo>
                      <a:lnTo>
                        <a:pt x="186" y="117"/>
                      </a:lnTo>
                      <a:lnTo>
                        <a:pt x="184" y="121"/>
                      </a:lnTo>
                      <a:lnTo>
                        <a:pt x="182" y="125"/>
                      </a:lnTo>
                      <a:lnTo>
                        <a:pt x="180" y="127"/>
                      </a:lnTo>
                      <a:lnTo>
                        <a:pt x="175" y="129"/>
                      </a:lnTo>
                      <a:lnTo>
                        <a:pt x="171" y="127"/>
                      </a:lnTo>
                      <a:lnTo>
                        <a:pt x="169" y="127"/>
                      </a:lnTo>
                      <a:lnTo>
                        <a:pt x="163" y="131"/>
                      </a:lnTo>
                      <a:lnTo>
                        <a:pt x="157" y="136"/>
                      </a:lnTo>
                      <a:lnTo>
                        <a:pt x="151" y="136"/>
                      </a:lnTo>
                      <a:lnTo>
                        <a:pt x="148" y="136"/>
                      </a:lnTo>
                      <a:lnTo>
                        <a:pt x="146" y="136"/>
                      </a:lnTo>
                      <a:lnTo>
                        <a:pt x="142" y="138"/>
                      </a:lnTo>
                      <a:lnTo>
                        <a:pt x="134" y="146"/>
                      </a:lnTo>
                      <a:lnTo>
                        <a:pt x="128" y="152"/>
                      </a:lnTo>
                      <a:lnTo>
                        <a:pt x="125" y="156"/>
                      </a:lnTo>
                      <a:lnTo>
                        <a:pt x="125" y="161"/>
                      </a:lnTo>
                      <a:lnTo>
                        <a:pt x="125" y="165"/>
                      </a:lnTo>
                      <a:lnTo>
                        <a:pt x="128" y="167"/>
                      </a:lnTo>
                      <a:lnTo>
                        <a:pt x="128" y="171"/>
                      </a:lnTo>
                      <a:lnTo>
                        <a:pt x="125" y="173"/>
                      </a:lnTo>
                      <a:lnTo>
                        <a:pt x="123" y="179"/>
                      </a:lnTo>
                      <a:lnTo>
                        <a:pt x="121" y="186"/>
                      </a:lnTo>
                      <a:lnTo>
                        <a:pt x="119" y="196"/>
                      </a:lnTo>
                      <a:lnTo>
                        <a:pt x="117" y="204"/>
                      </a:lnTo>
                      <a:lnTo>
                        <a:pt x="113" y="198"/>
                      </a:lnTo>
                      <a:lnTo>
                        <a:pt x="109" y="192"/>
                      </a:lnTo>
                      <a:lnTo>
                        <a:pt x="102" y="192"/>
                      </a:lnTo>
                      <a:lnTo>
                        <a:pt x="98" y="192"/>
                      </a:lnTo>
                      <a:lnTo>
                        <a:pt x="92" y="190"/>
                      </a:lnTo>
                      <a:lnTo>
                        <a:pt x="94" y="188"/>
                      </a:lnTo>
                      <a:lnTo>
                        <a:pt x="96" y="184"/>
                      </a:lnTo>
                      <a:lnTo>
                        <a:pt x="98" y="182"/>
                      </a:lnTo>
                      <a:lnTo>
                        <a:pt x="96" y="177"/>
                      </a:lnTo>
                      <a:lnTo>
                        <a:pt x="98" y="173"/>
                      </a:lnTo>
                      <a:lnTo>
                        <a:pt x="96" y="167"/>
                      </a:lnTo>
                      <a:lnTo>
                        <a:pt x="94" y="165"/>
                      </a:lnTo>
                      <a:lnTo>
                        <a:pt x="92" y="165"/>
                      </a:lnTo>
                      <a:lnTo>
                        <a:pt x="88" y="163"/>
                      </a:lnTo>
                      <a:lnTo>
                        <a:pt x="86" y="161"/>
                      </a:lnTo>
                      <a:lnTo>
                        <a:pt x="84" y="159"/>
                      </a:lnTo>
                      <a:lnTo>
                        <a:pt x="82" y="156"/>
                      </a:lnTo>
                      <a:lnTo>
                        <a:pt x="79" y="157"/>
                      </a:lnTo>
                      <a:lnTo>
                        <a:pt x="75" y="157"/>
                      </a:lnTo>
                      <a:lnTo>
                        <a:pt x="65" y="154"/>
                      </a:lnTo>
                      <a:lnTo>
                        <a:pt x="59" y="154"/>
                      </a:lnTo>
                      <a:lnTo>
                        <a:pt x="54" y="152"/>
                      </a:lnTo>
                      <a:lnTo>
                        <a:pt x="52" y="154"/>
                      </a:lnTo>
                      <a:lnTo>
                        <a:pt x="52" y="157"/>
                      </a:lnTo>
                      <a:lnTo>
                        <a:pt x="50" y="156"/>
                      </a:lnTo>
                      <a:lnTo>
                        <a:pt x="44" y="150"/>
                      </a:lnTo>
                      <a:lnTo>
                        <a:pt x="40" y="144"/>
                      </a:lnTo>
                      <a:lnTo>
                        <a:pt x="40" y="142"/>
                      </a:lnTo>
                      <a:lnTo>
                        <a:pt x="36" y="138"/>
                      </a:lnTo>
                      <a:lnTo>
                        <a:pt x="29" y="138"/>
                      </a:lnTo>
                      <a:lnTo>
                        <a:pt x="21" y="136"/>
                      </a:lnTo>
                      <a:lnTo>
                        <a:pt x="21" y="134"/>
                      </a:lnTo>
                      <a:lnTo>
                        <a:pt x="21" y="129"/>
                      </a:lnTo>
                      <a:lnTo>
                        <a:pt x="15" y="125"/>
                      </a:lnTo>
                      <a:lnTo>
                        <a:pt x="9" y="125"/>
                      </a:lnTo>
                      <a:lnTo>
                        <a:pt x="6" y="121"/>
                      </a:lnTo>
                      <a:lnTo>
                        <a:pt x="6" y="117"/>
                      </a:lnTo>
                      <a:lnTo>
                        <a:pt x="6" y="113"/>
                      </a:lnTo>
                      <a:lnTo>
                        <a:pt x="8" y="110"/>
                      </a:lnTo>
                      <a:lnTo>
                        <a:pt x="13" y="106"/>
                      </a:lnTo>
                      <a:lnTo>
                        <a:pt x="17" y="102"/>
                      </a:lnTo>
                      <a:lnTo>
                        <a:pt x="17" y="96"/>
                      </a:lnTo>
                      <a:lnTo>
                        <a:pt x="11" y="90"/>
                      </a:lnTo>
                      <a:lnTo>
                        <a:pt x="6" y="85"/>
                      </a:lnTo>
                      <a:lnTo>
                        <a:pt x="2" y="83"/>
                      </a:lnTo>
                      <a:lnTo>
                        <a:pt x="2" y="81"/>
                      </a:lnTo>
                      <a:lnTo>
                        <a:pt x="0" y="77"/>
                      </a:lnTo>
                      <a:close/>
                    </a:path>
                  </a:pathLst>
                </a:custGeom>
                <a:solidFill>
                  <a:srgbClr val="ff6600"/>
                </a:solidFill>
                <a:ln w="0">
                  <a:noFill/>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Times New Roman"/>
                  </a:endParaRPr>
                </a:p>
              </p:txBody>
            </p:sp>
            <p:sp>
              <p:nvSpPr>
                <p:cNvPr id="1943" name=""/>
                <p:cNvSpPr/>
                <p:nvPr/>
              </p:nvSpPr>
              <p:spPr>
                <a:xfrm>
                  <a:off x="6814440" y="3776760"/>
                  <a:ext cx="89280" cy="76680"/>
                </a:xfrm>
                <a:custGeom>
                  <a:avLst/>
                  <a:gdLst/>
                  <a:ahLst/>
                  <a:rect l="l" t="t" r="r" b="b"/>
                  <a:pathLst>
                    <a:path w="387" h="280">
                      <a:moveTo>
                        <a:pt x="0" y="238"/>
                      </a:moveTo>
                      <a:lnTo>
                        <a:pt x="9" y="234"/>
                      </a:lnTo>
                      <a:lnTo>
                        <a:pt x="13" y="234"/>
                      </a:lnTo>
                      <a:lnTo>
                        <a:pt x="19" y="238"/>
                      </a:lnTo>
                      <a:lnTo>
                        <a:pt x="23" y="240"/>
                      </a:lnTo>
                      <a:lnTo>
                        <a:pt x="25" y="232"/>
                      </a:lnTo>
                      <a:lnTo>
                        <a:pt x="30" y="221"/>
                      </a:lnTo>
                      <a:lnTo>
                        <a:pt x="36" y="213"/>
                      </a:lnTo>
                      <a:lnTo>
                        <a:pt x="40" y="207"/>
                      </a:lnTo>
                      <a:lnTo>
                        <a:pt x="38" y="204"/>
                      </a:lnTo>
                      <a:lnTo>
                        <a:pt x="38" y="192"/>
                      </a:lnTo>
                      <a:lnTo>
                        <a:pt x="42" y="184"/>
                      </a:lnTo>
                      <a:lnTo>
                        <a:pt x="46" y="171"/>
                      </a:lnTo>
                      <a:lnTo>
                        <a:pt x="49" y="165"/>
                      </a:lnTo>
                      <a:lnTo>
                        <a:pt x="53" y="161"/>
                      </a:lnTo>
                      <a:lnTo>
                        <a:pt x="55" y="158"/>
                      </a:lnTo>
                      <a:lnTo>
                        <a:pt x="57" y="156"/>
                      </a:lnTo>
                      <a:lnTo>
                        <a:pt x="63" y="150"/>
                      </a:lnTo>
                      <a:lnTo>
                        <a:pt x="67" y="144"/>
                      </a:lnTo>
                      <a:lnTo>
                        <a:pt x="73" y="146"/>
                      </a:lnTo>
                      <a:lnTo>
                        <a:pt x="74" y="136"/>
                      </a:lnTo>
                      <a:lnTo>
                        <a:pt x="76" y="131"/>
                      </a:lnTo>
                      <a:lnTo>
                        <a:pt x="76" y="123"/>
                      </a:lnTo>
                      <a:lnTo>
                        <a:pt x="76" y="119"/>
                      </a:lnTo>
                      <a:lnTo>
                        <a:pt x="76" y="117"/>
                      </a:lnTo>
                      <a:lnTo>
                        <a:pt x="71" y="117"/>
                      </a:lnTo>
                      <a:lnTo>
                        <a:pt x="69" y="117"/>
                      </a:lnTo>
                      <a:lnTo>
                        <a:pt x="71" y="115"/>
                      </a:lnTo>
                      <a:lnTo>
                        <a:pt x="78" y="111"/>
                      </a:lnTo>
                      <a:lnTo>
                        <a:pt x="96" y="102"/>
                      </a:lnTo>
                      <a:lnTo>
                        <a:pt x="101" y="98"/>
                      </a:lnTo>
                      <a:lnTo>
                        <a:pt x="105" y="98"/>
                      </a:lnTo>
                      <a:lnTo>
                        <a:pt x="107" y="94"/>
                      </a:lnTo>
                      <a:lnTo>
                        <a:pt x="105" y="90"/>
                      </a:lnTo>
                      <a:lnTo>
                        <a:pt x="101" y="88"/>
                      </a:lnTo>
                      <a:lnTo>
                        <a:pt x="99" y="81"/>
                      </a:lnTo>
                      <a:lnTo>
                        <a:pt x="101" y="73"/>
                      </a:lnTo>
                      <a:lnTo>
                        <a:pt x="99" y="63"/>
                      </a:lnTo>
                      <a:lnTo>
                        <a:pt x="94" y="52"/>
                      </a:lnTo>
                      <a:lnTo>
                        <a:pt x="88" y="40"/>
                      </a:lnTo>
                      <a:lnTo>
                        <a:pt x="82" y="31"/>
                      </a:lnTo>
                      <a:lnTo>
                        <a:pt x="78" y="23"/>
                      </a:lnTo>
                      <a:lnTo>
                        <a:pt x="84" y="23"/>
                      </a:lnTo>
                      <a:lnTo>
                        <a:pt x="90" y="21"/>
                      </a:lnTo>
                      <a:lnTo>
                        <a:pt x="101" y="19"/>
                      </a:lnTo>
                      <a:lnTo>
                        <a:pt x="111" y="19"/>
                      </a:lnTo>
                      <a:lnTo>
                        <a:pt x="120" y="17"/>
                      </a:lnTo>
                      <a:lnTo>
                        <a:pt x="128" y="16"/>
                      </a:lnTo>
                      <a:lnTo>
                        <a:pt x="140" y="12"/>
                      </a:lnTo>
                      <a:lnTo>
                        <a:pt x="144" y="12"/>
                      </a:lnTo>
                      <a:lnTo>
                        <a:pt x="155" y="10"/>
                      </a:lnTo>
                      <a:lnTo>
                        <a:pt x="163" y="14"/>
                      </a:lnTo>
                      <a:lnTo>
                        <a:pt x="167" y="16"/>
                      </a:lnTo>
                      <a:lnTo>
                        <a:pt x="172" y="19"/>
                      </a:lnTo>
                      <a:lnTo>
                        <a:pt x="176" y="19"/>
                      </a:lnTo>
                      <a:lnTo>
                        <a:pt x="180" y="17"/>
                      </a:lnTo>
                      <a:lnTo>
                        <a:pt x="190" y="19"/>
                      </a:lnTo>
                      <a:lnTo>
                        <a:pt x="191" y="19"/>
                      </a:lnTo>
                      <a:lnTo>
                        <a:pt x="199" y="25"/>
                      </a:lnTo>
                      <a:lnTo>
                        <a:pt x="207" y="27"/>
                      </a:lnTo>
                      <a:lnTo>
                        <a:pt x="211" y="23"/>
                      </a:lnTo>
                      <a:lnTo>
                        <a:pt x="220" y="21"/>
                      </a:lnTo>
                      <a:lnTo>
                        <a:pt x="224" y="23"/>
                      </a:lnTo>
                      <a:lnTo>
                        <a:pt x="234" y="25"/>
                      </a:lnTo>
                      <a:lnTo>
                        <a:pt x="245" y="19"/>
                      </a:lnTo>
                      <a:lnTo>
                        <a:pt x="253" y="14"/>
                      </a:lnTo>
                      <a:lnTo>
                        <a:pt x="259" y="10"/>
                      </a:lnTo>
                      <a:lnTo>
                        <a:pt x="261" y="8"/>
                      </a:lnTo>
                      <a:lnTo>
                        <a:pt x="261" y="2"/>
                      </a:lnTo>
                      <a:lnTo>
                        <a:pt x="262" y="0"/>
                      </a:lnTo>
                      <a:lnTo>
                        <a:pt x="270" y="0"/>
                      </a:lnTo>
                      <a:lnTo>
                        <a:pt x="274" y="4"/>
                      </a:lnTo>
                      <a:lnTo>
                        <a:pt x="270" y="8"/>
                      </a:lnTo>
                      <a:lnTo>
                        <a:pt x="268" y="12"/>
                      </a:lnTo>
                      <a:lnTo>
                        <a:pt x="274" y="14"/>
                      </a:lnTo>
                      <a:lnTo>
                        <a:pt x="284" y="14"/>
                      </a:lnTo>
                      <a:lnTo>
                        <a:pt x="293" y="14"/>
                      </a:lnTo>
                      <a:lnTo>
                        <a:pt x="301" y="16"/>
                      </a:lnTo>
                      <a:lnTo>
                        <a:pt x="301" y="16"/>
                      </a:lnTo>
                      <a:lnTo>
                        <a:pt x="301" y="17"/>
                      </a:lnTo>
                      <a:lnTo>
                        <a:pt x="305" y="21"/>
                      </a:lnTo>
                      <a:lnTo>
                        <a:pt x="318" y="19"/>
                      </a:lnTo>
                      <a:lnTo>
                        <a:pt x="326" y="17"/>
                      </a:lnTo>
                      <a:lnTo>
                        <a:pt x="333" y="17"/>
                      </a:lnTo>
                      <a:lnTo>
                        <a:pt x="341" y="19"/>
                      </a:lnTo>
                      <a:lnTo>
                        <a:pt x="349" y="17"/>
                      </a:lnTo>
                      <a:lnTo>
                        <a:pt x="355" y="16"/>
                      </a:lnTo>
                      <a:lnTo>
                        <a:pt x="360" y="14"/>
                      </a:lnTo>
                      <a:lnTo>
                        <a:pt x="364" y="14"/>
                      </a:lnTo>
                      <a:lnTo>
                        <a:pt x="366" y="16"/>
                      </a:lnTo>
                      <a:lnTo>
                        <a:pt x="370" y="17"/>
                      </a:lnTo>
                      <a:lnTo>
                        <a:pt x="370" y="21"/>
                      </a:lnTo>
                      <a:lnTo>
                        <a:pt x="372" y="27"/>
                      </a:lnTo>
                      <a:lnTo>
                        <a:pt x="374" y="35"/>
                      </a:lnTo>
                      <a:lnTo>
                        <a:pt x="372" y="39"/>
                      </a:lnTo>
                      <a:lnTo>
                        <a:pt x="368" y="42"/>
                      </a:lnTo>
                      <a:lnTo>
                        <a:pt x="372" y="52"/>
                      </a:lnTo>
                      <a:lnTo>
                        <a:pt x="378" y="54"/>
                      </a:lnTo>
                      <a:lnTo>
                        <a:pt x="385" y="56"/>
                      </a:lnTo>
                      <a:lnTo>
                        <a:pt x="387" y="60"/>
                      </a:lnTo>
                      <a:lnTo>
                        <a:pt x="387" y="62"/>
                      </a:lnTo>
                      <a:lnTo>
                        <a:pt x="385" y="65"/>
                      </a:lnTo>
                      <a:lnTo>
                        <a:pt x="376" y="69"/>
                      </a:lnTo>
                      <a:lnTo>
                        <a:pt x="368" y="75"/>
                      </a:lnTo>
                      <a:lnTo>
                        <a:pt x="357" y="87"/>
                      </a:lnTo>
                      <a:lnTo>
                        <a:pt x="347" y="94"/>
                      </a:lnTo>
                      <a:lnTo>
                        <a:pt x="339" y="104"/>
                      </a:lnTo>
                      <a:lnTo>
                        <a:pt x="332" y="111"/>
                      </a:lnTo>
                      <a:lnTo>
                        <a:pt x="332" y="113"/>
                      </a:lnTo>
                      <a:lnTo>
                        <a:pt x="328" y="115"/>
                      </a:lnTo>
                      <a:lnTo>
                        <a:pt x="320" y="121"/>
                      </a:lnTo>
                      <a:lnTo>
                        <a:pt x="316" y="127"/>
                      </a:lnTo>
                      <a:lnTo>
                        <a:pt x="312" y="129"/>
                      </a:lnTo>
                      <a:lnTo>
                        <a:pt x="310" y="131"/>
                      </a:lnTo>
                      <a:lnTo>
                        <a:pt x="307" y="133"/>
                      </a:lnTo>
                      <a:lnTo>
                        <a:pt x="301" y="134"/>
                      </a:lnTo>
                      <a:lnTo>
                        <a:pt x="293" y="138"/>
                      </a:lnTo>
                      <a:lnTo>
                        <a:pt x="278" y="150"/>
                      </a:lnTo>
                      <a:lnTo>
                        <a:pt x="272" y="152"/>
                      </a:lnTo>
                      <a:lnTo>
                        <a:pt x="255" y="163"/>
                      </a:lnTo>
                      <a:lnTo>
                        <a:pt x="245" y="169"/>
                      </a:lnTo>
                      <a:lnTo>
                        <a:pt x="238" y="175"/>
                      </a:lnTo>
                      <a:lnTo>
                        <a:pt x="232" y="179"/>
                      </a:lnTo>
                      <a:lnTo>
                        <a:pt x="226" y="181"/>
                      </a:lnTo>
                      <a:lnTo>
                        <a:pt x="226" y="179"/>
                      </a:lnTo>
                      <a:lnTo>
                        <a:pt x="228" y="175"/>
                      </a:lnTo>
                      <a:lnTo>
                        <a:pt x="230" y="171"/>
                      </a:lnTo>
                      <a:lnTo>
                        <a:pt x="234" y="169"/>
                      </a:lnTo>
                      <a:lnTo>
                        <a:pt x="239" y="167"/>
                      </a:lnTo>
                      <a:lnTo>
                        <a:pt x="241" y="165"/>
                      </a:lnTo>
                      <a:lnTo>
                        <a:pt x="238" y="165"/>
                      </a:lnTo>
                      <a:lnTo>
                        <a:pt x="232" y="165"/>
                      </a:lnTo>
                      <a:lnTo>
                        <a:pt x="228" y="163"/>
                      </a:lnTo>
                      <a:lnTo>
                        <a:pt x="226" y="161"/>
                      </a:lnTo>
                      <a:lnTo>
                        <a:pt x="224" y="161"/>
                      </a:lnTo>
                      <a:lnTo>
                        <a:pt x="218" y="161"/>
                      </a:lnTo>
                      <a:lnTo>
                        <a:pt x="211" y="165"/>
                      </a:lnTo>
                      <a:lnTo>
                        <a:pt x="205" y="165"/>
                      </a:lnTo>
                      <a:lnTo>
                        <a:pt x="205" y="167"/>
                      </a:lnTo>
                      <a:lnTo>
                        <a:pt x="205" y="167"/>
                      </a:lnTo>
                      <a:lnTo>
                        <a:pt x="201" y="167"/>
                      </a:lnTo>
                      <a:lnTo>
                        <a:pt x="195" y="165"/>
                      </a:lnTo>
                      <a:lnTo>
                        <a:pt x="191" y="163"/>
                      </a:lnTo>
                      <a:lnTo>
                        <a:pt x="190" y="163"/>
                      </a:lnTo>
                      <a:lnTo>
                        <a:pt x="186" y="161"/>
                      </a:lnTo>
                      <a:lnTo>
                        <a:pt x="184" y="159"/>
                      </a:lnTo>
                      <a:lnTo>
                        <a:pt x="180" y="158"/>
                      </a:lnTo>
                      <a:lnTo>
                        <a:pt x="176" y="158"/>
                      </a:lnTo>
                      <a:lnTo>
                        <a:pt x="170" y="163"/>
                      </a:lnTo>
                      <a:lnTo>
                        <a:pt x="167" y="165"/>
                      </a:lnTo>
                      <a:lnTo>
                        <a:pt x="163" y="163"/>
                      </a:lnTo>
                      <a:lnTo>
                        <a:pt x="161" y="167"/>
                      </a:lnTo>
                      <a:lnTo>
                        <a:pt x="163" y="171"/>
                      </a:lnTo>
                      <a:lnTo>
                        <a:pt x="161" y="175"/>
                      </a:lnTo>
                      <a:lnTo>
                        <a:pt x="157" y="173"/>
                      </a:lnTo>
                      <a:lnTo>
                        <a:pt x="153" y="175"/>
                      </a:lnTo>
                      <a:lnTo>
                        <a:pt x="149" y="179"/>
                      </a:lnTo>
                      <a:lnTo>
                        <a:pt x="145" y="181"/>
                      </a:lnTo>
                      <a:lnTo>
                        <a:pt x="142" y="181"/>
                      </a:lnTo>
                      <a:lnTo>
                        <a:pt x="138" y="181"/>
                      </a:lnTo>
                      <a:lnTo>
                        <a:pt x="136" y="184"/>
                      </a:lnTo>
                      <a:lnTo>
                        <a:pt x="136" y="188"/>
                      </a:lnTo>
                      <a:lnTo>
                        <a:pt x="134" y="188"/>
                      </a:lnTo>
                      <a:lnTo>
                        <a:pt x="132" y="190"/>
                      </a:lnTo>
                      <a:lnTo>
                        <a:pt x="136" y="192"/>
                      </a:lnTo>
                      <a:lnTo>
                        <a:pt x="136" y="200"/>
                      </a:lnTo>
                      <a:lnTo>
                        <a:pt x="138" y="202"/>
                      </a:lnTo>
                      <a:lnTo>
                        <a:pt x="138" y="207"/>
                      </a:lnTo>
                      <a:lnTo>
                        <a:pt x="140" y="211"/>
                      </a:lnTo>
                      <a:lnTo>
                        <a:pt x="140" y="213"/>
                      </a:lnTo>
                      <a:lnTo>
                        <a:pt x="136" y="217"/>
                      </a:lnTo>
                      <a:lnTo>
                        <a:pt x="126" y="223"/>
                      </a:lnTo>
                      <a:lnTo>
                        <a:pt x="120" y="225"/>
                      </a:lnTo>
                      <a:lnTo>
                        <a:pt x="113" y="232"/>
                      </a:lnTo>
                      <a:lnTo>
                        <a:pt x="107" y="238"/>
                      </a:lnTo>
                      <a:lnTo>
                        <a:pt x="101" y="244"/>
                      </a:lnTo>
                      <a:lnTo>
                        <a:pt x="90" y="253"/>
                      </a:lnTo>
                      <a:lnTo>
                        <a:pt x="84" y="259"/>
                      </a:lnTo>
                      <a:lnTo>
                        <a:pt x="74" y="263"/>
                      </a:lnTo>
                      <a:lnTo>
                        <a:pt x="65" y="269"/>
                      </a:lnTo>
                      <a:lnTo>
                        <a:pt x="63" y="261"/>
                      </a:lnTo>
                      <a:lnTo>
                        <a:pt x="59" y="267"/>
                      </a:lnTo>
                      <a:lnTo>
                        <a:pt x="59" y="275"/>
                      </a:lnTo>
                      <a:lnTo>
                        <a:pt x="55" y="277"/>
                      </a:lnTo>
                      <a:lnTo>
                        <a:pt x="46" y="278"/>
                      </a:lnTo>
                      <a:lnTo>
                        <a:pt x="40" y="280"/>
                      </a:lnTo>
                      <a:lnTo>
                        <a:pt x="38" y="277"/>
                      </a:lnTo>
                      <a:lnTo>
                        <a:pt x="38" y="265"/>
                      </a:lnTo>
                      <a:lnTo>
                        <a:pt x="30" y="259"/>
                      </a:lnTo>
                      <a:lnTo>
                        <a:pt x="23" y="253"/>
                      </a:lnTo>
                      <a:lnTo>
                        <a:pt x="15" y="250"/>
                      </a:lnTo>
                      <a:lnTo>
                        <a:pt x="11" y="242"/>
                      </a:lnTo>
                      <a:lnTo>
                        <a:pt x="7" y="240"/>
                      </a:lnTo>
                      <a:lnTo>
                        <a:pt x="0" y="238"/>
                      </a:lnTo>
                      <a:close/>
                    </a:path>
                  </a:pathLst>
                </a:custGeom>
                <a:solidFill>
                  <a:srgbClr val="ff6600"/>
                </a:solidFill>
                <a:ln w="0">
                  <a:noFill/>
                </a:ln>
              </p:spPr>
              <p:style>
                <a:lnRef idx="0"/>
                <a:fillRef idx="0"/>
                <a:effectRef idx="0"/>
                <a:fontRef idx="minor"/>
              </p:style>
              <p:txBody>
                <a:bodyPr lIns="90000" rIns="90000" tIns="29880" bIns="29880" anchor="t">
                  <a:noAutofit/>
                </a:bodyPr>
                <a:p>
                  <a:endParaRPr b="0" lang="en-US" sz="2400" strike="noStrike" u="none">
                    <a:solidFill>
                      <a:srgbClr val="000000"/>
                    </a:solidFill>
                    <a:effectLst/>
                    <a:uFillTx/>
                    <a:latin typeface="Times New Roman"/>
                  </a:endParaRPr>
                </a:p>
              </p:txBody>
            </p:sp>
            <p:sp>
              <p:nvSpPr>
                <p:cNvPr id="1944" name=""/>
                <p:cNvSpPr/>
                <p:nvPr/>
              </p:nvSpPr>
              <p:spPr>
                <a:xfrm>
                  <a:off x="6844680" y="3821040"/>
                  <a:ext cx="20520" cy="11880"/>
                </a:xfrm>
                <a:custGeom>
                  <a:avLst/>
                  <a:gdLst/>
                  <a:ahLst/>
                  <a:rect l="l" t="t" r="r" b="b"/>
                  <a:pathLst>
                    <a:path w="88" h="48">
                      <a:moveTo>
                        <a:pt x="77" y="27"/>
                      </a:moveTo>
                      <a:lnTo>
                        <a:pt x="73" y="29"/>
                      </a:lnTo>
                      <a:lnTo>
                        <a:pt x="67" y="29"/>
                      </a:lnTo>
                      <a:lnTo>
                        <a:pt x="65" y="27"/>
                      </a:lnTo>
                      <a:lnTo>
                        <a:pt x="61" y="29"/>
                      </a:lnTo>
                      <a:lnTo>
                        <a:pt x="57" y="33"/>
                      </a:lnTo>
                      <a:lnTo>
                        <a:pt x="53" y="33"/>
                      </a:lnTo>
                      <a:lnTo>
                        <a:pt x="50" y="35"/>
                      </a:lnTo>
                      <a:lnTo>
                        <a:pt x="46" y="39"/>
                      </a:lnTo>
                      <a:lnTo>
                        <a:pt x="42" y="39"/>
                      </a:lnTo>
                      <a:lnTo>
                        <a:pt x="38" y="39"/>
                      </a:lnTo>
                      <a:lnTo>
                        <a:pt x="34" y="41"/>
                      </a:lnTo>
                      <a:lnTo>
                        <a:pt x="30" y="41"/>
                      </a:lnTo>
                      <a:lnTo>
                        <a:pt x="25" y="39"/>
                      </a:lnTo>
                      <a:lnTo>
                        <a:pt x="19" y="41"/>
                      </a:lnTo>
                      <a:lnTo>
                        <a:pt x="15" y="43"/>
                      </a:lnTo>
                      <a:lnTo>
                        <a:pt x="11" y="48"/>
                      </a:lnTo>
                      <a:lnTo>
                        <a:pt x="6" y="48"/>
                      </a:lnTo>
                      <a:lnTo>
                        <a:pt x="4" y="48"/>
                      </a:lnTo>
                      <a:lnTo>
                        <a:pt x="4" y="46"/>
                      </a:lnTo>
                      <a:lnTo>
                        <a:pt x="0" y="39"/>
                      </a:lnTo>
                      <a:lnTo>
                        <a:pt x="0" y="35"/>
                      </a:lnTo>
                      <a:lnTo>
                        <a:pt x="0" y="29"/>
                      </a:lnTo>
                      <a:lnTo>
                        <a:pt x="0" y="27"/>
                      </a:lnTo>
                      <a:lnTo>
                        <a:pt x="2" y="23"/>
                      </a:lnTo>
                      <a:lnTo>
                        <a:pt x="4" y="23"/>
                      </a:lnTo>
                      <a:lnTo>
                        <a:pt x="9" y="22"/>
                      </a:lnTo>
                      <a:lnTo>
                        <a:pt x="13" y="20"/>
                      </a:lnTo>
                      <a:lnTo>
                        <a:pt x="19" y="20"/>
                      </a:lnTo>
                      <a:lnTo>
                        <a:pt x="23" y="16"/>
                      </a:lnTo>
                      <a:lnTo>
                        <a:pt x="29" y="10"/>
                      </a:lnTo>
                      <a:lnTo>
                        <a:pt x="34" y="6"/>
                      </a:lnTo>
                      <a:lnTo>
                        <a:pt x="38" y="2"/>
                      </a:lnTo>
                      <a:lnTo>
                        <a:pt x="40" y="0"/>
                      </a:lnTo>
                      <a:lnTo>
                        <a:pt x="44" y="4"/>
                      </a:lnTo>
                      <a:lnTo>
                        <a:pt x="46" y="8"/>
                      </a:lnTo>
                      <a:lnTo>
                        <a:pt x="50" y="8"/>
                      </a:lnTo>
                      <a:lnTo>
                        <a:pt x="55" y="12"/>
                      </a:lnTo>
                      <a:lnTo>
                        <a:pt x="61" y="12"/>
                      </a:lnTo>
                      <a:lnTo>
                        <a:pt x="69" y="12"/>
                      </a:lnTo>
                      <a:lnTo>
                        <a:pt x="78" y="10"/>
                      </a:lnTo>
                      <a:lnTo>
                        <a:pt x="86" y="6"/>
                      </a:lnTo>
                      <a:lnTo>
                        <a:pt x="88" y="6"/>
                      </a:lnTo>
                      <a:lnTo>
                        <a:pt x="88" y="10"/>
                      </a:lnTo>
                      <a:lnTo>
                        <a:pt x="86" y="14"/>
                      </a:lnTo>
                      <a:lnTo>
                        <a:pt x="82" y="20"/>
                      </a:lnTo>
                      <a:lnTo>
                        <a:pt x="80" y="22"/>
                      </a:lnTo>
                      <a:lnTo>
                        <a:pt x="80" y="25"/>
                      </a:lnTo>
                      <a:lnTo>
                        <a:pt x="77" y="27"/>
                      </a:lnTo>
                      <a:close/>
                    </a:path>
                  </a:pathLst>
                </a:custGeom>
                <a:solidFill>
                  <a:srgbClr val="ff6600"/>
                </a:solidFill>
                <a:ln w="0">
                  <a:noFill/>
                </a:ln>
              </p:spPr>
              <p:style>
                <a:lnRef idx="0"/>
                <a:fillRef idx="0"/>
                <a:effectRef idx="0"/>
                <a:fontRef idx="minor"/>
              </p:style>
              <p:txBody>
                <a:bodyPr lIns="90000" rIns="90000" tIns="-34920" bIns="-34920" anchor="t">
                  <a:noAutofit/>
                </a:bodyPr>
                <a:p>
                  <a:endParaRPr b="0" lang="en-US" sz="2400" strike="noStrike" u="none">
                    <a:solidFill>
                      <a:srgbClr val="000000"/>
                    </a:solidFill>
                    <a:effectLst/>
                    <a:uFillTx/>
                    <a:latin typeface="Times New Roman"/>
                  </a:endParaRPr>
                </a:p>
              </p:txBody>
            </p:sp>
            <p:sp>
              <p:nvSpPr>
                <p:cNvPr id="1945" name=""/>
                <p:cNvSpPr/>
                <p:nvPr/>
              </p:nvSpPr>
              <p:spPr>
                <a:xfrm>
                  <a:off x="6800400" y="3812400"/>
                  <a:ext cx="24840" cy="35640"/>
                </a:xfrm>
                <a:custGeom>
                  <a:avLst/>
                  <a:gdLst/>
                  <a:ahLst/>
                  <a:rect l="l" t="t" r="r" b="b"/>
                  <a:pathLst>
                    <a:path w="115" h="126">
                      <a:moveTo>
                        <a:pt x="10" y="111"/>
                      </a:moveTo>
                      <a:lnTo>
                        <a:pt x="12" y="111"/>
                      </a:lnTo>
                      <a:lnTo>
                        <a:pt x="15" y="113"/>
                      </a:lnTo>
                      <a:lnTo>
                        <a:pt x="23" y="117"/>
                      </a:lnTo>
                      <a:lnTo>
                        <a:pt x="29" y="119"/>
                      </a:lnTo>
                      <a:lnTo>
                        <a:pt x="36" y="117"/>
                      </a:lnTo>
                      <a:lnTo>
                        <a:pt x="40" y="121"/>
                      </a:lnTo>
                      <a:lnTo>
                        <a:pt x="46" y="124"/>
                      </a:lnTo>
                      <a:lnTo>
                        <a:pt x="48" y="126"/>
                      </a:lnTo>
                      <a:lnTo>
                        <a:pt x="52" y="126"/>
                      </a:lnTo>
                      <a:lnTo>
                        <a:pt x="54" y="124"/>
                      </a:lnTo>
                      <a:lnTo>
                        <a:pt x="56" y="123"/>
                      </a:lnTo>
                      <a:lnTo>
                        <a:pt x="56" y="117"/>
                      </a:lnTo>
                      <a:lnTo>
                        <a:pt x="56" y="113"/>
                      </a:lnTo>
                      <a:lnTo>
                        <a:pt x="56" y="109"/>
                      </a:lnTo>
                      <a:lnTo>
                        <a:pt x="58" y="109"/>
                      </a:lnTo>
                      <a:lnTo>
                        <a:pt x="67" y="105"/>
                      </a:lnTo>
                      <a:lnTo>
                        <a:pt x="71" y="105"/>
                      </a:lnTo>
                      <a:lnTo>
                        <a:pt x="77" y="109"/>
                      </a:lnTo>
                      <a:lnTo>
                        <a:pt x="81" y="111"/>
                      </a:lnTo>
                      <a:lnTo>
                        <a:pt x="83" y="103"/>
                      </a:lnTo>
                      <a:lnTo>
                        <a:pt x="88" y="92"/>
                      </a:lnTo>
                      <a:lnTo>
                        <a:pt x="94" y="84"/>
                      </a:lnTo>
                      <a:lnTo>
                        <a:pt x="98" y="78"/>
                      </a:lnTo>
                      <a:lnTo>
                        <a:pt x="96" y="75"/>
                      </a:lnTo>
                      <a:lnTo>
                        <a:pt x="96" y="63"/>
                      </a:lnTo>
                      <a:lnTo>
                        <a:pt x="100" y="55"/>
                      </a:lnTo>
                      <a:lnTo>
                        <a:pt x="104" y="42"/>
                      </a:lnTo>
                      <a:lnTo>
                        <a:pt x="107" y="36"/>
                      </a:lnTo>
                      <a:lnTo>
                        <a:pt x="111" y="32"/>
                      </a:lnTo>
                      <a:lnTo>
                        <a:pt x="113" y="29"/>
                      </a:lnTo>
                      <a:lnTo>
                        <a:pt x="115" y="27"/>
                      </a:lnTo>
                      <a:lnTo>
                        <a:pt x="115" y="25"/>
                      </a:lnTo>
                      <a:lnTo>
                        <a:pt x="113" y="23"/>
                      </a:lnTo>
                      <a:lnTo>
                        <a:pt x="111" y="23"/>
                      </a:lnTo>
                      <a:lnTo>
                        <a:pt x="107" y="19"/>
                      </a:lnTo>
                      <a:lnTo>
                        <a:pt x="107" y="15"/>
                      </a:lnTo>
                      <a:lnTo>
                        <a:pt x="104" y="13"/>
                      </a:lnTo>
                      <a:lnTo>
                        <a:pt x="100" y="9"/>
                      </a:lnTo>
                      <a:lnTo>
                        <a:pt x="98" y="4"/>
                      </a:lnTo>
                      <a:lnTo>
                        <a:pt x="94" y="4"/>
                      </a:lnTo>
                      <a:lnTo>
                        <a:pt x="86" y="4"/>
                      </a:lnTo>
                      <a:lnTo>
                        <a:pt x="81" y="0"/>
                      </a:lnTo>
                      <a:lnTo>
                        <a:pt x="73" y="0"/>
                      </a:lnTo>
                      <a:lnTo>
                        <a:pt x="67" y="4"/>
                      </a:lnTo>
                      <a:lnTo>
                        <a:pt x="60" y="5"/>
                      </a:lnTo>
                      <a:lnTo>
                        <a:pt x="54" y="5"/>
                      </a:lnTo>
                      <a:lnTo>
                        <a:pt x="50" y="5"/>
                      </a:lnTo>
                      <a:lnTo>
                        <a:pt x="50" y="9"/>
                      </a:lnTo>
                      <a:lnTo>
                        <a:pt x="50" y="11"/>
                      </a:lnTo>
                      <a:lnTo>
                        <a:pt x="46" y="13"/>
                      </a:lnTo>
                      <a:lnTo>
                        <a:pt x="40" y="13"/>
                      </a:lnTo>
                      <a:lnTo>
                        <a:pt x="35" y="17"/>
                      </a:lnTo>
                      <a:lnTo>
                        <a:pt x="31" y="23"/>
                      </a:lnTo>
                      <a:lnTo>
                        <a:pt x="27" y="29"/>
                      </a:lnTo>
                      <a:lnTo>
                        <a:pt x="23" y="32"/>
                      </a:lnTo>
                      <a:lnTo>
                        <a:pt x="23" y="38"/>
                      </a:lnTo>
                      <a:lnTo>
                        <a:pt x="21" y="42"/>
                      </a:lnTo>
                      <a:lnTo>
                        <a:pt x="21" y="46"/>
                      </a:lnTo>
                      <a:lnTo>
                        <a:pt x="19" y="52"/>
                      </a:lnTo>
                      <a:lnTo>
                        <a:pt x="17" y="59"/>
                      </a:lnTo>
                      <a:lnTo>
                        <a:pt x="17" y="63"/>
                      </a:lnTo>
                      <a:lnTo>
                        <a:pt x="17" y="63"/>
                      </a:lnTo>
                      <a:lnTo>
                        <a:pt x="15" y="65"/>
                      </a:lnTo>
                      <a:lnTo>
                        <a:pt x="15" y="71"/>
                      </a:lnTo>
                      <a:lnTo>
                        <a:pt x="12" y="71"/>
                      </a:lnTo>
                      <a:lnTo>
                        <a:pt x="6" y="73"/>
                      </a:lnTo>
                      <a:lnTo>
                        <a:pt x="4" y="75"/>
                      </a:lnTo>
                      <a:lnTo>
                        <a:pt x="6" y="80"/>
                      </a:lnTo>
                      <a:lnTo>
                        <a:pt x="4" y="84"/>
                      </a:lnTo>
                      <a:lnTo>
                        <a:pt x="2" y="84"/>
                      </a:lnTo>
                      <a:lnTo>
                        <a:pt x="0" y="88"/>
                      </a:lnTo>
                      <a:lnTo>
                        <a:pt x="2" y="96"/>
                      </a:lnTo>
                      <a:lnTo>
                        <a:pt x="4" y="103"/>
                      </a:lnTo>
                      <a:lnTo>
                        <a:pt x="6" y="105"/>
                      </a:lnTo>
                      <a:lnTo>
                        <a:pt x="10" y="111"/>
                      </a:lnTo>
                      <a:close/>
                    </a:path>
                  </a:pathLst>
                </a:custGeom>
                <a:solidFill>
                  <a:srgbClr val="ff6600"/>
                </a:solidFill>
                <a:ln w="0">
                  <a:noFill/>
                </a:ln>
              </p:spPr>
              <p:style>
                <a:lnRef idx="0"/>
                <a:fillRef idx="0"/>
                <a:effectRef idx="0"/>
                <a:fontRef idx="minor"/>
              </p:style>
              <p:txBody>
                <a:bodyPr lIns="90000" rIns="90000" tIns="-11160" bIns="-11160" anchor="t">
                  <a:noAutofit/>
                </a:bodyPr>
                <a:p>
                  <a:endParaRPr b="0" lang="en-US" sz="2400" strike="noStrike" u="none">
                    <a:solidFill>
                      <a:srgbClr val="000000"/>
                    </a:solidFill>
                    <a:effectLst/>
                    <a:uFillTx/>
                    <a:latin typeface="Times New Roman"/>
                  </a:endParaRPr>
                </a:p>
              </p:txBody>
            </p:sp>
            <p:sp>
              <p:nvSpPr>
                <p:cNvPr id="1946" name=""/>
                <p:cNvSpPr/>
                <p:nvPr/>
              </p:nvSpPr>
              <p:spPr>
                <a:xfrm>
                  <a:off x="6843240" y="3725280"/>
                  <a:ext cx="52560" cy="57960"/>
                </a:xfrm>
                <a:custGeom>
                  <a:avLst/>
                  <a:gdLst/>
                  <a:ahLst/>
                  <a:rect l="l" t="t" r="r" b="b"/>
                  <a:pathLst>
                    <a:path w="227" h="213">
                      <a:moveTo>
                        <a:pt x="60" y="40"/>
                      </a:moveTo>
                      <a:lnTo>
                        <a:pt x="56" y="42"/>
                      </a:lnTo>
                      <a:lnTo>
                        <a:pt x="52" y="48"/>
                      </a:lnTo>
                      <a:lnTo>
                        <a:pt x="50" y="54"/>
                      </a:lnTo>
                      <a:lnTo>
                        <a:pt x="52" y="58"/>
                      </a:lnTo>
                      <a:lnTo>
                        <a:pt x="52" y="61"/>
                      </a:lnTo>
                      <a:lnTo>
                        <a:pt x="52" y="67"/>
                      </a:lnTo>
                      <a:lnTo>
                        <a:pt x="52" y="71"/>
                      </a:lnTo>
                      <a:lnTo>
                        <a:pt x="46" y="71"/>
                      </a:lnTo>
                      <a:lnTo>
                        <a:pt x="39" y="75"/>
                      </a:lnTo>
                      <a:lnTo>
                        <a:pt x="35" y="81"/>
                      </a:lnTo>
                      <a:lnTo>
                        <a:pt x="33" y="84"/>
                      </a:lnTo>
                      <a:lnTo>
                        <a:pt x="29" y="88"/>
                      </a:lnTo>
                      <a:lnTo>
                        <a:pt x="21" y="94"/>
                      </a:lnTo>
                      <a:lnTo>
                        <a:pt x="12" y="102"/>
                      </a:lnTo>
                      <a:lnTo>
                        <a:pt x="6" y="102"/>
                      </a:lnTo>
                      <a:lnTo>
                        <a:pt x="8" y="106"/>
                      </a:lnTo>
                      <a:lnTo>
                        <a:pt x="12" y="111"/>
                      </a:lnTo>
                      <a:lnTo>
                        <a:pt x="12" y="115"/>
                      </a:lnTo>
                      <a:lnTo>
                        <a:pt x="17" y="123"/>
                      </a:lnTo>
                      <a:lnTo>
                        <a:pt x="19" y="127"/>
                      </a:lnTo>
                      <a:lnTo>
                        <a:pt x="16" y="130"/>
                      </a:lnTo>
                      <a:lnTo>
                        <a:pt x="16" y="138"/>
                      </a:lnTo>
                      <a:lnTo>
                        <a:pt x="16" y="144"/>
                      </a:lnTo>
                      <a:lnTo>
                        <a:pt x="14" y="146"/>
                      </a:lnTo>
                      <a:lnTo>
                        <a:pt x="16" y="155"/>
                      </a:lnTo>
                      <a:lnTo>
                        <a:pt x="16" y="161"/>
                      </a:lnTo>
                      <a:lnTo>
                        <a:pt x="12" y="165"/>
                      </a:lnTo>
                      <a:lnTo>
                        <a:pt x="8" y="165"/>
                      </a:lnTo>
                      <a:lnTo>
                        <a:pt x="4" y="169"/>
                      </a:lnTo>
                      <a:lnTo>
                        <a:pt x="0" y="169"/>
                      </a:lnTo>
                      <a:lnTo>
                        <a:pt x="0" y="175"/>
                      </a:lnTo>
                      <a:lnTo>
                        <a:pt x="4" y="178"/>
                      </a:lnTo>
                      <a:lnTo>
                        <a:pt x="10" y="184"/>
                      </a:lnTo>
                      <a:lnTo>
                        <a:pt x="12" y="188"/>
                      </a:lnTo>
                      <a:lnTo>
                        <a:pt x="12" y="194"/>
                      </a:lnTo>
                      <a:lnTo>
                        <a:pt x="12" y="198"/>
                      </a:lnTo>
                      <a:lnTo>
                        <a:pt x="16" y="198"/>
                      </a:lnTo>
                      <a:lnTo>
                        <a:pt x="27" y="196"/>
                      </a:lnTo>
                      <a:lnTo>
                        <a:pt x="35" y="200"/>
                      </a:lnTo>
                      <a:lnTo>
                        <a:pt x="39" y="202"/>
                      </a:lnTo>
                      <a:lnTo>
                        <a:pt x="44" y="205"/>
                      </a:lnTo>
                      <a:lnTo>
                        <a:pt x="48" y="205"/>
                      </a:lnTo>
                      <a:lnTo>
                        <a:pt x="52" y="203"/>
                      </a:lnTo>
                      <a:lnTo>
                        <a:pt x="62" y="205"/>
                      </a:lnTo>
                      <a:lnTo>
                        <a:pt x="63" y="205"/>
                      </a:lnTo>
                      <a:lnTo>
                        <a:pt x="71" y="211"/>
                      </a:lnTo>
                      <a:lnTo>
                        <a:pt x="79" y="213"/>
                      </a:lnTo>
                      <a:lnTo>
                        <a:pt x="83" y="209"/>
                      </a:lnTo>
                      <a:lnTo>
                        <a:pt x="92" y="207"/>
                      </a:lnTo>
                      <a:lnTo>
                        <a:pt x="96" y="209"/>
                      </a:lnTo>
                      <a:lnTo>
                        <a:pt x="106" y="211"/>
                      </a:lnTo>
                      <a:lnTo>
                        <a:pt x="117" y="205"/>
                      </a:lnTo>
                      <a:lnTo>
                        <a:pt x="125" y="200"/>
                      </a:lnTo>
                      <a:lnTo>
                        <a:pt x="131" y="196"/>
                      </a:lnTo>
                      <a:lnTo>
                        <a:pt x="133" y="194"/>
                      </a:lnTo>
                      <a:lnTo>
                        <a:pt x="133" y="188"/>
                      </a:lnTo>
                      <a:lnTo>
                        <a:pt x="131" y="188"/>
                      </a:lnTo>
                      <a:lnTo>
                        <a:pt x="129" y="186"/>
                      </a:lnTo>
                      <a:lnTo>
                        <a:pt x="129" y="184"/>
                      </a:lnTo>
                      <a:lnTo>
                        <a:pt x="127" y="184"/>
                      </a:lnTo>
                      <a:lnTo>
                        <a:pt x="123" y="182"/>
                      </a:lnTo>
                      <a:lnTo>
                        <a:pt x="127" y="178"/>
                      </a:lnTo>
                      <a:lnTo>
                        <a:pt x="129" y="175"/>
                      </a:lnTo>
                      <a:lnTo>
                        <a:pt x="129" y="169"/>
                      </a:lnTo>
                      <a:lnTo>
                        <a:pt x="129" y="163"/>
                      </a:lnTo>
                      <a:lnTo>
                        <a:pt x="133" y="159"/>
                      </a:lnTo>
                      <a:lnTo>
                        <a:pt x="136" y="155"/>
                      </a:lnTo>
                      <a:lnTo>
                        <a:pt x="144" y="155"/>
                      </a:lnTo>
                      <a:lnTo>
                        <a:pt x="150" y="155"/>
                      </a:lnTo>
                      <a:lnTo>
                        <a:pt x="154" y="152"/>
                      </a:lnTo>
                      <a:lnTo>
                        <a:pt x="152" y="146"/>
                      </a:lnTo>
                      <a:lnTo>
                        <a:pt x="154" y="136"/>
                      </a:lnTo>
                      <a:lnTo>
                        <a:pt x="152" y="130"/>
                      </a:lnTo>
                      <a:lnTo>
                        <a:pt x="152" y="125"/>
                      </a:lnTo>
                      <a:lnTo>
                        <a:pt x="150" y="117"/>
                      </a:lnTo>
                      <a:lnTo>
                        <a:pt x="152" y="111"/>
                      </a:lnTo>
                      <a:lnTo>
                        <a:pt x="154" y="109"/>
                      </a:lnTo>
                      <a:lnTo>
                        <a:pt x="158" y="107"/>
                      </a:lnTo>
                      <a:lnTo>
                        <a:pt x="158" y="102"/>
                      </a:lnTo>
                      <a:lnTo>
                        <a:pt x="156" y="98"/>
                      </a:lnTo>
                      <a:lnTo>
                        <a:pt x="152" y="94"/>
                      </a:lnTo>
                      <a:lnTo>
                        <a:pt x="152" y="90"/>
                      </a:lnTo>
                      <a:lnTo>
                        <a:pt x="154" y="84"/>
                      </a:lnTo>
                      <a:lnTo>
                        <a:pt x="156" y="83"/>
                      </a:lnTo>
                      <a:lnTo>
                        <a:pt x="159" y="81"/>
                      </a:lnTo>
                      <a:lnTo>
                        <a:pt x="161" y="79"/>
                      </a:lnTo>
                      <a:lnTo>
                        <a:pt x="161" y="75"/>
                      </a:lnTo>
                      <a:lnTo>
                        <a:pt x="161" y="71"/>
                      </a:lnTo>
                      <a:lnTo>
                        <a:pt x="163" y="65"/>
                      </a:lnTo>
                      <a:lnTo>
                        <a:pt x="163" y="58"/>
                      </a:lnTo>
                      <a:lnTo>
                        <a:pt x="169" y="58"/>
                      </a:lnTo>
                      <a:lnTo>
                        <a:pt x="173" y="52"/>
                      </a:lnTo>
                      <a:lnTo>
                        <a:pt x="179" y="46"/>
                      </a:lnTo>
                      <a:lnTo>
                        <a:pt x="184" y="44"/>
                      </a:lnTo>
                      <a:lnTo>
                        <a:pt x="186" y="42"/>
                      </a:lnTo>
                      <a:lnTo>
                        <a:pt x="196" y="36"/>
                      </a:lnTo>
                      <a:lnTo>
                        <a:pt x="200" y="31"/>
                      </a:lnTo>
                      <a:lnTo>
                        <a:pt x="204" y="27"/>
                      </a:lnTo>
                      <a:lnTo>
                        <a:pt x="209" y="27"/>
                      </a:lnTo>
                      <a:lnTo>
                        <a:pt x="209" y="21"/>
                      </a:lnTo>
                      <a:lnTo>
                        <a:pt x="211" y="19"/>
                      </a:lnTo>
                      <a:lnTo>
                        <a:pt x="215" y="15"/>
                      </a:lnTo>
                      <a:lnTo>
                        <a:pt x="217" y="13"/>
                      </a:lnTo>
                      <a:lnTo>
                        <a:pt x="219" y="12"/>
                      </a:lnTo>
                      <a:lnTo>
                        <a:pt x="227" y="8"/>
                      </a:lnTo>
                      <a:lnTo>
                        <a:pt x="225" y="6"/>
                      </a:lnTo>
                      <a:lnTo>
                        <a:pt x="221" y="4"/>
                      </a:lnTo>
                      <a:lnTo>
                        <a:pt x="217" y="2"/>
                      </a:lnTo>
                      <a:lnTo>
                        <a:pt x="211" y="0"/>
                      </a:lnTo>
                      <a:lnTo>
                        <a:pt x="205" y="0"/>
                      </a:lnTo>
                      <a:lnTo>
                        <a:pt x="202" y="0"/>
                      </a:lnTo>
                      <a:lnTo>
                        <a:pt x="196" y="0"/>
                      </a:lnTo>
                      <a:lnTo>
                        <a:pt x="192" y="0"/>
                      </a:lnTo>
                      <a:lnTo>
                        <a:pt x="188" y="4"/>
                      </a:lnTo>
                      <a:lnTo>
                        <a:pt x="186" y="6"/>
                      </a:lnTo>
                      <a:lnTo>
                        <a:pt x="181" y="6"/>
                      </a:lnTo>
                      <a:lnTo>
                        <a:pt x="177" y="8"/>
                      </a:lnTo>
                      <a:lnTo>
                        <a:pt x="175" y="10"/>
                      </a:lnTo>
                      <a:lnTo>
                        <a:pt x="169" y="12"/>
                      </a:lnTo>
                      <a:lnTo>
                        <a:pt x="169" y="8"/>
                      </a:lnTo>
                      <a:lnTo>
                        <a:pt x="169" y="4"/>
                      </a:lnTo>
                      <a:lnTo>
                        <a:pt x="167" y="4"/>
                      </a:lnTo>
                      <a:lnTo>
                        <a:pt x="163" y="4"/>
                      </a:lnTo>
                      <a:lnTo>
                        <a:pt x="159" y="4"/>
                      </a:lnTo>
                      <a:lnTo>
                        <a:pt x="156" y="4"/>
                      </a:lnTo>
                      <a:lnTo>
                        <a:pt x="154" y="0"/>
                      </a:lnTo>
                      <a:lnTo>
                        <a:pt x="148" y="2"/>
                      </a:lnTo>
                      <a:lnTo>
                        <a:pt x="144" y="4"/>
                      </a:lnTo>
                      <a:lnTo>
                        <a:pt x="138" y="4"/>
                      </a:lnTo>
                      <a:lnTo>
                        <a:pt x="125" y="6"/>
                      </a:lnTo>
                      <a:lnTo>
                        <a:pt x="117" y="10"/>
                      </a:lnTo>
                      <a:lnTo>
                        <a:pt x="113" y="17"/>
                      </a:lnTo>
                      <a:lnTo>
                        <a:pt x="106" y="21"/>
                      </a:lnTo>
                      <a:lnTo>
                        <a:pt x="100" y="27"/>
                      </a:lnTo>
                      <a:lnTo>
                        <a:pt x="96" y="29"/>
                      </a:lnTo>
                      <a:lnTo>
                        <a:pt x="85" y="33"/>
                      </a:lnTo>
                      <a:lnTo>
                        <a:pt x="77" y="29"/>
                      </a:lnTo>
                      <a:lnTo>
                        <a:pt x="71" y="23"/>
                      </a:lnTo>
                      <a:lnTo>
                        <a:pt x="63" y="27"/>
                      </a:lnTo>
                      <a:lnTo>
                        <a:pt x="63" y="33"/>
                      </a:lnTo>
                      <a:lnTo>
                        <a:pt x="60" y="40"/>
                      </a:lnTo>
                      <a:close/>
                    </a:path>
                  </a:pathLst>
                </a:custGeom>
                <a:solidFill>
                  <a:srgbClr val="ff6600"/>
                </a:solidFill>
                <a:ln w="0">
                  <a:noFill/>
                </a:ln>
              </p:spPr>
              <p:style>
                <a:lnRef idx="0"/>
                <a:fillRef idx="0"/>
                <a:effectRef idx="0"/>
                <a:fontRef idx="minor"/>
              </p:style>
              <p:txBody>
                <a:bodyPr lIns="90000" rIns="90000" tIns="11160" bIns="11160" anchor="t">
                  <a:noAutofit/>
                </a:bodyPr>
                <a:p>
                  <a:endParaRPr b="0" lang="en-US" sz="2400" strike="noStrike" u="none">
                    <a:solidFill>
                      <a:srgbClr val="000000"/>
                    </a:solidFill>
                    <a:effectLst/>
                    <a:uFillTx/>
                    <a:latin typeface="Times New Roman"/>
                  </a:endParaRPr>
                </a:p>
              </p:txBody>
            </p:sp>
            <p:sp>
              <p:nvSpPr>
                <p:cNvPr id="1947" name=""/>
                <p:cNvSpPr/>
                <p:nvPr/>
              </p:nvSpPr>
              <p:spPr>
                <a:xfrm>
                  <a:off x="6804720" y="3701880"/>
                  <a:ext cx="64800" cy="42840"/>
                </a:xfrm>
                <a:custGeom>
                  <a:avLst/>
                  <a:gdLst/>
                  <a:ahLst/>
                  <a:rect l="l" t="t" r="r" b="b"/>
                  <a:pathLst>
                    <a:path w="278" h="150">
                      <a:moveTo>
                        <a:pt x="50" y="54"/>
                      </a:moveTo>
                      <a:lnTo>
                        <a:pt x="50" y="52"/>
                      </a:lnTo>
                      <a:lnTo>
                        <a:pt x="52" y="50"/>
                      </a:lnTo>
                      <a:lnTo>
                        <a:pt x="56" y="48"/>
                      </a:lnTo>
                      <a:lnTo>
                        <a:pt x="56" y="56"/>
                      </a:lnTo>
                      <a:lnTo>
                        <a:pt x="59" y="64"/>
                      </a:lnTo>
                      <a:lnTo>
                        <a:pt x="63" y="71"/>
                      </a:lnTo>
                      <a:lnTo>
                        <a:pt x="65" y="69"/>
                      </a:lnTo>
                      <a:lnTo>
                        <a:pt x="69" y="68"/>
                      </a:lnTo>
                      <a:lnTo>
                        <a:pt x="71" y="69"/>
                      </a:lnTo>
                      <a:lnTo>
                        <a:pt x="75" y="69"/>
                      </a:lnTo>
                      <a:lnTo>
                        <a:pt x="75" y="71"/>
                      </a:lnTo>
                      <a:lnTo>
                        <a:pt x="79" y="73"/>
                      </a:lnTo>
                      <a:lnTo>
                        <a:pt x="81" y="71"/>
                      </a:lnTo>
                      <a:lnTo>
                        <a:pt x="84" y="69"/>
                      </a:lnTo>
                      <a:lnTo>
                        <a:pt x="86" y="73"/>
                      </a:lnTo>
                      <a:lnTo>
                        <a:pt x="88" y="79"/>
                      </a:lnTo>
                      <a:lnTo>
                        <a:pt x="90" y="81"/>
                      </a:lnTo>
                      <a:lnTo>
                        <a:pt x="92" y="81"/>
                      </a:lnTo>
                      <a:lnTo>
                        <a:pt x="98" y="75"/>
                      </a:lnTo>
                      <a:lnTo>
                        <a:pt x="106" y="69"/>
                      </a:lnTo>
                      <a:lnTo>
                        <a:pt x="113" y="69"/>
                      </a:lnTo>
                      <a:lnTo>
                        <a:pt x="119" y="68"/>
                      </a:lnTo>
                      <a:lnTo>
                        <a:pt x="123" y="64"/>
                      </a:lnTo>
                      <a:lnTo>
                        <a:pt x="127" y="60"/>
                      </a:lnTo>
                      <a:lnTo>
                        <a:pt x="129" y="54"/>
                      </a:lnTo>
                      <a:lnTo>
                        <a:pt x="138" y="48"/>
                      </a:lnTo>
                      <a:lnTo>
                        <a:pt x="148" y="45"/>
                      </a:lnTo>
                      <a:lnTo>
                        <a:pt x="152" y="41"/>
                      </a:lnTo>
                      <a:lnTo>
                        <a:pt x="150" y="37"/>
                      </a:lnTo>
                      <a:lnTo>
                        <a:pt x="150" y="35"/>
                      </a:lnTo>
                      <a:lnTo>
                        <a:pt x="153" y="31"/>
                      </a:lnTo>
                      <a:lnTo>
                        <a:pt x="159" y="25"/>
                      </a:lnTo>
                      <a:lnTo>
                        <a:pt x="159" y="23"/>
                      </a:lnTo>
                      <a:lnTo>
                        <a:pt x="157" y="21"/>
                      </a:lnTo>
                      <a:lnTo>
                        <a:pt x="152" y="18"/>
                      </a:lnTo>
                      <a:lnTo>
                        <a:pt x="152" y="16"/>
                      </a:lnTo>
                      <a:lnTo>
                        <a:pt x="153" y="12"/>
                      </a:lnTo>
                      <a:lnTo>
                        <a:pt x="153" y="6"/>
                      </a:lnTo>
                      <a:lnTo>
                        <a:pt x="155" y="2"/>
                      </a:lnTo>
                      <a:lnTo>
                        <a:pt x="159" y="0"/>
                      </a:lnTo>
                      <a:lnTo>
                        <a:pt x="163" y="0"/>
                      </a:lnTo>
                      <a:lnTo>
                        <a:pt x="165" y="0"/>
                      </a:lnTo>
                      <a:lnTo>
                        <a:pt x="173" y="2"/>
                      </a:lnTo>
                      <a:lnTo>
                        <a:pt x="180" y="2"/>
                      </a:lnTo>
                      <a:lnTo>
                        <a:pt x="184" y="6"/>
                      </a:lnTo>
                      <a:lnTo>
                        <a:pt x="184" y="8"/>
                      </a:lnTo>
                      <a:lnTo>
                        <a:pt x="188" y="14"/>
                      </a:lnTo>
                      <a:lnTo>
                        <a:pt x="194" y="20"/>
                      </a:lnTo>
                      <a:lnTo>
                        <a:pt x="196" y="21"/>
                      </a:lnTo>
                      <a:lnTo>
                        <a:pt x="196" y="18"/>
                      </a:lnTo>
                      <a:lnTo>
                        <a:pt x="198" y="16"/>
                      </a:lnTo>
                      <a:lnTo>
                        <a:pt x="203" y="18"/>
                      </a:lnTo>
                      <a:lnTo>
                        <a:pt x="209" y="18"/>
                      </a:lnTo>
                      <a:lnTo>
                        <a:pt x="219" y="21"/>
                      </a:lnTo>
                      <a:lnTo>
                        <a:pt x="223" y="21"/>
                      </a:lnTo>
                      <a:lnTo>
                        <a:pt x="226" y="20"/>
                      </a:lnTo>
                      <a:lnTo>
                        <a:pt x="228" y="23"/>
                      </a:lnTo>
                      <a:lnTo>
                        <a:pt x="230" y="25"/>
                      </a:lnTo>
                      <a:lnTo>
                        <a:pt x="232" y="27"/>
                      </a:lnTo>
                      <a:lnTo>
                        <a:pt x="236" y="29"/>
                      </a:lnTo>
                      <a:lnTo>
                        <a:pt x="238" y="29"/>
                      </a:lnTo>
                      <a:lnTo>
                        <a:pt x="240" y="31"/>
                      </a:lnTo>
                      <a:lnTo>
                        <a:pt x="242" y="37"/>
                      </a:lnTo>
                      <a:lnTo>
                        <a:pt x="240" y="41"/>
                      </a:lnTo>
                      <a:lnTo>
                        <a:pt x="242" y="46"/>
                      </a:lnTo>
                      <a:lnTo>
                        <a:pt x="240" y="48"/>
                      </a:lnTo>
                      <a:lnTo>
                        <a:pt x="238" y="52"/>
                      </a:lnTo>
                      <a:lnTo>
                        <a:pt x="236" y="54"/>
                      </a:lnTo>
                      <a:lnTo>
                        <a:pt x="242" y="56"/>
                      </a:lnTo>
                      <a:lnTo>
                        <a:pt x="246" y="56"/>
                      </a:lnTo>
                      <a:lnTo>
                        <a:pt x="253" y="56"/>
                      </a:lnTo>
                      <a:lnTo>
                        <a:pt x="257" y="62"/>
                      </a:lnTo>
                      <a:lnTo>
                        <a:pt x="261" y="68"/>
                      </a:lnTo>
                      <a:lnTo>
                        <a:pt x="265" y="75"/>
                      </a:lnTo>
                      <a:lnTo>
                        <a:pt x="267" y="79"/>
                      </a:lnTo>
                      <a:lnTo>
                        <a:pt x="271" y="85"/>
                      </a:lnTo>
                      <a:lnTo>
                        <a:pt x="274" y="89"/>
                      </a:lnTo>
                      <a:lnTo>
                        <a:pt x="278" y="91"/>
                      </a:lnTo>
                      <a:lnTo>
                        <a:pt x="274" y="98"/>
                      </a:lnTo>
                      <a:lnTo>
                        <a:pt x="267" y="102"/>
                      </a:lnTo>
                      <a:lnTo>
                        <a:pt x="261" y="108"/>
                      </a:lnTo>
                      <a:lnTo>
                        <a:pt x="257" y="110"/>
                      </a:lnTo>
                      <a:lnTo>
                        <a:pt x="246" y="114"/>
                      </a:lnTo>
                      <a:lnTo>
                        <a:pt x="238" y="110"/>
                      </a:lnTo>
                      <a:lnTo>
                        <a:pt x="232" y="104"/>
                      </a:lnTo>
                      <a:lnTo>
                        <a:pt x="224" y="108"/>
                      </a:lnTo>
                      <a:lnTo>
                        <a:pt x="224" y="114"/>
                      </a:lnTo>
                      <a:lnTo>
                        <a:pt x="221" y="121"/>
                      </a:lnTo>
                      <a:lnTo>
                        <a:pt x="215" y="112"/>
                      </a:lnTo>
                      <a:lnTo>
                        <a:pt x="211" y="106"/>
                      </a:lnTo>
                      <a:lnTo>
                        <a:pt x="209" y="100"/>
                      </a:lnTo>
                      <a:lnTo>
                        <a:pt x="201" y="94"/>
                      </a:lnTo>
                      <a:lnTo>
                        <a:pt x="198" y="91"/>
                      </a:lnTo>
                      <a:lnTo>
                        <a:pt x="192" y="91"/>
                      </a:lnTo>
                      <a:lnTo>
                        <a:pt x="188" y="93"/>
                      </a:lnTo>
                      <a:lnTo>
                        <a:pt x="182" y="93"/>
                      </a:lnTo>
                      <a:lnTo>
                        <a:pt x="180" y="98"/>
                      </a:lnTo>
                      <a:lnTo>
                        <a:pt x="178" y="106"/>
                      </a:lnTo>
                      <a:lnTo>
                        <a:pt x="175" y="114"/>
                      </a:lnTo>
                      <a:lnTo>
                        <a:pt x="173" y="117"/>
                      </a:lnTo>
                      <a:lnTo>
                        <a:pt x="169" y="119"/>
                      </a:lnTo>
                      <a:lnTo>
                        <a:pt x="165" y="123"/>
                      </a:lnTo>
                      <a:lnTo>
                        <a:pt x="165" y="129"/>
                      </a:lnTo>
                      <a:lnTo>
                        <a:pt x="161" y="133"/>
                      </a:lnTo>
                      <a:lnTo>
                        <a:pt x="153" y="135"/>
                      </a:lnTo>
                      <a:lnTo>
                        <a:pt x="148" y="139"/>
                      </a:lnTo>
                      <a:lnTo>
                        <a:pt x="146" y="137"/>
                      </a:lnTo>
                      <a:lnTo>
                        <a:pt x="144" y="135"/>
                      </a:lnTo>
                      <a:lnTo>
                        <a:pt x="142" y="125"/>
                      </a:lnTo>
                      <a:lnTo>
                        <a:pt x="146" y="117"/>
                      </a:lnTo>
                      <a:lnTo>
                        <a:pt x="150" y="108"/>
                      </a:lnTo>
                      <a:lnTo>
                        <a:pt x="157" y="98"/>
                      </a:lnTo>
                      <a:lnTo>
                        <a:pt x="159" y="94"/>
                      </a:lnTo>
                      <a:lnTo>
                        <a:pt x="157" y="93"/>
                      </a:lnTo>
                      <a:lnTo>
                        <a:pt x="153" y="93"/>
                      </a:lnTo>
                      <a:lnTo>
                        <a:pt x="148" y="93"/>
                      </a:lnTo>
                      <a:lnTo>
                        <a:pt x="142" y="91"/>
                      </a:lnTo>
                      <a:lnTo>
                        <a:pt x="138" y="91"/>
                      </a:lnTo>
                      <a:lnTo>
                        <a:pt x="136" y="93"/>
                      </a:lnTo>
                      <a:lnTo>
                        <a:pt x="127" y="96"/>
                      </a:lnTo>
                      <a:lnTo>
                        <a:pt x="119" y="100"/>
                      </a:lnTo>
                      <a:lnTo>
                        <a:pt x="115" y="108"/>
                      </a:lnTo>
                      <a:lnTo>
                        <a:pt x="111" y="112"/>
                      </a:lnTo>
                      <a:lnTo>
                        <a:pt x="107" y="116"/>
                      </a:lnTo>
                      <a:lnTo>
                        <a:pt x="104" y="114"/>
                      </a:lnTo>
                      <a:lnTo>
                        <a:pt x="100" y="117"/>
                      </a:lnTo>
                      <a:lnTo>
                        <a:pt x="96" y="123"/>
                      </a:lnTo>
                      <a:lnTo>
                        <a:pt x="92" y="127"/>
                      </a:lnTo>
                      <a:lnTo>
                        <a:pt x="92" y="133"/>
                      </a:lnTo>
                      <a:lnTo>
                        <a:pt x="92" y="137"/>
                      </a:lnTo>
                      <a:lnTo>
                        <a:pt x="92" y="139"/>
                      </a:lnTo>
                      <a:lnTo>
                        <a:pt x="90" y="142"/>
                      </a:lnTo>
                      <a:lnTo>
                        <a:pt x="84" y="142"/>
                      </a:lnTo>
                      <a:lnTo>
                        <a:pt x="75" y="142"/>
                      </a:lnTo>
                      <a:lnTo>
                        <a:pt x="71" y="146"/>
                      </a:lnTo>
                      <a:lnTo>
                        <a:pt x="65" y="148"/>
                      </a:lnTo>
                      <a:lnTo>
                        <a:pt x="61" y="148"/>
                      </a:lnTo>
                      <a:lnTo>
                        <a:pt x="56" y="148"/>
                      </a:lnTo>
                      <a:lnTo>
                        <a:pt x="48" y="150"/>
                      </a:lnTo>
                      <a:lnTo>
                        <a:pt x="44" y="150"/>
                      </a:lnTo>
                      <a:lnTo>
                        <a:pt x="38" y="148"/>
                      </a:lnTo>
                      <a:lnTo>
                        <a:pt x="33" y="148"/>
                      </a:lnTo>
                      <a:lnTo>
                        <a:pt x="29" y="144"/>
                      </a:lnTo>
                      <a:lnTo>
                        <a:pt x="29" y="139"/>
                      </a:lnTo>
                      <a:lnTo>
                        <a:pt x="29" y="129"/>
                      </a:lnTo>
                      <a:lnTo>
                        <a:pt x="23" y="123"/>
                      </a:lnTo>
                      <a:lnTo>
                        <a:pt x="17" y="121"/>
                      </a:lnTo>
                      <a:lnTo>
                        <a:pt x="8" y="121"/>
                      </a:lnTo>
                      <a:lnTo>
                        <a:pt x="4" y="117"/>
                      </a:lnTo>
                      <a:lnTo>
                        <a:pt x="0" y="114"/>
                      </a:lnTo>
                      <a:lnTo>
                        <a:pt x="6" y="112"/>
                      </a:lnTo>
                      <a:lnTo>
                        <a:pt x="10" y="110"/>
                      </a:lnTo>
                      <a:lnTo>
                        <a:pt x="11" y="104"/>
                      </a:lnTo>
                      <a:lnTo>
                        <a:pt x="17" y="102"/>
                      </a:lnTo>
                      <a:lnTo>
                        <a:pt x="21" y="102"/>
                      </a:lnTo>
                      <a:lnTo>
                        <a:pt x="21" y="98"/>
                      </a:lnTo>
                      <a:lnTo>
                        <a:pt x="25" y="93"/>
                      </a:lnTo>
                      <a:lnTo>
                        <a:pt x="29" y="87"/>
                      </a:lnTo>
                      <a:lnTo>
                        <a:pt x="27" y="81"/>
                      </a:lnTo>
                      <a:lnTo>
                        <a:pt x="21" y="75"/>
                      </a:lnTo>
                      <a:lnTo>
                        <a:pt x="17" y="73"/>
                      </a:lnTo>
                      <a:lnTo>
                        <a:pt x="17" y="71"/>
                      </a:lnTo>
                      <a:lnTo>
                        <a:pt x="21" y="71"/>
                      </a:lnTo>
                      <a:lnTo>
                        <a:pt x="25" y="69"/>
                      </a:lnTo>
                      <a:lnTo>
                        <a:pt x="29" y="71"/>
                      </a:lnTo>
                      <a:lnTo>
                        <a:pt x="35" y="71"/>
                      </a:lnTo>
                      <a:lnTo>
                        <a:pt x="42" y="69"/>
                      </a:lnTo>
                      <a:lnTo>
                        <a:pt x="46" y="68"/>
                      </a:lnTo>
                      <a:lnTo>
                        <a:pt x="48" y="64"/>
                      </a:lnTo>
                      <a:lnTo>
                        <a:pt x="48" y="58"/>
                      </a:lnTo>
                      <a:lnTo>
                        <a:pt x="50" y="54"/>
                      </a:lnTo>
                      <a:close/>
                    </a:path>
                  </a:pathLst>
                </a:custGeom>
                <a:solidFill>
                  <a:srgbClr val="ff6600"/>
                </a:solidFill>
                <a:ln w="0">
                  <a:noFill/>
                </a:ln>
              </p:spPr>
              <p:style>
                <a:lnRef idx="0"/>
                <a:fillRef idx="0"/>
                <a:effectRef idx="0"/>
                <a:fontRef idx="minor"/>
              </p:style>
              <p:txBody>
                <a:bodyPr lIns="90000" rIns="90000" tIns="-3960" bIns="-3960" anchor="t">
                  <a:noAutofit/>
                </a:bodyPr>
                <a:p>
                  <a:endParaRPr b="0" lang="en-US" sz="2400" strike="noStrike" u="none">
                    <a:solidFill>
                      <a:srgbClr val="000000"/>
                    </a:solidFill>
                    <a:effectLst/>
                    <a:uFillTx/>
                    <a:latin typeface="Times New Roman"/>
                  </a:endParaRPr>
                </a:p>
              </p:txBody>
            </p:sp>
            <p:sp>
              <p:nvSpPr>
                <p:cNvPr id="1948" name=""/>
                <p:cNvSpPr/>
                <p:nvPr/>
              </p:nvSpPr>
              <p:spPr>
                <a:xfrm>
                  <a:off x="6819840" y="3728160"/>
                  <a:ext cx="37080" cy="57600"/>
                </a:xfrm>
                <a:custGeom>
                  <a:avLst/>
                  <a:gdLst/>
                  <a:ahLst/>
                  <a:rect l="l" t="t" r="r" b="b"/>
                  <a:pathLst>
                    <a:path w="160" h="209">
                      <a:moveTo>
                        <a:pt x="2" y="184"/>
                      </a:moveTo>
                      <a:lnTo>
                        <a:pt x="2" y="176"/>
                      </a:lnTo>
                      <a:lnTo>
                        <a:pt x="0" y="172"/>
                      </a:lnTo>
                      <a:lnTo>
                        <a:pt x="0" y="168"/>
                      </a:lnTo>
                      <a:lnTo>
                        <a:pt x="0" y="167"/>
                      </a:lnTo>
                      <a:lnTo>
                        <a:pt x="0" y="163"/>
                      </a:lnTo>
                      <a:lnTo>
                        <a:pt x="8" y="155"/>
                      </a:lnTo>
                      <a:lnTo>
                        <a:pt x="12" y="147"/>
                      </a:lnTo>
                      <a:lnTo>
                        <a:pt x="10" y="145"/>
                      </a:lnTo>
                      <a:lnTo>
                        <a:pt x="12" y="142"/>
                      </a:lnTo>
                      <a:lnTo>
                        <a:pt x="10" y="142"/>
                      </a:lnTo>
                      <a:lnTo>
                        <a:pt x="4" y="140"/>
                      </a:lnTo>
                      <a:lnTo>
                        <a:pt x="4" y="138"/>
                      </a:lnTo>
                      <a:lnTo>
                        <a:pt x="6" y="134"/>
                      </a:lnTo>
                      <a:lnTo>
                        <a:pt x="8" y="124"/>
                      </a:lnTo>
                      <a:lnTo>
                        <a:pt x="8" y="117"/>
                      </a:lnTo>
                      <a:lnTo>
                        <a:pt x="12" y="115"/>
                      </a:lnTo>
                      <a:lnTo>
                        <a:pt x="18" y="113"/>
                      </a:lnTo>
                      <a:lnTo>
                        <a:pt x="16" y="109"/>
                      </a:lnTo>
                      <a:lnTo>
                        <a:pt x="14" y="103"/>
                      </a:lnTo>
                      <a:lnTo>
                        <a:pt x="14" y="97"/>
                      </a:lnTo>
                      <a:lnTo>
                        <a:pt x="12" y="96"/>
                      </a:lnTo>
                      <a:lnTo>
                        <a:pt x="10" y="88"/>
                      </a:lnTo>
                      <a:lnTo>
                        <a:pt x="8" y="71"/>
                      </a:lnTo>
                      <a:lnTo>
                        <a:pt x="10" y="65"/>
                      </a:lnTo>
                      <a:lnTo>
                        <a:pt x="10" y="55"/>
                      </a:lnTo>
                      <a:lnTo>
                        <a:pt x="14" y="51"/>
                      </a:lnTo>
                      <a:lnTo>
                        <a:pt x="23" y="51"/>
                      </a:lnTo>
                      <a:lnTo>
                        <a:pt x="29" y="51"/>
                      </a:lnTo>
                      <a:lnTo>
                        <a:pt x="31" y="48"/>
                      </a:lnTo>
                      <a:lnTo>
                        <a:pt x="31" y="46"/>
                      </a:lnTo>
                      <a:lnTo>
                        <a:pt x="31" y="42"/>
                      </a:lnTo>
                      <a:lnTo>
                        <a:pt x="31" y="36"/>
                      </a:lnTo>
                      <a:lnTo>
                        <a:pt x="35" y="32"/>
                      </a:lnTo>
                      <a:lnTo>
                        <a:pt x="39" y="26"/>
                      </a:lnTo>
                      <a:lnTo>
                        <a:pt x="43" y="23"/>
                      </a:lnTo>
                      <a:lnTo>
                        <a:pt x="46" y="25"/>
                      </a:lnTo>
                      <a:lnTo>
                        <a:pt x="50" y="21"/>
                      </a:lnTo>
                      <a:lnTo>
                        <a:pt x="54" y="17"/>
                      </a:lnTo>
                      <a:lnTo>
                        <a:pt x="58" y="9"/>
                      </a:lnTo>
                      <a:lnTo>
                        <a:pt x="66" y="5"/>
                      </a:lnTo>
                      <a:lnTo>
                        <a:pt x="75" y="2"/>
                      </a:lnTo>
                      <a:lnTo>
                        <a:pt x="77" y="0"/>
                      </a:lnTo>
                      <a:lnTo>
                        <a:pt x="81" y="0"/>
                      </a:lnTo>
                      <a:lnTo>
                        <a:pt x="87" y="2"/>
                      </a:lnTo>
                      <a:lnTo>
                        <a:pt x="92" y="2"/>
                      </a:lnTo>
                      <a:lnTo>
                        <a:pt x="96" y="2"/>
                      </a:lnTo>
                      <a:lnTo>
                        <a:pt x="98" y="3"/>
                      </a:lnTo>
                      <a:lnTo>
                        <a:pt x="96" y="7"/>
                      </a:lnTo>
                      <a:lnTo>
                        <a:pt x="89" y="17"/>
                      </a:lnTo>
                      <a:lnTo>
                        <a:pt x="85" y="26"/>
                      </a:lnTo>
                      <a:lnTo>
                        <a:pt x="81" y="34"/>
                      </a:lnTo>
                      <a:lnTo>
                        <a:pt x="83" y="44"/>
                      </a:lnTo>
                      <a:lnTo>
                        <a:pt x="85" y="46"/>
                      </a:lnTo>
                      <a:lnTo>
                        <a:pt x="87" y="48"/>
                      </a:lnTo>
                      <a:lnTo>
                        <a:pt x="92" y="44"/>
                      </a:lnTo>
                      <a:lnTo>
                        <a:pt x="100" y="42"/>
                      </a:lnTo>
                      <a:lnTo>
                        <a:pt x="104" y="38"/>
                      </a:lnTo>
                      <a:lnTo>
                        <a:pt x="104" y="32"/>
                      </a:lnTo>
                      <a:lnTo>
                        <a:pt x="108" y="28"/>
                      </a:lnTo>
                      <a:lnTo>
                        <a:pt x="112" y="26"/>
                      </a:lnTo>
                      <a:lnTo>
                        <a:pt x="114" y="23"/>
                      </a:lnTo>
                      <a:lnTo>
                        <a:pt x="117" y="15"/>
                      </a:lnTo>
                      <a:lnTo>
                        <a:pt x="119" y="7"/>
                      </a:lnTo>
                      <a:lnTo>
                        <a:pt x="121" y="2"/>
                      </a:lnTo>
                      <a:lnTo>
                        <a:pt x="127" y="2"/>
                      </a:lnTo>
                      <a:lnTo>
                        <a:pt x="131" y="0"/>
                      </a:lnTo>
                      <a:lnTo>
                        <a:pt x="137" y="0"/>
                      </a:lnTo>
                      <a:lnTo>
                        <a:pt x="140" y="3"/>
                      </a:lnTo>
                      <a:lnTo>
                        <a:pt x="148" y="9"/>
                      </a:lnTo>
                      <a:lnTo>
                        <a:pt x="150" y="15"/>
                      </a:lnTo>
                      <a:lnTo>
                        <a:pt x="154" y="21"/>
                      </a:lnTo>
                      <a:lnTo>
                        <a:pt x="160" y="30"/>
                      </a:lnTo>
                      <a:lnTo>
                        <a:pt x="156" y="32"/>
                      </a:lnTo>
                      <a:lnTo>
                        <a:pt x="152" y="38"/>
                      </a:lnTo>
                      <a:lnTo>
                        <a:pt x="150" y="44"/>
                      </a:lnTo>
                      <a:lnTo>
                        <a:pt x="152" y="48"/>
                      </a:lnTo>
                      <a:lnTo>
                        <a:pt x="152" y="51"/>
                      </a:lnTo>
                      <a:lnTo>
                        <a:pt x="152" y="57"/>
                      </a:lnTo>
                      <a:lnTo>
                        <a:pt x="152" y="61"/>
                      </a:lnTo>
                      <a:lnTo>
                        <a:pt x="146" y="61"/>
                      </a:lnTo>
                      <a:lnTo>
                        <a:pt x="139" y="65"/>
                      </a:lnTo>
                      <a:lnTo>
                        <a:pt x="135" y="71"/>
                      </a:lnTo>
                      <a:lnTo>
                        <a:pt x="133" y="74"/>
                      </a:lnTo>
                      <a:lnTo>
                        <a:pt x="129" y="78"/>
                      </a:lnTo>
                      <a:lnTo>
                        <a:pt x="121" y="84"/>
                      </a:lnTo>
                      <a:lnTo>
                        <a:pt x="112" y="92"/>
                      </a:lnTo>
                      <a:lnTo>
                        <a:pt x="106" y="92"/>
                      </a:lnTo>
                      <a:lnTo>
                        <a:pt x="108" y="96"/>
                      </a:lnTo>
                      <a:lnTo>
                        <a:pt x="112" y="101"/>
                      </a:lnTo>
                      <a:lnTo>
                        <a:pt x="112" y="105"/>
                      </a:lnTo>
                      <a:lnTo>
                        <a:pt x="117" y="113"/>
                      </a:lnTo>
                      <a:lnTo>
                        <a:pt x="119" y="117"/>
                      </a:lnTo>
                      <a:lnTo>
                        <a:pt x="116" y="120"/>
                      </a:lnTo>
                      <a:lnTo>
                        <a:pt x="116" y="128"/>
                      </a:lnTo>
                      <a:lnTo>
                        <a:pt x="116" y="134"/>
                      </a:lnTo>
                      <a:lnTo>
                        <a:pt x="114" y="136"/>
                      </a:lnTo>
                      <a:lnTo>
                        <a:pt x="116" y="145"/>
                      </a:lnTo>
                      <a:lnTo>
                        <a:pt x="116" y="151"/>
                      </a:lnTo>
                      <a:lnTo>
                        <a:pt x="112" y="155"/>
                      </a:lnTo>
                      <a:lnTo>
                        <a:pt x="108" y="155"/>
                      </a:lnTo>
                      <a:lnTo>
                        <a:pt x="104" y="159"/>
                      </a:lnTo>
                      <a:lnTo>
                        <a:pt x="100" y="159"/>
                      </a:lnTo>
                      <a:lnTo>
                        <a:pt x="100" y="165"/>
                      </a:lnTo>
                      <a:lnTo>
                        <a:pt x="104" y="168"/>
                      </a:lnTo>
                      <a:lnTo>
                        <a:pt x="110" y="174"/>
                      </a:lnTo>
                      <a:lnTo>
                        <a:pt x="112" y="178"/>
                      </a:lnTo>
                      <a:lnTo>
                        <a:pt x="112" y="184"/>
                      </a:lnTo>
                      <a:lnTo>
                        <a:pt x="112" y="188"/>
                      </a:lnTo>
                      <a:lnTo>
                        <a:pt x="100" y="192"/>
                      </a:lnTo>
                      <a:lnTo>
                        <a:pt x="92" y="193"/>
                      </a:lnTo>
                      <a:lnTo>
                        <a:pt x="83" y="195"/>
                      </a:lnTo>
                      <a:lnTo>
                        <a:pt x="73" y="195"/>
                      </a:lnTo>
                      <a:lnTo>
                        <a:pt x="62" y="197"/>
                      </a:lnTo>
                      <a:lnTo>
                        <a:pt x="56" y="199"/>
                      </a:lnTo>
                      <a:lnTo>
                        <a:pt x="50" y="199"/>
                      </a:lnTo>
                      <a:lnTo>
                        <a:pt x="48" y="203"/>
                      </a:lnTo>
                      <a:lnTo>
                        <a:pt x="43" y="207"/>
                      </a:lnTo>
                      <a:lnTo>
                        <a:pt x="39" y="209"/>
                      </a:lnTo>
                      <a:lnTo>
                        <a:pt x="33" y="205"/>
                      </a:lnTo>
                      <a:lnTo>
                        <a:pt x="29" y="201"/>
                      </a:lnTo>
                      <a:lnTo>
                        <a:pt x="23" y="203"/>
                      </a:lnTo>
                      <a:lnTo>
                        <a:pt x="20" y="201"/>
                      </a:lnTo>
                      <a:lnTo>
                        <a:pt x="18" y="195"/>
                      </a:lnTo>
                      <a:lnTo>
                        <a:pt x="12" y="190"/>
                      </a:lnTo>
                      <a:lnTo>
                        <a:pt x="2" y="184"/>
                      </a:lnTo>
                      <a:close/>
                    </a:path>
                  </a:pathLst>
                </a:custGeom>
                <a:solidFill>
                  <a:srgbClr val="ff6600"/>
                </a:solidFill>
                <a:ln w="0">
                  <a:noFill/>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1949" name=""/>
                <p:cNvSpPr/>
                <p:nvPr/>
              </p:nvSpPr>
              <p:spPr>
                <a:xfrm>
                  <a:off x="6990120" y="3570840"/>
                  <a:ext cx="17640" cy="35640"/>
                </a:xfrm>
                <a:custGeom>
                  <a:avLst/>
                  <a:gdLst/>
                  <a:ahLst/>
                  <a:rect l="l" t="t" r="r" b="b"/>
                  <a:pathLst>
                    <a:path w="79" h="130">
                      <a:moveTo>
                        <a:pt x="8" y="97"/>
                      </a:moveTo>
                      <a:lnTo>
                        <a:pt x="4" y="94"/>
                      </a:lnTo>
                      <a:lnTo>
                        <a:pt x="2" y="92"/>
                      </a:lnTo>
                      <a:lnTo>
                        <a:pt x="0" y="90"/>
                      </a:lnTo>
                      <a:lnTo>
                        <a:pt x="0" y="88"/>
                      </a:lnTo>
                      <a:lnTo>
                        <a:pt x="4" y="82"/>
                      </a:lnTo>
                      <a:lnTo>
                        <a:pt x="4" y="76"/>
                      </a:lnTo>
                      <a:lnTo>
                        <a:pt x="6" y="67"/>
                      </a:lnTo>
                      <a:lnTo>
                        <a:pt x="8" y="65"/>
                      </a:lnTo>
                      <a:lnTo>
                        <a:pt x="12" y="65"/>
                      </a:lnTo>
                      <a:lnTo>
                        <a:pt x="18" y="65"/>
                      </a:lnTo>
                      <a:lnTo>
                        <a:pt x="23" y="63"/>
                      </a:lnTo>
                      <a:lnTo>
                        <a:pt x="27" y="59"/>
                      </a:lnTo>
                      <a:lnTo>
                        <a:pt x="29" y="55"/>
                      </a:lnTo>
                      <a:lnTo>
                        <a:pt x="33" y="46"/>
                      </a:lnTo>
                      <a:lnTo>
                        <a:pt x="39" y="34"/>
                      </a:lnTo>
                      <a:lnTo>
                        <a:pt x="41" y="30"/>
                      </a:lnTo>
                      <a:lnTo>
                        <a:pt x="39" y="26"/>
                      </a:lnTo>
                      <a:lnTo>
                        <a:pt x="37" y="23"/>
                      </a:lnTo>
                      <a:lnTo>
                        <a:pt x="37" y="19"/>
                      </a:lnTo>
                      <a:lnTo>
                        <a:pt x="33" y="21"/>
                      </a:lnTo>
                      <a:lnTo>
                        <a:pt x="31" y="19"/>
                      </a:lnTo>
                      <a:lnTo>
                        <a:pt x="29" y="17"/>
                      </a:lnTo>
                      <a:lnTo>
                        <a:pt x="27" y="17"/>
                      </a:lnTo>
                      <a:lnTo>
                        <a:pt x="25" y="13"/>
                      </a:lnTo>
                      <a:lnTo>
                        <a:pt x="29" y="13"/>
                      </a:lnTo>
                      <a:lnTo>
                        <a:pt x="31" y="9"/>
                      </a:lnTo>
                      <a:lnTo>
                        <a:pt x="33" y="7"/>
                      </a:lnTo>
                      <a:lnTo>
                        <a:pt x="35" y="1"/>
                      </a:lnTo>
                      <a:lnTo>
                        <a:pt x="39" y="1"/>
                      </a:lnTo>
                      <a:lnTo>
                        <a:pt x="41" y="1"/>
                      </a:lnTo>
                      <a:lnTo>
                        <a:pt x="42" y="0"/>
                      </a:lnTo>
                      <a:lnTo>
                        <a:pt x="46" y="0"/>
                      </a:lnTo>
                      <a:lnTo>
                        <a:pt x="50" y="5"/>
                      </a:lnTo>
                      <a:lnTo>
                        <a:pt x="54" y="11"/>
                      </a:lnTo>
                      <a:lnTo>
                        <a:pt x="56" y="17"/>
                      </a:lnTo>
                      <a:lnTo>
                        <a:pt x="56" y="19"/>
                      </a:lnTo>
                      <a:lnTo>
                        <a:pt x="58" y="21"/>
                      </a:lnTo>
                      <a:lnTo>
                        <a:pt x="60" y="28"/>
                      </a:lnTo>
                      <a:lnTo>
                        <a:pt x="64" y="34"/>
                      </a:lnTo>
                      <a:lnTo>
                        <a:pt x="62" y="42"/>
                      </a:lnTo>
                      <a:lnTo>
                        <a:pt x="62" y="53"/>
                      </a:lnTo>
                      <a:lnTo>
                        <a:pt x="66" y="67"/>
                      </a:lnTo>
                      <a:lnTo>
                        <a:pt x="67" y="78"/>
                      </a:lnTo>
                      <a:lnTo>
                        <a:pt x="69" y="84"/>
                      </a:lnTo>
                      <a:lnTo>
                        <a:pt x="71" y="94"/>
                      </a:lnTo>
                      <a:lnTo>
                        <a:pt x="77" y="101"/>
                      </a:lnTo>
                      <a:lnTo>
                        <a:pt x="79" y="109"/>
                      </a:lnTo>
                      <a:lnTo>
                        <a:pt x="77" y="113"/>
                      </a:lnTo>
                      <a:lnTo>
                        <a:pt x="71" y="120"/>
                      </a:lnTo>
                      <a:lnTo>
                        <a:pt x="69" y="126"/>
                      </a:lnTo>
                      <a:lnTo>
                        <a:pt x="67" y="130"/>
                      </a:lnTo>
                      <a:lnTo>
                        <a:pt x="66" y="130"/>
                      </a:lnTo>
                      <a:lnTo>
                        <a:pt x="62" y="128"/>
                      </a:lnTo>
                      <a:lnTo>
                        <a:pt x="50" y="126"/>
                      </a:lnTo>
                      <a:lnTo>
                        <a:pt x="48" y="120"/>
                      </a:lnTo>
                      <a:lnTo>
                        <a:pt x="46" y="118"/>
                      </a:lnTo>
                      <a:lnTo>
                        <a:pt x="35" y="113"/>
                      </a:lnTo>
                      <a:lnTo>
                        <a:pt x="27" y="111"/>
                      </a:lnTo>
                      <a:lnTo>
                        <a:pt x="19" y="107"/>
                      </a:lnTo>
                      <a:lnTo>
                        <a:pt x="12" y="103"/>
                      </a:lnTo>
                      <a:lnTo>
                        <a:pt x="8" y="97"/>
                      </a:lnTo>
                      <a:close/>
                    </a:path>
                  </a:pathLst>
                </a:custGeom>
                <a:solidFill>
                  <a:srgbClr val="ff6600"/>
                </a:solidFill>
                <a:ln w="0">
                  <a:noFill/>
                </a:ln>
              </p:spPr>
              <p:style>
                <a:lnRef idx="0"/>
                <a:fillRef idx="0"/>
                <a:effectRef idx="0"/>
                <a:fontRef idx="minor"/>
              </p:style>
              <p:txBody>
                <a:bodyPr lIns="90000" rIns="90000" tIns="-11160" bIns="-11160" anchor="t">
                  <a:noAutofit/>
                </a:bodyPr>
                <a:p>
                  <a:endParaRPr b="0" lang="en-US" sz="2400" strike="noStrike" u="none">
                    <a:solidFill>
                      <a:srgbClr val="000000"/>
                    </a:solidFill>
                    <a:effectLst/>
                    <a:uFillTx/>
                    <a:latin typeface="Times New Roman"/>
                  </a:endParaRPr>
                </a:p>
              </p:txBody>
            </p:sp>
            <p:sp>
              <p:nvSpPr>
                <p:cNvPr id="1950" name=""/>
                <p:cNvSpPr/>
                <p:nvPr/>
              </p:nvSpPr>
              <p:spPr>
                <a:xfrm>
                  <a:off x="6890400" y="3606840"/>
                  <a:ext cx="27360" cy="27360"/>
                </a:xfrm>
                <a:custGeom>
                  <a:avLst/>
                  <a:gdLst/>
                  <a:ahLst/>
                  <a:rect l="l" t="t" r="r" b="b"/>
                  <a:pathLst>
                    <a:path w="119" h="98">
                      <a:moveTo>
                        <a:pt x="27" y="86"/>
                      </a:moveTo>
                      <a:lnTo>
                        <a:pt x="27" y="80"/>
                      </a:lnTo>
                      <a:lnTo>
                        <a:pt x="27" y="73"/>
                      </a:lnTo>
                      <a:lnTo>
                        <a:pt x="23" y="69"/>
                      </a:lnTo>
                      <a:lnTo>
                        <a:pt x="15" y="63"/>
                      </a:lnTo>
                      <a:lnTo>
                        <a:pt x="11" y="57"/>
                      </a:lnTo>
                      <a:lnTo>
                        <a:pt x="11" y="54"/>
                      </a:lnTo>
                      <a:lnTo>
                        <a:pt x="13" y="50"/>
                      </a:lnTo>
                      <a:lnTo>
                        <a:pt x="13" y="48"/>
                      </a:lnTo>
                      <a:lnTo>
                        <a:pt x="13" y="46"/>
                      </a:lnTo>
                      <a:lnTo>
                        <a:pt x="11" y="42"/>
                      </a:lnTo>
                      <a:lnTo>
                        <a:pt x="9" y="40"/>
                      </a:lnTo>
                      <a:lnTo>
                        <a:pt x="5" y="36"/>
                      </a:lnTo>
                      <a:lnTo>
                        <a:pt x="2" y="29"/>
                      </a:lnTo>
                      <a:lnTo>
                        <a:pt x="0" y="17"/>
                      </a:lnTo>
                      <a:lnTo>
                        <a:pt x="0" y="11"/>
                      </a:lnTo>
                      <a:lnTo>
                        <a:pt x="3" y="13"/>
                      </a:lnTo>
                      <a:lnTo>
                        <a:pt x="9" y="15"/>
                      </a:lnTo>
                      <a:lnTo>
                        <a:pt x="17" y="15"/>
                      </a:lnTo>
                      <a:lnTo>
                        <a:pt x="25" y="13"/>
                      </a:lnTo>
                      <a:lnTo>
                        <a:pt x="30" y="9"/>
                      </a:lnTo>
                      <a:lnTo>
                        <a:pt x="34" y="6"/>
                      </a:lnTo>
                      <a:lnTo>
                        <a:pt x="38" y="0"/>
                      </a:lnTo>
                      <a:lnTo>
                        <a:pt x="42" y="2"/>
                      </a:lnTo>
                      <a:lnTo>
                        <a:pt x="46" y="0"/>
                      </a:lnTo>
                      <a:lnTo>
                        <a:pt x="48" y="4"/>
                      </a:lnTo>
                      <a:lnTo>
                        <a:pt x="55" y="8"/>
                      </a:lnTo>
                      <a:lnTo>
                        <a:pt x="65" y="8"/>
                      </a:lnTo>
                      <a:lnTo>
                        <a:pt x="69" y="9"/>
                      </a:lnTo>
                      <a:lnTo>
                        <a:pt x="73" y="11"/>
                      </a:lnTo>
                      <a:lnTo>
                        <a:pt x="74" y="9"/>
                      </a:lnTo>
                      <a:lnTo>
                        <a:pt x="76" y="6"/>
                      </a:lnTo>
                      <a:lnTo>
                        <a:pt x="82" y="6"/>
                      </a:lnTo>
                      <a:lnTo>
                        <a:pt x="86" y="13"/>
                      </a:lnTo>
                      <a:lnTo>
                        <a:pt x="92" y="19"/>
                      </a:lnTo>
                      <a:lnTo>
                        <a:pt x="96" y="23"/>
                      </a:lnTo>
                      <a:lnTo>
                        <a:pt x="105" y="21"/>
                      </a:lnTo>
                      <a:lnTo>
                        <a:pt x="113" y="23"/>
                      </a:lnTo>
                      <a:lnTo>
                        <a:pt x="115" y="27"/>
                      </a:lnTo>
                      <a:lnTo>
                        <a:pt x="117" y="32"/>
                      </a:lnTo>
                      <a:lnTo>
                        <a:pt x="113" y="38"/>
                      </a:lnTo>
                      <a:lnTo>
                        <a:pt x="111" y="42"/>
                      </a:lnTo>
                      <a:lnTo>
                        <a:pt x="111" y="46"/>
                      </a:lnTo>
                      <a:lnTo>
                        <a:pt x="119" y="56"/>
                      </a:lnTo>
                      <a:lnTo>
                        <a:pt x="113" y="59"/>
                      </a:lnTo>
                      <a:lnTo>
                        <a:pt x="103" y="61"/>
                      </a:lnTo>
                      <a:lnTo>
                        <a:pt x="98" y="63"/>
                      </a:lnTo>
                      <a:lnTo>
                        <a:pt x="92" y="63"/>
                      </a:lnTo>
                      <a:lnTo>
                        <a:pt x="86" y="65"/>
                      </a:lnTo>
                      <a:lnTo>
                        <a:pt x="82" y="67"/>
                      </a:lnTo>
                      <a:lnTo>
                        <a:pt x="74" y="71"/>
                      </a:lnTo>
                      <a:lnTo>
                        <a:pt x="73" y="73"/>
                      </a:lnTo>
                      <a:lnTo>
                        <a:pt x="65" y="73"/>
                      </a:lnTo>
                      <a:lnTo>
                        <a:pt x="63" y="73"/>
                      </a:lnTo>
                      <a:lnTo>
                        <a:pt x="57" y="73"/>
                      </a:lnTo>
                      <a:lnTo>
                        <a:pt x="53" y="73"/>
                      </a:lnTo>
                      <a:lnTo>
                        <a:pt x="51" y="75"/>
                      </a:lnTo>
                      <a:lnTo>
                        <a:pt x="50" y="80"/>
                      </a:lnTo>
                      <a:lnTo>
                        <a:pt x="44" y="82"/>
                      </a:lnTo>
                      <a:lnTo>
                        <a:pt x="44" y="86"/>
                      </a:lnTo>
                      <a:lnTo>
                        <a:pt x="50" y="88"/>
                      </a:lnTo>
                      <a:lnTo>
                        <a:pt x="53" y="92"/>
                      </a:lnTo>
                      <a:lnTo>
                        <a:pt x="51" y="96"/>
                      </a:lnTo>
                      <a:lnTo>
                        <a:pt x="48" y="96"/>
                      </a:lnTo>
                      <a:lnTo>
                        <a:pt x="42" y="98"/>
                      </a:lnTo>
                      <a:lnTo>
                        <a:pt x="36" y="96"/>
                      </a:lnTo>
                      <a:lnTo>
                        <a:pt x="36" y="90"/>
                      </a:lnTo>
                      <a:lnTo>
                        <a:pt x="36" y="86"/>
                      </a:lnTo>
                      <a:lnTo>
                        <a:pt x="32" y="84"/>
                      </a:lnTo>
                      <a:lnTo>
                        <a:pt x="27" y="86"/>
                      </a:lnTo>
                      <a:close/>
                    </a:path>
                  </a:pathLst>
                </a:custGeom>
                <a:solidFill>
                  <a:srgbClr val="ff6600"/>
                </a:solidFill>
                <a:ln w="0">
                  <a:noFill/>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1951" name=""/>
                <p:cNvSpPr/>
                <p:nvPr/>
              </p:nvSpPr>
              <p:spPr>
                <a:xfrm>
                  <a:off x="6956640" y="3707640"/>
                  <a:ext cx="39960" cy="47880"/>
                </a:xfrm>
                <a:custGeom>
                  <a:avLst/>
                  <a:gdLst/>
                  <a:ahLst/>
                  <a:rect l="l" t="t" r="r" b="b"/>
                  <a:pathLst>
                    <a:path w="171" h="175">
                      <a:moveTo>
                        <a:pt x="46" y="175"/>
                      </a:moveTo>
                      <a:lnTo>
                        <a:pt x="60" y="167"/>
                      </a:lnTo>
                      <a:lnTo>
                        <a:pt x="71" y="162"/>
                      </a:lnTo>
                      <a:lnTo>
                        <a:pt x="83" y="156"/>
                      </a:lnTo>
                      <a:lnTo>
                        <a:pt x="86" y="152"/>
                      </a:lnTo>
                      <a:lnTo>
                        <a:pt x="98" y="148"/>
                      </a:lnTo>
                      <a:lnTo>
                        <a:pt x="106" y="141"/>
                      </a:lnTo>
                      <a:lnTo>
                        <a:pt x="115" y="135"/>
                      </a:lnTo>
                      <a:lnTo>
                        <a:pt x="125" y="129"/>
                      </a:lnTo>
                      <a:lnTo>
                        <a:pt x="134" y="121"/>
                      </a:lnTo>
                      <a:lnTo>
                        <a:pt x="134" y="118"/>
                      </a:lnTo>
                      <a:lnTo>
                        <a:pt x="132" y="114"/>
                      </a:lnTo>
                      <a:lnTo>
                        <a:pt x="132" y="112"/>
                      </a:lnTo>
                      <a:lnTo>
                        <a:pt x="131" y="108"/>
                      </a:lnTo>
                      <a:lnTo>
                        <a:pt x="131" y="104"/>
                      </a:lnTo>
                      <a:lnTo>
                        <a:pt x="129" y="100"/>
                      </a:lnTo>
                      <a:lnTo>
                        <a:pt x="127" y="96"/>
                      </a:lnTo>
                      <a:lnTo>
                        <a:pt x="129" y="93"/>
                      </a:lnTo>
                      <a:lnTo>
                        <a:pt x="129" y="89"/>
                      </a:lnTo>
                      <a:lnTo>
                        <a:pt x="125" y="81"/>
                      </a:lnTo>
                      <a:lnTo>
                        <a:pt x="123" y="79"/>
                      </a:lnTo>
                      <a:lnTo>
                        <a:pt x="127" y="73"/>
                      </a:lnTo>
                      <a:lnTo>
                        <a:pt x="131" y="71"/>
                      </a:lnTo>
                      <a:lnTo>
                        <a:pt x="136" y="66"/>
                      </a:lnTo>
                      <a:lnTo>
                        <a:pt x="142" y="62"/>
                      </a:lnTo>
                      <a:lnTo>
                        <a:pt x="146" y="62"/>
                      </a:lnTo>
                      <a:lnTo>
                        <a:pt x="152" y="56"/>
                      </a:lnTo>
                      <a:lnTo>
                        <a:pt x="161" y="50"/>
                      </a:lnTo>
                      <a:lnTo>
                        <a:pt x="167" y="47"/>
                      </a:lnTo>
                      <a:lnTo>
                        <a:pt x="171" y="45"/>
                      </a:lnTo>
                      <a:lnTo>
                        <a:pt x="171" y="37"/>
                      </a:lnTo>
                      <a:lnTo>
                        <a:pt x="169" y="37"/>
                      </a:lnTo>
                      <a:lnTo>
                        <a:pt x="165" y="33"/>
                      </a:lnTo>
                      <a:lnTo>
                        <a:pt x="157" y="29"/>
                      </a:lnTo>
                      <a:lnTo>
                        <a:pt x="154" y="27"/>
                      </a:lnTo>
                      <a:lnTo>
                        <a:pt x="146" y="27"/>
                      </a:lnTo>
                      <a:lnTo>
                        <a:pt x="140" y="27"/>
                      </a:lnTo>
                      <a:lnTo>
                        <a:pt x="138" y="29"/>
                      </a:lnTo>
                      <a:lnTo>
                        <a:pt x="132" y="31"/>
                      </a:lnTo>
                      <a:lnTo>
                        <a:pt x="125" y="31"/>
                      </a:lnTo>
                      <a:lnTo>
                        <a:pt x="119" y="33"/>
                      </a:lnTo>
                      <a:lnTo>
                        <a:pt x="113" y="37"/>
                      </a:lnTo>
                      <a:lnTo>
                        <a:pt x="108" y="35"/>
                      </a:lnTo>
                      <a:lnTo>
                        <a:pt x="109" y="31"/>
                      </a:lnTo>
                      <a:lnTo>
                        <a:pt x="111" y="23"/>
                      </a:lnTo>
                      <a:lnTo>
                        <a:pt x="109" y="18"/>
                      </a:lnTo>
                      <a:lnTo>
                        <a:pt x="104" y="16"/>
                      </a:lnTo>
                      <a:lnTo>
                        <a:pt x="98" y="10"/>
                      </a:lnTo>
                      <a:lnTo>
                        <a:pt x="96" y="4"/>
                      </a:lnTo>
                      <a:lnTo>
                        <a:pt x="94" y="0"/>
                      </a:lnTo>
                      <a:lnTo>
                        <a:pt x="86" y="2"/>
                      </a:lnTo>
                      <a:lnTo>
                        <a:pt x="83" y="4"/>
                      </a:lnTo>
                      <a:lnTo>
                        <a:pt x="81" y="4"/>
                      </a:lnTo>
                      <a:lnTo>
                        <a:pt x="77" y="6"/>
                      </a:lnTo>
                      <a:lnTo>
                        <a:pt x="79" y="8"/>
                      </a:lnTo>
                      <a:lnTo>
                        <a:pt x="81" y="12"/>
                      </a:lnTo>
                      <a:lnTo>
                        <a:pt x="79" y="14"/>
                      </a:lnTo>
                      <a:lnTo>
                        <a:pt x="75" y="16"/>
                      </a:lnTo>
                      <a:lnTo>
                        <a:pt x="71" y="18"/>
                      </a:lnTo>
                      <a:lnTo>
                        <a:pt x="69" y="16"/>
                      </a:lnTo>
                      <a:lnTo>
                        <a:pt x="67" y="18"/>
                      </a:lnTo>
                      <a:lnTo>
                        <a:pt x="63" y="22"/>
                      </a:lnTo>
                      <a:lnTo>
                        <a:pt x="56" y="23"/>
                      </a:lnTo>
                      <a:lnTo>
                        <a:pt x="52" y="27"/>
                      </a:lnTo>
                      <a:lnTo>
                        <a:pt x="52" y="31"/>
                      </a:lnTo>
                      <a:lnTo>
                        <a:pt x="54" y="33"/>
                      </a:lnTo>
                      <a:lnTo>
                        <a:pt x="56" y="35"/>
                      </a:lnTo>
                      <a:lnTo>
                        <a:pt x="58" y="39"/>
                      </a:lnTo>
                      <a:lnTo>
                        <a:pt x="58" y="43"/>
                      </a:lnTo>
                      <a:lnTo>
                        <a:pt x="60" y="48"/>
                      </a:lnTo>
                      <a:lnTo>
                        <a:pt x="56" y="50"/>
                      </a:lnTo>
                      <a:lnTo>
                        <a:pt x="52" y="52"/>
                      </a:lnTo>
                      <a:lnTo>
                        <a:pt x="52" y="56"/>
                      </a:lnTo>
                      <a:lnTo>
                        <a:pt x="46" y="58"/>
                      </a:lnTo>
                      <a:lnTo>
                        <a:pt x="44" y="60"/>
                      </a:lnTo>
                      <a:lnTo>
                        <a:pt x="38" y="58"/>
                      </a:lnTo>
                      <a:lnTo>
                        <a:pt x="35" y="60"/>
                      </a:lnTo>
                      <a:lnTo>
                        <a:pt x="21" y="62"/>
                      </a:lnTo>
                      <a:lnTo>
                        <a:pt x="12" y="64"/>
                      </a:lnTo>
                      <a:lnTo>
                        <a:pt x="12" y="66"/>
                      </a:lnTo>
                      <a:lnTo>
                        <a:pt x="8" y="70"/>
                      </a:lnTo>
                      <a:lnTo>
                        <a:pt x="6" y="71"/>
                      </a:lnTo>
                      <a:lnTo>
                        <a:pt x="4" y="71"/>
                      </a:lnTo>
                      <a:lnTo>
                        <a:pt x="2" y="75"/>
                      </a:lnTo>
                      <a:lnTo>
                        <a:pt x="0" y="77"/>
                      </a:lnTo>
                      <a:lnTo>
                        <a:pt x="2" y="83"/>
                      </a:lnTo>
                      <a:lnTo>
                        <a:pt x="6" y="87"/>
                      </a:lnTo>
                      <a:lnTo>
                        <a:pt x="6" y="89"/>
                      </a:lnTo>
                      <a:lnTo>
                        <a:pt x="6" y="94"/>
                      </a:lnTo>
                      <a:lnTo>
                        <a:pt x="6" y="100"/>
                      </a:lnTo>
                      <a:lnTo>
                        <a:pt x="2" y="102"/>
                      </a:lnTo>
                      <a:lnTo>
                        <a:pt x="6" y="110"/>
                      </a:lnTo>
                      <a:lnTo>
                        <a:pt x="12" y="114"/>
                      </a:lnTo>
                      <a:lnTo>
                        <a:pt x="17" y="114"/>
                      </a:lnTo>
                      <a:lnTo>
                        <a:pt x="19" y="119"/>
                      </a:lnTo>
                      <a:lnTo>
                        <a:pt x="23" y="127"/>
                      </a:lnTo>
                      <a:lnTo>
                        <a:pt x="23" y="129"/>
                      </a:lnTo>
                      <a:lnTo>
                        <a:pt x="23" y="137"/>
                      </a:lnTo>
                      <a:lnTo>
                        <a:pt x="19" y="141"/>
                      </a:lnTo>
                      <a:lnTo>
                        <a:pt x="19" y="144"/>
                      </a:lnTo>
                      <a:lnTo>
                        <a:pt x="23" y="150"/>
                      </a:lnTo>
                      <a:lnTo>
                        <a:pt x="27" y="158"/>
                      </a:lnTo>
                      <a:lnTo>
                        <a:pt x="27" y="160"/>
                      </a:lnTo>
                      <a:lnTo>
                        <a:pt x="29" y="162"/>
                      </a:lnTo>
                      <a:lnTo>
                        <a:pt x="29" y="165"/>
                      </a:lnTo>
                      <a:lnTo>
                        <a:pt x="33" y="169"/>
                      </a:lnTo>
                      <a:lnTo>
                        <a:pt x="38" y="171"/>
                      </a:lnTo>
                      <a:lnTo>
                        <a:pt x="42" y="171"/>
                      </a:lnTo>
                      <a:lnTo>
                        <a:pt x="46" y="175"/>
                      </a:lnTo>
                      <a:close/>
                    </a:path>
                  </a:pathLst>
                </a:custGeom>
                <a:solidFill>
                  <a:srgbClr val="ff6600"/>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1952" name=""/>
                <p:cNvSpPr/>
                <p:nvPr/>
              </p:nvSpPr>
              <p:spPr>
                <a:xfrm>
                  <a:off x="6992280" y="3714480"/>
                  <a:ext cx="18000" cy="21960"/>
                </a:xfrm>
                <a:custGeom>
                  <a:avLst/>
                  <a:gdLst/>
                  <a:ahLst/>
                  <a:rect l="l" t="t" r="r" b="b"/>
                  <a:pathLst>
                    <a:path w="75" h="86">
                      <a:moveTo>
                        <a:pt x="11" y="86"/>
                      </a:moveTo>
                      <a:lnTo>
                        <a:pt x="11" y="83"/>
                      </a:lnTo>
                      <a:lnTo>
                        <a:pt x="9" y="79"/>
                      </a:lnTo>
                      <a:lnTo>
                        <a:pt x="9" y="77"/>
                      </a:lnTo>
                      <a:lnTo>
                        <a:pt x="8" y="73"/>
                      </a:lnTo>
                      <a:lnTo>
                        <a:pt x="8" y="69"/>
                      </a:lnTo>
                      <a:lnTo>
                        <a:pt x="6" y="65"/>
                      </a:lnTo>
                      <a:lnTo>
                        <a:pt x="4" y="61"/>
                      </a:lnTo>
                      <a:lnTo>
                        <a:pt x="6" y="58"/>
                      </a:lnTo>
                      <a:lnTo>
                        <a:pt x="6" y="54"/>
                      </a:lnTo>
                      <a:lnTo>
                        <a:pt x="2" y="46"/>
                      </a:lnTo>
                      <a:lnTo>
                        <a:pt x="0" y="44"/>
                      </a:lnTo>
                      <a:lnTo>
                        <a:pt x="4" y="38"/>
                      </a:lnTo>
                      <a:lnTo>
                        <a:pt x="8" y="36"/>
                      </a:lnTo>
                      <a:lnTo>
                        <a:pt x="13" y="31"/>
                      </a:lnTo>
                      <a:lnTo>
                        <a:pt x="19" y="27"/>
                      </a:lnTo>
                      <a:lnTo>
                        <a:pt x="23" y="27"/>
                      </a:lnTo>
                      <a:lnTo>
                        <a:pt x="29" y="21"/>
                      </a:lnTo>
                      <a:lnTo>
                        <a:pt x="38" y="15"/>
                      </a:lnTo>
                      <a:lnTo>
                        <a:pt x="44" y="12"/>
                      </a:lnTo>
                      <a:lnTo>
                        <a:pt x="48" y="10"/>
                      </a:lnTo>
                      <a:lnTo>
                        <a:pt x="54" y="8"/>
                      </a:lnTo>
                      <a:lnTo>
                        <a:pt x="57" y="6"/>
                      </a:lnTo>
                      <a:lnTo>
                        <a:pt x="63" y="6"/>
                      </a:lnTo>
                      <a:lnTo>
                        <a:pt x="69" y="4"/>
                      </a:lnTo>
                      <a:lnTo>
                        <a:pt x="75" y="0"/>
                      </a:lnTo>
                      <a:lnTo>
                        <a:pt x="75" y="4"/>
                      </a:lnTo>
                      <a:lnTo>
                        <a:pt x="75" y="8"/>
                      </a:lnTo>
                      <a:lnTo>
                        <a:pt x="75" y="12"/>
                      </a:lnTo>
                      <a:lnTo>
                        <a:pt x="75" y="15"/>
                      </a:lnTo>
                      <a:lnTo>
                        <a:pt x="75" y="29"/>
                      </a:lnTo>
                      <a:lnTo>
                        <a:pt x="73" y="40"/>
                      </a:lnTo>
                      <a:lnTo>
                        <a:pt x="71" y="48"/>
                      </a:lnTo>
                      <a:lnTo>
                        <a:pt x="71" y="56"/>
                      </a:lnTo>
                      <a:lnTo>
                        <a:pt x="57" y="59"/>
                      </a:lnTo>
                      <a:lnTo>
                        <a:pt x="52" y="63"/>
                      </a:lnTo>
                      <a:lnTo>
                        <a:pt x="44" y="69"/>
                      </a:lnTo>
                      <a:lnTo>
                        <a:pt x="34" y="75"/>
                      </a:lnTo>
                      <a:lnTo>
                        <a:pt x="23" y="79"/>
                      </a:lnTo>
                      <a:lnTo>
                        <a:pt x="15" y="84"/>
                      </a:lnTo>
                      <a:lnTo>
                        <a:pt x="11" y="86"/>
                      </a:lnTo>
                      <a:close/>
                    </a:path>
                  </a:pathLst>
                </a:custGeom>
                <a:solidFill>
                  <a:srgbClr val="ff6600"/>
                </a:solidFill>
                <a:ln w="0">
                  <a:noFill/>
                </a:ln>
              </p:spPr>
              <p:style>
                <a:lnRef idx="0"/>
                <a:fillRef idx="0"/>
                <a:effectRef idx="0"/>
                <a:fontRef idx="minor"/>
              </p:style>
              <p:txBody>
                <a:bodyPr lIns="90000" rIns="90000" tIns="-24840" bIns="-24840" anchor="t">
                  <a:noAutofit/>
                </a:bodyPr>
                <a:p>
                  <a:endParaRPr b="0" lang="en-US" sz="2400" strike="noStrike" u="none">
                    <a:solidFill>
                      <a:srgbClr val="000000"/>
                    </a:solidFill>
                    <a:effectLst/>
                    <a:uFillTx/>
                    <a:latin typeface="Times New Roman"/>
                  </a:endParaRPr>
                </a:p>
              </p:txBody>
            </p:sp>
            <p:sp>
              <p:nvSpPr>
                <p:cNvPr id="1953" name=""/>
                <p:cNvSpPr/>
                <p:nvPr/>
              </p:nvSpPr>
              <p:spPr>
                <a:xfrm>
                  <a:off x="6898680" y="3743640"/>
                  <a:ext cx="27360" cy="49320"/>
                </a:xfrm>
                <a:custGeom>
                  <a:avLst/>
                  <a:gdLst/>
                  <a:ahLst/>
                  <a:rect l="l" t="t" r="r" b="b"/>
                  <a:pathLst>
                    <a:path w="117" h="179">
                      <a:moveTo>
                        <a:pt x="0" y="135"/>
                      </a:moveTo>
                      <a:lnTo>
                        <a:pt x="6" y="131"/>
                      </a:lnTo>
                      <a:lnTo>
                        <a:pt x="12" y="129"/>
                      </a:lnTo>
                      <a:lnTo>
                        <a:pt x="19" y="129"/>
                      </a:lnTo>
                      <a:lnTo>
                        <a:pt x="21" y="127"/>
                      </a:lnTo>
                      <a:lnTo>
                        <a:pt x="25" y="127"/>
                      </a:lnTo>
                      <a:lnTo>
                        <a:pt x="33" y="121"/>
                      </a:lnTo>
                      <a:lnTo>
                        <a:pt x="40" y="113"/>
                      </a:lnTo>
                      <a:lnTo>
                        <a:pt x="48" y="102"/>
                      </a:lnTo>
                      <a:lnTo>
                        <a:pt x="46" y="90"/>
                      </a:lnTo>
                      <a:lnTo>
                        <a:pt x="40" y="85"/>
                      </a:lnTo>
                      <a:lnTo>
                        <a:pt x="35" y="81"/>
                      </a:lnTo>
                      <a:lnTo>
                        <a:pt x="35" y="75"/>
                      </a:lnTo>
                      <a:lnTo>
                        <a:pt x="38" y="69"/>
                      </a:lnTo>
                      <a:lnTo>
                        <a:pt x="46" y="63"/>
                      </a:lnTo>
                      <a:lnTo>
                        <a:pt x="52" y="58"/>
                      </a:lnTo>
                      <a:lnTo>
                        <a:pt x="54" y="48"/>
                      </a:lnTo>
                      <a:lnTo>
                        <a:pt x="48" y="44"/>
                      </a:lnTo>
                      <a:lnTo>
                        <a:pt x="42" y="42"/>
                      </a:lnTo>
                      <a:lnTo>
                        <a:pt x="37" y="40"/>
                      </a:lnTo>
                      <a:lnTo>
                        <a:pt x="33" y="37"/>
                      </a:lnTo>
                      <a:lnTo>
                        <a:pt x="38" y="33"/>
                      </a:lnTo>
                      <a:lnTo>
                        <a:pt x="42" y="29"/>
                      </a:lnTo>
                      <a:lnTo>
                        <a:pt x="46" y="21"/>
                      </a:lnTo>
                      <a:lnTo>
                        <a:pt x="46" y="17"/>
                      </a:lnTo>
                      <a:lnTo>
                        <a:pt x="46" y="16"/>
                      </a:lnTo>
                      <a:lnTo>
                        <a:pt x="48" y="14"/>
                      </a:lnTo>
                      <a:lnTo>
                        <a:pt x="52" y="10"/>
                      </a:lnTo>
                      <a:lnTo>
                        <a:pt x="58" y="8"/>
                      </a:lnTo>
                      <a:lnTo>
                        <a:pt x="63" y="6"/>
                      </a:lnTo>
                      <a:lnTo>
                        <a:pt x="69" y="2"/>
                      </a:lnTo>
                      <a:lnTo>
                        <a:pt x="73" y="0"/>
                      </a:lnTo>
                      <a:lnTo>
                        <a:pt x="77" y="8"/>
                      </a:lnTo>
                      <a:lnTo>
                        <a:pt x="83" y="12"/>
                      </a:lnTo>
                      <a:lnTo>
                        <a:pt x="88" y="12"/>
                      </a:lnTo>
                      <a:lnTo>
                        <a:pt x="90" y="17"/>
                      </a:lnTo>
                      <a:lnTo>
                        <a:pt x="94" y="25"/>
                      </a:lnTo>
                      <a:lnTo>
                        <a:pt x="94" y="27"/>
                      </a:lnTo>
                      <a:lnTo>
                        <a:pt x="94" y="35"/>
                      </a:lnTo>
                      <a:lnTo>
                        <a:pt x="90" y="39"/>
                      </a:lnTo>
                      <a:lnTo>
                        <a:pt x="90" y="42"/>
                      </a:lnTo>
                      <a:lnTo>
                        <a:pt x="94" y="48"/>
                      </a:lnTo>
                      <a:lnTo>
                        <a:pt x="98" y="56"/>
                      </a:lnTo>
                      <a:lnTo>
                        <a:pt x="98" y="58"/>
                      </a:lnTo>
                      <a:lnTo>
                        <a:pt x="100" y="60"/>
                      </a:lnTo>
                      <a:lnTo>
                        <a:pt x="100" y="63"/>
                      </a:lnTo>
                      <a:lnTo>
                        <a:pt x="104" y="67"/>
                      </a:lnTo>
                      <a:lnTo>
                        <a:pt x="109" y="69"/>
                      </a:lnTo>
                      <a:lnTo>
                        <a:pt x="113" y="69"/>
                      </a:lnTo>
                      <a:lnTo>
                        <a:pt x="117" y="73"/>
                      </a:lnTo>
                      <a:lnTo>
                        <a:pt x="108" y="81"/>
                      </a:lnTo>
                      <a:lnTo>
                        <a:pt x="100" y="87"/>
                      </a:lnTo>
                      <a:lnTo>
                        <a:pt x="94" y="90"/>
                      </a:lnTo>
                      <a:lnTo>
                        <a:pt x="85" y="98"/>
                      </a:lnTo>
                      <a:lnTo>
                        <a:pt x="75" y="108"/>
                      </a:lnTo>
                      <a:lnTo>
                        <a:pt x="69" y="113"/>
                      </a:lnTo>
                      <a:lnTo>
                        <a:pt x="65" y="117"/>
                      </a:lnTo>
                      <a:lnTo>
                        <a:pt x="60" y="117"/>
                      </a:lnTo>
                      <a:lnTo>
                        <a:pt x="56" y="115"/>
                      </a:lnTo>
                      <a:lnTo>
                        <a:pt x="56" y="117"/>
                      </a:lnTo>
                      <a:lnTo>
                        <a:pt x="58" y="119"/>
                      </a:lnTo>
                      <a:lnTo>
                        <a:pt x="60" y="123"/>
                      </a:lnTo>
                      <a:lnTo>
                        <a:pt x="60" y="131"/>
                      </a:lnTo>
                      <a:lnTo>
                        <a:pt x="54" y="138"/>
                      </a:lnTo>
                      <a:lnTo>
                        <a:pt x="48" y="144"/>
                      </a:lnTo>
                      <a:lnTo>
                        <a:pt x="46" y="146"/>
                      </a:lnTo>
                      <a:lnTo>
                        <a:pt x="48" y="148"/>
                      </a:lnTo>
                      <a:lnTo>
                        <a:pt x="50" y="148"/>
                      </a:lnTo>
                      <a:lnTo>
                        <a:pt x="54" y="150"/>
                      </a:lnTo>
                      <a:lnTo>
                        <a:pt x="56" y="152"/>
                      </a:lnTo>
                      <a:lnTo>
                        <a:pt x="56" y="156"/>
                      </a:lnTo>
                      <a:lnTo>
                        <a:pt x="58" y="158"/>
                      </a:lnTo>
                      <a:lnTo>
                        <a:pt x="56" y="161"/>
                      </a:lnTo>
                      <a:lnTo>
                        <a:pt x="52" y="165"/>
                      </a:lnTo>
                      <a:lnTo>
                        <a:pt x="50" y="167"/>
                      </a:lnTo>
                      <a:lnTo>
                        <a:pt x="50" y="171"/>
                      </a:lnTo>
                      <a:lnTo>
                        <a:pt x="46" y="171"/>
                      </a:lnTo>
                      <a:lnTo>
                        <a:pt x="40" y="173"/>
                      </a:lnTo>
                      <a:lnTo>
                        <a:pt x="33" y="175"/>
                      </a:lnTo>
                      <a:lnTo>
                        <a:pt x="29" y="179"/>
                      </a:lnTo>
                      <a:lnTo>
                        <a:pt x="27" y="177"/>
                      </a:lnTo>
                      <a:lnTo>
                        <a:pt x="29" y="175"/>
                      </a:lnTo>
                      <a:lnTo>
                        <a:pt x="31" y="167"/>
                      </a:lnTo>
                      <a:lnTo>
                        <a:pt x="23" y="169"/>
                      </a:lnTo>
                      <a:lnTo>
                        <a:pt x="19" y="173"/>
                      </a:lnTo>
                      <a:lnTo>
                        <a:pt x="19" y="175"/>
                      </a:lnTo>
                      <a:lnTo>
                        <a:pt x="12" y="173"/>
                      </a:lnTo>
                      <a:lnTo>
                        <a:pt x="6" y="171"/>
                      </a:lnTo>
                      <a:lnTo>
                        <a:pt x="2" y="161"/>
                      </a:lnTo>
                      <a:lnTo>
                        <a:pt x="6" y="158"/>
                      </a:lnTo>
                      <a:lnTo>
                        <a:pt x="8" y="154"/>
                      </a:lnTo>
                      <a:lnTo>
                        <a:pt x="6" y="146"/>
                      </a:lnTo>
                      <a:lnTo>
                        <a:pt x="4" y="140"/>
                      </a:lnTo>
                      <a:lnTo>
                        <a:pt x="4" y="136"/>
                      </a:lnTo>
                      <a:lnTo>
                        <a:pt x="0" y="135"/>
                      </a:lnTo>
                      <a:close/>
                    </a:path>
                  </a:pathLst>
                </a:custGeom>
                <a:solidFill>
                  <a:srgbClr val="ff6600"/>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1954" name=""/>
                <p:cNvSpPr/>
                <p:nvPr/>
              </p:nvSpPr>
              <p:spPr>
                <a:xfrm>
                  <a:off x="6884640" y="3753360"/>
                  <a:ext cx="24840" cy="28440"/>
                </a:xfrm>
                <a:custGeom>
                  <a:avLst/>
                  <a:gdLst/>
                  <a:ahLst/>
                  <a:rect l="l" t="t" r="r" b="b"/>
                  <a:pathLst>
                    <a:path w="119" h="105">
                      <a:moveTo>
                        <a:pt x="0" y="100"/>
                      </a:moveTo>
                      <a:lnTo>
                        <a:pt x="6" y="96"/>
                      </a:lnTo>
                      <a:lnTo>
                        <a:pt x="6" y="90"/>
                      </a:lnTo>
                      <a:lnTo>
                        <a:pt x="6" y="84"/>
                      </a:lnTo>
                      <a:lnTo>
                        <a:pt x="11" y="80"/>
                      </a:lnTo>
                      <a:lnTo>
                        <a:pt x="17" y="78"/>
                      </a:lnTo>
                      <a:lnTo>
                        <a:pt x="17" y="75"/>
                      </a:lnTo>
                      <a:lnTo>
                        <a:pt x="21" y="63"/>
                      </a:lnTo>
                      <a:lnTo>
                        <a:pt x="23" y="53"/>
                      </a:lnTo>
                      <a:lnTo>
                        <a:pt x="25" y="42"/>
                      </a:lnTo>
                      <a:lnTo>
                        <a:pt x="27" y="36"/>
                      </a:lnTo>
                      <a:lnTo>
                        <a:pt x="27" y="34"/>
                      </a:lnTo>
                      <a:lnTo>
                        <a:pt x="29" y="30"/>
                      </a:lnTo>
                      <a:lnTo>
                        <a:pt x="32" y="28"/>
                      </a:lnTo>
                      <a:lnTo>
                        <a:pt x="36" y="27"/>
                      </a:lnTo>
                      <a:lnTo>
                        <a:pt x="38" y="23"/>
                      </a:lnTo>
                      <a:lnTo>
                        <a:pt x="40" y="21"/>
                      </a:lnTo>
                      <a:lnTo>
                        <a:pt x="42" y="21"/>
                      </a:lnTo>
                      <a:lnTo>
                        <a:pt x="46" y="17"/>
                      </a:lnTo>
                      <a:lnTo>
                        <a:pt x="48" y="11"/>
                      </a:lnTo>
                      <a:lnTo>
                        <a:pt x="50" y="7"/>
                      </a:lnTo>
                      <a:lnTo>
                        <a:pt x="54" y="9"/>
                      </a:lnTo>
                      <a:lnTo>
                        <a:pt x="57" y="7"/>
                      </a:lnTo>
                      <a:lnTo>
                        <a:pt x="61" y="5"/>
                      </a:lnTo>
                      <a:lnTo>
                        <a:pt x="63" y="9"/>
                      </a:lnTo>
                      <a:lnTo>
                        <a:pt x="63" y="15"/>
                      </a:lnTo>
                      <a:lnTo>
                        <a:pt x="67" y="21"/>
                      </a:lnTo>
                      <a:lnTo>
                        <a:pt x="71" y="23"/>
                      </a:lnTo>
                      <a:lnTo>
                        <a:pt x="73" y="21"/>
                      </a:lnTo>
                      <a:lnTo>
                        <a:pt x="77" y="21"/>
                      </a:lnTo>
                      <a:lnTo>
                        <a:pt x="79" y="19"/>
                      </a:lnTo>
                      <a:lnTo>
                        <a:pt x="84" y="17"/>
                      </a:lnTo>
                      <a:lnTo>
                        <a:pt x="88" y="13"/>
                      </a:lnTo>
                      <a:lnTo>
                        <a:pt x="90" y="9"/>
                      </a:lnTo>
                      <a:lnTo>
                        <a:pt x="92" y="5"/>
                      </a:lnTo>
                      <a:lnTo>
                        <a:pt x="92" y="2"/>
                      </a:lnTo>
                      <a:lnTo>
                        <a:pt x="94" y="0"/>
                      </a:lnTo>
                      <a:lnTo>
                        <a:pt x="98" y="2"/>
                      </a:lnTo>
                      <a:lnTo>
                        <a:pt x="102" y="5"/>
                      </a:lnTo>
                      <a:lnTo>
                        <a:pt x="107" y="7"/>
                      </a:lnTo>
                      <a:lnTo>
                        <a:pt x="113" y="9"/>
                      </a:lnTo>
                      <a:lnTo>
                        <a:pt x="119" y="13"/>
                      </a:lnTo>
                      <a:lnTo>
                        <a:pt x="117" y="23"/>
                      </a:lnTo>
                      <a:lnTo>
                        <a:pt x="111" y="28"/>
                      </a:lnTo>
                      <a:lnTo>
                        <a:pt x="103" y="34"/>
                      </a:lnTo>
                      <a:lnTo>
                        <a:pt x="100" y="40"/>
                      </a:lnTo>
                      <a:lnTo>
                        <a:pt x="100" y="46"/>
                      </a:lnTo>
                      <a:lnTo>
                        <a:pt x="105" y="50"/>
                      </a:lnTo>
                      <a:lnTo>
                        <a:pt x="111" y="55"/>
                      </a:lnTo>
                      <a:lnTo>
                        <a:pt x="113" y="67"/>
                      </a:lnTo>
                      <a:lnTo>
                        <a:pt x="105" y="78"/>
                      </a:lnTo>
                      <a:lnTo>
                        <a:pt x="98" y="86"/>
                      </a:lnTo>
                      <a:lnTo>
                        <a:pt x="90" y="92"/>
                      </a:lnTo>
                      <a:lnTo>
                        <a:pt x="86" y="92"/>
                      </a:lnTo>
                      <a:lnTo>
                        <a:pt x="84" y="94"/>
                      </a:lnTo>
                      <a:lnTo>
                        <a:pt x="77" y="94"/>
                      </a:lnTo>
                      <a:lnTo>
                        <a:pt x="71" y="96"/>
                      </a:lnTo>
                      <a:lnTo>
                        <a:pt x="65" y="100"/>
                      </a:lnTo>
                      <a:lnTo>
                        <a:pt x="63" y="98"/>
                      </a:lnTo>
                      <a:lnTo>
                        <a:pt x="59" y="98"/>
                      </a:lnTo>
                      <a:lnTo>
                        <a:pt x="54" y="100"/>
                      </a:lnTo>
                      <a:lnTo>
                        <a:pt x="48" y="101"/>
                      </a:lnTo>
                      <a:lnTo>
                        <a:pt x="40" y="103"/>
                      </a:lnTo>
                      <a:lnTo>
                        <a:pt x="32" y="101"/>
                      </a:lnTo>
                      <a:lnTo>
                        <a:pt x="25" y="101"/>
                      </a:lnTo>
                      <a:lnTo>
                        <a:pt x="17" y="103"/>
                      </a:lnTo>
                      <a:lnTo>
                        <a:pt x="4" y="105"/>
                      </a:lnTo>
                      <a:lnTo>
                        <a:pt x="0" y="101"/>
                      </a:lnTo>
                      <a:lnTo>
                        <a:pt x="0" y="100"/>
                      </a:lnTo>
                      <a:close/>
                    </a:path>
                  </a:pathLst>
                </a:custGeom>
                <a:solidFill>
                  <a:srgbClr val="ff6600"/>
                </a:solid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955" name=""/>
                <p:cNvSpPr/>
                <p:nvPr/>
              </p:nvSpPr>
              <p:spPr>
                <a:xfrm>
                  <a:off x="6870960" y="3722760"/>
                  <a:ext cx="45720" cy="57600"/>
                </a:xfrm>
                <a:custGeom>
                  <a:avLst/>
                  <a:gdLst/>
                  <a:ahLst/>
                  <a:rect l="l" t="t" r="r" b="b"/>
                  <a:pathLst>
                    <a:path w="192" h="206">
                      <a:moveTo>
                        <a:pt x="10" y="192"/>
                      </a:moveTo>
                      <a:lnTo>
                        <a:pt x="8" y="192"/>
                      </a:lnTo>
                      <a:lnTo>
                        <a:pt x="6" y="190"/>
                      </a:lnTo>
                      <a:lnTo>
                        <a:pt x="6" y="188"/>
                      </a:lnTo>
                      <a:lnTo>
                        <a:pt x="4" y="188"/>
                      </a:lnTo>
                      <a:lnTo>
                        <a:pt x="0" y="186"/>
                      </a:lnTo>
                      <a:lnTo>
                        <a:pt x="4" y="182"/>
                      </a:lnTo>
                      <a:lnTo>
                        <a:pt x="6" y="179"/>
                      </a:lnTo>
                      <a:lnTo>
                        <a:pt x="6" y="173"/>
                      </a:lnTo>
                      <a:lnTo>
                        <a:pt x="6" y="167"/>
                      </a:lnTo>
                      <a:lnTo>
                        <a:pt x="10" y="163"/>
                      </a:lnTo>
                      <a:lnTo>
                        <a:pt x="13" y="159"/>
                      </a:lnTo>
                      <a:lnTo>
                        <a:pt x="21" y="159"/>
                      </a:lnTo>
                      <a:lnTo>
                        <a:pt x="27" y="159"/>
                      </a:lnTo>
                      <a:lnTo>
                        <a:pt x="31" y="156"/>
                      </a:lnTo>
                      <a:lnTo>
                        <a:pt x="29" y="150"/>
                      </a:lnTo>
                      <a:lnTo>
                        <a:pt x="31" y="140"/>
                      </a:lnTo>
                      <a:lnTo>
                        <a:pt x="29" y="134"/>
                      </a:lnTo>
                      <a:lnTo>
                        <a:pt x="29" y="129"/>
                      </a:lnTo>
                      <a:lnTo>
                        <a:pt x="27" y="121"/>
                      </a:lnTo>
                      <a:lnTo>
                        <a:pt x="29" y="115"/>
                      </a:lnTo>
                      <a:lnTo>
                        <a:pt x="31" y="113"/>
                      </a:lnTo>
                      <a:lnTo>
                        <a:pt x="35" y="111"/>
                      </a:lnTo>
                      <a:lnTo>
                        <a:pt x="35" y="106"/>
                      </a:lnTo>
                      <a:lnTo>
                        <a:pt x="33" y="102"/>
                      </a:lnTo>
                      <a:lnTo>
                        <a:pt x="29" y="98"/>
                      </a:lnTo>
                      <a:lnTo>
                        <a:pt x="29" y="94"/>
                      </a:lnTo>
                      <a:lnTo>
                        <a:pt x="31" y="88"/>
                      </a:lnTo>
                      <a:lnTo>
                        <a:pt x="33" y="87"/>
                      </a:lnTo>
                      <a:lnTo>
                        <a:pt x="36" y="85"/>
                      </a:lnTo>
                      <a:lnTo>
                        <a:pt x="38" y="83"/>
                      </a:lnTo>
                      <a:lnTo>
                        <a:pt x="38" y="79"/>
                      </a:lnTo>
                      <a:lnTo>
                        <a:pt x="38" y="75"/>
                      </a:lnTo>
                      <a:lnTo>
                        <a:pt x="40" y="69"/>
                      </a:lnTo>
                      <a:lnTo>
                        <a:pt x="40" y="62"/>
                      </a:lnTo>
                      <a:lnTo>
                        <a:pt x="46" y="62"/>
                      </a:lnTo>
                      <a:lnTo>
                        <a:pt x="50" y="56"/>
                      </a:lnTo>
                      <a:lnTo>
                        <a:pt x="56" y="50"/>
                      </a:lnTo>
                      <a:lnTo>
                        <a:pt x="61" y="48"/>
                      </a:lnTo>
                      <a:lnTo>
                        <a:pt x="63" y="46"/>
                      </a:lnTo>
                      <a:lnTo>
                        <a:pt x="73" y="40"/>
                      </a:lnTo>
                      <a:lnTo>
                        <a:pt x="77" y="35"/>
                      </a:lnTo>
                      <a:lnTo>
                        <a:pt x="81" y="31"/>
                      </a:lnTo>
                      <a:lnTo>
                        <a:pt x="86" y="31"/>
                      </a:lnTo>
                      <a:lnTo>
                        <a:pt x="86" y="25"/>
                      </a:lnTo>
                      <a:lnTo>
                        <a:pt x="88" y="23"/>
                      </a:lnTo>
                      <a:lnTo>
                        <a:pt x="92" y="19"/>
                      </a:lnTo>
                      <a:lnTo>
                        <a:pt x="94" y="17"/>
                      </a:lnTo>
                      <a:lnTo>
                        <a:pt x="96" y="16"/>
                      </a:lnTo>
                      <a:lnTo>
                        <a:pt x="104" y="12"/>
                      </a:lnTo>
                      <a:lnTo>
                        <a:pt x="111" y="10"/>
                      </a:lnTo>
                      <a:lnTo>
                        <a:pt x="115" y="4"/>
                      </a:lnTo>
                      <a:lnTo>
                        <a:pt x="117" y="0"/>
                      </a:lnTo>
                      <a:lnTo>
                        <a:pt x="119" y="0"/>
                      </a:lnTo>
                      <a:lnTo>
                        <a:pt x="123" y="0"/>
                      </a:lnTo>
                      <a:lnTo>
                        <a:pt x="127" y="2"/>
                      </a:lnTo>
                      <a:lnTo>
                        <a:pt x="127" y="8"/>
                      </a:lnTo>
                      <a:lnTo>
                        <a:pt x="130" y="12"/>
                      </a:lnTo>
                      <a:lnTo>
                        <a:pt x="136" y="17"/>
                      </a:lnTo>
                      <a:lnTo>
                        <a:pt x="140" y="19"/>
                      </a:lnTo>
                      <a:lnTo>
                        <a:pt x="144" y="19"/>
                      </a:lnTo>
                      <a:lnTo>
                        <a:pt x="146" y="16"/>
                      </a:lnTo>
                      <a:lnTo>
                        <a:pt x="150" y="17"/>
                      </a:lnTo>
                      <a:lnTo>
                        <a:pt x="152" y="19"/>
                      </a:lnTo>
                      <a:lnTo>
                        <a:pt x="157" y="23"/>
                      </a:lnTo>
                      <a:lnTo>
                        <a:pt x="159" y="27"/>
                      </a:lnTo>
                      <a:lnTo>
                        <a:pt x="161" y="27"/>
                      </a:lnTo>
                      <a:lnTo>
                        <a:pt x="163" y="31"/>
                      </a:lnTo>
                      <a:lnTo>
                        <a:pt x="163" y="35"/>
                      </a:lnTo>
                      <a:lnTo>
                        <a:pt x="165" y="39"/>
                      </a:lnTo>
                      <a:lnTo>
                        <a:pt x="171" y="39"/>
                      </a:lnTo>
                      <a:lnTo>
                        <a:pt x="173" y="39"/>
                      </a:lnTo>
                      <a:lnTo>
                        <a:pt x="178" y="37"/>
                      </a:lnTo>
                      <a:lnTo>
                        <a:pt x="184" y="39"/>
                      </a:lnTo>
                      <a:lnTo>
                        <a:pt x="188" y="39"/>
                      </a:lnTo>
                      <a:lnTo>
                        <a:pt x="190" y="40"/>
                      </a:lnTo>
                      <a:lnTo>
                        <a:pt x="188" y="44"/>
                      </a:lnTo>
                      <a:lnTo>
                        <a:pt x="186" y="46"/>
                      </a:lnTo>
                      <a:lnTo>
                        <a:pt x="188" y="52"/>
                      </a:lnTo>
                      <a:lnTo>
                        <a:pt x="192" y="56"/>
                      </a:lnTo>
                      <a:lnTo>
                        <a:pt x="192" y="58"/>
                      </a:lnTo>
                      <a:lnTo>
                        <a:pt x="192" y="63"/>
                      </a:lnTo>
                      <a:lnTo>
                        <a:pt x="192" y="69"/>
                      </a:lnTo>
                      <a:lnTo>
                        <a:pt x="188" y="71"/>
                      </a:lnTo>
                      <a:lnTo>
                        <a:pt x="184" y="73"/>
                      </a:lnTo>
                      <a:lnTo>
                        <a:pt x="178" y="77"/>
                      </a:lnTo>
                      <a:lnTo>
                        <a:pt x="173" y="79"/>
                      </a:lnTo>
                      <a:lnTo>
                        <a:pt x="167" y="81"/>
                      </a:lnTo>
                      <a:lnTo>
                        <a:pt x="163" y="85"/>
                      </a:lnTo>
                      <a:lnTo>
                        <a:pt x="161" y="87"/>
                      </a:lnTo>
                      <a:lnTo>
                        <a:pt x="161" y="88"/>
                      </a:lnTo>
                      <a:lnTo>
                        <a:pt x="161" y="92"/>
                      </a:lnTo>
                      <a:lnTo>
                        <a:pt x="157" y="100"/>
                      </a:lnTo>
                      <a:lnTo>
                        <a:pt x="153" y="104"/>
                      </a:lnTo>
                      <a:lnTo>
                        <a:pt x="148" y="108"/>
                      </a:lnTo>
                      <a:lnTo>
                        <a:pt x="144" y="106"/>
                      </a:lnTo>
                      <a:lnTo>
                        <a:pt x="142" y="108"/>
                      </a:lnTo>
                      <a:lnTo>
                        <a:pt x="142" y="111"/>
                      </a:lnTo>
                      <a:lnTo>
                        <a:pt x="140" y="115"/>
                      </a:lnTo>
                      <a:lnTo>
                        <a:pt x="138" y="119"/>
                      </a:lnTo>
                      <a:lnTo>
                        <a:pt x="134" y="123"/>
                      </a:lnTo>
                      <a:lnTo>
                        <a:pt x="129" y="125"/>
                      </a:lnTo>
                      <a:lnTo>
                        <a:pt x="127" y="127"/>
                      </a:lnTo>
                      <a:lnTo>
                        <a:pt x="123" y="127"/>
                      </a:lnTo>
                      <a:lnTo>
                        <a:pt x="121" y="129"/>
                      </a:lnTo>
                      <a:lnTo>
                        <a:pt x="117" y="127"/>
                      </a:lnTo>
                      <a:lnTo>
                        <a:pt x="113" y="121"/>
                      </a:lnTo>
                      <a:lnTo>
                        <a:pt x="113" y="115"/>
                      </a:lnTo>
                      <a:lnTo>
                        <a:pt x="111" y="111"/>
                      </a:lnTo>
                      <a:lnTo>
                        <a:pt x="107" y="113"/>
                      </a:lnTo>
                      <a:lnTo>
                        <a:pt x="104" y="115"/>
                      </a:lnTo>
                      <a:lnTo>
                        <a:pt x="100" y="113"/>
                      </a:lnTo>
                      <a:lnTo>
                        <a:pt x="98" y="117"/>
                      </a:lnTo>
                      <a:lnTo>
                        <a:pt x="96" y="123"/>
                      </a:lnTo>
                      <a:lnTo>
                        <a:pt x="92" y="127"/>
                      </a:lnTo>
                      <a:lnTo>
                        <a:pt x="90" y="127"/>
                      </a:lnTo>
                      <a:lnTo>
                        <a:pt x="88" y="129"/>
                      </a:lnTo>
                      <a:lnTo>
                        <a:pt x="86" y="133"/>
                      </a:lnTo>
                      <a:lnTo>
                        <a:pt x="82" y="134"/>
                      </a:lnTo>
                      <a:lnTo>
                        <a:pt x="79" y="136"/>
                      </a:lnTo>
                      <a:lnTo>
                        <a:pt x="77" y="140"/>
                      </a:lnTo>
                      <a:lnTo>
                        <a:pt x="77" y="142"/>
                      </a:lnTo>
                      <a:lnTo>
                        <a:pt x="75" y="148"/>
                      </a:lnTo>
                      <a:lnTo>
                        <a:pt x="73" y="159"/>
                      </a:lnTo>
                      <a:lnTo>
                        <a:pt x="71" y="169"/>
                      </a:lnTo>
                      <a:lnTo>
                        <a:pt x="67" y="181"/>
                      </a:lnTo>
                      <a:lnTo>
                        <a:pt x="67" y="184"/>
                      </a:lnTo>
                      <a:lnTo>
                        <a:pt x="61" y="186"/>
                      </a:lnTo>
                      <a:lnTo>
                        <a:pt x="56" y="190"/>
                      </a:lnTo>
                      <a:lnTo>
                        <a:pt x="56" y="196"/>
                      </a:lnTo>
                      <a:lnTo>
                        <a:pt x="56" y="202"/>
                      </a:lnTo>
                      <a:lnTo>
                        <a:pt x="50" y="206"/>
                      </a:lnTo>
                      <a:lnTo>
                        <a:pt x="50" y="206"/>
                      </a:lnTo>
                      <a:lnTo>
                        <a:pt x="42" y="204"/>
                      </a:lnTo>
                      <a:lnTo>
                        <a:pt x="33" y="204"/>
                      </a:lnTo>
                      <a:lnTo>
                        <a:pt x="23" y="204"/>
                      </a:lnTo>
                      <a:lnTo>
                        <a:pt x="17" y="202"/>
                      </a:lnTo>
                      <a:lnTo>
                        <a:pt x="19" y="198"/>
                      </a:lnTo>
                      <a:lnTo>
                        <a:pt x="23" y="194"/>
                      </a:lnTo>
                      <a:lnTo>
                        <a:pt x="19" y="190"/>
                      </a:lnTo>
                      <a:lnTo>
                        <a:pt x="11" y="190"/>
                      </a:lnTo>
                      <a:lnTo>
                        <a:pt x="10" y="192"/>
                      </a:lnTo>
                      <a:close/>
                    </a:path>
                  </a:pathLst>
                </a:custGeom>
                <a:solidFill>
                  <a:srgbClr val="ff6600"/>
                </a:solidFill>
                <a:ln w="0">
                  <a:noFill/>
                </a:ln>
              </p:spPr>
              <p:style>
                <a:lnRef idx="0"/>
                <a:fillRef idx="0"/>
                <a:effectRef idx="0"/>
                <a:fontRef idx="minor"/>
              </p:style>
              <p:txBody>
                <a:bodyPr lIns="90000" rIns="90000" tIns="10800" bIns="10800" anchor="t">
                  <a:noAutofit/>
                </a:bodyPr>
                <a:p>
                  <a:endParaRPr b="0" lang="en-US" sz="2400" strike="noStrike" u="none">
                    <a:solidFill>
                      <a:srgbClr val="000000"/>
                    </a:solidFill>
                    <a:effectLst/>
                    <a:uFillTx/>
                    <a:latin typeface="Times New Roman"/>
                  </a:endParaRPr>
                </a:p>
              </p:txBody>
            </p:sp>
            <p:sp>
              <p:nvSpPr>
                <p:cNvPr id="1956" name=""/>
                <p:cNvSpPr/>
                <p:nvPr/>
              </p:nvSpPr>
              <p:spPr>
                <a:xfrm>
                  <a:off x="6988320" y="3624480"/>
                  <a:ext cx="19080" cy="15120"/>
                </a:xfrm>
                <a:custGeom>
                  <a:avLst/>
                  <a:gdLst/>
                  <a:ahLst/>
                  <a:rect l="l" t="t" r="r" b="b"/>
                  <a:pathLst>
                    <a:path w="84" h="54">
                      <a:moveTo>
                        <a:pt x="0" y="39"/>
                      </a:moveTo>
                      <a:lnTo>
                        <a:pt x="4" y="39"/>
                      </a:lnTo>
                      <a:lnTo>
                        <a:pt x="11" y="39"/>
                      </a:lnTo>
                      <a:lnTo>
                        <a:pt x="17" y="41"/>
                      </a:lnTo>
                      <a:lnTo>
                        <a:pt x="23" y="37"/>
                      </a:lnTo>
                      <a:lnTo>
                        <a:pt x="28" y="33"/>
                      </a:lnTo>
                      <a:lnTo>
                        <a:pt x="36" y="33"/>
                      </a:lnTo>
                      <a:lnTo>
                        <a:pt x="44" y="35"/>
                      </a:lnTo>
                      <a:lnTo>
                        <a:pt x="53" y="39"/>
                      </a:lnTo>
                      <a:lnTo>
                        <a:pt x="57" y="42"/>
                      </a:lnTo>
                      <a:lnTo>
                        <a:pt x="57" y="44"/>
                      </a:lnTo>
                      <a:lnTo>
                        <a:pt x="63" y="50"/>
                      </a:lnTo>
                      <a:lnTo>
                        <a:pt x="69" y="54"/>
                      </a:lnTo>
                      <a:lnTo>
                        <a:pt x="71" y="54"/>
                      </a:lnTo>
                      <a:lnTo>
                        <a:pt x="71" y="52"/>
                      </a:lnTo>
                      <a:lnTo>
                        <a:pt x="73" y="52"/>
                      </a:lnTo>
                      <a:lnTo>
                        <a:pt x="75" y="54"/>
                      </a:lnTo>
                      <a:lnTo>
                        <a:pt x="78" y="54"/>
                      </a:lnTo>
                      <a:lnTo>
                        <a:pt x="80" y="46"/>
                      </a:lnTo>
                      <a:lnTo>
                        <a:pt x="84" y="37"/>
                      </a:lnTo>
                      <a:lnTo>
                        <a:pt x="84" y="31"/>
                      </a:lnTo>
                      <a:lnTo>
                        <a:pt x="82" y="27"/>
                      </a:lnTo>
                      <a:lnTo>
                        <a:pt x="80" y="23"/>
                      </a:lnTo>
                      <a:lnTo>
                        <a:pt x="80" y="21"/>
                      </a:lnTo>
                      <a:lnTo>
                        <a:pt x="75" y="21"/>
                      </a:lnTo>
                      <a:lnTo>
                        <a:pt x="73" y="21"/>
                      </a:lnTo>
                      <a:lnTo>
                        <a:pt x="67" y="21"/>
                      </a:lnTo>
                      <a:lnTo>
                        <a:pt x="63" y="19"/>
                      </a:lnTo>
                      <a:lnTo>
                        <a:pt x="57" y="18"/>
                      </a:lnTo>
                      <a:lnTo>
                        <a:pt x="50" y="14"/>
                      </a:lnTo>
                      <a:lnTo>
                        <a:pt x="46" y="14"/>
                      </a:lnTo>
                      <a:lnTo>
                        <a:pt x="44" y="14"/>
                      </a:lnTo>
                      <a:lnTo>
                        <a:pt x="44" y="10"/>
                      </a:lnTo>
                      <a:lnTo>
                        <a:pt x="40" y="4"/>
                      </a:lnTo>
                      <a:lnTo>
                        <a:pt x="38" y="2"/>
                      </a:lnTo>
                      <a:lnTo>
                        <a:pt x="34" y="2"/>
                      </a:lnTo>
                      <a:lnTo>
                        <a:pt x="28" y="4"/>
                      </a:lnTo>
                      <a:lnTo>
                        <a:pt x="25" y="6"/>
                      </a:lnTo>
                      <a:lnTo>
                        <a:pt x="23" y="8"/>
                      </a:lnTo>
                      <a:lnTo>
                        <a:pt x="21" y="12"/>
                      </a:lnTo>
                      <a:lnTo>
                        <a:pt x="19" y="10"/>
                      </a:lnTo>
                      <a:lnTo>
                        <a:pt x="15" y="8"/>
                      </a:lnTo>
                      <a:lnTo>
                        <a:pt x="11" y="6"/>
                      </a:lnTo>
                      <a:lnTo>
                        <a:pt x="4" y="2"/>
                      </a:lnTo>
                      <a:lnTo>
                        <a:pt x="0" y="0"/>
                      </a:lnTo>
                      <a:lnTo>
                        <a:pt x="2" y="4"/>
                      </a:lnTo>
                      <a:lnTo>
                        <a:pt x="2" y="8"/>
                      </a:lnTo>
                      <a:lnTo>
                        <a:pt x="0" y="16"/>
                      </a:lnTo>
                      <a:lnTo>
                        <a:pt x="0" y="25"/>
                      </a:lnTo>
                      <a:lnTo>
                        <a:pt x="0" y="35"/>
                      </a:lnTo>
                      <a:lnTo>
                        <a:pt x="0" y="39"/>
                      </a:lnTo>
                      <a:close/>
                    </a:path>
                  </a:pathLst>
                </a:custGeom>
                <a:solidFill>
                  <a:srgbClr val="ff6600"/>
                </a:solidFill>
                <a:ln w="0">
                  <a:noFill/>
                </a:ln>
              </p:spPr>
              <p:style>
                <a:lnRef idx="0"/>
                <a:fillRef idx="0"/>
                <a:effectRef idx="0"/>
                <a:fontRef idx="minor"/>
              </p:style>
              <p:txBody>
                <a:bodyPr lIns="90000" rIns="90000" tIns="-31680" bIns="-31680" anchor="t">
                  <a:noAutofit/>
                </a:bodyPr>
                <a:p>
                  <a:endParaRPr b="0" lang="en-US" sz="2400" strike="noStrike" u="none">
                    <a:solidFill>
                      <a:srgbClr val="000000"/>
                    </a:solidFill>
                    <a:effectLst/>
                    <a:uFillTx/>
                    <a:latin typeface="Times New Roman"/>
                  </a:endParaRPr>
                </a:p>
              </p:txBody>
            </p:sp>
            <p:sp>
              <p:nvSpPr>
                <p:cNvPr id="1957" name=""/>
                <p:cNvSpPr/>
                <p:nvPr/>
              </p:nvSpPr>
              <p:spPr>
                <a:xfrm>
                  <a:off x="6990120" y="3597120"/>
                  <a:ext cx="11880" cy="16560"/>
                </a:xfrm>
                <a:custGeom>
                  <a:avLst/>
                  <a:gdLst/>
                  <a:ahLst/>
                  <a:rect l="l" t="t" r="r" b="b"/>
                  <a:pathLst>
                    <a:path w="54" h="62">
                      <a:moveTo>
                        <a:pt x="8" y="0"/>
                      </a:moveTo>
                      <a:lnTo>
                        <a:pt x="8" y="8"/>
                      </a:lnTo>
                      <a:lnTo>
                        <a:pt x="8" y="10"/>
                      </a:lnTo>
                      <a:lnTo>
                        <a:pt x="6" y="14"/>
                      </a:lnTo>
                      <a:lnTo>
                        <a:pt x="2" y="18"/>
                      </a:lnTo>
                      <a:lnTo>
                        <a:pt x="2" y="21"/>
                      </a:lnTo>
                      <a:lnTo>
                        <a:pt x="0" y="27"/>
                      </a:lnTo>
                      <a:lnTo>
                        <a:pt x="0" y="31"/>
                      </a:lnTo>
                      <a:lnTo>
                        <a:pt x="4" y="37"/>
                      </a:lnTo>
                      <a:lnTo>
                        <a:pt x="4" y="45"/>
                      </a:lnTo>
                      <a:lnTo>
                        <a:pt x="2" y="52"/>
                      </a:lnTo>
                      <a:lnTo>
                        <a:pt x="0" y="56"/>
                      </a:lnTo>
                      <a:lnTo>
                        <a:pt x="4" y="58"/>
                      </a:lnTo>
                      <a:lnTo>
                        <a:pt x="6" y="62"/>
                      </a:lnTo>
                      <a:lnTo>
                        <a:pt x="8" y="62"/>
                      </a:lnTo>
                      <a:lnTo>
                        <a:pt x="10" y="62"/>
                      </a:lnTo>
                      <a:lnTo>
                        <a:pt x="12" y="60"/>
                      </a:lnTo>
                      <a:lnTo>
                        <a:pt x="14" y="58"/>
                      </a:lnTo>
                      <a:lnTo>
                        <a:pt x="21" y="58"/>
                      </a:lnTo>
                      <a:lnTo>
                        <a:pt x="27" y="56"/>
                      </a:lnTo>
                      <a:lnTo>
                        <a:pt x="31" y="54"/>
                      </a:lnTo>
                      <a:lnTo>
                        <a:pt x="37" y="56"/>
                      </a:lnTo>
                      <a:lnTo>
                        <a:pt x="39" y="56"/>
                      </a:lnTo>
                      <a:lnTo>
                        <a:pt x="41" y="54"/>
                      </a:lnTo>
                      <a:lnTo>
                        <a:pt x="44" y="56"/>
                      </a:lnTo>
                      <a:lnTo>
                        <a:pt x="46" y="54"/>
                      </a:lnTo>
                      <a:lnTo>
                        <a:pt x="50" y="54"/>
                      </a:lnTo>
                      <a:lnTo>
                        <a:pt x="54" y="54"/>
                      </a:lnTo>
                      <a:lnTo>
                        <a:pt x="54" y="52"/>
                      </a:lnTo>
                      <a:lnTo>
                        <a:pt x="52" y="48"/>
                      </a:lnTo>
                      <a:lnTo>
                        <a:pt x="50" y="45"/>
                      </a:lnTo>
                      <a:lnTo>
                        <a:pt x="46" y="39"/>
                      </a:lnTo>
                      <a:lnTo>
                        <a:pt x="48" y="33"/>
                      </a:lnTo>
                      <a:lnTo>
                        <a:pt x="50" y="29"/>
                      </a:lnTo>
                      <a:lnTo>
                        <a:pt x="48" y="23"/>
                      </a:lnTo>
                      <a:lnTo>
                        <a:pt x="46" y="21"/>
                      </a:lnTo>
                      <a:lnTo>
                        <a:pt x="35" y="16"/>
                      </a:lnTo>
                      <a:lnTo>
                        <a:pt x="27" y="14"/>
                      </a:lnTo>
                      <a:lnTo>
                        <a:pt x="19" y="10"/>
                      </a:lnTo>
                      <a:lnTo>
                        <a:pt x="12" y="6"/>
                      </a:lnTo>
                      <a:lnTo>
                        <a:pt x="8" y="0"/>
                      </a:lnTo>
                      <a:close/>
                    </a:path>
                  </a:pathLst>
                </a:custGeom>
                <a:solidFill>
                  <a:srgbClr val="ff6600"/>
                </a:solidFill>
                <a:ln w="0">
                  <a:noFill/>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Times New Roman"/>
                  </a:endParaRPr>
                </a:p>
              </p:txBody>
            </p:sp>
            <p:sp>
              <p:nvSpPr>
                <p:cNvPr id="1958" name=""/>
                <p:cNvSpPr/>
                <p:nvPr/>
              </p:nvSpPr>
              <p:spPr>
                <a:xfrm>
                  <a:off x="6992280" y="3612600"/>
                  <a:ext cx="18000" cy="7920"/>
                </a:xfrm>
                <a:custGeom>
                  <a:avLst/>
                  <a:gdLst/>
                  <a:ahLst/>
                  <a:rect l="l" t="t" r="r" b="b"/>
                  <a:pathLst>
                    <a:path w="79" h="31">
                      <a:moveTo>
                        <a:pt x="0" y="8"/>
                      </a:moveTo>
                      <a:lnTo>
                        <a:pt x="2" y="12"/>
                      </a:lnTo>
                      <a:lnTo>
                        <a:pt x="8" y="14"/>
                      </a:lnTo>
                      <a:lnTo>
                        <a:pt x="9" y="15"/>
                      </a:lnTo>
                      <a:lnTo>
                        <a:pt x="13" y="19"/>
                      </a:lnTo>
                      <a:lnTo>
                        <a:pt x="13" y="23"/>
                      </a:lnTo>
                      <a:lnTo>
                        <a:pt x="15" y="25"/>
                      </a:lnTo>
                      <a:lnTo>
                        <a:pt x="17" y="27"/>
                      </a:lnTo>
                      <a:lnTo>
                        <a:pt x="19" y="31"/>
                      </a:lnTo>
                      <a:lnTo>
                        <a:pt x="21" y="31"/>
                      </a:lnTo>
                      <a:lnTo>
                        <a:pt x="34" y="31"/>
                      </a:lnTo>
                      <a:lnTo>
                        <a:pt x="36" y="29"/>
                      </a:lnTo>
                      <a:lnTo>
                        <a:pt x="38" y="27"/>
                      </a:lnTo>
                      <a:lnTo>
                        <a:pt x="44" y="25"/>
                      </a:lnTo>
                      <a:lnTo>
                        <a:pt x="48" y="23"/>
                      </a:lnTo>
                      <a:lnTo>
                        <a:pt x="52" y="17"/>
                      </a:lnTo>
                      <a:lnTo>
                        <a:pt x="54" y="15"/>
                      </a:lnTo>
                      <a:lnTo>
                        <a:pt x="61" y="14"/>
                      </a:lnTo>
                      <a:lnTo>
                        <a:pt x="67" y="12"/>
                      </a:lnTo>
                      <a:lnTo>
                        <a:pt x="71" y="8"/>
                      </a:lnTo>
                      <a:lnTo>
                        <a:pt x="77" y="6"/>
                      </a:lnTo>
                      <a:lnTo>
                        <a:pt x="79" y="6"/>
                      </a:lnTo>
                      <a:lnTo>
                        <a:pt x="75" y="4"/>
                      </a:lnTo>
                      <a:lnTo>
                        <a:pt x="71" y="4"/>
                      </a:lnTo>
                      <a:lnTo>
                        <a:pt x="67" y="4"/>
                      </a:lnTo>
                      <a:lnTo>
                        <a:pt x="59" y="6"/>
                      </a:lnTo>
                      <a:lnTo>
                        <a:pt x="50" y="6"/>
                      </a:lnTo>
                      <a:lnTo>
                        <a:pt x="44" y="4"/>
                      </a:lnTo>
                      <a:lnTo>
                        <a:pt x="44" y="0"/>
                      </a:lnTo>
                      <a:lnTo>
                        <a:pt x="40" y="0"/>
                      </a:lnTo>
                      <a:lnTo>
                        <a:pt x="36" y="0"/>
                      </a:lnTo>
                      <a:lnTo>
                        <a:pt x="34" y="2"/>
                      </a:lnTo>
                      <a:lnTo>
                        <a:pt x="31" y="0"/>
                      </a:lnTo>
                      <a:lnTo>
                        <a:pt x="29" y="2"/>
                      </a:lnTo>
                      <a:lnTo>
                        <a:pt x="27" y="2"/>
                      </a:lnTo>
                      <a:lnTo>
                        <a:pt x="21" y="0"/>
                      </a:lnTo>
                      <a:lnTo>
                        <a:pt x="17" y="2"/>
                      </a:lnTo>
                      <a:lnTo>
                        <a:pt x="11" y="4"/>
                      </a:lnTo>
                      <a:lnTo>
                        <a:pt x="4" y="4"/>
                      </a:lnTo>
                      <a:lnTo>
                        <a:pt x="2" y="6"/>
                      </a:lnTo>
                      <a:lnTo>
                        <a:pt x="0" y="8"/>
                      </a:lnTo>
                      <a:close/>
                    </a:path>
                  </a:pathLst>
                </a:custGeom>
                <a:solidFill>
                  <a:srgbClr val="ff6600"/>
                </a:solidFill>
                <a:ln w="0">
                  <a:noFill/>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1959" name=""/>
                <p:cNvSpPr/>
                <p:nvPr/>
              </p:nvSpPr>
              <p:spPr>
                <a:xfrm>
                  <a:off x="6985440" y="3612600"/>
                  <a:ext cx="24840" cy="17640"/>
                </a:xfrm>
                <a:custGeom>
                  <a:avLst/>
                  <a:gdLst/>
                  <a:ahLst/>
                  <a:rect l="l" t="t" r="r" b="b"/>
                  <a:pathLst>
                    <a:path w="106" h="63">
                      <a:moveTo>
                        <a:pt x="90" y="63"/>
                      </a:moveTo>
                      <a:lnTo>
                        <a:pt x="85" y="63"/>
                      </a:lnTo>
                      <a:lnTo>
                        <a:pt x="83" y="63"/>
                      </a:lnTo>
                      <a:lnTo>
                        <a:pt x="77" y="63"/>
                      </a:lnTo>
                      <a:lnTo>
                        <a:pt x="73" y="61"/>
                      </a:lnTo>
                      <a:lnTo>
                        <a:pt x="67" y="60"/>
                      </a:lnTo>
                      <a:lnTo>
                        <a:pt x="60" y="56"/>
                      </a:lnTo>
                      <a:lnTo>
                        <a:pt x="56" y="56"/>
                      </a:lnTo>
                      <a:lnTo>
                        <a:pt x="54" y="56"/>
                      </a:lnTo>
                      <a:lnTo>
                        <a:pt x="54" y="52"/>
                      </a:lnTo>
                      <a:lnTo>
                        <a:pt x="50" y="46"/>
                      </a:lnTo>
                      <a:lnTo>
                        <a:pt x="48" y="44"/>
                      </a:lnTo>
                      <a:lnTo>
                        <a:pt x="44" y="44"/>
                      </a:lnTo>
                      <a:lnTo>
                        <a:pt x="38" y="46"/>
                      </a:lnTo>
                      <a:lnTo>
                        <a:pt x="35" y="48"/>
                      </a:lnTo>
                      <a:lnTo>
                        <a:pt x="33" y="50"/>
                      </a:lnTo>
                      <a:lnTo>
                        <a:pt x="31" y="54"/>
                      </a:lnTo>
                      <a:lnTo>
                        <a:pt x="29" y="52"/>
                      </a:lnTo>
                      <a:lnTo>
                        <a:pt x="25" y="50"/>
                      </a:lnTo>
                      <a:lnTo>
                        <a:pt x="21" y="48"/>
                      </a:lnTo>
                      <a:lnTo>
                        <a:pt x="14" y="44"/>
                      </a:lnTo>
                      <a:lnTo>
                        <a:pt x="10" y="42"/>
                      </a:lnTo>
                      <a:lnTo>
                        <a:pt x="10" y="38"/>
                      </a:lnTo>
                      <a:lnTo>
                        <a:pt x="6" y="35"/>
                      </a:lnTo>
                      <a:lnTo>
                        <a:pt x="4" y="31"/>
                      </a:lnTo>
                      <a:lnTo>
                        <a:pt x="0" y="27"/>
                      </a:lnTo>
                      <a:lnTo>
                        <a:pt x="2" y="21"/>
                      </a:lnTo>
                      <a:lnTo>
                        <a:pt x="2" y="19"/>
                      </a:lnTo>
                      <a:lnTo>
                        <a:pt x="8" y="13"/>
                      </a:lnTo>
                      <a:lnTo>
                        <a:pt x="12" y="13"/>
                      </a:lnTo>
                      <a:lnTo>
                        <a:pt x="15" y="12"/>
                      </a:lnTo>
                      <a:lnTo>
                        <a:pt x="17" y="8"/>
                      </a:lnTo>
                      <a:lnTo>
                        <a:pt x="19" y="4"/>
                      </a:lnTo>
                      <a:lnTo>
                        <a:pt x="19" y="0"/>
                      </a:lnTo>
                      <a:lnTo>
                        <a:pt x="23" y="2"/>
                      </a:lnTo>
                      <a:lnTo>
                        <a:pt x="25" y="6"/>
                      </a:lnTo>
                      <a:lnTo>
                        <a:pt x="27" y="6"/>
                      </a:lnTo>
                      <a:lnTo>
                        <a:pt x="29" y="6"/>
                      </a:lnTo>
                      <a:lnTo>
                        <a:pt x="31" y="10"/>
                      </a:lnTo>
                      <a:lnTo>
                        <a:pt x="37" y="12"/>
                      </a:lnTo>
                      <a:lnTo>
                        <a:pt x="38" y="13"/>
                      </a:lnTo>
                      <a:lnTo>
                        <a:pt x="42" y="17"/>
                      </a:lnTo>
                      <a:lnTo>
                        <a:pt x="42" y="21"/>
                      </a:lnTo>
                      <a:lnTo>
                        <a:pt x="44" y="23"/>
                      </a:lnTo>
                      <a:lnTo>
                        <a:pt x="46" y="25"/>
                      </a:lnTo>
                      <a:lnTo>
                        <a:pt x="48" y="29"/>
                      </a:lnTo>
                      <a:lnTo>
                        <a:pt x="50" y="29"/>
                      </a:lnTo>
                      <a:lnTo>
                        <a:pt x="63" y="29"/>
                      </a:lnTo>
                      <a:lnTo>
                        <a:pt x="65" y="27"/>
                      </a:lnTo>
                      <a:lnTo>
                        <a:pt x="67" y="25"/>
                      </a:lnTo>
                      <a:lnTo>
                        <a:pt x="73" y="23"/>
                      </a:lnTo>
                      <a:lnTo>
                        <a:pt x="77" y="21"/>
                      </a:lnTo>
                      <a:lnTo>
                        <a:pt x="81" y="15"/>
                      </a:lnTo>
                      <a:lnTo>
                        <a:pt x="83" y="13"/>
                      </a:lnTo>
                      <a:lnTo>
                        <a:pt x="90" y="12"/>
                      </a:lnTo>
                      <a:lnTo>
                        <a:pt x="96" y="10"/>
                      </a:lnTo>
                      <a:lnTo>
                        <a:pt x="100" y="6"/>
                      </a:lnTo>
                      <a:lnTo>
                        <a:pt x="106" y="4"/>
                      </a:lnTo>
                      <a:lnTo>
                        <a:pt x="104" y="8"/>
                      </a:lnTo>
                      <a:lnTo>
                        <a:pt x="100" y="12"/>
                      </a:lnTo>
                      <a:lnTo>
                        <a:pt x="96" y="13"/>
                      </a:lnTo>
                      <a:lnTo>
                        <a:pt x="96" y="17"/>
                      </a:lnTo>
                      <a:lnTo>
                        <a:pt x="102" y="25"/>
                      </a:lnTo>
                      <a:lnTo>
                        <a:pt x="104" y="29"/>
                      </a:lnTo>
                      <a:lnTo>
                        <a:pt x="102" y="35"/>
                      </a:lnTo>
                      <a:lnTo>
                        <a:pt x="98" y="38"/>
                      </a:lnTo>
                      <a:lnTo>
                        <a:pt x="92" y="46"/>
                      </a:lnTo>
                      <a:lnTo>
                        <a:pt x="90" y="58"/>
                      </a:lnTo>
                      <a:lnTo>
                        <a:pt x="90" y="63"/>
                      </a:lnTo>
                      <a:close/>
                    </a:path>
                  </a:pathLst>
                </a:custGeom>
                <a:solidFill>
                  <a:srgbClr val="ff6600"/>
                </a:solidFill>
                <a:ln w="0">
                  <a:noFill/>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1960" name=""/>
                <p:cNvSpPr/>
                <p:nvPr/>
              </p:nvSpPr>
              <p:spPr>
                <a:xfrm>
                  <a:off x="7004880" y="3708720"/>
                  <a:ext cx="27360" cy="23400"/>
                </a:xfrm>
                <a:custGeom>
                  <a:avLst/>
                  <a:gdLst/>
                  <a:ahLst/>
                  <a:rect l="l" t="t" r="r" b="b"/>
                  <a:pathLst>
                    <a:path w="113" h="84">
                      <a:moveTo>
                        <a:pt x="0" y="84"/>
                      </a:moveTo>
                      <a:lnTo>
                        <a:pt x="15" y="76"/>
                      </a:lnTo>
                      <a:lnTo>
                        <a:pt x="33" y="67"/>
                      </a:lnTo>
                      <a:lnTo>
                        <a:pt x="44" y="61"/>
                      </a:lnTo>
                      <a:lnTo>
                        <a:pt x="52" y="53"/>
                      </a:lnTo>
                      <a:lnTo>
                        <a:pt x="54" y="52"/>
                      </a:lnTo>
                      <a:lnTo>
                        <a:pt x="63" y="50"/>
                      </a:lnTo>
                      <a:lnTo>
                        <a:pt x="73" y="48"/>
                      </a:lnTo>
                      <a:lnTo>
                        <a:pt x="90" y="42"/>
                      </a:lnTo>
                      <a:lnTo>
                        <a:pt x="98" y="42"/>
                      </a:lnTo>
                      <a:lnTo>
                        <a:pt x="102" y="44"/>
                      </a:lnTo>
                      <a:lnTo>
                        <a:pt x="104" y="46"/>
                      </a:lnTo>
                      <a:lnTo>
                        <a:pt x="105" y="42"/>
                      </a:lnTo>
                      <a:lnTo>
                        <a:pt x="107" y="40"/>
                      </a:lnTo>
                      <a:lnTo>
                        <a:pt x="109" y="38"/>
                      </a:lnTo>
                      <a:lnTo>
                        <a:pt x="109" y="32"/>
                      </a:lnTo>
                      <a:lnTo>
                        <a:pt x="113" y="29"/>
                      </a:lnTo>
                      <a:lnTo>
                        <a:pt x="113" y="25"/>
                      </a:lnTo>
                      <a:lnTo>
                        <a:pt x="109" y="23"/>
                      </a:lnTo>
                      <a:lnTo>
                        <a:pt x="104" y="23"/>
                      </a:lnTo>
                      <a:lnTo>
                        <a:pt x="96" y="23"/>
                      </a:lnTo>
                      <a:lnTo>
                        <a:pt x="90" y="23"/>
                      </a:lnTo>
                      <a:lnTo>
                        <a:pt x="86" y="23"/>
                      </a:lnTo>
                      <a:lnTo>
                        <a:pt x="80" y="25"/>
                      </a:lnTo>
                      <a:lnTo>
                        <a:pt x="79" y="27"/>
                      </a:lnTo>
                      <a:lnTo>
                        <a:pt x="75" y="25"/>
                      </a:lnTo>
                      <a:lnTo>
                        <a:pt x="73" y="27"/>
                      </a:lnTo>
                      <a:lnTo>
                        <a:pt x="63" y="32"/>
                      </a:lnTo>
                      <a:lnTo>
                        <a:pt x="56" y="30"/>
                      </a:lnTo>
                      <a:lnTo>
                        <a:pt x="50" y="27"/>
                      </a:lnTo>
                      <a:lnTo>
                        <a:pt x="50" y="19"/>
                      </a:lnTo>
                      <a:lnTo>
                        <a:pt x="46" y="11"/>
                      </a:lnTo>
                      <a:lnTo>
                        <a:pt x="44" y="7"/>
                      </a:lnTo>
                      <a:lnTo>
                        <a:pt x="44" y="4"/>
                      </a:lnTo>
                      <a:lnTo>
                        <a:pt x="42" y="2"/>
                      </a:lnTo>
                      <a:lnTo>
                        <a:pt x="38" y="0"/>
                      </a:lnTo>
                      <a:lnTo>
                        <a:pt x="31" y="4"/>
                      </a:lnTo>
                      <a:lnTo>
                        <a:pt x="25" y="7"/>
                      </a:lnTo>
                      <a:lnTo>
                        <a:pt x="23" y="11"/>
                      </a:lnTo>
                      <a:lnTo>
                        <a:pt x="21" y="13"/>
                      </a:lnTo>
                      <a:lnTo>
                        <a:pt x="15" y="19"/>
                      </a:lnTo>
                      <a:lnTo>
                        <a:pt x="6" y="25"/>
                      </a:lnTo>
                      <a:lnTo>
                        <a:pt x="4" y="29"/>
                      </a:lnTo>
                      <a:lnTo>
                        <a:pt x="4" y="32"/>
                      </a:lnTo>
                      <a:lnTo>
                        <a:pt x="4" y="36"/>
                      </a:lnTo>
                      <a:lnTo>
                        <a:pt x="4" y="40"/>
                      </a:lnTo>
                      <a:lnTo>
                        <a:pt x="4" y="44"/>
                      </a:lnTo>
                      <a:lnTo>
                        <a:pt x="4" y="55"/>
                      </a:lnTo>
                      <a:lnTo>
                        <a:pt x="2" y="69"/>
                      </a:lnTo>
                      <a:lnTo>
                        <a:pt x="0" y="76"/>
                      </a:lnTo>
                      <a:lnTo>
                        <a:pt x="0" y="84"/>
                      </a:lnTo>
                      <a:close/>
                    </a:path>
                  </a:pathLst>
                </a:custGeom>
                <a:solidFill>
                  <a:srgbClr val="ff6600"/>
                </a:solidFill>
                <a:ln w="0">
                  <a:noFill/>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Times New Roman"/>
                  </a:endParaRPr>
                </a:p>
              </p:txBody>
            </p:sp>
            <p:sp>
              <p:nvSpPr>
                <p:cNvPr id="1961" name=""/>
                <p:cNvSpPr/>
                <p:nvPr/>
              </p:nvSpPr>
              <p:spPr>
                <a:xfrm>
                  <a:off x="7054920" y="3572280"/>
                  <a:ext cx="21600" cy="41040"/>
                </a:xfrm>
                <a:custGeom>
                  <a:avLst/>
                  <a:gdLst/>
                  <a:ahLst/>
                  <a:rect l="l" t="t" r="r" b="b"/>
                  <a:pathLst>
                    <a:path w="95" h="152">
                      <a:moveTo>
                        <a:pt x="94" y="0"/>
                      </a:moveTo>
                      <a:lnTo>
                        <a:pt x="90" y="6"/>
                      </a:lnTo>
                      <a:lnTo>
                        <a:pt x="82" y="12"/>
                      </a:lnTo>
                      <a:lnTo>
                        <a:pt x="71" y="19"/>
                      </a:lnTo>
                      <a:lnTo>
                        <a:pt x="63" y="25"/>
                      </a:lnTo>
                      <a:lnTo>
                        <a:pt x="61" y="31"/>
                      </a:lnTo>
                      <a:lnTo>
                        <a:pt x="57" y="33"/>
                      </a:lnTo>
                      <a:lnTo>
                        <a:pt x="53" y="39"/>
                      </a:lnTo>
                      <a:lnTo>
                        <a:pt x="49" y="44"/>
                      </a:lnTo>
                      <a:lnTo>
                        <a:pt x="44" y="50"/>
                      </a:lnTo>
                      <a:lnTo>
                        <a:pt x="40" y="54"/>
                      </a:lnTo>
                      <a:lnTo>
                        <a:pt x="36" y="52"/>
                      </a:lnTo>
                      <a:lnTo>
                        <a:pt x="32" y="54"/>
                      </a:lnTo>
                      <a:lnTo>
                        <a:pt x="28" y="60"/>
                      </a:lnTo>
                      <a:lnTo>
                        <a:pt x="23" y="69"/>
                      </a:lnTo>
                      <a:lnTo>
                        <a:pt x="17" y="77"/>
                      </a:lnTo>
                      <a:lnTo>
                        <a:pt x="13" y="81"/>
                      </a:lnTo>
                      <a:lnTo>
                        <a:pt x="11" y="83"/>
                      </a:lnTo>
                      <a:lnTo>
                        <a:pt x="9" y="88"/>
                      </a:lnTo>
                      <a:lnTo>
                        <a:pt x="5" y="94"/>
                      </a:lnTo>
                      <a:lnTo>
                        <a:pt x="0" y="102"/>
                      </a:lnTo>
                      <a:lnTo>
                        <a:pt x="0" y="110"/>
                      </a:lnTo>
                      <a:lnTo>
                        <a:pt x="7" y="110"/>
                      </a:lnTo>
                      <a:lnTo>
                        <a:pt x="15" y="111"/>
                      </a:lnTo>
                      <a:lnTo>
                        <a:pt x="21" y="119"/>
                      </a:lnTo>
                      <a:lnTo>
                        <a:pt x="28" y="127"/>
                      </a:lnTo>
                      <a:lnTo>
                        <a:pt x="34" y="131"/>
                      </a:lnTo>
                      <a:lnTo>
                        <a:pt x="38" y="135"/>
                      </a:lnTo>
                      <a:lnTo>
                        <a:pt x="44" y="136"/>
                      </a:lnTo>
                      <a:lnTo>
                        <a:pt x="49" y="140"/>
                      </a:lnTo>
                      <a:lnTo>
                        <a:pt x="53" y="146"/>
                      </a:lnTo>
                      <a:lnTo>
                        <a:pt x="53" y="150"/>
                      </a:lnTo>
                      <a:lnTo>
                        <a:pt x="55" y="152"/>
                      </a:lnTo>
                      <a:lnTo>
                        <a:pt x="59" y="152"/>
                      </a:lnTo>
                      <a:lnTo>
                        <a:pt x="63" y="152"/>
                      </a:lnTo>
                      <a:lnTo>
                        <a:pt x="63" y="150"/>
                      </a:lnTo>
                      <a:lnTo>
                        <a:pt x="69" y="144"/>
                      </a:lnTo>
                      <a:lnTo>
                        <a:pt x="72" y="136"/>
                      </a:lnTo>
                      <a:lnTo>
                        <a:pt x="76" y="133"/>
                      </a:lnTo>
                      <a:lnTo>
                        <a:pt x="80" y="133"/>
                      </a:lnTo>
                      <a:lnTo>
                        <a:pt x="84" y="131"/>
                      </a:lnTo>
                      <a:lnTo>
                        <a:pt x="86" y="127"/>
                      </a:lnTo>
                      <a:lnTo>
                        <a:pt x="90" y="123"/>
                      </a:lnTo>
                      <a:lnTo>
                        <a:pt x="92" y="119"/>
                      </a:lnTo>
                      <a:lnTo>
                        <a:pt x="92" y="115"/>
                      </a:lnTo>
                      <a:lnTo>
                        <a:pt x="92" y="111"/>
                      </a:lnTo>
                      <a:lnTo>
                        <a:pt x="94" y="108"/>
                      </a:lnTo>
                      <a:lnTo>
                        <a:pt x="92" y="104"/>
                      </a:lnTo>
                      <a:lnTo>
                        <a:pt x="88" y="104"/>
                      </a:lnTo>
                      <a:lnTo>
                        <a:pt x="86" y="104"/>
                      </a:lnTo>
                      <a:lnTo>
                        <a:pt x="84" y="102"/>
                      </a:lnTo>
                      <a:lnTo>
                        <a:pt x="82" y="96"/>
                      </a:lnTo>
                      <a:lnTo>
                        <a:pt x="84" y="90"/>
                      </a:lnTo>
                      <a:lnTo>
                        <a:pt x="82" y="87"/>
                      </a:lnTo>
                      <a:lnTo>
                        <a:pt x="82" y="81"/>
                      </a:lnTo>
                      <a:lnTo>
                        <a:pt x="80" y="75"/>
                      </a:lnTo>
                      <a:lnTo>
                        <a:pt x="80" y="65"/>
                      </a:lnTo>
                      <a:lnTo>
                        <a:pt x="82" y="58"/>
                      </a:lnTo>
                      <a:lnTo>
                        <a:pt x="86" y="54"/>
                      </a:lnTo>
                      <a:lnTo>
                        <a:pt x="86" y="46"/>
                      </a:lnTo>
                      <a:lnTo>
                        <a:pt x="88" y="40"/>
                      </a:lnTo>
                      <a:lnTo>
                        <a:pt x="92" y="37"/>
                      </a:lnTo>
                      <a:lnTo>
                        <a:pt x="94" y="25"/>
                      </a:lnTo>
                      <a:lnTo>
                        <a:pt x="94" y="12"/>
                      </a:lnTo>
                      <a:lnTo>
                        <a:pt x="95" y="4"/>
                      </a:lnTo>
                      <a:lnTo>
                        <a:pt x="94" y="0"/>
                      </a:lnTo>
                      <a:close/>
                    </a:path>
                  </a:pathLst>
                </a:custGeom>
                <a:solidFill>
                  <a:srgbClr val="ff6600"/>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962" name=""/>
                <p:cNvSpPr/>
                <p:nvPr/>
              </p:nvSpPr>
              <p:spPr>
                <a:xfrm>
                  <a:off x="7024320" y="3588840"/>
                  <a:ext cx="31320" cy="34200"/>
                </a:xfrm>
                <a:custGeom>
                  <a:avLst/>
                  <a:gdLst/>
                  <a:ahLst/>
                  <a:rect l="l" t="t" r="r" b="b"/>
                  <a:pathLst>
                    <a:path w="142" h="121">
                      <a:moveTo>
                        <a:pt x="2" y="73"/>
                      </a:moveTo>
                      <a:lnTo>
                        <a:pt x="6" y="74"/>
                      </a:lnTo>
                      <a:lnTo>
                        <a:pt x="13" y="74"/>
                      </a:lnTo>
                      <a:lnTo>
                        <a:pt x="19" y="74"/>
                      </a:lnTo>
                      <a:lnTo>
                        <a:pt x="25" y="71"/>
                      </a:lnTo>
                      <a:lnTo>
                        <a:pt x="27" y="63"/>
                      </a:lnTo>
                      <a:lnTo>
                        <a:pt x="33" y="61"/>
                      </a:lnTo>
                      <a:lnTo>
                        <a:pt x="36" y="55"/>
                      </a:lnTo>
                      <a:lnTo>
                        <a:pt x="35" y="48"/>
                      </a:lnTo>
                      <a:lnTo>
                        <a:pt x="35" y="40"/>
                      </a:lnTo>
                      <a:lnTo>
                        <a:pt x="36" y="34"/>
                      </a:lnTo>
                      <a:lnTo>
                        <a:pt x="42" y="32"/>
                      </a:lnTo>
                      <a:lnTo>
                        <a:pt x="46" y="30"/>
                      </a:lnTo>
                      <a:lnTo>
                        <a:pt x="46" y="26"/>
                      </a:lnTo>
                      <a:lnTo>
                        <a:pt x="50" y="23"/>
                      </a:lnTo>
                      <a:lnTo>
                        <a:pt x="54" y="19"/>
                      </a:lnTo>
                      <a:lnTo>
                        <a:pt x="54" y="17"/>
                      </a:lnTo>
                      <a:lnTo>
                        <a:pt x="56" y="11"/>
                      </a:lnTo>
                      <a:lnTo>
                        <a:pt x="67" y="11"/>
                      </a:lnTo>
                      <a:lnTo>
                        <a:pt x="71" y="11"/>
                      </a:lnTo>
                      <a:lnTo>
                        <a:pt x="79" y="3"/>
                      </a:lnTo>
                      <a:lnTo>
                        <a:pt x="83" y="5"/>
                      </a:lnTo>
                      <a:lnTo>
                        <a:pt x="86" y="3"/>
                      </a:lnTo>
                      <a:lnTo>
                        <a:pt x="90" y="3"/>
                      </a:lnTo>
                      <a:lnTo>
                        <a:pt x="92" y="3"/>
                      </a:lnTo>
                      <a:lnTo>
                        <a:pt x="94" y="2"/>
                      </a:lnTo>
                      <a:lnTo>
                        <a:pt x="96" y="3"/>
                      </a:lnTo>
                      <a:lnTo>
                        <a:pt x="98" y="7"/>
                      </a:lnTo>
                      <a:lnTo>
                        <a:pt x="100" y="9"/>
                      </a:lnTo>
                      <a:lnTo>
                        <a:pt x="104" y="7"/>
                      </a:lnTo>
                      <a:lnTo>
                        <a:pt x="106" y="7"/>
                      </a:lnTo>
                      <a:lnTo>
                        <a:pt x="107" y="9"/>
                      </a:lnTo>
                      <a:lnTo>
                        <a:pt x="111" y="9"/>
                      </a:lnTo>
                      <a:lnTo>
                        <a:pt x="115" y="9"/>
                      </a:lnTo>
                      <a:lnTo>
                        <a:pt x="121" y="9"/>
                      </a:lnTo>
                      <a:lnTo>
                        <a:pt x="125" y="3"/>
                      </a:lnTo>
                      <a:lnTo>
                        <a:pt x="129" y="0"/>
                      </a:lnTo>
                      <a:lnTo>
                        <a:pt x="132" y="2"/>
                      </a:lnTo>
                      <a:lnTo>
                        <a:pt x="132" y="7"/>
                      </a:lnTo>
                      <a:lnTo>
                        <a:pt x="136" y="11"/>
                      </a:lnTo>
                      <a:lnTo>
                        <a:pt x="140" y="17"/>
                      </a:lnTo>
                      <a:lnTo>
                        <a:pt x="142" y="21"/>
                      </a:lnTo>
                      <a:lnTo>
                        <a:pt x="140" y="26"/>
                      </a:lnTo>
                      <a:lnTo>
                        <a:pt x="136" y="32"/>
                      </a:lnTo>
                      <a:lnTo>
                        <a:pt x="131" y="40"/>
                      </a:lnTo>
                      <a:lnTo>
                        <a:pt x="131" y="48"/>
                      </a:lnTo>
                      <a:lnTo>
                        <a:pt x="127" y="51"/>
                      </a:lnTo>
                      <a:lnTo>
                        <a:pt x="125" y="49"/>
                      </a:lnTo>
                      <a:lnTo>
                        <a:pt x="123" y="48"/>
                      </a:lnTo>
                      <a:lnTo>
                        <a:pt x="121" y="48"/>
                      </a:lnTo>
                      <a:lnTo>
                        <a:pt x="119" y="48"/>
                      </a:lnTo>
                      <a:lnTo>
                        <a:pt x="117" y="49"/>
                      </a:lnTo>
                      <a:lnTo>
                        <a:pt x="111" y="51"/>
                      </a:lnTo>
                      <a:lnTo>
                        <a:pt x="107" y="51"/>
                      </a:lnTo>
                      <a:lnTo>
                        <a:pt x="106" y="59"/>
                      </a:lnTo>
                      <a:lnTo>
                        <a:pt x="106" y="69"/>
                      </a:lnTo>
                      <a:lnTo>
                        <a:pt x="100" y="74"/>
                      </a:lnTo>
                      <a:lnTo>
                        <a:pt x="96" y="82"/>
                      </a:lnTo>
                      <a:lnTo>
                        <a:pt x="90" y="84"/>
                      </a:lnTo>
                      <a:lnTo>
                        <a:pt x="84" y="90"/>
                      </a:lnTo>
                      <a:lnTo>
                        <a:pt x="83" y="94"/>
                      </a:lnTo>
                      <a:lnTo>
                        <a:pt x="79" y="96"/>
                      </a:lnTo>
                      <a:lnTo>
                        <a:pt x="75" y="97"/>
                      </a:lnTo>
                      <a:lnTo>
                        <a:pt x="71" y="99"/>
                      </a:lnTo>
                      <a:lnTo>
                        <a:pt x="67" y="105"/>
                      </a:lnTo>
                      <a:lnTo>
                        <a:pt x="61" y="107"/>
                      </a:lnTo>
                      <a:lnTo>
                        <a:pt x="58" y="109"/>
                      </a:lnTo>
                      <a:lnTo>
                        <a:pt x="54" y="113"/>
                      </a:lnTo>
                      <a:lnTo>
                        <a:pt x="50" y="117"/>
                      </a:lnTo>
                      <a:lnTo>
                        <a:pt x="48" y="121"/>
                      </a:lnTo>
                      <a:lnTo>
                        <a:pt x="46" y="119"/>
                      </a:lnTo>
                      <a:lnTo>
                        <a:pt x="46" y="115"/>
                      </a:lnTo>
                      <a:lnTo>
                        <a:pt x="44" y="111"/>
                      </a:lnTo>
                      <a:lnTo>
                        <a:pt x="42" y="107"/>
                      </a:lnTo>
                      <a:lnTo>
                        <a:pt x="42" y="103"/>
                      </a:lnTo>
                      <a:lnTo>
                        <a:pt x="38" y="96"/>
                      </a:lnTo>
                      <a:lnTo>
                        <a:pt x="33" y="96"/>
                      </a:lnTo>
                      <a:lnTo>
                        <a:pt x="27" y="96"/>
                      </a:lnTo>
                      <a:lnTo>
                        <a:pt x="25" y="99"/>
                      </a:lnTo>
                      <a:lnTo>
                        <a:pt x="23" y="99"/>
                      </a:lnTo>
                      <a:lnTo>
                        <a:pt x="23" y="97"/>
                      </a:lnTo>
                      <a:lnTo>
                        <a:pt x="21" y="94"/>
                      </a:lnTo>
                      <a:lnTo>
                        <a:pt x="17" y="90"/>
                      </a:lnTo>
                      <a:lnTo>
                        <a:pt x="10" y="86"/>
                      </a:lnTo>
                      <a:lnTo>
                        <a:pt x="8" y="84"/>
                      </a:lnTo>
                      <a:lnTo>
                        <a:pt x="6" y="82"/>
                      </a:lnTo>
                      <a:lnTo>
                        <a:pt x="2" y="82"/>
                      </a:lnTo>
                      <a:lnTo>
                        <a:pt x="0" y="82"/>
                      </a:lnTo>
                      <a:lnTo>
                        <a:pt x="2" y="78"/>
                      </a:lnTo>
                      <a:lnTo>
                        <a:pt x="0" y="74"/>
                      </a:lnTo>
                      <a:lnTo>
                        <a:pt x="2" y="73"/>
                      </a:lnTo>
                      <a:close/>
                    </a:path>
                  </a:pathLst>
                </a:custGeom>
                <a:solidFill>
                  <a:srgbClr val="ff6600"/>
                </a:solidFill>
                <a:ln w="0">
                  <a:noFill/>
                </a:ln>
              </p:spPr>
              <p:style>
                <a:lnRef idx="0"/>
                <a:fillRef idx="0"/>
                <a:effectRef idx="0"/>
                <a:fontRef idx="minor"/>
              </p:style>
              <p:txBody>
                <a:bodyPr lIns="90000" rIns="90000" tIns="-12600" bIns="-12600" anchor="t">
                  <a:noAutofit/>
                </a:bodyPr>
                <a:p>
                  <a:endParaRPr b="0" lang="en-US" sz="2400" strike="noStrike" u="none">
                    <a:solidFill>
                      <a:srgbClr val="000000"/>
                    </a:solidFill>
                    <a:effectLst/>
                    <a:uFillTx/>
                    <a:latin typeface="Times New Roman"/>
                  </a:endParaRPr>
                </a:p>
              </p:txBody>
            </p:sp>
            <p:sp>
              <p:nvSpPr>
                <p:cNvPr id="1963" name=""/>
                <p:cNvSpPr/>
                <p:nvPr/>
              </p:nvSpPr>
              <p:spPr>
                <a:xfrm>
                  <a:off x="7021440" y="3591720"/>
                  <a:ext cx="14760" cy="17640"/>
                </a:xfrm>
                <a:custGeom>
                  <a:avLst/>
                  <a:gdLst/>
                  <a:ahLst/>
                  <a:rect l="l" t="t" r="r" b="b"/>
                  <a:pathLst>
                    <a:path w="67" h="67">
                      <a:moveTo>
                        <a:pt x="13" y="66"/>
                      </a:moveTo>
                      <a:lnTo>
                        <a:pt x="11" y="64"/>
                      </a:lnTo>
                      <a:lnTo>
                        <a:pt x="9" y="60"/>
                      </a:lnTo>
                      <a:lnTo>
                        <a:pt x="5" y="60"/>
                      </a:lnTo>
                      <a:lnTo>
                        <a:pt x="1" y="58"/>
                      </a:lnTo>
                      <a:lnTo>
                        <a:pt x="0" y="56"/>
                      </a:lnTo>
                      <a:lnTo>
                        <a:pt x="0" y="52"/>
                      </a:lnTo>
                      <a:lnTo>
                        <a:pt x="1" y="46"/>
                      </a:lnTo>
                      <a:lnTo>
                        <a:pt x="7" y="39"/>
                      </a:lnTo>
                      <a:lnTo>
                        <a:pt x="9" y="31"/>
                      </a:lnTo>
                      <a:lnTo>
                        <a:pt x="9" y="23"/>
                      </a:lnTo>
                      <a:lnTo>
                        <a:pt x="13" y="21"/>
                      </a:lnTo>
                      <a:lnTo>
                        <a:pt x="15" y="18"/>
                      </a:lnTo>
                      <a:lnTo>
                        <a:pt x="19" y="10"/>
                      </a:lnTo>
                      <a:lnTo>
                        <a:pt x="24" y="6"/>
                      </a:lnTo>
                      <a:lnTo>
                        <a:pt x="30" y="0"/>
                      </a:lnTo>
                      <a:lnTo>
                        <a:pt x="32" y="0"/>
                      </a:lnTo>
                      <a:lnTo>
                        <a:pt x="42" y="2"/>
                      </a:lnTo>
                      <a:lnTo>
                        <a:pt x="51" y="4"/>
                      </a:lnTo>
                      <a:lnTo>
                        <a:pt x="61" y="4"/>
                      </a:lnTo>
                      <a:lnTo>
                        <a:pt x="67" y="4"/>
                      </a:lnTo>
                      <a:lnTo>
                        <a:pt x="65" y="10"/>
                      </a:lnTo>
                      <a:lnTo>
                        <a:pt x="65" y="12"/>
                      </a:lnTo>
                      <a:lnTo>
                        <a:pt x="61" y="16"/>
                      </a:lnTo>
                      <a:lnTo>
                        <a:pt x="57" y="19"/>
                      </a:lnTo>
                      <a:lnTo>
                        <a:pt x="57" y="23"/>
                      </a:lnTo>
                      <a:lnTo>
                        <a:pt x="53" y="25"/>
                      </a:lnTo>
                      <a:lnTo>
                        <a:pt x="47" y="27"/>
                      </a:lnTo>
                      <a:lnTo>
                        <a:pt x="46" y="33"/>
                      </a:lnTo>
                      <a:lnTo>
                        <a:pt x="46" y="41"/>
                      </a:lnTo>
                      <a:lnTo>
                        <a:pt x="47" y="48"/>
                      </a:lnTo>
                      <a:lnTo>
                        <a:pt x="44" y="54"/>
                      </a:lnTo>
                      <a:lnTo>
                        <a:pt x="38" y="56"/>
                      </a:lnTo>
                      <a:lnTo>
                        <a:pt x="36" y="64"/>
                      </a:lnTo>
                      <a:lnTo>
                        <a:pt x="30" y="67"/>
                      </a:lnTo>
                      <a:lnTo>
                        <a:pt x="24" y="67"/>
                      </a:lnTo>
                      <a:lnTo>
                        <a:pt x="17" y="67"/>
                      </a:lnTo>
                      <a:lnTo>
                        <a:pt x="13" y="66"/>
                      </a:lnTo>
                      <a:close/>
                    </a:path>
                  </a:pathLst>
                </a:custGeom>
                <a:solidFill>
                  <a:srgbClr val="ff6600"/>
                </a:solidFill>
                <a:ln w="0">
                  <a:noFill/>
                </a:ln>
              </p:spPr>
              <p:style>
                <a:lnRef idx="0"/>
                <a:fillRef idx="0"/>
                <a:effectRef idx="0"/>
                <a:fontRef idx="minor"/>
              </p:style>
              <p:txBody>
                <a:bodyPr lIns="90000" rIns="90000" tIns="-29160" bIns="-29160" anchor="t">
                  <a:noAutofit/>
                </a:bodyPr>
                <a:p>
                  <a:endParaRPr b="0" lang="en-US" sz="2400" strike="noStrike" u="none">
                    <a:solidFill>
                      <a:srgbClr val="000000"/>
                    </a:solidFill>
                    <a:effectLst/>
                    <a:uFillTx/>
                    <a:latin typeface="Times New Roman"/>
                  </a:endParaRPr>
                </a:p>
              </p:txBody>
            </p:sp>
            <p:sp>
              <p:nvSpPr>
                <p:cNvPr id="1964" name=""/>
                <p:cNvSpPr/>
                <p:nvPr/>
              </p:nvSpPr>
              <p:spPr>
                <a:xfrm>
                  <a:off x="7000920" y="3572280"/>
                  <a:ext cx="33120" cy="41040"/>
                </a:xfrm>
                <a:custGeom>
                  <a:avLst/>
                  <a:gdLst/>
                  <a:ahLst/>
                  <a:rect l="l" t="t" r="r" b="b"/>
                  <a:pathLst>
                    <a:path w="148" h="148">
                      <a:moveTo>
                        <a:pt x="10" y="10"/>
                      </a:moveTo>
                      <a:lnTo>
                        <a:pt x="14" y="8"/>
                      </a:lnTo>
                      <a:lnTo>
                        <a:pt x="18" y="6"/>
                      </a:lnTo>
                      <a:lnTo>
                        <a:pt x="21" y="4"/>
                      </a:lnTo>
                      <a:lnTo>
                        <a:pt x="25" y="0"/>
                      </a:lnTo>
                      <a:lnTo>
                        <a:pt x="29" y="6"/>
                      </a:lnTo>
                      <a:lnTo>
                        <a:pt x="39" y="10"/>
                      </a:lnTo>
                      <a:lnTo>
                        <a:pt x="41" y="10"/>
                      </a:lnTo>
                      <a:lnTo>
                        <a:pt x="44" y="8"/>
                      </a:lnTo>
                      <a:lnTo>
                        <a:pt x="48" y="6"/>
                      </a:lnTo>
                      <a:lnTo>
                        <a:pt x="48" y="10"/>
                      </a:lnTo>
                      <a:lnTo>
                        <a:pt x="52" y="12"/>
                      </a:lnTo>
                      <a:lnTo>
                        <a:pt x="58" y="12"/>
                      </a:lnTo>
                      <a:lnTo>
                        <a:pt x="64" y="14"/>
                      </a:lnTo>
                      <a:lnTo>
                        <a:pt x="71" y="15"/>
                      </a:lnTo>
                      <a:lnTo>
                        <a:pt x="73" y="19"/>
                      </a:lnTo>
                      <a:lnTo>
                        <a:pt x="75" y="25"/>
                      </a:lnTo>
                      <a:lnTo>
                        <a:pt x="75" y="27"/>
                      </a:lnTo>
                      <a:lnTo>
                        <a:pt x="77" y="29"/>
                      </a:lnTo>
                      <a:lnTo>
                        <a:pt x="81" y="25"/>
                      </a:lnTo>
                      <a:lnTo>
                        <a:pt x="85" y="23"/>
                      </a:lnTo>
                      <a:lnTo>
                        <a:pt x="91" y="19"/>
                      </a:lnTo>
                      <a:lnTo>
                        <a:pt x="98" y="19"/>
                      </a:lnTo>
                      <a:lnTo>
                        <a:pt x="102" y="19"/>
                      </a:lnTo>
                      <a:lnTo>
                        <a:pt x="106" y="17"/>
                      </a:lnTo>
                      <a:lnTo>
                        <a:pt x="112" y="19"/>
                      </a:lnTo>
                      <a:lnTo>
                        <a:pt x="115" y="21"/>
                      </a:lnTo>
                      <a:lnTo>
                        <a:pt x="119" y="21"/>
                      </a:lnTo>
                      <a:lnTo>
                        <a:pt x="123" y="23"/>
                      </a:lnTo>
                      <a:lnTo>
                        <a:pt x="125" y="27"/>
                      </a:lnTo>
                      <a:lnTo>
                        <a:pt x="125" y="27"/>
                      </a:lnTo>
                      <a:lnTo>
                        <a:pt x="135" y="31"/>
                      </a:lnTo>
                      <a:lnTo>
                        <a:pt x="135" y="29"/>
                      </a:lnTo>
                      <a:lnTo>
                        <a:pt x="137" y="23"/>
                      </a:lnTo>
                      <a:lnTo>
                        <a:pt x="142" y="23"/>
                      </a:lnTo>
                      <a:lnTo>
                        <a:pt x="148" y="27"/>
                      </a:lnTo>
                      <a:lnTo>
                        <a:pt x="146" y="35"/>
                      </a:lnTo>
                      <a:lnTo>
                        <a:pt x="146" y="40"/>
                      </a:lnTo>
                      <a:lnTo>
                        <a:pt x="146" y="48"/>
                      </a:lnTo>
                      <a:lnTo>
                        <a:pt x="144" y="54"/>
                      </a:lnTo>
                      <a:lnTo>
                        <a:pt x="131" y="58"/>
                      </a:lnTo>
                      <a:lnTo>
                        <a:pt x="127" y="60"/>
                      </a:lnTo>
                      <a:lnTo>
                        <a:pt x="123" y="67"/>
                      </a:lnTo>
                      <a:lnTo>
                        <a:pt x="121" y="67"/>
                      </a:lnTo>
                      <a:lnTo>
                        <a:pt x="115" y="73"/>
                      </a:lnTo>
                      <a:lnTo>
                        <a:pt x="110" y="77"/>
                      </a:lnTo>
                      <a:lnTo>
                        <a:pt x="106" y="85"/>
                      </a:lnTo>
                      <a:lnTo>
                        <a:pt x="104" y="88"/>
                      </a:lnTo>
                      <a:lnTo>
                        <a:pt x="100" y="90"/>
                      </a:lnTo>
                      <a:lnTo>
                        <a:pt x="100" y="98"/>
                      </a:lnTo>
                      <a:lnTo>
                        <a:pt x="98" y="106"/>
                      </a:lnTo>
                      <a:lnTo>
                        <a:pt x="92" y="113"/>
                      </a:lnTo>
                      <a:lnTo>
                        <a:pt x="91" y="119"/>
                      </a:lnTo>
                      <a:lnTo>
                        <a:pt x="91" y="123"/>
                      </a:lnTo>
                      <a:lnTo>
                        <a:pt x="92" y="125"/>
                      </a:lnTo>
                      <a:lnTo>
                        <a:pt x="96" y="127"/>
                      </a:lnTo>
                      <a:lnTo>
                        <a:pt x="100" y="127"/>
                      </a:lnTo>
                      <a:lnTo>
                        <a:pt x="102" y="131"/>
                      </a:lnTo>
                      <a:lnTo>
                        <a:pt x="104" y="133"/>
                      </a:lnTo>
                      <a:lnTo>
                        <a:pt x="102" y="134"/>
                      </a:lnTo>
                      <a:lnTo>
                        <a:pt x="91" y="136"/>
                      </a:lnTo>
                      <a:lnTo>
                        <a:pt x="79" y="136"/>
                      </a:lnTo>
                      <a:lnTo>
                        <a:pt x="71" y="134"/>
                      </a:lnTo>
                      <a:lnTo>
                        <a:pt x="62" y="133"/>
                      </a:lnTo>
                      <a:lnTo>
                        <a:pt x="60" y="131"/>
                      </a:lnTo>
                      <a:lnTo>
                        <a:pt x="56" y="127"/>
                      </a:lnTo>
                      <a:lnTo>
                        <a:pt x="54" y="133"/>
                      </a:lnTo>
                      <a:lnTo>
                        <a:pt x="48" y="140"/>
                      </a:lnTo>
                      <a:lnTo>
                        <a:pt x="44" y="144"/>
                      </a:lnTo>
                      <a:lnTo>
                        <a:pt x="43" y="148"/>
                      </a:lnTo>
                      <a:lnTo>
                        <a:pt x="39" y="146"/>
                      </a:lnTo>
                      <a:lnTo>
                        <a:pt x="35" y="146"/>
                      </a:lnTo>
                      <a:lnTo>
                        <a:pt x="31" y="146"/>
                      </a:lnTo>
                      <a:lnTo>
                        <a:pt x="23" y="148"/>
                      </a:lnTo>
                      <a:lnTo>
                        <a:pt x="14" y="148"/>
                      </a:lnTo>
                      <a:lnTo>
                        <a:pt x="8" y="146"/>
                      </a:lnTo>
                      <a:lnTo>
                        <a:pt x="8" y="142"/>
                      </a:lnTo>
                      <a:lnTo>
                        <a:pt x="8" y="140"/>
                      </a:lnTo>
                      <a:lnTo>
                        <a:pt x="6" y="136"/>
                      </a:lnTo>
                      <a:lnTo>
                        <a:pt x="4" y="133"/>
                      </a:lnTo>
                      <a:lnTo>
                        <a:pt x="0" y="127"/>
                      </a:lnTo>
                      <a:lnTo>
                        <a:pt x="2" y="121"/>
                      </a:lnTo>
                      <a:lnTo>
                        <a:pt x="4" y="117"/>
                      </a:lnTo>
                      <a:lnTo>
                        <a:pt x="16" y="119"/>
                      </a:lnTo>
                      <a:lnTo>
                        <a:pt x="20" y="121"/>
                      </a:lnTo>
                      <a:lnTo>
                        <a:pt x="21" y="121"/>
                      </a:lnTo>
                      <a:lnTo>
                        <a:pt x="23" y="117"/>
                      </a:lnTo>
                      <a:lnTo>
                        <a:pt x="25" y="111"/>
                      </a:lnTo>
                      <a:lnTo>
                        <a:pt x="31" y="104"/>
                      </a:lnTo>
                      <a:lnTo>
                        <a:pt x="33" y="100"/>
                      </a:lnTo>
                      <a:lnTo>
                        <a:pt x="31" y="92"/>
                      </a:lnTo>
                      <a:lnTo>
                        <a:pt x="25" y="85"/>
                      </a:lnTo>
                      <a:lnTo>
                        <a:pt x="23" y="75"/>
                      </a:lnTo>
                      <a:lnTo>
                        <a:pt x="21" y="69"/>
                      </a:lnTo>
                      <a:lnTo>
                        <a:pt x="20" y="58"/>
                      </a:lnTo>
                      <a:lnTo>
                        <a:pt x="16" y="44"/>
                      </a:lnTo>
                      <a:lnTo>
                        <a:pt x="16" y="33"/>
                      </a:lnTo>
                      <a:lnTo>
                        <a:pt x="18" y="25"/>
                      </a:lnTo>
                      <a:lnTo>
                        <a:pt x="14" y="19"/>
                      </a:lnTo>
                      <a:lnTo>
                        <a:pt x="12" y="12"/>
                      </a:lnTo>
                      <a:lnTo>
                        <a:pt x="10" y="10"/>
                      </a:lnTo>
                      <a:close/>
                    </a:path>
                  </a:pathLst>
                </a:custGeom>
                <a:solidFill>
                  <a:srgbClr val="ff6600"/>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1965" name=""/>
                <p:cNvSpPr/>
                <p:nvPr/>
              </p:nvSpPr>
              <p:spPr>
                <a:xfrm>
                  <a:off x="7042320" y="3602880"/>
                  <a:ext cx="30240" cy="34200"/>
                </a:xfrm>
                <a:custGeom>
                  <a:avLst/>
                  <a:gdLst/>
                  <a:ahLst/>
                  <a:rect l="l" t="t" r="r" b="b"/>
                  <a:pathLst>
                    <a:path w="130" h="124">
                      <a:moveTo>
                        <a:pt x="0" y="48"/>
                      </a:moveTo>
                      <a:lnTo>
                        <a:pt x="4" y="46"/>
                      </a:lnTo>
                      <a:lnTo>
                        <a:pt x="5" y="42"/>
                      </a:lnTo>
                      <a:lnTo>
                        <a:pt x="11" y="36"/>
                      </a:lnTo>
                      <a:lnTo>
                        <a:pt x="17" y="34"/>
                      </a:lnTo>
                      <a:lnTo>
                        <a:pt x="21" y="26"/>
                      </a:lnTo>
                      <a:lnTo>
                        <a:pt x="27" y="21"/>
                      </a:lnTo>
                      <a:lnTo>
                        <a:pt x="27" y="11"/>
                      </a:lnTo>
                      <a:lnTo>
                        <a:pt x="28" y="3"/>
                      </a:lnTo>
                      <a:lnTo>
                        <a:pt x="32" y="3"/>
                      </a:lnTo>
                      <a:lnTo>
                        <a:pt x="38" y="1"/>
                      </a:lnTo>
                      <a:lnTo>
                        <a:pt x="40" y="0"/>
                      </a:lnTo>
                      <a:lnTo>
                        <a:pt x="42" y="0"/>
                      </a:lnTo>
                      <a:lnTo>
                        <a:pt x="44" y="0"/>
                      </a:lnTo>
                      <a:lnTo>
                        <a:pt x="46" y="1"/>
                      </a:lnTo>
                      <a:lnTo>
                        <a:pt x="48" y="3"/>
                      </a:lnTo>
                      <a:lnTo>
                        <a:pt x="52" y="0"/>
                      </a:lnTo>
                      <a:lnTo>
                        <a:pt x="59" y="0"/>
                      </a:lnTo>
                      <a:lnTo>
                        <a:pt x="67" y="1"/>
                      </a:lnTo>
                      <a:lnTo>
                        <a:pt x="73" y="9"/>
                      </a:lnTo>
                      <a:lnTo>
                        <a:pt x="80" y="17"/>
                      </a:lnTo>
                      <a:lnTo>
                        <a:pt x="86" y="21"/>
                      </a:lnTo>
                      <a:lnTo>
                        <a:pt x="90" y="25"/>
                      </a:lnTo>
                      <a:lnTo>
                        <a:pt x="96" y="26"/>
                      </a:lnTo>
                      <a:lnTo>
                        <a:pt x="101" y="30"/>
                      </a:lnTo>
                      <a:lnTo>
                        <a:pt x="105" y="36"/>
                      </a:lnTo>
                      <a:lnTo>
                        <a:pt x="105" y="40"/>
                      </a:lnTo>
                      <a:lnTo>
                        <a:pt x="107" y="42"/>
                      </a:lnTo>
                      <a:lnTo>
                        <a:pt x="111" y="42"/>
                      </a:lnTo>
                      <a:lnTo>
                        <a:pt x="115" y="42"/>
                      </a:lnTo>
                      <a:lnTo>
                        <a:pt x="121" y="46"/>
                      </a:lnTo>
                      <a:lnTo>
                        <a:pt x="124" y="48"/>
                      </a:lnTo>
                      <a:lnTo>
                        <a:pt x="128" y="55"/>
                      </a:lnTo>
                      <a:lnTo>
                        <a:pt x="128" y="61"/>
                      </a:lnTo>
                      <a:lnTo>
                        <a:pt x="130" y="65"/>
                      </a:lnTo>
                      <a:lnTo>
                        <a:pt x="130" y="71"/>
                      </a:lnTo>
                      <a:lnTo>
                        <a:pt x="123" y="73"/>
                      </a:lnTo>
                      <a:lnTo>
                        <a:pt x="117" y="78"/>
                      </a:lnTo>
                      <a:lnTo>
                        <a:pt x="107" y="84"/>
                      </a:lnTo>
                      <a:lnTo>
                        <a:pt x="103" y="86"/>
                      </a:lnTo>
                      <a:lnTo>
                        <a:pt x="99" y="92"/>
                      </a:lnTo>
                      <a:lnTo>
                        <a:pt x="98" y="94"/>
                      </a:lnTo>
                      <a:lnTo>
                        <a:pt x="96" y="97"/>
                      </a:lnTo>
                      <a:lnTo>
                        <a:pt x="92" y="97"/>
                      </a:lnTo>
                      <a:lnTo>
                        <a:pt x="84" y="99"/>
                      </a:lnTo>
                      <a:lnTo>
                        <a:pt x="75" y="109"/>
                      </a:lnTo>
                      <a:lnTo>
                        <a:pt x="65" y="113"/>
                      </a:lnTo>
                      <a:lnTo>
                        <a:pt x="59" y="119"/>
                      </a:lnTo>
                      <a:lnTo>
                        <a:pt x="55" y="124"/>
                      </a:lnTo>
                      <a:lnTo>
                        <a:pt x="52" y="120"/>
                      </a:lnTo>
                      <a:lnTo>
                        <a:pt x="46" y="117"/>
                      </a:lnTo>
                      <a:lnTo>
                        <a:pt x="44" y="111"/>
                      </a:lnTo>
                      <a:lnTo>
                        <a:pt x="42" y="105"/>
                      </a:lnTo>
                      <a:lnTo>
                        <a:pt x="38" y="94"/>
                      </a:lnTo>
                      <a:lnTo>
                        <a:pt x="34" y="84"/>
                      </a:lnTo>
                      <a:lnTo>
                        <a:pt x="32" y="84"/>
                      </a:lnTo>
                      <a:lnTo>
                        <a:pt x="30" y="80"/>
                      </a:lnTo>
                      <a:lnTo>
                        <a:pt x="27" y="78"/>
                      </a:lnTo>
                      <a:lnTo>
                        <a:pt x="19" y="78"/>
                      </a:lnTo>
                      <a:lnTo>
                        <a:pt x="15" y="82"/>
                      </a:lnTo>
                      <a:lnTo>
                        <a:pt x="11" y="82"/>
                      </a:lnTo>
                      <a:lnTo>
                        <a:pt x="5" y="80"/>
                      </a:lnTo>
                      <a:lnTo>
                        <a:pt x="4" y="74"/>
                      </a:lnTo>
                      <a:lnTo>
                        <a:pt x="2" y="69"/>
                      </a:lnTo>
                      <a:lnTo>
                        <a:pt x="4" y="61"/>
                      </a:lnTo>
                      <a:lnTo>
                        <a:pt x="2" y="53"/>
                      </a:lnTo>
                      <a:lnTo>
                        <a:pt x="0" y="48"/>
                      </a:lnTo>
                      <a:close/>
                    </a:path>
                  </a:pathLst>
                </a:custGeom>
                <a:solidFill>
                  <a:srgbClr val="ff6600"/>
                </a:solidFill>
                <a:ln w="0">
                  <a:noFill/>
                </a:ln>
              </p:spPr>
              <p:style>
                <a:lnRef idx="0"/>
                <a:fillRef idx="0"/>
                <a:effectRef idx="0"/>
                <a:fontRef idx="minor"/>
              </p:style>
              <p:txBody>
                <a:bodyPr lIns="90000" rIns="90000" tIns="-12600" bIns="-12600" anchor="t">
                  <a:noAutofit/>
                </a:bodyPr>
                <a:p>
                  <a:endParaRPr b="0" lang="en-US" sz="2400" strike="noStrike" u="none">
                    <a:solidFill>
                      <a:srgbClr val="000000"/>
                    </a:solidFill>
                    <a:effectLst/>
                    <a:uFillTx/>
                    <a:latin typeface="Times New Roman"/>
                  </a:endParaRPr>
                </a:p>
              </p:txBody>
            </p:sp>
            <p:sp>
              <p:nvSpPr>
                <p:cNvPr id="1966" name=""/>
                <p:cNvSpPr/>
                <p:nvPr/>
              </p:nvSpPr>
              <p:spPr>
                <a:xfrm>
                  <a:off x="7039440" y="3624480"/>
                  <a:ext cx="16560" cy="16560"/>
                </a:xfrm>
                <a:custGeom>
                  <a:avLst/>
                  <a:gdLst/>
                  <a:ahLst/>
                  <a:rect l="l" t="t" r="r" b="b"/>
                  <a:pathLst>
                    <a:path w="63" h="62">
                      <a:moveTo>
                        <a:pt x="8" y="62"/>
                      </a:moveTo>
                      <a:lnTo>
                        <a:pt x="2" y="52"/>
                      </a:lnTo>
                      <a:lnTo>
                        <a:pt x="0" y="44"/>
                      </a:lnTo>
                      <a:lnTo>
                        <a:pt x="2" y="37"/>
                      </a:lnTo>
                      <a:lnTo>
                        <a:pt x="4" y="27"/>
                      </a:lnTo>
                      <a:lnTo>
                        <a:pt x="10" y="19"/>
                      </a:lnTo>
                      <a:lnTo>
                        <a:pt x="13" y="14"/>
                      </a:lnTo>
                      <a:lnTo>
                        <a:pt x="17" y="10"/>
                      </a:lnTo>
                      <a:lnTo>
                        <a:pt x="19" y="4"/>
                      </a:lnTo>
                      <a:lnTo>
                        <a:pt x="23" y="4"/>
                      </a:lnTo>
                      <a:lnTo>
                        <a:pt x="27" y="0"/>
                      </a:lnTo>
                      <a:lnTo>
                        <a:pt x="35" y="0"/>
                      </a:lnTo>
                      <a:lnTo>
                        <a:pt x="38" y="2"/>
                      </a:lnTo>
                      <a:lnTo>
                        <a:pt x="40" y="6"/>
                      </a:lnTo>
                      <a:lnTo>
                        <a:pt x="42" y="6"/>
                      </a:lnTo>
                      <a:lnTo>
                        <a:pt x="46" y="16"/>
                      </a:lnTo>
                      <a:lnTo>
                        <a:pt x="50" y="27"/>
                      </a:lnTo>
                      <a:lnTo>
                        <a:pt x="52" y="33"/>
                      </a:lnTo>
                      <a:lnTo>
                        <a:pt x="54" y="39"/>
                      </a:lnTo>
                      <a:lnTo>
                        <a:pt x="60" y="42"/>
                      </a:lnTo>
                      <a:lnTo>
                        <a:pt x="63" y="46"/>
                      </a:lnTo>
                      <a:lnTo>
                        <a:pt x="61" y="50"/>
                      </a:lnTo>
                      <a:lnTo>
                        <a:pt x="60" y="52"/>
                      </a:lnTo>
                      <a:lnTo>
                        <a:pt x="52" y="60"/>
                      </a:lnTo>
                      <a:lnTo>
                        <a:pt x="46" y="60"/>
                      </a:lnTo>
                      <a:lnTo>
                        <a:pt x="42" y="56"/>
                      </a:lnTo>
                      <a:lnTo>
                        <a:pt x="40" y="54"/>
                      </a:lnTo>
                      <a:lnTo>
                        <a:pt x="35" y="52"/>
                      </a:lnTo>
                      <a:lnTo>
                        <a:pt x="29" y="54"/>
                      </a:lnTo>
                      <a:lnTo>
                        <a:pt x="23" y="56"/>
                      </a:lnTo>
                      <a:lnTo>
                        <a:pt x="19" y="54"/>
                      </a:lnTo>
                      <a:lnTo>
                        <a:pt x="13" y="52"/>
                      </a:lnTo>
                      <a:lnTo>
                        <a:pt x="12" y="56"/>
                      </a:lnTo>
                      <a:lnTo>
                        <a:pt x="12" y="56"/>
                      </a:lnTo>
                      <a:lnTo>
                        <a:pt x="10" y="60"/>
                      </a:lnTo>
                      <a:lnTo>
                        <a:pt x="8" y="62"/>
                      </a:lnTo>
                      <a:close/>
                    </a:path>
                  </a:pathLst>
                </a:custGeom>
                <a:solidFill>
                  <a:srgbClr val="ff6600"/>
                </a:solidFill>
                <a:ln w="0">
                  <a:noFill/>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Times New Roman"/>
                  </a:endParaRPr>
                </a:p>
              </p:txBody>
            </p:sp>
            <p:sp>
              <p:nvSpPr>
                <p:cNvPr id="1967" name=""/>
                <p:cNvSpPr/>
                <p:nvPr/>
              </p:nvSpPr>
              <p:spPr>
                <a:xfrm>
                  <a:off x="7006320" y="3608280"/>
                  <a:ext cx="28800" cy="31320"/>
                </a:xfrm>
                <a:custGeom>
                  <a:avLst/>
                  <a:gdLst/>
                  <a:ahLst/>
                  <a:rect l="l" t="t" r="r" b="b"/>
                  <a:pathLst>
                    <a:path w="127" h="117">
                      <a:moveTo>
                        <a:pt x="20" y="21"/>
                      </a:moveTo>
                      <a:lnTo>
                        <a:pt x="21" y="17"/>
                      </a:lnTo>
                      <a:lnTo>
                        <a:pt x="25" y="13"/>
                      </a:lnTo>
                      <a:lnTo>
                        <a:pt x="31" y="6"/>
                      </a:lnTo>
                      <a:lnTo>
                        <a:pt x="33" y="0"/>
                      </a:lnTo>
                      <a:lnTo>
                        <a:pt x="37" y="4"/>
                      </a:lnTo>
                      <a:lnTo>
                        <a:pt x="39" y="6"/>
                      </a:lnTo>
                      <a:lnTo>
                        <a:pt x="48" y="7"/>
                      </a:lnTo>
                      <a:lnTo>
                        <a:pt x="56" y="9"/>
                      </a:lnTo>
                      <a:lnTo>
                        <a:pt x="68" y="9"/>
                      </a:lnTo>
                      <a:lnTo>
                        <a:pt x="79" y="7"/>
                      </a:lnTo>
                      <a:lnTo>
                        <a:pt x="81" y="11"/>
                      </a:lnTo>
                      <a:lnTo>
                        <a:pt x="79" y="15"/>
                      </a:lnTo>
                      <a:lnTo>
                        <a:pt x="81" y="15"/>
                      </a:lnTo>
                      <a:lnTo>
                        <a:pt x="85" y="15"/>
                      </a:lnTo>
                      <a:lnTo>
                        <a:pt x="87" y="17"/>
                      </a:lnTo>
                      <a:lnTo>
                        <a:pt x="89" y="19"/>
                      </a:lnTo>
                      <a:lnTo>
                        <a:pt x="96" y="23"/>
                      </a:lnTo>
                      <a:lnTo>
                        <a:pt x="100" y="27"/>
                      </a:lnTo>
                      <a:lnTo>
                        <a:pt x="102" y="30"/>
                      </a:lnTo>
                      <a:lnTo>
                        <a:pt x="102" y="32"/>
                      </a:lnTo>
                      <a:lnTo>
                        <a:pt x="104" y="32"/>
                      </a:lnTo>
                      <a:lnTo>
                        <a:pt x="106" y="29"/>
                      </a:lnTo>
                      <a:lnTo>
                        <a:pt x="112" y="29"/>
                      </a:lnTo>
                      <a:lnTo>
                        <a:pt x="117" y="29"/>
                      </a:lnTo>
                      <a:lnTo>
                        <a:pt x="121" y="36"/>
                      </a:lnTo>
                      <a:lnTo>
                        <a:pt x="121" y="40"/>
                      </a:lnTo>
                      <a:lnTo>
                        <a:pt x="123" y="44"/>
                      </a:lnTo>
                      <a:lnTo>
                        <a:pt x="125" y="48"/>
                      </a:lnTo>
                      <a:lnTo>
                        <a:pt x="125" y="52"/>
                      </a:lnTo>
                      <a:lnTo>
                        <a:pt x="127" y="54"/>
                      </a:lnTo>
                      <a:lnTo>
                        <a:pt x="123" y="63"/>
                      </a:lnTo>
                      <a:lnTo>
                        <a:pt x="119" y="69"/>
                      </a:lnTo>
                      <a:lnTo>
                        <a:pt x="117" y="75"/>
                      </a:lnTo>
                      <a:lnTo>
                        <a:pt x="114" y="77"/>
                      </a:lnTo>
                      <a:lnTo>
                        <a:pt x="112" y="77"/>
                      </a:lnTo>
                      <a:lnTo>
                        <a:pt x="106" y="77"/>
                      </a:lnTo>
                      <a:lnTo>
                        <a:pt x="102" y="78"/>
                      </a:lnTo>
                      <a:lnTo>
                        <a:pt x="98" y="78"/>
                      </a:lnTo>
                      <a:lnTo>
                        <a:pt x="96" y="77"/>
                      </a:lnTo>
                      <a:lnTo>
                        <a:pt x="92" y="75"/>
                      </a:lnTo>
                      <a:lnTo>
                        <a:pt x="89" y="75"/>
                      </a:lnTo>
                      <a:lnTo>
                        <a:pt x="85" y="77"/>
                      </a:lnTo>
                      <a:lnTo>
                        <a:pt x="81" y="77"/>
                      </a:lnTo>
                      <a:lnTo>
                        <a:pt x="79" y="75"/>
                      </a:lnTo>
                      <a:lnTo>
                        <a:pt x="75" y="75"/>
                      </a:lnTo>
                      <a:lnTo>
                        <a:pt x="71" y="77"/>
                      </a:lnTo>
                      <a:lnTo>
                        <a:pt x="68" y="78"/>
                      </a:lnTo>
                      <a:lnTo>
                        <a:pt x="66" y="77"/>
                      </a:lnTo>
                      <a:lnTo>
                        <a:pt x="64" y="75"/>
                      </a:lnTo>
                      <a:lnTo>
                        <a:pt x="60" y="77"/>
                      </a:lnTo>
                      <a:lnTo>
                        <a:pt x="56" y="80"/>
                      </a:lnTo>
                      <a:lnTo>
                        <a:pt x="54" y="84"/>
                      </a:lnTo>
                      <a:lnTo>
                        <a:pt x="50" y="84"/>
                      </a:lnTo>
                      <a:lnTo>
                        <a:pt x="44" y="86"/>
                      </a:lnTo>
                      <a:lnTo>
                        <a:pt x="41" y="90"/>
                      </a:lnTo>
                      <a:lnTo>
                        <a:pt x="29" y="107"/>
                      </a:lnTo>
                      <a:lnTo>
                        <a:pt x="20" y="113"/>
                      </a:lnTo>
                      <a:lnTo>
                        <a:pt x="12" y="113"/>
                      </a:lnTo>
                      <a:lnTo>
                        <a:pt x="12" y="117"/>
                      </a:lnTo>
                      <a:lnTo>
                        <a:pt x="8" y="115"/>
                      </a:lnTo>
                      <a:lnTo>
                        <a:pt x="4" y="113"/>
                      </a:lnTo>
                      <a:lnTo>
                        <a:pt x="0" y="113"/>
                      </a:lnTo>
                      <a:lnTo>
                        <a:pt x="2" y="105"/>
                      </a:lnTo>
                      <a:lnTo>
                        <a:pt x="6" y="96"/>
                      </a:lnTo>
                      <a:lnTo>
                        <a:pt x="6" y="90"/>
                      </a:lnTo>
                      <a:lnTo>
                        <a:pt x="4" y="86"/>
                      </a:lnTo>
                      <a:lnTo>
                        <a:pt x="2" y="82"/>
                      </a:lnTo>
                      <a:lnTo>
                        <a:pt x="2" y="80"/>
                      </a:lnTo>
                      <a:lnTo>
                        <a:pt x="2" y="75"/>
                      </a:lnTo>
                      <a:lnTo>
                        <a:pt x="4" y="63"/>
                      </a:lnTo>
                      <a:lnTo>
                        <a:pt x="10" y="55"/>
                      </a:lnTo>
                      <a:lnTo>
                        <a:pt x="14" y="52"/>
                      </a:lnTo>
                      <a:lnTo>
                        <a:pt x="16" y="46"/>
                      </a:lnTo>
                      <a:lnTo>
                        <a:pt x="14" y="42"/>
                      </a:lnTo>
                      <a:lnTo>
                        <a:pt x="8" y="34"/>
                      </a:lnTo>
                      <a:lnTo>
                        <a:pt x="8" y="30"/>
                      </a:lnTo>
                      <a:lnTo>
                        <a:pt x="12" y="29"/>
                      </a:lnTo>
                      <a:lnTo>
                        <a:pt x="16" y="25"/>
                      </a:lnTo>
                      <a:lnTo>
                        <a:pt x="18" y="21"/>
                      </a:lnTo>
                      <a:lnTo>
                        <a:pt x="20" y="21"/>
                      </a:lnTo>
                      <a:close/>
                    </a:path>
                  </a:pathLst>
                </a:custGeom>
                <a:solidFill>
                  <a:srgbClr val="ff6600"/>
                </a:solidFill>
                <a:ln w="0">
                  <a:noFill/>
                </a:ln>
              </p:spPr>
              <p:style>
                <a:lnRef idx="0"/>
                <a:fillRef idx="0"/>
                <a:effectRef idx="0"/>
                <a:fontRef idx="minor"/>
              </p:style>
              <p:txBody>
                <a:bodyPr lIns="90000" rIns="90000" tIns="-15480" bIns="-15480" anchor="t">
                  <a:noAutofit/>
                </a:bodyPr>
                <a:p>
                  <a:endParaRPr b="0" lang="en-US" sz="2400" strike="noStrike" u="none">
                    <a:solidFill>
                      <a:srgbClr val="000000"/>
                    </a:solidFill>
                    <a:effectLst/>
                    <a:uFillTx/>
                    <a:latin typeface="Times New Roman"/>
                  </a:endParaRPr>
                </a:p>
              </p:txBody>
            </p:sp>
            <p:sp>
              <p:nvSpPr>
                <p:cNvPr id="1968" name=""/>
                <p:cNvSpPr/>
                <p:nvPr/>
              </p:nvSpPr>
              <p:spPr>
                <a:xfrm>
                  <a:off x="7110000" y="3626280"/>
                  <a:ext cx="38520" cy="53640"/>
                </a:xfrm>
                <a:custGeom>
                  <a:avLst/>
                  <a:gdLst/>
                  <a:ahLst/>
                  <a:rect l="l" t="t" r="r" b="b"/>
                  <a:pathLst>
                    <a:path w="173" h="193">
                      <a:moveTo>
                        <a:pt x="50" y="192"/>
                      </a:moveTo>
                      <a:lnTo>
                        <a:pt x="50" y="186"/>
                      </a:lnTo>
                      <a:lnTo>
                        <a:pt x="52" y="184"/>
                      </a:lnTo>
                      <a:lnTo>
                        <a:pt x="50" y="180"/>
                      </a:lnTo>
                      <a:lnTo>
                        <a:pt x="48" y="178"/>
                      </a:lnTo>
                      <a:lnTo>
                        <a:pt x="45" y="174"/>
                      </a:lnTo>
                      <a:lnTo>
                        <a:pt x="41" y="176"/>
                      </a:lnTo>
                      <a:lnTo>
                        <a:pt x="39" y="174"/>
                      </a:lnTo>
                      <a:lnTo>
                        <a:pt x="35" y="172"/>
                      </a:lnTo>
                      <a:lnTo>
                        <a:pt x="31" y="172"/>
                      </a:lnTo>
                      <a:lnTo>
                        <a:pt x="31" y="170"/>
                      </a:lnTo>
                      <a:lnTo>
                        <a:pt x="33" y="167"/>
                      </a:lnTo>
                      <a:lnTo>
                        <a:pt x="31" y="163"/>
                      </a:lnTo>
                      <a:lnTo>
                        <a:pt x="33" y="159"/>
                      </a:lnTo>
                      <a:lnTo>
                        <a:pt x="35" y="157"/>
                      </a:lnTo>
                      <a:lnTo>
                        <a:pt x="33" y="155"/>
                      </a:lnTo>
                      <a:lnTo>
                        <a:pt x="31" y="151"/>
                      </a:lnTo>
                      <a:lnTo>
                        <a:pt x="31" y="149"/>
                      </a:lnTo>
                      <a:lnTo>
                        <a:pt x="31" y="145"/>
                      </a:lnTo>
                      <a:lnTo>
                        <a:pt x="33" y="144"/>
                      </a:lnTo>
                      <a:lnTo>
                        <a:pt x="33" y="142"/>
                      </a:lnTo>
                      <a:lnTo>
                        <a:pt x="29" y="138"/>
                      </a:lnTo>
                      <a:lnTo>
                        <a:pt x="23" y="136"/>
                      </a:lnTo>
                      <a:lnTo>
                        <a:pt x="23" y="128"/>
                      </a:lnTo>
                      <a:lnTo>
                        <a:pt x="23" y="122"/>
                      </a:lnTo>
                      <a:lnTo>
                        <a:pt x="18" y="121"/>
                      </a:lnTo>
                      <a:lnTo>
                        <a:pt x="14" y="121"/>
                      </a:lnTo>
                      <a:lnTo>
                        <a:pt x="8" y="119"/>
                      </a:lnTo>
                      <a:lnTo>
                        <a:pt x="4" y="117"/>
                      </a:lnTo>
                      <a:lnTo>
                        <a:pt x="0" y="111"/>
                      </a:lnTo>
                      <a:lnTo>
                        <a:pt x="6" y="107"/>
                      </a:lnTo>
                      <a:lnTo>
                        <a:pt x="10" y="105"/>
                      </a:lnTo>
                      <a:lnTo>
                        <a:pt x="10" y="99"/>
                      </a:lnTo>
                      <a:lnTo>
                        <a:pt x="10" y="94"/>
                      </a:lnTo>
                      <a:lnTo>
                        <a:pt x="12" y="88"/>
                      </a:lnTo>
                      <a:lnTo>
                        <a:pt x="14" y="78"/>
                      </a:lnTo>
                      <a:lnTo>
                        <a:pt x="8" y="71"/>
                      </a:lnTo>
                      <a:lnTo>
                        <a:pt x="10" y="65"/>
                      </a:lnTo>
                      <a:lnTo>
                        <a:pt x="16" y="61"/>
                      </a:lnTo>
                      <a:lnTo>
                        <a:pt x="22" y="53"/>
                      </a:lnTo>
                      <a:lnTo>
                        <a:pt x="22" y="48"/>
                      </a:lnTo>
                      <a:lnTo>
                        <a:pt x="12" y="48"/>
                      </a:lnTo>
                      <a:lnTo>
                        <a:pt x="12" y="42"/>
                      </a:lnTo>
                      <a:lnTo>
                        <a:pt x="10" y="34"/>
                      </a:lnTo>
                      <a:lnTo>
                        <a:pt x="12" y="32"/>
                      </a:lnTo>
                      <a:lnTo>
                        <a:pt x="14" y="32"/>
                      </a:lnTo>
                      <a:lnTo>
                        <a:pt x="16" y="30"/>
                      </a:lnTo>
                      <a:lnTo>
                        <a:pt x="18" y="27"/>
                      </a:lnTo>
                      <a:lnTo>
                        <a:pt x="20" y="28"/>
                      </a:lnTo>
                      <a:lnTo>
                        <a:pt x="23" y="30"/>
                      </a:lnTo>
                      <a:lnTo>
                        <a:pt x="27" y="30"/>
                      </a:lnTo>
                      <a:lnTo>
                        <a:pt x="29" y="32"/>
                      </a:lnTo>
                      <a:lnTo>
                        <a:pt x="31" y="32"/>
                      </a:lnTo>
                      <a:lnTo>
                        <a:pt x="35" y="28"/>
                      </a:lnTo>
                      <a:lnTo>
                        <a:pt x="41" y="27"/>
                      </a:lnTo>
                      <a:lnTo>
                        <a:pt x="43" y="23"/>
                      </a:lnTo>
                      <a:lnTo>
                        <a:pt x="45" y="23"/>
                      </a:lnTo>
                      <a:lnTo>
                        <a:pt x="47" y="25"/>
                      </a:lnTo>
                      <a:lnTo>
                        <a:pt x="50" y="21"/>
                      </a:lnTo>
                      <a:lnTo>
                        <a:pt x="54" y="17"/>
                      </a:lnTo>
                      <a:lnTo>
                        <a:pt x="62" y="9"/>
                      </a:lnTo>
                      <a:lnTo>
                        <a:pt x="68" y="3"/>
                      </a:lnTo>
                      <a:lnTo>
                        <a:pt x="79" y="0"/>
                      </a:lnTo>
                      <a:lnTo>
                        <a:pt x="79" y="2"/>
                      </a:lnTo>
                      <a:lnTo>
                        <a:pt x="83" y="2"/>
                      </a:lnTo>
                      <a:lnTo>
                        <a:pt x="85" y="2"/>
                      </a:lnTo>
                      <a:lnTo>
                        <a:pt x="89" y="5"/>
                      </a:lnTo>
                      <a:lnTo>
                        <a:pt x="110" y="17"/>
                      </a:lnTo>
                      <a:lnTo>
                        <a:pt x="112" y="17"/>
                      </a:lnTo>
                      <a:lnTo>
                        <a:pt x="114" y="17"/>
                      </a:lnTo>
                      <a:lnTo>
                        <a:pt x="116" y="19"/>
                      </a:lnTo>
                      <a:lnTo>
                        <a:pt x="119" y="23"/>
                      </a:lnTo>
                      <a:lnTo>
                        <a:pt x="118" y="28"/>
                      </a:lnTo>
                      <a:lnTo>
                        <a:pt x="116" y="30"/>
                      </a:lnTo>
                      <a:lnTo>
                        <a:pt x="114" y="38"/>
                      </a:lnTo>
                      <a:lnTo>
                        <a:pt x="118" y="42"/>
                      </a:lnTo>
                      <a:lnTo>
                        <a:pt x="125" y="42"/>
                      </a:lnTo>
                      <a:lnTo>
                        <a:pt x="129" y="42"/>
                      </a:lnTo>
                      <a:lnTo>
                        <a:pt x="133" y="46"/>
                      </a:lnTo>
                      <a:lnTo>
                        <a:pt x="131" y="48"/>
                      </a:lnTo>
                      <a:lnTo>
                        <a:pt x="129" y="55"/>
                      </a:lnTo>
                      <a:lnTo>
                        <a:pt x="125" y="63"/>
                      </a:lnTo>
                      <a:lnTo>
                        <a:pt x="123" y="65"/>
                      </a:lnTo>
                      <a:lnTo>
                        <a:pt x="119" y="69"/>
                      </a:lnTo>
                      <a:lnTo>
                        <a:pt x="118" y="74"/>
                      </a:lnTo>
                      <a:lnTo>
                        <a:pt x="121" y="82"/>
                      </a:lnTo>
                      <a:lnTo>
                        <a:pt x="123" y="92"/>
                      </a:lnTo>
                      <a:lnTo>
                        <a:pt x="129" y="92"/>
                      </a:lnTo>
                      <a:lnTo>
                        <a:pt x="135" y="92"/>
                      </a:lnTo>
                      <a:lnTo>
                        <a:pt x="141" y="96"/>
                      </a:lnTo>
                      <a:lnTo>
                        <a:pt x="141" y="99"/>
                      </a:lnTo>
                      <a:lnTo>
                        <a:pt x="142" y="107"/>
                      </a:lnTo>
                      <a:lnTo>
                        <a:pt x="144" y="109"/>
                      </a:lnTo>
                      <a:lnTo>
                        <a:pt x="146" y="109"/>
                      </a:lnTo>
                      <a:lnTo>
                        <a:pt x="146" y="115"/>
                      </a:lnTo>
                      <a:lnTo>
                        <a:pt x="146" y="119"/>
                      </a:lnTo>
                      <a:lnTo>
                        <a:pt x="150" y="122"/>
                      </a:lnTo>
                      <a:lnTo>
                        <a:pt x="150" y="134"/>
                      </a:lnTo>
                      <a:lnTo>
                        <a:pt x="152" y="140"/>
                      </a:lnTo>
                      <a:lnTo>
                        <a:pt x="156" y="140"/>
                      </a:lnTo>
                      <a:lnTo>
                        <a:pt x="160" y="140"/>
                      </a:lnTo>
                      <a:lnTo>
                        <a:pt x="160" y="144"/>
                      </a:lnTo>
                      <a:lnTo>
                        <a:pt x="160" y="147"/>
                      </a:lnTo>
                      <a:lnTo>
                        <a:pt x="162" y="149"/>
                      </a:lnTo>
                      <a:lnTo>
                        <a:pt x="167" y="149"/>
                      </a:lnTo>
                      <a:lnTo>
                        <a:pt x="173" y="151"/>
                      </a:lnTo>
                      <a:lnTo>
                        <a:pt x="173" y="157"/>
                      </a:lnTo>
                      <a:lnTo>
                        <a:pt x="165" y="157"/>
                      </a:lnTo>
                      <a:lnTo>
                        <a:pt x="160" y="159"/>
                      </a:lnTo>
                      <a:lnTo>
                        <a:pt x="156" y="159"/>
                      </a:lnTo>
                      <a:lnTo>
                        <a:pt x="150" y="163"/>
                      </a:lnTo>
                      <a:lnTo>
                        <a:pt x="142" y="167"/>
                      </a:lnTo>
                      <a:lnTo>
                        <a:pt x="139" y="170"/>
                      </a:lnTo>
                      <a:lnTo>
                        <a:pt x="135" y="170"/>
                      </a:lnTo>
                      <a:lnTo>
                        <a:pt x="135" y="167"/>
                      </a:lnTo>
                      <a:lnTo>
                        <a:pt x="129" y="170"/>
                      </a:lnTo>
                      <a:lnTo>
                        <a:pt x="125" y="176"/>
                      </a:lnTo>
                      <a:lnTo>
                        <a:pt x="121" y="180"/>
                      </a:lnTo>
                      <a:lnTo>
                        <a:pt x="116" y="184"/>
                      </a:lnTo>
                      <a:lnTo>
                        <a:pt x="110" y="190"/>
                      </a:lnTo>
                      <a:lnTo>
                        <a:pt x="104" y="192"/>
                      </a:lnTo>
                      <a:lnTo>
                        <a:pt x="93" y="193"/>
                      </a:lnTo>
                      <a:lnTo>
                        <a:pt x="89" y="192"/>
                      </a:lnTo>
                      <a:lnTo>
                        <a:pt x="87" y="188"/>
                      </a:lnTo>
                      <a:lnTo>
                        <a:pt x="83" y="186"/>
                      </a:lnTo>
                      <a:lnTo>
                        <a:pt x="75" y="188"/>
                      </a:lnTo>
                      <a:lnTo>
                        <a:pt x="68" y="186"/>
                      </a:lnTo>
                      <a:lnTo>
                        <a:pt x="66" y="190"/>
                      </a:lnTo>
                      <a:lnTo>
                        <a:pt x="62" y="188"/>
                      </a:lnTo>
                      <a:lnTo>
                        <a:pt x="60" y="186"/>
                      </a:lnTo>
                      <a:lnTo>
                        <a:pt x="54" y="190"/>
                      </a:lnTo>
                      <a:lnTo>
                        <a:pt x="50" y="192"/>
                      </a:lnTo>
                      <a:close/>
                    </a:path>
                  </a:pathLst>
                </a:custGeom>
                <a:solidFill>
                  <a:srgbClr val="ff6600"/>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1969" name=""/>
                <p:cNvSpPr/>
                <p:nvPr/>
              </p:nvSpPr>
              <p:spPr>
                <a:xfrm>
                  <a:off x="7035480" y="3682800"/>
                  <a:ext cx="30240" cy="47880"/>
                </a:xfrm>
                <a:custGeom>
                  <a:avLst/>
                  <a:gdLst/>
                  <a:ahLst/>
                  <a:rect l="l" t="t" r="r" b="b"/>
                  <a:pathLst>
                    <a:path w="125" h="173">
                      <a:moveTo>
                        <a:pt x="60" y="104"/>
                      </a:moveTo>
                      <a:lnTo>
                        <a:pt x="63" y="102"/>
                      </a:lnTo>
                      <a:lnTo>
                        <a:pt x="67" y="100"/>
                      </a:lnTo>
                      <a:lnTo>
                        <a:pt x="71" y="96"/>
                      </a:lnTo>
                      <a:lnTo>
                        <a:pt x="75" y="96"/>
                      </a:lnTo>
                      <a:lnTo>
                        <a:pt x="83" y="96"/>
                      </a:lnTo>
                      <a:lnTo>
                        <a:pt x="88" y="94"/>
                      </a:lnTo>
                      <a:lnTo>
                        <a:pt x="88" y="92"/>
                      </a:lnTo>
                      <a:lnTo>
                        <a:pt x="90" y="88"/>
                      </a:lnTo>
                      <a:lnTo>
                        <a:pt x="94" y="86"/>
                      </a:lnTo>
                      <a:lnTo>
                        <a:pt x="98" y="83"/>
                      </a:lnTo>
                      <a:lnTo>
                        <a:pt x="92" y="81"/>
                      </a:lnTo>
                      <a:lnTo>
                        <a:pt x="88" y="79"/>
                      </a:lnTo>
                      <a:lnTo>
                        <a:pt x="84" y="73"/>
                      </a:lnTo>
                      <a:lnTo>
                        <a:pt x="81" y="69"/>
                      </a:lnTo>
                      <a:lnTo>
                        <a:pt x="75" y="63"/>
                      </a:lnTo>
                      <a:lnTo>
                        <a:pt x="73" y="56"/>
                      </a:lnTo>
                      <a:lnTo>
                        <a:pt x="75" y="48"/>
                      </a:lnTo>
                      <a:lnTo>
                        <a:pt x="77" y="42"/>
                      </a:lnTo>
                      <a:lnTo>
                        <a:pt x="73" y="38"/>
                      </a:lnTo>
                      <a:lnTo>
                        <a:pt x="71" y="35"/>
                      </a:lnTo>
                      <a:lnTo>
                        <a:pt x="71" y="25"/>
                      </a:lnTo>
                      <a:lnTo>
                        <a:pt x="67" y="21"/>
                      </a:lnTo>
                      <a:lnTo>
                        <a:pt x="69" y="19"/>
                      </a:lnTo>
                      <a:lnTo>
                        <a:pt x="73" y="17"/>
                      </a:lnTo>
                      <a:lnTo>
                        <a:pt x="73" y="13"/>
                      </a:lnTo>
                      <a:lnTo>
                        <a:pt x="77" y="10"/>
                      </a:lnTo>
                      <a:lnTo>
                        <a:pt x="81" y="10"/>
                      </a:lnTo>
                      <a:lnTo>
                        <a:pt x="83" y="10"/>
                      </a:lnTo>
                      <a:lnTo>
                        <a:pt x="83" y="6"/>
                      </a:lnTo>
                      <a:lnTo>
                        <a:pt x="83" y="2"/>
                      </a:lnTo>
                      <a:lnTo>
                        <a:pt x="81" y="0"/>
                      </a:lnTo>
                      <a:lnTo>
                        <a:pt x="73" y="2"/>
                      </a:lnTo>
                      <a:lnTo>
                        <a:pt x="67" y="8"/>
                      </a:lnTo>
                      <a:lnTo>
                        <a:pt x="63" y="12"/>
                      </a:lnTo>
                      <a:lnTo>
                        <a:pt x="58" y="15"/>
                      </a:lnTo>
                      <a:lnTo>
                        <a:pt x="52" y="15"/>
                      </a:lnTo>
                      <a:lnTo>
                        <a:pt x="50" y="17"/>
                      </a:lnTo>
                      <a:lnTo>
                        <a:pt x="46" y="21"/>
                      </a:lnTo>
                      <a:lnTo>
                        <a:pt x="42" y="25"/>
                      </a:lnTo>
                      <a:lnTo>
                        <a:pt x="35" y="35"/>
                      </a:lnTo>
                      <a:lnTo>
                        <a:pt x="29" y="37"/>
                      </a:lnTo>
                      <a:lnTo>
                        <a:pt x="25" y="42"/>
                      </a:lnTo>
                      <a:lnTo>
                        <a:pt x="21" y="46"/>
                      </a:lnTo>
                      <a:lnTo>
                        <a:pt x="13" y="56"/>
                      </a:lnTo>
                      <a:lnTo>
                        <a:pt x="10" y="63"/>
                      </a:lnTo>
                      <a:lnTo>
                        <a:pt x="4" y="71"/>
                      </a:lnTo>
                      <a:lnTo>
                        <a:pt x="2" y="77"/>
                      </a:lnTo>
                      <a:lnTo>
                        <a:pt x="0" y="81"/>
                      </a:lnTo>
                      <a:lnTo>
                        <a:pt x="2" y="81"/>
                      </a:lnTo>
                      <a:lnTo>
                        <a:pt x="0" y="86"/>
                      </a:lnTo>
                      <a:lnTo>
                        <a:pt x="0" y="90"/>
                      </a:lnTo>
                      <a:lnTo>
                        <a:pt x="6" y="92"/>
                      </a:lnTo>
                      <a:lnTo>
                        <a:pt x="12" y="94"/>
                      </a:lnTo>
                      <a:lnTo>
                        <a:pt x="17" y="94"/>
                      </a:lnTo>
                      <a:lnTo>
                        <a:pt x="21" y="94"/>
                      </a:lnTo>
                      <a:lnTo>
                        <a:pt x="23" y="96"/>
                      </a:lnTo>
                      <a:lnTo>
                        <a:pt x="25" y="100"/>
                      </a:lnTo>
                      <a:lnTo>
                        <a:pt x="27" y="100"/>
                      </a:lnTo>
                      <a:lnTo>
                        <a:pt x="31" y="96"/>
                      </a:lnTo>
                      <a:lnTo>
                        <a:pt x="35" y="96"/>
                      </a:lnTo>
                      <a:lnTo>
                        <a:pt x="35" y="100"/>
                      </a:lnTo>
                      <a:lnTo>
                        <a:pt x="35" y="102"/>
                      </a:lnTo>
                      <a:lnTo>
                        <a:pt x="38" y="102"/>
                      </a:lnTo>
                      <a:lnTo>
                        <a:pt x="44" y="104"/>
                      </a:lnTo>
                      <a:lnTo>
                        <a:pt x="44" y="106"/>
                      </a:lnTo>
                      <a:lnTo>
                        <a:pt x="42" y="104"/>
                      </a:lnTo>
                      <a:lnTo>
                        <a:pt x="36" y="106"/>
                      </a:lnTo>
                      <a:lnTo>
                        <a:pt x="33" y="108"/>
                      </a:lnTo>
                      <a:lnTo>
                        <a:pt x="35" y="111"/>
                      </a:lnTo>
                      <a:lnTo>
                        <a:pt x="36" y="117"/>
                      </a:lnTo>
                      <a:lnTo>
                        <a:pt x="38" y="123"/>
                      </a:lnTo>
                      <a:lnTo>
                        <a:pt x="40" y="125"/>
                      </a:lnTo>
                      <a:lnTo>
                        <a:pt x="44" y="129"/>
                      </a:lnTo>
                      <a:lnTo>
                        <a:pt x="46" y="134"/>
                      </a:lnTo>
                      <a:lnTo>
                        <a:pt x="46" y="140"/>
                      </a:lnTo>
                      <a:lnTo>
                        <a:pt x="44" y="144"/>
                      </a:lnTo>
                      <a:lnTo>
                        <a:pt x="40" y="144"/>
                      </a:lnTo>
                      <a:lnTo>
                        <a:pt x="36" y="146"/>
                      </a:lnTo>
                      <a:lnTo>
                        <a:pt x="31" y="148"/>
                      </a:lnTo>
                      <a:lnTo>
                        <a:pt x="27" y="150"/>
                      </a:lnTo>
                      <a:lnTo>
                        <a:pt x="29" y="156"/>
                      </a:lnTo>
                      <a:lnTo>
                        <a:pt x="27" y="159"/>
                      </a:lnTo>
                      <a:lnTo>
                        <a:pt x="29" y="161"/>
                      </a:lnTo>
                      <a:lnTo>
                        <a:pt x="35" y="161"/>
                      </a:lnTo>
                      <a:lnTo>
                        <a:pt x="40" y="161"/>
                      </a:lnTo>
                      <a:lnTo>
                        <a:pt x="42" y="161"/>
                      </a:lnTo>
                      <a:lnTo>
                        <a:pt x="44" y="165"/>
                      </a:lnTo>
                      <a:lnTo>
                        <a:pt x="44" y="173"/>
                      </a:lnTo>
                      <a:lnTo>
                        <a:pt x="48" y="173"/>
                      </a:lnTo>
                      <a:lnTo>
                        <a:pt x="50" y="167"/>
                      </a:lnTo>
                      <a:lnTo>
                        <a:pt x="50" y="163"/>
                      </a:lnTo>
                      <a:lnTo>
                        <a:pt x="56" y="157"/>
                      </a:lnTo>
                      <a:lnTo>
                        <a:pt x="60" y="152"/>
                      </a:lnTo>
                      <a:lnTo>
                        <a:pt x="67" y="148"/>
                      </a:lnTo>
                      <a:lnTo>
                        <a:pt x="79" y="142"/>
                      </a:lnTo>
                      <a:lnTo>
                        <a:pt x="84" y="142"/>
                      </a:lnTo>
                      <a:lnTo>
                        <a:pt x="83" y="146"/>
                      </a:lnTo>
                      <a:lnTo>
                        <a:pt x="84" y="150"/>
                      </a:lnTo>
                      <a:lnTo>
                        <a:pt x="88" y="148"/>
                      </a:lnTo>
                      <a:lnTo>
                        <a:pt x="92" y="146"/>
                      </a:lnTo>
                      <a:lnTo>
                        <a:pt x="94" y="142"/>
                      </a:lnTo>
                      <a:lnTo>
                        <a:pt x="96" y="138"/>
                      </a:lnTo>
                      <a:lnTo>
                        <a:pt x="98" y="132"/>
                      </a:lnTo>
                      <a:lnTo>
                        <a:pt x="102" y="127"/>
                      </a:lnTo>
                      <a:lnTo>
                        <a:pt x="107" y="117"/>
                      </a:lnTo>
                      <a:lnTo>
                        <a:pt x="106" y="115"/>
                      </a:lnTo>
                      <a:lnTo>
                        <a:pt x="100" y="115"/>
                      </a:lnTo>
                      <a:lnTo>
                        <a:pt x="100" y="111"/>
                      </a:lnTo>
                      <a:lnTo>
                        <a:pt x="102" y="108"/>
                      </a:lnTo>
                      <a:lnTo>
                        <a:pt x="107" y="100"/>
                      </a:lnTo>
                      <a:lnTo>
                        <a:pt x="113" y="100"/>
                      </a:lnTo>
                      <a:lnTo>
                        <a:pt x="115" y="96"/>
                      </a:lnTo>
                      <a:lnTo>
                        <a:pt x="111" y="94"/>
                      </a:lnTo>
                      <a:lnTo>
                        <a:pt x="113" y="92"/>
                      </a:lnTo>
                      <a:lnTo>
                        <a:pt x="117" y="90"/>
                      </a:lnTo>
                      <a:lnTo>
                        <a:pt x="119" y="84"/>
                      </a:lnTo>
                      <a:lnTo>
                        <a:pt x="121" y="79"/>
                      </a:lnTo>
                      <a:lnTo>
                        <a:pt x="125" y="71"/>
                      </a:lnTo>
                      <a:lnTo>
                        <a:pt x="119" y="73"/>
                      </a:lnTo>
                      <a:lnTo>
                        <a:pt x="115" y="75"/>
                      </a:lnTo>
                      <a:lnTo>
                        <a:pt x="111" y="81"/>
                      </a:lnTo>
                      <a:lnTo>
                        <a:pt x="106" y="84"/>
                      </a:lnTo>
                      <a:lnTo>
                        <a:pt x="104" y="86"/>
                      </a:lnTo>
                      <a:lnTo>
                        <a:pt x="96" y="96"/>
                      </a:lnTo>
                      <a:lnTo>
                        <a:pt x="88" y="102"/>
                      </a:lnTo>
                      <a:lnTo>
                        <a:pt x="79" y="104"/>
                      </a:lnTo>
                      <a:lnTo>
                        <a:pt x="73" y="104"/>
                      </a:lnTo>
                      <a:lnTo>
                        <a:pt x="71" y="109"/>
                      </a:lnTo>
                      <a:lnTo>
                        <a:pt x="71" y="113"/>
                      </a:lnTo>
                      <a:lnTo>
                        <a:pt x="71" y="117"/>
                      </a:lnTo>
                      <a:lnTo>
                        <a:pt x="69" y="113"/>
                      </a:lnTo>
                      <a:lnTo>
                        <a:pt x="67" y="109"/>
                      </a:lnTo>
                      <a:lnTo>
                        <a:pt x="65" y="108"/>
                      </a:lnTo>
                      <a:lnTo>
                        <a:pt x="60" y="104"/>
                      </a:lnTo>
                      <a:close/>
                    </a:path>
                  </a:pathLst>
                </a:custGeom>
                <a:solidFill>
                  <a:srgbClr val="ff6600"/>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1970" name=""/>
                <p:cNvSpPr/>
                <p:nvPr/>
              </p:nvSpPr>
              <p:spPr>
                <a:xfrm>
                  <a:off x="7053120" y="3671640"/>
                  <a:ext cx="52560" cy="37080"/>
                </a:xfrm>
                <a:custGeom>
                  <a:avLst/>
                  <a:gdLst/>
                  <a:ahLst/>
                  <a:rect l="l" t="t" r="r" b="b"/>
                  <a:pathLst>
                    <a:path w="229" h="131">
                      <a:moveTo>
                        <a:pt x="31" y="131"/>
                      </a:moveTo>
                      <a:lnTo>
                        <a:pt x="33" y="127"/>
                      </a:lnTo>
                      <a:lnTo>
                        <a:pt x="37" y="123"/>
                      </a:lnTo>
                      <a:lnTo>
                        <a:pt x="40" y="119"/>
                      </a:lnTo>
                      <a:lnTo>
                        <a:pt x="44" y="115"/>
                      </a:lnTo>
                      <a:lnTo>
                        <a:pt x="44" y="111"/>
                      </a:lnTo>
                      <a:lnTo>
                        <a:pt x="46" y="113"/>
                      </a:lnTo>
                      <a:lnTo>
                        <a:pt x="46" y="117"/>
                      </a:lnTo>
                      <a:lnTo>
                        <a:pt x="50" y="117"/>
                      </a:lnTo>
                      <a:lnTo>
                        <a:pt x="54" y="113"/>
                      </a:lnTo>
                      <a:lnTo>
                        <a:pt x="62" y="108"/>
                      </a:lnTo>
                      <a:lnTo>
                        <a:pt x="65" y="104"/>
                      </a:lnTo>
                      <a:lnTo>
                        <a:pt x="79" y="96"/>
                      </a:lnTo>
                      <a:lnTo>
                        <a:pt x="85" y="94"/>
                      </a:lnTo>
                      <a:lnTo>
                        <a:pt x="94" y="94"/>
                      </a:lnTo>
                      <a:lnTo>
                        <a:pt x="98" y="94"/>
                      </a:lnTo>
                      <a:lnTo>
                        <a:pt x="100" y="98"/>
                      </a:lnTo>
                      <a:lnTo>
                        <a:pt x="98" y="102"/>
                      </a:lnTo>
                      <a:lnTo>
                        <a:pt x="98" y="104"/>
                      </a:lnTo>
                      <a:lnTo>
                        <a:pt x="102" y="102"/>
                      </a:lnTo>
                      <a:lnTo>
                        <a:pt x="104" y="94"/>
                      </a:lnTo>
                      <a:lnTo>
                        <a:pt x="108" y="90"/>
                      </a:lnTo>
                      <a:lnTo>
                        <a:pt x="111" y="88"/>
                      </a:lnTo>
                      <a:lnTo>
                        <a:pt x="117" y="86"/>
                      </a:lnTo>
                      <a:lnTo>
                        <a:pt x="119" y="88"/>
                      </a:lnTo>
                      <a:lnTo>
                        <a:pt x="121" y="88"/>
                      </a:lnTo>
                      <a:lnTo>
                        <a:pt x="125" y="86"/>
                      </a:lnTo>
                      <a:lnTo>
                        <a:pt x="129" y="83"/>
                      </a:lnTo>
                      <a:lnTo>
                        <a:pt x="138" y="79"/>
                      </a:lnTo>
                      <a:lnTo>
                        <a:pt x="150" y="73"/>
                      </a:lnTo>
                      <a:lnTo>
                        <a:pt x="163" y="71"/>
                      </a:lnTo>
                      <a:lnTo>
                        <a:pt x="175" y="67"/>
                      </a:lnTo>
                      <a:lnTo>
                        <a:pt x="182" y="65"/>
                      </a:lnTo>
                      <a:lnTo>
                        <a:pt x="188" y="65"/>
                      </a:lnTo>
                      <a:lnTo>
                        <a:pt x="196" y="65"/>
                      </a:lnTo>
                      <a:lnTo>
                        <a:pt x="206" y="63"/>
                      </a:lnTo>
                      <a:lnTo>
                        <a:pt x="206" y="61"/>
                      </a:lnTo>
                      <a:lnTo>
                        <a:pt x="207" y="58"/>
                      </a:lnTo>
                      <a:lnTo>
                        <a:pt x="215" y="54"/>
                      </a:lnTo>
                      <a:lnTo>
                        <a:pt x="221" y="48"/>
                      </a:lnTo>
                      <a:lnTo>
                        <a:pt x="225" y="44"/>
                      </a:lnTo>
                      <a:lnTo>
                        <a:pt x="227" y="40"/>
                      </a:lnTo>
                      <a:lnTo>
                        <a:pt x="229" y="35"/>
                      </a:lnTo>
                      <a:lnTo>
                        <a:pt x="229" y="27"/>
                      </a:lnTo>
                      <a:lnTo>
                        <a:pt x="229" y="19"/>
                      </a:lnTo>
                      <a:lnTo>
                        <a:pt x="227" y="17"/>
                      </a:lnTo>
                      <a:lnTo>
                        <a:pt x="223" y="14"/>
                      </a:lnTo>
                      <a:lnTo>
                        <a:pt x="219" y="14"/>
                      </a:lnTo>
                      <a:lnTo>
                        <a:pt x="213" y="15"/>
                      </a:lnTo>
                      <a:lnTo>
                        <a:pt x="211" y="15"/>
                      </a:lnTo>
                      <a:lnTo>
                        <a:pt x="209" y="12"/>
                      </a:lnTo>
                      <a:lnTo>
                        <a:pt x="209" y="8"/>
                      </a:lnTo>
                      <a:lnTo>
                        <a:pt x="207" y="4"/>
                      </a:lnTo>
                      <a:lnTo>
                        <a:pt x="207" y="0"/>
                      </a:lnTo>
                      <a:lnTo>
                        <a:pt x="204" y="4"/>
                      </a:lnTo>
                      <a:lnTo>
                        <a:pt x="196" y="6"/>
                      </a:lnTo>
                      <a:lnTo>
                        <a:pt x="188" y="8"/>
                      </a:lnTo>
                      <a:lnTo>
                        <a:pt x="181" y="8"/>
                      </a:lnTo>
                      <a:lnTo>
                        <a:pt x="173" y="8"/>
                      </a:lnTo>
                      <a:lnTo>
                        <a:pt x="167" y="12"/>
                      </a:lnTo>
                      <a:lnTo>
                        <a:pt x="165" y="15"/>
                      </a:lnTo>
                      <a:lnTo>
                        <a:pt x="161" y="19"/>
                      </a:lnTo>
                      <a:lnTo>
                        <a:pt x="156" y="23"/>
                      </a:lnTo>
                      <a:lnTo>
                        <a:pt x="152" y="27"/>
                      </a:lnTo>
                      <a:lnTo>
                        <a:pt x="148" y="31"/>
                      </a:lnTo>
                      <a:lnTo>
                        <a:pt x="146" y="31"/>
                      </a:lnTo>
                      <a:lnTo>
                        <a:pt x="146" y="29"/>
                      </a:lnTo>
                      <a:lnTo>
                        <a:pt x="144" y="27"/>
                      </a:lnTo>
                      <a:lnTo>
                        <a:pt x="138" y="29"/>
                      </a:lnTo>
                      <a:lnTo>
                        <a:pt x="127" y="31"/>
                      </a:lnTo>
                      <a:lnTo>
                        <a:pt x="115" y="35"/>
                      </a:lnTo>
                      <a:lnTo>
                        <a:pt x="110" y="38"/>
                      </a:lnTo>
                      <a:lnTo>
                        <a:pt x="100" y="40"/>
                      </a:lnTo>
                      <a:lnTo>
                        <a:pt x="94" y="40"/>
                      </a:lnTo>
                      <a:lnTo>
                        <a:pt x="83" y="44"/>
                      </a:lnTo>
                      <a:lnTo>
                        <a:pt x="79" y="46"/>
                      </a:lnTo>
                      <a:lnTo>
                        <a:pt x="75" y="48"/>
                      </a:lnTo>
                      <a:lnTo>
                        <a:pt x="73" y="46"/>
                      </a:lnTo>
                      <a:lnTo>
                        <a:pt x="71" y="42"/>
                      </a:lnTo>
                      <a:lnTo>
                        <a:pt x="71" y="40"/>
                      </a:lnTo>
                      <a:lnTo>
                        <a:pt x="71" y="38"/>
                      </a:lnTo>
                      <a:lnTo>
                        <a:pt x="67" y="38"/>
                      </a:lnTo>
                      <a:lnTo>
                        <a:pt x="64" y="40"/>
                      </a:lnTo>
                      <a:lnTo>
                        <a:pt x="62" y="38"/>
                      </a:lnTo>
                      <a:lnTo>
                        <a:pt x="60" y="38"/>
                      </a:lnTo>
                      <a:lnTo>
                        <a:pt x="52" y="44"/>
                      </a:lnTo>
                      <a:lnTo>
                        <a:pt x="44" y="48"/>
                      </a:lnTo>
                      <a:lnTo>
                        <a:pt x="39" y="52"/>
                      </a:lnTo>
                      <a:lnTo>
                        <a:pt x="31" y="54"/>
                      </a:lnTo>
                      <a:lnTo>
                        <a:pt x="29" y="56"/>
                      </a:lnTo>
                      <a:lnTo>
                        <a:pt x="25" y="58"/>
                      </a:lnTo>
                      <a:lnTo>
                        <a:pt x="23" y="58"/>
                      </a:lnTo>
                      <a:lnTo>
                        <a:pt x="21" y="60"/>
                      </a:lnTo>
                      <a:lnTo>
                        <a:pt x="16" y="58"/>
                      </a:lnTo>
                      <a:lnTo>
                        <a:pt x="14" y="58"/>
                      </a:lnTo>
                      <a:lnTo>
                        <a:pt x="10" y="58"/>
                      </a:lnTo>
                      <a:lnTo>
                        <a:pt x="6" y="61"/>
                      </a:lnTo>
                      <a:lnTo>
                        <a:pt x="6" y="65"/>
                      </a:lnTo>
                      <a:lnTo>
                        <a:pt x="2" y="67"/>
                      </a:lnTo>
                      <a:lnTo>
                        <a:pt x="0" y="69"/>
                      </a:lnTo>
                      <a:lnTo>
                        <a:pt x="4" y="73"/>
                      </a:lnTo>
                      <a:lnTo>
                        <a:pt x="4" y="83"/>
                      </a:lnTo>
                      <a:lnTo>
                        <a:pt x="6" y="86"/>
                      </a:lnTo>
                      <a:lnTo>
                        <a:pt x="10" y="90"/>
                      </a:lnTo>
                      <a:lnTo>
                        <a:pt x="8" y="96"/>
                      </a:lnTo>
                      <a:lnTo>
                        <a:pt x="6" y="104"/>
                      </a:lnTo>
                      <a:lnTo>
                        <a:pt x="8" y="111"/>
                      </a:lnTo>
                      <a:lnTo>
                        <a:pt x="14" y="117"/>
                      </a:lnTo>
                      <a:lnTo>
                        <a:pt x="17" y="121"/>
                      </a:lnTo>
                      <a:lnTo>
                        <a:pt x="21" y="127"/>
                      </a:lnTo>
                      <a:lnTo>
                        <a:pt x="25" y="129"/>
                      </a:lnTo>
                      <a:lnTo>
                        <a:pt x="31" y="131"/>
                      </a:lnTo>
                      <a:close/>
                    </a:path>
                  </a:pathLst>
                </a:custGeom>
                <a:solidFill>
                  <a:srgbClr val="ff6600"/>
                </a:solidFill>
                <a:ln w="0">
                  <a:noFill/>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Times New Roman"/>
                  </a:endParaRPr>
                </a:p>
              </p:txBody>
            </p:sp>
            <p:sp>
              <p:nvSpPr>
                <p:cNvPr id="1971" name=""/>
                <p:cNvSpPr/>
                <p:nvPr/>
              </p:nvSpPr>
              <p:spPr>
                <a:xfrm>
                  <a:off x="7128000" y="3606840"/>
                  <a:ext cx="31320" cy="28800"/>
                </a:xfrm>
                <a:custGeom>
                  <a:avLst/>
                  <a:gdLst/>
                  <a:ahLst/>
                  <a:rect l="l" t="t" r="r" b="b"/>
                  <a:pathLst>
                    <a:path w="134" h="98">
                      <a:moveTo>
                        <a:pt x="0" y="71"/>
                      </a:moveTo>
                      <a:lnTo>
                        <a:pt x="0" y="73"/>
                      </a:lnTo>
                      <a:lnTo>
                        <a:pt x="4" y="73"/>
                      </a:lnTo>
                      <a:lnTo>
                        <a:pt x="6" y="73"/>
                      </a:lnTo>
                      <a:lnTo>
                        <a:pt x="10" y="76"/>
                      </a:lnTo>
                      <a:lnTo>
                        <a:pt x="31" y="88"/>
                      </a:lnTo>
                      <a:lnTo>
                        <a:pt x="33" y="88"/>
                      </a:lnTo>
                      <a:lnTo>
                        <a:pt x="35" y="88"/>
                      </a:lnTo>
                      <a:lnTo>
                        <a:pt x="37" y="90"/>
                      </a:lnTo>
                      <a:lnTo>
                        <a:pt x="40" y="94"/>
                      </a:lnTo>
                      <a:lnTo>
                        <a:pt x="44" y="94"/>
                      </a:lnTo>
                      <a:lnTo>
                        <a:pt x="48" y="98"/>
                      </a:lnTo>
                      <a:lnTo>
                        <a:pt x="50" y="96"/>
                      </a:lnTo>
                      <a:lnTo>
                        <a:pt x="54" y="94"/>
                      </a:lnTo>
                      <a:lnTo>
                        <a:pt x="60" y="94"/>
                      </a:lnTo>
                      <a:lnTo>
                        <a:pt x="62" y="94"/>
                      </a:lnTo>
                      <a:lnTo>
                        <a:pt x="63" y="88"/>
                      </a:lnTo>
                      <a:lnTo>
                        <a:pt x="67" y="86"/>
                      </a:lnTo>
                      <a:lnTo>
                        <a:pt x="69" y="90"/>
                      </a:lnTo>
                      <a:lnTo>
                        <a:pt x="71" y="92"/>
                      </a:lnTo>
                      <a:lnTo>
                        <a:pt x="73" y="90"/>
                      </a:lnTo>
                      <a:lnTo>
                        <a:pt x="75" y="88"/>
                      </a:lnTo>
                      <a:lnTo>
                        <a:pt x="77" y="86"/>
                      </a:lnTo>
                      <a:lnTo>
                        <a:pt x="81" y="88"/>
                      </a:lnTo>
                      <a:lnTo>
                        <a:pt x="85" y="90"/>
                      </a:lnTo>
                      <a:lnTo>
                        <a:pt x="88" y="92"/>
                      </a:lnTo>
                      <a:lnTo>
                        <a:pt x="90" y="88"/>
                      </a:lnTo>
                      <a:lnTo>
                        <a:pt x="86" y="84"/>
                      </a:lnTo>
                      <a:lnTo>
                        <a:pt x="88" y="80"/>
                      </a:lnTo>
                      <a:lnTo>
                        <a:pt x="90" y="80"/>
                      </a:lnTo>
                      <a:lnTo>
                        <a:pt x="94" y="80"/>
                      </a:lnTo>
                      <a:lnTo>
                        <a:pt x="96" y="80"/>
                      </a:lnTo>
                      <a:lnTo>
                        <a:pt x="98" y="80"/>
                      </a:lnTo>
                      <a:lnTo>
                        <a:pt x="96" y="76"/>
                      </a:lnTo>
                      <a:lnTo>
                        <a:pt x="100" y="74"/>
                      </a:lnTo>
                      <a:lnTo>
                        <a:pt x="104" y="76"/>
                      </a:lnTo>
                      <a:lnTo>
                        <a:pt x="106" y="78"/>
                      </a:lnTo>
                      <a:lnTo>
                        <a:pt x="108" y="74"/>
                      </a:lnTo>
                      <a:lnTo>
                        <a:pt x="110" y="73"/>
                      </a:lnTo>
                      <a:lnTo>
                        <a:pt x="119" y="69"/>
                      </a:lnTo>
                      <a:lnTo>
                        <a:pt x="119" y="69"/>
                      </a:lnTo>
                      <a:lnTo>
                        <a:pt x="123" y="67"/>
                      </a:lnTo>
                      <a:lnTo>
                        <a:pt x="127" y="67"/>
                      </a:lnTo>
                      <a:lnTo>
                        <a:pt x="133" y="69"/>
                      </a:lnTo>
                      <a:lnTo>
                        <a:pt x="133" y="65"/>
                      </a:lnTo>
                      <a:lnTo>
                        <a:pt x="134" y="59"/>
                      </a:lnTo>
                      <a:lnTo>
                        <a:pt x="131" y="57"/>
                      </a:lnTo>
                      <a:lnTo>
                        <a:pt x="125" y="53"/>
                      </a:lnTo>
                      <a:lnTo>
                        <a:pt x="119" y="50"/>
                      </a:lnTo>
                      <a:lnTo>
                        <a:pt x="115" y="48"/>
                      </a:lnTo>
                      <a:lnTo>
                        <a:pt x="108" y="50"/>
                      </a:lnTo>
                      <a:lnTo>
                        <a:pt x="98" y="40"/>
                      </a:lnTo>
                      <a:lnTo>
                        <a:pt x="94" y="36"/>
                      </a:lnTo>
                      <a:lnTo>
                        <a:pt x="92" y="36"/>
                      </a:lnTo>
                      <a:lnTo>
                        <a:pt x="86" y="32"/>
                      </a:lnTo>
                      <a:lnTo>
                        <a:pt x="83" y="36"/>
                      </a:lnTo>
                      <a:lnTo>
                        <a:pt x="77" y="32"/>
                      </a:lnTo>
                      <a:lnTo>
                        <a:pt x="71" y="32"/>
                      </a:lnTo>
                      <a:lnTo>
                        <a:pt x="67" y="28"/>
                      </a:lnTo>
                      <a:lnTo>
                        <a:pt x="65" y="21"/>
                      </a:lnTo>
                      <a:lnTo>
                        <a:pt x="63" y="19"/>
                      </a:lnTo>
                      <a:lnTo>
                        <a:pt x="62" y="15"/>
                      </a:lnTo>
                      <a:lnTo>
                        <a:pt x="60" y="9"/>
                      </a:lnTo>
                      <a:lnTo>
                        <a:pt x="54" y="9"/>
                      </a:lnTo>
                      <a:lnTo>
                        <a:pt x="52" y="7"/>
                      </a:lnTo>
                      <a:lnTo>
                        <a:pt x="50" y="5"/>
                      </a:lnTo>
                      <a:lnTo>
                        <a:pt x="46" y="2"/>
                      </a:lnTo>
                      <a:lnTo>
                        <a:pt x="42" y="0"/>
                      </a:lnTo>
                      <a:lnTo>
                        <a:pt x="37" y="3"/>
                      </a:lnTo>
                      <a:lnTo>
                        <a:pt x="35" y="5"/>
                      </a:lnTo>
                      <a:lnTo>
                        <a:pt x="29" y="7"/>
                      </a:lnTo>
                      <a:lnTo>
                        <a:pt x="25" y="11"/>
                      </a:lnTo>
                      <a:lnTo>
                        <a:pt x="23" y="9"/>
                      </a:lnTo>
                      <a:lnTo>
                        <a:pt x="19" y="3"/>
                      </a:lnTo>
                      <a:lnTo>
                        <a:pt x="14" y="3"/>
                      </a:lnTo>
                      <a:lnTo>
                        <a:pt x="10" y="11"/>
                      </a:lnTo>
                      <a:lnTo>
                        <a:pt x="6" y="13"/>
                      </a:lnTo>
                      <a:lnTo>
                        <a:pt x="2" y="17"/>
                      </a:lnTo>
                      <a:lnTo>
                        <a:pt x="4" y="19"/>
                      </a:lnTo>
                      <a:lnTo>
                        <a:pt x="8" y="21"/>
                      </a:lnTo>
                      <a:lnTo>
                        <a:pt x="10" y="21"/>
                      </a:lnTo>
                      <a:lnTo>
                        <a:pt x="12" y="25"/>
                      </a:lnTo>
                      <a:lnTo>
                        <a:pt x="10" y="30"/>
                      </a:lnTo>
                      <a:lnTo>
                        <a:pt x="12" y="36"/>
                      </a:lnTo>
                      <a:lnTo>
                        <a:pt x="14" y="44"/>
                      </a:lnTo>
                      <a:lnTo>
                        <a:pt x="10" y="53"/>
                      </a:lnTo>
                      <a:lnTo>
                        <a:pt x="4" y="59"/>
                      </a:lnTo>
                      <a:lnTo>
                        <a:pt x="2" y="65"/>
                      </a:lnTo>
                      <a:lnTo>
                        <a:pt x="0" y="71"/>
                      </a:lnTo>
                      <a:close/>
                    </a:path>
                  </a:pathLst>
                </a:custGeom>
                <a:solidFill>
                  <a:srgbClr val="ff6600"/>
                </a:solidFill>
                <a:ln w="0">
                  <a:noFill/>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1972" name=""/>
                <p:cNvSpPr/>
                <p:nvPr/>
              </p:nvSpPr>
              <p:spPr>
                <a:xfrm>
                  <a:off x="7028640" y="3686760"/>
                  <a:ext cx="19080" cy="24480"/>
                </a:xfrm>
                <a:custGeom>
                  <a:avLst/>
                  <a:gdLst/>
                  <a:ahLst/>
                  <a:rect l="l" t="t" r="r" b="b"/>
                  <a:pathLst>
                    <a:path w="87" h="89">
                      <a:moveTo>
                        <a:pt x="66" y="2"/>
                      </a:moveTo>
                      <a:cubicBezTo>
                        <a:pt x="54" y="0"/>
                        <a:pt x="49" y="2"/>
                        <a:pt x="38" y="5"/>
                      </a:cubicBezTo>
                      <a:cubicBezTo>
                        <a:pt x="28" y="8"/>
                        <a:pt x="9" y="11"/>
                        <a:pt x="9" y="11"/>
                      </a:cubicBezTo>
                      <a:cubicBezTo>
                        <a:pt x="4" y="16"/>
                        <a:pt x="2" y="20"/>
                        <a:pt x="0" y="26"/>
                      </a:cubicBezTo>
                      <a:cubicBezTo>
                        <a:pt x="1" y="31"/>
                        <a:pt x="1" y="36"/>
                        <a:pt x="2" y="41"/>
                      </a:cubicBezTo>
                      <a:cubicBezTo>
                        <a:pt x="3" y="45"/>
                        <a:pt x="8" y="53"/>
                        <a:pt x="8" y="53"/>
                      </a:cubicBezTo>
                      <a:cubicBezTo>
                        <a:pt x="9" y="65"/>
                        <a:pt x="10" y="84"/>
                        <a:pt x="23" y="89"/>
                      </a:cubicBezTo>
                      <a:cubicBezTo>
                        <a:pt x="28" y="88"/>
                        <a:pt x="33" y="89"/>
                        <a:pt x="38" y="87"/>
                      </a:cubicBezTo>
                      <a:cubicBezTo>
                        <a:pt x="44" y="85"/>
                        <a:pt x="46" y="72"/>
                        <a:pt x="54" y="71"/>
                      </a:cubicBezTo>
                      <a:cubicBezTo>
                        <a:pt x="62" y="70"/>
                        <a:pt x="70" y="70"/>
                        <a:pt x="78" y="69"/>
                      </a:cubicBezTo>
                      <a:cubicBezTo>
                        <a:pt x="87" y="51"/>
                        <a:pt x="78" y="28"/>
                        <a:pt x="78" y="8"/>
                      </a:cubicBezTo>
                      <a:lnTo>
                        <a:pt x="66" y="2"/>
                      </a:lnTo>
                      <a:close/>
                    </a:path>
                  </a:pathLst>
                </a:custGeom>
                <a:solidFill>
                  <a:srgbClr val="ff6600"/>
                </a:solidFill>
                <a:ln w="0">
                  <a:noFill/>
                </a:ln>
              </p:spPr>
              <p:style>
                <a:lnRef idx="0"/>
                <a:fillRef idx="0"/>
                <a:effectRef idx="0"/>
                <a:fontRef idx="minor"/>
              </p:style>
              <p:txBody>
                <a:bodyPr tIns="-21240" bIns="-21240" anchor="t">
                  <a:noAutofit/>
                </a:bodyPr>
                <a:p>
                  <a:endParaRPr b="0" lang="en-US" sz="2400" strike="noStrike" u="none">
                    <a:solidFill>
                      <a:srgbClr val="000000"/>
                    </a:solidFill>
                    <a:effectLst/>
                    <a:uFillTx/>
                    <a:latin typeface="Times New Roman"/>
                  </a:endParaRPr>
                </a:p>
              </p:txBody>
            </p:sp>
            <p:sp>
              <p:nvSpPr>
                <p:cNvPr id="1973" name=""/>
                <p:cNvSpPr/>
                <p:nvPr/>
              </p:nvSpPr>
              <p:spPr>
                <a:xfrm>
                  <a:off x="6727320" y="3808440"/>
                  <a:ext cx="50760" cy="73080"/>
                </a:xfrm>
                <a:custGeom>
                  <a:avLst/>
                  <a:gdLst/>
                  <a:ahLst/>
                  <a:rect l="l" t="t" r="r" b="b"/>
                  <a:pathLst>
                    <a:path w="219" h="232">
                      <a:moveTo>
                        <a:pt x="159" y="7"/>
                      </a:moveTo>
                      <a:cubicBezTo>
                        <a:pt x="141" y="6"/>
                        <a:pt x="104" y="0"/>
                        <a:pt x="88" y="10"/>
                      </a:cubicBezTo>
                      <a:cubicBezTo>
                        <a:pt x="81" y="31"/>
                        <a:pt x="88" y="26"/>
                        <a:pt x="73" y="31"/>
                      </a:cubicBezTo>
                      <a:cubicBezTo>
                        <a:pt x="66" y="45"/>
                        <a:pt x="64" y="46"/>
                        <a:pt x="49" y="48"/>
                      </a:cubicBezTo>
                      <a:cubicBezTo>
                        <a:pt x="42" y="49"/>
                        <a:pt x="27" y="51"/>
                        <a:pt x="27" y="51"/>
                      </a:cubicBezTo>
                      <a:cubicBezTo>
                        <a:pt x="20" y="55"/>
                        <a:pt x="19" y="56"/>
                        <a:pt x="19" y="64"/>
                      </a:cubicBezTo>
                      <a:cubicBezTo>
                        <a:pt x="26" y="68"/>
                        <a:pt x="45" y="76"/>
                        <a:pt x="52" y="85"/>
                      </a:cubicBezTo>
                      <a:cubicBezTo>
                        <a:pt x="51" y="91"/>
                        <a:pt x="47" y="98"/>
                        <a:pt x="43" y="103"/>
                      </a:cubicBezTo>
                      <a:cubicBezTo>
                        <a:pt x="41" y="114"/>
                        <a:pt x="33" y="111"/>
                        <a:pt x="22" y="112"/>
                      </a:cubicBezTo>
                      <a:cubicBezTo>
                        <a:pt x="19" y="117"/>
                        <a:pt x="15" y="119"/>
                        <a:pt x="13" y="124"/>
                      </a:cubicBezTo>
                      <a:cubicBezTo>
                        <a:pt x="12" y="129"/>
                        <a:pt x="10" y="133"/>
                        <a:pt x="9" y="138"/>
                      </a:cubicBezTo>
                      <a:cubicBezTo>
                        <a:pt x="10" y="148"/>
                        <a:pt x="12" y="155"/>
                        <a:pt x="13" y="165"/>
                      </a:cubicBezTo>
                      <a:cubicBezTo>
                        <a:pt x="0" y="183"/>
                        <a:pt x="25" y="189"/>
                        <a:pt x="40" y="189"/>
                      </a:cubicBezTo>
                      <a:cubicBezTo>
                        <a:pt x="79" y="190"/>
                        <a:pt x="118" y="190"/>
                        <a:pt x="157" y="190"/>
                      </a:cubicBezTo>
                      <a:cubicBezTo>
                        <a:pt x="160" y="198"/>
                        <a:pt x="153" y="207"/>
                        <a:pt x="159" y="216"/>
                      </a:cubicBezTo>
                      <a:cubicBezTo>
                        <a:pt x="163" y="223"/>
                        <a:pt x="177" y="232"/>
                        <a:pt x="177" y="232"/>
                      </a:cubicBezTo>
                      <a:cubicBezTo>
                        <a:pt x="208" y="222"/>
                        <a:pt x="198" y="153"/>
                        <a:pt x="205" y="124"/>
                      </a:cubicBezTo>
                      <a:cubicBezTo>
                        <a:pt x="207" y="105"/>
                        <a:pt x="208" y="88"/>
                        <a:pt x="214" y="70"/>
                      </a:cubicBezTo>
                      <a:cubicBezTo>
                        <a:pt x="215" y="59"/>
                        <a:pt x="219" y="48"/>
                        <a:pt x="219" y="37"/>
                      </a:cubicBezTo>
                      <a:cubicBezTo>
                        <a:pt x="219" y="34"/>
                        <a:pt x="213" y="31"/>
                        <a:pt x="211" y="30"/>
                      </a:cubicBezTo>
                      <a:cubicBezTo>
                        <a:pt x="197" y="19"/>
                        <a:pt x="183" y="19"/>
                        <a:pt x="166" y="13"/>
                      </a:cubicBezTo>
                      <a:cubicBezTo>
                        <a:pt x="161" y="9"/>
                        <a:pt x="163" y="11"/>
                        <a:pt x="159" y="7"/>
                      </a:cubicBezTo>
                      <a:close/>
                    </a:path>
                  </a:pathLst>
                </a:custGeom>
                <a:solidFill>
                  <a:srgbClr val="ff6600"/>
                </a:solidFill>
                <a:ln w="0">
                  <a:noFill/>
                </a:ln>
              </p:spPr>
              <p:style>
                <a:lnRef idx="0"/>
                <a:fillRef idx="0"/>
                <a:effectRef idx="0"/>
                <a:fontRef idx="minor"/>
              </p:style>
              <p:txBody>
                <a:bodyPr tIns="27360" bIns="27360" anchor="t">
                  <a:noAutofit/>
                </a:bodyPr>
                <a:p>
                  <a:endParaRPr b="0" lang="en-US" sz="2400" strike="noStrike" u="none">
                    <a:solidFill>
                      <a:srgbClr val="000000"/>
                    </a:solidFill>
                    <a:effectLst/>
                    <a:uFillTx/>
                    <a:latin typeface="Times New Roman"/>
                  </a:endParaRPr>
                </a:p>
              </p:txBody>
            </p:sp>
            <p:sp>
              <p:nvSpPr>
                <p:cNvPr id="1974" name=""/>
                <p:cNvSpPr/>
                <p:nvPr/>
              </p:nvSpPr>
              <p:spPr>
                <a:xfrm>
                  <a:off x="6875280" y="3529440"/>
                  <a:ext cx="10800" cy="27360"/>
                </a:xfrm>
                <a:custGeom>
                  <a:avLst/>
                  <a:gdLst/>
                  <a:ahLst/>
                  <a:rect l="l" t="t" r="r" b="b"/>
                  <a:pathLst>
                    <a:path w="52" h="104">
                      <a:moveTo>
                        <a:pt x="35" y="92"/>
                      </a:moveTo>
                      <a:lnTo>
                        <a:pt x="29" y="96"/>
                      </a:lnTo>
                      <a:lnTo>
                        <a:pt x="25" y="102"/>
                      </a:lnTo>
                      <a:lnTo>
                        <a:pt x="19" y="104"/>
                      </a:lnTo>
                      <a:lnTo>
                        <a:pt x="17" y="98"/>
                      </a:lnTo>
                      <a:lnTo>
                        <a:pt x="17" y="90"/>
                      </a:lnTo>
                      <a:lnTo>
                        <a:pt x="21" y="88"/>
                      </a:lnTo>
                      <a:lnTo>
                        <a:pt x="25" y="85"/>
                      </a:lnTo>
                      <a:lnTo>
                        <a:pt x="27" y="83"/>
                      </a:lnTo>
                      <a:lnTo>
                        <a:pt x="27" y="77"/>
                      </a:lnTo>
                      <a:lnTo>
                        <a:pt x="23" y="71"/>
                      </a:lnTo>
                      <a:lnTo>
                        <a:pt x="21" y="62"/>
                      </a:lnTo>
                      <a:lnTo>
                        <a:pt x="21" y="58"/>
                      </a:lnTo>
                      <a:lnTo>
                        <a:pt x="19" y="54"/>
                      </a:lnTo>
                      <a:lnTo>
                        <a:pt x="15" y="48"/>
                      </a:lnTo>
                      <a:lnTo>
                        <a:pt x="15" y="40"/>
                      </a:lnTo>
                      <a:lnTo>
                        <a:pt x="13" y="31"/>
                      </a:lnTo>
                      <a:lnTo>
                        <a:pt x="6" y="25"/>
                      </a:lnTo>
                      <a:lnTo>
                        <a:pt x="0" y="17"/>
                      </a:lnTo>
                      <a:lnTo>
                        <a:pt x="0" y="12"/>
                      </a:lnTo>
                      <a:lnTo>
                        <a:pt x="0" y="8"/>
                      </a:lnTo>
                      <a:lnTo>
                        <a:pt x="4" y="6"/>
                      </a:lnTo>
                      <a:lnTo>
                        <a:pt x="6" y="4"/>
                      </a:lnTo>
                      <a:lnTo>
                        <a:pt x="8" y="2"/>
                      </a:lnTo>
                      <a:lnTo>
                        <a:pt x="13" y="0"/>
                      </a:lnTo>
                      <a:lnTo>
                        <a:pt x="23" y="0"/>
                      </a:lnTo>
                      <a:lnTo>
                        <a:pt x="31" y="2"/>
                      </a:lnTo>
                      <a:lnTo>
                        <a:pt x="35" y="4"/>
                      </a:lnTo>
                      <a:lnTo>
                        <a:pt x="40" y="4"/>
                      </a:lnTo>
                      <a:lnTo>
                        <a:pt x="44" y="2"/>
                      </a:lnTo>
                      <a:lnTo>
                        <a:pt x="52" y="2"/>
                      </a:lnTo>
                      <a:lnTo>
                        <a:pt x="52" y="4"/>
                      </a:lnTo>
                      <a:lnTo>
                        <a:pt x="50" y="8"/>
                      </a:lnTo>
                      <a:lnTo>
                        <a:pt x="50" y="12"/>
                      </a:lnTo>
                      <a:lnTo>
                        <a:pt x="48" y="16"/>
                      </a:lnTo>
                      <a:lnTo>
                        <a:pt x="50" y="21"/>
                      </a:lnTo>
                      <a:lnTo>
                        <a:pt x="52" y="27"/>
                      </a:lnTo>
                      <a:lnTo>
                        <a:pt x="50" y="33"/>
                      </a:lnTo>
                      <a:lnTo>
                        <a:pt x="46" y="35"/>
                      </a:lnTo>
                      <a:lnTo>
                        <a:pt x="46" y="39"/>
                      </a:lnTo>
                      <a:lnTo>
                        <a:pt x="46" y="44"/>
                      </a:lnTo>
                      <a:lnTo>
                        <a:pt x="44" y="52"/>
                      </a:lnTo>
                      <a:lnTo>
                        <a:pt x="46" y="58"/>
                      </a:lnTo>
                      <a:lnTo>
                        <a:pt x="48" y="62"/>
                      </a:lnTo>
                      <a:lnTo>
                        <a:pt x="46" y="67"/>
                      </a:lnTo>
                      <a:lnTo>
                        <a:pt x="46" y="73"/>
                      </a:lnTo>
                      <a:lnTo>
                        <a:pt x="44" y="75"/>
                      </a:lnTo>
                      <a:lnTo>
                        <a:pt x="38" y="81"/>
                      </a:lnTo>
                      <a:lnTo>
                        <a:pt x="35" y="87"/>
                      </a:lnTo>
                      <a:lnTo>
                        <a:pt x="35" y="92"/>
                      </a:lnTo>
                      <a:close/>
                    </a:path>
                  </a:pathLst>
                </a:custGeom>
                <a:solidFill>
                  <a:srgbClr val="ff6600"/>
                </a:solidFill>
                <a:ln w="0">
                  <a:noFill/>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1975" name=""/>
                <p:cNvSpPr/>
                <p:nvPr/>
              </p:nvSpPr>
              <p:spPr>
                <a:xfrm>
                  <a:off x="6875280" y="3514320"/>
                  <a:ext cx="11880" cy="16560"/>
                </a:xfrm>
                <a:custGeom>
                  <a:avLst/>
                  <a:gdLst/>
                  <a:ahLst/>
                  <a:rect l="l" t="t" r="r" b="b"/>
                  <a:pathLst>
                    <a:path w="59" h="65">
                      <a:moveTo>
                        <a:pt x="58" y="2"/>
                      </a:moveTo>
                      <a:lnTo>
                        <a:pt x="56" y="0"/>
                      </a:lnTo>
                      <a:lnTo>
                        <a:pt x="52" y="0"/>
                      </a:lnTo>
                      <a:lnTo>
                        <a:pt x="48" y="0"/>
                      </a:lnTo>
                      <a:lnTo>
                        <a:pt x="44" y="4"/>
                      </a:lnTo>
                      <a:lnTo>
                        <a:pt x="36" y="9"/>
                      </a:lnTo>
                      <a:lnTo>
                        <a:pt x="31" y="11"/>
                      </a:lnTo>
                      <a:lnTo>
                        <a:pt x="25" y="9"/>
                      </a:lnTo>
                      <a:lnTo>
                        <a:pt x="23" y="11"/>
                      </a:lnTo>
                      <a:lnTo>
                        <a:pt x="17" y="19"/>
                      </a:lnTo>
                      <a:lnTo>
                        <a:pt x="12" y="23"/>
                      </a:lnTo>
                      <a:lnTo>
                        <a:pt x="4" y="30"/>
                      </a:lnTo>
                      <a:lnTo>
                        <a:pt x="0" y="40"/>
                      </a:lnTo>
                      <a:lnTo>
                        <a:pt x="0" y="52"/>
                      </a:lnTo>
                      <a:lnTo>
                        <a:pt x="0" y="55"/>
                      </a:lnTo>
                      <a:lnTo>
                        <a:pt x="4" y="59"/>
                      </a:lnTo>
                      <a:lnTo>
                        <a:pt x="8" y="63"/>
                      </a:lnTo>
                      <a:lnTo>
                        <a:pt x="13" y="61"/>
                      </a:lnTo>
                      <a:lnTo>
                        <a:pt x="23" y="61"/>
                      </a:lnTo>
                      <a:lnTo>
                        <a:pt x="31" y="63"/>
                      </a:lnTo>
                      <a:lnTo>
                        <a:pt x="35" y="65"/>
                      </a:lnTo>
                      <a:lnTo>
                        <a:pt x="40" y="65"/>
                      </a:lnTo>
                      <a:lnTo>
                        <a:pt x="44" y="63"/>
                      </a:lnTo>
                      <a:lnTo>
                        <a:pt x="46" y="52"/>
                      </a:lnTo>
                      <a:lnTo>
                        <a:pt x="48" y="48"/>
                      </a:lnTo>
                      <a:lnTo>
                        <a:pt x="46" y="44"/>
                      </a:lnTo>
                      <a:lnTo>
                        <a:pt x="48" y="38"/>
                      </a:lnTo>
                      <a:lnTo>
                        <a:pt x="52" y="30"/>
                      </a:lnTo>
                      <a:lnTo>
                        <a:pt x="58" y="23"/>
                      </a:lnTo>
                      <a:lnTo>
                        <a:pt x="58" y="15"/>
                      </a:lnTo>
                      <a:lnTo>
                        <a:pt x="59" y="6"/>
                      </a:lnTo>
                      <a:lnTo>
                        <a:pt x="58" y="2"/>
                      </a:lnTo>
                      <a:close/>
                    </a:path>
                  </a:pathLst>
                </a:custGeom>
                <a:solidFill>
                  <a:srgbClr val="ff6600"/>
                </a:solidFill>
                <a:ln w="0">
                  <a:noFill/>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Times New Roman"/>
                  </a:endParaRPr>
                </a:p>
              </p:txBody>
            </p:sp>
            <p:sp>
              <p:nvSpPr>
                <p:cNvPr id="1976" name=""/>
                <p:cNvSpPr/>
                <p:nvPr/>
              </p:nvSpPr>
              <p:spPr>
                <a:xfrm>
                  <a:off x="6854400" y="3490920"/>
                  <a:ext cx="33120" cy="43920"/>
                </a:xfrm>
                <a:custGeom>
                  <a:avLst/>
                  <a:gdLst/>
                  <a:ahLst/>
                  <a:rect l="l" t="t" r="r" b="b"/>
                  <a:pathLst>
                    <a:path w="155" h="171">
                      <a:moveTo>
                        <a:pt x="0" y="55"/>
                      </a:moveTo>
                      <a:lnTo>
                        <a:pt x="6" y="52"/>
                      </a:lnTo>
                      <a:lnTo>
                        <a:pt x="12" y="50"/>
                      </a:lnTo>
                      <a:lnTo>
                        <a:pt x="17" y="50"/>
                      </a:lnTo>
                      <a:lnTo>
                        <a:pt x="21" y="50"/>
                      </a:lnTo>
                      <a:lnTo>
                        <a:pt x="23" y="53"/>
                      </a:lnTo>
                      <a:lnTo>
                        <a:pt x="27" y="59"/>
                      </a:lnTo>
                      <a:lnTo>
                        <a:pt x="29" y="63"/>
                      </a:lnTo>
                      <a:lnTo>
                        <a:pt x="33" y="71"/>
                      </a:lnTo>
                      <a:lnTo>
                        <a:pt x="35" y="75"/>
                      </a:lnTo>
                      <a:lnTo>
                        <a:pt x="40" y="75"/>
                      </a:lnTo>
                      <a:lnTo>
                        <a:pt x="42" y="75"/>
                      </a:lnTo>
                      <a:lnTo>
                        <a:pt x="48" y="75"/>
                      </a:lnTo>
                      <a:lnTo>
                        <a:pt x="52" y="76"/>
                      </a:lnTo>
                      <a:lnTo>
                        <a:pt x="54" y="76"/>
                      </a:lnTo>
                      <a:lnTo>
                        <a:pt x="58" y="100"/>
                      </a:lnTo>
                      <a:lnTo>
                        <a:pt x="60" y="111"/>
                      </a:lnTo>
                      <a:lnTo>
                        <a:pt x="58" y="117"/>
                      </a:lnTo>
                      <a:lnTo>
                        <a:pt x="60" y="121"/>
                      </a:lnTo>
                      <a:lnTo>
                        <a:pt x="63" y="126"/>
                      </a:lnTo>
                      <a:lnTo>
                        <a:pt x="63" y="136"/>
                      </a:lnTo>
                      <a:lnTo>
                        <a:pt x="60" y="142"/>
                      </a:lnTo>
                      <a:lnTo>
                        <a:pt x="58" y="151"/>
                      </a:lnTo>
                      <a:lnTo>
                        <a:pt x="56" y="157"/>
                      </a:lnTo>
                      <a:lnTo>
                        <a:pt x="60" y="157"/>
                      </a:lnTo>
                      <a:lnTo>
                        <a:pt x="63" y="159"/>
                      </a:lnTo>
                      <a:lnTo>
                        <a:pt x="65" y="165"/>
                      </a:lnTo>
                      <a:lnTo>
                        <a:pt x="69" y="169"/>
                      </a:lnTo>
                      <a:lnTo>
                        <a:pt x="73" y="169"/>
                      </a:lnTo>
                      <a:lnTo>
                        <a:pt x="77" y="171"/>
                      </a:lnTo>
                      <a:lnTo>
                        <a:pt x="84" y="167"/>
                      </a:lnTo>
                      <a:lnTo>
                        <a:pt x="90" y="165"/>
                      </a:lnTo>
                      <a:lnTo>
                        <a:pt x="94" y="165"/>
                      </a:lnTo>
                      <a:lnTo>
                        <a:pt x="96" y="163"/>
                      </a:lnTo>
                      <a:lnTo>
                        <a:pt x="100" y="161"/>
                      </a:lnTo>
                      <a:lnTo>
                        <a:pt x="102" y="159"/>
                      </a:lnTo>
                      <a:lnTo>
                        <a:pt x="104" y="157"/>
                      </a:lnTo>
                      <a:lnTo>
                        <a:pt x="100" y="153"/>
                      </a:lnTo>
                      <a:lnTo>
                        <a:pt x="96" y="149"/>
                      </a:lnTo>
                      <a:lnTo>
                        <a:pt x="96" y="146"/>
                      </a:lnTo>
                      <a:lnTo>
                        <a:pt x="96" y="134"/>
                      </a:lnTo>
                      <a:lnTo>
                        <a:pt x="100" y="124"/>
                      </a:lnTo>
                      <a:lnTo>
                        <a:pt x="108" y="117"/>
                      </a:lnTo>
                      <a:lnTo>
                        <a:pt x="113" y="113"/>
                      </a:lnTo>
                      <a:lnTo>
                        <a:pt x="119" y="105"/>
                      </a:lnTo>
                      <a:lnTo>
                        <a:pt x="121" y="103"/>
                      </a:lnTo>
                      <a:lnTo>
                        <a:pt x="127" y="105"/>
                      </a:lnTo>
                      <a:lnTo>
                        <a:pt x="132" y="103"/>
                      </a:lnTo>
                      <a:lnTo>
                        <a:pt x="140" y="98"/>
                      </a:lnTo>
                      <a:lnTo>
                        <a:pt x="144" y="94"/>
                      </a:lnTo>
                      <a:lnTo>
                        <a:pt x="148" y="94"/>
                      </a:lnTo>
                      <a:lnTo>
                        <a:pt x="152" y="94"/>
                      </a:lnTo>
                      <a:lnTo>
                        <a:pt x="154" y="96"/>
                      </a:lnTo>
                      <a:lnTo>
                        <a:pt x="155" y="90"/>
                      </a:lnTo>
                      <a:lnTo>
                        <a:pt x="154" y="86"/>
                      </a:lnTo>
                      <a:lnTo>
                        <a:pt x="150" y="84"/>
                      </a:lnTo>
                      <a:lnTo>
                        <a:pt x="146" y="82"/>
                      </a:lnTo>
                      <a:lnTo>
                        <a:pt x="146" y="80"/>
                      </a:lnTo>
                      <a:lnTo>
                        <a:pt x="146" y="71"/>
                      </a:lnTo>
                      <a:lnTo>
                        <a:pt x="148" y="63"/>
                      </a:lnTo>
                      <a:lnTo>
                        <a:pt x="150" y="57"/>
                      </a:lnTo>
                      <a:lnTo>
                        <a:pt x="154" y="42"/>
                      </a:lnTo>
                      <a:lnTo>
                        <a:pt x="154" y="40"/>
                      </a:lnTo>
                      <a:lnTo>
                        <a:pt x="154" y="36"/>
                      </a:lnTo>
                      <a:lnTo>
                        <a:pt x="154" y="32"/>
                      </a:lnTo>
                      <a:lnTo>
                        <a:pt x="154" y="27"/>
                      </a:lnTo>
                      <a:lnTo>
                        <a:pt x="152" y="23"/>
                      </a:lnTo>
                      <a:lnTo>
                        <a:pt x="152" y="19"/>
                      </a:lnTo>
                      <a:lnTo>
                        <a:pt x="152" y="13"/>
                      </a:lnTo>
                      <a:lnTo>
                        <a:pt x="152" y="4"/>
                      </a:lnTo>
                      <a:lnTo>
                        <a:pt x="150" y="2"/>
                      </a:lnTo>
                      <a:lnTo>
                        <a:pt x="131" y="0"/>
                      </a:lnTo>
                      <a:lnTo>
                        <a:pt x="121" y="0"/>
                      </a:lnTo>
                      <a:lnTo>
                        <a:pt x="92" y="2"/>
                      </a:lnTo>
                      <a:lnTo>
                        <a:pt x="90" y="21"/>
                      </a:lnTo>
                      <a:lnTo>
                        <a:pt x="88" y="23"/>
                      </a:lnTo>
                      <a:lnTo>
                        <a:pt x="84" y="27"/>
                      </a:lnTo>
                      <a:lnTo>
                        <a:pt x="81" y="29"/>
                      </a:lnTo>
                      <a:lnTo>
                        <a:pt x="79" y="30"/>
                      </a:lnTo>
                      <a:lnTo>
                        <a:pt x="77" y="36"/>
                      </a:lnTo>
                      <a:lnTo>
                        <a:pt x="73" y="44"/>
                      </a:lnTo>
                      <a:lnTo>
                        <a:pt x="69" y="52"/>
                      </a:lnTo>
                      <a:lnTo>
                        <a:pt x="50" y="50"/>
                      </a:lnTo>
                      <a:lnTo>
                        <a:pt x="46" y="46"/>
                      </a:lnTo>
                      <a:lnTo>
                        <a:pt x="42" y="46"/>
                      </a:lnTo>
                      <a:lnTo>
                        <a:pt x="40" y="44"/>
                      </a:lnTo>
                      <a:lnTo>
                        <a:pt x="35" y="40"/>
                      </a:lnTo>
                      <a:lnTo>
                        <a:pt x="31" y="34"/>
                      </a:lnTo>
                      <a:lnTo>
                        <a:pt x="27" y="32"/>
                      </a:lnTo>
                      <a:lnTo>
                        <a:pt x="21" y="34"/>
                      </a:lnTo>
                      <a:lnTo>
                        <a:pt x="19" y="32"/>
                      </a:lnTo>
                      <a:lnTo>
                        <a:pt x="17" y="32"/>
                      </a:lnTo>
                      <a:lnTo>
                        <a:pt x="17" y="34"/>
                      </a:lnTo>
                      <a:lnTo>
                        <a:pt x="15" y="38"/>
                      </a:lnTo>
                      <a:lnTo>
                        <a:pt x="4" y="48"/>
                      </a:lnTo>
                      <a:lnTo>
                        <a:pt x="2" y="50"/>
                      </a:lnTo>
                      <a:lnTo>
                        <a:pt x="0" y="52"/>
                      </a:lnTo>
                      <a:lnTo>
                        <a:pt x="0" y="55"/>
                      </a:lnTo>
                      <a:close/>
                    </a:path>
                  </a:pathLst>
                </a:custGeom>
                <a:solidFill>
                  <a:srgbClr val="ff6600"/>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1977" name=""/>
                <p:cNvSpPr/>
                <p:nvPr/>
              </p:nvSpPr>
              <p:spPr>
                <a:xfrm>
                  <a:off x="6851880" y="3503160"/>
                  <a:ext cx="16200" cy="30240"/>
                </a:xfrm>
                <a:custGeom>
                  <a:avLst/>
                  <a:gdLst/>
                  <a:ahLst/>
                  <a:rect l="l" t="t" r="r" b="b"/>
                  <a:pathLst>
                    <a:path w="76" h="117">
                      <a:moveTo>
                        <a:pt x="13" y="5"/>
                      </a:moveTo>
                      <a:lnTo>
                        <a:pt x="13" y="9"/>
                      </a:lnTo>
                      <a:lnTo>
                        <a:pt x="9" y="15"/>
                      </a:lnTo>
                      <a:lnTo>
                        <a:pt x="5" y="21"/>
                      </a:lnTo>
                      <a:lnTo>
                        <a:pt x="9" y="26"/>
                      </a:lnTo>
                      <a:lnTo>
                        <a:pt x="5" y="38"/>
                      </a:lnTo>
                      <a:lnTo>
                        <a:pt x="0" y="46"/>
                      </a:lnTo>
                      <a:lnTo>
                        <a:pt x="0" y="53"/>
                      </a:lnTo>
                      <a:lnTo>
                        <a:pt x="2" y="57"/>
                      </a:lnTo>
                      <a:lnTo>
                        <a:pt x="5" y="61"/>
                      </a:lnTo>
                      <a:lnTo>
                        <a:pt x="13" y="63"/>
                      </a:lnTo>
                      <a:lnTo>
                        <a:pt x="17" y="67"/>
                      </a:lnTo>
                      <a:lnTo>
                        <a:pt x="19" y="71"/>
                      </a:lnTo>
                      <a:lnTo>
                        <a:pt x="25" y="74"/>
                      </a:lnTo>
                      <a:lnTo>
                        <a:pt x="26" y="82"/>
                      </a:lnTo>
                      <a:lnTo>
                        <a:pt x="34" y="88"/>
                      </a:lnTo>
                      <a:lnTo>
                        <a:pt x="44" y="86"/>
                      </a:lnTo>
                      <a:lnTo>
                        <a:pt x="48" y="84"/>
                      </a:lnTo>
                      <a:lnTo>
                        <a:pt x="50" y="84"/>
                      </a:lnTo>
                      <a:lnTo>
                        <a:pt x="53" y="82"/>
                      </a:lnTo>
                      <a:lnTo>
                        <a:pt x="57" y="86"/>
                      </a:lnTo>
                      <a:lnTo>
                        <a:pt x="61" y="90"/>
                      </a:lnTo>
                      <a:lnTo>
                        <a:pt x="63" y="96"/>
                      </a:lnTo>
                      <a:lnTo>
                        <a:pt x="63" y="107"/>
                      </a:lnTo>
                      <a:lnTo>
                        <a:pt x="65" y="115"/>
                      </a:lnTo>
                      <a:lnTo>
                        <a:pt x="67" y="117"/>
                      </a:lnTo>
                      <a:lnTo>
                        <a:pt x="69" y="113"/>
                      </a:lnTo>
                      <a:lnTo>
                        <a:pt x="69" y="109"/>
                      </a:lnTo>
                      <a:lnTo>
                        <a:pt x="69" y="107"/>
                      </a:lnTo>
                      <a:lnTo>
                        <a:pt x="71" y="101"/>
                      </a:lnTo>
                      <a:lnTo>
                        <a:pt x="73" y="92"/>
                      </a:lnTo>
                      <a:lnTo>
                        <a:pt x="76" y="86"/>
                      </a:lnTo>
                      <a:lnTo>
                        <a:pt x="76" y="76"/>
                      </a:lnTo>
                      <a:lnTo>
                        <a:pt x="73" y="71"/>
                      </a:lnTo>
                      <a:lnTo>
                        <a:pt x="71" y="67"/>
                      </a:lnTo>
                      <a:lnTo>
                        <a:pt x="73" y="61"/>
                      </a:lnTo>
                      <a:lnTo>
                        <a:pt x="71" y="50"/>
                      </a:lnTo>
                      <a:lnTo>
                        <a:pt x="67" y="26"/>
                      </a:lnTo>
                      <a:lnTo>
                        <a:pt x="65" y="26"/>
                      </a:lnTo>
                      <a:lnTo>
                        <a:pt x="61" y="25"/>
                      </a:lnTo>
                      <a:lnTo>
                        <a:pt x="55" y="25"/>
                      </a:lnTo>
                      <a:lnTo>
                        <a:pt x="53" y="25"/>
                      </a:lnTo>
                      <a:lnTo>
                        <a:pt x="48" y="25"/>
                      </a:lnTo>
                      <a:lnTo>
                        <a:pt x="46" y="21"/>
                      </a:lnTo>
                      <a:lnTo>
                        <a:pt x="42" y="13"/>
                      </a:lnTo>
                      <a:lnTo>
                        <a:pt x="40" y="9"/>
                      </a:lnTo>
                      <a:lnTo>
                        <a:pt x="36" y="3"/>
                      </a:lnTo>
                      <a:lnTo>
                        <a:pt x="34" y="0"/>
                      </a:lnTo>
                      <a:lnTo>
                        <a:pt x="30" y="0"/>
                      </a:lnTo>
                      <a:lnTo>
                        <a:pt x="25" y="0"/>
                      </a:lnTo>
                      <a:lnTo>
                        <a:pt x="19" y="2"/>
                      </a:lnTo>
                      <a:lnTo>
                        <a:pt x="13" y="5"/>
                      </a:lnTo>
                      <a:close/>
                    </a:path>
                  </a:pathLst>
                </a:custGeom>
                <a:solidFill>
                  <a:srgbClr val="ff6600"/>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1978" name=""/>
                <p:cNvSpPr/>
                <p:nvPr/>
              </p:nvSpPr>
              <p:spPr>
                <a:xfrm>
                  <a:off x="6886080" y="3485520"/>
                  <a:ext cx="33120" cy="38520"/>
                </a:xfrm>
                <a:custGeom>
                  <a:avLst/>
                  <a:gdLst/>
                  <a:ahLst/>
                  <a:rect l="l" t="t" r="r" b="b"/>
                  <a:pathLst>
                    <a:path w="153" h="153">
                      <a:moveTo>
                        <a:pt x="6" y="29"/>
                      </a:moveTo>
                      <a:lnTo>
                        <a:pt x="6" y="38"/>
                      </a:lnTo>
                      <a:lnTo>
                        <a:pt x="6" y="44"/>
                      </a:lnTo>
                      <a:lnTo>
                        <a:pt x="6" y="48"/>
                      </a:lnTo>
                      <a:lnTo>
                        <a:pt x="8" y="52"/>
                      </a:lnTo>
                      <a:lnTo>
                        <a:pt x="8" y="57"/>
                      </a:lnTo>
                      <a:lnTo>
                        <a:pt x="8" y="61"/>
                      </a:lnTo>
                      <a:lnTo>
                        <a:pt x="8" y="65"/>
                      </a:lnTo>
                      <a:lnTo>
                        <a:pt x="8" y="67"/>
                      </a:lnTo>
                      <a:lnTo>
                        <a:pt x="4" y="82"/>
                      </a:lnTo>
                      <a:lnTo>
                        <a:pt x="2" y="88"/>
                      </a:lnTo>
                      <a:lnTo>
                        <a:pt x="0" y="96"/>
                      </a:lnTo>
                      <a:lnTo>
                        <a:pt x="0" y="105"/>
                      </a:lnTo>
                      <a:lnTo>
                        <a:pt x="0" y="107"/>
                      </a:lnTo>
                      <a:lnTo>
                        <a:pt x="4" y="109"/>
                      </a:lnTo>
                      <a:lnTo>
                        <a:pt x="8" y="111"/>
                      </a:lnTo>
                      <a:lnTo>
                        <a:pt x="9" y="115"/>
                      </a:lnTo>
                      <a:lnTo>
                        <a:pt x="8" y="121"/>
                      </a:lnTo>
                      <a:lnTo>
                        <a:pt x="9" y="125"/>
                      </a:lnTo>
                      <a:lnTo>
                        <a:pt x="13" y="125"/>
                      </a:lnTo>
                      <a:lnTo>
                        <a:pt x="21" y="128"/>
                      </a:lnTo>
                      <a:lnTo>
                        <a:pt x="31" y="132"/>
                      </a:lnTo>
                      <a:lnTo>
                        <a:pt x="38" y="136"/>
                      </a:lnTo>
                      <a:lnTo>
                        <a:pt x="46" y="140"/>
                      </a:lnTo>
                      <a:lnTo>
                        <a:pt x="56" y="142"/>
                      </a:lnTo>
                      <a:lnTo>
                        <a:pt x="67" y="142"/>
                      </a:lnTo>
                      <a:lnTo>
                        <a:pt x="75" y="140"/>
                      </a:lnTo>
                      <a:lnTo>
                        <a:pt x="80" y="138"/>
                      </a:lnTo>
                      <a:lnTo>
                        <a:pt x="82" y="138"/>
                      </a:lnTo>
                      <a:lnTo>
                        <a:pt x="90" y="142"/>
                      </a:lnTo>
                      <a:lnTo>
                        <a:pt x="90" y="138"/>
                      </a:lnTo>
                      <a:lnTo>
                        <a:pt x="92" y="138"/>
                      </a:lnTo>
                      <a:lnTo>
                        <a:pt x="96" y="144"/>
                      </a:lnTo>
                      <a:lnTo>
                        <a:pt x="102" y="148"/>
                      </a:lnTo>
                      <a:lnTo>
                        <a:pt x="107" y="148"/>
                      </a:lnTo>
                      <a:lnTo>
                        <a:pt x="113" y="146"/>
                      </a:lnTo>
                      <a:lnTo>
                        <a:pt x="115" y="148"/>
                      </a:lnTo>
                      <a:lnTo>
                        <a:pt x="117" y="153"/>
                      </a:lnTo>
                      <a:lnTo>
                        <a:pt x="119" y="149"/>
                      </a:lnTo>
                      <a:lnTo>
                        <a:pt x="123" y="149"/>
                      </a:lnTo>
                      <a:lnTo>
                        <a:pt x="125" y="148"/>
                      </a:lnTo>
                      <a:lnTo>
                        <a:pt x="127" y="144"/>
                      </a:lnTo>
                      <a:lnTo>
                        <a:pt x="130" y="140"/>
                      </a:lnTo>
                      <a:lnTo>
                        <a:pt x="130" y="134"/>
                      </a:lnTo>
                      <a:lnTo>
                        <a:pt x="134" y="132"/>
                      </a:lnTo>
                      <a:lnTo>
                        <a:pt x="140" y="132"/>
                      </a:lnTo>
                      <a:lnTo>
                        <a:pt x="144" y="132"/>
                      </a:lnTo>
                      <a:lnTo>
                        <a:pt x="150" y="128"/>
                      </a:lnTo>
                      <a:lnTo>
                        <a:pt x="151" y="123"/>
                      </a:lnTo>
                      <a:lnTo>
                        <a:pt x="151" y="119"/>
                      </a:lnTo>
                      <a:lnTo>
                        <a:pt x="153" y="111"/>
                      </a:lnTo>
                      <a:lnTo>
                        <a:pt x="151" y="101"/>
                      </a:lnTo>
                      <a:lnTo>
                        <a:pt x="148" y="94"/>
                      </a:lnTo>
                      <a:lnTo>
                        <a:pt x="142" y="84"/>
                      </a:lnTo>
                      <a:lnTo>
                        <a:pt x="138" y="73"/>
                      </a:lnTo>
                      <a:lnTo>
                        <a:pt x="136" y="69"/>
                      </a:lnTo>
                      <a:lnTo>
                        <a:pt x="138" y="67"/>
                      </a:lnTo>
                      <a:lnTo>
                        <a:pt x="140" y="65"/>
                      </a:lnTo>
                      <a:lnTo>
                        <a:pt x="144" y="59"/>
                      </a:lnTo>
                      <a:lnTo>
                        <a:pt x="146" y="57"/>
                      </a:lnTo>
                      <a:lnTo>
                        <a:pt x="148" y="54"/>
                      </a:lnTo>
                      <a:lnTo>
                        <a:pt x="151" y="52"/>
                      </a:lnTo>
                      <a:lnTo>
                        <a:pt x="150" y="50"/>
                      </a:lnTo>
                      <a:lnTo>
                        <a:pt x="150" y="46"/>
                      </a:lnTo>
                      <a:lnTo>
                        <a:pt x="148" y="44"/>
                      </a:lnTo>
                      <a:lnTo>
                        <a:pt x="146" y="46"/>
                      </a:lnTo>
                      <a:lnTo>
                        <a:pt x="146" y="48"/>
                      </a:lnTo>
                      <a:lnTo>
                        <a:pt x="142" y="46"/>
                      </a:lnTo>
                      <a:lnTo>
                        <a:pt x="140" y="46"/>
                      </a:lnTo>
                      <a:lnTo>
                        <a:pt x="134" y="44"/>
                      </a:lnTo>
                      <a:lnTo>
                        <a:pt x="130" y="38"/>
                      </a:lnTo>
                      <a:lnTo>
                        <a:pt x="127" y="32"/>
                      </a:lnTo>
                      <a:lnTo>
                        <a:pt x="127" y="27"/>
                      </a:lnTo>
                      <a:lnTo>
                        <a:pt x="130" y="25"/>
                      </a:lnTo>
                      <a:lnTo>
                        <a:pt x="130" y="19"/>
                      </a:lnTo>
                      <a:lnTo>
                        <a:pt x="130" y="17"/>
                      </a:lnTo>
                      <a:lnTo>
                        <a:pt x="128" y="15"/>
                      </a:lnTo>
                      <a:lnTo>
                        <a:pt x="127" y="15"/>
                      </a:lnTo>
                      <a:lnTo>
                        <a:pt x="125" y="17"/>
                      </a:lnTo>
                      <a:lnTo>
                        <a:pt x="125" y="19"/>
                      </a:lnTo>
                      <a:lnTo>
                        <a:pt x="123" y="17"/>
                      </a:lnTo>
                      <a:lnTo>
                        <a:pt x="125" y="13"/>
                      </a:lnTo>
                      <a:lnTo>
                        <a:pt x="127" y="11"/>
                      </a:lnTo>
                      <a:lnTo>
                        <a:pt x="132" y="6"/>
                      </a:lnTo>
                      <a:lnTo>
                        <a:pt x="132" y="4"/>
                      </a:lnTo>
                      <a:lnTo>
                        <a:pt x="128" y="2"/>
                      </a:lnTo>
                      <a:lnTo>
                        <a:pt x="125" y="0"/>
                      </a:lnTo>
                      <a:lnTo>
                        <a:pt x="121" y="2"/>
                      </a:lnTo>
                      <a:lnTo>
                        <a:pt x="117" y="9"/>
                      </a:lnTo>
                      <a:lnTo>
                        <a:pt x="113" y="15"/>
                      </a:lnTo>
                      <a:lnTo>
                        <a:pt x="105" y="19"/>
                      </a:lnTo>
                      <a:lnTo>
                        <a:pt x="98" y="17"/>
                      </a:lnTo>
                      <a:lnTo>
                        <a:pt x="92" y="17"/>
                      </a:lnTo>
                      <a:lnTo>
                        <a:pt x="86" y="19"/>
                      </a:lnTo>
                      <a:lnTo>
                        <a:pt x="84" y="23"/>
                      </a:lnTo>
                      <a:lnTo>
                        <a:pt x="77" y="27"/>
                      </a:lnTo>
                      <a:lnTo>
                        <a:pt x="71" y="29"/>
                      </a:lnTo>
                      <a:lnTo>
                        <a:pt x="67" y="27"/>
                      </a:lnTo>
                      <a:lnTo>
                        <a:pt x="63" y="25"/>
                      </a:lnTo>
                      <a:lnTo>
                        <a:pt x="59" y="25"/>
                      </a:lnTo>
                      <a:lnTo>
                        <a:pt x="57" y="21"/>
                      </a:lnTo>
                      <a:lnTo>
                        <a:pt x="52" y="27"/>
                      </a:lnTo>
                      <a:lnTo>
                        <a:pt x="48" y="32"/>
                      </a:lnTo>
                      <a:lnTo>
                        <a:pt x="42" y="38"/>
                      </a:lnTo>
                      <a:lnTo>
                        <a:pt x="36" y="38"/>
                      </a:lnTo>
                      <a:lnTo>
                        <a:pt x="33" y="38"/>
                      </a:lnTo>
                      <a:lnTo>
                        <a:pt x="31" y="38"/>
                      </a:lnTo>
                      <a:lnTo>
                        <a:pt x="29" y="38"/>
                      </a:lnTo>
                      <a:lnTo>
                        <a:pt x="23" y="38"/>
                      </a:lnTo>
                      <a:lnTo>
                        <a:pt x="15" y="38"/>
                      </a:lnTo>
                      <a:lnTo>
                        <a:pt x="9" y="34"/>
                      </a:lnTo>
                      <a:lnTo>
                        <a:pt x="6" y="29"/>
                      </a:lnTo>
                      <a:close/>
                    </a:path>
                  </a:pathLst>
                </a:custGeom>
                <a:solidFill>
                  <a:srgbClr val="ff6600"/>
                </a:solidFill>
                <a:ln w="0">
                  <a:noFill/>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Times New Roman"/>
                  </a:endParaRPr>
                </a:p>
              </p:txBody>
            </p:sp>
            <p:sp>
              <p:nvSpPr>
                <p:cNvPr id="1979" name=""/>
                <p:cNvSpPr/>
                <p:nvPr/>
              </p:nvSpPr>
              <p:spPr>
                <a:xfrm>
                  <a:off x="6870960" y="3432960"/>
                  <a:ext cx="45720" cy="38160"/>
                </a:xfrm>
                <a:custGeom>
                  <a:avLst/>
                  <a:gdLst/>
                  <a:ahLst/>
                  <a:rect l="l" t="t" r="r" b="b"/>
                  <a:pathLst>
                    <a:path w="215" h="146">
                      <a:moveTo>
                        <a:pt x="21" y="136"/>
                      </a:moveTo>
                      <a:lnTo>
                        <a:pt x="29" y="136"/>
                      </a:lnTo>
                      <a:lnTo>
                        <a:pt x="38" y="134"/>
                      </a:lnTo>
                      <a:lnTo>
                        <a:pt x="44" y="131"/>
                      </a:lnTo>
                      <a:lnTo>
                        <a:pt x="48" y="129"/>
                      </a:lnTo>
                      <a:lnTo>
                        <a:pt x="50" y="131"/>
                      </a:lnTo>
                      <a:lnTo>
                        <a:pt x="54" y="132"/>
                      </a:lnTo>
                      <a:lnTo>
                        <a:pt x="59" y="134"/>
                      </a:lnTo>
                      <a:lnTo>
                        <a:pt x="67" y="134"/>
                      </a:lnTo>
                      <a:lnTo>
                        <a:pt x="71" y="134"/>
                      </a:lnTo>
                      <a:lnTo>
                        <a:pt x="77" y="134"/>
                      </a:lnTo>
                      <a:lnTo>
                        <a:pt x="84" y="134"/>
                      </a:lnTo>
                      <a:lnTo>
                        <a:pt x="90" y="131"/>
                      </a:lnTo>
                      <a:lnTo>
                        <a:pt x="92" y="125"/>
                      </a:lnTo>
                      <a:lnTo>
                        <a:pt x="113" y="136"/>
                      </a:lnTo>
                      <a:lnTo>
                        <a:pt x="117" y="140"/>
                      </a:lnTo>
                      <a:lnTo>
                        <a:pt x="128" y="142"/>
                      </a:lnTo>
                      <a:lnTo>
                        <a:pt x="136" y="140"/>
                      </a:lnTo>
                      <a:lnTo>
                        <a:pt x="140" y="140"/>
                      </a:lnTo>
                      <a:lnTo>
                        <a:pt x="146" y="140"/>
                      </a:lnTo>
                      <a:lnTo>
                        <a:pt x="155" y="142"/>
                      </a:lnTo>
                      <a:lnTo>
                        <a:pt x="165" y="146"/>
                      </a:lnTo>
                      <a:lnTo>
                        <a:pt x="175" y="146"/>
                      </a:lnTo>
                      <a:lnTo>
                        <a:pt x="182" y="140"/>
                      </a:lnTo>
                      <a:lnTo>
                        <a:pt x="186" y="138"/>
                      </a:lnTo>
                      <a:lnTo>
                        <a:pt x="188" y="140"/>
                      </a:lnTo>
                      <a:lnTo>
                        <a:pt x="192" y="140"/>
                      </a:lnTo>
                      <a:lnTo>
                        <a:pt x="196" y="140"/>
                      </a:lnTo>
                      <a:lnTo>
                        <a:pt x="198" y="142"/>
                      </a:lnTo>
                      <a:lnTo>
                        <a:pt x="215" y="144"/>
                      </a:lnTo>
                      <a:lnTo>
                        <a:pt x="209" y="136"/>
                      </a:lnTo>
                      <a:lnTo>
                        <a:pt x="207" y="132"/>
                      </a:lnTo>
                      <a:lnTo>
                        <a:pt x="203" y="127"/>
                      </a:lnTo>
                      <a:lnTo>
                        <a:pt x="203" y="123"/>
                      </a:lnTo>
                      <a:lnTo>
                        <a:pt x="199" y="123"/>
                      </a:lnTo>
                      <a:lnTo>
                        <a:pt x="198" y="119"/>
                      </a:lnTo>
                      <a:lnTo>
                        <a:pt x="201" y="113"/>
                      </a:lnTo>
                      <a:lnTo>
                        <a:pt x="201" y="107"/>
                      </a:lnTo>
                      <a:lnTo>
                        <a:pt x="201" y="106"/>
                      </a:lnTo>
                      <a:lnTo>
                        <a:pt x="203" y="104"/>
                      </a:lnTo>
                      <a:lnTo>
                        <a:pt x="205" y="98"/>
                      </a:lnTo>
                      <a:lnTo>
                        <a:pt x="207" y="92"/>
                      </a:lnTo>
                      <a:lnTo>
                        <a:pt x="209" y="86"/>
                      </a:lnTo>
                      <a:lnTo>
                        <a:pt x="209" y="81"/>
                      </a:lnTo>
                      <a:lnTo>
                        <a:pt x="207" y="75"/>
                      </a:lnTo>
                      <a:lnTo>
                        <a:pt x="201" y="75"/>
                      </a:lnTo>
                      <a:lnTo>
                        <a:pt x="198" y="73"/>
                      </a:lnTo>
                      <a:lnTo>
                        <a:pt x="194" y="73"/>
                      </a:lnTo>
                      <a:lnTo>
                        <a:pt x="192" y="73"/>
                      </a:lnTo>
                      <a:lnTo>
                        <a:pt x="192" y="73"/>
                      </a:lnTo>
                      <a:lnTo>
                        <a:pt x="188" y="73"/>
                      </a:lnTo>
                      <a:lnTo>
                        <a:pt x="184" y="75"/>
                      </a:lnTo>
                      <a:lnTo>
                        <a:pt x="182" y="73"/>
                      </a:lnTo>
                      <a:lnTo>
                        <a:pt x="171" y="75"/>
                      </a:lnTo>
                      <a:lnTo>
                        <a:pt x="169" y="77"/>
                      </a:lnTo>
                      <a:lnTo>
                        <a:pt x="167" y="77"/>
                      </a:lnTo>
                      <a:lnTo>
                        <a:pt x="165" y="73"/>
                      </a:lnTo>
                      <a:lnTo>
                        <a:pt x="167" y="71"/>
                      </a:lnTo>
                      <a:lnTo>
                        <a:pt x="173" y="67"/>
                      </a:lnTo>
                      <a:lnTo>
                        <a:pt x="178" y="63"/>
                      </a:lnTo>
                      <a:lnTo>
                        <a:pt x="180" y="58"/>
                      </a:lnTo>
                      <a:lnTo>
                        <a:pt x="178" y="54"/>
                      </a:lnTo>
                      <a:lnTo>
                        <a:pt x="175" y="46"/>
                      </a:lnTo>
                      <a:lnTo>
                        <a:pt x="176" y="44"/>
                      </a:lnTo>
                      <a:lnTo>
                        <a:pt x="175" y="36"/>
                      </a:lnTo>
                      <a:lnTo>
                        <a:pt x="175" y="33"/>
                      </a:lnTo>
                      <a:lnTo>
                        <a:pt x="175" y="31"/>
                      </a:lnTo>
                      <a:lnTo>
                        <a:pt x="175" y="25"/>
                      </a:lnTo>
                      <a:lnTo>
                        <a:pt x="173" y="19"/>
                      </a:lnTo>
                      <a:lnTo>
                        <a:pt x="169" y="17"/>
                      </a:lnTo>
                      <a:lnTo>
                        <a:pt x="165" y="19"/>
                      </a:lnTo>
                      <a:lnTo>
                        <a:pt x="163" y="19"/>
                      </a:lnTo>
                      <a:lnTo>
                        <a:pt x="159" y="17"/>
                      </a:lnTo>
                      <a:lnTo>
                        <a:pt x="151" y="12"/>
                      </a:lnTo>
                      <a:lnTo>
                        <a:pt x="151" y="8"/>
                      </a:lnTo>
                      <a:lnTo>
                        <a:pt x="151" y="4"/>
                      </a:lnTo>
                      <a:lnTo>
                        <a:pt x="148" y="2"/>
                      </a:lnTo>
                      <a:lnTo>
                        <a:pt x="146" y="0"/>
                      </a:lnTo>
                      <a:lnTo>
                        <a:pt x="138" y="2"/>
                      </a:lnTo>
                      <a:lnTo>
                        <a:pt x="134" y="4"/>
                      </a:lnTo>
                      <a:lnTo>
                        <a:pt x="128" y="4"/>
                      </a:lnTo>
                      <a:lnTo>
                        <a:pt x="121" y="6"/>
                      </a:lnTo>
                      <a:lnTo>
                        <a:pt x="117" y="10"/>
                      </a:lnTo>
                      <a:lnTo>
                        <a:pt x="113" y="17"/>
                      </a:lnTo>
                      <a:lnTo>
                        <a:pt x="113" y="23"/>
                      </a:lnTo>
                      <a:lnTo>
                        <a:pt x="115" y="25"/>
                      </a:lnTo>
                      <a:lnTo>
                        <a:pt x="117" y="27"/>
                      </a:lnTo>
                      <a:lnTo>
                        <a:pt x="115" y="29"/>
                      </a:lnTo>
                      <a:lnTo>
                        <a:pt x="113" y="31"/>
                      </a:lnTo>
                      <a:lnTo>
                        <a:pt x="113" y="38"/>
                      </a:lnTo>
                      <a:lnTo>
                        <a:pt x="111" y="42"/>
                      </a:lnTo>
                      <a:lnTo>
                        <a:pt x="109" y="44"/>
                      </a:lnTo>
                      <a:lnTo>
                        <a:pt x="77" y="44"/>
                      </a:lnTo>
                      <a:lnTo>
                        <a:pt x="75" y="46"/>
                      </a:lnTo>
                      <a:lnTo>
                        <a:pt x="63" y="46"/>
                      </a:lnTo>
                      <a:lnTo>
                        <a:pt x="59" y="50"/>
                      </a:lnTo>
                      <a:lnTo>
                        <a:pt x="54" y="58"/>
                      </a:lnTo>
                      <a:lnTo>
                        <a:pt x="50" y="63"/>
                      </a:lnTo>
                      <a:lnTo>
                        <a:pt x="44" y="69"/>
                      </a:lnTo>
                      <a:lnTo>
                        <a:pt x="40" y="75"/>
                      </a:lnTo>
                      <a:lnTo>
                        <a:pt x="36" y="79"/>
                      </a:lnTo>
                      <a:lnTo>
                        <a:pt x="33" y="81"/>
                      </a:lnTo>
                      <a:lnTo>
                        <a:pt x="31" y="83"/>
                      </a:lnTo>
                      <a:lnTo>
                        <a:pt x="27" y="84"/>
                      </a:lnTo>
                      <a:lnTo>
                        <a:pt x="23" y="86"/>
                      </a:lnTo>
                      <a:lnTo>
                        <a:pt x="21" y="92"/>
                      </a:lnTo>
                      <a:lnTo>
                        <a:pt x="21" y="98"/>
                      </a:lnTo>
                      <a:lnTo>
                        <a:pt x="19" y="106"/>
                      </a:lnTo>
                      <a:lnTo>
                        <a:pt x="17" y="113"/>
                      </a:lnTo>
                      <a:lnTo>
                        <a:pt x="13" y="115"/>
                      </a:lnTo>
                      <a:lnTo>
                        <a:pt x="8" y="113"/>
                      </a:lnTo>
                      <a:lnTo>
                        <a:pt x="4" y="111"/>
                      </a:lnTo>
                      <a:lnTo>
                        <a:pt x="0" y="113"/>
                      </a:lnTo>
                      <a:lnTo>
                        <a:pt x="0" y="115"/>
                      </a:lnTo>
                      <a:lnTo>
                        <a:pt x="4" y="119"/>
                      </a:lnTo>
                      <a:lnTo>
                        <a:pt x="8" y="123"/>
                      </a:lnTo>
                      <a:lnTo>
                        <a:pt x="15" y="131"/>
                      </a:lnTo>
                      <a:lnTo>
                        <a:pt x="21" y="136"/>
                      </a:lnTo>
                      <a:close/>
                    </a:path>
                  </a:pathLst>
                </a:custGeom>
                <a:solidFill>
                  <a:srgbClr val="ff6600"/>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1980" name=""/>
                <p:cNvSpPr/>
                <p:nvPr/>
              </p:nvSpPr>
              <p:spPr>
                <a:xfrm>
                  <a:off x="6875280" y="3466080"/>
                  <a:ext cx="19080" cy="16560"/>
                </a:xfrm>
                <a:custGeom>
                  <a:avLst/>
                  <a:gdLst/>
                  <a:ahLst/>
                  <a:rect l="l" t="t" r="r" b="b"/>
                  <a:pathLst>
                    <a:path w="92" h="65">
                      <a:moveTo>
                        <a:pt x="46" y="65"/>
                      </a:moveTo>
                      <a:lnTo>
                        <a:pt x="56" y="65"/>
                      </a:lnTo>
                      <a:lnTo>
                        <a:pt x="59" y="65"/>
                      </a:lnTo>
                      <a:lnTo>
                        <a:pt x="63" y="61"/>
                      </a:lnTo>
                      <a:lnTo>
                        <a:pt x="67" y="57"/>
                      </a:lnTo>
                      <a:lnTo>
                        <a:pt x="77" y="48"/>
                      </a:lnTo>
                      <a:lnTo>
                        <a:pt x="84" y="40"/>
                      </a:lnTo>
                      <a:lnTo>
                        <a:pt x="88" y="32"/>
                      </a:lnTo>
                      <a:lnTo>
                        <a:pt x="88" y="27"/>
                      </a:lnTo>
                      <a:lnTo>
                        <a:pt x="90" y="23"/>
                      </a:lnTo>
                      <a:lnTo>
                        <a:pt x="92" y="11"/>
                      </a:lnTo>
                      <a:lnTo>
                        <a:pt x="71" y="0"/>
                      </a:lnTo>
                      <a:lnTo>
                        <a:pt x="69" y="6"/>
                      </a:lnTo>
                      <a:lnTo>
                        <a:pt x="63" y="9"/>
                      </a:lnTo>
                      <a:lnTo>
                        <a:pt x="56" y="9"/>
                      </a:lnTo>
                      <a:lnTo>
                        <a:pt x="50" y="9"/>
                      </a:lnTo>
                      <a:lnTo>
                        <a:pt x="46" y="9"/>
                      </a:lnTo>
                      <a:lnTo>
                        <a:pt x="38" y="9"/>
                      </a:lnTo>
                      <a:lnTo>
                        <a:pt x="33" y="7"/>
                      </a:lnTo>
                      <a:lnTo>
                        <a:pt x="29" y="6"/>
                      </a:lnTo>
                      <a:lnTo>
                        <a:pt x="27" y="4"/>
                      </a:lnTo>
                      <a:lnTo>
                        <a:pt x="23" y="6"/>
                      </a:lnTo>
                      <a:lnTo>
                        <a:pt x="17" y="9"/>
                      </a:lnTo>
                      <a:lnTo>
                        <a:pt x="8" y="11"/>
                      </a:lnTo>
                      <a:lnTo>
                        <a:pt x="0" y="11"/>
                      </a:lnTo>
                      <a:lnTo>
                        <a:pt x="4" y="19"/>
                      </a:lnTo>
                      <a:lnTo>
                        <a:pt x="6" y="23"/>
                      </a:lnTo>
                      <a:lnTo>
                        <a:pt x="10" y="32"/>
                      </a:lnTo>
                      <a:lnTo>
                        <a:pt x="13" y="40"/>
                      </a:lnTo>
                      <a:lnTo>
                        <a:pt x="15" y="48"/>
                      </a:lnTo>
                      <a:lnTo>
                        <a:pt x="17" y="50"/>
                      </a:lnTo>
                      <a:lnTo>
                        <a:pt x="19" y="54"/>
                      </a:lnTo>
                      <a:lnTo>
                        <a:pt x="19" y="59"/>
                      </a:lnTo>
                      <a:lnTo>
                        <a:pt x="27" y="59"/>
                      </a:lnTo>
                      <a:lnTo>
                        <a:pt x="33" y="59"/>
                      </a:lnTo>
                      <a:lnTo>
                        <a:pt x="38" y="55"/>
                      </a:lnTo>
                      <a:lnTo>
                        <a:pt x="40" y="54"/>
                      </a:lnTo>
                      <a:lnTo>
                        <a:pt x="42" y="54"/>
                      </a:lnTo>
                      <a:lnTo>
                        <a:pt x="44" y="54"/>
                      </a:lnTo>
                      <a:lnTo>
                        <a:pt x="46" y="57"/>
                      </a:lnTo>
                      <a:lnTo>
                        <a:pt x="46" y="65"/>
                      </a:lnTo>
                      <a:close/>
                    </a:path>
                  </a:pathLst>
                </a:custGeom>
                <a:solidFill>
                  <a:srgbClr val="ff6600"/>
                </a:solidFill>
                <a:ln w="0">
                  <a:noFill/>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Times New Roman"/>
                  </a:endParaRPr>
                </a:p>
              </p:txBody>
            </p:sp>
            <p:sp>
              <p:nvSpPr>
                <p:cNvPr id="1981" name=""/>
                <p:cNvSpPr/>
                <p:nvPr/>
              </p:nvSpPr>
              <p:spPr>
                <a:xfrm>
                  <a:off x="6886080" y="3468960"/>
                  <a:ext cx="31320" cy="24840"/>
                </a:xfrm>
                <a:custGeom>
                  <a:avLst/>
                  <a:gdLst/>
                  <a:ahLst/>
                  <a:rect l="l" t="t" r="r" b="b"/>
                  <a:pathLst>
                    <a:path w="152" h="98">
                      <a:moveTo>
                        <a:pt x="0" y="54"/>
                      </a:moveTo>
                      <a:lnTo>
                        <a:pt x="2" y="66"/>
                      </a:lnTo>
                      <a:lnTo>
                        <a:pt x="4" y="71"/>
                      </a:lnTo>
                      <a:lnTo>
                        <a:pt x="8" y="87"/>
                      </a:lnTo>
                      <a:lnTo>
                        <a:pt x="10" y="89"/>
                      </a:lnTo>
                      <a:lnTo>
                        <a:pt x="13" y="94"/>
                      </a:lnTo>
                      <a:lnTo>
                        <a:pt x="19" y="98"/>
                      </a:lnTo>
                      <a:lnTo>
                        <a:pt x="27" y="98"/>
                      </a:lnTo>
                      <a:lnTo>
                        <a:pt x="33" y="98"/>
                      </a:lnTo>
                      <a:lnTo>
                        <a:pt x="35" y="98"/>
                      </a:lnTo>
                      <a:lnTo>
                        <a:pt x="37" y="98"/>
                      </a:lnTo>
                      <a:lnTo>
                        <a:pt x="40" y="98"/>
                      </a:lnTo>
                      <a:lnTo>
                        <a:pt x="46" y="98"/>
                      </a:lnTo>
                      <a:lnTo>
                        <a:pt x="52" y="92"/>
                      </a:lnTo>
                      <a:lnTo>
                        <a:pt x="56" y="87"/>
                      </a:lnTo>
                      <a:lnTo>
                        <a:pt x="61" y="81"/>
                      </a:lnTo>
                      <a:lnTo>
                        <a:pt x="63" y="85"/>
                      </a:lnTo>
                      <a:lnTo>
                        <a:pt x="67" y="85"/>
                      </a:lnTo>
                      <a:lnTo>
                        <a:pt x="71" y="87"/>
                      </a:lnTo>
                      <a:lnTo>
                        <a:pt x="75" y="89"/>
                      </a:lnTo>
                      <a:lnTo>
                        <a:pt x="81" y="87"/>
                      </a:lnTo>
                      <a:lnTo>
                        <a:pt x="88" y="83"/>
                      </a:lnTo>
                      <a:lnTo>
                        <a:pt x="90" y="79"/>
                      </a:lnTo>
                      <a:lnTo>
                        <a:pt x="96" y="77"/>
                      </a:lnTo>
                      <a:lnTo>
                        <a:pt x="102" y="77"/>
                      </a:lnTo>
                      <a:lnTo>
                        <a:pt x="109" y="79"/>
                      </a:lnTo>
                      <a:lnTo>
                        <a:pt x="117" y="75"/>
                      </a:lnTo>
                      <a:lnTo>
                        <a:pt x="121" y="69"/>
                      </a:lnTo>
                      <a:lnTo>
                        <a:pt x="125" y="62"/>
                      </a:lnTo>
                      <a:lnTo>
                        <a:pt x="129" y="60"/>
                      </a:lnTo>
                      <a:lnTo>
                        <a:pt x="132" y="62"/>
                      </a:lnTo>
                      <a:lnTo>
                        <a:pt x="136" y="64"/>
                      </a:lnTo>
                      <a:lnTo>
                        <a:pt x="136" y="66"/>
                      </a:lnTo>
                      <a:lnTo>
                        <a:pt x="138" y="66"/>
                      </a:lnTo>
                      <a:lnTo>
                        <a:pt x="142" y="62"/>
                      </a:lnTo>
                      <a:lnTo>
                        <a:pt x="144" y="56"/>
                      </a:lnTo>
                      <a:lnTo>
                        <a:pt x="148" y="58"/>
                      </a:lnTo>
                      <a:lnTo>
                        <a:pt x="152" y="50"/>
                      </a:lnTo>
                      <a:lnTo>
                        <a:pt x="152" y="44"/>
                      </a:lnTo>
                      <a:lnTo>
                        <a:pt x="148" y="37"/>
                      </a:lnTo>
                      <a:lnTo>
                        <a:pt x="148" y="31"/>
                      </a:lnTo>
                      <a:lnTo>
                        <a:pt x="150" y="25"/>
                      </a:lnTo>
                      <a:lnTo>
                        <a:pt x="150" y="19"/>
                      </a:lnTo>
                      <a:lnTo>
                        <a:pt x="150" y="16"/>
                      </a:lnTo>
                      <a:lnTo>
                        <a:pt x="148" y="8"/>
                      </a:lnTo>
                      <a:lnTo>
                        <a:pt x="131" y="6"/>
                      </a:lnTo>
                      <a:lnTo>
                        <a:pt x="129" y="4"/>
                      </a:lnTo>
                      <a:lnTo>
                        <a:pt x="125" y="4"/>
                      </a:lnTo>
                      <a:lnTo>
                        <a:pt x="121" y="4"/>
                      </a:lnTo>
                      <a:lnTo>
                        <a:pt x="119" y="2"/>
                      </a:lnTo>
                      <a:lnTo>
                        <a:pt x="115" y="4"/>
                      </a:lnTo>
                      <a:lnTo>
                        <a:pt x="108" y="10"/>
                      </a:lnTo>
                      <a:lnTo>
                        <a:pt x="98" y="10"/>
                      </a:lnTo>
                      <a:lnTo>
                        <a:pt x="88" y="6"/>
                      </a:lnTo>
                      <a:lnTo>
                        <a:pt x="79" y="4"/>
                      </a:lnTo>
                      <a:lnTo>
                        <a:pt x="73" y="4"/>
                      </a:lnTo>
                      <a:lnTo>
                        <a:pt x="69" y="4"/>
                      </a:lnTo>
                      <a:lnTo>
                        <a:pt x="61" y="6"/>
                      </a:lnTo>
                      <a:lnTo>
                        <a:pt x="50" y="4"/>
                      </a:lnTo>
                      <a:lnTo>
                        <a:pt x="46" y="0"/>
                      </a:lnTo>
                      <a:lnTo>
                        <a:pt x="44" y="12"/>
                      </a:lnTo>
                      <a:lnTo>
                        <a:pt x="42" y="16"/>
                      </a:lnTo>
                      <a:lnTo>
                        <a:pt x="42" y="21"/>
                      </a:lnTo>
                      <a:lnTo>
                        <a:pt x="38" y="29"/>
                      </a:lnTo>
                      <a:lnTo>
                        <a:pt x="31" y="37"/>
                      </a:lnTo>
                      <a:lnTo>
                        <a:pt x="21" y="46"/>
                      </a:lnTo>
                      <a:lnTo>
                        <a:pt x="17" y="50"/>
                      </a:lnTo>
                      <a:lnTo>
                        <a:pt x="13" y="54"/>
                      </a:lnTo>
                      <a:lnTo>
                        <a:pt x="10" y="54"/>
                      </a:lnTo>
                      <a:lnTo>
                        <a:pt x="0" y="54"/>
                      </a:lnTo>
                      <a:close/>
                    </a:path>
                  </a:pathLst>
                </a:custGeom>
                <a:solidFill>
                  <a:srgbClr val="ff6600"/>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sp>
              <p:nvSpPr>
                <p:cNvPr id="1982" name=""/>
                <p:cNvSpPr/>
                <p:nvPr/>
              </p:nvSpPr>
              <p:spPr>
                <a:xfrm>
                  <a:off x="6859800" y="3478320"/>
                  <a:ext cx="26280" cy="26280"/>
                </a:xfrm>
                <a:custGeom>
                  <a:avLst/>
                  <a:gdLst/>
                  <a:ahLst/>
                  <a:rect l="l" t="t" r="r" b="b"/>
                  <a:pathLst>
                    <a:path w="127" h="100">
                      <a:moveTo>
                        <a:pt x="127" y="50"/>
                      </a:moveTo>
                      <a:lnTo>
                        <a:pt x="108" y="48"/>
                      </a:lnTo>
                      <a:lnTo>
                        <a:pt x="98" y="48"/>
                      </a:lnTo>
                      <a:lnTo>
                        <a:pt x="69" y="50"/>
                      </a:lnTo>
                      <a:lnTo>
                        <a:pt x="67" y="69"/>
                      </a:lnTo>
                      <a:lnTo>
                        <a:pt x="65" y="71"/>
                      </a:lnTo>
                      <a:lnTo>
                        <a:pt x="61" y="75"/>
                      </a:lnTo>
                      <a:lnTo>
                        <a:pt x="58" y="77"/>
                      </a:lnTo>
                      <a:lnTo>
                        <a:pt x="56" y="78"/>
                      </a:lnTo>
                      <a:lnTo>
                        <a:pt x="54" y="84"/>
                      </a:lnTo>
                      <a:lnTo>
                        <a:pt x="50" y="92"/>
                      </a:lnTo>
                      <a:lnTo>
                        <a:pt x="46" y="100"/>
                      </a:lnTo>
                      <a:lnTo>
                        <a:pt x="27" y="98"/>
                      </a:lnTo>
                      <a:lnTo>
                        <a:pt x="23" y="94"/>
                      </a:lnTo>
                      <a:lnTo>
                        <a:pt x="19" y="94"/>
                      </a:lnTo>
                      <a:lnTo>
                        <a:pt x="17" y="92"/>
                      </a:lnTo>
                      <a:lnTo>
                        <a:pt x="12" y="88"/>
                      </a:lnTo>
                      <a:lnTo>
                        <a:pt x="8" y="82"/>
                      </a:lnTo>
                      <a:lnTo>
                        <a:pt x="4" y="80"/>
                      </a:lnTo>
                      <a:lnTo>
                        <a:pt x="2" y="73"/>
                      </a:lnTo>
                      <a:lnTo>
                        <a:pt x="0" y="69"/>
                      </a:lnTo>
                      <a:lnTo>
                        <a:pt x="0" y="65"/>
                      </a:lnTo>
                      <a:lnTo>
                        <a:pt x="4" y="59"/>
                      </a:lnTo>
                      <a:lnTo>
                        <a:pt x="8" y="52"/>
                      </a:lnTo>
                      <a:lnTo>
                        <a:pt x="4" y="40"/>
                      </a:lnTo>
                      <a:lnTo>
                        <a:pt x="10" y="29"/>
                      </a:lnTo>
                      <a:lnTo>
                        <a:pt x="12" y="29"/>
                      </a:lnTo>
                      <a:lnTo>
                        <a:pt x="17" y="25"/>
                      </a:lnTo>
                      <a:lnTo>
                        <a:pt x="23" y="23"/>
                      </a:lnTo>
                      <a:lnTo>
                        <a:pt x="37" y="19"/>
                      </a:lnTo>
                      <a:lnTo>
                        <a:pt x="40" y="19"/>
                      </a:lnTo>
                      <a:lnTo>
                        <a:pt x="46" y="15"/>
                      </a:lnTo>
                      <a:lnTo>
                        <a:pt x="50" y="15"/>
                      </a:lnTo>
                      <a:lnTo>
                        <a:pt x="58" y="13"/>
                      </a:lnTo>
                      <a:lnTo>
                        <a:pt x="63" y="13"/>
                      </a:lnTo>
                      <a:lnTo>
                        <a:pt x="63" y="9"/>
                      </a:lnTo>
                      <a:lnTo>
                        <a:pt x="65" y="4"/>
                      </a:lnTo>
                      <a:lnTo>
                        <a:pt x="67" y="2"/>
                      </a:lnTo>
                      <a:lnTo>
                        <a:pt x="69" y="2"/>
                      </a:lnTo>
                      <a:lnTo>
                        <a:pt x="73" y="2"/>
                      </a:lnTo>
                      <a:lnTo>
                        <a:pt x="79" y="4"/>
                      </a:lnTo>
                      <a:lnTo>
                        <a:pt x="85" y="2"/>
                      </a:lnTo>
                      <a:lnTo>
                        <a:pt x="88" y="0"/>
                      </a:lnTo>
                      <a:lnTo>
                        <a:pt x="90" y="2"/>
                      </a:lnTo>
                      <a:lnTo>
                        <a:pt x="92" y="6"/>
                      </a:lnTo>
                      <a:lnTo>
                        <a:pt x="92" y="11"/>
                      </a:lnTo>
                      <a:lnTo>
                        <a:pt x="100" y="11"/>
                      </a:lnTo>
                      <a:lnTo>
                        <a:pt x="106" y="11"/>
                      </a:lnTo>
                      <a:lnTo>
                        <a:pt x="111" y="7"/>
                      </a:lnTo>
                      <a:lnTo>
                        <a:pt x="113" y="6"/>
                      </a:lnTo>
                      <a:lnTo>
                        <a:pt x="115" y="6"/>
                      </a:lnTo>
                      <a:lnTo>
                        <a:pt x="117" y="6"/>
                      </a:lnTo>
                      <a:lnTo>
                        <a:pt x="119" y="9"/>
                      </a:lnTo>
                      <a:lnTo>
                        <a:pt x="119" y="17"/>
                      </a:lnTo>
                      <a:lnTo>
                        <a:pt x="121" y="29"/>
                      </a:lnTo>
                      <a:lnTo>
                        <a:pt x="123" y="34"/>
                      </a:lnTo>
                      <a:lnTo>
                        <a:pt x="127" y="50"/>
                      </a:lnTo>
                      <a:close/>
                    </a:path>
                  </a:pathLst>
                </a:custGeom>
                <a:solidFill>
                  <a:srgbClr val="ff6600"/>
                </a:solidFill>
                <a:ln w="0">
                  <a:noFill/>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Times New Roman"/>
                  </a:endParaRPr>
                </a:p>
              </p:txBody>
            </p:sp>
            <p:sp>
              <p:nvSpPr>
                <p:cNvPr id="1983" name=""/>
                <p:cNvSpPr/>
                <p:nvPr/>
              </p:nvSpPr>
              <p:spPr>
                <a:xfrm>
                  <a:off x="6833520" y="3474360"/>
                  <a:ext cx="28800" cy="45360"/>
                </a:xfrm>
                <a:custGeom>
                  <a:avLst/>
                  <a:gdLst/>
                  <a:ahLst/>
                  <a:rect l="l" t="t" r="r" b="b"/>
                  <a:pathLst>
                    <a:path w="127" h="177">
                      <a:moveTo>
                        <a:pt x="23" y="165"/>
                      </a:moveTo>
                      <a:lnTo>
                        <a:pt x="17" y="152"/>
                      </a:lnTo>
                      <a:lnTo>
                        <a:pt x="17" y="152"/>
                      </a:lnTo>
                      <a:lnTo>
                        <a:pt x="14" y="152"/>
                      </a:lnTo>
                      <a:lnTo>
                        <a:pt x="8" y="150"/>
                      </a:lnTo>
                      <a:lnTo>
                        <a:pt x="4" y="148"/>
                      </a:lnTo>
                      <a:lnTo>
                        <a:pt x="4" y="146"/>
                      </a:lnTo>
                      <a:lnTo>
                        <a:pt x="6" y="144"/>
                      </a:lnTo>
                      <a:lnTo>
                        <a:pt x="4" y="138"/>
                      </a:lnTo>
                      <a:lnTo>
                        <a:pt x="2" y="137"/>
                      </a:lnTo>
                      <a:lnTo>
                        <a:pt x="0" y="133"/>
                      </a:lnTo>
                      <a:lnTo>
                        <a:pt x="0" y="131"/>
                      </a:lnTo>
                      <a:lnTo>
                        <a:pt x="2" y="127"/>
                      </a:lnTo>
                      <a:lnTo>
                        <a:pt x="2" y="121"/>
                      </a:lnTo>
                      <a:lnTo>
                        <a:pt x="4" y="117"/>
                      </a:lnTo>
                      <a:lnTo>
                        <a:pt x="10" y="117"/>
                      </a:lnTo>
                      <a:lnTo>
                        <a:pt x="14" y="114"/>
                      </a:lnTo>
                      <a:lnTo>
                        <a:pt x="12" y="112"/>
                      </a:lnTo>
                      <a:lnTo>
                        <a:pt x="10" y="106"/>
                      </a:lnTo>
                      <a:lnTo>
                        <a:pt x="14" y="104"/>
                      </a:lnTo>
                      <a:lnTo>
                        <a:pt x="17" y="96"/>
                      </a:lnTo>
                      <a:lnTo>
                        <a:pt x="17" y="91"/>
                      </a:lnTo>
                      <a:lnTo>
                        <a:pt x="17" y="85"/>
                      </a:lnTo>
                      <a:lnTo>
                        <a:pt x="19" y="81"/>
                      </a:lnTo>
                      <a:lnTo>
                        <a:pt x="23" y="73"/>
                      </a:lnTo>
                      <a:lnTo>
                        <a:pt x="25" y="66"/>
                      </a:lnTo>
                      <a:lnTo>
                        <a:pt x="29" y="52"/>
                      </a:lnTo>
                      <a:lnTo>
                        <a:pt x="31" y="50"/>
                      </a:lnTo>
                      <a:lnTo>
                        <a:pt x="35" y="50"/>
                      </a:lnTo>
                      <a:lnTo>
                        <a:pt x="38" y="46"/>
                      </a:lnTo>
                      <a:lnTo>
                        <a:pt x="37" y="41"/>
                      </a:lnTo>
                      <a:lnTo>
                        <a:pt x="33" y="35"/>
                      </a:lnTo>
                      <a:lnTo>
                        <a:pt x="29" y="27"/>
                      </a:lnTo>
                      <a:lnTo>
                        <a:pt x="27" y="25"/>
                      </a:lnTo>
                      <a:lnTo>
                        <a:pt x="31" y="18"/>
                      </a:lnTo>
                      <a:lnTo>
                        <a:pt x="33" y="16"/>
                      </a:lnTo>
                      <a:lnTo>
                        <a:pt x="38" y="16"/>
                      </a:lnTo>
                      <a:lnTo>
                        <a:pt x="46" y="16"/>
                      </a:lnTo>
                      <a:lnTo>
                        <a:pt x="50" y="14"/>
                      </a:lnTo>
                      <a:lnTo>
                        <a:pt x="54" y="16"/>
                      </a:lnTo>
                      <a:lnTo>
                        <a:pt x="58" y="14"/>
                      </a:lnTo>
                      <a:lnTo>
                        <a:pt x="65" y="12"/>
                      </a:lnTo>
                      <a:lnTo>
                        <a:pt x="67" y="14"/>
                      </a:lnTo>
                      <a:lnTo>
                        <a:pt x="71" y="16"/>
                      </a:lnTo>
                      <a:lnTo>
                        <a:pt x="73" y="20"/>
                      </a:lnTo>
                      <a:lnTo>
                        <a:pt x="75" y="16"/>
                      </a:lnTo>
                      <a:lnTo>
                        <a:pt x="77" y="12"/>
                      </a:lnTo>
                      <a:lnTo>
                        <a:pt x="79" y="8"/>
                      </a:lnTo>
                      <a:lnTo>
                        <a:pt x="81" y="0"/>
                      </a:lnTo>
                      <a:lnTo>
                        <a:pt x="83" y="4"/>
                      </a:lnTo>
                      <a:lnTo>
                        <a:pt x="85" y="10"/>
                      </a:lnTo>
                      <a:lnTo>
                        <a:pt x="90" y="14"/>
                      </a:lnTo>
                      <a:lnTo>
                        <a:pt x="100" y="20"/>
                      </a:lnTo>
                      <a:lnTo>
                        <a:pt x="102" y="25"/>
                      </a:lnTo>
                      <a:lnTo>
                        <a:pt x="100" y="33"/>
                      </a:lnTo>
                      <a:lnTo>
                        <a:pt x="98" y="39"/>
                      </a:lnTo>
                      <a:lnTo>
                        <a:pt x="104" y="37"/>
                      </a:lnTo>
                      <a:lnTo>
                        <a:pt x="111" y="33"/>
                      </a:lnTo>
                      <a:lnTo>
                        <a:pt x="115" y="35"/>
                      </a:lnTo>
                      <a:lnTo>
                        <a:pt x="115" y="39"/>
                      </a:lnTo>
                      <a:lnTo>
                        <a:pt x="115" y="41"/>
                      </a:lnTo>
                      <a:lnTo>
                        <a:pt x="123" y="54"/>
                      </a:lnTo>
                      <a:lnTo>
                        <a:pt x="127" y="66"/>
                      </a:lnTo>
                      <a:lnTo>
                        <a:pt x="123" y="73"/>
                      </a:lnTo>
                      <a:lnTo>
                        <a:pt x="119" y="79"/>
                      </a:lnTo>
                      <a:lnTo>
                        <a:pt x="119" y="83"/>
                      </a:lnTo>
                      <a:lnTo>
                        <a:pt x="121" y="87"/>
                      </a:lnTo>
                      <a:lnTo>
                        <a:pt x="123" y="94"/>
                      </a:lnTo>
                      <a:lnTo>
                        <a:pt x="117" y="96"/>
                      </a:lnTo>
                      <a:lnTo>
                        <a:pt x="115" y="94"/>
                      </a:lnTo>
                      <a:lnTo>
                        <a:pt x="113" y="94"/>
                      </a:lnTo>
                      <a:lnTo>
                        <a:pt x="113" y="96"/>
                      </a:lnTo>
                      <a:lnTo>
                        <a:pt x="111" y="100"/>
                      </a:lnTo>
                      <a:lnTo>
                        <a:pt x="100" y="110"/>
                      </a:lnTo>
                      <a:lnTo>
                        <a:pt x="98" y="112"/>
                      </a:lnTo>
                      <a:lnTo>
                        <a:pt x="96" y="114"/>
                      </a:lnTo>
                      <a:lnTo>
                        <a:pt x="96" y="117"/>
                      </a:lnTo>
                      <a:lnTo>
                        <a:pt x="96" y="121"/>
                      </a:lnTo>
                      <a:lnTo>
                        <a:pt x="92" y="127"/>
                      </a:lnTo>
                      <a:lnTo>
                        <a:pt x="88" y="133"/>
                      </a:lnTo>
                      <a:lnTo>
                        <a:pt x="92" y="138"/>
                      </a:lnTo>
                      <a:lnTo>
                        <a:pt x="88" y="150"/>
                      </a:lnTo>
                      <a:lnTo>
                        <a:pt x="83" y="158"/>
                      </a:lnTo>
                      <a:lnTo>
                        <a:pt x="83" y="165"/>
                      </a:lnTo>
                      <a:lnTo>
                        <a:pt x="85" y="169"/>
                      </a:lnTo>
                      <a:lnTo>
                        <a:pt x="83" y="177"/>
                      </a:lnTo>
                      <a:lnTo>
                        <a:pt x="75" y="177"/>
                      </a:lnTo>
                      <a:lnTo>
                        <a:pt x="73" y="177"/>
                      </a:lnTo>
                      <a:lnTo>
                        <a:pt x="69" y="173"/>
                      </a:lnTo>
                      <a:lnTo>
                        <a:pt x="63" y="171"/>
                      </a:lnTo>
                      <a:lnTo>
                        <a:pt x="56" y="171"/>
                      </a:lnTo>
                      <a:lnTo>
                        <a:pt x="54" y="169"/>
                      </a:lnTo>
                      <a:lnTo>
                        <a:pt x="54" y="167"/>
                      </a:lnTo>
                      <a:lnTo>
                        <a:pt x="50" y="165"/>
                      </a:lnTo>
                      <a:lnTo>
                        <a:pt x="44" y="167"/>
                      </a:lnTo>
                      <a:lnTo>
                        <a:pt x="38" y="165"/>
                      </a:lnTo>
                      <a:lnTo>
                        <a:pt x="35" y="165"/>
                      </a:lnTo>
                      <a:lnTo>
                        <a:pt x="27" y="167"/>
                      </a:lnTo>
                      <a:lnTo>
                        <a:pt x="23" y="165"/>
                      </a:lnTo>
                      <a:close/>
                    </a:path>
                  </a:pathLst>
                </a:custGeom>
                <a:solidFill>
                  <a:srgbClr val="ff6600"/>
                </a:solidFill>
                <a:ln w="0">
                  <a:noFill/>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1984" name=""/>
                <p:cNvSpPr/>
                <p:nvPr/>
              </p:nvSpPr>
              <p:spPr>
                <a:xfrm>
                  <a:off x="6879240" y="3423240"/>
                  <a:ext cx="23400" cy="23400"/>
                </a:xfrm>
                <a:custGeom>
                  <a:avLst/>
                  <a:gdLst/>
                  <a:ahLst/>
                  <a:rect l="l" t="t" r="r" b="b"/>
                  <a:pathLst>
                    <a:path w="110" h="94">
                      <a:moveTo>
                        <a:pt x="21" y="94"/>
                      </a:moveTo>
                      <a:lnTo>
                        <a:pt x="25" y="90"/>
                      </a:lnTo>
                      <a:lnTo>
                        <a:pt x="37" y="90"/>
                      </a:lnTo>
                      <a:lnTo>
                        <a:pt x="39" y="88"/>
                      </a:lnTo>
                      <a:lnTo>
                        <a:pt x="71" y="88"/>
                      </a:lnTo>
                      <a:lnTo>
                        <a:pt x="73" y="86"/>
                      </a:lnTo>
                      <a:lnTo>
                        <a:pt x="75" y="82"/>
                      </a:lnTo>
                      <a:lnTo>
                        <a:pt x="75" y="75"/>
                      </a:lnTo>
                      <a:lnTo>
                        <a:pt x="77" y="73"/>
                      </a:lnTo>
                      <a:lnTo>
                        <a:pt x="79" y="71"/>
                      </a:lnTo>
                      <a:lnTo>
                        <a:pt x="77" y="69"/>
                      </a:lnTo>
                      <a:lnTo>
                        <a:pt x="75" y="67"/>
                      </a:lnTo>
                      <a:lnTo>
                        <a:pt x="75" y="61"/>
                      </a:lnTo>
                      <a:lnTo>
                        <a:pt x="79" y="54"/>
                      </a:lnTo>
                      <a:lnTo>
                        <a:pt x="83" y="50"/>
                      </a:lnTo>
                      <a:lnTo>
                        <a:pt x="90" y="48"/>
                      </a:lnTo>
                      <a:lnTo>
                        <a:pt x="96" y="48"/>
                      </a:lnTo>
                      <a:lnTo>
                        <a:pt x="100" y="46"/>
                      </a:lnTo>
                      <a:lnTo>
                        <a:pt x="108" y="44"/>
                      </a:lnTo>
                      <a:lnTo>
                        <a:pt x="108" y="42"/>
                      </a:lnTo>
                      <a:lnTo>
                        <a:pt x="110" y="38"/>
                      </a:lnTo>
                      <a:lnTo>
                        <a:pt x="110" y="33"/>
                      </a:lnTo>
                      <a:lnTo>
                        <a:pt x="106" y="29"/>
                      </a:lnTo>
                      <a:lnTo>
                        <a:pt x="104" y="25"/>
                      </a:lnTo>
                      <a:lnTo>
                        <a:pt x="100" y="21"/>
                      </a:lnTo>
                      <a:lnTo>
                        <a:pt x="98" y="17"/>
                      </a:lnTo>
                      <a:lnTo>
                        <a:pt x="94" y="13"/>
                      </a:lnTo>
                      <a:lnTo>
                        <a:pt x="87" y="11"/>
                      </a:lnTo>
                      <a:lnTo>
                        <a:pt x="83" y="8"/>
                      </a:lnTo>
                      <a:lnTo>
                        <a:pt x="79" y="6"/>
                      </a:lnTo>
                      <a:lnTo>
                        <a:pt x="73" y="8"/>
                      </a:lnTo>
                      <a:lnTo>
                        <a:pt x="69" y="4"/>
                      </a:lnTo>
                      <a:lnTo>
                        <a:pt x="66" y="2"/>
                      </a:lnTo>
                      <a:lnTo>
                        <a:pt x="62" y="0"/>
                      </a:lnTo>
                      <a:lnTo>
                        <a:pt x="58" y="4"/>
                      </a:lnTo>
                      <a:lnTo>
                        <a:pt x="54" y="6"/>
                      </a:lnTo>
                      <a:lnTo>
                        <a:pt x="54" y="11"/>
                      </a:lnTo>
                      <a:lnTo>
                        <a:pt x="54" y="13"/>
                      </a:lnTo>
                      <a:lnTo>
                        <a:pt x="48" y="15"/>
                      </a:lnTo>
                      <a:lnTo>
                        <a:pt x="42" y="15"/>
                      </a:lnTo>
                      <a:lnTo>
                        <a:pt x="41" y="11"/>
                      </a:lnTo>
                      <a:lnTo>
                        <a:pt x="37" y="15"/>
                      </a:lnTo>
                      <a:lnTo>
                        <a:pt x="29" y="21"/>
                      </a:lnTo>
                      <a:lnTo>
                        <a:pt x="23" y="25"/>
                      </a:lnTo>
                      <a:lnTo>
                        <a:pt x="19" y="27"/>
                      </a:lnTo>
                      <a:lnTo>
                        <a:pt x="12" y="25"/>
                      </a:lnTo>
                      <a:lnTo>
                        <a:pt x="12" y="31"/>
                      </a:lnTo>
                      <a:lnTo>
                        <a:pt x="8" y="34"/>
                      </a:lnTo>
                      <a:lnTo>
                        <a:pt x="2" y="38"/>
                      </a:lnTo>
                      <a:lnTo>
                        <a:pt x="0" y="44"/>
                      </a:lnTo>
                      <a:lnTo>
                        <a:pt x="0" y="50"/>
                      </a:lnTo>
                      <a:lnTo>
                        <a:pt x="0" y="56"/>
                      </a:lnTo>
                      <a:lnTo>
                        <a:pt x="6" y="61"/>
                      </a:lnTo>
                      <a:lnTo>
                        <a:pt x="14" y="67"/>
                      </a:lnTo>
                      <a:lnTo>
                        <a:pt x="19" y="69"/>
                      </a:lnTo>
                      <a:lnTo>
                        <a:pt x="19" y="71"/>
                      </a:lnTo>
                      <a:lnTo>
                        <a:pt x="19" y="77"/>
                      </a:lnTo>
                      <a:lnTo>
                        <a:pt x="19" y="86"/>
                      </a:lnTo>
                      <a:lnTo>
                        <a:pt x="21" y="94"/>
                      </a:lnTo>
                      <a:close/>
                    </a:path>
                  </a:pathLst>
                </a:custGeom>
                <a:solidFill>
                  <a:srgbClr val="ff6600"/>
                </a:solidFill>
                <a:ln w="0">
                  <a:noFill/>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Times New Roman"/>
                  </a:endParaRPr>
                </a:p>
              </p:txBody>
            </p:sp>
            <p:sp>
              <p:nvSpPr>
                <p:cNvPr id="1985" name=""/>
                <p:cNvSpPr/>
                <p:nvPr/>
              </p:nvSpPr>
              <p:spPr>
                <a:xfrm>
                  <a:off x="6895800" y="3377880"/>
                  <a:ext cx="34200" cy="43920"/>
                </a:xfrm>
                <a:custGeom>
                  <a:avLst/>
                  <a:gdLst/>
                  <a:ahLst/>
                  <a:rect l="l" t="t" r="r" b="b"/>
                  <a:pathLst>
                    <a:path w="159" h="171">
                      <a:moveTo>
                        <a:pt x="0" y="96"/>
                      </a:moveTo>
                      <a:lnTo>
                        <a:pt x="4" y="92"/>
                      </a:lnTo>
                      <a:lnTo>
                        <a:pt x="6" y="87"/>
                      </a:lnTo>
                      <a:lnTo>
                        <a:pt x="13" y="85"/>
                      </a:lnTo>
                      <a:lnTo>
                        <a:pt x="19" y="81"/>
                      </a:lnTo>
                      <a:lnTo>
                        <a:pt x="21" y="75"/>
                      </a:lnTo>
                      <a:lnTo>
                        <a:pt x="21" y="69"/>
                      </a:lnTo>
                      <a:lnTo>
                        <a:pt x="25" y="65"/>
                      </a:lnTo>
                      <a:lnTo>
                        <a:pt x="31" y="65"/>
                      </a:lnTo>
                      <a:lnTo>
                        <a:pt x="40" y="63"/>
                      </a:lnTo>
                      <a:lnTo>
                        <a:pt x="46" y="60"/>
                      </a:lnTo>
                      <a:lnTo>
                        <a:pt x="54" y="58"/>
                      </a:lnTo>
                      <a:lnTo>
                        <a:pt x="61" y="50"/>
                      </a:lnTo>
                      <a:lnTo>
                        <a:pt x="61" y="44"/>
                      </a:lnTo>
                      <a:lnTo>
                        <a:pt x="58" y="37"/>
                      </a:lnTo>
                      <a:lnTo>
                        <a:pt x="59" y="33"/>
                      </a:lnTo>
                      <a:lnTo>
                        <a:pt x="61" y="25"/>
                      </a:lnTo>
                      <a:lnTo>
                        <a:pt x="61" y="17"/>
                      </a:lnTo>
                      <a:lnTo>
                        <a:pt x="63" y="10"/>
                      </a:lnTo>
                      <a:lnTo>
                        <a:pt x="67" y="6"/>
                      </a:lnTo>
                      <a:lnTo>
                        <a:pt x="73" y="2"/>
                      </a:lnTo>
                      <a:lnTo>
                        <a:pt x="79" y="0"/>
                      </a:lnTo>
                      <a:lnTo>
                        <a:pt x="77" y="8"/>
                      </a:lnTo>
                      <a:lnTo>
                        <a:pt x="79" y="12"/>
                      </a:lnTo>
                      <a:lnTo>
                        <a:pt x="84" y="12"/>
                      </a:lnTo>
                      <a:lnTo>
                        <a:pt x="90" y="10"/>
                      </a:lnTo>
                      <a:lnTo>
                        <a:pt x="94" y="10"/>
                      </a:lnTo>
                      <a:lnTo>
                        <a:pt x="98" y="12"/>
                      </a:lnTo>
                      <a:lnTo>
                        <a:pt x="96" y="19"/>
                      </a:lnTo>
                      <a:lnTo>
                        <a:pt x="98" y="23"/>
                      </a:lnTo>
                      <a:lnTo>
                        <a:pt x="102" y="25"/>
                      </a:lnTo>
                      <a:lnTo>
                        <a:pt x="109" y="23"/>
                      </a:lnTo>
                      <a:lnTo>
                        <a:pt x="117" y="23"/>
                      </a:lnTo>
                      <a:lnTo>
                        <a:pt x="121" y="25"/>
                      </a:lnTo>
                      <a:lnTo>
                        <a:pt x="127" y="27"/>
                      </a:lnTo>
                      <a:lnTo>
                        <a:pt x="132" y="27"/>
                      </a:lnTo>
                      <a:lnTo>
                        <a:pt x="136" y="29"/>
                      </a:lnTo>
                      <a:lnTo>
                        <a:pt x="138" y="37"/>
                      </a:lnTo>
                      <a:lnTo>
                        <a:pt x="136" y="42"/>
                      </a:lnTo>
                      <a:lnTo>
                        <a:pt x="138" y="46"/>
                      </a:lnTo>
                      <a:lnTo>
                        <a:pt x="144" y="46"/>
                      </a:lnTo>
                      <a:lnTo>
                        <a:pt x="146" y="46"/>
                      </a:lnTo>
                      <a:lnTo>
                        <a:pt x="148" y="50"/>
                      </a:lnTo>
                      <a:lnTo>
                        <a:pt x="150" y="52"/>
                      </a:lnTo>
                      <a:lnTo>
                        <a:pt x="152" y="52"/>
                      </a:lnTo>
                      <a:lnTo>
                        <a:pt x="157" y="56"/>
                      </a:lnTo>
                      <a:lnTo>
                        <a:pt x="157" y="60"/>
                      </a:lnTo>
                      <a:lnTo>
                        <a:pt x="159" y="63"/>
                      </a:lnTo>
                      <a:lnTo>
                        <a:pt x="153" y="67"/>
                      </a:lnTo>
                      <a:lnTo>
                        <a:pt x="152" y="69"/>
                      </a:lnTo>
                      <a:lnTo>
                        <a:pt x="150" y="75"/>
                      </a:lnTo>
                      <a:lnTo>
                        <a:pt x="146" y="77"/>
                      </a:lnTo>
                      <a:lnTo>
                        <a:pt x="140" y="81"/>
                      </a:lnTo>
                      <a:lnTo>
                        <a:pt x="138" y="87"/>
                      </a:lnTo>
                      <a:lnTo>
                        <a:pt x="138" y="94"/>
                      </a:lnTo>
                      <a:lnTo>
                        <a:pt x="134" y="98"/>
                      </a:lnTo>
                      <a:lnTo>
                        <a:pt x="125" y="102"/>
                      </a:lnTo>
                      <a:lnTo>
                        <a:pt x="123" y="104"/>
                      </a:lnTo>
                      <a:lnTo>
                        <a:pt x="119" y="113"/>
                      </a:lnTo>
                      <a:lnTo>
                        <a:pt x="117" y="121"/>
                      </a:lnTo>
                      <a:lnTo>
                        <a:pt x="115" y="125"/>
                      </a:lnTo>
                      <a:lnTo>
                        <a:pt x="111" y="127"/>
                      </a:lnTo>
                      <a:lnTo>
                        <a:pt x="105" y="135"/>
                      </a:lnTo>
                      <a:lnTo>
                        <a:pt x="104" y="140"/>
                      </a:lnTo>
                      <a:lnTo>
                        <a:pt x="98" y="142"/>
                      </a:lnTo>
                      <a:lnTo>
                        <a:pt x="94" y="148"/>
                      </a:lnTo>
                      <a:lnTo>
                        <a:pt x="92" y="152"/>
                      </a:lnTo>
                      <a:lnTo>
                        <a:pt x="86" y="158"/>
                      </a:lnTo>
                      <a:lnTo>
                        <a:pt x="82" y="163"/>
                      </a:lnTo>
                      <a:lnTo>
                        <a:pt x="79" y="167"/>
                      </a:lnTo>
                      <a:lnTo>
                        <a:pt x="79" y="171"/>
                      </a:lnTo>
                      <a:lnTo>
                        <a:pt x="75" y="167"/>
                      </a:lnTo>
                      <a:lnTo>
                        <a:pt x="71" y="165"/>
                      </a:lnTo>
                      <a:lnTo>
                        <a:pt x="56" y="167"/>
                      </a:lnTo>
                      <a:lnTo>
                        <a:pt x="52" y="171"/>
                      </a:lnTo>
                      <a:lnTo>
                        <a:pt x="50" y="169"/>
                      </a:lnTo>
                      <a:lnTo>
                        <a:pt x="48" y="163"/>
                      </a:lnTo>
                      <a:lnTo>
                        <a:pt x="40" y="161"/>
                      </a:lnTo>
                      <a:lnTo>
                        <a:pt x="38" y="154"/>
                      </a:lnTo>
                      <a:lnTo>
                        <a:pt x="36" y="146"/>
                      </a:lnTo>
                      <a:lnTo>
                        <a:pt x="33" y="138"/>
                      </a:lnTo>
                      <a:lnTo>
                        <a:pt x="29" y="131"/>
                      </a:lnTo>
                      <a:lnTo>
                        <a:pt x="31" y="123"/>
                      </a:lnTo>
                      <a:lnTo>
                        <a:pt x="38" y="121"/>
                      </a:lnTo>
                      <a:lnTo>
                        <a:pt x="38" y="117"/>
                      </a:lnTo>
                      <a:lnTo>
                        <a:pt x="38" y="113"/>
                      </a:lnTo>
                      <a:lnTo>
                        <a:pt x="31" y="110"/>
                      </a:lnTo>
                      <a:lnTo>
                        <a:pt x="27" y="110"/>
                      </a:lnTo>
                      <a:lnTo>
                        <a:pt x="23" y="113"/>
                      </a:lnTo>
                      <a:lnTo>
                        <a:pt x="17" y="110"/>
                      </a:lnTo>
                      <a:lnTo>
                        <a:pt x="13" y="113"/>
                      </a:lnTo>
                      <a:lnTo>
                        <a:pt x="10" y="111"/>
                      </a:lnTo>
                      <a:lnTo>
                        <a:pt x="6" y="108"/>
                      </a:lnTo>
                      <a:lnTo>
                        <a:pt x="2" y="104"/>
                      </a:lnTo>
                      <a:lnTo>
                        <a:pt x="0" y="98"/>
                      </a:lnTo>
                      <a:lnTo>
                        <a:pt x="0" y="96"/>
                      </a:lnTo>
                      <a:close/>
                    </a:path>
                  </a:pathLst>
                </a:custGeom>
                <a:solidFill>
                  <a:srgbClr val="ff6600"/>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1986" name=""/>
                <p:cNvSpPr/>
                <p:nvPr/>
              </p:nvSpPr>
              <p:spPr>
                <a:xfrm>
                  <a:off x="6861240" y="3393000"/>
                  <a:ext cx="45720" cy="37080"/>
                </a:xfrm>
                <a:custGeom>
                  <a:avLst/>
                  <a:gdLst/>
                  <a:ahLst/>
                  <a:rect l="l" t="t" r="r" b="b"/>
                  <a:pathLst>
                    <a:path w="219" h="140">
                      <a:moveTo>
                        <a:pt x="0" y="84"/>
                      </a:moveTo>
                      <a:lnTo>
                        <a:pt x="4" y="88"/>
                      </a:lnTo>
                      <a:lnTo>
                        <a:pt x="10" y="92"/>
                      </a:lnTo>
                      <a:lnTo>
                        <a:pt x="17" y="92"/>
                      </a:lnTo>
                      <a:lnTo>
                        <a:pt x="23" y="96"/>
                      </a:lnTo>
                      <a:lnTo>
                        <a:pt x="29" y="101"/>
                      </a:lnTo>
                      <a:lnTo>
                        <a:pt x="35" y="101"/>
                      </a:lnTo>
                      <a:lnTo>
                        <a:pt x="38" y="99"/>
                      </a:lnTo>
                      <a:lnTo>
                        <a:pt x="42" y="96"/>
                      </a:lnTo>
                      <a:lnTo>
                        <a:pt x="46" y="98"/>
                      </a:lnTo>
                      <a:lnTo>
                        <a:pt x="48" y="101"/>
                      </a:lnTo>
                      <a:lnTo>
                        <a:pt x="52" y="103"/>
                      </a:lnTo>
                      <a:lnTo>
                        <a:pt x="54" y="107"/>
                      </a:lnTo>
                      <a:lnTo>
                        <a:pt x="56" y="109"/>
                      </a:lnTo>
                      <a:lnTo>
                        <a:pt x="56" y="107"/>
                      </a:lnTo>
                      <a:lnTo>
                        <a:pt x="58" y="107"/>
                      </a:lnTo>
                      <a:lnTo>
                        <a:pt x="59" y="105"/>
                      </a:lnTo>
                      <a:lnTo>
                        <a:pt x="63" y="103"/>
                      </a:lnTo>
                      <a:lnTo>
                        <a:pt x="65" y="103"/>
                      </a:lnTo>
                      <a:lnTo>
                        <a:pt x="71" y="103"/>
                      </a:lnTo>
                      <a:lnTo>
                        <a:pt x="73" y="109"/>
                      </a:lnTo>
                      <a:lnTo>
                        <a:pt x="75" y="115"/>
                      </a:lnTo>
                      <a:lnTo>
                        <a:pt x="79" y="124"/>
                      </a:lnTo>
                      <a:lnTo>
                        <a:pt x="81" y="130"/>
                      </a:lnTo>
                      <a:lnTo>
                        <a:pt x="86" y="132"/>
                      </a:lnTo>
                      <a:lnTo>
                        <a:pt x="90" y="136"/>
                      </a:lnTo>
                      <a:lnTo>
                        <a:pt x="92" y="136"/>
                      </a:lnTo>
                      <a:lnTo>
                        <a:pt x="96" y="136"/>
                      </a:lnTo>
                      <a:lnTo>
                        <a:pt x="100" y="136"/>
                      </a:lnTo>
                      <a:lnTo>
                        <a:pt x="100" y="138"/>
                      </a:lnTo>
                      <a:lnTo>
                        <a:pt x="107" y="140"/>
                      </a:lnTo>
                      <a:lnTo>
                        <a:pt x="111" y="138"/>
                      </a:lnTo>
                      <a:lnTo>
                        <a:pt x="117" y="134"/>
                      </a:lnTo>
                      <a:lnTo>
                        <a:pt x="125" y="128"/>
                      </a:lnTo>
                      <a:lnTo>
                        <a:pt x="129" y="124"/>
                      </a:lnTo>
                      <a:lnTo>
                        <a:pt x="130" y="128"/>
                      </a:lnTo>
                      <a:lnTo>
                        <a:pt x="136" y="128"/>
                      </a:lnTo>
                      <a:lnTo>
                        <a:pt x="142" y="126"/>
                      </a:lnTo>
                      <a:lnTo>
                        <a:pt x="142" y="124"/>
                      </a:lnTo>
                      <a:lnTo>
                        <a:pt x="142" y="119"/>
                      </a:lnTo>
                      <a:lnTo>
                        <a:pt x="146" y="117"/>
                      </a:lnTo>
                      <a:lnTo>
                        <a:pt x="150" y="113"/>
                      </a:lnTo>
                      <a:lnTo>
                        <a:pt x="154" y="115"/>
                      </a:lnTo>
                      <a:lnTo>
                        <a:pt x="157" y="117"/>
                      </a:lnTo>
                      <a:lnTo>
                        <a:pt x="161" y="121"/>
                      </a:lnTo>
                      <a:lnTo>
                        <a:pt x="167" y="119"/>
                      </a:lnTo>
                      <a:lnTo>
                        <a:pt x="171" y="121"/>
                      </a:lnTo>
                      <a:lnTo>
                        <a:pt x="175" y="124"/>
                      </a:lnTo>
                      <a:lnTo>
                        <a:pt x="182" y="126"/>
                      </a:lnTo>
                      <a:lnTo>
                        <a:pt x="186" y="130"/>
                      </a:lnTo>
                      <a:lnTo>
                        <a:pt x="188" y="134"/>
                      </a:lnTo>
                      <a:lnTo>
                        <a:pt x="192" y="138"/>
                      </a:lnTo>
                      <a:lnTo>
                        <a:pt x="200" y="130"/>
                      </a:lnTo>
                      <a:lnTo>
                        <a:pt x="201" y="124"/>
                      </a:lnTo>
                      <a:lnTo>
                        <a:pt x="207" y="122"/>
                      </a:lnTo>
                      <a:lnTo>
                        <a:pt x="215" y="119"/>
                      </a:lnTo>
                      <a:lnTo>
                        <a:pt x="219" y="111"/>
                      </a:lnTo>
                      <a:lnTo>
                        <a:pt x="217" y="109"/>
                      </a:lnTo>
                      <a:lnTo>
                        <a:pt x="215" y="103"/>
                      </a:lnTo>
                      <a:lnTo>
                        <a:pt x="207" y="101"/>
                      </a:lnTo>
                      <a:lnTo>
                        <a:pt x="205" y="94"/>
                      </a:lnTo>
                      <a:lnTo>
                        <a:pt x="203" y="86"/>
                      </a:lnTo>
                      <a:lnTo>
                        <a:pt x="200" y="78"/>
                      </a:lnTo>
                      <a:lnTo>
                        <a:pt x="196" y="71"/>
                      </a:lnTo>
                      <a:lnTo>
                        <a:pt x="198" y="63"/>
                      </a:lnTo>
                      <a:lnTo>
                        <a:pt x="205" y="61"/>
                      </a:lnTo>
                      <a:lnTo>
                        <a:pt x="205" y="57"/>
                      </a:lnTo>
                      <a:lnTo>
                        <a:pt x="205" y="53"/>
                      </a:lnTo>
                      <a:lnTo>
                        <a:pt x="198" y="50"/>
                      </a:lnTo>
                      <a:lnTo>
                        <a:pt x="194" y="50"/>
                      </a:lnTo>
                      <a:lnTo>
                        <a:pt x="190" y="53"/>
                      </a:lnTo>
                      <a:lnTo>
                        <a:pt x="184" y="50"/>
                      </a:lnTo>
                      <a:lnTo>
                        <a:pt x="180" y="53"/>
                      </a:lnTo>
                      <a:lnTo>
                        <a:pt x="177" y="51"/>
                      </a:lnTo>
                      <a:lnTo>
                        <a:pt x="173" y="48"/>
                      </a:lnTo>
                      <a:lnTo>
                        <a:pt x="169" y="44"/>
                      </a:lnTo>
                      <a:lnTo>
                        <a:pt x="167" y="38"/>
                      </a:lnTo>
                      <a:lnTo>
                        <a:pt x="167" y="36"/>
                      </a:lnTo>
                      <a:lnTo>
                        <a:pt x="161" y="30"/>
                      </a:lnTo>
                      <a:lnTo>
                        <a:pt x="154" y="28"/>
                      </a:lnTo>
                      <a:lnTo>
                        <a:pt x="150" y="30"/>
                      </a:lnTo>
                      <a:lnTo>
                        <a:pt x="144" y="34"/>
                      </a:lnTo>
                      <a:lnTo>
                        <a:pt x="144" y="30"/>
                      </a:lnTo>
                      <a:lnTo>
                        <a:pt x="146" y="23"/>
                      </a:lnTo>
                      <a:lnTo>
                        <a:pt x="146" y="17"/>
                      </a:lnTo>
                      <a:lnTo>
                        <a:pt x="144" y="13"/>
                      </a:lnTo>
                      <a:lnTo>
                        <a:pt x="138" y="17"/>
                      </a:lnTo>
                      <a:lnTo>
                        <a:pt x="130" y="15"/>
                      </a:lnTo>
                      <a:lnTo>
                        <a:pt x="127" y="13"/>
                      </a:lnTo>
                      <a:lnTo>
                        <a:pt x="121" y="13"/>
                      </a:lnTo>
                      <a:lnTo>
                        <a:pt x="115" y="11"/>
                      </a:lnTo>
                      <a:lnTo>
                        <a:pt x="107" y="9"/>
                      </a:lnTo>
                      <a:lnTo>
                        <a:pt x="100" y="9"/>
                      </a:lnTo>
                      <a:lnTo>
                        <a:pt x="94" y="7"/>
                      </a:lnTo>
                      <a:lnTo>
                        <a:pt x="90" y="3"/>
                      </a:lnTo>
                      <a:lnTo>
                        <a:pt x="84" y="3"/>
                      </a:lnTo>
                      <a:lnTo>
                        <a:pt x="79" y="7"/>
                      </a:lnTo>
                      <a:lnTo>
                        <a:pt x="77" y="2"/>
                      </a:lnTo>
                      <a:lnTo>
                        <a:pt x="71" y="2"/>
                      </a:lnTo>
                      <a:lnTo>
                        <a:pt x="65" y="0"/>
                      </a:lnTo>
                      <a:lnTo>
                        <a:pt x="63" y="2"/>
                      </a:lnTo>
                      <a:lnTo>
                        <a:pt x="61" y="7"/>
                      </a:lnTo>
                      <a:lnTo>
                        <a:pt x="59" y="13"/>
                      </a:lnTo>
                      <a:lnTo>
                        <a:pt x="56" y="19"/>
                      </a:lnTo>
                      <a:lnTo>
                        <a:pt x="52" y="23"/>
                      </a:lnTo>
                      <a:lnTo>
                        <a:pt x="50" y="21"/>
                      </a:lnTo>
                      <a:lnTo>
                        <a:pt x="42" y="21"/>
                      </a:lnTo>
                      <a:lnTo>
                        <a:pt x="40" y="23"/>
                      </a:lnTo>
                      <a:lnTo>
                        <a:pt x="33" y="25"/>
                      </a:lnTo>
                      <a:lnTo>
                        <a:pt x="27" y="30"/>
                      </a:lnTo>
                      <a:lnTo>
                        <a:pt x="23" y="34"/>
                      </a:lnTo>
                      <a:lnTo>
                        <a:pt x="25" y="40"/>
                      </a:lnTo>
                      <a:lnTo>
                        <a:pt x="23" y="51"/>
                      </a:lnTo>
                      <a:lnTo>
                        <a:pt x="21" y="63"/>
                      </a:lnTo>
                      <a:lnTo>
                        <a:pt x="15" y="69"/>
                      </a:lnTo>
                      <a:lnTo>
                        <a:pt x="8" y="75"/>
                      </a:lnTo>
                      <a:lnTo>
                        <a:pt x="4" y="78"/>
                      </a:lnTo>
                      <a:lnTo>
                        <a:pt x="0" y="84"/>
                      </a:lnTo>
                      <a:close/>
                    </a:path>
                  </a:pathLst>
                </a:custGeom>
                <a:solidFill>
                  <a:srgbClr val="ff6600"/>
                </a:solidFill>
                <a:ln w="0">
                  <a:noFill/>
                </a:ln>
              </p:spPr>
              <p:style>
                <a:lnRef idx="0"/>
                <a:fillRef idx="0"/>
                <a:effectRef idx="0"/>
                <a:fontRef idx="minor"/>
              </p:style>
              <p:txBody>
                <a:bodyPr lIns="90000" rIns="90000" tIns="-9720" bIns="-9720" anchor="t">
                  <a:noAutofit/>
                </a:bodyPr>
                <a:p>
                  <a:endParaRPr b="0" lang="en-US" sz="2400" strike="noStrike" u="none">
                    <a:solidFill>
                      <a:srgbClr val="000000"/>
                    </a:solidFill>
                    <a:effectLst/>
                    <a:uFillTx/>
                    <a:latin typeface="Times New Roman"/>
                  </a:endParaRPr>
                </a:p>
              </p:txBody>
            </p:sp>
            <p:sp>
              <p:nvSpPr>
                <p:cNvPr id="1987" name=""/>
                <p:cNvSpPr/>
                <p:nvPr/>
              </p:nvSpPr>
              <p:spPr>
                <a:xfrm>
                  <a:off x="6933240" y="3533400"/>
                  <a:ext cx="20520" cy="19080"/>
                </a:xfrm>
                <a:custGeom>
                  <a:avLst/>
                  <a:gdLst/>
                  <a:ahLst/>
                  <a:rect l="l" t="t" r="r" b="b"/>
                  <a:pathLst>
                    <a:path w="96" h="75">
                      <a:moveTo>
                        <a:pt x="0" y="15"/>
                      </a:moveTo>
                      <a:lnTo>
                        <a:pt x="4" y="15"/>
                      </a:lnTo>
                      <a:lnTo>
                        <a:pt x="13" y="15"/>
                      </a:lnTo>
                      <a:lnTo>
                        <a:pt x="17" y="13"/>
                      </a:lnTo>
                      <a:lnTo>
                        <a:pt x="23" y="11"/>
                      </a:lnTo>
                      <a:lnTo>
                        <a:pt x="30" y="9"/>
                      </a:lnTo>
                      <a:lnTo>
                        <a:pt x="32" y="5"/>
                      </a:lnTo>
                      <a:lnTo>
                        <a:pt x="36" y="2"/>
                      </a:lnTo>
                      <a:lnTo>
                        <a:pt x="42" y="5"/>
                      </a:lnTo>
                      <a:lnTo>
                        <a:pt x="50" y="9"/>
                      </a:lnTo>
                      <a:lnTo>
                        <a:pt x="53" y="13"/>
                      </a:lnTo>
                      <a:lnTo>
                        <a:pt x="55" y="15"/>
                      </a:lnTo>
                      <a:lnTo>
                        <a:pt x="57" y="11"/>
                      </a:lnTo>
                      <a:lnTo>
                        <a:pt x="59" y="11"/>
                      </a:lnTo>
                      <a:lnTo>
                        <a:pt x="67" y="15"/>
                      </a:lnTo>
                      <a:lnTo>
                        <a:pt x="76" y="13"/>
                      </a:lnTo>
                      <a:lnTo>
                        <a:pt x="80" y="9"/>
                      </a:lnTo>
                      <a:lnTo>
                        <a:pt x="84" y="5"/>
                      </a:lnTo>
                      <a:lnTo>
                        <a:pt x="86" y="2"/>
                      </a:lnTo>
                      <a:lnTo>
                        <a:pt x="88" y="2"/>
                      </a:lnTo>
                      <a:lnTo>
                        <a:pt x="94" y="0"/>
                      </a:lnTo>
                      <a:lnTo>
                        <a:pt x="94" y="4"/>
                      </a:lnTo>
                      <a:lnTo>
                        <a:pt x="92" y="11"/>
                      </a:lnTo>
                      <a:lnTo>
                        <a:pt x="90" y="19"/>
                      </a:lnTo>
                      <a:lnTo>
                        <a:pt x="92" y="21"/>
                      </a:lnTo>
                      <a:lnTo>
                        <a:pt x="96" y="21"/>
                      </a:lnTo>
                      <a:lnTo>
                        <a:pt x="94" y="25"/>
                      </a:lnTo>
                      <a:lnTo>
                        <a:pt x="94" y="27"/>
                      </a:lnTo>
                      <a:lnTo>
                        <a:pt x="92" y="34"/>
                      </a:lnTo>
                      <a:lnTo>
                        <a:pt x="92" y="38"/>
                      </a:lnTo>
                      <a:lnTo>
                        <a:pt x="88" y="40"/>
                      </a:lnTo>
                      <a:lnTo>
                        <a:pt x="86" y="40"/>
                      </a:lnTo>
                      <a:lnTo>
                        <a:pt x="82" y="44"/>
                      </a:lnTo>
                      <a:lnTo>
                        <a:pt x="82" y="46"/>
                      </a:lnTo>
                      <a:lnTo>
                        <a:pt x="82" y="50"/>
                      </a:lnTo>
                      <a:lnTo>
                        <a:pt x="82" y="53"/>
                      </a:lnTo>
                      <a:lnTo>
                        <a:pt x="82" y="57"/>
                      </a:lnTo>
                      <a:lnTo>
                        <a:pt x="80" y="61"/>
                      </a:lnTo>
                      <a:lnTo>
                        <a:pt x="75" y="63"/>
                      </a:lnTo>
                      <a:lnTo>
                        <a:pt x="69" y="69"/>
                      </a:lnTo>
                      <a:lnTo>
                        <a:pt x="67" y="69"/>
                      </a:lnTo>
                      <a:lnTo>
                        <a:pt x="65" y="71"/>
                      </a:lnTo>
                      <a:lnTo>
                        <a:pt x="63" y="75"/>
                      </a:lnTo>
                      <a:lnTo>
                        <a:pt x="57" y="65"/>
                      </a:lnTo>
                      <a:lnTo>
                        <a:pt x="53" y="61"/>
                      </a:lnTo>
                      <a:lnTo>
                        <a:pt x="48" y="59"/>
                      </a:lnTo>
                      <a:lnTo>
                        <a:pt x="42" y="59"/>
                      </a:lnTo>
                      <a:lnTo>
                        <a:pt x="38" y="53"/>
                      </a:lnTo>
                      <a:lnTo>
                        <a:pt x="32" y="46"/>
                      </a:lnTo>
                      <a:lnTo>
                        <a:pt x="27" y="40"/>
                      </a:lnTo>
                      <a:lnTo>
                        <a:pt x="23" y="40"/>
                      </a:lnTo>
                      <a:lnTo>
                        <a:pt x="17" y="42"/>
                      </a:lnTo>
                      <a:lnTo>
                        <a:pt x="11" y="42"/>
                      </a:lnTo>
                      <a:lnTo>
                        <a:pt x="5" y="38"/>
                      </a:lnTo>
                      <a:lnTo>
                        <a:pt x="4" y="36"/>
                      </a:lnTo>
                      <a:lnTo>
                        <a:pt x="4" y="32"/>
                      </a:lnTo>
                      <a:lnTo>
                        <a:pt x="2" y="27"/>
                      </a:lnTo>
                      <a:lnTo>
                        <a:pt x="2" y="23"/>
                      </a:lnTo>
                      <a:lnTo>
                        <a:pt x="0" y="15"/>
                      </a:lnTo>
                      <a:close/>
                    </a:path>
                  </a:pathLst>
                </a:custGeom>
                <a:solidFill>
                  <a:srgbClr val="ff6600"/>
                </a:solidFill>
                <a:ln w="0">
                  <a:noFill/>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1988" name=""/>
                <p:cNvSpPr/>
                <p:nvPr/>
              </p:nvSpPr>
              <p:spPr>
                <a:xfrm>
                  <a:off x="6926400" y="3499200"/>
                  <a:ext cx="27360" cy="38520"/>
                </a:xfrm>
                <a:custGeom>
                  <a:avLst/>
                  <a:gdLst/>
                  <a:ahLst/>
                  <a:rect l="l" t="t" r="r" b="b"/>
                  <a:pathLst>
                    <a:path w="135" h="148">
                      <a:moveTo>
                        <a:pt x="18" y="94"/>
                      </a:moveTo>
                      <a:lnTo>
                        <a:pt x="20" y="96"/>
                      </a:lnTo>
                      <a:lnTo>
                        <a:pt x="25" y="96"/>
                      </a:lnTo>
                      <a:lnTo>
                        <a:pt x="27" y="102"/>
                      </a:lnTo>
                      <a:lnTo>
                        <a:pt x="27" y="108"/>
                      </a:lnTo>
                      <a:lnTo>
                        <a:pt x="35" y="114"/>
                      </a:lnTo>
                      <a:lnTo>
                        <a:pt x="41" y="123"/>
                      </a:lnTo>
                      <a:lnTo>
                        <a:pt x="43" y="133"/>
                      </a:lnTo>
                      <a:lnTo>
                        <a:pt x="43" y="140"/>
                      </a:lnTo>
                      <a:lnTo>
                        <a:pt x="41" y="142"/>
                      </a:lnTo>
                      <a:lnTo>
                        <a:pt x="39" y="148"/>
                      </a:lnTo>
                      <a:lnTo>
                        <a:pt x="43" y="148"/>
                      </a:lnTo>
                      <a:lnTo>
                        <a:pt x="52" y="148"/>
                      </a:lnTo>
                      <a:lnTo>
                        <a:pt x="56" y="146"/>
                      </a:lnTo>
                      <a:lnTo>
                        <a:pt x="62" y="144"/>
                      </a:lnTo>
                      <a:lnTo>
                        <a:pt x="69" y="142"/>
                      </a:lnTo>
                      <a:lnTo>
                        <a:pt x="71" y="138"/>
                      </a:lnTo>
                      <a:lnTo>
                        <a:pt x="75" y="135"/>
                      </a:lnTo>
                      <a:lnTo>
                        <a:pt x="81" y="138"/>
                      </a:lnTo>
                      <a:lnTo>
                        <a:pt x="89" y="142"/>
                      </a:lnTo>
                      <a:lnTo>
                        <a:pt x="92" y="146"/>
                      </a:lnTo>
                      <a:lnTo>
                        <a:pt x="94" y="148"/>
                      </a:lnTo>
                      <a:lnTo>
                        <a:pt x="96" y="144"/>
                      </a:lnTo>
                      <a:lnTo>
                        <a:pt x="98" y="144"/>
                      </a:lnTo>
                      <a:lnTo>
                        <a:pt x="106" y="148"/>
                      </a:lnTo>
                      <a:lnTo>
                        <a:pt x="115" y="146"/>
                      </a:lnTo>
                      <a:lnTo>
                        <a:pt x="119" y="142"/>
                      </a:lnTo>
                      <a:lnTo>
                        <a:pt x="123" y="138"/>
                      </a:lnTo>
                      <a:lnTo>
                        <a:pt x="125" y="135"/>
                      </a:lnTo>
                      <a:lnTo>
                        <a:pt x="127" y="135"/>
                      </a:lnTo>
                      <a:lnTo>
                        <a:pt x="133" y="133"/>
                      </a:lnTo>
                      <a:lnTo>
                        <a:pt x="133" y="131"/>
                      </a:lnTo>
                      <a:lnTo>
                        <a:pt x="135" y="125"/>
                      </a:lnTo>
                      <a:lnTo>
                        <a:pt x="133" y="123"/>
                      </a:lnTo>
                      <a:lnTo>
                        <a:pt x="133" y="119"/>
                      </a:lnTo>
                      <a:lnTo>
                        <a:pt x="135" y="114"/>
                      </a:lnTo>
                      <a:lnTo>
                        <a:pt x="133" y="108"/>
                      </a:lnTo>
                      <a:lnTo>
                        <a:pt x="131" y="106"/>
                      </a:lnTo>
                      <a:lnTo>
                        <a:pt x="129" y="102"/>
                      </a:lnTo>
                      <a:lnTo>
                        <a:pt x="129" y="90"/>
                      </a:lnTo>
                      <a:lnTo>
                        <a:pt x="127" y="87"/>
                      </a:lnTo>
                      <a:lnTo>
                        <a:pt x="131" y="81"/>
                      </a:lnTo>
                      <a:lnTo>
                        <a:pt x="135" y="77"/>
                      </a:lnTo>
                      <a:lnTo>
                        <a:pt x="135" y="75"/>
                      </a:lnTo>
                      <a:lnTo>
                        <a:pt x="133" y="69"/>
                      </a:lnTo>
                      <a:lnTo>
                        <a:pt x="135" y="66"/>
                      </a:lnTo>
                      <a:lnTo>
                        <a:pt x="135" y="62"/>
                      </a:lnTo>
                      <a:lnTo>
                        <a:pt x="133" y="54"/>
                      </a:lnTo>
                      <a:lnTo>
                        <a:pt x="133" y="46"/>
                      </a:lnTo>
                      <a:lnTo>
                        <a:pt x="129" y="42"/>
                      </a:lnTo>
                      <a:lnTo>
                        <a:pt x="127" y="42"/>
                      </a:lnTo>
                      <a:lnTo>
                        <a:pt x="123" y="41"/>
                      </a:lnTo>
                      <a:lnTo>
                        <a:pt x="121" y="42"/>
                      </a:lnTo>
                      <a:lnTo>
                        <a:pt x="115" y="41"/>
                      </a:lnTo>
                      <a:lnTo>
                        <a:pt x="112" y="41"/>
                      </a:lnTo>
                      <a:lnTo>
                        <a:pt x="108" y="44"/>
                      </a:lnTo>
                      <a:lnTo>
                        <a:pt x="100" y="48"/>
                      </a:lnTo>
                      <a:lnTo>
                        <a:pt x="92" y="50"/>
                      </a:lnTo>
                      <a:lnTo>
                        <a:pt x="89" y="50"/>
                      </a:lnTo>
                      <a:lnTo>
                        <a:pt x="89" y="46"/>
                      </a:lnTo>
                      <a:lnTo>
                        <a:pt x="85" y="41"/>
                      </a:lnTo>
                      <a:lnTo>
                        <a:pt x="79" y="39"/>
                      </a:lnTo>
                      <a:lnTo>
                        <a:pt x="71" y="35"/>
                      </a:lnTo>
                      <a:lnTo>
                        <a:pt x="66" y="33"/>
                      </a:lnTo>
                      <a:lnTo>
                        <a:pt x="64" y="29"/>
                      </a:lnTo>
                      <a:lnTo>
                        <a:pt x="62" y="25"/>
                      </a:lnTo>
                      <a:lnTo>
                        <a:pt x="60" y="23"/>
                      </a:lnTo>
                      <a:lnTo>
                        <a:pt x="60" y="18"/>
                      </a:lnTo>
                      <a:lnTo>
                        <a:pt x="58" y="14"/>
                      </a:lnTo>
                      <a:lnTo>
                        <a:pt x="58" y="10"/>
                      </a:lnTo>
                      <a:lnTo>
                        <a:pt x="56" y="8"/>
                      </a:lnTo>
                      <a:lnTo>
                        <a:pt x="54" y="8"/>
                      </a:lnTo>
                      <a:lnTo>
                        <a:pt x="54" y="10"/>
                      </a:lnTo>
                      <a:lnTo>
                        <a:pt x="52" y="8"/>
                      </a:lnTo>
                      <a:lnTo>
                        <a:pt x="50" y="2"/>
                      </a:lnTo>
                      <a:lnTo>
                        <a:pt x="48" y="2"/>
                      </a:lnTo>
                      <a:lnTo>
                        <a:pt x="41" y="0"/>
                      </a:lnTo>
                      <a:lnTo>
                        <a:pt x="37" y="0"/>
                      </a:lnTo>
                      <a:lnTo>
                        <a:pt x="33" y="2"/>
                      </a:lnTo>
                      <a:lnTo>
                        <a:pt x="29" y="2"/>
                      </a:lnTo>
                      <a:lnTo>
                        <a:pt x="23" y="0"/>
                      </a:lnTo>
                      <a:lnTo>
                        <a:pt x="23" y="4"/>
                      </a:lnTo>
                      <a:lnTo>
                        <a:pt x="23" y="8"/>
                      </a:lnTo>
                      <a:lnTo>
                        <a:pt x="25" y="12"/>
                      </a:lnTo>
                      <a:lnTo>
                        <a:pt x="27" y="19"/>
                      </a:lnTo>
                      <a:lnTo>
                        <a:pt x="23" y="37"/>
                      </a:lnTo>
                      <a:lnTo>
                        <a:pt x="20" y="44"/>
                      </a:lnTo>
                      <a:lnTo>
                        <a:pt x="20" y="50"/>
                      </a:lnTo>
                      <a:lnTo>
                        <a:pt x="20" y="54"/>
                      </a:lnTo>
                      <a:lnTo>
                        <a:pt x="16" y="60"/>
                      </a:lnTo>
                      <a:lnTo>
                        <a:pt x="12" y="60"/>
                      </a:lnTo>
                      <a:lnTo>
                        <a:pt x="10" y="66"/>
                      </a:lnTo>
                      <a:lnTo>
                        <a:pt x="8" y="77"/>
                      </a:lnTo>
                      <a:lnTo>
                        <a:pt x="4" y="85"/>
                      </a:lnTo>
                      <a:lnTo>
                        <a:pt x="0" y="89"/>
                      </a:lnTo>
                      <a:lnTo>
                        <a:pt x="2" y="90"/>
                      </a:lnTo>
                      <a:lnTo>
                        <a:pt x="4" y="94"/>
                      </a:lnTo>
                      <a:lnTo>
                        <a:pt x="8" y="90"/>
                      </a:lnTo>
                      <a:lnTo>
                        <a:pt x="12" y="90"/>
                      </a:lnTo>
                      <a:lnTo>
                        <a:pt x="16" y="94"/>
                      </a:lnTo>
                      <a:lnTo>
                        <a:pt x="18" y="94"/>
                      </a:lnTo>
                      <a:close/>
                    </a:path>
                  </a:pathLst>
                </a:custGeom>
                <a:solidFill>
                  <a:srgbClr val="ff6600"/>
                </a:solidFill>
                <a:ln w="0">
                  <a:noFill/>
                </a:ln>
              </p:spPr>
              <p:style>
                <a:lnRef idx="0"/>
                <a:fillRef idx="0"/>
                <a:effectRef idx="0"/>
                <a:fontRef idx="minor"/>
              </p:style>
              <p:txBody>
                <a:bodyPr lIns="90000" rIns="90000" tIns="-8280" bIns="-8280" anchor="t">
                  <a:noAutofit/>
                </a:bodyPr>
                <a:p>
                  <a:endParaRPr b="0" lang="en-US" sz="2400" strike="noStrike" u="none">
                    <a:solidFill>
                      <a:srgbClr val="000000"/>
                    </a:solidFill>
                    <a:effectLst/>
                    <a:uFillTx/>
                    <a:latin typeface="Times New Roman"/>
                  </a:endParaRPr>
                </a:p>
              </p:txBody>
            </p:sp>
            <p:sp>
              <p:nvSpPr>
                <p:cNvPr id="1989" name=""/>
                <p:cNvSpPr/>
                <p:nvPr/>
              </p:nvSpPr>
              <p:spPr>
                <a:xfrm>
                  <a:off x="6914880" y="3497760"/>
                  <a:ext cx="15120" cy="26280"/>
                </a:xfrm>
                <a:custGeom>
                  <a:avLst/>
                  <a:gdLst/>
                  <a:ahLst/>
                  <a:rect l="l" t="t" r="r" b="b"/>
                  <a:pathLst>
                    <a:path w="69" h="105">
                      <a:moveTo>
                        <a:pt x="42" y="98"/>
                      </a:moveTo>
                      <a:lnTo>
                        <a:pt x="39" y="99"/>
                      </a:lnTo>
                      <a:lnTo>
                        <a:pt x="37" y="103"/>
                      </a:lnTo>
                      <a:lnTo>
                        <a:pt x="33" y="105"/>
                      </a:lnTo>
                      <a:lnTo>
                        <a:pt x="29" y="103"/>
                      </a:lnTo>
                      <a:lnTo>
                        <a:pt x="27" y="101"/>
                      </a:lnTo>
                      <a:lnTo>
                        <a:pt x="25" y="96"/>
                      </a:lnTo>
                      <a:lnTo>
                        <a:pt x="23" y="90"/>
                      </a:lnTo>
                      <a:lnTo>
                        <a:pt x="19" y="90"/>
                      </a:lnTo>
                      <a:lnTo>
                        <a:pt x="19" y="88"/>
                      </a:lnTo>
                      <a:lnTo>
                        <a:pt x="19" y="84"/>
                      </a:lnTo>
                      <a:lnTo>
                        <a:pt x="17" y="80"/>
                      </a:lnTo>
                      <a:lnTo>
                        <a:pt x="15" y="78"/>
                      </a:lnTo>
                      <a:lnTo>
                        <a:pt x="14" y="78"/>
                      </a:lnTo>
                      <a:lnTo>
                        <a:pt x="15" y="73"/>
                      </a:lnTo>
                      <a:lnTo>
                        <a:pt x="15" y="69"/>
                      </a:lnTo>
                      <a:lnTo>
                        <a:pt x="17" y="61"/>
                      </a:lnTo>
                      <a:lnTo>
                        <a:pt x="15" y="51"/>
                      </a:lnTo>
                      <a:lnTo>
                        <a:pt x="12" y="44"/>
                      </a:lnTo>
                      <a:lnTo>
                        <a:pt x="6" y="34"/>
                      </a:lnTo>
                      <a:lnTo>
                        <a:pt x="2" y="23"/>
                      </a:lnTo>
                      <a:lnTo>
                        <a:pt x="0" y="19"/>
                      </a:lnTo>
                      <a:lnTo>
                        <a:pt x="2" y="17"/>
                      </a:lnTo>
                      <a:lnTo>
                        <a:pt x="4" y="15"/>
                      </a:lnTo>
                      <a:lnTo>
                        <a:pt x="8" y="9"/>
                      </a:lnTo>
                      <a:lnTo>
                        <a:pt x="10" y="7"/>
                      </a:lnTo>
                      <a:lnTo>
                        <a:pt x="12" y="4"/>
                      </a:lnTo>
                      <a:lnTo>
                        <a:pt x="15" y="2"/>
                      </a:lnTo>
                      <a:lnTo>
                        <a:pt x="17" y="5"/>
                      </a:lnTo>
                      <a:lnTo>
                        <a:pt x="21" y="4"/>
                      </a:lnTo>
                      <a:lnTo>
                        <a:pt x="23" y="0"/>
                      </a:lnTo>
                      <a:lnTo>
                        <a:pt x="25" y="2"/>
                      </a:lnTo>
                      <a:lnTo>
                        <a:pt x="29" y="4"/>
                      </a:lnTo>
                      <a:lnTo>
                        <a:pt x="31" y="5"/>
                      </a:lnTo>
                      <a:lnTo>
                        <a:pt x="33" y="4"/>
                      </a:lnTo>
                      <a:lnTo>
                        <a:pt x="39" y="7"/>
                      </a:lnTo>
                      <a:lnTo>
                        <a:pt x="42" y="7"/>
                      </a:lnTo>
                      <a:lnTo>
                        <a:pt x="46" y="4"/>
                      </a:lnTo>
                      <a:lnTo>
                        <a:pt x="50" y="4"/>
                      </a:lnTo>
                      <a:lnTo>
                        <a:pt x="54" y="5"/>
                      </a:lnTo>
                      <a:lnTo>
                        <a:pt x="60" y="7"/>
                      </a:lnTo>
                      <a:lnTo>
                        <a:pt x="63" y="7"/>
                      </a:lnTo>
                      <a:lnTo>
                        <a:pt x="65" y="9"/>
                      </a:lnTo>
                      <a:lnTo>
                        <a:pt x="65" y="13"/>
                      </a:lnTo>
                      <a:lnTo>
                        <a:pt x="65" y="17"/>
                      </a:lnTo>
                      <a:lnTo>
                        <a:pt x="67" y="21"/>
                      </a:lnTo>
                      <a:lnTo>
                        <a:pt x="69" y="28"/>
                      </a:lnTo>
                      <a:lnTo>
                        <a:pt x="65" y="46"/>
                      </a:lnTo>
                      <a:lnTo>
                        <a:pt x="62" y="53"/>
                      </a:lnTo>
                      <a:lnTo>
                        <a:pt x="62" y="59"/>
                      </a:lnTo>
                      <a:lnTo>
                        <a:pt x="62" y="63"/>
                      </a:lnTo>
                      <a:lnTo>
                        <a:pt x="58" y="69"/>
                      </a:lnTo>
                      <a:lnTo>
                        <a:pt x="54" y="69"/>
                      </a:lnTo>
                      <a:lnTo>
                        <a:pt x="52" y="75"/>
                      </a:lnTo>
                      <a:lnTo>
                        <a:pt x="50" y="86"/>
                      </a:lnTo>
                      <a:lnTo>
                        <a:pt x="46" y="94"/>
                      </a:lnTo>
                      <a:lnTo>
                        <a:pt x="42" y="98"/>
                      </a:lnTo>
                      <a:close/>
                    </a:path>
                  </a:pathLst>
                </a:custGeom>
                <a:solidFill>
                  <a:srgbClr val="ff6600"/>
                </a:solidFill>
                <a:ln w="0">
                  <a:noFill/>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Times New Roman"/>
                  </a:endParaRPr>
                </a:p>
              </p:txBody>
            </p:sp>
            <p:sp>
              <p:nvSpPr>
                <p:cNvPr id="1990" name=""/>
                <p:cNvSpPr/>
                <p:nvPr/>
              </p:nvSpPr>
              <p:spPr>
                <a:xfrm>
                  <a:off x="6910920" y="3517200"/>
                  <a:ext cx="18000" cy="13680"/>
                </a:xfrm>
                <a:custGeom>
                  <a:avLst/>
                  <a:gdLst/>
                  <a:ahLst/>
                  <a:rect l="l" t="t" r="r" b="b"/>
                  <a:pathLst>
                    <a:path w="79" h="54">
                      <a:moveTo>
                        <a:pt x="79" y="25"/>
                      </a:moveTo>
                      <a:lnTo>
                        <a:pt x="79" y="31"/>
                      </a:lnTo>
                      <a:lnTo>
                        <a:pt x="79" y="35"/>
                      </a:lnTo>
                      <a:lnTo>
                        <a:pt x="79" y="39"/>
                      </a:lnTo>
                      <a:lnTo>
                        <a:pt x="77" y="43"/>
                      </a:lnTo>
                      <a:lnTo>
                        <a:pt x="71" y="46"/>
                      </a:lnTo>
                      <a:lnTo>
                        <a:pt x="63" y="50"/>
                      </a:lnTo>
                      <a:lnTo>
                        <a:pt x="58" y="54"/>
                      </a:lnTo>
                      <a:lnTo>
                        <a:pt x="50" y="54"/>
                      </a:lnTo>
                      <a:lnTo>
                        <a:pt x="44" y="54"/>
                      </a:lnTo>
                      <a:lnTo>
                        <a:pt x="34" y="52"/>
                      </a:lnTo>
                      <a:lnTo>
                        <a:pt x="29" y="52"/>
                      </a:lnTo>
                      <a:lnTo>
                        <a:pt x="23" y="52"/>
                      </a:lnTo>
                      <a:lnTo>
                        <a:pt x="17" y="52"/>
                      </a:lnTo>
                      <a:lnTo>
                        <a:pt x="8" y="52"/>
                      </a:lnTo>
                      <a:lnTo>
                        <a:pt x="8" y="50"/>
                      </a:lnTo>
                      <a:lnTo>
                        <a:pt x="6" y="45"/>
                      </a:lnTo>
                      <a:lnTo>
                        <a:pt x="2" y="39"/>
                      </a:lnTo>
                      <a:lnTo>
                        <a:pt x="2" y="33"/>
                      </a:lnTo>
                      <a:lnTo>
                        <a:pt x="2" y="27"/>
                      </a:lnTo>
                      <a:lnTo>
                        <a:pt x="0" y="25"/>
                      </a:lnTo>
                      <a:lnTo>
                        <a:pt x="2" y="21"/>
                      </a:lnTo>
                      <a:lnTo>
                        <a:pt x="6" y="21"/>
                      </a:lnTo>
                      <a:lnTo>
                        <a:pt x="8" y="20"/>
                      </a:lnTo>
                      <a:lnTo>
                        <a:pt x="10" y="16"/>
                      </a:lnTo>
                      <a:lnTo>
                        <a:pt x="13" y="12"/>
                      </a:lnTo>
                      <a:lnTo>
                        <a:pt x="13" y="6"/>
                      </a:lnTo>
                      <a:lnTo>
                        <a:pt x="17" y="4"/>
                      </a:lnTo>
                      <a:lnTo>
                        <a:pt x="23" y="4"/>
                      </a:lnTo>
                      <a:lnTo>
                        <a:pt x="27" y="4"/>
                      </a:lnTo>
                      <a:lnTo>
                        <a:pt x="33" y="0"/>
                      </a:lnTo>
                      <a:lnTo>
                        <a:pt x="34" y="0"/>
                      </a:lnTo>
                      <a:lnTo>
                        <a:pt x="36" y="2"/>
                      </a:lnTo>
                      <a:lnTo>
                        <a:pt x="38" y="6"/>
                      </a:lnTo>
                      <a:lnTo>
                        <a:pt x="38" y="10"/>
                      </a:lnTo>
                      <a:lnTo>
                        <a:pt x="38" y="12"/>
                      </a:lnTo>
                      <a:lnTo>
                        <a:pt x="42" y="12"/>
                      </a:lnTo>
                      <a:lnTo>
                        <a:pt x="44" y="18"/>
                      </a:lnTo>
                      <a:lnTo>
                        <a:pt x="46" y="23"/>
                      </a:lnTo>
                      <a:lnTo>
                        <a:pt x="48" y="25"/>
                      </a:lnTo>
                      <a:lnTo>
                        <a:pt x="52" y="27"/>
                      </a:lnTo>
                      <a:lnTo>
                        <a:pt x="56" y="25"/>
                      </a:lnTo>
                      <a:lnTo>
                        <a:pt x="58" y="21"/>
                      </a:lnTo>
                      <a:lnTo>
                        <a:pt x="61" y="20"/>
                      </a:lnTo>
                      <a:lnTo>
                        <a:pt x="63" y="21"/>
                      </a:lnTo>
                      <a:lnTo>
                        <a:pt x="65" y="25"/>
                      </a:lnTo>
                      <a:lnTo>
                        <a:pt x="69" y="21"/>
                      </a:lnTo>
                      <a:lnTo>
                        <a:pt x="73" y="21"/>
                      </a:lnTo>
                      <a:lnTo>
                        <a:pt x="77" y="25"/>
                      </a:lnTo>
                      <a:lnTo>
                        <a:pt x="79" y="25"/>
                      </a:lnTo>
                      <a:close/>
                    </a:path>
                  </a:pathLst>
                </a:custGeom>
                <a:solidFill>
                  <a:srgbClr val="ff6600"/>
                </a:solidFill>
                <a:ln w="0">
                  <a:noFill/>
                </a:ln>
              </p:spPr>
              <p:style>
                <a:lnRef idx="0"/>
                <a:fillRef idx="0"/>
                <a:effectRef idx="0"/>
                <a:fontRef idx="minor"/>
              </p:style>
              <p:txBody>
                <a:bodyPr lIns="90000" rIns="90000" tIns="-33120" bIns="-33120" anchor="t">
                  <a:noAutofit/>
                </a:bodyPr>
                <a:p>
                  <a:endParaRPr b="0" lang="en-US" sz="2400" strike="noStrike" u="none">
                    <a:solidFill>
                      <a:srgbClr val="000000"/>
                    </a:solidFill>
                    <a:effectLst/>
                    <a:uFillTx/>
                    <a:latin typeface="Times New Roman"/>
                  </a:endParaRPr>
                </a:p>
              </p:txBody>
            </p:sp>
            <p:sp>
              <p:nvSpPr>
                <p:cNvPr id="1991" name=""/>
                <p:cNvSpPr/>
                <p:nvPr/>
              </p:nvSpPr>
              <p:spPr>
                <a:xfrm>
                  <a:off x="6912360" y="3524040"/>
                  <a:ext cx="21600" cy="21600"/>
                </a:xfrm>
                <a:custGeom>
                  <a:avLst/>
                  <a:gdLst/>
                  <a:ahLst/>
                  <a:rect l="l" t="t" r="r" b="b"/>
                  <a:pathLst>
                    <a:path w="96" h="91">
                      <a:moveTo>
                        <a:pt x="67" y="91"/>
                      </a:moveTo>
                      <a:lnTo>
                        <a:pt x="63" y="89"/>
                      </a:lnTo>
                      <a:lnTo>
                        <a:pt x="59" y="87"/>
                      </a:lnTo>
                      <a:lnTo>
                        <a:pt x="59" y="83"/>
                      </a:lnTo>
                      <a:lnTo>
                        <a:pt x="55" y="81"/>
                      </a:lnTo>
                      <a:lnTo>
                        <a:pt x="55" y="77"/>
                      </a:lnTo>
                      <a:lnTo>
                        <a:pt x="53" y="75"/>
                      </a:lnTo>
                      <a:lnTo>
                        <a:pt x="50" y="71"/>
                      </a:lnTo>
                      <a:lnTo>
                        <a:pt x="42" y="71"/>
                      </a:lnTo>
                      <a:lnTo>
                        <a:pt x="34" y="71"/>
                      </a:lnTo>
                      <a:lnTo>
                        <a:pt x="21" y="71"/>
                      </a:lnTo>
                      <a:lnTo>
                        <a:pt x="13" y="67"/>
                      </a:lnTo>
                      <a:lnTo>
                        <a:pt x="13" y="66"/>
                      </a:lnTo>
                      <a:lnTo>
                        <a:pt x="9" y="62"/>
                      </a:lnTo>
                      <a:lnTo>
                        <a:pt x="5" y="56"/>
                      </a:lnTo>
                      <a:lnTo>
                        <a:pt x="3" y="52"/>
                      </a:lnTo>
                      <a:lnTo>
                        <a:pt x="5" y="48"/>
                      </a:lnTo>
                      <a:lnTo>
                        <a:pt x="7" y="44"/>
                      </a:lnTo>
                      <a:lnTo>
                        <a:pt x="7" y="37"/>
                      </a:lnTo>
                      <a:lnTo>
                        <a:pt x="5" y="33"/>
                      </a:lnTo>
                      <a:lnTo>
                        <a:pt x="2" y="31"/>
                      </a:lnTo>
                      <a:lnTo>
                        <a:pt x="0" y="27"/>
                      </a:lnTo>
                      <a:lnTo>
                        <a:pt x="9" y="27"/>
                      </a:lnTo>
                      <a:lnTo>
                        <a:pt x="15" y="27"/>
                      </a:lnTo>
                      <a:lnTo>
                        <a:pt x="21" y="27"/>
                      </a:lnTo>
                      <a:lnTo>
                        <a:pt x="26" y="27"/>
                      </a:lnTo>
                      <a:lnTo>
                        <a:pt x="36" y="29"/>
                      </a:lnTo>
                      <a:lnTo>
                        <a:pt x="42" y="29"/>
                      </a:lnTo>
                      <a:lnTo>
                        <a:pt x="50" y="29"/>
                      </a:lnTo>
                      <a:lnTo>
                        <a:pt x="55" y="25"/>
                      </a:lnTo>
                      <a:lnTo>
                        <a:pt x="63" y="21"/>
                      </a:lnTo>
                      <a:lnTo>
                        <a:pt x="69" y="18"/>
                      </a:lnTo>
                      <a:lnTo>
                        <a:pt x="71" y="14"/>
                      </a:lnTo>
                      <a:lnTo>
                        <a:pt x="71" y="10"/>
                      </a:lnTo>
                      <a:lnTo>
                        <a:pt x="71" y="6"/>
                      </a:lnTo>
                      <a:lnTo>
                        <a:pt x="71" y="0"/>
                      </a:lnTo>
                      <a:lnTo>
                        <a:pt x="73" y="2"/>
                      </a:lnTo>
                      <a:lnTo>
                        <a:pt x="78" y="2"/>
                      </a:lnTo>
                      <a:lnTo>
                        <a:pt x="80" y="8"/>
                      </a:lnTo>
                      <a:lnTo>
                        <a:pt x="80" y="14"/>
                      </a:lnTo>
                      <a:lnTo>
                        <a:pt x="88" y="20"/>
                      </a:lnTo>
                      <a:lnTo>
                        <a:pt x="94" y="29"/>
                      </a:lnTo>
                      <a:lnTo>
                        <a:pt x="96" y="39"/>
                      </a:lnTo>
                      <a:lnTo>
                        <a:pt x="96" y="46"/>
                      </a:lnTo>
                      <a:lnTo>
                        <a:pt x="94" y="48"/>
                      </a:lnTo>
                      <a:lnTo>
                        <a:pt x="92" y="54"/>
                      </a:lnTo>
                      <a:lnTo>
                        <a:pt x="88" y="56"/>
                      </a:lnTo>
                      <a:lnTo>
                        <a:pt x="84" y="58"/>
                      </a:lnTo>
                      <a:lnTo>
                        <a:pt x="80" y="62"/>
                      </a:lnTo>
                      <a:lnTo>
                        <a:pt x="73" y="62"/>
                      </a:lnTo>
                      <a:lnTo>
                        <a:pt x="71" y="67"/>
                      </a:lnTo>
                      <a:lnTo>
                        <a:pt x="71" y="71"/>
                      </a:lnTo>
                      <a:lnTo>
                        <a:pt x="73" y="75"/>
                      </a:lnTo>
                      <a:lnTo>
                        <a:pt x="69" y="79"/>
                      </a:lnTo>
                      <a:lnTo>
                        <a:pt x="69" y="85"/>
                      </a:lnTo>
                      <a:lnTo>
                        <a:pt x="67" y="91"/>
                      </a:lnTo>
                      <a:close/>
                    </a:path>
                  </a:pathLst>
                </a:custGeom>
                <a:solidFill>
                  <a:srgbClr val="ff6600"/>
                </a:solidFill>
                <a:ln w="0">
                  <a:noFill/>
                </a:ln>
              </p:spPr>
              <p:style>
                <a:lnRef idx="0"/>
                <a:fillRef idx="0"/>
                <a:effectRef idx="0"/>
                <a:fontRef idx="minor"/>
              </p:style>
              <p:txBody>
                <a:bodyPr lIns="90000" rIns="90000" tIns="-25200" bIns="-25200" anchor="t">
                  <a:noAutofit/>
                </a:bodyPr>
                <a:p>
                  <a:endParaRPr b="0" lang="en-US" sz="2400" strike="noStrike" u="none">
                    <a:solidFill>
                      <a:srgbClr val="000000"/>
                    </a:solidFill>
                    <a:effectLst/>
                    <a:uFillTx/>
                    <a:latin typeface="Times New Roman"/>
                  </a:endParaRPr>
                </a:p>
              </p:txBody>
            </p:sp>
            <p:sp>
              <p:nvSpPr>
                <p:cNvPr id="1992" name=""/>
                <p:cNvSpPr/>
                <p:nvPr/>
              </p:nvSpPr>
              <p:spPr>
                <a:xfrm>
                  <a:off x="6883560" y="3519720"/>
                  <a:ext cx="30240" cy="39960"/>
                </a:xfrm>
                <a:custGeom>
                  <a:avLst/>
                  <a:gdLst/>
                  <a:ahLst/>
                  <a:rect l="l" t="t" r="r" b="b"/>
                  <a:pathLst>
                    <a:path w="147" h="157">
                      <a:moveTo>
                        <a:pt x="0" y="134"/>
                      </a:moveTo>
                      <a:lnTo>
                        <a:pt x="0" y="129"/>
                      </a:lnTo>
                      <a:lnTo>
                        <a:pt x="3" y="123"/>
                      </a:lnTo>
                      <a:lnTo>
                        <a:pt x="9" y="117"/>
                      </a:lnTo>
                      <a:lnTo>
                        <a:pt x="11" y="115"/>
                      </a:lnTo>
                      <a:lnTo>
                        <a:pt x="11" y="109"/>
                      </a:lnTo>
                      <a:lnTo>
                        <a:pt x="13" y="104"/>
                      </a:lnTo>
                      <a:lnTo>
                        <a:pt x="11" y="100"/>
                      </a:lnTo>
                      <a:lnTo>
                        <a:pt x="9" y="94"/>
                      </a:lnTo>
                      <a:lnTo>
                        <a:pt x="11" y="86"/>
                      </a:lnTo>
                      <a:lnTo>
                        <a:pt x="11" y="81"/>
                      </a:lnTo>
                      <a:lnTo>
                        <a:pt x="11" y="77"/>
                      </a:lnTo>
                      <a:lnTo>
                        <a:pt x="15" y="75"/>
                      </a:lnTo>
                      <a:lnTo>
                        <a:pt x="17" y="69"/>
                      </a:lnTo>
                      <a:lnTo>
                        <a:pt x="15" y="63"/>
                      </a:lnTo>
                      <a:lnTo>
                        <a:pt x="13" y="58"/>
                      </a:lnTo>
                      <a:lnTo>
                        <a:pt x="15" y="54"/>
                      </a:lnTo>
                      <a:lnTo>
                        <a:pt x="15" y="50"/>
                      </a:lnTo>
                      <a:lnTo>
                        <a:pt x="17" y="46"/>
                      </a:lnTo>
                      <a:lnTo>
                        <a:pt x="17" y="44"/>
                      </a:lnTo>
                      <a:lnTo>
                        <a:pt x="21" y="46"/>
                      </a:lnTo>
                      <a:lnTo>
                        <a:pt x="26" y="48"/>
                      </a:lnTo>
                      <a:lnTo>
                        <a:pt x="34" y="44"/>
                      </a:lnTo>
                      <a:lnTo>
                        <a:pt x="40" y="42"/>
                      </a:lnTo>
                      <a:lnTo>
                        <a:pt x="48" y="44"/>
                      </a:lnTo>
                      <a:lnTo>
                        <a:pt x="57" y="44"/>
                      </a:lnTo>
                      <a:lnTo>
                        <a:pt x="61" y="40"/>
                      </a:lnTo>
                      <a:lnTo>
                        <a:pt x="61" y="35"/>
                      </a:lnTo>
                      <a:lnTo>
                        <a:pt x="61" y="31"/>
                      </a:lnTo>
                      <a:lnTo>
                        <a:pt x="63" y="31"/>
                      </a:lnTo>
                      <a:lnTo>
                        <a:pt x="67" y="33"/>
                      </a:lnTo>
                      <a:lnTo>
                        <a:pt x="72" y="29"/>
                      </a:lnTo>
                      <a:lnTo>
                        <a:pt x="78" y="29"/>
                      </a:lnTo>
                      <a:lnTo>
                        <a:pt x="86" y="27"/>
                      </a:lnTo>
                      <a:lnTo>
                        <a:pt x="92" y="23"/>
                      </a:lnTo>
                      <a:lnTo>
                        <a:pt x="97" y="19"/>
                      </a:lnTo>
                      <a:lnTo>
                        <a:pt x="101" y="15"/>
                      </a:lnTo>
                      <a:lnTo>
                        <a:pt x="103" y="10"/>
                      </a:lnTo>
                      <a:lnTo>
                        <a:pt x="103" y="8"/>
                      </a:lnTo>
                      <a:lnTo>
                        <a:pt x="105" y="4"/>
                      </a:lnTo>
                      <a:lnTo>
                        <a:pt x="105" y="0"/>
                      </a:lnTo>
                      <a:lnTo>
                        <a:pt x="107" y="0"/>
                      </a:lnTo>
                      <a:lnTo>
                        <a:pt x="111" y="6"/>
                      </a:lnTo>
                      <a:lnTo>
                        <a:pt x="117" y="10"/>
                      </a:lnTo>
                      <a:lnTo>
                        <a:pt x="122" y="10"/>
                      </a:lnTo>
                      <a:lnTo>
                        <a:pt x="128" y="8"/>
                      </a:lnTo>
                      <a:lnTo>
                        <a:pt x="130" y="10"/>
                      </a:lnTo>
                      <a:lnTo>
                        <a:pt x="132" y="15"/>
                      </a:lnTo>
                      <a:lnTo>
                        <a:pt x="134" y="17"/>
                      </a:lnTo>
                      <a:lnTo>
                        <a:pt x="134" y="23"/>
                      </a:lnTo>
                      <a:lnTo>
                        <a:pt x="134" y="29"/>
                      </a:lnTo>
                      <a:lnTo>
                        <a:pt x="138" y="35"/>
                      </a:lnTo>
                      <a:lnTo>
                        <a:pt x="140" y="40"/>
                      </a:lnTo>
                      <a:lnTo>
                        <a:pt x="140" y="42"/>
                      </a:lnTo>
                      <a:lnTo>
                        <a:pt x="142" y="46"/>
                      </a:lnTo>
                      <a:lnTo>
                        <a:pt x="145" y="48"/>
                      </a:lnTo>
                      <a:lnTo>
                        <a:pt x="147" y="52"/>
                      </a:lnTo>
                      <a:lnTo>
                        <a:pt x="147" y="59"/>
                      </a:lnTo>
                      <a:lnTo>
                        <a:pt x="145" y="63"/>
                      </a:lnTo>
                      <a:lnTo>
                        <a:pt x="143" y="67"/>
                      </a:lnTo>
                      <a:lnTo>
                        <a:pt x="140" y="73"/>
                      </a:lnTo>
                      <a:lnTo>
                        <a:pt x="138" y="77"/>
                      </a:lnTo>
                      <a:lnTo>
                        <a:pt x="138" y="81"/>
                      </a:lnTo>
                      <a:lnTo>
                        <a:pt x="140" y="88"/>
                      </a:lnTo>
                      <a:lnTo>
                        <a:pt x="136" y="92"/>
                      </a:lnTo>
                      <a:lnTo>
                        <a:pt x="132" y="98"/>
                      </a:lnTo>
                      <a:lnTo>
                        <a:pt x="130" y="102"/>
                      </a:lnTo>
                      <a:lnTo>
                        <a:pt x="126" y="106"/>
                      </a:lnTo>
                      <a:lnTo>
                        <a:pt x="122" y="111"/>
                      </a:lnTo>
                      <a:lnTo>
                        <a:pt x="120" y="117"/>
                      </a:lnTo>
                      <a:lnTo>
                        <a:pt x="119" y="119"/>
                      </a:lnTo>
                      <a:lnTo>
                        <a:pt x="117" y="127"/>
                      </a:lnTo>
                      <a:lnTo>
                        <a:pt x="117" y="130"/>
                      </a:lnTo>
                      <a:lnTo>
                        <a:pt x="115" y="132"/>
                      </a:lnTo>
                      <a:lnTo>
                        <a:pt x="115" y="136"/>
                      </a:lnTo>
                      <a:lnTo>
                        <a:pt x="111" y="134"/>
                      </a:lnTo>
                      <a:lnTo>
                        <a:pt x="107" y="132"/>
                      </a:lnTo>
                      <a:lnTo>
                        <a:pt x="103" y="132"/>
                      </a:lnTo>
                      <a:lnTo>
                        <a:pt x="99" y="136"/>
                      </a:lnTo>
                      <a:lnTo>
                        <a:pt x="94" y="144"/>
                      </a:lnTo>
                      <a:lnTo>
                        <a:pt x="92" y="148"/>
                      </a:lnTo>
                      <a:lnTo>
                        <a:pt x="88" y="146"/>
                      </a:lnTo>
                      <a:lnTo>
                        <a:pt x="82" y="142"/>
                      </a:lnTo>
                      <a:lnTo>
                        <a:pt x="76" y="130"/>
                      </a:lnTo>
                      <a:lnTo>
                        <a:pt x="71" y="129"/>
                      </a:lnTo>
                      <a:lnTo>
                        <a:pt x="67" y="134"/>
                      </a:lnTo>
                      <a:lnTo>
                        <a:pt x="63" y="138"/>
                      </a:lnTo>
                      <a:lnTo>
                        <a:pt x="61" y="140"/>
                      </a:lnTo>
                      <a:lnTo>
                        <a:pt x="57" y="144"/>
                      </a:lnTo>
                      <a:lnTo>
                        <a:pt x="48" y="146"/>
                      </a:lnTo>
                      <a:lnTo>
                        <a:pt x="40" y="146"/>
                      </a:lnTo>
                      <a:lnTo>
                        <a:pt x="36" y="150"/>
                      </a:lnTo>
                      <a:lnTo>
                        <a:pt x="32" y="152"/>
                      </a:lnTo>
                      <a:lnTo>
                        <a:pt x="24" y="157"/>
                      </a:lnTo>
                      <a:lnTo>
                        <a:pt x="19" y="157"/>
                      </a:lnTo>
                      <a:lnTo>
                        <a:pt x="15" y="157"/>
                      </a:lnTo>
                      <a:lnTo>
                        <a:pt x="13" y="152"/>
                      </a:lnTo>
                      <a:lnTo>
                        <a:pt x="11" y="148"/>
                      </a:lnTo>
                      <a:lnTo>
                        <a:pt x="7" y="142"/>
                      </a:lnTo>
                      <a:lnTo>
                        <a:pt x="5" y="140"/>
                      </a:lnTo>
                      <a:lnTo>
                        <a:pt x="0" y="134"/>
                      </a:lnTo>
                      <a:close/>
                    </a:path>
                  </a:pathLst>
                </a:custGeom>
                <a:solidFill>
                  <a:srgbClr val="ff6600"/>
                </a:solidFill>
                <a:ln w="0">
                  <a:noFill/>
                </a:ln>
              </p:spPr>
              <p:style>
                <a:lnRef idx="0"/>
                <a:fillRef idx="0"/>
                <a:effectRef idx="0"/>
                <a:fontRef idx="minor"/>
              </p:style>
              <p:txBody>
                <a:bodyPr lIns="90000" rIns="90000" tIns="-6840" bIns="-6840" anchor="t">
                  <a:noAutofit/>
                </a:bodyPr>
                <a:p>
                  <a:endParaRPr b="0" lang="en-US" sz="2400" strike="noStrike" u="none">
                    <a:solidFill>
                      <a:srgbClr val="000000"/>
                    </a:solidFill>
                    <a:effectLst/>
                    <a:uFillTx/>
                    <a:latin typeface="Times New Roman"/>
                  </a:endParaRPr>
                </a:p>
              </p:txBody>
            </p:sp>
            <p:sp>
              <p:nvSpPr>
                <p:cNvPr id="1993" name=""/>
                <p:cNvSpPr/>
                <p:nvPr/>
              </p:nvSpPr>
              <p:spPr>
                <a:xfrm>
                  <a:off x="6886080" y="3515760"/>
                  <a:ext cx="19080" cy="16560"/>
                </a:xfrm>
                <a:custGeom>
                  <a:avLst/>
                  <a:gdLst/>
                  <a:ahLst/>
                  <a:rect l="l" t="t" r="r" b="b"/>
                  <a:pathLst>
                    <a:path w="96" h="61">
                      <a:moveTo>
                        <a:pt x="0" y="57"/>
                      </a:moveTo>
                      <a:lnTo>
                        <a:pt x="2" y="46"/>
                      </a:lnTo>
                      <a:lnTo>
                        <a:pt x="4" y="42"/>
                      </a:lnTo>
                      <a:lnTo>
                        <a:pt x="2" y="38"/>
                      </a:lnTo>
                      <a:lnTo>
                        <a:pt x="4" y="32"/>
                      </a:lnTo>
                      <a:lnTo>
                        <a:pt x="8" y="24"/>
                      </a:lnTo>
                      <a:lnTo>
                        <a:pt x="14" y="17"/>
                      </a:lnTo>
                      <a:lnTo>
                        <a:pt x="14" y="9"/>
                      </a:lnTo>
                      <a:lnTo>
                        <a:pt x="15" y="0"/>
                      </a:lnTo>
                      <a:lnTo>
                        <a:pt x="19" y="0"/>
                      </a:lnTo>
                      <a:lnTo>
                        <a:pt x="27" y="3"/>
                      </a:lnTo>
                      <a:lnTo>
                        <a:pt x="37" y="7"/>
                      </a:lnTo>
                      <a:lnTo>
                        <a:pt x="44" y="11"/>
                      </a:lnTo>
                      <a:lnTo>
                        <a:pt x="52" y="15"/>
                      </a:lnTo>
                      <a:lnTo>
                        <a:pt x="62" y="17"/>
                      </a:lnTo>
                      <a:lnTo>
                        <a:pt x="73" y="17"/>
                      </a:lnTo>
                      <a:lnTo>
                        <a:pt x="81" y="15"/>
                      </a:lnTo>
                      <a:lnTo>
                        <a:pt x="86" y="13"/>
                      </a:lnTo>
                      <a:lnTo>
                        <a:pt x="88" y="13"/>
                      </a:lnTo>
                      <a:lnTo>
                        <a:pt x="96" y="17"/>
                      </a:lnTo>
                      <a:lnTo>
                        <a:pt x="94" y="21"/>
                      </a:lnTo>
                      <a:lnTo>
                        <a:pt x="94" y="23"/>
                      </a:lnTo>
                      <a:lnTo>
                        <a:pt x="92" y="28"/>
                      </a:lnTo>
                      <a:lnTo>
                        <a:pt x="88" y="32"/>
                      </a:lnTo>
                      <a:lnTo>
                        <a:pt x="83" y="36"/>
                      </a:lnTo>
                      <a:lnTo>
                        <a:pt x="77" y="40"/>
                      </a:lnTo>
                      <a:lnTo>
                        <a:pt x="69" y="42"/>
                      </a:lnTo>
                      <a:lnTo>
                        <a:pt x="63" y="42"/>
                      </a:lnTo>
                      <a:lnTo>
                        <a:pt x="58" y="46"/>
                      </a:lnTo>
                      <a:lnTo>
                        <a:pt x="54" y="44"/>
                      </a:lnTo>
                      <a:lnTo>
                        <a:pt x="52" y="44"/>
                      </a:lnTo>
                      <a:lnTo>
                        <a:pt x="52" y="48"/>
                      </a:lnTo>
                      <a:lnTo>
                        <a:pt x="52" y="53"/>
                      </a:lnTo>
                      <a:lnTo>
                        <a:pt x="48" y="57"/>
                      </a:lnTo>
                      <a:lnTo>
                        <a:pt x="39" y="57"/>
                      </a:lnTo>
                      <a:lnTo>
                        <a:pt x="31" y="55"/>
                      </a:lnTo>
                      <a:lnTo>
                        <a:pt x="25" y="57"/>
                      </a:lnTo>
                      <a:lnTo>
                        <a:pt x="17" y="61"/>
                      </a:lnTo>
                      <a:lnTo>
                        <a:pt x="12" y="59"/>
                      </a:lnTo>
                      <a:lnTo>
                        <a:pt x="8" y="57"/>
                      </a:lnTo>
                      <a:lnTo>
                        <a:pt x="0" y="57"/>
                      </a:lnTo>
                      <a:close/>
                    </a:path>
                  </a:pathLst>
                </a:custGeom>
                <a:solidFill>
                  <a:srgbClr val="ff6600"/>
                </a:solidFill>
                <a:ln w="0">
                  <a:noFill/>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Times New Roman"/>
                  </a:endParaRPr>
                </a:p>
              </p:txBody>
            </p:sp>
            <p:sp>
              <p:nvSpPr>
                <p:cNvPr id="1994" name=""/>
                <p:cNvSpPr/>
                <p:nvPr/>
              </p:nvSpPr>
              <p:spPr>
                <a:xfrm>
                  <a:off x="6941520" y="3482640"/>
                  <a:ext cx="9360" cy="16560"/>
                </a:xfrm>
                <a:custGeom>
                  <a:avLst/>
                  <a:gdLst/>
                  <a:ahLst/>
                  <a:rect l="l" t="t" r="r" b="b"/>
                  <a:pathLst>
                    <a:path w="46" h="61">
                      <a:moveTo>
                        <a:pt x="44" y="33"/>
                      </a:moveTo>
                      <a:lnTo>
                        <a:pt x="37" y="40"/>
                      </a:lnTo>
                      <a:lnTo>
                        <a:pt x="31" y="46"/>
                      </a:lnTo>
                      <a:lnTo>
                        <a:pt x="27" y="52"/>
                      </a:lnTo>
                      <a:lnTo>
                        <a:pt x="14" y="61"/>
                      </a:lnTo>
                      <a:lnTo>
                        <a:pt x="8" y="60"/>
                      </a:lnTo>
                      <a:lnTo>
                        <a:pt x="6" y="52"/>
                      </a:lnTo>
                      <a:lnTo>
                        <a:pt x="4" y="42"/>
                      </a:lnTo>
                      <a:lnTo>
                        <a:pt x="2" y="29"/>
                      </a:lnTo>
                      <a:lnTo>
                        <a:pt x="2" y="19"/>
                      </a:lnTo>
                      <a:lnTo>
                        <a:pt x="0" y="12"/>
                      </a:lnTo>
                      <a:lnTo>
                        <a:pt x="4" y="10"/>
                      </a:lnTo>
                      <a:lnTo>
                        <a:pt x="8" y="10"/>
                      </a:lnTo>
                      <a:lnTo>
                        <a:pt x="14" y="8"/>
                      </a:lnTo>
                      <a:lnTo>
                        <a:pt x="18" y="4"/>
                      </a:lnTo>
                      <a:lnTo>
                        <a:pt x="25" y="0"/>
                      </a:lnTo>
                      <a:lnTo>
                        <a:pt x="31" y="0"/>
                      </a:lnTo>
                      <a:lnTo>
                        <a:pt x="35" y="4"/>
                      </a:lnTo>
                      <a:lnTo>
                        <a:pt x="39" y="8"/>
                      </a:lnTo>
                      <a:lnTo>
                        <a:pt x="42" y="12"/>
                      </a:lnTo>
                      <a:lnTo>
                        <a:pt x="46" y="12"/>
                      </a:lnTo>
                      <a:lnTo>
                        <a:pt x="44" y="33"/>
                      </a:lnTo>
                      <a:close/>
                    </a:path>
                  </a:pathLst>
                </a:custGeom>
                <a:solidFill>
                  <a:srgbClr val="ff6600"/>
                </a:solidFill>
                <a:ln w="0">
                  <a:noFill/>
                </a:ln>
              </p:spPr>
              <p:style>
                <a:lnRef idx="0"/>
                <a:fillRef idx="0"/>
                <a:effectRef idx="0"/>
                <a:fontRef idx="minor"/>
              </p:style>
              <p:txBody>
                <a:bodyPr lIns="90000" rIns="90000" tIns="-30240" bIns="-30240" anchor="t">
                  <a:noAutofit/>
                </a:bodyPr>
                <a:p>
                  <a:endParaRPr b="0" lang="en-US" sz="2400" strike="noStrike" u="none">
                    <a:solidFill>
                      <a:srgbClr val="000000"/>
                    </a:solidFill>
                    <a:effectLst/>
                    <a:uFillTx/>
                    <a:latin typeface="Times New Roman"/>
                  </a:endParaRPr>
                </a:p>
              </p:txBody>
            </p:sp>
            <p:sp>
              <p:nvSpPr>
                <p:cNvPr id="1995" name=""/>
                <p:cNvSpPr/>
                <p:nvPr/>
              </p:nvSpPr>
              <p:spPr>
                <a:xfrm>
                  <a:off x="6966360" y="3430440"/>
                  <a:ext cx="16560" cy="28440"/>
                </a:xfrm>
                <a:custGeom>
                  <a:avLst/>
                  <a:gdLst/>
                  <a:ahLst/>
                  <a:rect l="l" t="t" r="r" b="b"/>
                  <a:pathLst>
                    <a:path w="79" h="108">
                      <a:moveTo>
                        <a:pt x="73" y="98"/>
                      </a:moveTo>
                      <a:lnTo>
                        <a:pt x="67" y="94"/>
                      </a:lnTo>
                      <a:lnTo>
                        <a:pt x="60" y="87"/>
                      </a:lnTo>
                      <a:lnTo>
                        <a:pt x="58" y="77"/>
                      </a:lnTo>
                      <a:lnTo>
                        <a:pt x="58" y="73"/>
                      </a:lnTo>
                      <a:lnTo>
                        <a:pt x="54" y="68"/>
                      </a:lnTo>
                      <a:lnTo>
                        <a:pt x="50" y="64"/>
                      </a:lnTo>
                      <a:lnTo>
                        <a:pt x="48" y="58"/>
                      </a:lnTo>
                      <a:lnTo>
                        <a:pt x="48" y="54"/>
                      </a:lnTo>
                      <a:lnTo>
                        <a:pt x="46" y="50"/>
                      </a:lnTo>
                      <a:lnTo>
                        <a:pt x="48" y="45"/>
                      </a:lnTo>
                      <a:lnTo>
                        <a:pt x="54" y="39"/>
                      </a:lnTo>
                      <a:lnTo>
                        <a:pt x="56" y="35"/>
                      </a:lnTo>
                      <a:lnTo>
                        <a:pt x="54" y="35"/>
                      </a:lnTo>
                      <a:lnTo>
                        <a:pt x="54" y="31"/>
                      </a:lnTo>
                      <a:lnTo>
                        <a:pt x="54" y="25"/>
                      </a:lnTo>
                      <a:lnTo>
                        <a:pt x="52" y="22"/>
                      </a:lnTo>
                      <a:lnTo>
                        <a:pt x="44" y="16"/>
                      </a:lnTo>
                      <a:lnTo>
                        <a:pt x="43" y="12"/>
                      </a:lnTo>
                      <a:lnTo>
                        <a:pt x="39" y="10"/>
                      </a:lnTo>
                      <a:lnTo>
                        <a:pt x="31" y="10"/>
                      </a:lnTo>
                      <a:lnTo>
                        <a:pt x="27" y="6"/>
                      </a:lnTo>
                      <a:lnTo>
                        <a:pt x="23" y="2"/>
                      </a:lnTo>
                      <a:lnTo>
                        <a:pt x="16" y="0"/>
                      </a:lnTo>
                      <a:lnTo>
                        <a:pt x="14" y="4"/>
                      </a:lnTo>
                      <a:lnTo>
                        <a:pt x="8" y="8"/>
                      </a:lnTo>
                      <a:lnTo>
                        <a:pt x="4" y="6"/>
                      </a:lnTo>
                      <a:lnTo>
                        <a:pt x="0" y="14"/>
                      </a:lnTo>
                      <a:lnTo>
                        <a:pt x="6" y="20"/>
                      </a:lnTo>
                      <a:lnTo>
                        <a:pt x="10" y="25"/>
                      </a:lnTo>
                      <a:lnTo>
                        <a:pt x="14" y="33"/>
                      </a:lnTo>
                      <a:lnTo>
                        <a:pt x="14" y="39"/>
                      </a:lnTo>
                      <a:lnTo>
                        <a:pt x="12" y="52"/>
                      </a:lnTo>
                      <a:lnTo>
                        <a:pt x="14" y="62"/>
                      </a:lnTo>
                      <a:lnTo>
                        <a:pt x="14" y="70"/>
                      </a:lnTo>
                      <a:lnTo>
                        <a:pt x="16" y="71"/>
                      </a:lnTo>
                      <a:lnTo>
                        <a:pt x="25" y="77"/>
                      </a:lnTo>
                      <a:lnTo>
                        <a:pt x="31" y="83"/>
                      </a:lnTo>
                      <a:lnTo>
                        <a:pt x="35" y="87"/>
                      </a:lnTo>
                      <a:lnTo>
                        <a:pt x="41" y="93"/>
                      </a:lnTo>
                      <a:lnTo>
                        <a:pt x="48" y="98"/>
                      </a:lnTo>
                      <a:lnTo>
                        <a:pt x="52" y="104"/>
                      </a:lnTo>
                      <a:lnTo>
                        <a:pt x="64" y="106"/>
                      </a:lnTo>
                      <a:lnTo>
                        <a:pt x="67" y="108"/>
                      </a:lnTo>
                      <a:lnTo>
                        <a:pt x="73" y="106"/>
                      </a:lnTo>
                      <a:lnTo>
                        <a:pt x="79" y="104"/>
                      </a:lnTo>
                      <a:lnTo>
                        <a:pt x="75" y="100"/>
                      </a:lnTo>
                      <a:lnTo>
                        <a:pt x="73" y="98"/>
                      </a:lnTo>
                      <a:close/>
                    </a:path>
                  </a:pathLst>
                </a:custGeom>
                <a:solidFill>
                  <a:srgbClr val="ff6600"/>
                </a:solid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1996" name=""/>
                <p:cNvSpPr/>
                <p:nvPr/>
              </p:nvSpPr>
              <p:spPr>
                <a:xfrm>
                  <a:off x="6946920" y="3434400"/>
                  <a:ext cx="30240" cy="34200"/>
                </a:xfrm>
                <a:custGeom>
                  <a:avLst/>
                  <a:gdLst/>
                  <a:ahLst/>
                  <a:rect l="l" t="t" r="r" b="b"/>
                  <a:pathLst>
                    <a:path w="146" h="138">
                      <a:moveTo>
                        <a:pt x="146" y="92"/>
                      </a:moveTo>
                      <a:lnTo>
                        <a:pt x="142" y="98"/>
                      </a:lnTo>
                      <a:lnTo>
                        <a:pt x="137" y="100"/>
                      </a:lnTo>
                      <a:lnTo>
                        <a:pt x="133" y="102"/>
                      </a:lnTo>
                      <a:lnTo>
                        <a:pt x="131" y="109"/>
                      </a:lnTo>
                      <a:lnTo>
                        <a:pt x="135" y="117"/>
                      </a:lnTo>
                      <a:lnTo>
                        <a:pt x="140" y="121"/>
                      </a:lnTo>
                      <a:lnTo>
                        <a:pt x="142" y="123"/>
                      </a:lnTo>
                      <a:lnTo>
                        <a:pt x="137" y="127"/>
                      </a:lnTo>
                      <a:lnTo>
                        <a:pt x="133" y="127"/>
                      </a:lnTo>
                      <a:lnTo>
                        <a:pt x="123" y="129"/>
                      </a:lnTo>
                      <a:lnTo>
                        <a:pt x="121" y="129"/>
                      </a:lnTo>
                      <a:lnTo>
                        <a:pt x="117" y="129"/>
                      </a:lnTo>
                      <a:lnTo>
                        <a:pt x="113" y="129"/>
                      </a:lnTo>
                      <a:lnTo>
                        <a:pt x="110" y="132"/>
                      </a:lnTo>
                      <a:lnTo>
                        <a:pt x="106" y="134"/>
                      </a:lnTo>
                      <a:lnTo>
                        <a:pt x="104" y="134"/>
                      </a:lnTo>
                      <a:lnTo>
                        <a:pt x="98" y="138"/>
                      </a:lnTo>
                      <a:lnTo>
                        <a:pt x="96" y="136"/>
                      </a:lnTo>
                      <a:lnTo>
                        <a:pt x="87" y="134"/>
                      </a:lnTo>
                      <a:lnTo>
                        <a:pt x="85" y="138"/>
                      </a:lnTo>
                      <a:lnTo>
                        <a:pt x="83" y="138"/>
                      </a:lnTo>
                      <a:lnTo>
                        <a:pt x="79" y="136"/>
                      </a:lnTo>
                      <a:lnTo>
                        <a:pt x="75" y="132"/>
                      </a:lnTo>
                      <a:lnTo>
                        <a:pt x="69" y="127"/>
                      </a:lnTo>
                      <a:lnTo>
                        <a:pt x="66" y="125"/>
                      </a:lnTo>
                      <a:lnTo>
                        <a:pt x="62" y="121"/>
                      </a:lnTo>
                      <a:lnTo>
                        <a:pt x="64" y="125"/>
                      </a:lnTo>
                      <a:lnTo>
                        <a:pt x="64" y="130"/>
                      </a:lnTo>
                      <a:lnTo>
                        <a:pt x="60" y="132"/>
                      </a:lnTo>
                      <a:lnTo>
                        <a:pt x="54" y="136"/>
                      </a:lnTo>
                      <a:lnTo>
                        <a:pt x="48" y="136"/>
                      </a:lnTo>
                      <a:lnTo>
                        <a:pt x="46" y="134"/>
                      </a:lnTo>
                      <a:lnTo>
                        <a:pt x="42" y="136"/>
                      </a:lnTo>
                      <a:lnTo>
                        <a:pt x="39" y="136"/>
                      </a:lnTo>
                      <a:lnTo>
                        <a:pt x="37" y="134"/>
                      </a:lnTo>
                      <a:lnTo>
                        <a:pt x="35" y="132"/>
                      </a:lnTo>
                      <a:lnTo>
                        <a:pt x="31" y="132"/>
                      </a:lnTo>
                      <a:lnTo>
                        <a:pt x="27" y="132"/>
                      </a:lnTo>
                      <a:lnTo>
                        <a:pt x="31" y="127"/>
                      </a:lnTo>
                      <a:lnTo>
                        <a:pt x="31" y="123"/>
                      </a:lnTo>
                      <a:lnTo>
                        <a:pt x="33" y="119"/>
                      </a:lnTo>
                      <a:lnTo>
                        <a:pt x="35" y="117"/>
                      </a:lnTo>
                      <a:lnTo>
                        <a:pt x="39" y="115"/>
                      </a:lnTo>
                      <a:lnTo>
                        <a:pt x="39" y="111"/>
                      </a:lnTo>
                      <a:lnTo>
                        <a:pt x="37" y="105"/>
                      </a:lnTo>
                      <a:lnTo>
                        <a:pt x="35" y="100"/>
                      </a:lnTo>
                      <a:lnTo>
                        <a:pt x="31" y="96"/>
                      </a:lnTo>
                      <a:lnTo>
                        <a:pt x="29" y="92"/>
                      </a:lnTo>
                      <a:lnTo>
                        <a:pt x="27" y="90"/>
                      </a:lnTo>
                      <a:lnTo>
                        <a:pt x="23" y="90"/>
                      </a:lnTo>
                      <a:lnTo>
                        <a:pt x="12" y="88"/>
                      </a:lnTo>
                      <a:lnTo>
                        <a:pt x="6" y="92"/>
                      </a:lnTo>
                      <a:lnTo>
                        <a:pt x="2" y="90"/>
                      </a:lnTo>
                      <a:lnTo>
                        <a:pt x="0" y="82"/>
                      </a:lnTo>
                      <a:lnTo>
                        <a:pt x="2" y="77"/>
                      </a:lnTo>
                      <a:lnTo>
                        <a:pt x="4" y="75"/>
                      </a:lnTo>
                      <a:lnTo>
                        <a:pt x="10" y="73"/>
                      </a:lnTo>
                      <a:lnTo>
                        <a:pt x="12" y="69"/>
                      </a:lnTo>
                      <a:lnTo>
                        <a:pt x="14" y="65"/>
                      </a:lnTo>
                      <a:lnTo>
                        <a:pt x="12" y="56"/>
                      </a:lnTo>
                      <a:lnTo>
                        <a:pt x="10" y="52"/>
                      </a:lnTo>
                      <a:lnTo>
                        <a:pt x="8" y="46"/>
                      </a:lnTo>
                      <a:lnTo>
                        <a:pt x="12" y="44"/>
                      </a:lnTo>
                      <a:lnTo>
                        <a:pt x="16" y="34"/>
                      </a:lnTo>
                      <a:lnTo>
                        <a:pt x="19" y="29"/>
                      </a:lnTo>
                      <a:lnTo>
                        <a:pt x="25" y="25"/>
                      </a:lnTo>
                      <a:lnTo>
                        <a:pt x="27" y="19"/>
                      </a:lnTo>
                      <a:lnTo>
                        <a:pt x="33" y="21"/>
                      </a:lnTo>
                      <a:lnTo>
                        <a:pt x="39" y="23"/>
                      </a:lnTo>
                      <a:lnTo>
                        <a:pt x="46" y="23"/>
                      </a:lnTo>
                      <a:lnTo>
                        <a:pt x="54" y="19"/>
                      </a:lnTo>
                      <a:lnTo>
                        <a:pt x="58" y="15"/>
                      </a:lnTo>
                      <a:lnTo>
                        <a:pt x="62" y="10"/>
                      </a:lnTo>
                      <a:lnTo>
                        <a:pt x="71" y="10"/>
                      </a:lnTo>
                      <a:lnTo>
                        <a:pt x="77" y="4"/>
                      </a:lnTo>
                      <a:lnTo>
                        <a:pt x="81" y="2"/>
                      </a:lnTo>
                      <a:lnTo>
                        <a:pt x="85" y="0"/>
                      </a:lnTo>
                      <a:lnTo>
                        <a:pt x="89" y="2"/>
                      </a:lnTo>
                      <a:lnTo>
                        <a:pt x="94" y="2"/>
                      </a:lnTo>
                      <a:lnTo>
                        <a:pt x="100" y="8"/>
                      </a:lnTo>
                      <a:lnTo>
                        <a:pt x="104" y="13"/>
                      </a:lnTo>
                      <a:lnTo>
                        <a:pt x="108" y="21"/>
                      </a:lnTo>
                      <a:lnTo>
                        <a:pt x="108" y="27"/>
                      </a:lnTo>
                      <a:lnTo>
                        <a:pt x="106" y="40"/>
                      </a:lnTo>
                      <a:lnTo>
                        <a:pt x="108" y="50"/>
                      </a:lnTo>
                      <a:lnTo>
                        <a:pt x="108" y="58"/>
                      </a:lnTo>
                      <a:lnTo>
                        <a:pt x="110" y="59"/>
                      </a:lnTo>
                      <a:lnTo>
                        <a:pt x="119" y="65"/>
                      </a:lnTo>
                      <a:lnTo>
                        <a:pt x="125" y="71"/>
                      </a:lnTo>
                      <a:lnTo>
                        <a:pt x="129" y="75"/>
                      </a:lnTo>
                      <a:lnTo>
                        <a:pt x="135" y="81"/>
                      </a:lnTo>
                      <a:lnTo>
                        <a:pt x="142" y="86"/>
                      </a:lnTo>
                      <a:lnTo>
                        <a:pt x="146" y="92"/>
                      </a:lnTo>
                      <a:close/>
                    </a:path>
                  </a:pathLst>
                </a:custGeom>
                <a:solidFill>
                  <a:srgbClr val="ff6600"/>
                </a:solidFill>
                <a:ln w="0">
                  <a:noFill/>
                </a:ln>
              </p:spPr>
              <p:style>
                <a:lnRef idx="0"/>
                <a:fillRef idx="0"/>
                <a:effectRef idx="0"/>
                <a:fontRef idx="minor"/>
              </p:style>
              <p:txBody>
                <a:bodyPr lIns="90000" rIns="90000" tIns="-12600" bIns="-12600" anchor="t">
                  <a:noAutofit/>
                </a:bodyPr>
                <a:p>
                  <a:endParaRPr b="0" lang="en-US" sz="2400" strike="noStrike" u="none">
                    <a:solidFill>
                      <a:srgbClr val="000000"/>
                    </a:solidFill>
                    <a:effectLst/>
                    <a:uFillTx/>
                    <a:latin typeface="Times New Roman"/>
                  </a:endParaRPr>
                </a:p>
              </p:txBody>
            </p:sp>
            <p:sp>
              <p:nvSpPr>
                <p:cNvPr id="1997" name=""/>
                <p:cNvSpPr/>
                <p:nvPr/>
              </p:nvSpPr>
              <p:spPr>
                <a:xfrm>
                  <a:off x="6912360" y="3467520"/>
                  <a:ext cx="50760" cy="43920"/>
                </a:xfrm>
                <a:custGeom>
                  <a:avLst/>
                  <a:gdLst/>
                  <a:ahLst/>
                  <a:rect l="l" t="t" r="r" b="b"/>
                  <a:pathLst>
                    <a:path w="228" h="178">
                      <a:moveTo>
                        <a:pt x="184" y="23"/>
                      </a:moveTo>
                      <a:lnTo>
                        <a:pt x="182" y="27"/>
                      </a:lnTo>
                      <a:lnTo>
                        <a:pt x="178" y="28"/>
                      </a:lnTo>
                      <a:lnTo>
                        <a:pt x="174" y="28"/>
                      </a:lnTo>
                      <a:lnTo>
                        <a:pt x="169" y="30"/>
                      </a:lnTo>
                      <a:lnTo>
                        <a:pt x="165" y="32"/>
                      </a:lnTo>
                      <a:lnTo>
                        <a:pt x="161" y="32"/>
                      </a:lnTo>
                      <a:lnTo>
                        <a:pt x="159" y="36"/>
                      </a:lnTo>
                      <a:lnTo>
                        <a:pt x="157" y="38"/>
                      </a:lnTo>
                      <a:lnTo>
                        <a:pt x="153" y="40"/>
                      </a:lnTo>
                      <a:lnTo>
                        <a:pt x="151" y="44"/>
                      </a:lnTo>
                      <a:lnTo>
                        <a:pt x="149" y="42"/>
                      </a:lnTo>
                      <a:lnTo>
                        <a:pt x="146" y="40"/>
                      </a:lnTo>
                      <a:lnTo>
                        <a:pt x="140" y="36"/>
                      </a:lnTo>
                      <a:lnTo>
                        <a:pt x="136" y="32"/>
                      </a:lnTo>
                      <a:lnTo>
                        <a:pt x="128" y="32"/>
                      </a:lnTo>
                      <a:lnTo>
                        <a:pt x="119" y="28"/>
                      </a:lnTo>
                      <a:lnTo>
                        <a:pt x="111" y="25"/>
                      </a:lnTo>
                      <a:lnTo>
                        <a:pt x="111" y="25"/>
                      </a:lnTo>
                      <a:lnTo>
                        <a:pt x="103" y="25"/>
                      </a:lnTo>
                      <a:lnTo>
                        <a:pt x="96" y="23"/>
                      </a:lnTo>
                      <a:lnTo>
                        <a:pt x="92" y="19"/>
                      </a:lnTo>
                      <a:lnTo>
                        <a:pt x="86" y="13"/>
                      </a:lnTo>
                      <a:lnTo>
                        <a:pt x="78" y="11"/>
                      </a:lnTo>
                      <a:lnTo>
                        <a:pt x="73" y="7"/>
                      </a:lnTo>
                      <a:lnTo>
                        <a:pt x="71" y="0"/>
                      </a:lnTo>
                      <a:lnTo>
                        <a:pt x="69" y="2"/>
                      </a:lnTo>
                      <a:lnTo>
                        <a:pt x="65" y="7"/>
                      </a:lnTo>
                      <a:lnTo>
                        <a:pt x="61" y="9"/>
                      </a:lnTo>
                      <a:lnTo>
                        <a:pt x="57" y="9"/>
                      </a:lnTo>
                      <a:lnTo>
                        <a:pt x="55" y="15"/>
                      </a:lnTo>
                      <a:lnTo>
                        <a:pt x="52" y="23"/>
                      </a:lnTo>
                      <a:lnTo>
                        <a:pt x="48" y="21"/>
                      </a:lnTo>
                      <a:lnTo>
                        <a:pt x="40" y="15"/>
                      </a:lnTo>
                      <a:lnTo>
                        <a:pt x="34" y="13"/>
                      </a:lnTo>
                      <a:lnTo>
                        <a:pt x="25" y="15"/>
                      </a:lnTo>
                      <a:lnTo>
                        <a:pt x="21" y="17"/>
                      </a:lnTo>
                      <a:lnTo>
                        <a:pt x="23" y="25"/>
                      </a:lnTo>
                      <a:lnTo>
                        <a:pt x="23" y="28"/>
                      </a:lnTo>
                      <a:lnTo>
                        <a:pt x="23" y="34"/>
                      </a:lnTo>
                      <a:lnTo>
                        <a:pt x="21" y="40"/>
                      </a:lnTo>
                      <a:lnTo>
                        <a:pt x="21" y="46"/>
                      </a:lnTo>
                      <a:lnTo>
                        <a:pt x="25" y="53"/>
                      </a:lnTo>
                      <a:lnTo>
                        <a:pt x="25" y="59"/>
                      </a:lnTo>
                      <a:lnTo>
                        <a:pt x="21" y="67"/>
                      </a:lnTo>
                      <a:lnTo>
                        <a:pt x="17" y="65"/>
                      </a:lnTo>
                      <a:lnTo>
                        <a:pt x="15" y="71"/>
                      </a:lnTo>
                      <a:lnTo>
                        <a:pt x="11" y="75"/>
                      </a:lnTo>
                      <a:lnTo>
                        <a:pt x="9" y="75"/>
                      </a:lnTo>
                      <a:lnTo>
                        <a:pt x="4" y="80"/>
                      </a:lnTo>
                      <a:lnTo>
                        <a:pt x="2" y="82"/>
                      </a:lnTo>
                      <a:lnTo>
                        <a:pt x="0" y="86"/>
                      </a:lnTo>
                      <a:lnTo>
                        <a:pt x="2" y="88"/>
                      </a:lnTo>
                      <a:lnTo>
                        <a:pt x="2" y="86"/>
                      </a:lnTo>
                      <a:lnTo>
                        <a:pt x="4" y="84"/>
                      </a:lnTo>
                      <a:lnTo>
                        <a:pt x="5" y="84"/>
                      </a:lnTo>
                      <a:lnTo>
                        <a:pt x="7" y="86"/>
                      </a:lnTo>
                      <a:lnTo>
                        <a:pt x="7" y="88"/>
                      </a:lnTo>
                      <a:lnTo>
                        <a:pt x="7" y="94"/>
                      </a:lnTo>
                      <a:lnTo>
                        <a:pt x="4" y="96"/>
                      </a:lnTo>
                      <a:lnTo>
                        <a:pt x="4" y="101"/>
                      </a:lnTo>
                      <a:lnTo>
                        <a:pt x="7" y="107"/>
                      </a:lnTo>
                      <a:lnTo>
                        <a:pt x="11" y="113"/>
                      </a:lnTo>
                      <a:lnTo>
                        <a:pt x="17" y="115"/>
                      </a:lnTo>
                      <a:lnTo>
                        <a:pt x="19" y="115"/>
                      </a:lnTo>
                      <a:lnTo>
                        <a:pt x="23" y="117"/>
                      </a:lnTo>
                      <a:lnTo>
                        <a:pt x="23" y="115"/>
                      </a:lnTo>
                      <a:lnTo>
                        <a:pt x="25" y="113"/>
                      </a:lnTo>
                      <a:lnTo>
                        <a:pt x="27" y="115"/>
                      </a:lnTo>
                      <a:lnTo>
                        <a:pt x="27" y="119"/>
                      </a:lnTo>
                      <a:lnTo>
                        <a:pt x="28" y="121"/>
                      </a:lnTo>
                      <a:lnTo>
                        <a:pt x="30" y="124"/>
                      </a:lnTo>
                      <a:lnTo>
                        <a:pt x="34" y="123"/>
                      </a:lnTo>
                      <a:lnTo>
                        <a:pt x="36" y="119"/>
                      </a:lnTo>
                      <a:lnTo>
                        <a:pt x="38" y="121"/>
                      </a:lnTo>
                      <a:lnTo>
                        <a:pt x="42" y="123"/>
                      </a:lnTo>
                      <a:lnTo>
                        <a:pt x="44" y="124"/>
                      </a:lnTo>
                      <a:lnTo>
                        <a:pt x="46" y="123"/>
                      </a:lnTo>
                      <a:lnTo>
                        <a:pt x="52" y="126"/>
                      </a:lnTo>
                      <a:lnTo>
                        <a:pt x="55" y="126"/>
                      </a:lnTo>
                      <a:lnTo>
                        <a:pt x="59" y="123"/>
                      </a:lnTo>
                      <a:lnTo>
                        <a:pt x="63" y="123"/>
                      </a:lnTo>
                      <a:lnTo>
                        <a:pt x="67" y="124"/>
                      </a:lnTo>
                      <a:lnTo>
                        <a:pt x="73" y="126"/>
                      </a:lnTo>
                      <a:lnTo>
                        <a:pt x="76" y="126"/>
                      </a:lnTo>
                      <a:lnTo>
                        <a:pt x="78" y="128"/>
                      </a:lnTo>
                      <a:lnTo>
                        <a:pt x="84" y="130"/>
                      </a:lnTo>
                      <a:lnTo>
                        <a:pt x="88" y="130"/>
                      </a:lnTo>
                      <a:lnTo>
                        <a:pt x="92" y="128"/>
                      </a:lnTo>
                      <a:lnTo>
                        <a:pt x="96" y="128"/>
                      </a:lnTo>
                      <a:lnTo>
                        <a:pt x="103" y="130"/>
                      </a:lnTo>
                      <a:lnTo>
                        <a:pt x="105" y="130"/>
                      </a:lnTo>
                      <a:lnTo>
                        <a:pt x="107" y="136"/>
                      </a:lnTo>
                      <a:lnTo>
                        <a:pt x="109" y="138"/>
                      </a:lnTo>
                      <a:lnTo>
                        <a:pt x="109" y="136"/>
                      </a:lnTo>
                      <a:lnTo>
                        <a:pt x="111" y="136"/>
                      </a:lnTo>
                      <a:lnTo>
                        <a:pt x="113" y="138"/>
                      </a:lnTo>
                      <a:lnTo>
                        <a:pt x="113" y="142"/>
                      </a:lnTo>
                      <a:lnTo>
                        <a:pt x="115" y="146"/>
                      </a:lnTo>
                      <a:lnTo>
                        <a:pt x="115" y="151"/>
                      </a:lnTo>
                      <a:lnTo>
                        <a:pt x="117" y="153"/>
                      </a:lnTo>
                      <a:lnTo>
                        <a:pt x="119" y="157"/>
                      </a:lnTo>
                      <a:lnTo>
                        <a:pt x="121" y="161"/>
                      </a:lnTo>
                      <a:lnTo>
                        <a:pt x="126" y="163"/>
                      </a:lnTo>
                      <a:lnTo>
                        <a:pt x="134" y="167"/>
                      </a:lnTo>
                      <a:lnTo>
                        <a:pt x="140" y="169"/>
                      </a:lnTo>
                      <a:lnTo>
                        <a:pt x="144" y="174"/>
                      </a:lnTo>
                      <a:lnTo>
                        <a:pt x="144" y="178"/>
                      </a:lnTo>
                      <a:lnTo>
                        <a:pt x="147" y="178"/>
                      </a:lnTo>
                      <a:lnTo>
                        <a:pt x="155" y="176"/>
                      </a:lnTo>
                      <a:lnTo>
                        <a:pt x="163" y="172"/>
                      </a:lnTo>
                      <a:lnTo>
                        <a:pt x="167" y="169"/>
                      </a:lnTo>
                      <a:lnTo>
                        <a:pt x="170" y="169"/>
                      </a:lnTo>
                      <a:lnTo>
                        <a:pt x="176" y="170"/>
                      </a:lnTo>
                      <a:lnTo>
                        <a:pt x="178" y="169"/>
                      </a:lnTo>
                      <a:lnTo>
                        <a:pt x="182" y="170"/>
                      </a:lnTo>
                      <a:lnTo>
                        <a:pt x="184" y="170"/>
                      </a:lnTo>
                      <a:lnTo>
                        <a:pt x="188" y="165"/>
                      </a:lnTo>
                      <a:lnTo>
                        <a:pt x="192" y="159"/>
                      </a:lnTo>
                      <a:lnTo>
                        <a:pt x="193" y="155"/>
                      </a:lnTo>
                      <a:lnTo>
                        <a:pt x="197" y="153"/>
                      </a:lnTo>
                      <a:lnTo>
                        <a:pt x="199" y="153"/>
                      </a:lnTo>
                      <a:lnTo>
                        <a:pt x="203" y="147"/>
                      </a:lnTo>
                      <a:lnTo>
                        <a:pt x="207" y="144"/>
                      </a:lnTo>
                      <a:lnTo>
                        <a:pt x="211" y="144"/>
                      </a:lnTo>
                      <a:lnTo>
                        <a:pt x="211" y="140"/>
                      </a:lnTo>
                      <a:lnTo>
                        <a:pt x="213" y="138"/>
                      </a:lnTo>
                      <a:lnTo>
                        <a:pt x="213" y="136"/>
                      </a:lnTo>
                      <a:lnTo>
                        <a:pt x="215" y="134"/>
                      </a:lnTo>
                      <a:lnTo>
                        <a:pt x="218" y="132"/>
                      </a:lnTo>
                      <a:lnTo>
                        <a:pt x="224" y="130"/>
                      </a:lnTo>
                      <a:lnTo>
                        <a:pt x="228" y="124"/>
                      </a:lnTo>
                      <a:lnTo>
                        <a:pt x="226" y="121"/>
                      </a:lnTo>
                      <a:lnTo>
                        <a:pt x="224" y="117"/>
                      </a:lnTo>
                      <a:lnTo>
                        <a:pt x="222" y="113"/>
                      </a:lnTo>
                      <a:lnTo>
                        <a:pt x="217" y="113"/>
                      </a:lnTo>
                      <a:lnTo>
                        <a:pt x="215" y="115"/>
                      </a:lnTo>
                      <a:lnTo>
                        <a:pt x="215" y="113"/>
                      </a:lnTo>
                      <a:lnTo>
                        <a:pt x="213" y="109"/>
                      </a:lnTo>
                      <a:lnTo>
                        <a:pt x="209" y="105"/>
                      </a:lnTo>
                      <a:lnTo>
                        <a:pt x="205" y="103"/>
                      </a:lnTo>
                      <a:lnTo>
                        <a:pt x="199" y="103"/>
                      </a:lnTo>
                      <a:lnTo>
                        <a:pt x="197" y="105"/>
                      </a:lnTo>
                      <a:lnTo>
                        <a:pt x="190" y="103"/>
                      </a:lnTo>
                      <a:lnTo>
                        <a:pt x="188" y="101"/>
                      </a:lnTo>
                      <a:lnTo>
                        <a:pt x="180" y="98"/>
                      </a:lnTo>
                      <a:lnTo>
                        <a:pt x="172" y="96"/>
                      </a:lnTo>
                      <a:lnTo>
                        <a:pt x="165" y="103"/>
                      </a:lnTo>
                      <a:lnTo>
                        <a:pt x="159" y="109"/>
                      </a:lnTo>
                      <a:lnTo>
                        <a:pt x="155" y="115"/>
                      </a:lnTo>
                      <a:lnTo>
                        <a:pt x="142" y="124"/>
                      </a:lnTo>
                      <a:lnTo>
                        <a:pt x="136" y="123"/>
                      </a:lnTo>
                      <a:lnTo>
                        <a:pt x="134" y="115"/>
                      </a:lnTo>
                      <a:lnTo>
                        <a:pt x="132" y="105"/>
                      </a:lnTo>
                      <a:lnTo>
                        <a:pt x="130" y="92"/>
                      </a:lnTo>
                      <a:lnTo>
                        <a:pt x="130" y="82"/>
                      </a:lnTo>
                      <a:lnTo>
                        <a:pt x="128" y="75"/>
                      </a:lnTo>
                      <a:lnTo>
                        <a:pt x="132" y="73"/>
                      </a:lnTo>
                      <a:lnTo>
                        <a:pt x="136" y="73"/>
                      </a:lnTo>
                      <a:lnTo>
                        <a:pt x="142" y="71"/>
                      </a:lnTo>
                      <a:lnTo>
                        <a:pt x="146" y="67"/>
                      </a:lnTo>
                      <a:lnTo>
                        <a:pt x="153" y="63"/>
                      </a:lnTo>
                      <a:lnTo>
                        <a:pt x="159" y="63"/>
                      </a:lnTo>
                      <a:lnTo>
                        <a:pt x="163" y="67"/>
                      </a:lnTo>
                      <a:lnTo>
                        <a:pt x="167" y="71"/>
                      </a:lnTo>
                      <a:lnTo>
                        <a:pt x="170" y="75"/>
                      </a:lnTo>
                      <a:lnTo>
                        <a:pt x="174" y="75"/>
                      </a:lnTo>
                      <a:lnTo>
                        <a:pt x="174" y="65"/>
                      </a:lnTo>
                      <a:lnTo>
                        <a:pt x="174" y="61"/>
                      </a:lnTo>
                      <a:lnTo>
                        <a:pt x="174" y="57"/>
                      </a:lnTo>
                      <a:lnTo>
                        <a:pt x="176" y="55"/>
                      </a:lnTo>
                      <a:lnTo>
                        <a:pt x="178" y="53"/>
                      </a:lnTo>
                      <a:lnTo>
                        <a:pt x="182" y="50"/>
                      </a:lnTo>
                      <a:lnTo>
                        <a:pt x="182" y="46"/>
                      </a:lnTo>
                      <a:lnTo>
                        <a:pt x="184" y="40"/>
                      </a:lnTo>
                      <a:lnTo>
                        <a:pt x="186" y="36"/>
                      </a:lnTo>
                      <a:lnTo>
                        <a:pt x="188" y="30"/>
                      </a:lnTo>
                      <a:lnTo>
                        <a:pt x="188" y="25"/>
                      </a:lnTo>
                      <a:lnTo>
                        <a:pt x="184" y="23"/>
                      </a:lnTo>
                      <a:close/>
                    </a:path>
                  </a:pathLst>
                </a:custGeom>
                <a:solidFill>
                  <a:srgbClr val="ff6600"/>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1998" name=""/>
                <p:cNvSpPr/>
                <p:nvPr/>
              </p:nvSpPr>
              <p:spPr>
                <a:xfrm>
                  <a:off x="6913800" y="3452040"/>
                  <a:ext cx="39960" cy="26280"/>
                </a:xfrm>
                <a:custGeom>
                  <a:avLst/>
                  <a:gdLst/>
                  <a:ahLst/>
                  <a:rect l="l" t="t" r="r" b="b"/>
                  <a:pathLst>
                    <a:path w="186" h="98">
                      <a:moveTo>
                        <a:pt x="21" y="2"/>
                      </a:moveTo>
                      <a:lnTo>
                        <a:pt x="24" y="2"/>
                      </a:lnTo>
                      <a:lnTo>
                        <a:pt x="30" y="4"/>
                      </a:lnTo>
                      <a:lnTo>
                        <a:pt x="34" y="8"/>
                      </a:lnTo>
                      <a:lnTo>
                        <a:pt x="38" y="10"/>
                      </a:lnTo>
                      <a:lnTo>
                        <a:pt x="40" y="8"/>
                      </a:lnTo>
                      <a:lnTo>
                        <a:pt x="42" y="8"/>
                      </a:lnTo>
                      <a:lnTo>
                        <a:pt x="46" y="8"/>
                      </a:lnTo>
                      <a:lnTo>
                        <a:pt x="51" y="6"/>
                      </a:lnTo>
                      <a:lnTo>
                        <a:pt x="55" y="6"/>
                      </a:lnTo>
                      <a:lnTo>
                        <a:pt x="59" y="4"/>
                      </a:lnTo>
                      <a:lnTo>
                        <a:pt x="61" y="4"/>
                      </a:lnTo>
                      <a:lnTo>
                        <a:pt x="63" y="6"/>
                      </a:lnTo>
                      <a:lnTo>
                        <a:pt x="67" y="4"/>
                      </a:lnTo>
                      <a:lnTo>
                        <a:pt x="69" y="6"/>
                      </a:lnTo>
                      <a:lnTo>
                        <a:pt x="72" y="8"/>
                      </a:lnTo>
                      <a:lnTo>
                        <a:pt x="74" y="8"/>
                      </a:lnTo>
                      <a:lnTo>
                        <a:pt x="78" y="8"/>
                      </a:lnTo>
                      <a:lnTo>
                        <a:pt x="82" y="8"/>
                      </a:lnTo>
                      <a:lnTo>
                        <a:pt x="84" y="8"/>
                      </a:lnTo>
                      <a:lnTo>
                        <a:pt x="86" y="10"/>
                      </a:lnTo>
                      <a:lnTo>
                        <a:pt x="88" y="11"/>
                      </a:lnTo>
                      <a:lnTo>
                        <a:pt x="92" y="10"/>
                      </a:lnTo>
                      <a:lnTo>
                        <a:pt x="94" y="10"/>
                      </a:lnTo>
                      <a:lnTo>
                        <a:pt x="99" y="10"/>
                      </a:lnTo>
                      <a:lnTo>
                        <a:pt x="101" y="15"/>
                      </a:lnTo>
                      <a:lnTo>
                        <a:pt x="101" y="15"/>
                      </a:lnTo>
                      <a:lnTo>
                        <a:pt x="101" y="19"/>
                      </a:lnTo>
                      <a:lnTo>
                        <a:pt x="103" y="21"/>
                      </a:lnTo>
                      <a:lnTo>
                        <a:pt x="107" y="21"/>
                      </a:lnTo>
                      <a:lnTo>
                        <a:pt x="111" y="17"/>
                      </a:lnTo>
                      <a:lnTo>
                        <a:pt x="113" y="13"/>
                      </a:lnTo>
                      <a:lnTo>
                        <a:pt x="115" y="8"/>
                      </a:lnTo>
                      <a:lnTo>
                        <a:pt x="119" y="4"/>
                      </a:lnTo>
                      <a:lnTo>
                        <a:pt x="124" y="2"/>
                      </a:lnTo>
                      <a:lnTo>
                        <a:pt x="128" y="0"/>
                      </a:lnTo>
                      <a:lnTo>
                        <a:pt x="132" y="0"/>
                      </a:lnTo>
                      <a:lnTo>
                        <a:pt x="134" y="0"/>
                      </a:lnTo>
                      <a:lnTo>
                        <a:pt x="136" y="4"/>
                      </a:lnTo>
                      <a:lnTo>
                        <a:pt x="142" y="4"/>
                      </a:lnTo>
                      <a:lnTo>
                        <a:pt x="151" y="4"/>
                      </a:lnTo>
                      <a:lnTo>
                        <a:pt x="149" y="6"/>
                      </a:lnTo>
                      <a:lnTo>
                        <a:pt x="147" y="11"/>
                      </a:lnTo>
                      <a:lnTo>
                        <a:pt x="149" y="19"/>
                      </a:lnTo>
                      <a:lnTo>
                        <a:pt x="153" y="21"/>
                      </a:lnTo>
                      <a:lnTo>
                        <a:pt x="159" y="17"/>
                      </a:lnTo>
                      <a:lnTo>
                        <a:pt x="170" y="19"/>
                      </a:lnTo>
                      <a:lnTo>
                        <a:pt x="174" y="19"/>
                      </a:lnTo>
                      <a:lnTo>
                        <a:pt x="176" y="21"/>
                      </a:lnTo>
                      <a:lnTo>
                        <a:pt x="178" y="25"/>
                      </a:lnTo>
                      <a:lnTo>
                        <a:pt x="182" y="29"/>
                      </a:lnTo>
                      <a:lnTo>
                        <a:pt x="184" y="34"/>
                      </a:lnTo>
                      <a:lnTo>
                        <a:pt x="186" y="40"/>
                      </a:lnTo>
                      <a:lnTo>
                        <a:pt x="186" y="44"/>
                      </a:lnTo>
                      <a:lnTo>
                        <a:pt x="182" y="46"/>
                      </a:lnTo>
                      <a:lnTo>
                        <a:pt x="180" y="48"/>
                      </a:lnTo>
                      <a:lnTo>
                        <a:pt x="178" y="52"/>
                      </a:lnTo>
                      <a:lnTo>
                        <a:pt x="178" y="56"/>
                      </a:lnTo>
                      <a:lnTo>
                        <a:pt x="174" y="61"/>
                      </a:lnTo>
                      <a:lnTo>
                        <a:pt x="172" y="65"/>
                      </a:lnTo>
                      <a:lnTo>
                        <a:pt x="172" y="69"/>
                      </a:lnTo>
                      <a:lnTo>
                        <a:pt x="176" y="71"/>
                      </a:lnTo>
                      <a:lnTo>
                        <a:pt x="180" y="73"/>
                      </a:lnTo>
                      <a:lnTo>
                        <a:pt x="180" y="75"/>
                      </a:lnTo>
                      <a:lnTo>
                        <a:pt x="180" y="77"/>
                      </a:lnTo>
                      <a:lnTo>
                        <a:pt x="178" y="81"/>
                      </a:lnTo>
                      <a:lnTo>
                        <a:pt x="174" y="82"/>
                      </a:lnTo>
                      <a:lnTo>
                        <a:pt x="170" y="82"/>
                      </a:lnTo>
                      <a:lnTo>
                        <a:pt x="165" y="84"/>
                      </a:lnTo>
                      <a:lnTo>
                        <a:pt x="161" y="86"/>
                      </a:lnTo>
                      <a:lnTo>
                        <a:pt x="157" y="86"/>
                      </a:lnTo>
                      <a:lnTo>
                        <a:pt x="155" y="90"/>
                      </a:lnTo>
                      <a:lnTo>
                        <a:pt x="153" y="92"/>
                      </a:lnTo>
                      <a:lnTo>
                        <a:pt x="149" y="94"/>
                      </a:lnTo>
                      <a:lnTo>
                        <a:pt x="147" y="98"/>
                      </a:lnTo>
                      <a:lnTo>
                        <a:pt x="145" y="96"/>
                      </a:lnTo>
                      <a:lnTo>
                        <a:pt x="142" y="94"/>
                      </a:lnTo>
                      <a:lnTo>
                        <a:pt x="136" y="90"/>
                      </a:lnTo>
                      <a:lnTo>
                        <a:pt x="132" y="86"/>
                      </a:lnTo>
                      <a:lnTo>
                        <a:pt x="124" y="86"/>
                      </a:lnTo>
                      <a:lnTo>
                        <a:pt x="115" y="82"/>
                      </a:lnTo>
                      <a:lnTo>
                        <a:pt x="107" y="79"/>
                      </a:lnTo>
                      <a:lnTo>
                        <a:pt x="107" y="79"/>
                      </a:lnTo>
                      <a:lnTo>
                        <a:pt x="99" y="79"/>
                      </a:lnTo>
                      <a:lnTo>
                        <a:pt x="92" y="77"/>
                      </a:lnTo>
                      <a:lnTo>
                        <a:pt x="88" y="73"/>
                      </a:lnTo>
                      <a:lnTo>
                        <a:pt x="82" y="67"/>
                      </a:lnTo>
                      <a:lnTo>
                        <a:pt x="74" y="65"/>
                      </a:lnTo>
                      <a:lnTo>
                        <a:pt x="69" y="61"/>
                      </a:lnTo>
                      <a:lnTo>
                        <a:pt x="67" y="54"/>
                      </a:lnTo>
                      <a:lnTo>
                        <a:pt x="65" y="56"/>
                      </a:lnTo>
                      <a:lnTo>
                        <a:pt x="61" y="61"/>
                      </a:lnTo>
                      <a:lnTo>
                        <a:pt x="57" y="63"/>
                      </a:lnTo>
                      <a:lnTo>
                        <a:pt x="53" y="63"/>
                      </a:lnTo>
                      <a:lnTo>
                        <a:pt x="51" y="69"/>
                      </a:lnTo>
                      <a:lnTo>
                        <a:pt x="48" y="77"/>
                      </a:lnTo>
                      <a:lnTo>
                        <a:pt x="44" y="75"/>
                      </a:lnTo>
                      <a:lnTo>
                        <a:pt x="36" y="69"/>
                      </a:lnTo>
                      <a:lnTo>
                        <a:pt x="30" y="67"/>
                      </a:lnTo>
                      <a:lnTo>
                        <a:pt x="21" y="69"/>
                      </a:lnTo>
                      <a:lnTo>
                        <a:pt x="17" y="71"/>
                      </a:lnTo>
                      <a:lnTo>
                        <a:pt x="11" y="63"/>
                      </a:lnTo>
                      <a:lnTo>
                        <a:pt x="9" y="59"/>
                      </a:lnTo>
                      <a:lnTo>
                        <a:pt x="5" y="54"/>
                      </a:lnTo>
                      <a:lnTo>
                        <a:pt x="5" y="50"/>
                      </a:lnTo>
                      <a:lnTo>
                        <a:pt x="1" y="50"/>
                      </a:lnTo>
                      <a:lnTo>
                        <a:pt x="0" y="46"/>
                      </a:lnTo>
                      <a:lnTo>
                        <a:pt x="3" y="40"/>
                      </a:lnTo>
                      <a:lnTo>
                        <a:pt x="3" y="34"/>
                      </a:lnTo>
                      <a:lnTo>
                        <a:pt x="3" y="33"/>
                      </a:lnTo>
                      <a:lnTo>
                        <a:pt x="5" y="31"/>
                      </a:lnTo>
                      <a:lnTo>
                        <a:pt x="7" y="25"/>
                      </a:lnTo>
                      <a:lnTo>
                        <a:pt x="9" y="19"/>
                      </a:lnTo>
                      <a:lnTo>
                        <a:pt x="11" y="13"/>
                      </a:lnTo>
                      <a:lnTo>
                        <a:pt x="11" y="8"/>
                      </a:lnTo>
                      <a:lnTo>
                        <a:pt x="9" y="2"/>
                      </a:lnTo>
                      <a:lnTo>
                        <a:pt x="13" y="4"/>
                      </a:lnTo>
                      <a:lnTo>
                        <a:pt x="15" y="4"/>
                      </a:lnTo>
                      <a:lnTo>
                        <a:pt x="21" y="2"/>
                      </a:lnTo>
                      <a:close/>
                    </a:path>
                  </a:pathLst>
                </a:custGeom>
                <a:solidFill>
                  <a:srgbClr val="ff6600"/>
                </a:solidFill>
                <a:ln w="0">
                  <a:noFill/>
                </a:ln>
              </p:spPr>
              <p:style>
                <a:lnRef idx="0"/>
                <a:fillRef idx="0"/>
                <a:effectRef idx="0"/>
                <a:fontRef idx="minor"/>
              </p:style>
              <p:txBody>
                <a:bodyPr lIns="90000" rIns="90000" tIns="-20520" bIns="-20520" anchor="t">
                  <a:noAutofit/>
                </a:bodyPr>
                <a:p>
                  <a:endParaRPr b="0" lang="en-US" sz="2400" strike="noStrike" u="none">
                    <a:solidFill>
                      <a:srgbClr val="000000"/>
                    </a:solidFill>
                    <a:effectLst/>
                    <a:uFillTx/>
                    <a:latin typeface="Times New Roman"/>
                  </a:endParaRPr>
                </a:p>
              </p:txBody>
            </p:sp>
            <p:sp>
              <p:nvSpPr>
                <p:cNvPr id="1999" name=""/>
                <p:cNvSpPr/>
                <p:nvPr/>
              </p:nvSpPr>
              <p:spPr>
                <a:xfrm>
                  <a:off x="6940080" y="3423240"/>
                  <a:ext cx="27360" cy="30240"/>
                </a:xfrm>
                <a:custGeom>
                  <a:avLst/>
                  <a:gdLst/>
                  <a:ahLst/>
                  <a:rect l="l" t="t" r="r" b="b"/>
                  <a:pathLst>
                    <a:path w="126" h="121">
                      <a:moveTo>
                        <a:pt x="9" y="117"/>
                      </a:moveTo>
                      <a:lnTo>
                        <a:pt x="5" y="100"/>
                      </a:lnTo>
                      <a:lnTo>
                        <a:pt x="0" y="88"/>
                      </a:lnTo>
                      <a:lnTo>
                        <a:pt x="5" y="80"/>
                      </a:lnTo>
                      <a:lnTo>
                        <a:pt x="7" y="73"/>
                      </a:lnTo>
                      <a:lnTo>
                        <a:pt x="7" y="67"/>
                      </a:lnTo>
                      <a:lnTo>
                        <a:pt x="9" y="59"/>
                      </a:lnTo>
                      <a:lnTo>
                        <a:pt x="11" y="50"/>
                      </a:lnTo>
                      <a:lnTo>
                        <a:pt x="17" y="44"/>
                      </a:lnTo>
                      <a:lnTo>
                        <a:pt x="21" y="38"/>
                      </a:lnTo>
                      <a:lnTo>
                        <a:pt x="23" y="31"/>
                      </a:lnTo>
                      <a:lnTo>
                        <a:pt x="30" y="33"/>
                      </a:lnTo>
                      <a:lnTo>
                        <a:pt x="38" y="31"/>
                      </a:lnTo>
                      <a:lnTo>
                        <a:pt x="46" y="25"/>
                      </a:lnTo>
                      <a:lnTo>
                        <a:pt x="55" y="17"/>
                      </a:lnTo>
                      <a:lnTo>
                        <a:pt x="61" y="13"/>
                      </a:lnTo>
                      <a:lnTo>
                        <a:pt x="67" y="15"/>
                      </a:lnTo>
                      <a:lnTo>
                        <a:pt x="74" y="13"/>
                      </a:lnTo>
                      <a:lnTo>
                        <a:pt x="78" y="8"/>
                      </a:lnTo>
                      <a:lnTo>
                        <a:pt x="78" y="2"/>
                      </a:lnTo>
                      <a:lnTo>
                        <a:pt x="86" y="2"/>
                      </a:lnTo>
                      <a:lnTo>
                        <a:pt x="88" y="0"/>
                      </a:lnTo>
                      <a:lnTo>
                        <a:pt x="90" y="0"/>
                      </a:lnTo>
                      <a:lnTo>
                        <a:pt x="90" y="2"/>
                      </a:lnTo>
                      <a:lnTo>
                        <a:pt x="92" y="4"/>
                      </a:lnTo>
                      <a:lnTo>
                        <a:pt x="92" y="8"/>
                      </a:lnTo>
                      <a:lnTo>
                        <a:pt x="94" y="11"/>
                      </a:lnTo>
                      <a:lnTo>
                        <a:pt x="101" y="21"/>
                      </a:lnTo>
                      <a:lnTo>
                        <a:pt x="105" y="27"/>
                      </a:lnTo>
                      <a:lnTo>
                        <a:pt x="115" y="34"/>
                      </a:lnTo>
                      <a:lnTo>
                        <a:pt x="122" y="38"/>
                      </a:lnTo>
                      <a:lnTo>
                        <a:pt x="126" y="40"/>
                      </a:lnTo>
                      <a:lnTo>
                        <a:pt x="122" y="48"/>
                      </a:lnTo>
                      <a:lnTo>
                        <a:pt x="117" y="48"/>
                      </a:lnTo>
                      <a:lnTo>
                        <a:pt x="113" y="46"/>
                      </a:lnTo>
                      <a:lnTo>
                        <a:pt x="109" y="48"/>
                      </a:lnTo>
                      <a:lnTo>
                        <a:pt x="105" y="50"/>
                      </a:lnTo>
                      <a:lnTo>
                        <a:pt x="99" y="56"/>
                      </a:lnTo>
                      <a:lnTo>
                        <a:pt x="90" y="56"/>
                      </a:lnTo>
                      <a:lnTo>
                        <a:pt x="86" y="61"/>
                      </a:lnTo>
                      <a:lnTo>
                        <a:pt x="82" y="65"/>
                      </a:lnTo>
                      <a:lnTo>
                        <a:pt x="74" y="69"/>
                      </a:lnTo>
                      <a:lnTo>
                        <a:pt x="67" y="69"/>
                      </a:lnTo>
                      <a:lnTo>
                        <a:pt x="61" y="67"/>
                      </a:lnTo>
                      <a:lnTo>
                        <a:pt x="55" y="65"/>
                      </a:lnTo>
                      <a:lnTo>
                        <a:pt x="53" y="71"/>
                      </a:lnTo>
                      <a:lnTo>
                        <a:pt x="47" y="75"/>
                      </a:lnTo>
                      <a:lnTo>
                        <a:pt x="44" y="80"/>
                      </a:lnTo>
                      <a:lnTo>
                        <a:pt x="40" y="90"/>
                      </a:lnTo>
                      <a:lnTo>
                        <a:pt x="36" y="92"/>
                      </a:lnTo>
                      <a:lnTo>
                        <a:pt x="38" y="98"/>
                      </a:lnTo>
                      <a:lnTo>
                        <a:pt x="40" y="102"/>
                      </a:lnTo>
                      <a:lnTo>
                        <a:pt x="42" y="111"/>
                      </a:lnTo>
                      <a:lnTo>
                        <a:pt x="40" y="115"/>
                      </a:lnTo>
                      <a:lnTo>
                        <a:pt x="38" y="119"/>
                      </a:lnTo>
                      <a:lnTo>
                        <a:pt x="32" y="121"/>
                      </a:lnTo>
                      <a:lnTo>
                        <a:pt x="23" y="121"/>
                      </a:lnTo>
                      <a:lnTo>
                        <a:pt x="17" y="121"/>
                      </a:lnTo>
                      <a:lnTo>
                        <a:pt x="15" y="117"/>
                      </a:lnTo>
                      <a:lnTo>
                        <a:pt x="13" y="117"/>
                      </a:lnTo>
                      <a:lnTo>
                        <a:pt x="9" y="117"/>
                      </a:lnTo>
                      <a:close/>
                    </a:path>
                  </a:pathLst>
                </a:custGeom>
                <a:solidFill>
                  <a:srgbClr val="ff6600"/>
                </a:solidFill>
                <a:ln w="0">
                  <a:noFill/>
                </a:ln>
              </p:spPr>
              <p:style>
                <a:lnRef idx="0"/>
                <a:fillRef idx="0"/>
                <a:effectRef idx="0"/>
                <a:fontRef idx="minor"/>
              </p:style>
              <p:txBody>
                <a:bodyPr lIns="90000" rIns="90000" tIns="-16560" bIns="-16560" anchor="t">
                  <a:noAutofit/>
                </a:bodyPr>
                <a:p>
                  <a:endParaRPr b="0" lang="en-US" sz="2400" strike="noStrike" u="none">
                    <a:solidFill>
                      <a:srgbClr val="000000"/>
                    </a:solidFill>
                    <a:effectLst/>
                    <a:uFillTx/>
                    <a:latin typeface="Times New Roman"/>
                  </a:endParaRPr>
                </a:p>
              </p:txBody>
            </p:sp>
            <p:sp>
              <p:nvSpPr>
                <p:cNvPr id="2000" name=""/>
                <p:cNvSpPr/>
                <p:nvPr/>
              </p:nvSpPr>
              <p:spPr>
                <a:xfrm>
                  <a:off x="6901200" y="3420720"/>
                  <a:ext cx="21960" cy="33120"/>
                </a:xfrm>
                <a:custGeom>
                  <a:avLst/>
                  <a:gdLst/>
                  <a:ahLst/>
                  <a:rect l="l" t="t" r="r" b="b"/>
                  <a:pathLst>
                    <a:path w="96" h="129">
                      <a:moveTo>
                        <a:pt x="65" y="127"/>
                      </a:moveTo>
                      <a:lnTo>
                        <a:pt x="59" y="127"/>
                      </a:lnTo>
                      <a:lnTo>
                        <a:pt x="56" y="125"/>
                      </a:lnTo>
                      <a:lnTo>
                        <a:pt x="52" y="125"/>
                      </a:lnTo>
                      <a:lnTo>
                        <a:pt x="50" y="125"/>
                      </a:lnTo>
                      <a:lnTo>
                        <a:pt x="50" y="125"/>
                      </a:lnTo>
                      <a:lnTo>
                        <a:pt x="46" y="125"/>
                      </a:lnTo>
                      <a:lnTo>
                        <a:pt x="42" y="127"/>
                      </a:lnTo>
                      <a:lnTo>
                        <a:pt x="40" y="125"/>
                      </a:lnTo>
                      <a:lnTo>
                        <a:pt x="29" y="127"/>
                      </a:lnTo>
                      <a:lnTo>
                        <a:pt x="27" y="129"/>
                      </a:lnTo>
                      <a:lnTo>
                        <a:pt x="25" y="129"/>
                      </a:lnTo>
                      <a:lnTo>
                        <a:pt x="23" y="125"/>
                      </a:lnTo>
                      <a:lnTo>
                        <a:pt x="25" y="123"/>
                      </a:lnTo>
                      <a:lnTo>
                        <a:pt x="31" y="119"/>
                      </a:lnTo>
                      <a:lnTo>
                        <a:pt x="36" y="115"/>
                      </a:lnTo>
                      <a:lnTo>
                        <a:pt x="38" y="110"/>
                      </a:lnTo>
                      <a:lnTo>
                        <a:pt x="36" y="106"/>
                      </a:lnTo>
                      <a:lnTo>
                        <a:pt x="33" y="98"/>
                      </a:lnTo>
                      <a:lnTo>
                        <a:pt x="34" y="96"/>
                      </a:lnTo>
                      <a:lnTo>
                        <a:pt x="33" y="88"/>
                      </a:lnTo>
                      <a:lnTo>
                        <a:pt x="33" y="85"/>
                      </a:lnTo>
                      <a:lnTo>
                        <a:pt x="33" y="83"/>
                      </a:lnTo>
                      <a:lnTo>
                        <a:pt x="33" y="77"/>
                      </a:lnTo>
                      <a:lnTo>
                        <a:pt x="31" y="71"/>
                      </a:lnTo>
                      <a:lnTo>
                        <a:pt x="27" y="69"/>
                      </a:lnTo>
                      <a:lnTo>
                        <a:pt x="23" y="71"/>
                      </a:lnTo>
                      <a:lnTo>
                        <a:pt x="21" y="71"/>
                      </a:lnTo>
                      <a:lnTo>
                        <a:pt x="17" y="69"/>
                      </a:lnTo>
                      <a:lnTo>
                        <a:pt x="9" y="64"/>
                      </a:lnTo>
                      <a:lnTo>
                        <a:pt x="9" y="60"/>
                      </a:lnTo>
                      <a:lnTo>
                        <a:pt x="9" y="56"/>
                      </a:lnTo>
                      <a:lnTo>
                        <a:pt x="6" y="54"/>
                      </a:lnTo>
                      <a:lnTo>
                        <a:pt x="4" y="52"/>
                      </a:lnTo>
                      <a:lnTo>
                        <a:pt x="4" y="50"/>
                      </a:lnTo>
                      <a:lnTo>
                        <a:pt x="6" y="46"/>
                      </a:lnTo>
                      <a:lnTo>
                        <a:pt x="6" y="41"/>
                      </a:lnTo>
                      <a:lnTo>
                        <a:pt x="2" y="37"/>
                      </a:lnTo>
                      <a:lnTo>
                        <a:pt x="0" y="33"/>
                      </a:lnTo>
                      <a:lnTo>
                        <a:pt x="8" y="25"/>
                      </a:lnTo>
                      <a:lnTo>
                        <a:pt x="9" y="19"/>
                      </a:lnTo>
                      <a:lnTo>
                        <a:pt x="15" y="17"/>
                      </a:lnTo>
                      <a:lnTo>
                        <a:pt x="23" y="14"/>
                      </a:lnTo>
                      <a:lnTo>
                        <a:pt x="27" y="6"/>
                      </a:lnTo>
                      <a:lnTo>
                        <a:pt x="31" y="2"/>
                      </a:lnTo>
                      <a:lnTo>
                        <a:pt x="46" y="0"/>
                      </a:lnTo>
                      <a:lnTo>
                        <a:pt x="50" y="2"/>
                      </a:lnTo>
                      <a:lnTo>
                        <a:pt x="54" y="6"/>
                      </a:lnTo>
                      <a:lnTo>
                        <a:pt x="57" y="8"/>
                      </a:lnTo>
                      <a:lnTo>
                        <a:pt x="63" y="8"/>
                      </a:lnTo>
                      <a:lnTo>
                        <a:pt x="67" y="8"/>
                      </a:lnTo>
                      <a:lnTo>
                        <a:pt x="69" y="14"/>
                      </a:lnTo>
                      <a:lnTo>
                        <a:pt x="73" y="19"/>
                      </a:lnTo>
                      <a:lnTo>
                        <a:pt x="77" y="21"/>
                      </a:lnTo>
                      <a:lnTo>
                        <a:pt x="77" y="25"/>
                      </a:lnTo>
                      <a:lnTo>
                        <a:pt x="80" y="27"/>
                      </a:lnTo>
                      <a:lnTo>
                        <a:pt x="80" y="29"/>
                      </a:lnTo>
                      <a:lnTo>
                        <a:pt x="80" y="31"/>
                      </a:lnTo>
                      <a:lnTo>
                        <a:pt x="80" y="42"/>
                      </a:lnTo>
                      <a:lnTo>
                        <a:pt x="84" y="52"/>
                      </a:lnTo>
                      <a:lnTo>
                        <a:pt x="84" y="56"/>
                      </a:lnTo>
                      <a:lnTo>
                        <a:pt x="80" y="62"/>
                      </a:lnTo>
                      <a:lnTo>
                        <a:pt x="79" y="67"/>
                      </a:lnTo>
                      <a:lnTo>
                        <a:pt x="80" y="71"/>
                      </a:lnTo>
                      <a:lnTo>
                        <a:pt x="80" y="77"/>
                      </a:lnTo>
                      <a:lnTo>
                        <a:pt x="79" y="81"/>
                      </a:lnTo>
                      <a:lnTo>
                        <a:pt x="77" y="83"/>
                      </a:lnTo>
                      <a:lnTo>
                        <a:pt x="77" y="87"/>
                      </a:lnTo>
                      <a:lnTo>
                        <a:pt x="77" y="92"/>
                      </a:lnTo>
                      <a:lnTo>
                        <a:pt x="80" y="96"/>
                      </a:lnTo>
                      <a:lnTo>
                        <a:pt x="84" y="102"/>
                      </a:lnTo>
                      <a:lnTo>
                        <a:pt x="86" y="104"/>
                      </a:lnTo>
                      <a:lnTo>
                        <a:pt x="90" y="104"/>
                      </a:lnTo>
                      <a:lnTo>
                        <a:pt x="90" y="108"/>
                      </a:lnTo>
                      <a:lnTo>
                        <a:pt x="94" y="112"/>
                      </a:lnTo>
                      <a:lnTo>
                        <a:pt x="96" y="117"/>
                      </a:lnTo>
                      <a:lnTo>
                        <a:pt x="92" y="117"/>
                      </a:lnTo>
                      <a:lnTo>
                        <a:pt x="86" y="117"/>
                      </a:lnTo>
                      <a:lnTo>
                        <a:pt x="84" y="121"/>
                      </a:lnTo>
                      <a:lnTo>
                        <a:pt x="77" y="127"/>
                      </a:lnTo>
                      <a:lnTo>
                        <a:pt x="71" y="129"/>
                      </a:lnTo>
                      <a:lnTo>
                        <a:pt x="69" y="129"/>
                      </a:lnTo>
                      <a:lnTo>
                        <a:pt x="65" y="127"/>
                      </a:lnTo>
                      <a:close/>
                    </a:path>
                  </a:pathLst>
                </a:custGeom>
                <a:solidFill>
                  <a:srgbClr val="ff6600"/>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2001" name=""/>
                <p:cNvSpPr/>
                <p:nvPr/>
              </p:nvSpPr>
              <p:spPr>
                <a:xfrm>
                  <a:off x="7143120" y="3699360"/>
                  <a:ext cx="19080" cy="24480"/>
                </a:xfrm>
                <a:custGeom>
                  <a:avLst/>
                  <a:gdLst/>
                  <a:ahLst/>
                  <a:rect l="l" t="t" r="r" b="b"/>
                  <a:pathLst>
                    <a:path w="87" h="89">
                      <a:moveTo>
                        <a:pt x="66" y="2"/>
                      </a:moveTo>
                      <a:cubicBezTo>
                        <a:pt x="54" y="0"/>
                        <a:pt x="49" y="2"/>
                        <a:pt x="38" y="5"/>
                      </a:cubicBezTo>
                      <a:cubicBezTo>
                        <a:pt x="28" y="8"/>
                        <a:pt x="9" y="11"/>
                        <a:pt x="9" y="11"/>
                      </a:cubicBezTo>
                      <a:cubicBezTo>
                        <a:pt x="4" y="16"/>
                        <a:pt x="2" y="20"/>
                        <a:pt x="0" y="26"/>
                      </a:cubicBezTo>
                      <a:cubicBezTo>
                        <a:pt x="1" y="31"/>
                        <a:pt x="1" y="36"/>
                        <a:pt x="2" y="41"/>
                      </a:cubicBezTo>
                      <a:cubicBezTo>
                        <a:pt x="3" y="45"/>
                        <a:pt x="8" y="53"/>
                        <a:pt x="8" y="53"/>
                      </a:cubicBezTo>
                      <a:cubicBezTo>
                        <a:pt x="9" y="65"/>
                        <a:pt x="10" y="84"/>
                        <a:pt x="23" y="89"/>
                      </a:cubicBezTo>
                      <a:cubicBezTo>
                        <a:pt x="28" y="88"/>
                        <a:pt x="33" y="89"/>
                        <a:pt x="38" y="87"/>
                      </a:cubicBezTo>
                      <a:cubicBezTo>
                        <a:pt x="44" y="85"/>
                        <a:pt x="46" y="72"/>
                        <a:pt x="54" y="71"/>
                      </a:cubicBezTo>
                      <a:cubicBezTo>
                        <a:pt x="62" y="70"/>
                        <a:pt x="70" y="70"/>
                        <a:pt x="78" y="69"/>
                      </a:cubicBezTo>
                      <a:cubicBezTo>
                        <a:pt x="87" y="51"/>
                        <a:pt x="78" y="28"/>
                        <a:pt x="78" y="8"/>
                      </a:cubicBezTo>
                      <a:lnTo>
                        <a:pt x="66" y="2"/>
                      </a:lnTo>
                      <a:close/>
                    </a:path>
                  </a:pathLst>
                </a:custGeom>
                <a:solidFill>
                  <a:srgbClr val="ff6600"/>
                </a:solidFill>
                <a:ln w="0">
                  <a:noFill/>
                </a:ln>
              </p:spPr>
              <p:style>
                <a:lnRef idx="0"/>
                <a:fillRef idx="0"/>
                <a:effectRef idx="0"/>
                <a:fontRef idx="minor"/>
              </p:style>
              <p:txBody>
                <a:bodyPr tIns="-21240" bIns="-21240" anchor="t">
                  <a:noAutofit/>
                </a:bodyPr>
                <a:p>
                  <a:endParaRPr b="0" lang="en-US" sz="2400" strike="noStrike" u="none">
                    <a:solidFill>
                      <a:srgbClr val="000000"/>
                    </a:solidFill>
                    <a:effectLst/>
                    <a:uFillTx/>
                    <a:latin typeface="Times New Roman"/>
                  </a:endParaRPr>
                </a:p>
              </p:txBody>
            </p:sp>
            <p:sp>
              <p:nvSpPr>
                <p:cNvPr id="2002" name=""/>
                <p:cNvSpPr/>
                <p:nvPr/>
              </p:nvSpPr>
              <p:spPr>
                <a:xfrm flipV="1">
                  <a:off x="6900120" y="3518280"/>
                  <a:ext cx="10800" cy="12240"/>
                </a:xfrm>
                <a:prstGeom prst="line">
                  <a:avLst/>
                </a:prstGeom>
                <a:ln w="50760">
                  <a:solidFill>
                    <a:srgbClr val="00fc00"/>
                  </a:solidFill>
                  <a:miter/>
                </a:ln>
              </p:spPr>
              <p:style>
                <a:lnRef idx="0"/>
                <a:fillRef idx="0"/>
                <a:effectRef idx="0"/>
                <a:fontRef idx="minor"/>
              </p:style>
              <p:txBody>
                <a:bodyPr lIns="90000" rIns="90000" tIns="-34560" bIns="-34560" anchor="ctr">
                  <a:noAutofit/>
                </a:bodyPr>
                <a:p>
                  <a:endParaRPr b="0" lang="en-US" sz="2400" strike="noStrike" u="none">
                    <a:solidFill>
                      <a:srgbClr val="000000"/>
                    </a:solidFill>
                    <a:effectLst/>
                    <a:uFillTx/>
                    <a:latin typeface="Times New Roman"/>
                  </a:endParaRPr>
                </a:p>
              </p:txBody>
            </p:sp>
            <p:sp>
              <p:nvSpPr>
                <p:cNvPr id="2003" name=""/>
                <p:cNvSpPr/>
                <p:nvPr/>
              </p:nvSpPr>
              <p:spPr>
                <a:xfrm flipV="1">
                  <a:off x="6897240" y="3533760"/>
                  <a:ext cx="10800" cy="12240"/>
                </a:xfrm>
                <a:prstGeom prst="line">
                  <a:avLst/>
                </a:prstGeom>
                <a:ln w="50760">
                  <a:solidFill>
                    <a:srgbClr val="00fc00"/>
                  </a:solidFill>
                  <a:miter/>
                </a:ln>
              </p:spPr>
              <p:style>
                <a:lnRef idx="0"/>
                <a:fillRef idx="0"/>
                <a:effectRef idx="0"/>
                <a:fontRef idx="minor"/>
              </p:style>
              <p:txBody>
                <a:bodyPr lIns="90000" rIns="90000" tIns="-34560" bIns="-34560" anchor="ctr">
                  <a:noAutofit/>
                </a:bodyPr>
                <a:p>
                  <a:endParaRPr b="0" lang="en-US" sz="2400" strike="noStrike" u="none">
                    <a:solidFill>
                      <a:srgbClr val="000000"/>
                    </a:solidFill>
                    <a:effectLst/>
                    <a:uFillTx/>
                    <a:latin typeface="Times New Roman"/>
                  </a:endParaRPr>
                </a:p>
              </p:txBody>
            </p:sp>
            <p:sp>
              <p:nvSpPr>
                <p:cNvPr id="2004" name=""/>
                <p:cNvSpPr/>
                <p:nvPr/>
              </p:nvSpPr>
              <p:spPr>
                <a:xfrm flipV="1">
                  <a:off x="6894720" y="3548520"/>
                  <a:ext cx="10800" cy="14040"/>
                </a:xfrm>
                <a:prstGeom prst="line">
                  <a:avLst/>
                </a:prstGeom>
                <a:ln w="50760">
                  <a:solidFill>
                    <a:srgbClr val="00fc00"/>
                  </a:solidFill>
                  <a:miter/>
                </a:ln>
              </p:spPr>
              <p:style>
                <a:lnRef idx="0"/>
                <a:fillRef idx="0"/>
                <a:effectRef idx="0"/>
                <a:fontRef idx="minor"/>
              </p:style>
              <p:txBody>
                <a:bodyPr lIns="90000" rIns="90000" tIns="-32760" bIns="-32760" anchor="ctr">
                  <a:noAutofit/>
                </a:bodyPr>
                <a:p>
                  <a:endParaRPr b="0" lang="en-US" sz="2400" strike="noStrike" u="none">
                    <a:solidFill>
                      <a:srgbClr val="000000"/>
                    </a:solidFill>
                    <a:effectLst/>
                    <a:uFillTx/>
                    <a:latin typeface="Times New Roman"/>
                  </a:endParaRPr>
                </a:p>
              </p:txBody>
            </p:sp>
            <p:sp>
              <p:nvSpPr>
                <p:cNvPr id="2005" name=""/>
                <p:cNvSpPr/>
                <p:nvPr/>
              </p:nvSpPr>
              <p:spPr>
                <a:xfrm flipV="1">
                  <a:off x="5778000" y="3935880"/>
                  <a:ext cx="466560" cy="216720"/>
                </a:xfrm>
                <a:prstGeom prst="line">
                  <a:avLst/>
                </a:prstGeom>
                <a:ln w="12600">
                  <a:solidFill>
                    <a:srgbClr val="000000"/>
                  </a:solidFill>
                  <a:miter/>
                  <a:tailEnd len="med"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006" name=""/>
                <p:cNvSpPr/>
                <p:nvPr/>
              </p:nvSpPr>
              <p:spPr>
                <a:xfrm>
                  <a:off x="5303880" y="4019760"/>
                  <a:ext cx="498960" cy="235800"/>
                </a:xfrm>
                <a:prstGeom prst="rect">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cc6600"/>
                      </a:solidFill>
                      <a:effectLst/>
                      <a:uFillTx/>
                      <a:latin typeface="Arial"/>
                    </a:rPr>
                    <a:t>Compagás</a:t>
                  </a:r>
                  <a:endParaRPr b="0" lang="en-US" sz="700" strike="noStrike" u="none">
                    <a:solidFill>
                      <a:srgbClr val="000000"/>
                    </a:solidFill>
                    <a:effectLst/>
                    <a:uFillTx/>
                    <a:latin typeface="Times New Roman"/>
                  </a:endParaRPr>
                </a:p>
              </p:txBody>
            </p:sp>
            <p:sp>
              <p:nvSpPr>
                <p:cNvPr id="2007" name=""/>
                <p:cNvSpPr/>
                <p:nvPr/>
              </p:nvSpPr>
              <p:spPr>
                <a:xfrm>
                  <a:off x="7710480" y="3508920"/>
                  <a:ext cx="972720" cy="408600"/>
                </a:xfrm>
                <a:prstGeom prst="rect">
                  <a:avLst/>
                </a:prstGeom>
                <a:solidFill>
                  <a:srgbClr val="ffffff"/>
                </a:solidFill>
                <a:ln w="12600">
                  <a:solidFill>
                    <a:srgbClr val="000000"/>
                  </a:solidFill>
                  <a:miter/>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700" strike="noStrike" u="none">
                      <a:solidFill>
                        <a:srgbClr val="ff9900"/>
                      </a:solidFill>
                      <a:effectLst/>
                      <a:uFillTx/>
                      <a:latin typeface="Arial"/>
                    </a:rPr>
                    <a:t>CEG/Riogás LDCs</a:t>
                  </a:r>
                  <a:endParaRPr b="0" lang="en-US" sz="7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700" strike="noStrike" u="none">
                      <a:solidFill>
                        <a:srgbClr val="000000"/>
                      </a:solidFill>
                      <a:effectLst/>
                      <a:uFillTx/>
                      <a:latin typeface="Arial"/>
                    </a:rPr>
                    <a:t>3,3 MMcm/d</a:t>
                  </a:r>
                  <a:endParaRPr b="0" lang="en-US" sz="7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700" strike="noStrike" u="none">
                      <a:solidFill>
                        <a:srgbClr val="000000"/>
                      </a:solidFill>
                      <a:effectLst/>
                      <a:uFillTx/>
                      <a:latin typeface="Arial"/>
                    </a:rPr>
                    <a:t>551.000 customers</a:t>
                  </a:r>
                  <a:endParaRPr b="0" lang="en-US" sz="700" strike="noStrike" u="none">
                    <a:solidFill>
                      <a:srgbClr val="000000"/>
                    </a:solidFill>
                    <a:effectLst/>
                    <a:uFillTx/>
                    <a:latin typeface="Times New Roman"/>
                  </a:endParaRPr>
                </a:p>
              </p:txBody>
            </p:sp>
            <p:sp>
              <p:nvSpPr>
                <p:cNvPr id="2008" name=""/>
                <p:cNvSpPr/>
                <p:nvPr/>
              </p:nvSpPr>
              <p:spPr>
                <a:xfrm>
                  <a:off x="6906960" y="3764160"/>
                  <a:ext cx="20520" cy="24480"/>
                </a:xfrm>
                <a:custGeom>
                  <a:avLst/>
                  <a:gdLst/>
                  <a:ahLst/>
                  <a:rect l="l" t="t" r="r" b="b"/>
                  <a:pathLst>
                    <a:path w="87" h="89">
                      <a:moveTo>
                        <a:pt x="66" y="2"/>
                      </a:moveTo>
                      <a:cubicBezTo>
                        <a:pt x="54" y="0"/>
                        <a:pt x="49" y="2"/>
                        <a:pt x="38" y="5"/>
                      </a:cubicBezTo>
                      <a:cubicBezTo>
                        <a:pt x="28" y="8"/>
                        <a:pt x="9" y="11"/>
                        <a:pt x="9" y="11"/>
                      </a:cubicBezTo>
                      <a:cubicBezTo>
                        <a:pt x="4" y="16"/>
                        <a:pt x="2" y="20"/>
                        <a:pt x="0" y="26"/>
                      </a:cubicBezTo>
                      <a:cubicBezTo>
                        <a:pt x="1" y="31"/>
                        <a:pt x="1" y="36"/>
                        <a:pt x="2" y="41"/>
                      </a:cubicBezTo>
                      <a:cubicBezTo>
                        <a:pt x="3" y="45"/>
                        <a:pt x="8" y="53"/>
                        <a:pt x="8" y="53"/>
                      </a:cubicBezTo>
                      <a:cubicBezTo>
                        <a:pt x="9" y="65"/>
                        <a:pt x="10" y="84"/>
                        <a:pt x="23" y="89"/>
                      </a:cubicBezTo>
                      <a:cubicBezTo>
                        <a:pt x="28" y="88"/>
                        <a:pt x="33" y="89"/>
                        <a:pt x="38" y="87"/>
                      </a:cubicBezTo>
                      <a:cubicBezTo>
                        <a:pt x="44" y="85"/>
                        <a:pt x="46" y="72"/>
                        <a:pt x="54" y="71"/>
                      </a:cubicBezTo>
                      <a:cubicBezTo>
                        <a:pt x="62" y="70"/>
                        <a:pt x="70" y="70"/>
                        <a:pt x="78" y="69"/>
                      </a:cubicBezTo>
                      <a:cubicBezTo>
                        <a:pt x="87" y="51"/>
                        <a:pt x="78" y="28"/>
                        <a:pt x="78" y="8"/>
                      </a:cubicBezTo>
                      <a:lnTo>
                        <a:pt x="66" y="2"/>
                      </a:lnTo>
                      <a:close/>
                    </a:path>
                  </a:pathLst>
                </a:custGeom>
                <a:solidFill>
                  <a:srgbClr val="ff6600"/>
                </a:solidFill>
                <a:ln w="0">
                  <a:noFill/>
                </a:ln>
              </p:spPr>
              <p:style>
                <a:lnRef idx="0"/>
                <a:fillRef idx="0"/>
                <a:effectRef idx="0"/>
                <a:fontRef idx="minor"/>
              </p:style>
              <p:txBody>
                <a:bodyPr tIns="-21240" bIns="-21240" anchor="t">
                  <a:noAutofit/>
                </a:bodyPr>
                <a:p>
                  <a:endParaRPr b="0" lang="en-US" sz="2400" strike="noStrike" u="none">
                    <a:solidFill>
                      <a:srgbClr val="000000"/>
                    </a:solidFill>
                    <a:effectLst/>
                    <a:uFillTx/>
                    <a:latin typeface="Times New Roman"/>
                  </a:endParaRPr>
                </a:p>
              </p:txBody>
            </p:sp>
            <p:sp>
              <p:nvSpPr>
                <p:cNvPr id="2009" name=""/>
                <p:cNvSpPr/>
                <p:nvPr/>
              </p:nvSpPr>
              <p:spPr>
                <a:xfrm>
                  <a:off x="6886080" y="3785040"/>
                  <a:ext cx="20520" cy="24480"/>
                </a:xfrm>
                <a:custGeom>
                  <a:avLst/>
                  <a:gdLst/>
                  <a:ahLst/>
                  <a:rect l="l" t="t" r="r" b="b"/>
                  <a:pathLst>
                    <a:path w="87" h="89">
                      <a:moveTo>
                        <a:pt x="66" y="2"/>
                      </a:moveTo>
                      <a:cubicBezTo>
                        <a:pt x="54" y="0"/>
                        <a:pt x="49" y="2"/>
                        <a:pt x="38" y="5"/>
                      </a:cubicBezTo>
                      <a:cubicBezTo>
                        <a:pt x="28" y="8"/>
                        <a:pt x="9" y="11"/>
                        <a:pt x="9" y="11"/>
                      </a:cubicBezTo>
                      <a:cubicBezTo>
                        <a:pt x="4" y="16"/>
                        <a:pt x="2" y="20"/>
                        <a:pt x="0" y="26"/>
                      </a:cubicBezTo>
                      <a:cubicBezTo>
                        <a:pt x="1" y="31"/>
                        <a:pt x="1" y="36"/>
                        <a:pt x="2" y="41"/>
                      </a:cubicBezTo>
                      <a:cubicBezTo>
                        <a:pt x="3" y="45"/>
                        <a:pt x="8" y="53"/>
                        <a:pt x="8" y="53"/>
                      </a:cubicBezTo>
                      <a:cubicBezTo>
                        <a:pt x="9" y="65"/>
                        <a:pt x="10" y="84"/>
                        <a:pt x="23" y="89"/>
                      </a:cubicBezTo>
                      <a:cubicBezTo>
                        <a:pt x="28" y="88"/>
                        <a:pt x="33" y="89"/>
                        <a:pt x="38" y="87"/>
                      </a:cubicBezTo>
                      <a:cubicBezTo>
                        <a:pt x="44" y="85"/>
                        <a:pt x="46" y="72"/>
                        <a:pt x="54" y="71"/>
                      </a:cubicBezTo>
                      <a:cubicBezTo>
                        <a:pt x="62" y="70"/>
                        <a:pt x="70" y="70"/>
                        <a:pt x="78" y="69"/>
                      </a:cubicBezTo>
                      <a:cubicBezTo>
                        <a:pt x="87" y="51"/>
                        <a:pt x="78" y="28"/>
                        <a:pt x="78" y="8"/>
                      </a:cubicBezTo>
                      <a:lnTo>
                        <a:pt x="66" y="2"/>
                      </a:lnTo>
                      <a:close/>
                    </a:path>
                  </a:pathLst>
                </a:custGeom>
                <a:solidFill>
                  <a:srgbClr val="ff6600"/>
                </a:solidFill>
                <a:ln w="0">
                  <a:noFill/>
                </a:ln>
              </p:spPr>
              <p:style>
                <a:lnRef idx="0"/>
                <a:fillRef idx="0"/>
                <a:effectRef idx="0"/>
                <a:fontRef idx="minor"/>
              </p:style>
              <p:txBody>
                <a:bodyPr tIns="-21240" bIns="-21240" anchor="t">
                  <a:noAutofit/>
                </a:bodyPr>
                <a:p>
                  <a:endParaRPr b="0" lang="en-US" sz="2400" strike="noStrike" u="none">
                    <a:solidFill>
                      <a:srgbClr val="000000"/>
                    </a:solidFill>
                    <a:effectLst/>
                    <a:uFillTx/>
                    <a:latin typeface="Times New Roman"/>
                  </a:endParaRPr>
                </a:p>
              </p:txBody>
            </p:sp>
            <p:sp>
              <p:nvSpPr>
                <p:cNvPr id="2010" name=""/>
                <p:cNvSpPr/>
                <p:nvPr/>
              </p:nvSpPr>
              <p:spPr>
                <a:xfrm>
                  <a:off x="6912360" y="3769560"/>
                  <a:ext cx="19080" cy="23400"/>
                </a:xfrm>
                <a:custGeom>
                  <a:avLst/>
                  <a:gdLst/>
                  <a:ahLst/>
                  <a:rect l="l" t="t" r="r" b="b"/>
                  <a:pathLst>
                    <a:path w="87" h="89">
                      <a:moveTo>
                        <a:pt x="66" y="2"/>
                      </a:moveTo>
                      <a:cubicBezTo>
                        <a:pt x="54" y="0"/>
                        <a:pt x="49" y="2"/>
                        <a:pt x="38" y="5"/>
                      </a:cubicBezTo>
                      <a:cubicBezTo>
                        <a:pt x="28" y="8"/>
                        <a:pt x="9" y="11"/>
                        <a:pt x="9" y="11"/>
                      </a:cubicBezTo>
                      <a:cubicBezTo>
                        <a:pt x="4" y="16"/>
                        <a:pt x="2" y="20"/>
                        <a:pt x="0" y="26"/>
                      </a:cubicBezTo>
                      <a:cubicBezTo>
                        <a:pt x="1" y="31"/>
                        <a:pt x="1" y="36"/>
                        <a:pt x="2" y="41"/>
                      </a:cubicBezTo>
                      <a:cubicBezTo>
                        <a:pt x="3" y="45"/>
                        <a:pt x="8" y="53"/>
                        <a:pt x="8" y="53"/>
                      </a:cubicBezTo>
                      <a:cubicBezTo>
                        <a:pt x="9" y="65"/>
                        <a:pt x="10" y="84"/>
                        <a:pt x="23" y="89"/>
                      </a:cubicBezTo>
                      <a:cubicBezTo>
                        <a:pt x="28" y="88"/>
                        <a:pt x="33" y="89"/>
                        <a:pt x="38" y="87"/>
                      </a:cubicBezTo>
                      <a:cubicBezTo>
                        <a:pt x="44" y="85"/>
                        <a:pt x="46" y="72"/>
                        <a:pt x="54" y="71"/>
                      </a:cubicBezTo>
                      <a:cubicBezTo>
                        <a:pt x="62" y="70"/>
                        <a:pt x="70" y="70"/>
                        <a:pt x="78" y="69"/>
                      </a:cubicBezTo>
                      <a:cubicBezTo>
                        <a:pt x="87" y="51"/>
                        <a:pt x="78" y="28"/>
                        <a:pt x="78" y="8"/>
                      </a:cubicBezTo>
                      <a:lnTo>
                        <a:pt x="66" y="2"/>
                      </a:lnTo>
                      <a:close/>
                    </a:path>
                  </a:pathLst>
                </a:custGeom>
                <a:solidFill>
                  <a:srgbClr val="ff6600"/>
                </a:solidFill>
                <a:ln w="0">
                  <a:noFill/>
                </a:ln>
              </p:spPr>
              <p:style>
                <a:lnRef idx="0"/>
                <a:fillRef idx="0"/>
                <a:effectRef idx="0"/>
                <a:fontRef idx="minor"/>
              </p:style>
              <p:txBody>
                <a:bodyPr tIns="-22320" bIns="-22320" anchor="t">
                  <a:noAutofit/>
                </a:bodyPr>
                <a:p>
                  <a:endParaRPr b="0" lang="en-US" sz="2400" strike="noStrike" u="none">
                    <a:solidFill>
                      <a:srgbClr val="000000"/>
                    </a:solidFill>
                    <a:effectLst/>
                    <a:uFillTx/>
                    <a:latin typeface="Times New Roman"/>
                  </a:endParaRPr>
                </a:p>
              </p:txBody>
            </p:sp>
            <p:sp>
              <p:nvSpPr>
                <p:cNvPr id="2011" name=""/>
                <p:cNvSpPr/>
                <p:nvPr/>
              </p:nvSpPr>
              <p:spPr>
                <a:xfrm flipH="1" flipV="1">
                  <a:off x="6780960" y="3817080"/>
                  <a:ext cx="889920" cy="297720"/>
                </a:xfrm>
                <a:prstGeom prst="line">
                  <a:avLst/>
                </a:prstGeom>
                <a:ln w="12600">
                  <a:solidFill>
                    <a:srgbClr val="000000"/>
                  </a:solidFill>
                  <a:miter/>
                  <a:tailEnd len="med"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012" name=""/>
                <p:cNvSpPr/>
                <p:nvPr/>
              </p:nvSpPr>
              <p:spPr>
                <a:xfrm flipV="1">
                  <a:off x="4894560" y="2853000"/>
                  <a:ext cx="1440" cy="27720"/>
                </a:xfrm>
                <a:prstGeom prst="line">
                  <a:avLst/>
                </a:prstGeom>
                <a:ln w="57240">
                  <a:solidFill>
                    <a:srgbClr val="ff0000"/>
                  </a:solidFill>
                  <a:miter/>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Times New Roman"/>
                  </a:endParaRPr>
                </a:p>
              </p:txBody>
            </p:sp>
            <p:sp>
              <p:nvSpPr>
                <p:cNvPr id="2013" name=""/>
                <p:cNvSpPr/>
                <p:nvPr/>
              </p:nvSpPr>
              <p:spPr>
                <a:xfrm>
                  <a:off x="6399720" y="3548880"/>
                  <a:ext cx="515160" cy="1003320"/>
                </a:xfrm>
                <a:custGeom>
                  <a:avLst/>
                  <a:gdLst/>
                  <a:ahLst/>
                  <a:rect l="l" t="t" r="r" b="b"/>
                  <a:pathLst>
                    <a:path w="747" h="1454">
                      <a:moveTo>
                        <a:pt x="0" y="1454"/>
                      </a:moveTo>
                      <a:lnTo>
                        <a:pt x="3" y="1276"/>
                      </a:lnTo>
                      <a:lnTo>
                        <a:pt x="261" y="1247"/>
                      </a:lnTo>
                      <a:lnTo>
                        <a:pt x="468" y="1039"/>
                      </a:lnTo>
                      <a:lnTo>
                        <a:pt x="356" y="564"/>
                      </a:lnTo>
                      <a:lnTo>
                        <a:pt x="327" y="422"/>
                      </a:lnTo>
                      <a:lnTo>
                        <a:pt x="378" y="346"/>
                      </a:lnTo>
                      <a:lnTo>
                        <a:pt x="414" y="342"/>
                      </a:lnTo>
                      <a:lnTo>
                        <a:pt x="485" y="275"/>
                      </a:lnTo>
                      <a:lnTo>
                        <a:pt x="596" y="168"/>
                      </a:lnTo>
                      <a:lnTo>
                        <a:pt x="747" y="0"/>
                      </a:lnTo>
                    </a:path>
                  </a:pathLst>
                </a:custGeom>
                <a:noFill/>
                <a:ln w="5724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14" name=""/>
                <p:cNvSpPr/>
                <p:nvPr/>
              </p:nvSpPr>
              <p:spPr>
                <a:xfrm>
                  <a:off x="5260680" y="2588400"/>
                  <a:ext cx="530280" cy="383400"/>
                </a:xfrm>
                <a:custGeom>
                  <a:avLst/>
                  <a:gdLst/>
                  <a:ahLst/>
                  <a:rect l="l" t="t" r="r" b="b"/>
                  <a:pathLst>
                    <a:path w="767" h="557">
                      <a:moveTo>
                        <a:pt x="0" y="557"/>
                      </a:moveTo>
                      <a:lnTo>
                        <a:pt x="38" y="238"/>
                      </a:lnTo>
                      <a:lnTo>
                        <a:pt x="478" y="59"/>
                      </a:lnTo>
                      <a:lnTo>
                        <a:pt x="701" y="45"/>
                      </a:lnTo>
                      <a:lnTo>
                        <a:pt x="767" y="0"/>
                      </a:lnTo>
                    </a:path>
                  </a:pathLst>
                </a:custGeom>
                <a:noFill/>
                <a:ln w="5724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015" name=""/>
                <p:cNvGrpSpPr/>
                <p:nvPr/>
              </p:nvGrpSpPr>
              <p:grpSpPr>
                <a:xfrm>
                  <a:off x="6144120" y="3133440"/>
                  <a:ext cx="508320" cy="414720"/>
                  <a:chOff x="6144120" y="3133440"/>
                  <a:chExt cx="508320" cy="414720"/>
                </a:xfrm>
              </p:grpSpPr>
              <p:sp>
                <p:nvSpPr>
                  <p:cNvPr id="2016" name=""/>
                  <p:cNvSpPr/>
                  <p:nvPr/>
                </p:nvSpPr>
                <p:spPr>
                  <a:xfrm>
                    <a:off x="6342480" y="3492720"/>
                    <a:ext cx="19800" cy="22320"/>
                  </a:xfrm>
                  <a:custGeom>
                    <a:avLst/>
                    <a:gdLst/>
                    <a:ahLst/>
                    <a:rect l="l" t="t" r="r" b="b"/>
                    <a:pathLst>
                      <a:path w="84" h="88">
                        <a:moveTo>
                          <a:pt x="44" y="0"/>
                        </a:moveTo>
                        <a:lnTo>
                          <a:pt x="46" y="4"/>
                        </a:lnTo>
                        <a:lnTo>
                          <a:pt x="48" y="10"/>
                        </a:lnTo>
                        <a:lnTo>
                          <a:pt x="48" y="19"/>
                        </a:lnTo>
                        <a:lnTo>
                          <a:pt x="44" y="25"/>
                        </a:lnTo>
                        <a:lnTo>
                          <a:pt x="42" y="19"/>
                        </a:lnTo>
                        <a:lnTo>
                          <a:pt x="40" y="13"/>
                        </a:lnTo>
                        <a:lnTo>
                          <a:pt x="36" y="8"/>
                        </a:lnTo>
                        <a:lnTo>
                          <a:pt x="34" y="10"/>
                        </a:lnTo>
                        <a:lnTo>
                          <a:pt x="27" y="12"/>
                        </a:lnTo>
                        <a:lnTo>
                          <a:pt x="23" y="13"/>
                        </a:lnTo>
                        <a:lnTo>
                          <a:pt x="23" y="15"/>
                        </a:lnTo>
                        <a:lnTo>
                          <a:pt x="19" y="19"/>
                        </a:lnTo>
                        <a:lnTo>
                          <a:pt x="17" y="23"/>
                        </a:lnTo>
                        <a:lnTo>
                          <a:pt x="13" y="25"/>
                        </a:lnTo>
                        <a:lnTo>
                          <a:pt x="9" y="29"/>
                        </a:lnTo>
                        <a:lnTo>
                          <a:pt x="9" y="33"/>
                        </a:lnTo>
                        <a:lnTo>
                          <a:pt x="4" y="35"/>
                        </a:lnTo>
                        <a:lnTo>
                          <a:pt x="0" y="36"/>
                        </a:lnTo>
                        <a:lnTo>
                          <a:pt x="0" y="40"/>
                        </a:lnTo>
                        <a:lnTo>
                          <a:pt x="0" y="46"/>
                        </a:lnTo>
                        <a:lnTo>
                          <a:pt x="0" y="54"/>
                        </a:lnTo>
                        <a:lnTo>
                          <a:pt x="0" y="58"/>
                        </a:lnTo>
                        <a:lnTo>
                          <a:pt x="6" y="63"/>
                        </a:lnTo>
                        <a:lnTo>
                          <a:pt x="7" y="69"/>
                        </a:lnTo>
                        <a:lnTo>
                          <a:pt x="11" y="79"/>
                        </a:lnTo>
                        <a:lnTo>
                          <a:pt x="17" y="81"/>
                        </a:lnTo>
                        <a:lnTo>
                          <a:pt x="21" y="81"/>
                        </a:lnTo>
                        <a:lnTo>
                          <a:pt x="25" y="84"/>
                        </a:lnTo>
                        <a:lnTo>
                          <a:pt x="27" y="88"/>
                        </a:lnTo>
                        <a:lnTo>
                          <a:pt x="30" y="84"/>
                        </a:lnTo>
                        <a:lnTo>
                          <a:pt x="34" y="83"/>
                        </a:lnTo>
                        <a:lnTo>
                          <a:pt x="38" y="77"/>
                        </a:lnTo>
                        <a:lnTo>
                          <a:pt x="42" y="73"/>
                        </a:lnTo>
                        <a:lnTo>
                          <a:pt x="46" y="75"/>
                        </a:lnTo>
                        <a:lnTo>
                          <a:pt x="46" y="75"/>
                        </a:lnTo>
                        <a:lnTo>
                          <a:pt x="48" y="73"/>
                        </a:lnTo>
                        <a:lnTo>
                          <a:pt x="53" y="67"/>
                        </a:lnTo>
                        <a:lnTo>
                          <a:pt x="59" y="63"/>
                        </a:lnTo>
                        <a:lnTo>
                          <a:pt x="63" y="63"/>
                        </a:lnTo>
                        <a:lnTo>
                          <a:pt x="67" y="63"/>
                        </a:lnTo>
                        <a:lnTo>
                          <a:pt x="71" y="61"/>
                        </a:lnTo>
                        <a:lnTo>
                          <a:pt x="73" y="59"/>
                        </a:lnTo>
                        <a:lnTo>
                          <a:pt x="77" y="56"/>
                        </a:lnTo>
                        <a:lnTo>
                          <a:pt x="77" y="50"/>
                        </a:lnTo>
                        <a:lnTo>
                          <a:pt x="77" y="44"/>
                        </a:lnTo>
                        <a:lnTo>
                          <a:pt x="78" y="35"/>
                        </a:lnTo>
                        <a:lnTo>
                          <a:pt x="80" y="29"/>
                        </a:lnTo>
                        <a:lnTo>
                          <a:pt x="80" y="23"/>
                        </a:lnTo>
                        <a:lnTo>
                          <a:pt x="82" y="15"/>
                        </a:lnTo>
                        <a:lnTo>
                          <a:pt x="84" y="10"/>
                        </a:lnTo>
                        <a:lnTo>
                          <a:pt x="82" y="6"/>
                        </a:lnTo>
                        <a:lnTo>
                          <a:pt x="78" y="2"/>
                        </a:lnTo>
                        <a:lnTo>
                          <a:pt x="73" y="0"/>
                        </a:lnTo>
                        <a:lnTo>
                          <a:pt x="67" y="0"/>
                        </a:lnTo>
                        <a:lnTo>
                          <a:pt x="61" y="0"/>
                        </a:lnTo>
                        <a:lnTo>
                          <a:pt x="55" y="0"/>
                        </a:lnTo>
                        <a:lnTo>
                          <a:pt x="44" y="0"/>
                        </a:lnTo>
                        <a:close/>
                      </a:path>
                    </a:pathLst>
                  </a:custGeom>
                  <a:solidFill>
                    <a:srgbClr val="ff6600"/>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2017" name=""/>
                  <p:cNvSpPr/>
                  <p:nvPr/>
                </p:nvSpPr>
                <p:spPr>
                  <a:xfrm>
                    <a:off x="6374520" y="3497760"/>
                    <a:ext cx="28800" cy="46800"/>
                  </a:xfrm>
                  <a:custGeom>
                    <a:avLst/>
                    <a:gdLst/>
                    <a:ahLst/>
                    <a:rect l="l" t="t" r="r" b="b"/>
                    <a:pathLst>
                      <a:path w="121" h="188">
                        <a:moveTo>
                          <a:pt x="54" y="2"/>
                        </a:moveTo>
                        <a:lnTo>
                          <a:pt x="56" y="8"/>
                        </a:lnTo>
                        <a:lnTo>
                          <a:pt x="54" y="19"/>
                        </a:lnTo>
                        <a:lnTo>
                          <a:pt x="48" y="31"/>
                        </a:lnTo>
                        <a:lnTo>
                          <a:pt x="35" y="40"/>
                        </a:lnTo>
                        <a:lnTo>
                          <a:pt x="35" y="46"/>
                        </a:lnTo>
                        <a:lnTo>
                          <a:pt x="33" y="54"/>
                        </a:lnTo>
                        <a:lnTo>
                          <a:pt x="33" y="60"/>
                        </a:lnTo>
                        <a:lnTo>
                          <a:pt x="29" y="63"/>
                        </a:lnTo>
                        <a:lnTo>
                          <a:pt x="25" y="73"/>
                        </a:lnTo>
                        <a:lnTo>
                          <a:pt x="25" y="77"/>
                        </a:lnTo>
                        <a:lnTo>
                          <a:pt x="20" y="81"/>
                        </a:lnTo>
                        <a:lnTo>
                          <a:pt x="16" y="85"/>
                        </a:lnTo>
                        <a:lnTo>
                          <a:pt x="10" y="94"/>
                        </a:lnTo>
                        <a:lnTo>
                          <a:pt x="8" y="102"/>
                        </a:lnTo>
                        <a:lnTo>
                          <a:pt x="4" y="104"/>
                        </a:lnTo>
                        <a:lnTo>
                          <a:pt x="4" y="108"/>
                        </a:lnTo>
                        <a:lnTo>
                          <a:pt x="6" y="117"/>
                        </a:lnTo>
                        <a:lnTo>
                          <a:pt x="0" y="136"/>
                        </a:lnTo>
                        <a:lnTo>
                          <a:pt x="2" y="146"/>
                        </a:lnTo>
                        <a:lnTo>
                          <a:pt x="2" y="154"/>
                        </a:lnTo>
                        <a:lnTo>
                          <a:pt x="2" y="163"/>
                        </a:lnTo>
                        <a:lnTo>
                          <a:pt x="2" y="167"/>
                        </a:lnTo>
                        <a:lnTo>
                          <a:pt x="8" y="181"/>
                        </a:lnTo>
                        <a:lnTo>
                          <a:pt x="12" y="179"/>
                        </a:lnTo>
                        <a:lnTo>
                          <a:pt x="16" y="179"/>
                        </a:lnTo>
                        <a:lnTo>
                          <a:pt x="21" y="182"/>
                        </a:lnTo>
                        <a:lnTo>
                          <a:pt x="29" y="184"/>
                        </a:lnTo>
                        <a:lnTo>
                          <a:pt x="35" y="184"/>
                        </a:lnTo>
                        <a:lnTo>
                          <a:pt x="43" y="184"/>
                        </a:lnTo>
                        <a:lnTo>
                          <a:pt x="48" y="184"/>
                        </a:lnTo>
                        <a:lnTo>
                          <a:pt x="52" y="184"/>
                        </a:lnTo>
                        <a:lnTo>
                          <a:pt x="60" y="184"/>
                        </a:lnTo>
                        <a:lnTo>
                          <a:pt x="66" y="186"/>
                        </a:lnTo>
                        <a:lnTo>
                          <a:pt x="73" y="188"/>
                        </a:lnTo>
                        <a:lnTo>
                          <a:pt x="77" y="188"/>
                        </a:lnTo>
                        <a:lnTo>
                          <a:pt x="85" y="188"/>
                        </a:lnTo>
                        <a:lnTo>
                          <a:pt x="85" y="182"/>
                        </a:lnTo>
                        <a:lnTo>
                          <a:pt x="87" y="179"/>
                        </a:lnTo>
                        <a:lnTo>
                          <a:pt x="89" y="171"/>
                        </a:lnTo>
                        <a:lnTo>
                          <a:pt x="87" y="159"/>
                        </a:lnTo>
                        <a:lnTo>
                          <a:pt x="91" y="150"/>
                        </a:lnTo>
                        <a:lnTo>
                          <a:pt x="92" y="138"/>
                        </a:lnTo>
                        <a:lnTo>
                          <a:pt x="92" y="127"/>
                        </a:lnTo>
                        <a:lnTo>
                          <a:pt x="94" y="121"/>
                        </a:lnTo>
                        <a:lnTo>
                          <a:pt x="96" y="108"/>
                        </a:lnTo>
                        <a:lnTo>
                          <a:pt x="94" y="94"/>
                        </a:lnTo>
                        <a:lnTo>
                          <a:pt x="100" y="81"/>
                        </a:lnTo>
                        <a:lnTo>
                          <a:pt x="106" y="71"/>
                        </a:lnTo>
                        <a:lnTo>
                          <a:pt x="110" y="56"/>
                        </a:lnTo>
                        <a:lnTo>
                          <a:pt x="112" y="46"/>
                        </a:lnTo>
                        <a:lnTo>
                          <a:pt x="117" y="31"/>
                        </a:lnTo>
                        <a:lnTo>
                          <a:pt x="119" y="25"/>
                        </a:lnTo>
                        <a:lnTo>
                          <a:pt x="121" y="14"/>
                        </a:lnTo>
                        <a:lnTo>
                          <a:pt x="115" y="14"/>
                        </a:lnTo>
                        <a:lnTo>
                          <a:pt x="108" y="8"/>
                        </a:lnTo>
                        <a:lnTo>
                          <a:pt x="102" y="4"/>
                        </a:lnTo>
                        <a:lnTo>
                          <a:pt x="94" y="2"/>
                        </a:lnTo>
                        <a:lnTo>
                          <a:pt x="85" y="2"/>
                        </a:lnTo>
                        <a:lnTo>
                          <a:pt x="75" y="0"/>
                        </a:lnTo>
                        <a:lnTo>
                          <a:pt x="67" y="0"/>
                        </a:lnTo>
                        <a:lnTo>
                          <a:pt x="62" y="0"/>
                        </a:lnTo>
                        <a:lnTo>
                          <a:pt x="54" y="2"/>
                        </a:lnTo>
                        <a:close/>
                      </a:path>
                    </a:pathLst>
                  </a:custGeom>
                  <a:solidFill>
                    <a:srgbClr val="ff6600"/>
                  </a:solidFill>
                  <a:ln w="0">
                    <a:noFill/>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2018" name=""/>
                  <p:cNvSpPr/>
                  <p:nvPr/>
                </p:nvSpPr>
                <p:spPr>
                  <a:xfrm>
                    <a:off x="6351840" y="3500280"/>
                    <a:ext cx="23760" cy="47880"/>
                  </a:xfrm>
                  <a:custGeom>
                    <a:avLst/>
                    <a:gdLst/>
                    <a:ahLst/>
                    <a:rect l="l" t="t" r="r" b="b"/>
                    <a:pathLst>
                      <a:path w="94" h="194">
                        <a:moveTo>
                          <a:pt x="0" y="172"/>
                        </a:moveTo>
                        <a:lnTo>
                          <a:pt x="6" y="178"/>
                        </a:lnTo>
                        <a:lnTo>
                          <a:pt x="11" y="182"/>
                        </a:lnTo>
                        <a:lnTo>
                          <a:pt x="17" y="186"/>
                        </a:lnTo>
                        <a:lnTo>
                          <a:pt x="23" y="190"/>
                        </a:lnTo>
                        <a:lnTo>
                          <a:pt x="29" y="192"/>
                        </a:lnTo>
                        <a:lnTo>
                          <a:pt x="35" y="194"/>
                        </a:lnTo>
                        <a:lnTo>
                          <a:pt x="40" y="194"/>
                        </a:lnTo>
                        <a:lnTo>
                          <a:pt x="46" y="190"/>
                        </a:lnTo>
                        <a:lnTo>
                          <a:pt x="52" y="188"/>
                        </a:lnTo>
                        <a:lnTo>
                          <a:pt x="54" y="188"/>
                        </a:lnTo>
                        <a:lnTo>
                          <a:pt x="58" y="188"/>
                        </a:lnTo>
                        <a:lnTo>
                          <a:pt x="61" y="190"/>
                        </a:lnTo>
                        <a:lnTo>
                          <a:pt x="65" y="192"/>
                        </a:lnTo>
                        <a:lnTo>
                          <a:pt x="71" y="188"/>
                        </a:lnTo>
                        <a:lnTo>
                          <a:pt x="79" y="184"/>
                        </a:lnTo>
                        <a:lnTo>
                          <a:pt x="82" y="180"/>
                        </a:lnTo>
                        <a:lnTo>
                          <a:pt x="86" y="174"/>
                        </a:lnTo>
                        <a:lnTo>
                          <a:pt x="90" y="172"/>
                        </a:lnTo>
                        <a:lnTo>
                          <a:pt x="94" y="171"/>
                        </a:lnTo>
                        <a:lnTo>
                          <a:pt x="88" y="157"/>
                        </a:lnTo>
                        <a:lnTo>
                          <a:pt x="88" y="153"/>
                        </a:lnTo>
                        <a:lnTo>
                          <a:pt x="88" y="144"/>
                        </a:lnTo>
                        <a:lnTo>
                          <a:pt x="88" y="136"/>
                        </a:lnTo>
                        <a:lnTo>
                          <a:pt x="86" y="126"/>
                        </a:lnTo>
                        <a:lnTo>
                          <a:pt x="92" y="107"/>
                        </a:lnTo>
                        <a:lnTo>
                          <a:pt x="90" y="98"/>
                        </a:lnTo>
                        <a:lnTo>
                          <a:pt x="90" y="94"/>
                        </a:lnTo>
                        <a:lnTo>
                          <a:pt x="84" y="82"/>
                        </a:lnTo>
                        <a:lnTo>
                          <a:pt x="79" y="76"/>
                        </a:lnTo>
                        <a:lnTo>
                          <a:pt x="73" y="75"/>
                        </a:lnTo>
                        <a:lnTo>
                          <a:pt x="61" y="71"/>
                        </a:lnTo>
                        <a:lnTo>
                          <a:pt x="54" y="63"/>
                        </a:lnTo>
                        <a:lnTo>
                          <a:pt x="56" y="59"/>
                        </a:lnTo>
                        <a:lnTo>
                          <a:pt x="59" y="48"/>
                        </a:lnTo>
                        <a:lnTo>
                          <a:pt x="63" y="34"/>
                        </a:lnTo>
                        <a:lnTo>
                          <a:pt x="65" y="25"/>
                        </a:lnTo>
                        <a:lnTo>
                          <a:pt x="69" y="17"/>
                        </a:lnTo>
                        <a:lnTo>
                          <a:pt x="71" y="7"/>
                        </a:lnTo>
                        <a:lnTo>
                          <a:pt x="73" y="4"/>
                        </a:lnTo>
                        <a:lnTo>
                          <a:pt x="69" y="0"/>
                        </a:lnTo>
                        <a:lnTo>
                          <a:pt x="65" y="0"/>
                        </a:lnTo>
                        <a:lnTo>
                          <a:pt x="61" y="4"/>
                        </a:lnTo>
                        <a:lnTo>
                          <a:pt x="56" y="5"/>
                        </a:lnTo>
                        <a:lnTo>
                          <a:pt x="50" y="11"/>
                        </a:lnTo>
                        <a:lnTo>
                          <a:pt x="48" y="17"/>
                        </a:lnTo>
                        <a:lnTo>
                          <a:pt x="44" y="23"/>
                        </a:lnTo>
                        <a:lnTo>
                          <a:pt x="38" y="28"/>
                        </a:lnTo>
                        <a:lnTo>
                          <a:pt x="35" y="32"/>
                        </a:lnTo>
                        <a:lnTo>
                          <a:pt x="36" y="40"/>
                        </a:lnTo>
                        <a:lnTo>
                          <a:pt x="36" y="48"/>
                        </a:lnTo>
                        <a:lnTo>
                          <a:pt x="38" y="61"/>
                        </a:lnTo>
                        <a:lnTo>
                          <a:pt x="38" y="73"/>
                        </a:lnTo>
                        <a:lnTo>
                          <a:pt x="40" y="78"/>
                        </a:lnTo>
                        <a:lnTo>
                          <a:pt x="40" y="86"/>
                        </a:lnTo>
                        <a:lnTo>
                          <a:pt x="40" y="88"/>
                        </a:lnTo>
                        <a:lnTo>
                          <a:pt x="36" y="90"/>
                        </a:lnTo>
                        <a:lnTo>
                          <a:pt x="35" y="94"/>
                        </a:lnTo>
                        <a:lnTo>
                          <a:pt x="38" y="98"/>
                        </a:lnTo>
                        <a:lnTo>
                          <a:pt x="38" y="103"/>
                        </a:lnTo>
                        <a:lnTo>
                          <a:pt x="36" y="109"/>
                        </a:lnTo>
                        <a:lnTo>
                          <a:pt x="33" y="113"/>
                        </a:lnTo>
                        <a:lnTo>
                          <a:pt x="31" y="119"/>
                        </a:lnTo>
                        <a:lnTo>
                          <a:pt x="27" y="128"/>
                        </a:lnTo>
                        <a:lnTo>
                          <a:pt x="25" y="132"/>
                        </a:lnTo>
                        <a:lnTo>
                          <a:pt x="23" y="142"/>
                        </a:lnTo>
                        <a:lnTo>
                          <a:pt x="21" y="149"/>
                        </a:lnTo>
                        <a:lnTo>
                          <a:pt x="17" y="157"/>
                        </a:lnTo>
                        <a:lnTo>
                          <a:pt x="8" y="165"/>
                        </a:lnTo>
                        <a:lnTo>
                          <a:pt x="2" y="171"/>
                        </a:lnTo>
                        <a:lnTo>
                          <a:pt x="0" y="172"/>
                        </a:lnTo>
                        <a:close/>
                      </a:path>
                    </a:pathLst>
                  </a:custGeom>
                  <a:solidFill>
                    <a:srgbClr val="ff6600"/>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019" name=""/>
                  <p:cNvSpPr/>
                  <p:nvPr/>
                </p:nvSpPr>
                <p:spPr>
                  <a:xfrm>
                    <a:off x="6366600" y="3480480"/>
                    <a:ext cx="20880" cy="43200"/>
                  </a:xfrm>
                  <a:custGeom>
                    <a:avLst/>
                    <a:gdLst/>
                    <a:ahLst/>
                    <a:rect l="l" t="t" r="r" b="b"/>
                    <a:pathLst>
                      <a:path w="88" h="173">
                        <a:moveTo>
                          <a:pt x="40" y="4"/>
                        </a:moveTo>
                        <a:lnTo>
                          <a:pt x="42" y="10"/>
                        </a:lnTo>
                        <a:lnTo>
                          <a:pt x="42" y="15"/>
                        </a:lnTo>
                        <a:lnTo>
                          <a:pt x="42" y="25"/>
                        </a:lnTo>
                        <a:lnTo>
                          <a:pt x="38" y="36"/>
                        </a:lnTo>
                        <a:lnTo>
                          <a:pt x="34" y="50"/>
                        </a:lnTo>
                        <a:lnTo>
                          <a:pt x="30" y="60"/>
                        </a:lnTo>
                        <a:lnTo>
                          <a:pt x="25" y="65"/>
                        </a:lnTo>
                        <a:lnTo>
                          <a:pt x="21" y="77"/>
                        </a:lnTo>
                        <a:lnTo>
                          <a:pt x="19" y="83"/>
                        </a:lnTo>
                        <a:lnTo>
                          <a:pt x="17" y="86"/>
                        </a:lnTo>
                        <a:lnTo>
                          <a:pt x="15" y="96"/>
                        </a:lnTo>
                        <a:lnTo>
                          <a:pt x="11" y="104"/>
                        </a:lnTo>
                        <a:lnTo>
                          <a:pt x="9" y="113"/>
                        </a:lnTo>
                        <a:lnTo>
                          <a:pt x="5" y="127"/>
                        </a:lnTo>
                        <a:lnTo>
                          <a:pt x="2" y="138"/>
                        </a:lnTo>
                        <a:lnTo>
                          <a:pt x="0" y="142"/>
                        </a:lnTo>
                        <a:lnTo>
                          <a:pt x="7" y="150"/>
                        </a:lnTo>
                        <a:lnTo>
                          <a:pt x="19" y="154"/>
                        </a:lnTo>
                        <a:lnTo>
                          <a:pt x="25" y="155"/>
                        </a:lnTo>
                        <a:lnTo>
                          <a:pt x="30" y="161"/>
                        </a:lnTo>
                        <a:lnTo>
                          <a:pt x="36" y="173"/>
                        </a:lnTo>
                        <a:lnTo>
                          <a:pt x="40" y="171"/>
                        </a:lnTo>
                        <a:lnTo>
                          <a:pt x="42" y="163"/>
                        </a:lnTo>
                        <a:lnTo>
                          <a:pt x="48" y="154"/>
                        </a:lnTo>
                        <a:lnTo>
                          <a:pt x="52" y="150"/>
                        </a:lnTo>
                        <a:lnTo>
                          <a:pt x="57" y="146"/>
                        </a:lnTo>
                        <a:lnTo>
                          <a:pt x="57" y="142"/>
                        </a:lnTo>
                        <a:lnTo>
                          <a:pt x="61" y="132"/>
                        </a:lnTo>
                        <a:lnTo>
                          <a:pt x="65" y="129"/>
                        </a:lnTo>
                        <a:lnTo>
                          <a:pt x="65" y="123"/>
                        </a:lnTo>
                        <a:lnTo>
                          <a:pt x="67" y="115"/>
                        </a:lnTo>
                        <a:lnTo>
                          <a:pt x="67" y="109"/>
                        </a:lnTo>
                        <a:lnTo>
                          <a:pt x="80" y="100"/>
                        </a:lnTo>
                        <a:lnTo>
                          <a:pt x="86" y="88"/>
                        </a:lnTo>
                        <a:lnTo>
                          <a:pt x="88" y="77"/>
                        </a:lnTo>
                        <a:lnTo>
                          <a:pt x="86" y="71"/>
                        </a:lnTo>
                        <a:lnTo>
                          <a:pt x="88" y="63"/>
                        </a:lnTo>
                        <a:lnTo>
                          <a:pt x="88" y="58"/>
                        </a:lnTo>
                        <a:lnTo>
                          <a:pt x="86" y="48"/>
                        </a:lnTo>
                        <a:lnTo>
                          <a:pt x="86" y="38"/>
                        </a:lnTo>
                        <a:lnTo>
                          <a:pt x="84" y="33"/>
                        </a:lnTo>
                        <a:lnTo>
                          <a:pt x="80" y="25"/>
                        </a:lnTo>
                        <a:lnTo>
                          <a:pt x="73" y="17"/>
                        </a:lnTo>
                        <a:lnTo>
                          <a:pt x="65" y="10"/>
                        </a:lnTo>
                        <a:lnTo>
                          <a:pt x="63" y="4"/>
                        </a:lnTo>
                        <a:lnTo>
                          <a:pt x="57" y="2"/>
                        </a:lnTo>
                        <a:lnTo>
                          <a:pt x="53" y="0"/>
                        </a:lnTo>
                        <a:lnTo>
                          <a:pt x="50" y="2"/>
                        </a:lnTo>
                        <a:lnTo>
                          <a:pt x="46" y="4"/>
                        </a:lnTo>
                        <a:lnTo>
                          <a:pt x="44" y="4"/>
                        </a:lnTo>
                        <a:lnTo>
                          <a:pt x="40" y="4"/>
                        </a:lnTo>
                        <a:close/>
                      </a:path>
                    </a:pathLst>
                  </a:custGeom>
                  <a:solidFill>
                    <a:srgbClr val="ff6600"/>
                  </a:solidFill>
                  <a:ln w="0">
                    <a:noFill/>
                  </a:ln>
                </p:spPr>
                <p:style>
                  <a:lnRef idx="0"/>
                  <a:fillRef idx="0"/>
                  <a:effectRef idx="0"/>
                  <a:fontRef idx="minor"/>
                </p:style>
                <p:txBody>
                  <a:bodyPr lIns="90000" rIns="90000" tIns="-3600" bIns="-3600" anchor="t">
                    <a:noAutofit/>
                  </a:bodyPr>
                  <a:p>
                    <a:endParaRPr b="0" lang="en-US" sz="2400" strike="noStrike" u="none">
                      <a:solidFill>
                        <a:srgbClr val="000000"/>
                      </a:solidFill>
                      <a:effectLst/>
                      <a:uFillTx/>
                      <a:latin typeface="Times New Roman"/>
                    </a:endParaRPr>
                  </a:p>
                </p:txBody>
              </p:sp>
              <p:sp>
                <p:nvSpPr>
                  <p:cNvPr id="2020" name=""/>
                  <p:cNvSpPr/>
                  <p:nvPr/>
                </p:nvSpPr>
                <p:spPr>
                  <a:xfrm>
                    <a:off x="6318720" y="3480480"/>
                    <a:ext cx="56880" cy="65160"/>
                  </a:xfrm>
                  <a:custGeom>
                    <a:avLst/>
                    <a:gdLst/>
                    <a:ahLst/>
                    <a:rect l="l" t="t" r="r" b="b"/>
                    <a:pathLst>
                      <a:path w="230" h="261">
                        <a:moveTo>
                          <a:pt x="0" y="228"/>
                        </a:moveTo>
                        <a:lnTo>
                          <a:pt x="5" y="236"/>
                        </a:lnTo>
                        <a:lnTo>
                          <a:pt x="9" y="238"/>
                        </a:lnTo>
                        <a:lnTo>
                          <a:pt x="11" y="240"/>
                        </a:lnTo>
                        <a:lnTo>
                          <a:pt x="17" y="240"/>
                        </a:lnTo>
                        <a:lnTo>
                          <a:pt x="21" y="240"/>
                        </a:lnTo>
                        <a:lnTo>
                          <a:pt x="27" y="240"/>
                        </a:lnTo>
                        <a:lnTo>
                          <a:pt x="50" y="234"/>
                        </a:lnTo>
                        <a:lnTo>
                          <a:pt x="55" y="232"/>
                        </a:lnTo>
                        <a:lnTo>
                          <a:pt x="63" y="234"/>
                        </a:lnTo>
                        <a:lnTo>
                          <a:pt x="69" y="236"/>
                        </a:lnTo>
                        <a:lnTo>
                          <a:pt x="76" y="238"/>
                        </a:lnTo>
                        <a:lnTo>
                          <a:pt x="80" y="242"/>
                        </a:lnTo>
                        <a:lnTo>
                          <a:pt x="84" y="246"/>
                        </a:lnTo>
                        <a:lnTo>
                          <a:pt x="84" y="248"/>
                        </a:lnTo>
                        <a:lnTo>
                          <a:pt x="88" y="257"/>
                        </a:lnTo>
                        <a:lnTo>
                          <a:pt x="90" y="261"/>
                        </a:lnTo>
                        <a:lnTo>
                          <a:pt x="98" y="261"/>
                        </a:lnTo>
                        <a:lnTo>
                          <a:pt x="105" y="257"/>
                        </a:lnTo>
                        <a:lnTo>
                          <a:pt x="113" y="253"/>
                        </a:lnTo>
                        <a:lnTo>
                          <a:pt x="124" y="251"/>
                        </a:lnTo>
                        <a:lnTo>
                          <a:pt x="134" y="251"/>
                        </a:lnTo>
                        <a:lnTo>
                          <a:pt x="136" y="250"/>
                        </a:lnTo>
                        <a:lnTo>
                          <a:pt x="142" y="244"/>
                        </a:lnTo>
                        <a:lnTo>
                          <a:pt x="151" y="236"/>
                        </a:lnTo>
                        <a:lnTo>
                          <a:pt x="155" y="228"/>
                        </a:lnTo>
                        <a:lnTo>
                          <a:pt x="157" y="221"/>
                        </a:lnTo>
                        <a:lnTo>
                          <a:pt x="159" y="211"/>
                        </a:lnTo>
                        <a:lnTo>
                          <a:pt x="161" y="207"/>
                        </a:lnTo>
                        <a:lnTo>
                          <a:pt x="165" y="198"/>
                        </a:lnTo>
                        <a:lnTo>
                          <a:pt x="167" y="192"/>
                        </a:lnTo>
                        <a:lnTo>
                          <a:pt x="170" y="188"/>
                        </a:lnTo>
                        <a:lnTo>
                          <a:pt x="172" y="182"/>
                        </a:lnTo>
                        <a:lnTo>
                          <a:pt x="172" y="177"/>
                        </a:lnTo>
                        <a:lnTo>
                          <a:pt x="169" y="173"/>
                        </a:lnTo>
                        <a:lnTo>
                          <a:pt x="170" y="169"/>
                        </a:lnTo>
                        <a:lnTo>
                          <a:pt x="174" y="167"/>
                        </a:lnTo>
                        <a:lnTo>
                          <a:pt x="174" y="165"/>
                        </a:lnTo>
                        <a:lnTo>
                          <a:pt x="174" y="157"/>
                        </a:lnTo>
                        <a:lnTo>
                          <a:pt x="172" y="152"/>
                        </a:lnTo>
                        <a:lnTo>
                          <a:pt x="172" y="140"/>
                        </a:lnTo>
                        <a:lnTo>
                          <a:pt x="170" y="127"/>
                        </a:lnTo>
                        <a:lnTo>
                          <a:pt x="170" y="119"/>
                        </a:lnTo>
                        <a:lnTo>
                          <a:pt x="169" y="111"/>
                        </a:lnTo>
                        <a:lnTo>
                          <a:pt x="172" y="107"/>
                        </a:lnTo>
                        <a:lnTo>
                          <a:pt x="178" y="102"/>
                        </a:lnTo>
                        <a:lnTo>
                          <a:pt x="182" y="96"/>
                        </a:lnTo>
                        <a:lnTo>
                          <a:pt x="184" y="90"/>
                        </a:lnTo>
                        <a:lnTo>
                          <a:pt x="190" y="84"/>
                        </a:lnTo>
                        <a:lnTo>
                          <a:pt x="195" y="83"/>
                        </a:lnTo>
                        <a:lnTo>
                          <a:pt x="199" y="79"/>
                        </a:lnTo>
                        <a:lnTo>
                          <a:pt x="203" y="79"/>
                        </a:lnTo>
                        <a:lnTo>
                          <a:pt x="207" y="83"/>
                        </a:lnTo>
                        <a:lnTo>
                          <a:pt x="209" y="77"/>
                        </a:lnTo>
                        <a:lnTo>
                          <a:pt x="213" y="65"/>
                        </a:lnTo>
                        <a:lnTo>
                          <a:pt x="218" y="60"/>
                        </a:lnTo>
                        <a:lnTo>
                          <a:pt x="222" y="50"/>
                        </a:lnTo>
                        <a:lnTo>
                          <a:pt x="226" y="36"/>
                        </a:lnTo>
                        <a:lnTo>
                          <a:pt x="230" y="25"/>
                        </a:lnTo>
                        <a:lnTo>
                          <a:pt x="230" y="15"/>
                        </a:lnTo>
                        <a:lnTo>
                          <a:pt x="230" y="10"/>
                        </a:lnTo>
                        <a:lnTo>
                          <a:pt x="228" y="4"/>
                        </a:lnTo>
                        <a:lnTo>
                          <a:pt x="224" y="0"/>
                        </a:lnTo>
                        <a:lnTo>
                          <a:pt x="222" y="0"/>
                        </a:lnTo>
                        <a:lnTo>
                          <a:pt x="216" y="0"/>
                        </a:lnTo>
                        <a:lnTo>
                          <a:pt x="213" y="2"/>
                        </a:lnTo>
                        <a:lnTo>
                          <a:pt x="211" y="0"/>
                        </a:lnTo>
                        <a:lnTo>
                          <a:pt x="209" y="8"/>
                        </a:lnTo>
                        <a:lnTo>
                          <a:pt x="207" y="10"/>
                        </a:lnTo>
                        <a:lnTo>
                          <a:pt x="205" y="12"/>
                        </a:lnTo>
                        <a:lnTo>
                          <a:pt x="201" y="15"/>
                        </a:lnTo>
                        <a:lnTo>
                          <a:pt x="193" y="21"/>
                        </a:lnTo>
                        <a:lnTo>
                          <a:pt x="188" y="29"/>
                        </a:lnTo>
                        <a:lnTo>
                          <a:pt x="182" y="31"/>
                        </a:lnTo>
                        <a:lnTo>
                          <a:pt x="176" y="35"/>
                        </a:lnTo>
                        <a:lnTo>
                          <a:pt x="165" y="36"/>
                        </a:lnTo>
                        <a:lnTo>
                          <a:pt x="157" y="38"/>
                        </a:lnTo>
                        <a:lnTo>
                          <a:pt x="151" y="44"/>
                        </a:lnTo>
                        <a:lnTo>
                          <a:pt x="147" y="48"/>
                        </a:lnTo>
                        <a:lnTo>
                          <a:pt x="153" y="48"/>
                        </a:lnTo>
                        <a:lnTo>
                          <a:pt x="159" y="48"/>
                        </a:lnTo>
                        <a:lnTo>
                          <a:pt x="165" y="48"/>
                        </a:lnTo>
                        <a:lnTo>
                          <a:pt x="170" y="50"/>
                        </a:lnTo>
                        <a:lnTo>
                          <a:pt x="174" y="54"/>
                        </a:lnTo>
                        <a:lnTo>
                          <a:pt x="176" y="58"/>
                        </a:lnTo>
                        <a:lnTo>
                          <a:pt x="174" y="63"/>
                        </a:lnTo>
                        <a:lnTo>
                          <a:pt x="172" y="71"/>
                        </a:lnTo>
                        <a:lnTo>
                          <a:pt x="172" y="77"/>
                        </a:lnTo>
                        <a:lnTo>
                          <a:pt x="170" y="83"/>
                        </a:lnTo>
                        <a:lnTo>
                          <a:pt x="169" y="92"/>
                        </a:lnTo>
                        <a:lnTo>
                          <a:pt x="169" y="98"/>
                        </a:lnTo>
                        <a:lnTo>
                          <a:pt x="169" y="104"/>
                        </a:lnTo>
                        <a:lnTo>
                          <a:pt x="165" y="107"/>
                        </a:lnTo>
                        <a:lnTo>
                          <a:pt x="163" y="109"/>
                        </a:lnTo>
                        <a:lnTo>
                          <a:pt x="159" y="111"/>
                        </a:lnTo>
                        <a:lnTo>
                          <a:pt x="161" y="161"/>
                        </a:lnTo>
                        <a:lnTo>
                          <a:pt x="157" y="163"/>
                        </a:lnTo>
                        <a:lnTo>
                          <a:pt x="153" y="165"/>
                        </a:lnTo>
                        <a:lnTo>
                          <a:pt x="149" y="167"/>
                        </a:lnTo>
                        <a:lnTo>
                          <a:pt x="147" y="173"/>
                        </a:lnTo>
                        <a:lnTo>
                          <a:pt x="145" y="177"/>
                        </a:lnTo>
                        <a:lnTo>
                          <a:pt x="144" y="180"/>
                        </a:lnTo>
                        <a:lnTo>
                          <a:pt x="142" y="184"/>
                        </a:lnTo>
                        <a:lnTo>
                          <a:pt x="140" y="192"/>
                        </a:lnTo>
                        <a:lnTo>
                          <a:pt x="136" y="196"/>
                        </a:lnTo>
                        <a:lnTo>
                          <a:pt x="132" y="198"/>
                        </a:lnTo>
                        <a:lnTo>
                          <a:pt x="124" y="198"/>
                        </a:lnTo>
                        <a:lnTo>
                          <a:pt x="122" y="200"/>
                        </a:lnTo>
                        <a:lnTo>
                          <a:pt x="117" y="203"/>
                        </a:lnTo>
                        <a:lnTo>
                          <a:pt x="111" y="202"/>
                        </a:lnTo>
                        <a:lnTo>
                          <a:pt x="105" y="202"/>
                        </a:lnTo>
                        <a:lnTo>
                          <a:pt x="98" y="200"/>
                        </a:lnTo>
                        <a:lnTo>
                          <a:pt x="88" y="200"/>
                        </a:lnTo>
                        <a:lnTo>
                          <a:pt x="82" y="200"/>
                        </a:lnTo>
                        <a:lnTo>
                          <a:pt x="78" y="200"/>
                        </a:lnTo>
                        <a:lnTo>
                          <a:pt x="74" y="198"/>
                        </a:lnTo>
                        <a:lnTo>
                          <a:pt x="71" y="192"/>
                        </a:lnTo>
                        <a:lnTo>
                          <a:pt x="65" y="186"/>
                        </a:lnTo>
                        <a:lnTo>
                          <a:pt x="61" y="184"/>
                        </a:lnTo>
                        <a:lnTo>
                          <a:pt x="55" y="182"/>
                        </a:lnTo>
                        <a:lnTo>
                          <a:pt x="55" y="188"/>
                        </a:lnTo>
                        <a:lnTo>
                          <a:pt x="53" y="190"/>
                        </a:lnTo>
                        <a:lnTo>
                          <a:pt x="51" y="194"/>
                        </a:lnTo>
                        <a:lnTo>
                          <a:pt x="46" y="198"/>
                        </a:lnTo>
                        <a:lnTo>
                          <a:pt x="40" y="200"/>
                        </a:lnTo>
                        <a:lnTo>
                          <a:pt x="36" y="200"/>
                        </a:lnTo>
                        <a:lnTo>
                          <a:pt x="36" y="205"/>
                        </a:lnTo>
                        <a:lnTo>
                          <a:pt x="34" y="213"/>
                        </a:lnTo>
                        <a:lnTo>
                          <a:pt x="30" y="221"/>
                        </a:lnTo>
                        <a:lnTo>
                          <a:pt x="21" y="226"/>
                        </a:lnTo>
                        <a:lnTo>
                          <a:pt x="13" y="230"/>
                        </a:lnTo>
                        <a:lnTo>
                          <a:pt x="9" y="228"/>
                        </a:lnTo>
                        <a:lnTo>
                          <a:pt x="5" y="228"/>
                        </a:lnTo>
                        <a:lnTo>
                          <a:pt x="0" y="228"/>
                        </a:lnTo>
                        <a:close/>
                      </a:path>
                    </a:pathLst>
                  </a:custGeom>
                  <a:solidFill>
                    <a:srgbClr val="ff6600"/>
                  </a:solidFill>
                  <a:ln w="0">
                    <a:noFill/>
                  </a:ln>
                </p:spPr>
                <p:style>
                  <a:lnRef idx="0"/>
                  <a:fillRef idx="0"/>
                  <a:effectRef idx="0"/>
                  <a:fontRef idx="minor"/>
                </p:style>
                <p:txBody>
                  <a:bodyPr lIns="90000" rIns="90000" tIns="18360" bIns="18360" anchor="t">
                    <a:noAutofit/>
                  </a:bodyPr>
                  <a:p>
                    <a:endParaRPr b="0" lang="en-US" sz="2400" strike="noStrike" u="none">
                      <a:solidFill>
                        <a:srgbClr val="000000"/>
                      </a:solidFill>
                      <a:effectLst/>
                      <a:uFillTx/>
                      <a:latin typeface="Times New Roman"/>
                    </a:endParaRPr>
                  </a:p>
                </p:txBody>
              </p:sp>
              <p:sp>
                <p:nvSpPr>
                  <p:cNvPr id="2021" name=""/>
                  <p:cNvSpPr/>
                  <p:nvPr/>
                </p:nvSpPr>
                <p:spPr>
                  <a:xfrm>
                    <a:off x="6333480" y="3507480"/>
                    <a:ext cx="26280" cy="23400"/>
                  </a:xfrm>
                  <a:custGeom>
                    <a:avLst/>
                    <a:gdLst/>
                    <a:ahLst/>
                    <a:rect l="l" t="t" r="r" b="b"/>
                    <a:pathLst>
                      <a:path w="106" h="97">
                        <a:moveTo>
                          <a:pt x="37" y="0"/>
                        </a:moveTo>
                        <a:lnTo>
                          <a:pt x="35" y="1"/>
                        </a:lnTo>
                        <a:lnTo>
                          <a:pt x="31" y="3"/>
                        </a:lnTo>
                        <a:lnTo>
                          <a:pt x="27" y="9"/>
                        </a:lnTo>
                        <a:lnTo>
                          <a:pt x="25" y="19"/>
                        </a:lnTo>
                        <a:lnTo>
                          <a:pt x="23" y="30"/>
                        </a:lnTo>
                        <a:lnTo>
                          <a:pt x="19" y="38"/>
                        </a:lnTo>
                        <a:lnTo>
                          <a:pt x="16" y="44"/>
                        </a:lnTo>
                        <a:lnTo>
                          <a:pt x="14" y="48"/>
                        </a:lnTo>
                        <a:lnTo>
                          <a:pt x="12" y="51"/>
                        </a:lnTo>
                        <a:lnTo>
                          <a:pt x="6" y="59"/>
                        </a:lnTo>
                        <a:lnTo>
                          <a:pt x="4" y="63"/>
                        </a:lnTo>
                        <a:lnTo>
                          <a:pt x="4" y="67"/>
                        </a:lnTo>
                        <a:lnTo>
                          <a:pt x="6" y="71"/>
                        </a:lnTo>
                        <a:lnTo>
                          <a:pt x="6" y="73"/>
                        </a:lnTo>
                        <a:lnTo>
                          <a:pt x="0" y="76"/>
                        </a:lnTo>
                        <a:lnTo>
                          <a:pt x="6" y="78"/>
                        </a:lnTo>
                        <a:lnTo>
                          <a:pt x="10" y="80"/>
                        </a:lnTo>
                        <a:lnTo>
                          <a:pt x="16" y="86"/>
                        </a:lnTo>
                        <a:lnTo>
                          <a:pt x="19" y="92"/>
                        </a:lnTo>
                        <a:lnTo>
                          <a:pt x="23" y="94"/>
                        </a:lnTo>
                        <a:lnTo>
                          <a:pt x="27" y="94"/>
                        </a:lnTo>
                        <a:lnTo>
                          <a:pt x="33" y="94"/>
                        </a:lnTo>
                        <a:lnTo>
                          <a:pt x="43" y="94"/>
                        </a:lnTo>
                        <a:lnTo>
                          <a:pt x="50" y="96"/>
                        </a:lnTo>
                        <a:lnTo>
                          <a:pt x="56" y="96"/>
                        </a:lnTo>
                        <a:lnTo>
                          <a:pt x="62" y="97"/>
                        </a:lnTo>
                        <a:lnTo>
                          <a:pt x="67" y="94"/>
                        </a:lnTo>
                        <a:lnTo>
                          <a:pt x="69" y="92"/>
                        </a:lnTo>
                        <a:lnTo>
                          <a:pt x="77" y="92"/>
                        </a:lnTo>
                        <a:lnTo>
                          <a:pt x="81" y="90"/>
                        </a:lnTo>
                        <a:lnTo>
                          <a:pt x="85" y="86"/>
                        </a:lnTo>
                        <a:lnTo>
                          <a:pt x="87" y="78"/>
                        </a:lnTo>
                        <a:lnTo>
                          <a:pt x="89" y="74"/>
                        </a:lnTo>
                        <a:lnTo>
                          <a:pt x="90" y="71"/>
                        </a:lnTo>
                        <a:lnTo>
                          <a:pt x="92" y="67"/>
                        </a:lnTo>
                        <a:lnTo>
                          <a:pt x="94" y="61"/>
                        </a:lnTo>
                        <a:lnTo>
                          <a:pt x="98" y="59"/>
                        </a:lnTo>
                        <a:lnTo>
                          <a:pt x="102" y="57"/>
                        </a:lnTo>
                        <a:lnTo>
                          <a:pt x="106" y="55"/>
                        </a:lnTo>
                        <a:lnTo>
                          <a:pt x="104" y="5"/>
                        </a:lnTo>
                        <a:lnTo>
                          <a:pt x="100" y="5"/>
                        </a:lnTo>
                        <a:lnTo>
                          <a:pt x="96" y="5"/>
                        </a:lnTo>
                        <a:lnTo>
                          <a:pt x="90" y="9"/>
                        </a:lnTo>
                        <a:lnTo>
                          <a:pt x="85" y="15"/>
                        </a:lnTo>
                        <a:lnTo>
                          <a:pt x="83" y="17"/>
                        </a:lnTo>
                        <a:lnTo>
                          <a:pt x="83" y="17"/>
                        </a:lnTo>
                        <a:lnTo>
                          <a:pt x="79" y="15"/>
                        </a:lnTo>
                        <a:lnTo>
                          <a:pt x="75" y="19"/>
                        </a:lnTo>
                        <a:lnTo>
                          <a:pt x="71" y="25"/>
                        </a:lnTo>
                        <a:lnTo>
                          <a:pt x="67" y="26"/>
                        </a:lnTo>
                        <a:lnTo>
                          <a:pt x="64" y="30"/>
                        </a:lnTo>
                        <a:lnTo>
                          <a:pt x="62" y="26"/>
                        </a:lnTo>
                        <a:lnTo>
                          <a:pt x="58" y="23"/>
                        </a:lnTo>
                        <a:lnTo>
                          <a:pt x="54" y="23"/>
                        </a:lnTo>
                        <a:lnTo>
                          <a:pt x="48" y="21"/>
                        </a:lnTo>
                        <a:lnTo>
                          <a:pt x="44" y="11"/>
                        </a:lnTo>
                        <a:lnTo>
                          <a:pt x="43" y="5"/>
                        </a:lnTo>
                        <a:lnTo>
                          <a:pt x="37" y="0"/>
                        </a:lnTo>
                        <a:close/>
                      </a:path>
                    </a:pathLst>
                  </a:custGeom>
                  <a:solidFill>
                    <a:srgbClr val="ff6600"/>
                  </a:solidFill>
                  <a:ln w="0">
                    <a:noFill/>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Times New Roman"/>
                    </a:endParaRPr>
                  </a:p>
                </p:txBody>
              </p:sp>
              <p:sp>
                <p:nvSpPr>
                  <p:cNvPr id="2022" name=""/>
                  <p:cNvSpPr/>
                  <p:nvPr/>
                </p:nvSpPr>
                <p:spPr>
                  <a:xfrm>
                    <a:off x="6301800" y="3498840"/>
                    <a:ext cx="40680" cy="38160"/>
                  </a:xfrm>
                  <a:custGeom>
                    <a:avLst/>
                    <a:gdLst/>
                    <a:ahLst/>
                    <a:rect l="l" t="t" r="r" b="b"/>
                    <a:pathLst>
                      <a:path w="163" h="159">
                        <a:moveTo>
                          <a:pt x="0" y="121"/>
                        </a:moveTo>
                        <a:lnTo>
                          <a:pt x="3" y="111"/>
                        </a:lnTo>
                        <a:lnTo>
                          <a:pt x="5" y="106"/>
                        </a:lnTo>
                        <a:lnTo>
                          <a:pt x="9" y="102"/>
                        </a:lnTo>
                        <a:lnTo>
                          <a:pt x="13" y="104"/>
                        </a:lnTo>
                        <a:lnTo>
                          <a:pt x="19" y="100"/>
                        </a:lnTo>
                        <a:lnTo>
                          <a:pt x="25" y="102"/>
                        </a:lnTo>
                        <a:lnTo>
                          <a:pt x="30" y="106"/>
                        </a:lnTo>
                        <a:lnTo>
                          <a:pt x="38" y="108"/>
                        </a:lnTo>
                        <a:lnTo>
                          <a:pt x="44" y="104"/>
                        </a:lnTo>
                        <a:lnTo>
                          <a:pt x="53" y="98"/>
                        </a:lnTo>
                        <a:lnTo>
                          <a:pt x="59" y="88"/>
                        </a:lnTo>
                        <a:lnTo>
                          <a:pt x="63" y="81"/>
                        </a:lnTo>
                        <a:lnTo>
                          <a:pt x="71" y="67"/>
                        </a:lnTo>
                        <a:lnTo>
                          <a:pt x="76" y="61"/>
                        </a:lnTo>
                        <a:lnTo>
                          <a:pt x="84" y="54"/>
                        </a:lnTo>
                        <a:lnTo>
                          <a:pt x="92" y="48"/>
                        </a:lnTo>
                        <a:lnTo>
                          <a:pt x="94" y="36"/>
                        </a:lnTo>
                        <a:lnTo>
                          <a:pt x="98" y="27"/>
                        </a:lnTo>
                        <a:lnTo>
                          <a:pt x="99" y="23"/>
                        </a:lnTo>
                        <a:lnTo>
                          <a:pt x="103" y="17"/>
                        </a:lnTo>
                        <a:lnTo>
                          <a:pt x="111" y="19"/>
                        </a:lnTo>
                        <a:lnTo>
                          <a:pt x="117" y="19"/>
                        </a:lnTo>
                        <a:lnTo>
                          <a:pt x="124" y="21"/>
                        </a:lnTo>
                        <a:lnTo>
                          <a:pt x="124" y="15"/>
                        </a:lnTo>
                        <a:lnTo>
                          <a:pt x="128" y="10"/>
                        </a:lnTo>
                        <a:lnTo>
                          <a:pt x="130" y="2"/>
                        </a:lnTo>
                        <a:lnTo>
                          <a:pt x="132" y="0"/>
                        </a:lnTo>
                        <a:lnTo>
                          <a:pt x="140" y="2"/>
                        </a:lnTo>
                        <a:lnTo>
                          <a:pt x="142" y="0"/>
                        </a:lnTo>
                        <a:lnTo>
                          <a:pt x="145" y="0"/>
                        </a:lnTo>
                        <a:lnTo>
                          <a:pt x="149" y="2"/>
                        </a:lnTo>
                        <a:lnTo>
                          <a:pt x="151" y="4"/>
                        </a:lnTo>
                        <a:lnTo>
                          <a:pt x="155" y="10"/>
                        </a:lnTo>
                        <a:lnTo>
                          <a:pt x="157" y="13"/>
                        </a:lnTo>
                        <a:lnTo>
                          <a:pt x="163" y="13"/>
                        </a:lnTo>
                        <a:lnTo>
                          <a:pt x="163" y="17"/>
                        </a:lnTo>
                        <a:lnTo>
                          <a:pt x="163" y="23"/>
                        </a:lnTo>
                        <a:lnTo>
                          <a:pt x="163" y="31"/>
                        </a:lnTo>
                        <a:lnTo>
                          <a:pt x="163" y="35"/>
                        </a:lnTo>
                        <a:lnTo>
                          <a:pt x="161" y="36"/>
                        </a:lnTo>
                        <a:lnTo>
                          <a:pt x="157" y="38"/>
                        </a:lnTo>
                        <a:lnTo>
                          <a:pt x="153" y="44"/>
                        </a:lnTo>
                        <a:lnTo>
                          <a:pt x="151" y="54"/>
                        </a:lnTo>
                        <a:lnTo>
                          <a:pt x="149" y="65"/>
                        </a:lnTo>
                        <a:lnTo>
                          <a:pt x="145" y="73"/>
                        </a:lnTo>
                        <a:lnTo>
                          <a:pt x="142" y="79"/>
                        </a:lnTo>
                        <a:lnTo>
                          <a:pt x="140" y="83"/>
                        </a:lnTo>
                        <a:lnTo>
                          <a:pt x="138" y="86"/>
                        </a:lnTo>
                        <a:lnTo>
                          <a:pt x="132" y="94"/>
                        </a:lnTo>
                        <a:lnTo>
                          <a:pt x="130" y="98"/>
                        </a:lnTo>
                        <a:lnTo>
                          <a:pt x="130" y="102"/>
                        </a:lnTo>
                        <a:lnTo>
                          <a:pt x="132" y="106"/>
                        </a:lnTo>
                        <a:lnTo>
                          <a:pt x="132" y="108"/>
                        </a:lnTo>
                        <a:lnTo>
                          <a:pt x="126" y="111"/>
                        </a:lnTo>
                        <a:lnTo>
                          <a:pt x="126" y="117"/>
                        </a:lnTo>
                        <a:lnTo>
                          <a:pt x="124" y="119"/>
                        </a:lnTo>
                        <a:lnTo>
                          <a:pt x="122" y="123"/>
                        </a:lnTo>
                        <a:lnTo>
                          <a:pt x="117" y="127"/>
                        </a:lnTo>
                        <a:lnTo>
                          <a:pt x="111" y="129"/>
                        </a:lnTo>
                        <a:lnTo>
                          <a:pt x="107" y="129"/>
                        </a:lnTo>
                        <a:lnTo>
                          <a:pt x="107" y="134"/>
                        </a:lnTo>
                        <a:lnTo>
                          <a:pt x="105" y="142"/>
                        </a:lnTo>
                        <a:lnTo>
                          <a:pt x="101" y="150"/>
                        </a:lnTo>
                        <a:lnTo>
                          <a:pt x="92" y="155"/>
                        </a:lnTo>
                        <a:lnTo>
                          <a:pt x="84" y="159"/>
                        </a:lnTo>
                        <a:lnTo>
                          <a:pt x="80" y="157"/>
                        </a:lnTo>
                        <a:lnTo>
                          <a:pt x="76" y="157"/>
                        </a:lnTo>
                        <a:lnTo>
                          <a:pt x="71" y="157"/>
                        </a:lnTo>
                        <a:lnTo>
                          <a:pt x="61" y="148"/>
                        </a:lnTo>
                        <a:lnTo>
                          <a:pt x="53" y="142"/>
                        </a:lnTo>
                        <a:lnTo>
                          <a:pt x="46" y="138"/>
                        </a:lnTo>
                        <a:lnTo>
                          <a:pt x="42" y="134"/>
                        </a:lnTo>
                        <a:lnTo>
                          <a:pt x="30" y="129"/>
                        </a:lnTo>
                        <a:lnTo>
                          <a:pt x="23" y="125"/>
                        </a:lnTo>
                        <a:lnTo>
                          <a:pt x="19" y="123"/>
                        </a:lnTo>
                        <a:lnTo>
                          <a:pt x="11" y="123"/>
                        </a:lnTo>
                        <a:lnTo>
                          <a:pt x="9" y="121"/>
                        </a:lnTo>
                        <a:lnTo>
                          <a:pt x="5" y="121"/>
                        </a:lnTo>
                        <a:lnTo>
                          <a:pt x="0" y="121"/>
                        </a:lnTo>
                        <a:close/>
                      </a:path>
                    </a:pathLst>
                  </a:custGeom>
                  <a:solidFill>
                    <a:srgbClr val="ff6600"/>
                  </a:solidFill>
                  <a:ln w="0">
                    <a:noFill/>
                  </a:ln>
                </p:spPr>
                <p:style>
                  <a:lnRef idx="0"/>
                  <a:fillRef idx="0"/>
                  <a:effectRef idx="0"/>
                  <a:fontRef idx="minor"/>
                </p:style>
                <p:txBody>
                  <a:bodyPr lIns="90000" rIns="90000" tIns="-8640" bIns="-8640" anchor="t">
                    <a:noAutofit/>
                  </a:bodyPr>
                  <a:p>
                    <a:endParaRPr b="0" lang="en-US" sz="2400" strike="noStrike" u="none">
                      <a:solidFill>
                        <a:srgbClr val="000000"/>
                      </a:solidFill>
                      <a:effectLst/>
                      <a:uFillTx/>
                      <a:latin typeface="Times New Roman"/>
                    </a:endParaRPr>
                  </a:p>
                </p:txBody>
              </p:sp>
              <p:sp>
                <p:nvSpPr>
                  <p:cNvPr id="2023" name=""/>
                  <p:cNvSpPr/>
                  <p:nvPr/>
                </p:nvSpPr>
                <p:spPr>
                  <a:xfrm>
                    <a:off x="6276600" y="3475800"/>
                    <a:ext cx="61920" cy="52560"/>
                  </a:xfrm>
                  <a:custGeom>
                    <a:avLst/>
                    <a:gdLst/>
                    <a:ahLst/>
                    <a:rect l="l" t="t" r="r" b="b"/>
                    <a:pathLst>
                      <a:path w="249" h="213">
                        <a:moveTo>
                          <a:pt x="48" y="207"/>
                        </a:moveTo>
                        <a:lnTo>
                          <a:pt x="52" y="203"/>
                        </a:lnTo>
                        <a:lnTo>
                          <a:pt x="61" y="200"/>
                        </a:lnTo>
                        <a:lnTo>
                          <a:pt x="65" y="200"/>
                        </a:lnTo>
                        <a:lnTo>
                          <a:pt x="71" y="203"/>
                        </a:lnTo>
                        <a:lnTo>
                          <a:pt x="80" y="207"/>
                        </a:lnTo>
                        <a:lnTo>
                          <a:pt x="86" y="211"/>
                        </a:lnTo>
                        <a:lnTo>
                          <a:pt x="92" y="213"/>
                        </a:lnTo>
                        <a:lnTo>
                          <a:pt x="100" y="213"/>
                        </a:lnTo>
                        <a:lnTo>
                          <a:pt x="103" y="203"/>
                        </a:lnTo>
                        <a:lnTo>
                          <a:pt x="105" y="198"/>
                        </a:lnTo>
                        <a:lnTo>
                          <a:pt x="109" y="194"/>
                        </a:lnTo>
                        <a:lnTo>
                          <a:pt x="113" y="196"/>
                        </a:lnTo>
                        <a:lnTo>
                          <a:pt x="119" y="192"/>
                        </a:lnTo>
                        <a:lnTo>
                          <a:pt x="125" y="194"/>
                        </a:lnTo>
                        <a:lnTo>
                          <a:pt x="130" y="198"/>
                        </a:lnTo>
                        <a:lnTo>
                          <a:pt x="138" y="200"/>
                        </a:lnTo>
                        <a:lnTo>
                          <a:pt x="144" y="196"/>
                        </a:lnTo>
                        <a:lnTo>
                          <a:pt x="153" y="190"/>
                        </a:lnTo>
                        <a:lnTo>
                          <a:pt x="159" y="180"/>
                        </a:lnTo>
                        <a:lnTo>
                          <a:pt x="163" y="173"/>
                        </a:lnTo>
                        <a:lnTo>
                          <a:pt x="171" y="159"/>
                        </a:lnTo>
                        <a:lnTo>
                          <a:pt x="176" y="153"/>
                        </a:lnTo>
                        <a:lnTo>
                          <a:pt x="184" y="146"/>
                        </a:lnTo>
                        <a:lnTo>
                          <a:pt x="192" y="140"/>
                        </a:lnTo>
                        <a:lnTo>
                          <a:pt x="194" y="128"/>
                        </a:lnTo>
                        <a:lnTo>
                          <a:pt x="198" y="119"/>
                        </a:lnTo>
                        <a:lnTo>
                          <a:pt x="199" y="115"/>
                        </a:lnTo>
                        <a:lnTo>
                          <a:pt x="203" y="109"/>
                        </a:lnTo>
                        <a:lnTo>
                          <a:pt x="205" y="102"/>
                        </a:lnTo>
                        <a:lnTo>
                          <a:pt x="207" y="94"/>
                        </a:lnTo>
                        <a:lnTo>
                          <a:pt x="213" y="84"/>
                        </a:lnTo>
                        <a:lnTo>
                          <a:pt x="219" y="73"/>
                        </a:lnTo>
                        <a:lnTo>
                          <a:pt x="222" y="67"/>
                        </a:lnTo>
                        <a:lnTo>
                          <a:pt x="224" y="61"/>
                        </a:lnTo>
                        <a:lnTo>
                          <a:pt x="228" y="63"/>
                        </a:lnTo>
                        <a:lnTo>
                          <a:pt x="234" y="65"/>
                        </a:lnTo>
                        <a:lnTo>
                          <a:pt x="240" y="67"/>
                        </a:lnTo>
                        <a:lnTo>
                          <a:pt x="242" y="59"/>
                        </a:lnTo>
                        <a:lnTo>
                          <a:pt x="244" y="50"/>
                        </a:lnTo>
                        <a:lnTo>
                          <a:pt x="242" y="44"/>
                        </a:lnTo>
                        <a:lnTo>
                          <a:pt x="240" y="40"/>
                        </a:lnTo>
                        <a:lnTo>
                          <a:pt x="234" y="33"/>
                        </a:lnTo>
                        <a:lnTo>
                          <a:pt x="236" y="29"/>
                        </a:lnTo>
                        <a:lnTo>
                          <a:pt x="244" y="23"/>
                        </a:lnTo>
                        <a:lnTo>
                          <a:pt x="249" y="17"/>
                        </a:lnTo>
                        <a:lnTo>
                          <a:pt x="249" y="11"/>
                        </a:lnTo>
                        <a:lnTo>
                          <a:pt x="244" y="10"/>
                        </a:lnTo>
                        <a:lnTo>
                          <a:pt x="238" y="10"/>
                        </a:lnTo>
                        <a:lnTo>
                          <a:pt x="232" y="8"/>
                        </a:lnTo>
                        <a:lnTo>
                          <a:pt x="232" y="10"/>
                        </a:lnTo>
                        <a:lnTo>
                          <a:pt x="230" y="13"/>
                        </a:lnTo>
                        <a:lnTo>
                          <a:pt x="230" y="17"/>
                        </a:lnTo>
                        <a:lnTo>
                          <a:pt x="226" y="17"/>
                        </a:lnTo>
                        <a:lnTo>
                          <a:pt x="222" y="13"/>
                        </a:lnTo>
                        <a:lnTo>
                          <a:pt x="213" y="11"/>
                        </a:lnTo>
                        <a:lnTo>
                          <a:pt x="211" y="8"/>
                        </a:lnTo>
                        <a:lnTo>
                          <a:pt x="209" y="6"/>
                        </a:lnTo>
                        <a:lnTo>
                          <a:pt x="205" y="0"/>
                        </a:lnTo>
                        <a:lnTo>
                          <a:pt x="201" y="2"/>
                        </a:lnTo>
                        <a:lnTo>
                          <a:pt x="196" y="6"/>
                        </a:lnTo>
                        <a:lnTo>
                          <a:pt x="190" y="10"/>
                        </a:lnTo>
                        <a:lnTo>
                          <a:pt x="184" y="13"/>
                        </a:lnTo>
                        <a:lnTo>
                          <a:pt x="180" y="15"/>
                        </a:lnTo>
                        <a:lnTo>
                          <a:pt x="178" y="13"/>
                        </a:lnTo>
                        <a:lnTo>
                          <a:pt x="167" y="11"/>
                        </a:lnTo>
                        <a:lnTo>
                          <a:pt x="165" y="19"/>
                        </a:lnTo>
                        <a:lnTo>
                          <a:pt x="167" y="25"/>
                        </a:lnTo>
                        <a:lnTo>
                          <a:pt x="165" y="23"/>
                        </a:lnTo>
                        <a:lnTo>
                          <a:pt x="159" y="21"/>
                        </a:lnTo>
                        <a:lnTo>
                          <a:pt x="157" y="19"/>
                        </a:lnTo>
                        <a:lnTo>
                          <a:pt x="153" y="13"/>
                        </a:lnTo>
                        <a:lnTo>
                          <a:pt x="150" y="10"/>
                        </a:lnTo>
                        <a:lnTo>
                          <a:pt x="144" y="13"/>
                        </a:lnTo>
                        <a:lnTo>
                          <a:pt x="138" y="19"/>
                        </a:lnTo>
                        <a:lnTo>
                          <a:pt x="132" y="25"/>
                        </a:lnTo>
                        <a:lnTo>
                          <a:pt x="128" y="27"/>
                        </a:lnTo>
                        <a:lnTo>
                          <a:pt x="123" y="33"/>
                        </a:lnTo>
                        <a:lnTo>
                          <a:pt x="121" y="38"/>
                        </a:lnTo>
                        <a:lnTo>
                          <a:pt x="117" y="44"/>
                        </a:lnTo>
                        <a:lnTo>
                          <a:pt x="111" y="48"/>
                        </a:lnTo>
                        <a:lnTo>
                          <a:pt x="105" y="52"/>
                        </a:lnTo>
                        <a:lnTo>
                          <a:pt x="100" y="56"/>
                        </a:lnTo>
                        <a:lnTo>
                          <a:pt x="88" y="63"/>
                        </a:lnTo>
                        <a:lnTo>
                          <a:pt x="82" y="65"/>
                        </a:lnTo>
                        <a:lnTo>
                          <a:pt x="79" y="65"/>
                        </a:lnTo>
                        <a:lnTo>
                          <a:pt x="73" y="67"/>
                        </a:lnTo>
                        <a:lnTo>
                          <a:pt x="69" y="67"/>
                        </a:lnTo>
                        <a:lnTo>
                          <a:pt x="63" y="67"/>
                        </a:lnTo>
                        <a:lnTo>
                          <a:pt x="59" y="67"/>
                        </a:lnTo>
                        <a:lnTo>
                          <a:pt x="56" y="67"/>
                        </a:lnTo>
                        <a:lnTo>
                          <a:pt x="50" y="67"/>
                        </a:lnTo>
                        <a:lnTo>
                          <a:pt x="48" y="65"/>
                        </a:lnTo>
                        <a:lnTo>
                          <a:pt x="46" y="65"/>
                        </a:lnTo>
                        <a:lnTo>
                          <a:pt x="42" y="67"/>
                        </a:lnTo>
                        <a:lnTo>
                          <a:pt x="40" y="65"/>
                        </a:lnTo>
                        <a:lnTo>
                          <a:pt x="36" y="67"/>
                        </a:lnTo>
                        <a:lnTo>
                          <a:pt x="29" y="65"/>
                        </a:lnTo>
                        <a:lnTo>
                          <a:pt x="23" y="65"/>
                        </a:lnTo>
                        <a:lnTo>
                          <a:pt x="17" y="65"/>
                        </a:lnTo>
                        <a:lnTo>
                          <a:pt x="13" y="65"/>
                        </a:lnTo>
                        <a:lnTo>
                          <a:pt x="11" y="67"/>
                        </a:lnTo>
                        <a:lnTo>
                          <a:pt x="9" y="71"/>
                        </a:lnTo>
                        <a:lnTo>
                          <a:pt x="8" y="75"/>
                        </a:lnTo>
                        <a:lnTo>
                          <a:pt x="8" y="82"/>
                        </a:lnTo>
                        <a:lnTo>
                          <a:pt x="8" y="84"/>
                        </a:lnTo>
                        <a:lnTo>
                          <a:pt x="9" y="90"/>
                        </a:lnTo>
                        <a:lnTo>
                          <a:pt x="9" y="94"/>
                        </a:lnTo>
                        <a:lnTo>
                          <a:pt x="6" y="100"/>
                        </a:lnTo>
                        <a:lnTo>
                          <a:pt x="2" y="102"/>
                        </a:lnTo>
                        <a:lnTo>
                          <a:pt x="0" y="105"/>
                        </a:lnTo>
                        <a:lnTo>
                          <a:pt x="2" y="109"/>
                        </a:lnTo>
                        <a:lnTo>
                          <a:pt x="4" y="117"/>
                        </a:lnTo>
                        <a:lnTo>
                          <a:pt x="2" y="125"/>
                        </a:lnTo>
                        <a:lnTo>
                          <a:pt x="2" y="132"/>
                        </a:lnTo>
                        <a:lnTo>
                          <a:pt x="8" y="142"/>
                        </a:lnTo>
                        <a:lnTo>
                          <a:pt x="11" y="148"/>
                        </a:lnTo>
                        <a:lnTo>
                          <a:pt x="17" y="159"/>
                        </a:lnTo>
                        <a:lnTo>
                          <a:pt x="23" y="171"/>
                        </a:lnTo>
                        <a:lnTo>
                          <a:pt x="27" y="182"/>
                        </a:lnTo>
                        <a:lnTo>
                          <a:pt x="36" y="194"/>
                        </a:lnTo>
                        <a:lnTo>
                          <a:pt x="42" y="198"/>
                        </a:lnTo>
                        <a:lnTo>
                          <a:pt x="46" y="203"/>
                        </a:lnTo>
                        <a:lnTo>
                          <a:pt x="48" y="207"/>
                        </a:lnTo>
                        <a:close/>
                      </a:path>
                    </a:pathLst>
                  </a:custGeom>
                  <a:solidFill>
                    <a:srgbClr val="ff6600"/>
                  </a:solidFill>
                  <a:ln w="0">
                    <a:noFill/>
                  </a:ln>
                </p:spPr>
                <p:style>
                  <a:lnRef idx="0"/>
                  <a:fillRef idx="0"/>
                  <a:effectRef idx="0"/>
                  <a:fontRef idx="minor"/>
                </p:style>
                <p:txBody>
                  <a:bodyPr lIns="90000" rIns="90000" tIns="5760" bIns="5760" anchor="t">
                    <a:noAutofit/>
                  </a:bodyPr>
                  <a:p>
                    <a:endParaRPr b="0" lang="en-US" sz="2400" strike="noStrike" u="none">
                      <a:solidFill>
                        <a:srgbClr val="000000"/>
                      </a:solidFill>
                      <a:effectLst/>
                      <a:uFillTx/>
                      <a:latin typeface="Times New Roman"/>
                    </a:endParaRPr>
                  </a:p>
                </p:txBody>
              </p:sp>
              <p:sp>
                <p:nvSpPr>
                  <p:cNvPr id="2024" name=""/>
                  <p:cNvSpPr/>
                  <p:nvPr/>
                </p:nvSpPr>
                <p:spPr>
                  <a:xfrm>
                    <a:off x="6223680" y="3480480"/>
                    <a:ext cx="64800" cy="66240"/>
                  </a:xfrm>
                  <a:custGeom>
                    <a:avLst/>
                    <a:gdLst/>
                    <a:ahLst/>
                    <a:rect l="l" t="t" r="r" b="b"/>
                    <a:pathLst>
                      <a:path w="265" h="271">
                        <a:moveTo>
                          <a:pt x="0" y="69"/>
                        </a:moveTo>
                        <a:lnTo>
                          <a:pt x="8" y="64"/>
                        </a:lnTo>
                        <a:lnTo>
                          <a:pt x="13" y="58"/>
                        </a:lnTo>
                        <a:lnTo>
                          <a:pt x="19" y="54"/>
                        </a:lnTo>
                        <a:lnTo>
                          <a:pt x="31" y="50"/>
                        </a:lnTo>
                        <a:lnTo>
                          <a:pt x="38" y="48"/>
                        </a:lnTo>
                        <a:lnTo>
                          <a:pt x="44" y="40"/>
                        </a:lnTo>
                        <a:lnTo>
                          <a:pt x="50" y="37"/>
                        </a:lnTo>
                        <a:lnTo>
                          <a:pt x="60" y="35"/>
                        </a:lnTo>
                        <a:lnTo>
                          <a:pt x="67" y="31"/>
                        </a:lnTo>
                        <a:lnTo>
                          <a:pt x="71" y="29"/>
                        </a:lnTo>
                        <a:lnTo>
                          <a:pt x="79" y="27"/>
                        </a:lnTo>
                        <a:lnTo>
                          <a:pt x="86" y="19"/>
                        </a:lnTo>
                        <a:lnTo>
                          <a:pt x="92" y="12"/>
                        </a:lnTo>
                        <a:lnTo>
                          <a:pt x="98" y="8"/>
                        </a:lnTo>
                        <a:lnTo>
                          <a:pt x="109" y="0"/>
                        </a:lnTo>
                        <a:lnTo>
                          <a:pt x="113" y="2"/>
                        </a:lnTo>
                        <a:lnTo>
                          <a:pt x="119" y="4"/>
                        </a:lnTo>
                        <a:lnTo>
                          <a:pt x="125" y="10"/>
                        </a:lnTo>
                        <a:lnTo>
                          <a:pt x="132" y="16"/>
                        </a:lnTo>
                        <a:lnTo>
                          <a:pt x="144" y="23"/>
                        </a:lnTo>
                        <a:lnTo>
                          <a:pt x="157" y="27"/>
                        </a:lnTo>
                        <a:lnTo>
                          <a:pt x="167" y="31"/>
                        </a:lnTo>
                        <a:lnTo>
                          <a:pt x="171" y="33"/>
                        </a:lnTo>
                        <a:lnTo>
                          <a:pt x="180" y="39"/>
                        </a:lnTo>
                        <a:lnTo>
                          <a:pt x="186" y="44"/>
                        </a:lnTo>
                        <a:lnTo>
                          <a:pt x="192" y="52"/>
                        </a:lnTo>
                        <a:lnTo>
                          <a:pt x="196" y="54"/>
                        </a:lnTo>
                        <a:lnTo>
                          <a:pt x="203" y="58"/>
                        </a:lnTo>
                        <a:lnTo>
                          <a:pt x="209" y="60"/>
                        </a:lnTo>
                        <a:lnTo>
                          <a:pt x="213" y="60"/>
                        </a:lnTo>
                        <a:lnTo>
                          <a:pt x="217" y="58"/>
                        </a:lnTo>
                        <a:lnTo>
                          <a:pt x="221" y="58"/>
                        </a:lnTo>
                        <a:lnTo>
                          <a:pt x="225" y="58"/>
                        </a:lnTo>
                        <a:lnTo>
                          <a:pt x="225" y="65"/>
                        </a:lnTo>
                        <a:lnTo>
                          <a:pt x="225" y="67"/>
                        </a:lnTo>
                        <a:lnTo>
                          <a:pt x="226" y="73"/>
                        </a:lnTo>
                        <a:lnTo>
                          <a:pt x="226" y="77"/>
                        </a:lnTo>
                        <a:lnTo>
                          <a:pt x="223" y="83"/>
                        </a:lnTo>
                        <a:lnTo>
                          <a:pt x="219" y="85"/>
                        </a:lnTo>
                        <a:lnTo>
                          <a:pt x="217" y="88"/>
                        </a:lnTo>
                        <a:lnTo>
                          <a:pt x="219" y="92"/>
                        </a:lnTo>
                        <a:lnTo>
                          <a:pt x="221" y="100"/>
                        </a:lnTo>
                        <a:lnTo>
                          <a:pt x="219" y="108"/>
                        </a:lnTo>
                        <a:lnTo>
                          <a:pt x="219" y="115"/>
                        </a:lnTo>
                        <a:lnTo>
                          <a:pt x="225" y="125"/>
                        </a:lnTo>
                        <a:lnTo>
                          <a:pt x="228" y="131"/>
                        </a:lnTo>
                        <a:lnTo>
                          <a:pt x="234" y="142"/>
                        </a:lnTo>
                        <a:lnTo>
                          <a:pt x="240" y="154"/>
                        </a:lnTo>
                        <a:lnTo>
                          <a:pt x="244" y="165"/>
                        </a:lnTo>
                        <a:lnTo>
                          <a:pt x="253" y="177"/>
                        </a:lnTo>
                        <a:lnTo>
                          <a:pt x="259" y="181"/>
                        </a:lnTo>
                        <a:lnTo>
                          <a:pt x="263" y="186"/>
                        </a:lnTo>
                        <a:lnTo>
                          <a:pt x="265" y="190"/>
                        </a:lnTo>
                        <a:lnTo>
                          <a:pt x="261" y="198"/>
                        </a:lnTo>
                        <a:lnTo>
                          <a:pt x="255" y="206"/>
                        </a:lnTo>
                        <a:lnTo>
                          <a:pt x="253" y="211"/>
                        </a:lnTo>
                        <a:lnTo>
                          <a:pt x="253" y="215"/>
                        </a:lnTo>
                        <a:lnTo>
                          <a:pt x="251" y="225"/>
                        </a:lnTo>
                        <a:lnTo>
                          <a:pt x="253" y="232"/>
                        </a:lnTo>
                        <a:lnTo>
                          <a:pt x="253" y="242"/>
                        </a:lnTo>
                        <a:lnTo>
                          <a:pt x="253" y="250"/>
                        </a:lnTo>
                        <a:lnTo>
                          <a:pt x="249" y="254"/>
                        </a:lnTo>
                        <a:lnTo>
                          <a:pt x="244" y="259"/>
                        </a:lnTo>
                        <a:lnTo>
                          <a:pt x="236" y="263"/>
                        </a:lnTo>
                        <a:lnTo>
                          <a:pt x="230" y="267"/>
                        </a:lnTo>
                        <a:lnTo>
                          <a:pt x="225" y="269"/>
                        </a:lnTo>
                        <a:lnTo>
                          <a:pt x="219" y="271"/>
                        </a:lnTo>
                        <a:lnTo>
                          <a:pt x="219" y="263"/>
                        </a:lnTo>
                        <a:lnTo>
                          <a:pt x="217" y="255"/>
                        </a:lnTo>
                        <a:lnTo>
                          <a:pt x="215" y="248"/>
                        </a:lnTo>
                        <a:lnTo>
                          <a:pt x="211" y="242"/>
                        </a:lnTo>
                        <a:lnTo>
                          <a:pt x="205" y="240"/>
                        </a:lnTo>
                        <a:lnTo>
                          <a:pt x="198" y="242"/>
                        </a:lnTo>
                        <a:lnTo>
                          <a:pt x="190" y="246"/>
                        </a:lnTo>
                        <a:lnTo>
                          <a:pt x="188" y="246"/>
                        </a:lnTo>
                        <a:lnTo>
                          <a:pt x="180" y="248"/>
                        </a:lnTo>
                        <a:lnTo>
                          <a:pt x="167" y="250"/>
                        </a:lnTo>
                        <a:lnTo>
                          <a:pt x="155" y="248"/>
                        </a:lnTo>
                        <a:lnTo>
                          <a:pt x="146" y="246"/>
                        </a:lnTo>
                        <a:lnTo>
                          <a:pt x="136" y="242"/>
                        </a:lnTo>
                        <a:lnTo>
                          <a:pt x="129" y="240"/>
                        </a:lnTo>
                        <a:lnTo>
                          <a:pt x="119" y="238"/>
                        </a:lnTo>
                        <a:lnTo>
                          <a:pt x="121" y="232"/>
                        </a:lnTo>
                        <a:lnTo>
                          <a:pt x="121" y="221"/>
                        </a:lnTo>
                        <a:lnTo>
                          <a:pt x="117" y="207"/>
                        </a:lnTo>
                        <a:lnTo>
                          <a:pt x="113" y="198"/>
                        </a:lnTo>
                        <a:lnTo>
                          <a:pt x="113" y="190"/>
                        </a:lnTo>
                        <a:lnTo>
                          <a:pt x="115" y="184"/>
                        </a:lnTo>
                        <a:lnTo>
                          <a:pt x="117" y="175"/>
                        </a:lnTo>
                        <a:lnTo>
                          <a:pt x="117" y="165"/>
                        </a:lnTo>
                        <a:lnTo>
                          <a:pt x="119" y="158"/>
                        </a:lnTo>
                        <a:lnTo>
                          <a:pt x="121" y="146"/>
                        </a:lnTo>
                        <a:lnTo>
                          <a:pt x="117" y="135"/>
                        </a:lnTo>
                        <a:lnTo>
                          <a:pt x="113" y="127"/>
                        </a:lnTo>
                        <a:lnTo>
                          <a:pt x="104" y="129"/>
                        </a:lnTo>
                        <a:lnTo>
                          <a:pt x="94" y="131"/>
                        </a:lnTo>
                        <a:lnTo>
                          <a:pt x="86" y="129"/>
                        </a:lnTo>
                        <a:lnTo>
                          <a:pt x="81" y="125"/>
                        </a:lnTo>
                        <a:lnTo>
                          <a:pt x="77" y="123"/>
                        </a:lnTo>
                        <a:lnTo>
                          <a:pt x="73" y="119"/>
                        </a:lnTo>
                        <a:lnTo>
                          <a:pt x="67" y="119"/>
                        </a:lnTo>
                        <a:lnTo>
                          <a:pt x="60" y="119"/>
                        </a:lnTo>
                        <a:lnTo>
                          <a:pt x="54" y="123"/>
                        </a:lnTo>
                        <a:lnTo>
                          <a:pt x="48" y="125"/>
                        </a:lnTo>
                        <a:lnTo>
                          <a:pt x="44" y="129"/>
                        </a:lnTo>
                        <a:lnTo>
                          <a:pt x="40" y="131"/>
                        </a:lnTo>
                        <a:lnTo>
                          <a:pt x="33" y="129"/>
                        </a:lnTo>
                        <a:lnTo>
                          <a:pt x="31" y="125"/>
                        </a:lnTo>
                        <a:lnTo>
                          <a:pt x="27" y="123"/>
                        </a:lnTo>
                        <a:lnTo>
                          <a:pt x="23" y="123"/>
                        </a:lnTo>
                        <a:lnTo>
                          <a:pt x="19" y="121"/>
                        </a:lnTo>
                        <a:lnTo>
                          <a:pt x="12" y="119"/>
                        </a:lnTo>
                        <a:lnTo>
                          <a:pt x="6" y="111"/>
                        </a:lnTo>
                        <a:lnTo>
                          <a:pt x="4" y="102"/>
                        </a:lnTo>
                        <a:lnTo>
                          <a:pt x="2" y="90"/>
                        </a:lnTo>
                        <a:lnTo>
                          <a:pt x="2" y="83"/>
                        </a:lnTo>
                        <a:lnTo>
                          <a:pt x="2" y="73"/>
                        </a:lnTo>
                        <a:lnTo>
                          <a:pt x="0" y="69"/>
                        </a:lnTo>
                        <a:close/>
                      </a:path>
                    </a:pathLst>
                  </a:custGeom>
                  <a:solidFill>
                    <a:srgbClr val="ff6600"/>
                  </a:solidFill>
                  <a:ln w="0">
                    <a:noFill/>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2025" name=""/>
                  <p:cNvSpPr/>
                  <p:nvPr/>
                </p:nvSpPr>
                <p:spPr>
                  <a:xfrm>
                    <a:off x="6208920" y="3508920"/>
                    <a:ext cx="43560" cy="33120"/>
                  </a:xfrm>
                  <a:custGeom>
                    <a:avLst/>
                    <a:gdLst/>
                    <a:ahLst/>
                    <a:rect l="l" t="t" r="r" b="b"/>
                    <a:pathLst>
                      <a:path w="179" h="131">
                        <a:moveTo>
                          <a:pt x="0" y="119"/>
                        </a:moveTo>
                        <a:lnTo>
                          <a:pt x="8" y="111"/>
                        </a:lnTo>
                        <a:lnTo>
                          <a:pt x="12" y="102"/>
                        </a:lnTo>
                        <a:lnTo>
                          <a:pt x="14" y="92"/>
                        </a:lnTo>
                        <a:lnTo>
                          <a:pt x="18" y="81"/>
                        </a:lnTo>
                        <a:lnTo>
                          <a:pt x="27" y="65"/>
                        </a:lnTo>
                        <a:lnTo>
                          <a:pt x="35" y="54"/>
                        </a:lnTo>
                        <a:lnTo>
                          <a:pt x="45" y="42"/>
                        </a:lnTo>
                        <a:lnTo>
                          <a:pt x="54" y="33"/>
                        </a:lnTo>
                        <a:lnTo>
                          <a:pt x="62" y="25"/>
                        </a:lnTo>
                        <a:lnTo>
                          <a:pt x="71" y="17"/>
                        </a:lnTo>
                        <a:lnTo>
                          <a:pt x="75" y="12"/>
                        </a:lnTo>
                        <a:lnTo>
                          <a:pt x="77" y="8"/>
                        </a:lnTo>
                        <a:lnTo>
                          <a:pt x="81" y="4"/>
                        </a:lnTo>
                        <a:lnTo>
                          <a:pt x="85" y="4"/>
                        </a:lnTo>
                        <a:lnTo>
                          <a:pt x="89" y="6"/>
                        </a:lnTo>
                        <a:lnTo>
                          <a:pt x="91" y="10"/>
                        </a:lnTo>
                        <a:lnTo>
                          <a:pt x="98" y="12"/>
                        </a:lnTo>
                        <a:lnTo>
                          <a:pt x="102" y="10"/>
                        </a:lnTo>
                        <a:lnTo>
                          <a:pt x="106" y="6"/>
                        </a:lnTo>
                        <a:lnTo>
                          <a:pt x="112" y="4"/>
                        </a:lnTo>
                        <a:lnTo>
                          <a:pt x="118" y="0"/>
                        </a:lnTo>
                        <a:lnTo>
                          <a:pt x="125" y="0"/>
                        </a:lnTo>
                        <a:lnTo>
                          <a:pt x="131" y="0"/>
                        </a:lnTo>
                        <a:lnTo>
                          <a:pt x="135" y="4"/>
                        </a:lnTo>
                        <a:lnTo>
                          <a:pt x="139" y="6"/>
                        </a:lnTo>
                        <a:lnTo>
                          <a:pt x="144" y="10"/>
                        </a:lnTo>
                        <a:lnTo>
                          <a:pt x="152" y="12"/>
                        </a:lnTo>
                        <a:lnTo>
                          <a:pt x="162" y="10"/>
                        </a:lnTo>
                        <a:lnTo>
                          <a:pt x="171" y="8"/>
                        </a:lnTo>
                        <a:lnTo>
                          <a:pt x="175" y="16"/>
                        </a:lnTo>
                        <a:lnTo>
                          <a:pt x="179" y="27"/>
                        </a:lnTo>
                        <a:lnTo>
                          <a:pt x="177" y="39"/>
                        </a:lnTo>
                        <a:lnTo>
                          <a:pt x="175" y="46"/>
                        </a:lnTo>
                        <a:lnTo>
                          <a:pt x="175" y="56"/>
                        </a:lnTo>
                        <a:lnTo>
                          <a:pt x="173" y="65"/>
                        </a:lnTo>
                        <a:lnTo>
                          <a:pt x="171" y="71"/>
                        </a:lnTo>
                        <a:lnTo>
                          <a:pt x="171" y="79"/>
                        </a:lnTo>
                        <a:lnTo>
                          <a:pt x="175" y="88"/>
                        </a:lnTo>
                        <a:lnTo>
                          <a:pt x="179" y="102"/>
                        </a:lnTo>
                        <a:lnTo>
                          <a:pt x="179" y="113"/>
                        </a:lnTo>
                        <a:lnTo>
                          <a:pt x="177" y="119"/>
                        </a:lnTo>
                        <a:lnTo>
                          <a:pt x="169" y="115"/>
                        </a:lnTo>
                        <a:lnTo>
                          <a:pt x="162" y="119"/>
                        </a:lnTo>
                        <a:lnTo>
                          <a:pt x="160" y="119"/>
                        </a:lnTo>
                        <a:lnTo>
                          <a:pt x="146" y="127"/>
                        </a:lnTo>
                        <a:lnTo>
                          <a:pt x="137" y="131"/>
                        </a:lnTo>
                        <a:lnTo>
                          <a:pt x="131" y="129"/>
                        </a:lnTo>
                        <a:lnTo>
                          <a:pt x="123" y="123"/>
                        </a:lnTo>
                        <a:lnTo>
                          <a:pt x="114" y="119"/>
                        </a:lnTo>
                        <a:lnTo>
                          <a:pt x="106" y="110"/>
                        </a:lnTo>
                        <a:lnTo>
                          <a:pt x="102" y="104"/>
                        </a:lnTo>
                        <a:lnTo>
                          <a:pt x="100" y="98"/>
                        </a:lnTo>
                        <a:lnTo>
                          <a:pt x="95" y="96"/>
                        </a:lnTo>
                        <a:lnTo>
                          <a:pt x="77" y="106"/>
                        </a:lnTo>
                        <a:lnTo>
                          <a:pt x="73" y="108"/>
                        </a:lnTo>
                        <a:lnTo>
                          <a:pt x="62" y="113"/>
                        </a:lnTo>
                        <a:lnTo>
                          <a:pt x="54" y="121"/>
                        </a:lnTo>
                        <a:lnTo>
                          <a:pt x="47" y="125"/>
                        </a:lnTo>
                        <a:lnTo>
                          <a:pt x="37" y="127"/>
                        </a:lnTo>
                        <a:lnTo>
                          <a:pt x="27" y="127"/>
                        </a:lnTo>
                        <a:lnTo>
                          <a:pt x="18" y="125"/>
                        </a:lnTo>
                        <a:lnTo>
                          <a:pt x="12" y="123"/>
                        </a:lnTo>
                        <a:lnTo>
                          <a:pt x="0" y="119"/>
                        </a:lnTo>
                        <a:close/>
                      </a:path>
                    </a:pathLst>
                  </a:custGeom>
                  <a:solidFill>
                    <a:srgbClr val="ff6600"/>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2026" name=""/>
                  <p:cNvSpPr/>
                  <p:nvPr/>
                </p:nvSpPr>
                <p:spPr>
                  <a:xfrm>
                    <a:off x="6167520" y="3496680"/>
                    <a:ext cx="60840" cy="48960"/>
                  </a:xfrm>
                  <a:custGeom>
                    <a:avLst/>
                    <a:gdLst/>
                    <a:ahLst/>
                    <a:rect l="l" t="t" r="r" b="b"/>
                    <a:pathLst>
                      <a:path w="249" h="198">
                        <a:moveTo>
                          <a:pt x="168" y="169"/>
                        </a:moveTo>
                        <a:lnTo>
                          <a:pt x="155" y="163"/>
                        </a:lnTo>
                        <a:lnTo>
                          <a:pt x="147" y="161"/>
                        </a:lnTo>
                        <a:lnTo>
                          <a:pt x="140" y="163"/>
                        </a:lnTo>
                        <a:lnTo>
                          <a:pt x="132" y="169"/>
                        </a:lnTo>
                        <a:lnTo>
                          <a:pt x="124" y="169"/>
                        </a:lnTo>
                        <a:lnTo>
                          <a:pt x="115" y="161"/>
                        </a:lnTo>
                        <a:lnTo>
                          <a:pt x="105" y="154"/>
                        </a:lnTo>
                        <a:lnTo>
                          <a:pt x="101" y="150"/>
                        </a:lnTo>
                        <a:lnTo>
                          <a:pt x="90" y="150"/>
                        </a:lnTo>
                        <a:lnTo>
                          <a:pt x="82" y="150"/>
                        </a:lnTo>
                        <a:lnTo>
                          <a:pt x="71" y="150"/>
                        </a:lnTo>
                        <a:lnTo>
                          <a:pt x="63" y="152"/>
                        </a:lnTo>
                        <a:lnTo>
                          <a:pt x="55" y="156"/>
                        </a:lnTo>
                        <a:lnTo>
                          <a:pt x="48" y="163"/>
                        </a:lnTo>
                        <a:lnTo>
                          <a:pt x="38" y="171"/>
                        </a:lnTo>
                        <a:lnTo>
                          <a:pt x="30" y="181"/>
                        </a:lnTo>
                        <a:lnTo>
                          <a:pt x="25" y="185"/>
                        </a:lnTo>
                        <a:lnTo>
                          <a:pt x="15" y="188"/>
                        </a:lnTo>
                        <a:lnTo>
                          <a:pt x="13" y="192"/>
                        </a:lnTo>
                        <a:lnTo>
                          <a:pt x="11" y="196"/>
                        </a:lnTo>
                        <a:lnTo>
                          <a:pt x="9" y="198"/>
                        </a:lnTo>
                        <a:lnTo>
                          <a:pt x="7" y="196"/>
                        </a:lnTo>
                        <a:lnTo>
                          <a:pt x="5" y="188"/>
                        </a:lnTo>
                        <a:lnTo>
                          <a:pt x="2" y="183"/>
                        </a:lnTo>
                        <a:lnTo>
                          <a:pt x="0" y="175"/>
                        </a:lnTo>
                        <a:lnTo>
                          <a:pt x="5" y="165"/>
                        </a:lnTo>
                        <a:lnTo>
                          <a:pt x="9" y="154"/>
                        </a:lnTo>
                        <a:lnTo>
                          <a:pt x="15" y="144"/>
                        </a:lnTo>
                        <a:lnTo>
                          <a:pt x="23" y="135"/>
                        </a:lnTo>
                        <a:lnTo>
                          <a:pt x="30" y="129"/>
                        </a:lnTo>
                        <a:lnTo>
                          <a:pt x="38" y="125"/>
                        </a:lnTo>
                        <a:lnTo>
                          <a:pt x="46" y="121"/>
                        </a:lnTo>
                        <a:lnTo>
                          <a:pt x="53" y="112"/>
                        </a:lnTo>
                        <a:lnTo>
                          <a:pt x="57" y="106"/>
                        </a:lnTo>
                        <a:lnTo>
                          <a:pt x="63" y="102"/>
                        </a:lnTo>
                        <a:lnTo>
                          <a:pt x="71" y="100"/>
                        </a:lnTo>
                        <a:lnTo>
                          <a:pt x="78" y="98"/>
                        </a:lnTo>
                        <a:lnTo>
                          <a:pt x="88" y="92"/>
                        </a:lnTo>
                        <a:lnTo>
                          <a:pt x="101" y="89"/>
                        </a:lnTo>
                        <a:lnTo>
                          <a:pt x="115" y="83"/>
                        </a:lnTo>
                        <a:lnTo>
                          <a:pt x="126" y="77"/>
                        </a:lnTo>
                        <a:lnTo>
                          <a:pt x="130" y="73"/>
                        </a:lnTo>
                        <a:lnTo>
                          <a:pt x="134" y="66"/>
                        </a:lnTo>
                        <a:lnTo>
                          <a:pt x="140" y="62"/>
                        </a:lnTo>
                        <a:lnTo>
                          <a:pt x="147" y="58"/>
                        </a:lnTo>
                        <a:lnTo>
                          <a:pt x="149" y="54"/>
                        </a:lnTo>
                        <a:lnTo>
                          <a:pt x="153" y="48"/>
                        </a:lnTo>
                        <a:lnTo>
                          <a:pt x="161" y="41"/>
                        </a:lnTo>
                        <a:lnTo>
                          <a:pt x="170" y="35"/>
                        </a:lnTo>
                        <a:lnTo>
                          <a:pt x="180" y="31"/>
                        </a:lnTo>
                        <a:lnTo>
                          <a:pt x="186" y="27"/>
                        </a:lnTo>
                        <a:lnTo>
                          <a:pt x="197" y="16"/>
                        </a:lnTo>
                        <a:lnTo>
                          <a:pt x="205" y="8"/>
                        </a:lnTo>
                        <a:lnTo>
                          <a:pt x="211" y="4"/>
                        </a:lnTo>
                        <a:lnTo>
                          <a:pt x="218" y="4"/>
                        </a:lnTo>
                        <a:lnTo>
                          <a:pt x="222" y="2"/>
                        </a:lnTo>
                        <a:lnTo>
                          <a:pt x="226" y="0"/>
                        </a:lnTo>
                        <a:lnTo>
                          <a:pt x="228" y="4"/>
                        </a:lnTo>
                        <a:lnTo>
                          <a:pt x="228" y="14"/>
                        </a:lnTo>
                        <a:lnTo>
                          <a:pt x="228" y="21"/>
                        </a:lnTo>
                        <a:lnTo>
                          <a:pt x="230" y="33"/>
                        </a:lnTo>
                        <a:lnTo>
                          <a:pt x="232" y="42"/>
                        </a:lnTo>
                        <a:lnTo>
                          <a:pt x="238" y="50"/>
                        </a:lnTo>
                        <a:lnTo>
                          <a:pt x="245" y="52"/>
                        </a:lnTo>
                        <a:lnTo>
                          <a:pt x="249" y="54"/>
                        </a:lnTo>
                        <a:lnTo>
                          <a:pt x="245" y="58"/>
                        </a:lnTo>
                        <a:lnTo>
                          <a:pt x="243" y="62"/>
                        </a:lnTo>
                        <a:lnTo>
                          <a:pt x="239" y="67"/>
                        </a:lnTo>
                        <a:lnTo>
                          <a:pt x="230" y="75"/>
                        </a:lnTo>
                        <a:lnTo>
                          <a:pt x="222" y="83"/>
                        </a:lnTo>
                        <a:lnTo>
                          <a:pt x="213" y="92"/>
                        </a:lnTo>
                        <a:lnTo>
                          <a:pt x="203" y="104"/>
                        </a:lnTo>
                        <a:lnTo>
                          <a:pt x="195" y="115"/>
                        </a:lnTo>
                        <a:lnTo>
                          <a:pt x="186" y="131"/>
                        </a:lnTo>
                        <a:lnTo>
                          <a:pt x="182" y="142"/>
                        </a:lnTo>
                        <a:lnTo>
                          <a:pt x="180" y="152"/>
                        </a:lnTo>
                        <a:lnTo>
                          <a:pt x="176" y="161"/>
                        </a:lnTo>
                        <a:lnTo>
                          <a:pt x="168" y="169"/>
                        </a:lnTo>
                        <a:close/>
                      </a:path>
                    </a:pathLst>
                  </a:custGeom>
                  <a:solidFill>
                    <a:srgbClr val="ff6600"/>
                  </a:solidFill>
                  <a:ln w="0">
                    <a:noFill/>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2027" name=""/>
                  <p:cNvSpPr/>
                  <p:nvPr/>
                </p:nvSpPr>
                <p:spPr>
                  <a:xfrm>
                    <a:off x="6161040" y="3429000"/>
                    <a:ext cx="100440" cy="92160"/>
                  </a:xfrm>
                  <a:custGeom>
                    <a:avLst/>
                    <a:gdLst/>
                    <a:ahLst/>
                    <a:rect l="l" t="t" r="r" b="b"/>
                    <a:pathLst>
                      <a:path w="404" h="372">
                        <a:moveTo>
                          <a:pt x="404" y="148"/>
                        </a:moveTo>
                        <a:lnTo>
                          <a:pt x="397" y="130"/>
                        </a:lnTo>
                        <a:lnTo>
                          <a:pt x="395" y="117"/>
                        </a:lnTo>
                        <a:lnTo>
                          <a:pt x="387" y="115"/>
                        </a:lnTo>
                        <a:lnTo>
                          <a:pt x="376" y="115"/>
                        </a:lnTo>
                        <a:lnTo>
                          <a:pt x="366" y="113"/>
                        </a:lnTo>
                        <a:lnTo>
                          <a:pt x="355" y="111"/>
                        </a:lnTo>
                        <a:lnTo>
                          <a:pt x="345" y="104"/>
                        </a:lnTo>
                        <a:lnTo>
                          <a:pt x="333" y="100"/>
                        </a:lnTo>
                        <a:lnTo>
                          <a:pt x="324" y="90"/>
                        </a:lnTo>
                        <a:lnTo>
                          <a:pt x="312" y="81"/>
                        </a:lnTo>
                        <a:lnTo>
                          <a:pt x="301" y="71"/>
                        </a:lnTo>
                        <a:lnTo>
                          <a:pt x="287" y="63"/>
                        </a:lnTo>
                        <a:lnTo>
                          <a:pt x="286" y="59"/>
                        </a:lnTo>
                        <a:lnTo>
                          <a:pt x="276" y="46"/>
                        </a:lnTo>
                        <a:lnTo>
                          <a:pt x="270" y="31"/>
                        </a:lnTo>
                        <a:lnTo>
                          <a:pt x="264" y="17"/>
                        </a:lnTo>
                        <a:lnTo>
                          <a:pt x="264" y="8"/>
                        </a:lnTo>
                        <a:lnTo>
                          <a:pt x="264" y="2"/>
                        </a:lnTo>
                        <a:lnTo>
                          <a:pt x="236" y="6"/>
                        </a:lnTo>
                        <a:lnTo>
                          <a:pt x="216" y="10"/>
                        </a:lnTo>
                        <a:lnTo>
                          <a:pt x="199" y="11"/>
                        </a:lnTo>
                        <a:lnTo>
                          <a:pt x="172" y="19"/>
                        </a:lnTo>
                        <a:lnTo>
                          <a:pt x="145" y="25"/>
                        </a:lnTo>
                        <a:lnTo>
                          <a:pt x="115" y="19"/>
                        </a:lnTo>
                        <a:lnTo>
                          <a:pt x="109" y="19"/>
                        </a:lnTo>
                        <a:lnTo>
                          <a:pt x="101" y="15"/>
                        </a:lnTo>
                        <a:lnTo>
                          <a:pt x="82" y="11"/>
                        </a:lnTo>
                        <a:lnTo>
                          <a:pt x="65" y="10"/>
                        </a:lnTo>
                        <a:lnTo>
                          <a:pt x="48" y="6"/>
                        </a:lnTo>
                        <a:lnTo>
                          <a:pt x="32" y="0"/>
                        </a:lnTo>
                        <a:lnTo>
                          <a:pt x="0" y="67"/>
                        </a:lnTo>
                        <a:lnTo>
                          <a:pt x="3" y="75"/>
                        </a:lnTo>
                        <a:lnTo>
                          <a:pt x="7" y="84"/>
                        </a:lnTo>
                        <a:lnTo>
                          <a:pt x="9" y="98"/>
                        </a:lnTo>
                        <a:lnTo>
                          <a:pt x="11" y="115"/>
                        </a:lnTo>
                        <a:lnTo>
                          <a:pt x="11" y="128"/>
                        </a:lnTo>
                        <a:lnTo>
                          <a:pt x="11" y="144"/>
                        </a:lnTo>
                        <a:lnTo>
                          <a:pt x="11" y="155"/>
                        </a:lnTo>
                        <a:lnTo>
                          <a:pt x="15" y="171"/>
                        </a:lnTo>
                        <a:lnTo>
                          <a:pt x="21" y="186"/>
                        </a:lnTo>
                        <a:lnTo>
                          <a:pt x="23" y="190"/>
                        </a:lnTo>
                        <a:lnTo>
                          <a:pt x="30" y="203"/>
                        </a:lnTo>
                        <a:lnTo>
                          <a:pt x="36" y="221"/>
                        </a:lnTo>
                        <a:lnTo>
                          <a:pt x="42" y="232"/>
                        </a:lnTo>
                        <a:lnTo>
                          <a:pt x="49" y="247"/>
                        </a:lnTo>
                        <a:lnTo>
                          <a:pt x="55" y="267"/>
                        </a:lnTo>
                        <a:lnTo>
                          <a:pt x="63" y="280"/>
                        </a:lnTo>
                        <a:lnTo>
                          <a:pt x="69" y="294"/>
                        </a:lnTo>
                        <a:lnTo>
                          <a:pt x="76" y="311"/>
                        </a:lnTo>
                        <a:lnTo>
                          <a:pt x="82" y="330"/>
                        </a:lnTo>
                        <a:lnTo>
                          <a:pt x="86" y="338"/>
                        </a:lnTo>
                        <a:lnTo>
                          <a:pt x="90" y="345"/>
                        </a:lnTo>
                        <a:lnTo>
                          <a:pt x="103" y="372"/>
                        </a:lnTo>
                        <a:lnTo>
                          <a:pt x="111" y="368"/>
                        </a:lnTo>
                        <a:lnTo>
                          <a:pt x="124" y="365"/>
                        </a:lnTo>
                        <a:lnTo>
                          <a:pt x="138" y="359"/>
                        </a:lnTo>
                        <a:lnTo>
                          <a:pt x="149" y="353"/>
                        </a:lnTo>
                        <a:lnTo>
                          <a:pt x="153" y="349"/>
                        </a:lnTo>
                        <a:lnTo>
                          <a:pt x="157" y="342"/>
                        </a:lnTo>
                        <a:lnTo>
                          <a:pt x="163" y="338"/>
                        </a:lnTo>
                        <a:lnTo>
                          <a:pt x="170" y="334"/>
                        </a:lnTo>
                        <a:lnTo>
                          <a:pt x="172" y="330"/>
                        </a:lnTo>
                        <a:lnTo>
                          <a:pt x="176" y="324"/>
                        </a:lnTo>
                        <a:lnTo>
                          <a:pt x="184" y="317"/>
                        </a:lnTo>
                        <a:lnTo>
                          <a:pt x="193" y="311"/>
                        </a:lnTo>
                        <a:lnTo>
                          <a:pt x="203" y="307"/>
                        </a:lnTo>
                        <a:lnTo>
                          <a:pt x="209" y="303"/>
                        </a:lnTo>
                        <a:lnTo>
                          <a:pt x="220" y="292"/>
                        </a:lnTo>
                        <a:lnTo>
                          <a:pt x="228" y="284"/>
                        </a:lnTo>
                        <a:lnTo>
                          <a:pt x="234" y="280"/>
                        </a:lnTo>
                        <a:lnTo>
                          <a:pt x="241" y="280"/>
                        </a:lnTo>
                        <a:lnTo>
                          <a:pt x="245" y="278"/>
                        </a:lnTo>
                        <a:lnTo>
                          <a:pt x="249" y="276"/>
                        </a:lnTo>
                        <a:lnTo>
                          <a:pt x="257" y="271"/>
                        </a:lnTo>
                        <a:lnTo>
                          <a:pt x="262" y="265"/>
                        </a:lnTo>
                        <a:lnTo>
                          <a:pt x="268" y="261"/>
                        </a:lnTo>
                        <a:lnTo>
                          <a:pt x="280" y="257"/>
                        </a:lnTo>
                        <a:lnTo>
                          <a:pt x="287" y="255"/>
                        </a:lnTo>
                        <a:lnTo>
                          <a:pt x="293" y="247"/>
                        </a:lnTo>
                        <a:lnTo>
                          <a:pt x="299" y="244"/>
                        </a:lnTo>
                        <a:lnTo>
                          <a:pt x="309" y="242"/>
                        </a:lnTo>
                        <a:lnTo>
                          <a:pt x="316" y="238"/>
                        </a:lnTo>
                        <a:lnTo>
                          <a:pt x="320" y="236"/>
                        </a:lnTo>
                        <a:lnTo>
                          <a:pt x="328" y="234"/>
                        </a:lnTo>
                        <a:lnTo>
                          <a:pt x="335" y="226"/>
                        </a:lnTo>
                        <a:lnTo>
                          <a:pt x="341" y="219"/>
                        </a:lnTo>
                        <a:lnTo>
                          <a:pt x="347" y="215"/>
                        </a:lnTo>
                        <a:lnTo>
                          <a:pt x="358" y="207"/>
                        </a:lnTo>
                        <a:lnTo>
                          <a:pt x="364" y="198"/>
                        </a:lnTo>
                        <a:lnTo>
                          <a:pt x="372" y="190"/>
                        </a:lnTo>
                        <a:lnTo>
                          <a:pt x="383" y="178"/>
                        </a:lnTo>
                        <a:lnTo>
                          <a:pt x="391" y="171"/>
                        </a:lnTo>
                        <a:lnTo>
                          <a:pt x="397" y="161"/>
                        </a:lnTo>
                        <a:lnTo>
                          <a:pt x="404" y="148"/>
                        </a:lnTo>
                        <a:close/>
                      </a:path>
                    </a:pathLst>
                  </a:custGeom>
                  <a:solidFill>
                    <a:srgbClr val="ff6600"/>
                  </a:solid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028" name=""/>
                  <p:cNvSpPr/>
                  <p:nvPr/>
                </p:nvSpPr>
                <p:spPr>
                  <a:xfrm>
                    <a:off x="6271200" y="3448800"/>
                    <a:ext cx="51480" cy="46440"/>
                  </a:xfrm>
                  <a:custGeom>
                    <a:avLst/>
                    <a:gdLst/>
                    <a:ahLst/>
                    <a:rect l="l" t="t" r="r" b="b"/>
                    <a:pathLst>
                      <a:path w="209" h="186">
                        <a:moveTo>
                          <a:pt x="25" y="136"/>
                        </a:moveTo>
                        <a:lnTo>
                          <a:pt x="29" y="134"/>
                        </a:lnTo>
                        <a:lnTo>
                          <a:pt x="29" y="130"/>
                        </a:lnTo>
                        <a:lnTo>
                          <a:pt x="27" y="124"/>
                        </a:lnTo>
                        <a:lnTo>
                          <a:pt x="25" y="119"/>
                        </a:lnTo>
                        <a:lnTo>
                          <a:pt x="27" y="113"/>
                        </a:lnTo>
                        <a:lnTo>
                          <a:pt x="33" y="111"/>
                        </a:lnTo>
                        <a:lnTo>
                          <a:pt x="38" y="107"/>
                        </a:lnTo>
                        <a:lnTo>
                          <a:pt x="40" y="99"/>
                        </a:lnTo>
                        <a:lnTo>
                          <a:pt x="40" y="94"/>
                        </a:lnTo>
                        <a:lnTo>
                          <a:pt x="42" y="88"/>
                        </a:lnTo>
                        <a:lnTo>
                          <a:pt x="46" y="82"/>
                        </a:lnTo>
                        <a:lnTo>
                          <a:pt x="50" y="74"/>
                        </a:lnTo>
                        <a:lnTo>
                          <a:pt x="56" y="72"/>
                        </a:lnTo>
                        <a:lnTo>
                          <a:pt x="61" y="72"/>
                        </a:lnTo>
                        <a:lnTo>
                          <a:pt x="65" y="74"/>
                        </a:lnTo>
                        <a:lnTo>
                          <a:pt x="71" y="78"/>
                        </a:lnTo>
                        <a:lnTo>
                          <a:pt x="71" y="74"/>
                        </a:lnTo>
                        <a:lnTo>
                          <a:pt x="69" y="69"/>
                        </a:lnTo>
                        <a:lnTo>
                          <a:pt x="65" y="65"/>
                        </a:lnTo>
                        <a:lnTo>
                          <a:pt x="63" y="67"/>
                        </a:lnTo>
                        <a:lnTo>
                          <a:pt x="59" y="67"/>
                        </a:lnTo>
                        <a:lnTo>
                          <a:pt x="48" y="59"/>
                        </a:lnTo>
                        <a:lnTo>
                          <a:pt x="48" y="53"/>
                        </a:lnTo>
                        <a:lnTo>
                          <a:pt x="54" y="46"/>
                        </a:lnTo>
                        <a:lnTo>
                          <a:pt x="59" y="42"/>
                        </a:lnTo>
                        <a:lnTo>
                          <a:pt x="65" y="38"/>
                        </a:lnTo>
                        <a:lnTo>
                          <a:pt x="69" y="30"/>
                        </a:lnTo>
                        <a:lnTo>
                          <a:pt x="69" y="26"/>
                        </a:lnTo>
                        <a:lnTo>
                          <a:pt x="75" y="23"/>
                        </a:lnTo>
                        <a:lnTo>
                          <a:pt x="77" y="23"/>
                        </a:lnTo>
                        <a:lnTo>
                          <a:pt x="81" y="23"/>
                        </a:lnTo>
                        <a:lnTo>
                          <a:pt x="84" y="19"/>
                        </a:lnTo>
                        <a:lnTo>
                          <a:pt x="86" y="19"/>
                        </a:lnTo>
                        <a:lnTo>
                          <a:pt x="94" y="23"/>
                        </a:lnTo>
                        <a:lnTo>
                          <a:pt x="98" y="21"/>
                        </a:lnTo>
                        <a:lnTo>
                          <a:pt x="105" y="26"/>
                        </a:lnTo>
                        <a:lnTo>
                          <a:pt x="113" y="40"/>
                        </a:lnTo>
                        <a:lnTo>
                          <a:pt x="119" y="46"/>
                        </a:lnTo>
                        <a:lnTo>
                          <a:pt x="123" y="47"/>
                        </a:lnTo>
                        <a:lnTo>
                          <a:pt x="125" y="44"/>
                        </a:lnTo>
                        <a:lnTo>
                          <a:pt x="123" y="38"/>
                        </a:lnTo>
                        <a:lnTo>
                          <a:pt x="123" y="32"/>
                        </a:lnTo>
                        <a:lnTo>
                          <a:pt x="125" y="26"/>
                        </a:lnTo>
                        <a:lnTo>
                          <a:pt x="130" y="0"/>
                        </a:lnTo>
                        <a:lnTo>
                          <a:pt x="134" y="1"/>
                        </a:lnTo>
                        <a:lnTo>
                          <a:pt x="138" y="7"/>
                        </a:lnTo>
                        <a:lnTo>
                          <a:pt x="144" y="9"/>
                        </a:lnTo>
                        <a:lnTo>
                          <a:pt x="148" y="9"/>
                        </a:lnTo>
                        <a:lnTo>
                          <a:pt x="153" y="11"/>
                        </a:lnTo>
                        <a:lnTo>
                          <a:pt x="155" y="17"/>
                        </a:lnTo>
                        <a:lnTo>
                          <a:pt x="155" y="19"/>
                        </a:lnTo>
                        <a:lnTo>
                          <a:pt x="161" y="23"/>
                        </a:lnTo>
                        <a:lnTo>
                          <a:pt x="167" y="24"/>
                        </a:lnTo>
                        <a:lnTo>
                          <a:pt x="176" y="26"/>
                        </a:lnTo>
                        <a:lnTo>
                          <a:pt x="180" y="26"/>
                        </a:lnTo>
                        <a:lnTo>
                          <a:pt x="186" y="30"/>
                        </a:lnTo>
                        <a:lnTo>
                          <a:pt x="188" y="32"/>
                        </a:lnTo>
                        <a:lnTo>
                          <a:pt x="192" y="32"/>
                        </a:lnTo>
                        <a:lnTo>
                          <a:pt x="196" y="36"/>
                        </a:lnTo>
                        <a:lnTo>
                          <a:pt x="203" y="40"/>
                        </a:lnTo>
                        <a:lnTo>
                          <a:pt x="207" y="42"/>
                        </a:lnTo>
                        <a:lnTo>
                          <a:pt x="209" y="46"/>
                        </a:lnTo>
                        <a:lnTo>
                          <a:pt x="209" y="53"/>
                        </a:lnTo>
                        <a:lnTo>
                          <a:pt x="207" y="63"/>
                        </a:lnTo>
                        <a:lnTo>
                          <a:pt x="203" y="74"/>
                        </a:lnTo>
                        <a:lnTo>
                          <a:pt x="201" y="84"/>
                        </a:lnTo>
                        <a:lnTo>
                          <a:pt x="199" y="90"/>
                        </a:lnTo>
                        <a:lnTo>
                          <a:pt x="199" y="92"/>
                        </a:lnTo>
                        <a:lnTo>
                          <a:pt x="201" y="97"/>
                        </a:lnTo>
                        <a:lnTo>
                          <a:pt x="205" y="101"/>
                        </a:lnTo>
                        <a:lnTo>
                          <a:pt x="205" y="107"/>
                        </a:lnTo>
                        <a:lnTo>
                          <a:pt x="203" y="113"/>
                        </a:lnTo>
                        <a:lnTo>
                          <a:pt x="203" y="117"/>
                        </a:lnTo>
                        <a:lnTo>
                          <a:pt x="203" y="122"/>
                        </a:lnTo>
                        <a:lnTo>
                          <a:pt x="192" y="120"/>
                        </a:lnTo>
                        <a:lnTo>
                          <a:pt x="190" y="128"/>
                        </a:lnTo>
                        <a:lnTo>
                          <a:pt x="192" y="134"/>
                        </a:lnTo>
                        <a:lnTo>
                          <a:pt x="190" y="132"/>
                        </a:lnTo>
                        <a:lnTo>
                          <a:pt x="184" y="130"/>
                        </a:lnTo>
                        <a:lnTo>
                          <a:pt x="182" y="128"/>
                        </a:lnTo>
                        <a:lnTo>
                          <a:pt x="178" y="122"/>
                        </a:lnTo>
                        <a:lnTo>
                          <a:pt x="175" y="119"/>
                        </a:lnTo>
                        <a:lnTo>
                          <a:pt x="169" y="122"/>
                        </a:lnTo>
                        <a:lnTo>
                          <a:pt x="163" y="128"/>
                        </a:lnTo>
                        <a:lnTo>
                          <a:pt x="157" y="134"/>
                        </a:lnTo>
                        <a:lnTo>
                          <a:pt x="153" y="136"/>
                        </a:lnTo>
                        <a:lnTo>
                          <a:pt x="148" y="142"/>
                        </a:lnTo>
                        <a:lnTo>
                          <a:pt x="146" y="147"/>
                        </a:lnTo>
                        <a:lnTo>
                          <a:pt x="142" y="153"/>
                        </a:lnTo>
                        <a:lnTo>
                          <a:pt x="136" y="157"/>
                        </a:lnTo>
                        <a:lnTo>
                          <a:pt x="130" y="161"/>
                        </a:lnTo>
                        <a:lnTo>
                          <a:pt x="125" y="165"/>
                        </a:lnTo>
                        <a:lnTo>
                          <a:pt x="113" y="172"/>
                        </a:lnTo>
                        <a:lnTo>
                          <a:pt x="107" y="174"/>
                        </a:lnTo>
                        <a:lnTo>
                          <a:pt x="104" y="174"/>
                        </a:lnTo>
                        <a:lnTo>
                          <a:pt x="98" y="176"/>
                        </a:lnTo>
                        <a:lnTo>
                          <a:pt x="94" y="176"/>
                        </a:lnTo>
                        <a:lnTo>
                          <a:pt x="88" y="176"/>
                        </a:lnTo>
                        <a:lnTo>
                          <a:pt x="84" y="176"/>
                        </a:lnTo>
                        <a:lnTo>
                          <a:pt x="81" y="176"/>
                        </a:lnTo>
                        <a:lnTo>
                          <a:pt x="75" y="176"/>
                        </a:lnTo>
                        <a:lnTo>
                          <a:pt x="73" y="174"/>
                        </a:lnTo>
                        <a:lnTo>
                          <a:pt x="71" y="174"/>
                        </a:lnTo>
                        <a:lnTo>
                          <a:pt x="67" y="176"/>
                        </a:lnTo>
                        <a:lnTo>
                          <a:pt x="65" y="174"/>
                        </a:lnTo>
                        <a:lnTo>
                          <a:pt x="61" y="176"/>
                        </a:lnTo>
                        <a:lnTo>
                          <a:pt x="54" y="174"/>
                        </a:lnTo>
                        <a:lnTo>
                          <a:pt x="48" y="174"/>
                        </a:lnTo>
                        <a:lnTo>
                          <a:pt x="42" y="174"/>
                        </a:lnTo>
                        <a:lnTo>
                          <a:pt x="38" y="174"/>
                        </a:lnTo>
                        <a:lnTo>
                          <a:pt x="36" y="176"/>
                        </a:lnTo>
                        <a:lnTo>
                          <a:pt x="34" y="180"/>
                        </a:lnTo>
                        <a:lnTo>
                          <a:pt x="33" y="184"/>
                        </a:lnTo>
                        <a:lnTo>
                          <a:pt x="29" y="184"/>
                        </a:lnTo>
                        <a:lnTo>
                          <a:pt x="25" y="184"/>
                        </a:lnTo>
                        <a:lnTo>
                          <a:pt x="21" y="186"/>
                        </a:lnTo>
                        <a:lnTo>
                          <a:pt x="17" y="186"/>
                        </a:lnTo>
                        <a:lnTo>
                          <a:pt x="11" y="184"/>
                        </a:lnTo>
                        <a:lnTo>
                          <a:pt x="4" y="180"/>
                        </a:lnTo>
                        <a:lnTo>
                          <a:pt x="0" y="178"/>
                        </a:lnTo>
                        <a:lnTo>
                          <a:pt x="0" y="176"/>
                        </a:lnTo>
                        <a:lnTo>
                          <a:pt x="2" y="170"/>
                        </a:lnTo>
                        <a:lnTo>
                          <a:pt x="4" y="166"/>
                        </a:lnTo>
                        <a:lnTo>
                          <a:pt x="10" y="168"/>
                        </a:lnTo>
                        <a:lnTo>
                          <a:pt x="11" y="172"/>
                        </a:lnTo>
                        <a:lnTo>
                          <a:pt x="15" y="174"/>
                        </a:lnTo>
                        <a:lnTo>
                          <a:pt x="21" y="174"/>
                        </a:lnTo>
                        <a:lnTo>
                          <a:pt x="27" y="170"/>
                        </a:lnTo>
                        <a:lnTo>
                          <a:pt x="33" y="166"/>
                        </a:lnTo>
                        <a:lnTo>
                          <a:pt x="33" y="163"/>
                        </a:lnTo>
                        <a:lnTo>
                          <a:pt x="29" y="159"/>
                        </a:lnTo>
                        <a:lnTo>
                          <a:pt x="27" y="153"/>
                        </a:lnTo>
                        <a:lnTo>
                          <a:pt x="27" y="149"/>
                        </a:lnTo>
                        <a:lnTo>
                          <a:pt x="23" y="143"/>
                        </a:lnTo>
                        <a:lnTo>
                          <a:pt x="19" y="140"/>
                        </a:lnTo>
                        <a:lnTo>
                          <a:pt x="19" y="134"/>
                        </a:lnTo>
                        <a:lnTo>
                          <a:pt x="25" y="136"/>
                        </a:lnTo>
                        <a:close/>
                      </a:path>
                    </a:pathLst>
                  </a:custGeom>
                  <a:solidFill>
                    <a:srgbClr val="ff6600"/>
                  </a:solidFill>
                  <a:ln w="0">
                    <a:noFill/>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2029" name=""/>
                  <p:cNvSpPr/>
                  <p:nvPr/>
                </p:nvSpPr>
                <p:spPr>
                  <a:xfrm>
                    <a:off x="6369480" y="3408840"/>
                    <a:ext cx="28800" cy="19800"/>
                  </a:xfrm>
                  <a:custGeom>
                    <a:avLst/>
                    <a:gdLst/>
                    <a:ahLst/>
                    <a:rect l="l" t="t" r="r" b="b"/>
                    <a:pathLst>
                      <a:path w="117" h="81">
                        <a:moveTo>
                          <a:pt x="0" y="46"/>
                        </a:moveTo>
                        <a:lnTo>
                          <a:pt x="2" y="48"/>
                        </a:lnTo>
                        <a:lnTo>
                          <a:pt x="6" y="56"/>
                        </a:lnTo>
                        <a:lnTo>
                          <a:pt x="13" y="62"/>
                        </a:lnTo>
                        <a:lnTo>
                          <a:pt x="23" y="64"/>
                        </a:lnTo>
                        <a:lnTo>
                          <a:pt x="33" y="64"/>
                        </a:lnTo>
                        <a:lnTo>
                          <a:pt x="40" y="64"/>
                        </a:lnTo>
                        <a:lnTo>
                          <a:pt x="44" y="64"/>
                        </a:lnTo>
                        <a:lnTo>
                          <a:pt x="52" y="64"/>
                        </a:lnTo>
                        <a:lnTo>
                          <a:pt x="52" y="62"/>
                        </a:lnTo>
                        <a:lnTo>
                          <a:pt x="56" y="60"/>
                        </a:lnTo>
                        <a:lnTo>
                          <a:pt x="60" y="62"/>
                        </a:lnTo>
                        <a:lnTo>
                          <a:pt x="63" y="71"/>
                        </a:lnTo>
                        <a:lnTo>
                          <a:pt x="67" y="75"/>
                        </a:lnTo>
                        <a:lnTo>
                          <a:pt x="71" y="77"/>
                        </a:lnTo>
                        <a:lnTo>
                          <a:pt x="75" y="79"/>
                        </a:lnTo>
                        <a:lnTo>
                          <a:pt x="77" y="81"/>
                        </a:lnTo>
                        <a:lnTo>
                          <a:pt x="81" y="79"/>
                        </a:lnTo>
                        <a:lnTo>
                          <a:pt x="86" y="71"/>
                        </a:lnTo>
                        <a:lnTo>
                          <a:pt x="90" y="66"/>
                        </a:lnTo>
                        <a:lnTo>
                          <a:pt x="96" y="60"/>
                        </a:lnTo>
                        <a:lnTo>
                          <a:pt x="102" y="56"/>
                        </a:lnTo>
                        <a:lnTo>
                          <a:pt x="108" y="50"/>
                        </a:lnTo>
                        <a:lnTo>
                          <a:pt x="108" y="44"/>
                        </a:lnTo>
                        <a:lnTo>
                          <a:pt x="108" y="41"/>
                        </a:lnTo>
                        <a:lnTo>
                          <a:pt x="111" y="39"/>
                        </a:lnTo>
                        <a:lnTo>
                          <a:pt x="113" y="33"/>
                        </a:lnTo>
                        <a:lnTo>
                          <a:pt x="115" y="27"/>
                        </a:lnTo>
                        <a:lnTo>
                          <a:pt x="117" y="21"/>
                        </a:lnTo>
                        <a:lnTo>
                          <a:pt x="109" y="18"/>
                        </a:lnTo>
                        <a:lnTo>
                          <a:pt x="102" y="20"/>
                        </a:lnTo>
                        <a:lnTo>
                          <a:pt x="98" y="20"/>
                        </a:lnTo>
                        <a:lnTo>
                          <a:pt x="94" y="16"/>
                        </a:lnTo>
                        <a:lnTo>
                          <a:pt x="90" y="16"/>
                        </a:lnTo>
                        <a:lnTo>
                          <a:pt x="88" y="14"/>
                        </a:lnTo>
                        <a:lnTo>
                          <a:pt x="86" y="8"/>
                        </a:lnTo>
                        <a:lnTo>
                          <a:pt x="86" y="2"/>
                        </a:lnTo>
                        <a:lnTo>
                          <a:pt x="84" y="2"/>
                        </a:lnTo>
                        <a:lnTo>
                          <a:pt x="77" y="2"/>
                        </a:lnTo>
                        <a:lnTo>
                          <a:pt x="71" y="2"/>
                        </a:lnTo>
                        <a:lnTo>
                          <a:pt x="61" y="0"/>
                        </a:lnTo>
                        <a:lnTo>
                          <a:pt x="54" y="0"/>
                        </a:lnTo>
                        <a:lnTo>
                          <a:pt x="48" y="4"/>
                        </a:lnTo>
                        <a:lnTo>
                          <a:pt x="44" y="8"/>
                        </a:lnTo>
                        <a:lnTo>
                          <a:pt x="40" y="10"/>
                        </a:lnTo>
                        <a:lnTo>
                          <a:pt x="38" y="14"/>
                        </a:lnTo>
                        <a:lnTo>
                          <a:pt x="33" y="18"/>
                        </a:lnTo>
                        <a:lnTo>
                          <a:pt x="29" y="21"/>
                        </a:lnTo>
                        <a:lnTo>
                          <a:pt x="23" y="25"/>
                        </a:lnTo>
                        <a:lnTo>
                          <a:pt x="19" y="29"/>
                        </a:lnTo>
                        <a:lnTo>
                          <a:pt x="15" y="31"/>
                        </a:lnTo>
                        <a:lnTo>
                          <a:pt x="10" y="33"/>
                        </a:lnTo>
                        <a:lnTo>
                          <a:pt x="8" y="37"/>
                        </a:lnTo>
                        <a:lnTo>
                          <a:pt x="6" y="41"/>
                        </a:lnTo>
                        <a:lnTo>
                          <a:pt x="0" y="46"/>
                        </a:lnTo>
                        <a:close/>
                      </a:path>
                    </a:pathLst>
                  </a:custGeom>
                  <a:solidFill>
                    <a:srgbClr val="ff6600"/>
                  </a:solidFill>
                  <a:ln w="0">
                    <a:noFill/>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2030" name=""/>
                  <p:cNvSpPr/>
                  <p:nvPr/>
                </p:nvSpPr>
                <p:spPr>
                  <a:xfrm>
                    <a:off x="6365160" y="3353760"/>
                    <a:ext cx="25200" cy="66240"/>
                  </a:xfrm>
                  <a:custGeom>
                    <a:avLst/>
                    <a:gdLst/>
                    <a:ahLst/>
                    <a:rect l="l" t="t" r="r" b="b"/>
                    <a:pathLst>
                      <a:path w="103" h="270">
                        <a:moveTo>
                          <a:pt x="17" y="50"/>
                        </a:moveTo>
                        <a:lnTo>
                          <a:pt x="17" y="59"/>
                        </a:lnTo>
                        <a:lnTo>
                          <a:pt x="17" y="69"/>
                        </a:lnTo>
                        <a:lnTo>
                          <a:pt x="21" y="78"/>
                        </a:lnTo>
                        <a:lnTo>
                          <a:pt x="25" y="90"/>
                        </a:lnTo>
                        <a:lnTo>
                          <a:pt x="25" y="101"/>
                        </a:lnTo>
                        <a:lnTo>
                          <a:pt x="21" y="113"/>
                        </a:lnTo>
                        <a:lnTo>
                          <a:pt x="23" y="117"/>
                        </a:lnTo>
                        <a:lnTo>
                          <a:pt x="25" y="123"/>
                        </a:lnTo>
                        <a:lnTo>
                          <a:pt x="23" y="128"/>
                        </a:lnTo>
                        <a:lnTo>
                          <a:pt x="23" y="140"/>
                        </a:lnTo>
                        <a:lnTo>
                          <a:pt x="23" y="149"/>
                        </a:lnTo>
                        <a:lnTo>
                          <a:pt x="25" y="157"/>
                        </a:lnTo>
                        <a:lnTo>
                          <a:pt x="27" y="165"/>
                        </a:lnTo>
                        <a:lnTo>
                          <a:pt x="25" y="171"/>
                        </a:lnTo>
                        <a:lnTo>
                          <a:pt x="21" y="178"/>
                        </a:lnTo>
                        <a:lnTo>
                          <a:pt x="15" y="188"/>
                        </a:lnTo>
                        <a:lnTo>
                          <a:pt x="11" y="199"/>
                        </a:lnTo>
                        <a:lnTo>
                          <a:pt x="11" y="207"/>
                        </a:lnTo>
                        <a:lnTo>
                          <a:pt x="13" y="215"/>
                        </a:lnTo>
                        <a:lnTo>
                          <a:pt x="15" y="217"/>
                        </a:lnTo>
                        <a:lnTo>
                          <a:pt x="17" y="224"/>
                        </a:lnTo>
                        <a:lnTo>
                          <a:pt x="13" y="234"/>
                        </a:lnTo>
                        <a:lnTo>
                          <a:pt x="7" y="244"/>
                        </a:lnTo>
                        <a:lnTo>
                          <a:pt x="4" y="249"/>
                        </a:lnTo>
                        <a:lnTo>
                          <a:pt x="4" y="253"/>
                        </a:lnTo>
                        <a:lnTo>
                          <a:pt x="2" y="255"/>
                        </a:lnTo>
                        <a:lnTo>
                          <a:pt x="0" y="259"/>
                        </a:lnTo>
                        <a:lnTo>
                          <a:pt x="4" y="263"/>
                        </a:lnTo>
                        <a:lnTo>
                          <a:pt x="9" y="267"/>
                        </a:lnTo>
                        <a:lnTo>
                          <a:pt x="11" y="267"/>
                        </a:lnTo>
                        <a:lnTo>
                          <a:pt x="17" y="270"/>
                        </a:lnTo>
                        <a:lnTo>
                          <a:pt x="23" y="265"/>
                        </a:lnTo>
                        <a:lnTo>
                          <a:pt x="25" y="261"/>
                        </a:lnTo>
                        <a:lnTo>
                          <a:pt x="27" y="257"/>
                        </a:lnTo>
                        <a:lnTo>
                          <a:pt x="32" y="255"/>
                        </a:lnTo>
                        <a:lnTo>
                          <a:pt x="36" y="253"/>
                        </a:lnTo>
                        <a:lnTo>
                          <a:pt x="40" y="249"/>
                        </a:lnTo>
                        <a:lnTo>
                          <a:pt x="46" y="245"/>
                        </a:lnTo>
                        <a:lnTo>
                          <a:pt x="50" y="242"/>
                        </a:lnTo>
                        <a:lnTo>
                          <a:pt x="55" y="238"/>
                        </a:lnTo>
                        <a:lnTo>
                          <a:pt x="57" y="234"/>
                        </a:lnTo>
                        <a:lnTo>
                          <a:pt x="55" y="230"/>
                        </a:lnTo>
                        <a:lnTo>
                          <a:pt x="55" y="224"/>
                        </a:lnTo>
                        <a:lnTo>
                          <a:pt x="57" y="219"/>
                        </a:lnTo>
                        <a:lnTo>
                          <a:pt x="57" y="215"/>
                        </a:lnTo>
                        <a:lnTo>
                          <a:pt x="57" y="213"/>
                        </a:lnTo>
                        <a:lnTo>
                          <a:pt x="59" y="215"/>
                        </a:lnTo>
                        <a:lnTo>
                          <a:pt x="61" y="213"/>
                        </a:lnTo>
                        <a:lnTo>
                          <a:pt x="63" y="211"/>
                        </a:lnTo>
                        <a:lnTo>
                          <a:pt x="65" y="207"/>
                        </a:lnTo>
                        <a:lnTo>
                          <a:pt x="67" y="203"/>
                        </a:lnTo>
                        <a:lnTo>
                          <a:pt x="69" y="196"/>
                        </a:lnTo>
                        <a:lnTo>
                          <a:pt x="71" y="190"/>
                        </a:lnTo>
                        <a:lnTo>
                          <a:pt x="69" y="184"/>
                        </a:lnTo>
                        <a:lnTo>
                          <a:pt x="71" y="171"/>
                        </a:lnTo>
                        <a:lnTo>
                          <a:pt x="75" y="163"/>
                        </a:lnTo>
                        <a:lnTo>
                          <a:pt x="77" y="155"/>
                        </a:lnTo>
                        <a:lnTo>
                          <a:pt x="80" y="151"/>
                        </a:lnTo>
                        <a:lnTo>
                          <a:pt x="82" y="148"/>
                        </a:lnTo>
                        <a:lnTo>
                          <a:pt x="82" y="144"/>
                        </a:lnTo>
                        <a:lnTo>
                          <a:pt x="84" y="136"/>
                        </a:lnTo>
                        <a:lnTo>
                          <a:pt x="84" y="128"/>
                        </a:lnTo>
                        <a:lnTo>
                          <a:pt x="82" y="123"/>
                        </a:lnTo>
                        <a:lnTo>
                          <a:pt x="84" y="119"/>
                        </a:lnTo>
                        <a:lnTo>
                          <a:pt x="86" y="115"/>
                        </a:lnTo>
                        <a:lnTo>
                          <a:pt x="88" y="109"/>
                        </a:lnTo>
                        <a:lnTo>
                          <a:pt x="84" y="105"/>
                        </a:lnTo>
                        <a:lnTo>
                          <a:pt x="82" y="98"/>
                        </a:lnTo>
                        <a:lnTo>
                          <a:pt x="84" y="94"/>
                        </a:lnTo>
                        <a:lnTo>
                          <a:pt x="84" y="90"/>
                        </a:lnTo>
                        <a:lnTo>
                          <a:pt x="84" y="84"/>
                        </a:lnTo>
                        <a:lnTo>
                          <a:pt x="88" y="77"/>
                        </a:lnTo>
                        <a:lnTo>
                          <a:pt x="92" y="71"/>
                        </a:lnTo>
                        <a:lnTo>
                          <a:pt x="96" y="65"/>
                        </a:lnTo>
                        <a:lnTo>
                          <a:pt x="96" y="57"/>
                        </a:lnTo>
                        <a:lnTo>
                          <a:pt x="101" y="52"/>
                        </a:lnTo>
                        <a:lnTo>
                          <a:pt x="103" y="46"/>
                        </a:lnTo>
                        <a:lnTo>
                          <a:pt x="103" y="38"/>
                        </a:lnTo>
                        <a:lnTo>
                          <a:pt x="94" y="38"/>
                        </a:lnTo>
                        <a:lnTo>
                          <a:pt x="88" y="36"/>
                        </a:lnTo>
                        <a:lnTo>
                          <a:pt x="80" y="34"/>
                        </a:lnTo>
                        <a:lnTo>
                          <a:pt x="73" y="34"/>
                        </a:lnTo>
                        <a:lnTo>
                          <a:pt x="65" y="27"/>
                        </a:lnTo>
                        <a:lnTo>
                          <a:pt x="57" y="23"/>
                        </a:lnTo>
                        <a:lnTo>
                          <a:pt x="55" y="19"/>
                        </a:lnTo>
                        <a:lnTo>
                          <a:pt x="48" y="15"/>
                        </a:lnTo>
                        <a:lnTo>
                          <a:pt x="38" y="11"/>
                        </a:lnTo>
                        <a:lnTo>
                          <a:pt x="34" y="9"/>
                        </a:lnTo>
                        <a:lnTo>
                          <a:pt x="27" y="7"/>
                        </a:lnTo>
                        <a:lnTo>
                          <a:pt x="23" y="4"/>
                        </a:lnTo>
                        <a:lnTo>
                          <a:pt x="17" y="2"/>
                        </a:lnTo>
                        <a:lnTo>
                          <a:pt x="15" y="0"/>
                        </a:lnTo>
                        <a:lnTo>
                          <a:pt x="15" y="6"/>
                        </a:lnTo>
                        <a:lnTo>
                          <a:pt x="17" y="9"/>
                        </a:lnTo>
                        <a:lnTo>
                          <a:pt x="19" y="11"/>
                        </a:lnTo>
                        <a:lnTo>
                          <a:pt x="19" y="15"/>
                        </a:lnTo>
                        <a:lnTo>
                          <a:pt x="17" y="21"/>
                        </a:lnTo>
                        <a:lnTo>
                          <a:pt x="15" y="29"/>
                        </a:lnTo>
                        <a:lnTo>
                          <a:pt x="17" y="40"/>
                        </a:lnTo>
                        <a:lnTo>
                          <a:pt x="17" y="50"/>
                        </a:lnTo>
                        <a:close/>
                      </a:path>
                    </a:pathLst>
                  </a:custGeom>
                  <a:solidFill>
                    <a:srgbClr val="ff6600"/>
                  </a:solidFill>
                  <a:ln w="0">
                    <a:noFill/>
                  </a:ln>
                </p:spPr>
                <p:style>
                  <a:lnRef idx="0"/>
                  <a:fillRef idx="0"/>
                  <a:effectRef idx="0"/>
                  <a:fontRef idx="minor"/>
                </p:style>
                <p:txBody>
                  <a:bodyPr lIns="90000" rIns="90000" tIns="19440" bIns="19440" anchor="t">
                    <a:noAutofit/>
                  </a:bodyPr>
                  <a:p>
                    <a:endParaRPr b="0" lang="en-US" sz="2400" strike="noStrike" u="none">
                      <a:solidFill>
                        <a:srgbClr val="000000"/>
                      </a:solidFill>
                      <a:effectLst/>
                      <a:uFillTx/>
                      <a:latin typeface="Times New Roman"/>
                    </a:endParaRPr>
                  </a:p>
                </p:txBody>
              </p:sp>
              <p:sp>
                <p:nvSpPr>
                  <p:cNvPr id="2031" name=""/>
                  <p:cNvSpPr/>
                  <p:nvPr/>
                </p:nvSpPr>
                <p:spPr>
                  <a:xfrm>
                    <a:off x="6330960" y="3354840"/>
                    <a:ext cx="16920" cy="23400"/>
                  </a:xfrm>
                  <a:custGeom>
                    <a:avLst/>
                    <a:gdLst/>
                    <a:ahLst/>
                    <a:rect l="l" t="t" r="r" b="b"/>
                    <a:pathLst>
                      <a:path w="69" h="96">
                        <a:moveTo>
                          <a:pt x="0" y="84"/>
                        </a:moveTo>
                        <a:lnTo>
                          <a:pt x="6" y="78"/>
                        </a:lnTo>
                        <a:lnTo>
                          <a:pt x="6" y="73"/>
                        </a:lnTo>
                        <a:lnTo>
                          <a:pt x="7" y="65"/>
                        </a:lnTo>
                        <a:lnTo>
                          <a:pt x="13" y="57"/>
                        </a:lnTo>
                        <a:lnTo>
                          <a:pt x="15" y="52"/>
                        </a:lnTo>
                        <a:lnTo>
                          <a:pt x="19" y="46"/>
                        </a:lnTo>
                        <a:lnTo>
                          <a:pt x="23" y="38"/>
                        </a:lnTo>
                        <a:lnTo>
                          <a:pt x="21" y="36"/>
                        </a:lnTo>
                        <a:lnTo>
                          <a:pt x="17" y="32"/>
                        </a:lnTo>
                        <a:lnTo>
                          <a:pt x="13" y="28"/>
                        </a:lnTo>
                        <a:lnTo>
                          <a:pt x="7" y="27"/>
                        </a:lnTo>
                        <a:lnTo>
                          <a:pt x="9" y="23"/>
                        </a:lnTo>
                        <a:lnTo>
                          <a:pt x="13" y="17"/>
                        </a:lnTo>
                        <a:lnTo>
                          <a:pt x="17" y="11"/>
                        </a:lnTo>
                        <a:lnTo>
                          <a:pt x="21" y="7"/>
                        </a:lnTo>
                        <a:lnTo>
                          <a:pt x="27" y="5"/>
                        </a:lnTo>
                        <a:lnTo>
                          <a:pt x="34" y="0"/>
                        </a:lnTo>
                        <a:lnTo>
                          <a:pt x="38" y="2"/>
                        </a:lnTo>
                        <a:lnTo>
                          <a:pt x="42" y="5"/>
                        </a:lnTo>
                        <a:lnTo>
                          <a:pt x="44" y="11"/>
                        </a:lnTo>
                        <a:lnTo>
                          <a:pt x="50" y="15"/>
                        </a:lnTo>
                        <a:lnTo>
                          <a:pt x="54" y="25"/>
                        </a:lnTo>
                        <a:lnTo>
                          <a:pt x="57" y="32"/>
                        </a:lnTo>
                        <a:lnTo>
                          <a:pt x="59" y="34"/>
                        </a:lnTo>
                        <a:lnTo>
                          <a:pt x="63" y="38"/>
                        </a:lnTo>
                        <a:lnTo>
                          <a:pt x="65" y="44"/>
                        </a:lnTo>
                        <a:lnTo>
                          <a:pt x="67" y="53"/>
                        </a:lnTo>
                        <a:lnTo>
                          <a:pt x="67" y="61"/>
                        </a:lnTo>
                        <a:lnTo>
                          <a:pt x="69" y="67"/>
                        </a:lnTo>
                        <a:lnTo>
                          <a:pt x="67" y="71"/>
                        </a:lnTo>
                        <a:lnTo>
                          <a:pt x="63" y="76"/>
                        </a:lnTo>
                        <a:lnTo>
                          <a:pt x="55" y="82"/>
                        </a:lnTo>
                        <a:lnTo>
                          <a:pt x="50" y="88"/>
                        </a:lnTo>
                        <a:lnTo>
                          <a:pt x="44" y="96"/>
                        </a:lnTo>
                        <a:lnTo>
                          <a:pt x="32" y="94"/>
                        </a:lnTo>
                        <a:lnTo>
                          <a:pt x="25" y="92"/>
                        </a:lnTo>
                        <a:lnTo>
                          <a:pt x="19" y="92"/>
                        </a:lnTo>
                        <a:lnTo>
                          <a:pt x="13" y="88"/>
                        </a:lnTo>
                        <a:lnTo>
                          <a:pt x="6" y="86"/>
                        </a:lnTo>
                        <a:lnTo>
                          <a:pt x="0" y="84"/>
                        </a:lnTo>
                        <a:close/>
                      </a:path>
                    </a:pathLst>
                  </a:custGeom>
                  <a:solidFill>
                    <a:srgbClr val="ff6600"/>
                  </a:solidFill>
                  <a:ln w="0">
                    <a:noFill/>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Times New Roman"/>
                    </a:endParaRPr>
                  </a:p>
                </p:txBody>
              </p:sp>
              <p:sp>
                <p:nvSpPr>
                  <p:cNvPr id="2032" name=""/>
                  <p:cNvSpPr/>
                  <p:nvPr/>
                </p:nvSpPr>
                <p:spPr>
                  <a:xfrm>
                    <a:off x="6321600" y="3331800"/>
                    <a:ext cx="25200" cy="43920"/>
                  </a:xfrm>
                  <a:custGeom>
                    <a:avLst/>
                    <a:gdLst/>
                    <a:ahLst/>
                    <a:rect l="l" t="t" r="r" b="b"/>
                    <a:pathLst>
                      <a:path w="102" h="180">
                        <a:moveTo>
                          <a:pt x="10" y="161"/>
                        </a:moveTo>
                        <a:lnTo>
                          <a:pt x="10" y="146"/>
                        </a:lnTo>
                        <a:lnTo>
                          <a:pt x="10" y="130"/>
                        </a:lnTo>
                        <a:lnTo>
                          <a:pt x="12" y="117"/>
                        </a:lnTo>
                        <a:lnTo>
                          <a:pt x="10" y="105"/>
                        </a:lnTo>
                        <a:lnTo>
                          <a:pt x="4" y="94"/>
                        </a:lnTo>
                        <a:lnTo>
                          <a:pt x="0" y="82"/>
                        </a:lnTo>
                        <a:lnTo>
                          <a:pt x="0" y="73"/>
                        </a:lnTo>
                        <a:lnTo>
                          <a:pt x="0" y="69"/>
                        </a:lnTo>
                        <a:lnTo>
                          <a:pt x="2" y="65"/>
                        </a:lnTo>
                        <a:lnTo>
                          <a:pt x="2" y="57"/>
                        </a:lnTo>
                        <a:lnTo>
                          <a:pt x="8" y="50"/>
                        </a:lnTo>
                        <a:lnTo>
                          <a:pt x="14" y="48"/>
                        </a:lnTo>
                        <a:lnTo>
                          <a:pt x="25" y="42"/>
                        </a:lnTo>
                        <a:lnTo>
                          <a:pt x="35" y="36"/>
                        </a:lnTo>
                        <a:lnTo>
                          <a:pt x="44" y="30"/>
                        </a:lnTo>
                        <a:lnTo>
                          <a:pt x="48" y="27"/>
                        </a:lnTo>
                        <a:lnTo>
                          <a:pt x="50" y="21"/>
                        </a:lnTo>
                        <a:lnTo>
                          <a:pt x="52" y="15"/>
                        </a:lnTo>
                        <a:lnTo>
                          <a:pt x="54" y="7"/>
                        </a:lnTo>
                        <a:lnTo>
                          <a:pt x="56" y="0"/>
                        </a:lnTo>
                        <a:lnTo>
                          <a:pt x="58" y="2"/>
                        </a:lnTo>
                        <a:lnTo>
                          <a:pt x="58" y="4"/>
                        </a:lnTo>
                        <a:lnTo>
                          <a:pt x="62" y="7"/>
                        </a:lnTo>
                        <a:lnTo>
                          <a:pt x="62" y="9"/>
                        </a:lnTo>
                        <a:lnTo>
                          <a:pt x="67" y="9"/>
                        </a:lnTo>
                        <a:lnTo>
                          <a:pt x="71" y="13"/>
                        </a:lnTo>
                        <a:lnTo>
                          <a:pt x="75" y="15"/>
                        </a:lnTo>
                        <a:lnTo>
                          <a:pt x="79" y="13"/>
                        </a:lnTo>
                        <a:lnTo>
                          <a:pt x="83" y="13"/>
                        </a:lnTo>
                        <a:lnTo>
                          <a:pt x="85" y="17"/>
                        </a:lnTo>
                        <a:lnTo>
                          <a:pt x="91" y="21"/>
                        </a:lnTo>
                        <a:lnTo>
                          <a:pt x="92" y="27"/>
                        </a:lnTo>
                        <a:lnTo>
                          <a:pt x="92" y="32"/>
                        </a:lnTo>
                        <a:lnTo>
                          <a:pt x="96" y="38"/>
                        </a:lnTo>
                        <a:lnTo>
                          <a:pt x="96" y="42"/>
                        </a:lnTo>
                        <a:lnTo>
                          <a:pt x="96" y="46"/>
                        </a:lnTo>
                        <a:lnTo>
                          <a:pt x="98" y="52"/>
                        </a:lnTo>
                        <a:lnTo>
                          <a:pt x="100" y="57"/>
                        </a:lnTo>
                        <a:lnTo>
                          <a:pt x="102" y="55"/>
                        </a:lnTo>
                        <a:lnTo>
                          <a:pt x="102" y="59"/>
                        </a:lnTo>
                        <a:lnTo>
                          <a:pt x="98" y="63"/>
                        </a:lnTo>
                        <a:lnTo>
                          <a:pt x="92" y="67"/>
                        </a:lnTo>
                        <a:lnTo>
                          <a:pt x="91" y="73"/>
                        </a:lnTo>
                        <a:lnTo>
                          <a:pt x="89" y="78"/>
                        </a:lnTo>
                        <a:lnTo>
                          <a:pt x="83" y="84"/>
                        </a:lnTo>
                        <a:lnTo>
                          <a:pt x="81" y="86"/>
                        </a:lnTo>
                        <a:lnTo>
                          <a:pt x="79" y="92"/>
                        </a:lnTo>
                        <a:lnTo>
                          <a:pt x="75" y="98"/>
                        </a:lnTo>
                        <a:lnTo>
                          <a:pt x="71" y="96"/>
                        </a:lnTo>
                        <a:lnTo>
                          <a:pt x="64" y="101"/>
                        </a:lnTo>
                        <a:lnTo>
                          <a:pt x="58" y="103"/>
                        </a:lnTo>
                        <a:lnTo>
                          <a:pt x="54" y="107"/>
                        </a:lnTo>
                        <a:lnTo>
                          <a:pt x="50" y="113"/>
                        </a:lnTo>
                        <a:lnTo>
                          <a:pt x="46" y="119"/>
                        </a:lnTo>
                        <a:lnTo>
                          <a:pt x="44" y="123"/>
                        </a:lnTo>
                        <a:lnTo>
                          <a:pt x="50" y="124"/>
                        </a:lnTo>
                        <a:lnTo>
                          <a:pt x="54" y="128"/>
                        </a:lnTo>
                        <a:lnTo>
                          <a:pt x="58" y="132"/>
                        </a:lnTo>
                        <a:lnTo>
                          <a:pt x="60" y="134"/>
                        </a:lnTo>
                        <a:lnTo>
                          <a:pt x="56" y="142"/>
                        </a:lnTo>
                        <a:lnTo>
                          <a:pt x="52" y="148"/>
                        </a:lnTo>
                        <a:lnTo>
                          <a:pt x="50" y="153"/>
                        </a:lnTo>
                        <a:lnTo>
                          <a:pt x="44" y="161"/>
                        </a:lnTo>
                        <a:lnTo>
                          <a:pt x="43" y="169"/>
                        </a:lnTo>
                        <a:lnTo>
                          <a:pt x="43" y="174"/>
                        </a:lnTo>
                        <a:lnTo>
                          <a:pt x="37" y="180"/>
                        </a:lnTo>
                        <a:lnTo>
                          <a:pt x="33" y="180"/>
                        </a:lnTo>
                        <a:lnTo>
                          <a:pt x="27" y="178"/>
                        </a:lnTo>
                        <a:lnTo>
                          <a:pt x="21" y="172"/>
                        </a:lnTo>
                        <a:lnTo>
                          <a:pt x="21" y="165"/>
                        </a:lnTo>
                        <a:lnTo>
                          <a:pt x="23" y="161"/>
                        </a:lnTo>
                        <a:lnTo>
                          <a:pt x="10" y="161"/>
                        </a:lnTo>
                        <a:close/>
                      </a:path>
                    </a:pathLst>
                  </a:custGeom>
                  <a:solidFill>
                    <a:srgbClr val="ff6600"/>
                  </a:solidFill>
                  <a:ln w="0">
                    <a:no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2033" name=""/>
                  <p:cNvSpPr/>
                  <p:nvPr/>
                </p:nvSpPr>
                <p:spPr>
                  <a:xfrm>
                    <a:off x="6342480" y="3381840"/>
                    <a:ext cx="28800" cy="35640"/>
                  </a:xfrm>
                  <a:custGeom>
                    <a:avLst/>
                    <a:gdLst/>
                    <a:ahLst/>
                    <a:rect l="l" t="t" r="r" b="b"/>
                    <a:pathLst>
                      <a:path w="121" h="146">
                        <a:moveTo>
                          <a:pt x="23" y="8"/>
                        </a:moveTo>
                        <a:lnTo>
                          <a:pt x="23" y="15"/>
                        </a:lnTo>
                        <a:lnTo>
                          <a:pt x="21" y="23"/>
                        </a:lnTo>
                        <a:lnTo>
                          <a:pt x="19" y="27"/>
                        </a:lnTo>
                        <a:lnTo>
                          <a:pt x="19" y="33"/>
                        </a:lnTo>
                        <a:lnTo>
                          <a:pt x="21" y="38"/>
                        </a:lnTo>
                        <a:lnTo>
                          <a:pt x="27" y="40"/>
                        </a:lnTo>
                        <a:lnTo>
                          <a:pt x="32" y="46"/>
                        </a:lnTo>
                        <a:lnTo>
                          <a:pt x="32" y="52"/>
                        </a:lnTo>
                        <a:lnTo>
                          <a:pt x="30" y="56"/>
                        </a:lnTo>
                        <a:lnTo>
                          <a:pt x="25" y="63"/>
                        </a:lnTo>
                        <a:lnTo>
                          <a:pt x="19" y="71"/>
                        </a:lnTo>
                        <a:lnTo>
                          <a:pt x="15" y="79"/>
                        </a:lnTo>
                        <a:lnTo>
                          <a:pt x="7" y="88"/>
                        </a:lnTo>
                        <a:lnTo>
                          <a:pt x="7" y="88"/>
                        </a:lnTo>
                        <a:lnTo>
                          <a:pt x="0" y="96"/>
                        </a:lnTo>
                        <a:lnTo>
                          <a:pt x="4" y="100"/>
                        </a:lnTo>
                        <a:lnTo>
                          <a:pt x="6" y="104"/>
                        </a:lnTo>
                        <a:lnTo>
                          <a:pt x="6" y="109"/>
                        </a:lnTo>
                        <a:lnTo>
                          <a:pt x="6" y="111"/>
                        </a:lnTo>
                        <a:lnTo>
                          <a:pt x="7" y="115"/>
                        </a:lnTo>
                        <a:lnTo>
                          <a:pt x="11" y="115"/>
                        </a:lnTo>
                        <a:lnTo>
                          <a:pt x="15" y="117"/>
                        </a:lnTo>
                        <a:lnTo>
                          <a:pt x="19" y="115"/>
                        </a:lnTo>
                        <a:lnTo>
                          <a:pt x="21" y="115"/>
                        </a:lnTo>
                        <a:lnTo>
                          <a:pt x="25" y="121"/>
                        </a:lnTo>
                        <a:lnTo>
                          <a:pt x="27" y="123"/>
                        </a:lnTo>
                        <a:lnTo>
                          <a:pt x="30" y="119"/>
                        </a:lnTo>
                        <a:lnTo>
                          <a:pt x="34" y="127"/>
                        </a:lnTo>
                        <a:lnTo>
                          <a:pt x="38" y="134"/>
                        </a:lnTo>
                        <a:lnTo>
                          <a:pt x="42" y="134"/>
                        </a:lnTo>
                        <a:lnTo>
                          <a:pt x="46" y="136"/>
                        </a:lnTo>
                        <a:lnTo>
                          <a:pt x="53" y="138"/>
                        </a:lnTo>
                        <a:lnTo>
                          <a:pt x="57" y="140"/>
                        </a:lnTo>
                        <a:lnTo>
                          <a:pt x="61" y="142"/>
                        </a:lnTo>
                        <a:lnTo>
                          <a:pt x="65" y="140"/>
                        </a:lnTo>
                        <a:lnTo>
                          <a:pt x="67" y="142"/>
                        </a:lnTo>
                        <a:lnTo>
                          <a:pt x="73" y="144"/>
                        </a:lnTo>
                        <a:lnTo>
                          <a:pt x="80" y="142"/>
                        </a:lnTo>
                        <a:lnTo>
                          <a:pt x="86" y="142"/>
                        </a:lnTo>
                        <a:lnTo>
                          <a:pt x="88" y="142"/>
                        </a:lnTo>
                        <a:lnTo>
                          <a:pt x="92" y="144"/>
                        </a:lnTo>
                        <a:lnTo>
                          <a:pt x="94" y="146"/>
                        </a:lnTo>
                        <a:lnTo>
                          <a:pt x="96" y="142"/>
                        </a:lnTo>
                        <a:lnTo>
                          <a:pt x="98" y="140"/>
                        </a:lnTo>
                        <a:lnTo>
                          <a:pt x="98" y="136"/>
                        </a:lnTo>
                        <a:lnTo>
                          <a:pt x="101" y="131"/>
                        </a:lnTo>
                        <a:lnTo>
                          <a:pt x="107" y="121"/>
                        </a:lnTo>
                        <a:lnTo>
                          <a:pt x="111" y="111"/>
                        </a:lnTo>
                        <a:lnTo>
                          <a:pt x="109" y="104"/>
                        </a:lnTo>
                        <a:lnTo>
                          <a:pt x="107" y="102"/>
                        </a:lnTo>
                        <a:lnTo>
                          <a:pt x="105" y="94"/>
                        </a:lnTo>
                        <a:lnTo>
                          <a:pt x="105" y="86"/>
                        </a:lnTo>
                        <a:lnTo>
                          <a:pt x="109" y="75"/>
                        </a:lnTo>
                        <a:lnTo>
                          <a:pt x="115" y="65"/>
                        </a:lnTo>
                        <a:lnTo>
                          <a:pt x="119" y="58"/>
                        </a:lnTo>
                        <a:lnTo>
                          <a:pt x="121" y="52"/>
                        </a:lnTo>
                        <a:lnTo>
                          <a:pt x="119" y="44"/>
                        </a:lnTo>
                        <a:lnTo>
                          <a:pt x="117" y="36"/>
                        </a:lnTo>
                        <a:lnTo>
                          <a:pt x="117" y="27"/>
                        </a:lnTo>
                        <a:lnTo>
                          <a:pt x="117" y="15"/>
                        </a:lnTo>
                        <a:lnTo>
                          <a:pt x="119" y="10"/>
                        </a:lnTo>
                        <a:lnTo>
                          <a:pt x="117" y="4"/>
                        </a:lnTo>
                        <a:lnTo>
                          <a:pt x="115" y="0"/>
                        </a:lnTo>
                        <a:lnTo>
                          <a:pt x="109" y="4"/>
                        </a:lnTo>
                        <a:lnTo>
                          <a:pt x="105" y="6"/>
                        </a:lnTo>
                        <a:lnTo>
                          <a:pt x="101" y="10"/>
                        </a:lnTo>
                        <a:lnTo>
                          <a:pt x="96" y="8"/>
                        </a:lnTo>
                        <a:lnTo>
                          <a:pt x="90" y="8"/>
                        </a:lnTo>
                        <a:lnTo>
                          <a:pt x="86" y="10"/>
                        </a:lnTo>
                        <a:lnTo>
                          <a:pt x="84" y="13"/>
                        </a:lnTo>
                        <a:lnTo>
                          <a:pt x="78" y="13"/>
                        </a:lnTo>
                        <a:lnTo>
                          <a:pt x="73" y="13"/>
                        </a:lnTo>
                        <a:lnTo>
                          <a:pt x="67" y="10"/>
                        </a:lnTo>
                        <a:lnTo>
                          <a:pt x="63" y="6"/>
                        </a:lnTo>
                        <a:lnTo>
                          <a:pt x="57" y="8"/>
                        </a:lnTo>
                        <a:lnTo>
                          <a:pt x="48" y="10"/>
                        </a:lnTo>
                        <a:lnTo>
                          <a:pt x="40" y="10"/>
                        </a:lnTo>
                        <a:lnTo>
                          <a:pt x="32" y="10"/>
                        </a:lnTo>
                        <a:lnTo>
                          <a:pt x="23" y="8"/>
                        </a:lnTo>
                        <a:close/>
                      </a:path>
                    </a:pathLst>
                  </a:custGeom>
                  <a:solidFill>
                    <a:srgbClr val="ff6600"/>
                  </a:solidFill>
                  <a:ln w="0">
                    <a:noFill/>
                  </a:ln>
                </p:spPr>
                <p:style>
                  <a:lnRef idx="0"/>
                  <a:fillRef idx="0"/>
                  <a:effectRef idx="0"/>
                  <a:fontRef idx="minor"/>
                </p:style>
                <p:txBody>
                  <a:bodyPr lIns="90000" rIns="90000" tIns="-11160" bIns="-11160" anchor="t">
                    <a:noAutofit/>
                  </a:bodyPr>
                  <a:p>
                    <a:endParaRPr b="0" lang="en-US" sz="2400" strike="noStrike" u="none">
                      <a:solidFill>
                        <a:srgbClr val="000000"/>
                      </a:solidFill>
                      <a:effectLst/>
                      <a:uFillTx/>
                      <a:latin typeface="Times New Roman"/>
                    </a:endParaRPr>
                  </a:p>
                </p:txBody>
              </p:sp>
              <p:sp>
                <p:nvSpPr>
                  <p:cNvPr id="2034" name=""/>
                  <p:cNvSpPr/>
                  <p:nvPr/>
                </p:nvSpPr>
                <p:spPr>
                  <a:xfrm>
                    <a:off x="6325560" y="3377160"/>
                    <a:ext cx="25200" cy="29520"/>
                  </a:xfrm>
                  <a:custGeom>
                    <a:avLst/>
                    <a:gdLst/>
                    <a:ahLst/>
                    <a:rect l="l" t="t" r="r" b="b"/>
                    <a:pathLst>
                      <a:path w="99" h="119">
                        <a:moveTo>
                          <a:pt x="38" y="0"/>
                        </a:moveTo>
                        <a:lnTo>
                          <a:pt x="38" y="9"/>
                        </a:lnTo>
                        <a:lnTo>
                          <a:pt x="42" y="21"/>
                        </a:lnTo>
                        <a:lnTo>
                          <a:pt x="46" y="31"/>
                        </a:lnTo>
                        <a:lnTo>
                          <a:pt x="44" y="38"/>
                        </a:lnTo>
                        <a:lnTo>
                          <a:pt x="40" y="50"/>
                        </a:lnTo>
                        <a:lnTo>
                          <a:pt x="36" y="57"/>
                        </a:lnTo>
                        <a:lnTo>
                          <a:pt x="30" y="61"/>
                        </a:lnTo>
                        <a:lnTo>
                          <a:pt x="28" y="65"/>
                        </a:lnTo>
                        <a:lnTo>
                          <a:pt x="28" y="67"/>
                        </a:lnTo>
                        <a:lnTo>
                          <a:pt x="25" y="73"/>
                        </a:lnTo>
                        <a:lnTo>
                          <a:pt x="15" y="80"/>
                        </a:lnTo>
                        <a:lnTo>
                          <a:pt x="9" y="86"/>
                        </a:lnTo>
                        <a:lnTo>
                          <a:pt x="5" y="92"/>
                        </a:lnTo>
                        <a:lnTo>
                          <a:pt x="3" y="100"/>
                        </a:lnTo>
                        <a:lnTo>
                          <a:pt x="0" y="105"/>
                        </a:lnTo>
                        <a:lnTo>
                          <a:pt x="3" y="107"/>
                        </a:lnTo>
                        <a:lnTo>
                          <a:pt x="9" y="107"/>
                        </a:lnTo>
                        <a:lnTo>
                          <a:pt x="15" y="111"/>
                        </a:lnTo>
                        <a:lnTo>
                          <a:pt x="21" y="113"/>
                        </a:lnTo>
                        <a:lnTo>
                          <a:pt x="25" y="115"/>
                        </a:lnTo>
                        <a:lnTo>
                          <a:pt x="30" y="117"/>
                        </a:lnTo>
                        <a:lnTo>
                          <a:pt x="36" y="119"/>
                        </a:lnTo>
                        <a:lnTo>
                          <a:pt x="42" y="117"/>
                        </a:lnTo>
                        <a:lnTo>
                          <a:pt x="46" y="115"/>
                        </a:lnTo>
                        <a:lnTo>
                          <a:pt x="49" y="113"/>
                        </a:lnTo>
                        <a:lnTo>
                          <a:pt x="61" y="113"/>
                        </a:lnTo>
                        <a:lnTo>
                          <a:pt x="67" y="115"/>
                        </a:lnTo>
                        <a:lnTo>
                          <a:pt x="74" y="107"/>
                        </a:lnTo>
                        <a:lnTo>
                          <a:pt x="74" y="107"/>
                        </a:lnTo>
                        <a:lnTo>
                          <a:pt x="82" y="98"/>
                        </a:lnTo>
                        <a:lnTo>
                          <a:pt x="86" y="90"/>
                        </a:lnTo>
                        <a:lnTo>
                          <a:pt x="92" y="82"/>
                        </a:lnTo>
                        <a:lnTo>
                          <a:pt x="97" y="75"/>
                        </a:lnTo>
                        <a:lnTo>
                          <a:pt x="99" y="71"/>
                        </a:lnTo>
                        <a:lnTo>
                          <a:pt x="99" y="65"/>
                        </a:lnTo>
                        <a:lnTo>
                          <a:pt x="94" y="59"/>
                        </a:lnTo>
                        <a:lnTo>
                          <a:pt x="88" y="57"/>
                        </a:lnTo>
                        <a:lnTo>
                          <a:pt x="86" y="52"/>
                        </a:lnTo>
                        <a:lnTo>
                          <a:pt x="86" y="46"/>
                        </a:lnTo>
                        <a:lnTo>
                          <a:pt x="88" y="42"/>
                        </a:lnTo>
                        <a:lnTo>
                          <a:pt x="90" y="34"/>
                        </a:lnTo>
                        <a:lnTo>
                          <a:pt x="90" y="27"/>
                        </a:lnTo>
                        <a:lnTo>
                          <a:pt x="86" y="21"/>
                        </a:lnTo>
                        <a:lnTo>
                          <a:pt x="80" y="15"/>
                        </a:lnTo>
                        <a:lnTo>
                          <a:pt x="69" y="9"/>
                        </a:lnTo>
                        <a:lnTo>
                          <a:pt x="63" y="4"/>
                        </a:lnTo>
                        <a:lnTo>
                          <a:pt x="51" y="2"/>
                        </a:lnTo>
                        <a:lnTo>
                          <a:pt x="44" y="0"/>
                        </a:lnTo>
                        <a:lnTo>
                          <a:pt x="38" y="0"/>
                        </a:lnTo>
                        <a:close/>
                      </a:path>
                    </a:pathLst>
                  </a:custGeom>
                  <a:solidFill>
                    <a:srgbClr val="ff6600"/>
                  </a:solidFill>
                  <a:ln w="0">
                    <a:noFill/>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2035" name=""/>
                  <p:cNvSpPr/>
                  <p:nvPr/>
                </p:nvSpPr>
                <p:spPr>
                  <a:xfrm>
                    <a:off x="6311160" y="3371040"/>
                    <a:ext cx="26280" cy="33120"/>
                  </a:xfrm>
                  <a:custGeom>
                    <a:avLst/>
                    <a:gdLst/>
                    <a:ahLst/>
                    <a:rect l="l" t="t" r="r" b="b"/>
                    <a:pathLst>
                      <a:path w="108" h="134">
                        <a:moveTo>
                          <a:pt x="0" y="90"/>
                        </a:moveTo>
                        <a:lnTo>
                          <a:pt x="6" y="81"/>
                        </a:lnTo>
                        <a:lnTo>
                          <a:pt x="12" y="73"/>
                        </a:lnTo>
                        <a:lnTo>
                          <a:pt x="17" y="67"/>
                        </a:lnTo>
                        <a:lnTo>
                          <a:pt x="21" y="56"/>
                        </a:lnTo>
                        <a:lnTo>
                          <a:pt x="23" y="44"/>
                        </a:lnTo>
                        <a:lnTo>
                          <a:pt x="29" y="31"/>
                        </a:lnTo>
                        <a:lnTo>
                          <a:pt x="35" y="23"/>
                        </a:lnTo>
                        <a:lnTo>
                          <a:pt x="42" y="15"/>
                        </a:lnTo>
                        <a:lnTo>
                          <a:pt x="48" y="10"/>
                        </a:lnTo>
                        <a:lnTo>
                          <a:pt x="50" y="4"/>
                        </a:lnTo>
                        <a:lnTo>
                          <a:pt x="54" y="0"/>
                        </a:lnTo>
                        <a:lnTo>
                          <a:pt x="67" y="0"/>
                        </a:lnTo>
                        <a:lnTo>
                          <a:pt x="65" y="4"/>
                        </a:lnTo>
                        <a:lnTo>
                          <a:pt x="65" y="11"/>
                        </a:lnTo>
                        <a:lnTo>
                          <a:pt x="71" y="17"/>
                        </a:lnTo>
                        <a:lnTo>
                          <a:pt x="77" y="19"/>
                        </a:lnTo>
                        <a:lnTo>
                          <a:pt x="81" y="19"/>
                        </a:lnTo>
                        <a:lnTo>
                          <a:pt x="87" y="21"/>
                        </a:lnTo>
                        <a:lnTo>
                          <a:pt x="94" y="23"/>
                        </a:lnTo>
                        <a:lnTo>
                          <a:pt x="100" y="27"/>
                        </a:lnTo>
                        <a:lnTo>
                          <a:pt x="100" y="36"/>
                        </a:lnTo>
                        <a:lnTo>
                          <a:pt x="104" y="48"/>
                        </a:lnTo>
                        <a:lnTo>
                          <a:pt x="108" y="58"/>
                        </a:lnTo>
                        <a:lnTo>
                          <a:pt x="106" y="65"/>
                        </a:lnTo>
                        <a:lnTo>
                          <a:pt x="102" y="77"/>
                        </a:lnTo>
                        <a:lnTo>
                          <a:pt x="98" y="84"/>
                        </a:lnTo>
                        <a:lnTo>
                          <a:pt x="92" y="88"/>
                        </a:lnTo>
                        <a:lnTo>
                          <a:pt x="90" y="92"/>
                        </a:lnTo>
                        <a:lnTo>
                          <a:pt x="90" y="94"/>
                        </a:lnTo>
                        <a:lnTo>
                          <a:pt x="87" y="100"/>
                        </a:lnTo>
                        <a:lnTo>
                          <a:pt x="77" y="107"/>
                        </a:lnTo>
                        <a:lnTo>
                          <a:pt x="71" y="113"/>
                        </a:lnTo>
                        <a:lnTo>
                          <a:pt x="67" y="119"/>
                        </a:lnTo>
                        <a:lnTo>
                          <a:pt x="65" y="127"/>
                        </a:lnTo>
                        <a:lnTo>
                          <a:pt x="62" y="132"/>
                        </a:lnTo>
                        <a:lnTo>
                          <a:pt x="54" y="132"/>
                        </a:lnTo>
                        <a:lnTo>
                          <a:pt x="52" y="132"/>
                        </a:lnTo>
                        <a:lnTo>
                          <a:pt x="50" y="132"/>
                        </a:lnTo>
                        <a:lnTo>
                          <a:pt x="46" y="134"/>
                        </a:lnTo>
                        <a:lnTo>
                          <a:pt x="42" y="132"/>
                        </a:lnTo>
                        <a:lnTo>
                          <a:pt x="42" y="129"/>
                        </a:lnTo>
                        <a:lnTo>
                          <a:pt x="37" y="127"/>
                        </a:lnTo>
                        <a:lnTo>
                          <a:pt x="35" y="125"/>
                        </a:lnTo>
                        <a:lnTo>
                          <a:pt x="31" y="125"/>
                        </a:lnTo>
                        <a:lnTo>
                          <a:pt x="29" y="123"/>
                        </a:lnTo>
                        <a:lnTo>
                          <a:pt x="25" y="121"/>
                        </a:lnTo>
                        <a:lnTo>
                          <a:pt x="23" y="121"/>
                        </a:lnTo>
                        <a:lnTo>
                          <a:pt x="21" y="117"/>
                        </a:lnTo>
                        <a:lnTo>
                          <a:pt x="17" y="115"/>
                        </a:lnTo>
                        <a:lnTo>
                          <a:pt x="14" y="113"/>
                        </a:lnTo>
                        <a:lnTo>
                          <a:pt x="12" y="111"/>
                        </a:lnTo>
                        <a:lnTo>
                          <a:pt x="12" y="107"/>
                        </a:lnTo>
                        <a:lnTo>
                          <a:pt x="12" y="104"/>
                        </a:lnTo>
                        <a:lnTo>
                          <a:pt x="8" y="104"/>
                        </a:lnTo>
                        <a:lnTo>
                          <a:pt x="6" y="104"/>
                        </a:lnTo>
                        <a:lnTo>
                          <a:pt x="2" y="102"/>
                        </a:lnTo>
                        <a:lnTo>
                          <a:pt x="2" y="96"/>
                        </a:lnTo>
                        <a:lnTo>
                          <a:pt x="2" y="92"/>
                        </a:lnTo>
                        <a:lnTo>
                          <a:pt x="0" y="90"/>
                        </a:lnTo>
                        <a:close/>
                      </a:path>
                    </a:pathLst>
                  </a:custGeom>
                  <a:solidFill>
                    <a:srgbClr val="ff6600"/>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2036" name=""/>
                  <p:cNvSpPr/>
                  <p:nvPr/>
                </p:nvSpPr>
                <p:spPr>
                  <a:xfrm>
                    <a:off x="6400800" y="3417840"/>
                    <a:ext cx="18360" cy="23400"/>
                  </a:xfrm>
                  <a:custGeom>
                    <a:avLst/>
                    <a:gdLst/>
                    <a:ahLst/>
                    <a:rect l="l" t="t" r="r" b="b"/>
                    <a:pathLst>
                      <a:path w="78" h="94">
                        <a:moveTo>
                          <a:pt x="4" y="23"/>
                        </a:moveTo>
                        <a:lnTo>
                          <a:pt x="6" y="25"/>
                        </a:lnTo>
                        <a:lnTo>
                          <a:pt x="9" y="29"/>
                        </a:lnTo>
                        <a:lnTo>
                          <a:pt x="9" y="34"/>
                        </a:lnTo>
                        <a:lnTo>
                          <a:pt x="7" y="42"/>
                        </a:lnTo>
                        <a:lnTo>
                          <a:pt x="4" y="48"/>
                        </a:lnTo>
                        <a:lnTo>
                          <a:pt x="0" y="52"/>
                        </a:lnTo>
                        <a:lnTo>
                          <a:pt x="0" y="59"/>
                        </a:lnTo>
                        <a:lnTo>
                          <a:pt x="2" y="63"/>
                        </a:lnTo>
                        <a:lnTo>
                          <a:pt x="6" y="63"/>
                        </a:lnTo>
                        <a:lnTo>
                          <a:pt x="9" y="63"/>
                        </a:lnTo>
                        <a:lnTo>
                          <a:pt x="11" y="75"/>
                        </a:lnTo>
                        <a:lnTo>
                          <a:pt x="19" y="79"/>
                        </a:lnTo>
                        <a:lnTo>
                          <a:pt x="21" y="77"/>
                        </a:lnTo>
                        <a:lnTo>
                          <a:pt x="23" y="75"/>
                        </a:lnTo>
                        <a:lnTo>
                          <a:pt x="27" y="75"/>
                        </a:lnTo>
                        <a:lnTo>
                          <a:pt x="32" y="77"/>
                        </a:lnTo>
                        <a:lnTo>
                          <a:pt x="34" y="81"/>
                        </a:lnTo>
                        <a:lnTo>
                          <a:pt x="36" y="88"/>
                        </a:lnTo>
                        <a:lnTo>
                          <a:pt x="40" y="92"/>
                        </a:lnTo>
                        <a:lnTo>
                          <a:pt x="40" y="94"/>
                        </a:lnTo>
                        <a:lnTo>
                          <a:pt x="42" y="94"/>
                        </a:lnTo>
                        <a:lnTo>
                          <a:pt x="42" y="94"/>
                        </a:lnTo>
                        <a:lnTo>
                          <a:pt x="48" y="92"/>
                        </a:lnTo>
                        <a:lnTo>
                          <a:pt x="50" y="92"/>
                        </a:lnTo>
                        <a:lnTo>
                          <a:pt x="54" y="90"/>
                        </a:lnTo>
                        <a:lnTo>
                          <a:pt x="54" y="90"/>
                        </a:lnTo>
                        <a:lnTo>
                          <a:pt x="57" y="88"/>
                        </a:lnTo>
                        <a:lnTo>
                          <a:pt x="59" y="88"/>
                        </a:lnTo>
                        <a:lnTo>
                          <a:pt x="61" y="88"/>
                        </a:lnTo>
                        <a:lnTo>
                          <a:pt x="63" y="84"/>
                        </a:lnTo>
                        <a:lnTo>
                          <a:pt x="63" y="81"/>
                        </a:lnTo>
                        <a:lnTo>
                          <a:pt x="69" y="81"/>
                        </a:lnTo>
                        <a:lnTo>
                          <a:pt x="77" y="79"/>
                        </a:lnTo>
                        <a:lnTo>
                          <a:pt x="78" y="77"/>
                        </a:lnTo>
                        <a:lnTo>
                          <a:pt x="75" y="69"/>
                        </a:lnTo>
                        <a:lnTo>
                          <a:pt x="73" y="65"/>
                        </a:lnTo>
                        <a:lnTo>
                          <a:pt x="71" y="63"/>
                        </a:lnTo>
                        <a:lnTo>
                          <a:pt x="71" y="61"/>
                        </a:lnTo>
                        <a:lnTo>
                          <a:pt x="69" y="58"/>
                        </a:lnTo>
                        <a:lnTo>
                          <a:pt x="69" y="54"/>
                        </a:lnTo>
                        <a:lnTo>
                          <a:pt x="71" y="52"/>
                        </a:lnTo>
                        <a:lnTo>
                          <a:pt x="71" y="48"/>
                        </a:lnTo>
                        <a:lnTo>
                          <a:pt x="73" y="42"/>
                        </a:lnTo>
                        <a:lnTo>
                          <a:pt x="73" y="40"/>
                        </a:lnTo>
                        <a:lnTo>
                          <a:pt x="71" y="38"/>
                        </a:lnTo>
                        <a:lnTo>
                          <a:pt x="65" y="36"/>
                        </a:lnTo>
                        <a:lnTo>
                          <a:pt x="59" y="36"/>
                        </a:lnTo>
                        <a:lnTo>
                          <a:pt x="57" y="33"/>
                        </a:lnTo>
                        <a:lnTo>
                          <a:pt x="57" y="25"/>
                        </a:lnTo>
                        <a:lnTo>
                          <a:pt x="55" y="21"/>
                        </a:lnTo>
                        <a:lnTo>
                          <a:pt x="52" y="15"/>
                        </a:lnTo>
                        <a:lnTo>
                          <a:pt x="50" y="8"/>
                        </a:lnTo>
                        <a:lnTo>
                          <a:pt x="48" y="6"/>
                        </a:lnTo>
                        <a:lnTo>
                          <a:pt x="44" y="4"/>
                        </a:lnTo>
                        <a:lnTo>
                          <a:pt x="40" y="0"/>
                        </a:lnTo>
                        <a:lnTo>
                          <a:pt x="34" y="0"/>
                        </a:lnTo>
                        <a:lnTo>
                          <a:pt x="32" y="4"/>
                        </a:lnTo>
                        <a:lnTo>
                          <a:pt x="25" y="6"/>
                        </a:lnTo>
                        <a:lnTo>
                          <a:pt x="19" y="8"/>
                        </a:lnTo>
                        <a:lnTo>
                          <a:pt x="13" y="13"/>
                        </a:lnTo>
                        <a:lnTo>
                          <a:pt x="9" y="17"/>
                        </a:lnTo>
                        <a:lnTo>
                          <a:pt x="4" y="21"/>
                        </a:lnTo>
                        <a:lnTo>
                          <a:pt x="4" y="23"/>
                        </a:lnTo>
                        <a:close/>
                      </a:path>
                    </a:pathLst>
                  </a:custGeom>
                  <a:solidFill>
                    <a:srgbClr val="ff6600"/>
                  </a:solidFill>
                  <a:ln w="0">
                    <a:noFill/>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Times New Roman"/>
                    </a:endParaRPr>
                  </a:p>
                </p:txBody>
              </p:sp>
              <p:sp>
                <p:nvSpPr>
                  <p:cNvPr id="2037" name=""/>
                  <p:cNvSpPr/>
                  <p:nvPr/>
                </p:nvSpPr>
                <p:spPr>
                  <a:xfrm>
                    <a:off x="6396840" y="3372120"/>
                    <a:ext cx="27720" cy="52920"/>
                  </a:xfrm>
                  <a:custGeom>
                    <a:avLst/>
                    <a:gdLst/>
                    <a:ahLst/>
                    <a:rect l="l" t="t" r="r" b="b"/>
                    <a:pathLst>
                      <a:path w="115" h="215">
                        <a:moveTo>
                          <a:pt x="36" y="0"/>
                        </a:moveTo>
                        <a:lnTo>
                          <a:pt x="32" y="5"/>
                        </a:lnTo>
                        <a:lnTo>
                          <a:pt x="34" y="7"/>
                        </a:lnTo>
                        <a:lnTo>
                          <a:pt x="34" y="11"/>
                        </a:lnTo>
                        <a:lnTo>
                          <a:pt x="36" y="17"/>
                        </a:lnTo>
                        <a:lnTo>
                          <a:pt x="36" y="27"/>
                        </a:lnTo>
                        <a:lnTo>
                          <a:pt x="36" y="36"/>
                        </a:lnTo>
                        <a:lnTo>
                          <a:pt x="30" y="44"/>
                        </a:lnTo>
                        <a:lnTo>
                          <a:pt x="26" y="52"/>
                        </a:lnTo>
                        <a:lnTo>
                          <a:pt x="24" y="57"/>
                        </a:lnTo>
                        <a:lnTo>
                          <a:pt x="24" y="65"/>
                        </a:lnTo>
                        <a:lnTo>
                          <a:pt x="24" y="71"/>
                        </a:lnTo>
                        <a:lnTo>
                          <a:pt x="24" y="78"/>
                        </a:lnTo>
                        <a:lnTo>
                          <a:pt x="24" y="88"/>
                        </a:lnTo>
                        <a:lnTo>
                          <a:pt x="24" y="101"/>
                        </a:lnTo>
                        <a:lnTo>
                          <a:pt x="23" y="115"/>
                        </a:lnTo>
                        <a:lnTo>
                          <a:pt x="21" y="123"/>
                        </a:lnTo>
                        <a:lnTo>
                          <a:pt x="19" y="130"/>
                        </a:lnTo>
                        <a:lnTo>
                          <a:pt x="21" y="138"/>
                        </a:lnTo>
                        <a:lnTo>
                          <a:pt x="23" y="146"/>
                        </a:lnTo>
                        <a:lnTo>
                          <a:pt x="21" y="151"/>
                        </a:lnTo>
                        <a:lnTo>
                          <a:pt x="15" y="159"/>
                        </a:lnTo>
                        <a:lnTo>
                          <a:pt x="15" y="165"/>
                        </a:lnTo>
                        <a:lnTo>
                          <a:pt x="13" y="167"/>
                        </a:lnTo>
                        <a:lnTo>
                          <a:pt x="9" y="172"/>
                        </a:lnTo>
                        <a:lnTo>
                          <a:pt x="7" y="178"/>
                        </a:lnTo>
                        <a:lnTo>
                          <a:pt x="5" y="184"/>
                        </a:lnTo>
                        <a:lnTo>
                          <a:pt x="3" y="190"/>
                        </a:lnTo>
                        <a:lnTo>
                          <a:pt x="0" y="192"/>
                        </a:lnTo>
                        <a:lnTo>
                          <a:pt x="0" y="195"/>
                        </a:lnTo>
                        <a:lnTo>
                          <a:pt x="0" y="201"/>
                        </a:lnTo>
                        <a:lnTo>
                          <a:pt x="1" y="205"/>
                        </a:lnTo>
                        <a:lnTo>
                          <a:pt x="3" y="211"/>
                        </a:lnTo>
                        <a:lnTo>
                          <a:pt x="7" y="215"/>
                        </a:lnTo>
                        <a:lnTo>
                          <a:pt x="11" y="211"/>
                        </a:lnTo>
                        <a:lnTo>
                          <a:pt x="17" y="209"/>
                        </a:lnTo>
                        <a:lnTo>
                          <a:pt x="21" y="207"/>
                        </a:lnTo>
                        <a:lnTo>
                          <a:pt x="21" y="205"/>
                        </a:lnTo>
                        <a:lnTo>
                          <a:pt x="26" y="201"/>
                        </a:lnTo>
                        <a:lnTo>
                          <a:pt x="30" y="197"/>
                        </a:lnTo>
                        <a:lnTo>
                          <a:pt x="36" y="192"/>
                        </a:lnTo>
                        <a:lnTo>
                          <a:pt x="42" y="190"/>
                        </a:lnTo>
                        <a:lnTo>
                          <a:pt x="49" y="188"/>
                        </a:lnTo>
                        <a:lnTo>
                          <a:pt x="51" y="184"/>
                        </a:lnTo>
                        <a:lnTo>
                          <a:pt x="53" y="178"/>
                        </a:lnTo>
                        <a:lnTo>
                          <a:pt x="55" y="176"/>
                        </a:lnTo>
                        <a:lnTo>
                          <a:pt x="59" y="172"/>
                        </a:lnTo>
                        <a:lnTo>
                          <a:pt x="63" y="169"/>
                        </a:lnTo>
                        <a:lnTo>
                          <a:pt x="72" y="167"/>
                        </a:lnTo>
                        <a:lnTo>
                          <a:pt x="78" y="163"/>
                        </a:lnTo>
                        <a:lnTo>
                          <a:pt x="86" y="159"/>
                        </a:lnTo>
                        <a:lnTo>
                          <a:pt x="88" y="157"/>
                        </a:lnTo>
                        <a:lnTo>
                          <a:pt x="92" y="153"/>
                        </a:lnTo>
                        <a:lnTo>
                          <a:pt x="95" y="151"/>
                        </a:lnTo>
                        <a:lnTo>
                          <a:pt x="99" y="147"/>
                        </a:lnTo>
                        <a:lnTo>
                          <a:pt x="99" y="142"/>
                        </a:lnTo>
                        <a:lnTo>
                          <a:pt x="99" y="130"/>
                        </a:lnTo>
                        <a:lnTo>
                          <a:pt x="97" y="124"/>
                        </a:lnTo>
                        <a:lnTo>
                          <a:pt x="92" y="119"/>
                        </a:lnTo>
                        <a:lnTo>
                          <a:pt x="90" y="109"/>
                        </a:lnTo>
                        <a:lnTo>
                          <a:pt x="90" y="103"/>
                        </a:lnTo>
                        <a:lnTo>
                          <a:pt x="90" y="96"/>
                        </a:lnTo>
                        <a:lnTo>
                          <a:pt x="92" y="88"/>
                        </a:lnTo>
                        <a:lnTo>
                          <a:pt x="95" y="78"/>
                        </a:lnTo>
                        <a:lnTo>
                          <a:pt x="97" y="67"/>
                        </a:lnTo>
                        <a:lnTo>
                          <a:pt x="99" y="59"/>
                        </a:lnTo>
                        <a:lnTo>
                          <a:pt x="101" y="53"/>
                        </a:lnTo>
                        <a:lnTo>
                          <a:pt x="101" y="44"/>
                        </a:lnTo>
                        <a:lnTo>
                          <a:pt x="105" y="36"/>
                        </a:lnTo>
                        <a:lnTo>
                          <a:pt x="111" y="27"/>
                        </a:lnTo>
                        <a:lnTo>
                          <a:pt x="115" y="23"/>
                        </a:lnTo>
                        <a:lnTo>
                          <a:pt x="105" y="17"/>
                        </a:lnTo>
                        <a:lnTo>
                          <a:pt x="101" y="15"/>
                        </a:lnTo>
                        <a:lnTo>
                          <a:pt x="92" y="9"/>
                        </a:lnTo>
                        <a:lnTo>
                          <a:pt x="88" y="9"/>
                        </a:lnTo>
                        <a:lnTo>
                          <a:pt x="82" y="11"/>
                        </a:lnTo>
                        <a:lnTo>
                          <a:pt x="78" y="11"/>
                        </a:lnTo>
                        <a:lnTo>
                          <a:pt x="72" y="9"/>
                        </a:lnTo>
                        <a:lnTo>
                          <a:pt x="65" y="13"/>
                        </a:lnTo>
                        <a:lnTo>
                          <a:pt x="57" y="15"/>
                        </a:lnTo>
                        <a:lnTo>
                          <a:pt x="53" y="13"/>
                        </a:lnTo>
                        <a:lnTo>
                          <a:pt x="49" y="11"/>
                        </a:lnTo>
                        <a:lnTo>
                          <a:pt x="44" y="7"/>
                        </a:lnTo>
                        <a:lnTo>
                          <a:pt x="40" y="2"/>
                        </a:lnTo>
                        <a:lnTo>
                          <a:pt x="36" y="0"/>
                        </a:lnTo>
                        <a:close/>
                      </a:path>
                    </a:pathLst>
                  </a:custGeom>
                  <a:solidFill>
                    <a:srgbClr val="ff6600"/>
                  </a:solidFill>
                  <a:ln w="0">
                    <a:noFill/>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Times New Roman"/>
                    </a:endParaRPr>
                  </a:p>
                </p:txBody>
              </p:sp>
              <p:sp>
                <p:nvSpPr>
                  <p:cNvPr id="2038" name=""/>
                  <p:cNvSpPr/>
                  <p:nvPr/>
                </p:nvSpPr>
                <p:spPr>
                  <a:xfrm>
                    <a:off x="6204960" y="3133440"/>
                    <a:ext cx="156240" cy="214200"/>
                  </a:xfrm>
                  <a:custGeom>
                    <a:avLst/>
                    <a:gdLst/>
                    <a:ahLst/>
                    <a:rect l="l" t="t" r="r" b="b"/>
                    <a:pathLst>
                      <a:path w="628" h="873">
                        <a:moveTo>
                          <a:pt x="110" y="48"/>
                        </a:moveTo>
                        <a:lnTo>
                          <a:pt x="106" y="61"/>
                        </a:lnTo>
                        <a:lnTo>
                          <a:pt x="104" y="76"/>
                        </a:lnTo>
                        <a:lnTo>
                          <a:pt x="100" y="84"/>
                        </a:lnTo>
                        <a:lnTo>
                          <a:pt x="92" y="96"/>
                        </a:lnTo>
                        <a:lnTo>
                          <a:pt x="79" y="101"/>
                        </a:lnTo>
                        <a:lnTo>
                          <a:pt x="63" y="103"/>
                        </a:lnTo>
                        <a:lnTo>
                          <a:pt x="56" y="105"/>
                        </a:lnTo>
                        <a:lnTo>
                          <a:pt x="44" y="113"/>
                        </a:lnTo>
                        <a:lnTo>
                          <a:pt x="33" y="122"/>
                        </a:lnTo>
                        <a:lnTo>
                          <a:pt x="21" y="130"/>
                        </a:lnTo>
                        <a:lnTo>
                          <a:pt x="12" y="134"/>
                        </a:lnTo>
                        <a:lnTo>
                          <a:pt x="4" y="140"/>
                        </a:lnTo>
                        <a:lnTo>
                          <a:pt x="0" y="145"/>
                        </a:lnTo>
                        <a:lnTo>
                          <a:pt x="2" y="151"/>
                        </a:lnTo>
                        <a:lnTo>
                          <a:pt x="8" y="153"/>
                        </a:lnTo>
                        <a:lnTo>
                          <a:pt x="15" y="159"/>
                        </a:lnTo>
                        <a:lnTo>
                          <a:pt x="27" y="165"/>
                        </a:lnTo>
                        <a:lnTo>
                          <a:pt x="31" y="174"/>
                        </a:lnTo>
                        <a:lnTo>
                          <a:pt x="35" y="192"/>
                        </a:lnTo>
                        <a:lnTo>
                          <a:pt x="40" y="207"/>
                        </a:lnTo>
                        <a:lnTo>
                          <a:pt x="42" y="216"/>
                        </a:lnTo>
                        <a:lnTo>
                          <a:pt x="46" y="230"/>
                        </a:lnTo>
                        <a:lnTo>
                          <a:pt x="46" y="243"/>
                        </a:lnTo>
                        <a:lnTo>
                          <a:pt x="42" y="257"/>
                        </a:lnTo>
                        <a:lnTo>
                          <a:pt x="35" y="266"/>
                        </a:lnTo>
                        <a:lnTo>
                          <a:pt x="31" y="280"/>
                        </a:lnTo>
                        <a:lnTo>
                          <a:pt x="33" y="297"/>
                        </a:lnTo>
                        <a:lnTo>
                          <a:pt x="39" y="303"/>
                        </a:lnTo>
                        <a:lnTo>
                          <a:pt x="42" y="305"/>
                        </a:lnTo>
                        <a:lnTo>
                          <a:pt x="48" y="312"/>
                        </a:lnTo>
                        <a:lnTo>
                          <a:pt x="48" y="324"/>
                        </a:lnTo>
                        <a:lnTo>
                          <a:pt x="40" y="334"/>
                        </a:lnTo>
                        <a:lnTo>
                          <a:pt x="37" y="347"/>
                        </a:lnTo>
                        <a:lnTo>
                          <a:pt x="37" y="364"/>
                        </a:lnTo>
                        <a:lnTo>
                          <a:pt x="44" y="382"/>
                        </a:lnTo>
                        <a:lnTo>
                          <a:pt x="52" y="397"/>
                        </a:lnTo>
                        <a:lnTo>
                          <a:pt x="58" y="410"/>
                        </a:lnTo>
                        <a:lnTo>
                          <a:pt x="75" y="424"/>
                        </a:lnTo>
                        <a:lnTo>
                          <a:pt x="88" y="439"/>
                        </a:lnTo>
                        <a:lnTo>
                          <a:pt x="94" y="443"/>
                        </a:lnTo>
                        <a:lnTo>
                          <a:pt x="106" y="464"/>
                        </a:lnTo>
                        <a:lnTo>
                          <a:pt x="117" y="470"/>
                        </a:lnTo>
                        <a:lnTo>
                          <a:pt x="127" y="483"/>
                        </a:lnTo>
                        <a:lnTo>
                          <a:pt x="134" y="500"/>
                        </a:lnTo>
                        <a:lnTo>
                          <a:pt x="146" y="512"/>
                        </a:lnTo>
                        <a:lnTo>
                          <a:pt x="157" y="525"/>
                        </a:lnTo>
                        <a:lnTo>
                          <a:pt x="167" y="541"/>
                        </a:lnTo>
                        <a:lnTo>
                          <a:pt x="177" y="554"/>
                        </a:lnTo>
                        <a:lnTo>
                          <a:pt x="182" y="572"/>
                        </a:lnTo>
                        <a:lnTo>
                          <a:pt x="188" y="581"/>
                        </a:lnTo>
                        <a:lnTo>
                          <a:pt x="194" y="596"/>
                        </a:lnTo>
                        <a:lnTo>
                          <a:pt x="196" y="606"/>
                        </a:lnTo>
                        <a:lnTo>
                          <a:pt x="200" y="616"/>
                        </a:lnTo>
                        <a:lnTo>
                          <a:pt x="204" y="621"/>
                        </a:lnTo>
                        <a:lnTo>
                          <a:pt x="207" y="627"/>
                        </a:lnTo>
                        <a:lnTo>
                          <a:pt x="213" y="635"/>
                        </a:lnTo>
                        <a:lnTo>
                          <a:pt x="219" y="648"/>
                        </a:lnTo>
                        <a:lnTo>
                          <a:pt x="223" y="660"/>
                        </a:lnTo>
                        <a:lnTo>
                          <a:pt x="227" y="673"/>
                        </a:lnTo>
                        <a:lnTo>
                          <a:pt x="227" y="683"/>
                        </a:lnTo>
                        <a:lnTo>
                          <a:pt x="219" y="696"/>
                        </a:lnTo>
                        <a:lnTo>
                          <a:pt x="221" y="700"/>
                        </a:lnTo>
                        <a:lnTo>
                          <a:pt x="227" y="706"/>
                        </a:lnTo>
                        <a:lnTo>
                          <a:pt x="236" y="721"/>
                        </a:lnTo>
                        <a:lnTo>
                          <a:pt x="251" y="738"/>
                        </a:lnTo>
                        <a:lnTo>
                          <a:pt x="271" y="748"/>
                        </a:lnTo>
                        <a:lnTo>
                          <a:pt x="284" y="748"/>
                        </a:lnTo>
                        <a:lnTo>
                          <a:pt x="296" y="752"/>
                        </a:lnTo>
                        <a:lnTo>
                          <a:pt x="317" y="767"/>
                        </a:lnTo>
                        <a:lnTo>
                          <a:pt x="342" y="781"/>
                        </a:lnTo>
                        <a:lnTo>
                          <a:pt x="365" y="794"/>
                        </a:lnTo>
                        <a:lnTo>
                          <a:pt x="386" y="806"/>
                        </a:lnTo>
                        <a:lnTo>
                          <a:pt x="395" y="817"/>
                        </a:lnTo>
                        <a:lnTo>
                          <a:pt x="415" y="834"/>
                        </a:lnTo>
                        <a:lnTo>
                          <a:pt x="426" y="842"/>
                        </a:lnTo>
                        <a:lnTo>
                          <a:pt x="440" y="854"/>
                        </a:lnTo>
                        <a:lnTo>
                          <a:pt x="449" y="861"/>
                        </a:lnTo>
                        <a:lnTo>
                          <a:pt x="468" y="873"/>
                        </a:lnTo>
                        <a:lnTo>
                          <a:pt x="470" y="869"/>
                        </a:lnTo>
                        <a:lnTo>
                          <a:pt x="470" y="861"/>
                        </a:lnTo>
                        <a:lnTo>
                          <a:pt x="476" y="854"/>
                        </a:lnTo>
                        <a:lnTo>
                          <a:pt x="482" y="852"/>
                        </a:lnTo>
                        <a:lnTo>
                          <a:pt x="493" y="846"/>
                        </a:lnTo>
                        <a:lnTo>
                          <a:pt x="503" y="840"/>
                        </a:lnTo>
                        <a:lnTo>
                          <a:pt x="512" y="834"/>
                        </a:lnTo>
                        <a:lnTo>
                          <a:pt x="516" y="831"/>
                        </a:lnTo>
                        <a:lnTo>
                          <a:pt x="518" y="825"/>
                        </a:lnTo>
                        <a:lnTo>
                          <a:pt x="520" y="819"/>
                        </a:lnTo>
                        <a:lnTo>
                          <a:pt x="522" y="811"/>
                        </a:lnTo>
                        <a:lnTo>
                          <a:pt x="524" y="804"/>
                        </a:lnTo>
                        <a:lnTo>
                          <a:pt x="524" y="798"/>
                        </a:lnTo>
                        <a:lnTo>
                          <a:pt x="528" y="790"/>
                        </a:lnTo>
                        <a:lnTo>
                          <a:pt x="537" y="781"/>
                        </a:lnTo>
                        <a:lnTo>
                          <a:pt x="547" y="771"/>
                        </a:lnTo>
                        <a:lnTo>
                          <a:pt x="559" y="760"/>
                        </a:lnTo>
                        <a:lnTo>
                          <a:pt x="568" y="750"/>
                        </a:lnTo>
                        <a:lnTo>
                          <a:pt x="580" y="737"/>
                        </a:lnTo>
                        <a:lnTo>
                          <a:pt x="587" y="727"/>
                        </a:lnTo>
                        <a:lnTo>
                          <a:pt x="591" y="717"/>
                        </a:lnTo>
                        <a:lnTo>
                          <a:pt x="595" y="710"/>
                        </a:lnTo>
                        <a:lnTo>
                          <a:pt x="595" y="698"/>
                        </a:lnTo>
                        <a:lnTo>
                          <a:pt x="593" y="689"/>
                        </a:lnTo>
                        <a:lnTo>
                          <a:pt x="593" y="677"/>
                        </a:lnTo>
                        <a:lnTo>
                          <a:pt x="595" y="664"/>
                        </a:lnTo>
                        <a:lnTo>
                          <a:pt x="595" y="654"/>
                        </a:lnTo>
                        <a:lnTo>
                          <a:pt x="591" y="643"/>
                        </a:lnTo>
                        <a:lnTo>
                          <a:pt x="591" y="631"/>
                        </a:lnTo>
                        <a:lnTo>
                          <a:pt x="593" y="619"/>
                        </a:lnTo>
                        <a:lnTo>
                          <a:pt x="597" y="612"/>
                        </a:lnTo>
                        <a:lnTo>
                          <a:pt x="601" y="606"/>
                        </a:lnTo>
                        <a:lnTo>
                          <a:pt x="603" y="600"/>
                        </a:lnTo>
                        <a:lnTo>
                          <a:pt x="608" y="593"/>
                        </a:lnTo>
                        <a:lnTo>
                          <a:pt x="606" y="589"/>
                        </a:lnTo>
                        <a:lnTo>
                          <a:pt x="608" y="577"/>
                        </a:lnTo>
                        <a:lnTo>
                          <a:pt x="612" y="568"/>
                        </a:lnTo>
                        <a:lnTo>
                          <a:pt x="618" y="558"/>
                        </a:lnTo>
                        <a:lnTo>
                          <a:pt x="628" y="552"/>
                        </a:lnTo>
                        <a:lnTo>
                          <a:pt x="616" y="537"/>
                        </a:lnTo>
                        <a:lnTo>
                          <a:pt x="608" y="529"/>
                        </a:lnTo>
                        <a:lnTo>
                          <a:pt x="599" y="518"/>
                        </a:lnTo>
                        <a:lnTo>
                          <a:pt x="591" y="502"/>
                        </a:lnTo>
                        <a:lnTo>
                          <a:pt x="587" y="497"/>
                        </a:lnTo>
                        <a:lnTo>
                          <a:pt x="580" y="485"/>
                        </a:lnTo>
                        <a:lnTo>
                          <a:pt x="568" y="479"/>
                        </a:lnTo>
                        <a:lnTo>
                          <a:pt x="559" y="474"/>
                        </a:lnTo>
                        <a:lnTo>
                          <a:pt x="551" y="466"/>
                        </a:lnTo>
                        <a:lnTo>
                          <a:pt x="543" y="458"/>
                        </a:lnTo>
                        <a:lnTo>
                          <a:pt x="535" y="454"/>
                        </a:lnTo>
                        <a:lnTo>
                          <a:pt x="524" y="456"/>
                        </a:lnTo>
                        <a:lnTo>
                          <a:pt x="518" y="456"/>
                        </a:lnTo>
                        <a:lnTo>
                          <a:pt x="509" y="454"/>
                        </a:lnTo>
                        <a:lnTo>
                          <a:pt x="497" y="456"/>
                        </a:lnTo>
                        <a:lnTo>
                          <a:pt x="488" y="460"/>
                        </a:lnTo>
                        <a:lnTo>
                          <a:pt x="478" y="468"/>
                        </a:lnTo>
                        <a:lnTo>
                          <a:pt x="468" y="474"/>
                        </a:lnTo>
                        <a:lnTo>
                          <a:pt x="457" y="483"/>
                        </a:lnTo>
                        <a:lnTo>
                          <a:pt x="447" y="495"/>
                        </a:lnTo>
                        <a:lnTo>
                          <a:pt x="441" y="497"/>
                        </a:lnTo>
                        <a:lnTo>
                          <a:pt x="440" y="497"/>
                        </a:lnTo>
                        <a:lnTo>
                          <a:pt x="430" y="487"/>
                        </a:lnTo>
                        <a:lnTo>
                          <a:pt x="418" y="474"/>
                        </a:lnTo>
                        <a:lnTo>
                          <a:pt x="409" y="462"/>
                        </a:lnTo>
                        <a:lnTo>
                          <a:pt x="405" y="449"/>
                        </a:lnTo>
                        <a:lnTo>
                          <a:pt x="397" y="435"/>
                        </a:lnTo>
                        <a:lnTo>
                          <a:pt x="386" y="420"/>
                        </a:lnTo>
                        <a:lnTo>
                          <a:pt x="376" y="401"/>
                        </a:lnTo>
                        <a:lnTo>
                          <a:pt x="370" y="391"/>
                        </a:lnTo>
                        <a:lnTo>
                          <a:pt x="363" y="366"/>
                        </a:lnTo>
                        <a:lnTo>
                          <a:pt x="365" y="341"/>
                        </a:lnTo>
                        <a:lnTo>
                          <a:pt x="365" y="324"/>
                        </a:lnTo>
                        <a:lnTo>
                          <a:pt x="361" y="311"/>
                        </a:lnTo>
                        <a:lnTo>
                          <a:pt x="355" y="297"/>
                        </a:lnTo>
                        <a:lnTo>
                          <a:pt x="351" y="289"/>
                        </a:lnTo>
                        <a:lnTo>
                          <a:pt x="347" y="282"/>
                        </a:lnTo>
                        <a:lnTo>
                          <a:pt x="344" y="278"/>
                        </a:lnTo>
                        <a:lnTo>
                          <a:pt x="336" y="268"/>
                        </a:lnTo>
                        <a:lnTo>
                          <a:pt x="330" y="259"/>
                        </a:lnTo>
                        <a:lnTo>
                          <a:pt x="324" y="245"/>
                        </a:lnTo>
                        <a:lnTo>
                          <a:pt x="315" y="239"/>
                        </a:lnTo>
                        <a:lnTo>
                          <a:pt x="309" y="222"/>
                        </a:lnTo>
                        <a:lnTo>
                          <a:pt x="311" y="222"/>
                        </a:lnTo>
                        <a:lnTo>
                          <a:pt x="307" y="207"/>
                        </a:lnTo>
                        <a:lnTo>
                          <a:pt x="301" y="188"/>
                        </a:lnTo>
                        <a:lnTo>
                          <a:pt x="301" y="170"/>
                        </a:lnTo>
                        <a:lnTo>
                          <a:pt x="301" y="147"/>
                        </a:lnTo>
                        <a:lnTo>
                          <a:pt x="292" y="132"/>
                        </a:lnTo>
                        <a:lnTo>
                          <a:pt x="282" y="122"/>
                        </a:lnTo>
                        <a:lnTo>
                          <a:pt x="276" y="115"/>
                        </a:lnTo>
                        <a:lnTo>
                          <a:pt x="269" y="103"/>
                        </a:lnTo>
                        <a:lnTo>
                          <a:pt x="261" y="92"/>
                        </a:lnTo>
                        <a:lnTo>
                          <a:pt x="255" y="78"/>
                        </a:lnTo>
                        <a:lnTo>
                          <a:pt x="248" y="69"/>
                        </a:lnTo>
                        <a:lnTo>
                          <a:pt x="240" y="55"/>
                        </a:lnTo>
                        <a:lnTo>
                          <a:pt x="234" y="38"/>
                        </a:lnTo>
                        <a:lnTo>
                          <a:pt x="228" y="26"/>
                        </a:lnTo>
                        <a:lnTo>
                          <a:pt x="221" y="21"/>
                        </a:lnTo>
                        <a:lnTo>
                          <a:pt x="215" y="15"/>
                        </a:lnTo>
                        <a:lnTo>
                          <a:pt x="211" y="11"/>
                        </a:lnTo>
                        <a:lnTo>
                          <a:pt x="204" y="11"/>
                        </a:lnTo>
                        <a:lnTo>
                          <a:pt x="196" y="11"/>
                        </a:lnTo>
                        <a:lnTo>
                          <a:pt x="190" y="9"/>
                        </a:lnTo>
                        <a:lnTo>
                          <a:pt x="182" y="9"/>
                        </a:lnTo>
                        <a:lnTo>
                          <a:pt x="175" y="3"/>
                        </a:lnTo>
                        <a:lnTo>
                          <a:pt x="163" y="0"/>
                        </a:lnTo>
                        <a:lnTo>
                          <a:pt x="157" y="7"/>
                        </a:lnTo>
                        <a:lnTo>
                          <a:pt x="148" y="9"/>
                        </a:lnTo>
                        <a:lnTo>
                          <a:pt x="138" y="13"/>
                        </a:lnTo>
                        <a:lnTo>
                          <a:pt x="129" y="17"/>
                        </a:lnTo>
                        <a:lnTo>
                          <a:pt x="121" y="28"/>
                        </a:lnTo>
                        <a:lnTo>
                          <a:pt x="115" y="38"/>
                        </a:lnTo>
                        <a:lnTo>
                          <a:pt x="110" y="48"/>
                        </a:lnTo>
                        <a:close/>
                      </a:path>
                    </a:pathLst>
                  </a:custGeom>
                  <a:solidFill>
                    <a:srgbClr val="ff66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39" name=""/>
                  <p:cNvSpPr/>
                  <p:nvPr/>
                </p:nvSpPr>
                <p:spPr>
                  <a:xfrm>
                    <a:off x="6291000" y="3175200"/>
                    <a:ext cx="99360" cy="93240"/>
                  </a:xfrm>
                  <a:custGeom>
                    <a:avLst/>
                    <a:gdLst/>
                    <a:ahLst/>
                    <a:rect l="l" t="t" r="r" b="b"/>
                    <a:pathLst>
                      <a:path w="403" h="382">
                        <a:moveTo>
                          <a:pt x="0" y="112"/>
                        </a:moveTo>
                        <a:lnTo>
                          <a:pt x="4" y="119"/>
                        </a:lnTo>
                        <a:lnTo>
                          <a:pt x="8" y="127"/>
                        </a:lnTo>
                        <a:lnTo>
                          <a:pt x="14" y="141"/>
                        </a:lnTo>
                        <a:lnTo>
                          <a:pt x="18" y="154"/>
                        </a:lnTo>
                        <a:lnTo>
                          <a:pt x="18" y="171"/>
                        </a:lnTo>
                        <a:lnTo>
                          <a:pt x="16" y="196"/>
                        </a:lnTo>
                        <a:lnTo>
                          <a:pt x="23" y="221"/>
                        </a:lnTo>
                        <a:lnTo>
                          <a:pt x="29" y="231"/>
                        </a:lnTo>
                        <a:lnTo>
                          <a:pt x="39" y="250"/>
                        </a:lnTo>
                        <a:lnTo>
                          <a:pt x="50" y="265"/>
                        </a:lnTo>
                        <a:lnTo>
                          <a:pt x="58" y="279"/>
                        </a:lnTo>
                        <a:lnTo>
                          <a:pt x="62" y="292"/>
                        </a:lnTo>
                        <a:lnTo>
                          <a:pt x="71" y="304"/>
                        </a:lnTo>
                        <a:lnTo>
                          <a:pt x="83" y="317"/>
                        </a:lnTo>
                        <a:lnTo>
                          <a:pt x="93" y="327"/>
                        </a:lnTo>
                        <a:lnTo>
                          <a:pt x="94" y="327"/>
                        </a:lnTo>
                        <a:lnTo>
                          <a:pt x="100" y="325"/>
                        </a:lnTo>
                        <a:lnTo>
                          <a:pt x="110" y="313"/>
                        </a:lnTo>
                        <a:lnTo>
                          <a:pt x="121" y="304"/>
                        </a:lnTo>
                        <a:lnTo>
                          <a:pt x="131" y="298"/>
                        </a:lnTo>
                        <a:lnTo>
                          <a:pt x="141" y="290"/>
                        </a:lnTo>
                        <a:lnTo>
                          <a:pt x="150" y="286"/>
                        </a:lnTo>
                        <a:lnTo>
                          <a:pt x="162" y="284"/>
                        </a:lnTo>
                        <a:lnTo>
                          <a:pt x="171" y="286"/>
                        </a:lnTo>
                        <a:lnTo>
                          <a:pt x="177" y="286"/>
                        </a:lnTo>
                        <a:lnTo>
                          <a:pt x="188" y="284"/>
                        </a:lnTo>
                        <a:lnTo>
                          <a:pt x="196" y="288"/>
                        </a:lnTo>
                        <a:lnTo>
                          <a:pt x="204" y="296"/>
                        </a:lnTo>
                        <a:lnTo>
                          <a:pt x="212" y="304"/>
                        </a:lnTo>
                        <a:lnTo>
                          <a:pt x="221" y="309"/>
                        </a:lnTo>
                        <a:lnTo>
                          <a:pt x="233" y="315"/>
                        </a:lnTo>
                        <a:lnTo>
                          <a:pt x="240" y="327"/>
                        </a:lnTo>
                        <a:lnTo>
                          <a:pt x="244" y="332"/>
                        </a:lnTo>
                        <a:lnTo>
                          <a:pt x="252" y="348"/>
                        </a:lnTo>
                        <a:lnTo>
                          <a:pt x="261" y="359"/>
                        </a:lnTo>
                        <a:lnTo>
                          <a:pt x="269" y="367"/>
                        </a:lnTo>
                        <a:lnTo>
                          <a:pt x="281" y="382"/>
                        </a:lnTo>
                        <a:lnTo>
                          <a:pt x="283" y="382"/>
                        </a:lnTo>
                        <a:lnTo>
                          <a:pt x="294" y="375"/>
                        </a:lnTo>
                        <a:lnTo>
                          <a:pt x="304" y="371"/>
                        </a:lnTo>
                        <a:lnTo>
                          <a:pt x="315" y="359"/>
                        </a:lnTo>
                        <a:lnTo>
                          <a:pt x="321" y="348"/>
                        </a:lnTo>
                        <a:lnTo>
                          <a:pt x="325" y="340"/>
                        </a:lnTo>
                        <a:lnTo>
                          <a:pt x="330" y="334"/>
                        </a:lnTo>
                        <a:lnTo>
                          <a:pt x="332" y="327"/>
                        </a:lnTo>
                        <a:lnTo>
                          <a:pt x="338" y="319"/>
                        </a:lnTo>
                        <a:lnTo>
                          <a:pt x="344" y="313"/>
                        </a:lnTo>
                        <a:lnTo>
                          <a:pt x="355" y="307"/>
                        </a:lnTo>
                        <a:lnTo>
                          <a:pt x="361" y="300"/>
                        </a:lnTo>
                        <a:lnTo>
                          <a:pt x="365" y="294"/>
                        </a:lnTo>
                        <a:lnTo>
                          <a:pt x="369" y="288"/>
                        </a:lnTo>
                        <a:lnTo>
                          <a:pt x="373" y="281"/>
                        </a:lnTo>
                        <a:lnTo>
                          <a:pt x="377" y="269"/>
                        </a:lnTo>
                        <a:lnTo>
                          <a:pt x="384" y="259"/>
                        </a:lnTo>
                        <a:lnTo>
                          <a:pt x="396" y="252"/>
                        </a:lnTo>
                        <a:lnTo>
                          <a:pt x="403" y="244"/>
                        </a:lnTo>
                        <a:lnTo>
                          <a:pt x="384" y="221"/>
                        </a:lnTo>
                        <a:lnTo>
                          <a:pt x="371" y="212"/>
                        </a:lnTo>
                        <a:lnTo>
                          <a:pt x="354" y="196"/>
                        </a:lnTo>
                        <a:lnTo>
                          <a:pt x="338" y="185"/>
                        </a:lnTo>
                        <a:lnTo>
                          <a:pt x="325" y="177"/>
                        </a:lnTo>
                        <a:lnTo>
                          <a:pt x="313" y="171"/>
                        </a:lnTo>
                        <a:lnTo>
                          <a:pt x="300" y="162"/>
                        </a:lnTo>
                        <a:lnTo>
                          <a:pt x="288" y="148"/>
                        </a:lnTo>
                        <a:lnTo>
                          <a:pt x="284" y="141"/>
                        </a:lnTo>
                        <a:lnTo>
                          <a:pt x="275" y="131"/>
                        </a:lnTo>
                        <a:lnTo>
                          <a:pt x="259" y="117"/>
                        </a:lnTo>
                        <a:lnTo>
                          <a:pt x="252" y="106"/>
                        </a:lnTo>
                        <a:lnTo>
                          <a:pt x="246" y="98"/>
                        </a:lnTo>
                        <a:lnTo>
                          <a:pt x="236" y="87"/>
                        </a:lnTo>
                        <a:lnTo>
                          <a:pt x="231" y="77"/>
                        </a:lnTo>
                        <a:lnTo>
                          <a:pt x="225" y="73"/>
                        </a:lnTo>
                        <a:lnTo>
                          <a:pt x="215" y="64"/>
                        </a:lnTo>
                        <a:lnTo>
                          <a:pt x="202" y="60"/>
                        </a:lnTo>
                        <a:lnTo>
                          <a:pt x="192" y="58"/>
                        </a:lnTo>
                        <a:lnTo>
                          <a:pt x="185" y="52"/>
                        </a:lnTo>
                        <a:lnTo>
                          <a:pt x="183" y="43"/>
                        </a:lnTo>
                        <a:lnTo>
                          <a:pt x="183" y="27"/>
                        </a:lnTo>
                        <a:lnTo>
                          <a:pt x="183" y="14"/>
                        </a:lnTo>
                        <a:lnTo>
                          <a:pt x="179" y="8"/>
                        </a:lnTo>
                        <a:lnTo>
                          <a:pt x="175" y="2"/>
                        </a:lnTo>
                        <a:lnTo>
                          <a:pt x="171" y="0"/>
                        </a:lnTo>
                        <a:lnTo>
                          <a:pt x="165" y="6"/>
                        </a:lnTo>
                        <a:lnTo>
                          <a:pt x="160" y="18"/>
                        </a:lnTo>
                        <a:lnTo>
                          <a:pt x="154" y="31"/>
                        </a:lnTo>
                        <a:lnTo>
                          <a:pt x="146" y="45"/>
                        </a:lnTo>
                        <a:lnTo>
                          <a:pt x="137" y="56"/>
                        </a:lnTo>
                        <a:lnTo>
                          <a:pt x="129" y="64"/>
                        </a:lnTo>
                        <a:lnTo>
                          <a:pt x="117" y="62"/>
                        </a:lnTo>
                        <a:lnTo>
                          <a:pt x="112" y="60"/>
                        </a:lnTo>
                        <a:lnTo>
                          <a:pt x="100" y="58"/>
                        </a:lnTo>
                        <a:lnTo>
                          <a:pt x="87" y="60"/>
                        </a:lnTo>
                        <a:lnTo>
                          <a:pt x="77" y="60"/>
                        </a:lnTo>
                        <a:lnTo>
                          <a:pt x="66" y="60"/>
                        </a:lnTo>
                        <a:lnTo>
                          <a:pt x="54" y="66"/>
                        </a:lnTo>
                        <a:lnTo>
                          <a:pt x="46" y="73"/>
                        </a:lnTo>
                        <a:lnTo>
                          <a:pt x="37" y="83"/>
                        </a:lnTo>
                        <a:lnTo>
                          <a:pt x="27" y="89"/>
                        </a:lnTo>
                        <a:lnTo>
                          <a:pt x="16" y="98"/>
                        </a:lnTo>
                        <a:lnTo>
                          <a:pt x="10" y="104"/>
                        </a:lnTo>
                        <a:lnTo>
                          <a:pt x="8" y="108"/>
                        </a:lnTo>
                        <a:lnTo>
                          <a:pt x="0" y="112"/>
                        </a:lnTo>
                        <a:close/>
                      </a:path>
                    </a:pathLst>
                  </a:custGeom>
                  <a:solidFill>
                    <a:srgbClr val="ff6600"/>
                  </a:solidFill>
                  <a:ln w="0">
                    <a:noFill/>
                  </a:ln>
                </p:spPr>
                <p:style>
                  <a:lnRef idx="0"/>
                  <a:fillRef idx="0"/>
                  <a:effectRef idx="0"/>
                  <a:fontRef idx="minor"/>
                </p:style>
                <p:txBody>
                  <a:bodyPr lIns="90000" rIns="90000" tIns="46440" bIns="46440" anchor="t">
                    <a:noAutofit/>
                  </a:bodyPr>
                  <a:p>
                    <a:endParaRPr b="0" lang="en-US" sz="2400" strike="noStrike" u="none">
                      <a:solidFill>
                        <a:srgbClr val="000000"/>
                      </a:solidFill>
                      <a:effectLst/>
                      <a:uFillTx/>
                      <a:latin typeface="Times New Roman"/>
                    </a:endParaRPr>
                  </a:p>
                </p:txBody>
              </p:sp>
              <p:sp>
                <p:nvSpPr>
                  <p:cNvPr id="2040" name=""/>
                  <p:cNvSpPr/>
                  <p:nvPr/>
                </p:nvSpPr>
                <p:spPr>
                  <a:xfrm>
                    <a:off x="6144120" y="3271320"/>
                    <a:ext cx="156240" cy="153720"/>
                  </a:xfrm>
                  <a:custGeom>
                    <a:avLst/>
                    <a:gdLst/>
                    <a:ahLst/>
                    <a:rect l="l" t="t" r="r" b="b"/>
                    <a:pathLst>
                      <a:path w="629" h="624">
                        <a:moveTo>
                          <a:pt x="606" y="499"/>
                        </a:moveTo>
                        <a:lnTo>
                          <a:pt x="596" y="499"/>
                        </a:lnTo>
                        <a:lnTo>
                          <a:pt x="587" y="501"/>
                        </a:lnTo>
                        <a:lnTo>
                          <a:pt x="583" y="501"/>
                        </a:lnTo>
                        <a:lnTo>
                          <a:pt x="575" y="499"/>
                        </a:lnTo>
                        <a:lnTo>
                          <a:pt x="562" y="491"/>
                        </a:lnTo>
                        <a:lnTo>
                          <a:pt x="552" y="482"/>
                        </a:lnTo>
                        <a:lnTo>
                          <a:pt x="537" y="470"/>
                        </a:lnTo>
                        <a:lnTo>
                          <a:pt x="525" y="459"/>
                        </a:lnTo>
                        <a:lnTo>
                          <a:pt x="514" y="453"/>
                        </a:lnTo>
                        <a:lnTo>
                          <a:pt x="500" y="443"/>
                        </a:lnTo>
                        <a:lnTo>
                          <a:pt x="477" y="430"/>
                        </a:lnTo>
                        <a:lnTo>
                          <a:pt x="454" y="413"/>
                        </a:lnTo>
                        <a:lnTo>
                          <a:pt x="431" y="392"/>
                        </a:lnTo>
                        <a:lnTo>
                          <a:pt x="428" y="388"/>
                        </a:lnTo>
                        <a:lnTo>
                          <a:pt x="416" y="380"/>
                        </a:lnTo>
                        <a:lnTo>
                          <a:pt x="404" y="363"/>
                        </a:lnTo>
                        <a:lnTo>
                          <a:pt x="397" y="345"/>
                        </a:lnTo>
                        <a:lnTo>
                          <a:pt x="387" y="334"/>
                        </a:lnTo>
                        <a:lnTo>
                          <a:pt x="378" y="322"/>
                        </a:lnTo>
                        <a:lnTo>
                          <a:pt x="364" y="299"/>
                        </a:lnTo>
                        <a:lnTo>
                          <a:pt x="362" y="296"/>
                        </a:lnTo>
                        <a:lnTo>
                          <a:pt x="355" y="286"/>
                        </a:lnTo>
                        <a:lnTo>
                          <a:pt x="341" y="269"/>
                        </a:lnTo>
                        <a:lnTo>
                          <a:pt x="322" y="249"/>
                        </a:lnTo>
                        <a:lnTo>
                          <a:pt x="310" y="240"/>
                        </a:lnTo>
                        <a:lnTo>
                          <a:pt x="295" y="223"/>
                        </a:lnTo>
                        <a:lnTo>
                          <a:pt x="293" y="223"/>
                        </a:lnTo>
                        <a:lnTo>
                          <a:pt x="282" y="209"/>
                        </a:lnTo>
                        <a:lnTo>
                          <a:pt x="270" y="198"/>
                        </a:lnTo>
                        <a:lnTo>
                          <a:pt x="261" y="192"/>
                        </a:lnTo>
                        <a:lnTo>
                          <a:pt x="255" y="184"/>
                        </a:lnTo>
                        <a:lnTo>
                          <a:pt x="241" y="175"/>
                        </a:lnTo>
                        <a:lnTo>
                          <a:pt x="234" y="167"/>
                        </a:lnTo>
                        <a:lnTo>
                          <a:pt x="218" y="157"/>
                        </a:lnTo>
                        <a:lnTo>
                          <a:pt x="203" y="150"/>
                        </a:lnTo>
                        <a:lnTo>
                          <a:pt x="193" y="148"/>
                        </a:lnTo>
                        <a:lnTo>
                          <a:pt x="180" y="144"/>
                        </a:lnTo>
                        <a:lnTo>
                          <a:pt x="167" y="129"/>
                        </a:lnTo>
                        <a:lnTo>
                          <a:pt x="161" y="115"/>
                        </a:lnTo>
                        <a:lnTo>
                          <a:pt x="151" y="106"/>
                        </a:lnTo>
                        <a:lnTo>
                          <a:pt x="145" y="96"/>
                        </a:lnTo>
                        <a:lnTo>
                          <a:pt x="138" y="81"/>
                        </a:lnTo>
                        <a:lnTo>
                          <a:pt x="136" y="63"/>
                        </a:lnTo>
                        <a:lnTo>
                          <a:pt x="126" y="52"/>
                        </a:lnTo>
                        <a:lnTo>
                          <a:pt x="119" y="48"/>
                        </a:lnTo>
                        <a:lnTo>
                          <a:pt x="103" y="38"/>
                        </a:lnTo>
                        <a:lnTo>
                          <a:pt x="92" y="29"/>
                        </a:lnTo>
                        <a:lnTo>
                          <a:pt x="88" y="12"/>
                        </a:lnTo>
                        <a:lnTo>
                          <a:pt x="92" y="6"/>
                        </a:lnTo>
                        <a:lnTo>
                          <a:pt x="94" y="4"/>
                        </a:lnTo>
                        <a:lnTo>
                          <a:pt x="88" y="2"/>
                        </a:lnTo>
                        <a:lnTo>
                          <a:pt x="78" y="0"/>
                        </a:lnTo>
                        <a:lnTo>
                          <a:pt x="73" y="4"/>
                        </a:lnTo>
                        <a:lnTo>
                          <a:pt x="65" y="12"/>
                        </a:lnTo>
                        <a:lnTo>
                          <a:pt x="57" y="25"/>
                        </a:lnTo>
                        <a:lnTo>
                          <a:pt x="55" y="38"/>
                        </a:lnTo>
                        <a:lnTo>
                          <a:pt x="59" y="52"/>
                        </a:lnTo>
                        <a:lnTo>
                          <a:pt x="59" y="69"/>
                        </a:lnTo>
                        <a:lnTo>
                          <a:pt x="55" y="83"/>
                        </a:lnTo>
                        <a:lnTo>
                          <a:pt x="49" y="96"/>
                        </a:lnTo>
                        <a:lnTo>
                          <a:pt x="40" y="106"/>
                        </a:lnTo>
                        <a:lnTo>
                          <a:pt x="34" y="109"/>
                        </a:lnTo>
                        <a:lnTo>
                          <a:pt x="25" y="117"/>
                        </a:lnTo>
                        <a:lnTo>
                          <a:pt x="13" y="125"/>
                        </a:lnTo>
                        <a:lnTo>
                          <a:pt x="7" y="138"/>
                        </a:lnTo>
                        <a:lnTo>
                          <a:pt x="0" y="157"/>
                        </a:lnTo>
                        <a:lnTo>
                          <a:pt x="2" y="169"/>
                        </a:lnTo>
                        <a:lnTo>
                          <a:pt x="7" y="173"/>
                        </a:lnTo>
                        <a:lnTo>
                          <a:pt x="9" y="173"/>
                        </a:lnTo>
                        <a:lnTo>
                          <a:pt x="19" y="182"/>
                        </a:lnTo>
                        <a:lnTo>
                          <a:pt x="26" y="190"/>
                        </a:lnTo>
                        <a:lnTo>
                          <a:pt x="30" y="200"/>
                        </a:lnTo>
                        <a:lnTo>
                          <a:pt x="40" y="209"/>
                        </a:lnTo>
                        <a:lnTo>
                          <a:pt x="49" y="223"/>
                        </a:lnTo>
                        <a:lnTo>
                          <a:pt x="53" y="238"/>
                        </a:lnTo>
                        <a:lnTo>
                          <a:pt x="63" y="253"/>
                        </a:lnTo>
                        <a:lnTo>
                          <a:pt x="73" y="261"/>
                        </a:lnTo>
                        <a:lnTo>
                          <a:pt x="74" y="276"/>
                        </a:lnTo>
                        <a:lnTo>
                          <a:pt x="78" y="292"/>
                        </a:lnTo>
                        <a:lnTo>
                          <a:pt x="80" y="307"/>
                        </a:lnTo>
                        <a:lnTo>
                          <a:pt x="80" y="315"/>
                        </a:lnTo>
                        <a:lnTo>
                          <a:pt x="84" y="324"/>
                        </a:lnTo>
                        <a:lnTo>
                          <a:pt x="90" y="347"/>
                        </a:lnTo>
                        <a:lnTo>
                          <a:pt x="97" y="368"/>
                        </a:lnTo>
                        <a:lnTo>
                          <a:pt x="107" y="388"/>
                        </a:lnTo>
                        <a:lnTo>
                          <a:pt x="115" y="399"/>
                        </a:lnTo>
                        <a:lnTo>
                          <a:pt x="119" y="418"/>
                        </a:lnTo>
                        <a:lnTo>
                          <a:pt x="120" y="438"/>
                        </a:lnTo>
                        <a:lnTo>
                          <a:pt x="122" y="451"/>
                        </a:lnTo>
                        <a:lnTo>
                          <a:pt x="130" y="461"/>
                        </a:lnTo>
                        <a:lnTo>
                          <a:pt x="136" y="480"/>
                        </a:lnTo>
                        <a:lnTo>
                          <a:pt x="140" y="495"/>
                        </a:lnTo>
                        <a:lnTo>
                          <a:pt x="145" y="510"/>
                        </a:lnTo>
                        <a:lnTo>
                          <a:pt x="149" y="530"/>
                        </a:lnTo>
                        <a:lnTo>
                          <a:pt x="149" y="532"/>
                        </a:lnTo>
                        <a:lnTo>
                          <a:pt x="161" y="539"/>
                        </a:lnTo>
                        <a:lnTo>
                          <a:pt x="178" y="547"/>
                        </a:lnTo>
                        <a:lnTo>
                          <a:pt x="195" y="549"/>
                        </a:lnTo>
                        <a:lnTo>
                          <a:pt x="213" y="547"/>
                        </a:lnTo>
                        <a:lnTo>
                          <a:pt x="230" y="553"/>
                        </a:lnTo>
                        <a:lnTo>
                          <a:pt x="243" y="558"/>
                        </a:lnTo>
                        <a:lnTo>
                          <a:pt x="245" y="558"/>
                        </a:lnTo>
                        <a:lnTo>
                          <a:pt x="264" y="568"/>
                        </a:lnTo>
                        <a:lnTo>
                          <a:pt x="276" y="578"/>
                        </a:lnTo>
                        <a:lnTo>
                          <a:pt x="289" y="583"/>
                        </a:lnTo>
                        <a:lnTo>
                          <a:pt x="301" y="587"/>
                        </a:lnTo>
                        <a:lnTo>
                          <a:pt x="318" y="580"/>
                        </a:lnTo>
                        <a:lnTo>
                          <a:pt x="332" y="578"/>
                        </a:lnTo>
                        <a:lnTo>
                          <a:pt x="347" y="576"/>
                        </a:lnTo>
                        <a:lnTo>
                          <a:pt x="360" y="576"/>
                        </a:lnTo>
                        <a:lnTo>
                          <a:pt x="366" y="576"/>
                        </a:lnTo>
                        <a:lnTo>
                          <a:pt x="385" y="574"/>
                        </a:lnTo>
                        <a:lnTo>
                          <a:pt x="403" y="566"/>
                        </a:lnTo>
                        <a:lnTo>
                          <a:pt x="414" y="562"/>
                        </a:lnTo>
                        <a:lnTo>
                          <a:pt x="439" y="555"/>
                        </a:lnTo>
                        <a:lnTo>
                          <a:pt x="449" y="549"/>
                        </a:lnTo>
                        <a:lnTo>
                          <a:pt x="477" y="541"/>
                        </a:lnTo>
                        <a:lnTo>
                          <a:pt x="495" y="539"/>
                        </a:lnTo>
                        <a:lnTo>
                          <a:pt x="510" y="539"/>
                        </a:lnTo>
                        <a:lnTo>
                          <a:pt x="520" y="539"/>
                        </a:lnTo>
                        <a:lnTo>
                          <a:pt x="533" y="539"/>
                        </a:lnTo>
                        <a:lnTo>
                          <a:pt x="543" y="543"/>
                        </a:lnTo>
                        <a:lnTo>
                          <a:pt x="552" y="553"/>
                        </a:lnTo>
                        <a:lnTo>
                          <a:pt x="558" y="560"/>
                        </a:lnTo>
                        <a:lnTo>
                          <a:pt x="564" y="574"/>
                        </a:lnTo>
                        <a:lnTo>
                          <a:pt x="571" y="578"/>
                        </a:lnTo>
                        <a:lnTo>
                          <a:pt x="569" y="587"/>
                        </a:lnTo>
                        <a:lnTo>
                          <a:pt x="571" y="595"/>
                        </a:lnTo>
                        <a:lnTo>
                          <a:pt x="575" y="624"/>
                        </a:lnTo>
                        <a:lnTo>
                          <a:pt x="585" y="614"/>
                        </a:lnTo>
                        <a:lnTo>
                          <a:pt x="594" y="610"/>
                        </a:lnTo>
                        <a:lnTo>
                          <a:pt x="600" y="610"/>
                        </a:lnTo>
                        <a:lnTo>
                          <a:pt x="608" y="603"/>
                        </a:lnTo>
                        <a:lnTo>
                          <a:pt x="616" y="595"/>
                        </a:lnTo>
                        <a:lnTo>
                          <a:pt x="623" y="585"/>
                        </a:lnTo>
                        <a:lnTo>
                          <a:pt x="623" y="583"/>
                        </a:lnTo>
                        <a:lnTo>
                          <a:pt x="627" y="574"/>
                        </a:lnTo>
                        <a:lnTo>
                          <a:pt x="629" y="564"/>
                        </a:lnTo>
                        <a:lnTo>
                          <a:pt x="629" y="553"/>
                        </a:lnTo>
                        <a:lnTo>
                          <a:pt x="623" y="539"/>
                        </a:lnTo>
                        <a:lnTo>
                          <a:pt x="617" y="528"/>
                        </a:lnTo>
                        <a:lnTo>
                          <a:pt x="612" y="524"/>
                        </a:lnTo>
                        <a:lnTo>
                          <a:pt x="604" y="516"/>
                        </a:lnTo>
                        <a:lnTo>
                          <a:pt x="602" y="507"/>
                        </a:lnTo>
                        <a:lnTo>
                          <a:pt x="606" y="499"/>
                        </a:lnTo>
                        <a:close/>
                      </a:path>
                    </a:pathLst>
                  </a:custGeom>
                  <a:solidFill>
                    <a:srgbClr val="ff66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41" name=""/>
                  <p:cNvSpPr/>
                  <p:nvPr/>
                </p:nvSpPr>
                <p:spPr>
                  <a:xfrm>
                    <a:off x="6165360" y="3257640"/>
                    <a:ext cx="158760" cy="138960"/>
                  </a:xfrm>
                  <a:custGeom>
                    <a:avLst/>
                    <a:gdLst/>
                    <a:ahLst/>
                    <a:rect l="l" t="t" r="r" b="b"/>
                    <a:pathLst>
                      <a:path w="639" h="565">
                        <a:moveTo>
                          <a:pt x="15" y="104"/>
                        </a:moveTo>
                        <a:lnTo>
                          <a:pt x="31" y="112"/>
                        </a:lnTo>
                        <a:lnTo>
                          <a:pt x="38" y="115"/>
                        </a:lnTo>
                        <a:lnTo>
                          <a:pt x="48" y="129"/>
                        </a:lnTo>
                        <a:lnTo>
                          <a:pt x="50" y="144"/>
                        </a:lnTo>
                        <a:lnTo>
                          <a:pt x="57" y="160"/>
                        </a:lnTo>
                        <a:lnTo>
                          <a:pt x="63" y="171"/>
                        </a:lnTo>
                        <a:lnTo>
                          <a:pt x="73" y="181"/>
                        </a:lnTo>
                        <a:lnTo>
                          <a:pt x="79" y="194"/>
                        </a:lnTo>
                        <a:lnTo>
                          <a:pt x="92" y="208"/>
                        </a:lnTo>
                        <a:lnTo>
                          <a:pt x="105" y="213"/>
                        </a:lnTo>
                        <a:lnTo>
                          <a:pt x="115" y="215"/>
                        </a:lnTo>
                        <a:lnTo>
                          <a:pt x="130" y="223"/>
                        </a:lnTo>
                        <a:lnTo>
                          <a:pt x="146" y="231"/>
                        </a:lnTo>
                        <a:lnTo>
                          <a:pt x="153" y="238"/>
                        </a:lnTo>
                        <a:lnTo>
                          <a:pt x="167" y="250"/>
                        </a:lnTo>
                        <a:lnTo>
                          <a:pt x="173" y="258"/>
                        </a:lnTo>
                        <a:lnTo>
                          <a:pt x="182" y="263"/>
                        </a:lnTo>
                        <a:lnTo>
                          <a:pt x="194" y="275"/>
                        </a:lnTo>
                        <a:lnTo>
                          <a:pt x="205" y="288"/>
                        </a:lnTo>
                        <a:lnTo>
                          <a:pt x="207" y="288"/>
                        </a:lnTo>
                        <a:lnTo>
                          <a:pt x="222" y="304"/>
                        </a:lnTo>
                        <a:lnTo>
                          <a:pt x="234" y="315"/>
                        </a:lnTo>
                        <a:lnTo>
                          <a:pt x="253" y="334"/>
                        </a:lnTo>
                        <a:lnTo>
                          <a:pt x="267" y="350"/>
                        </a:lnTo>
                        <a:lnTo>
                          <a:pt x="274" y="361"/>
                        </a:lnTo>
                        <a:lnTo>
                          <a:pt x="276" y="365"/>
                        </a:lnTo>
                        <a:lnTo>
                          <a:pt x="290" y="388"/>
                        </a:lnTo>
                        <a:lnTo>
                          <a:pt x="299" y="398"/>
                        </a:lnTo>
                        <a:lnTo>
                          <a:pt x="309" y="411"/>
                        </a:lnTo>
                        <a:lnTo>
                          <a:pt x="316" y="426"/>
                        </a:lnTo>
                        <a:lnTo>
                          <a:pt x="328" y="444"/>
                        </a:lnTo>
                        <a:lnTo>
                          <a:pt x="340" y="453"/>
                        </a:lnTo>
                        <a:lnTo>
                          <a:pt x="343" y="457"/>
                        </a:lnTo>
                        <a:lnTo>
                          <a:pt x="366" y="476"/>
                        </a:lnTo>
                        <a:lnTo>
                          <a:pt x="389" y="495"/>
                        </a:lnTo>
                        <a:lnTo>
                          <a:pt x="412" y="509"/>
                        </a:lnTo>
                        <a:lnTo>
                          <a:pt x="426" y="517"/>
                        </a:lnTo>
                        <a:lnTo>
                          <a:pt x="437" y="524"/>
                        </a:lnTo>
                        <a:lnTo>
                          <a:pt x="449" y="536"/>
                        </a:lnTo>
                        <a:lnTo>
                          <a:pt x="464" y="547"/>
                        </a:lnTo>
                        <a:lnTo>
                          <a:pt x="474" y="557"/>
                        </a:lnTo>
                        <a:lnTo>
                          <a:pt x="487" y="563"/>
                        </a:lnTo>
                        <a:lnTo>
                          <a:pt x="495" y="565"/>
                        </a:lnTo>
                        <a:lnTo>
                          <a:pt x="499" y="565"/>
                        </a:lnTo>
                        <a:lnTo>
                          <a:pt x="508" y="563"/>
                        </a:lnTo>
                        <a:lnTo>
                          <a:pt x="518" y="565"/>
                        </a:lnTo>
                        <a:lnTo>
                          <a:pt x="518" y="561"/>
                        </a:lnTo>
                        <a:lnTo>
                          <a:pt x="526" y="553"/>
                        </a:lnTo>
                        <a:lnTo>
                          <a:pt x="535" y="545"/>
                        </a:lnTo>
                        <a:lnTo>
                          <a:pt x="545" y="545"/>
                        </a:lnTo>
                        <a:lnTo>
                          <a:pt x="556" y="547"/>
                        </a:lnTo>
                        <a:lnTo>
                          <a:pt x="562" y="547"/>
                        </a:lnTo>
                        <a:lnTo>
                          <a:pt x="570" y="547"/>
                        </a:lnTo>
                        <a:lnTo>
                          <a:pt x="576" y="545"/>
                        </a:lnTo>
                        <a:lnTo>
                          <a:pt x="583" y="540"/>
                        </a:lnTo>
                        <a:lnTo>
                          <a:pt x="589" y="532"/>
                        </a:lnTo>
                        <a:lnTo>
                          <a:pt x="595" y="522"/>
                        </a:lnTo>
                        <a:lnTo>
                          <a:pt x="600" y="517"/>
                        </a:lnTo>
                        <a:lnTo>
                          <a:pt x="604" y="505"/>
                        </a:lnTo>
                        <a:lnTo>
                          <a:pt x="606" y="494"/>
                        </a:lnTo>
                        <a:lnTo>
                          <a:pt x="612" y="480"/>
                        </a:lnTo>
                        <a:lnTo>
                          <a:pt x="618" y="472"/>
                        </a:lnTo>
                        <a:lnTo>
                          <a:pt x="625" y="465"/>
                        </a:lnTo>
                        <a:lnTo>
                          <a:pt x="631" y="459"/>
                        </a:lnTo>
                        <a:lnTo>
                          <a:pt x="633" y="453"/>
                        </a:lnTo>
                        <a:lnTo>
                          <a:pt x="637" y="449"/>
                        </a:lnTo>
                        <a:lnTo>
                          <a:pt x="637" y="434"/>
                        </a:lnTo>
                        <a:lnTo>
                          <a:pt x="637" y="419"/>
                        </a:lnTo>
                        <a:lnTo>
                          <a:pt x="639" y="405"/>
                        </a:lnTo>
                        <a:lnTo>
                          <a:pt x="637" y="394"/>
                        </a:lnTo>
                        <a:lnTo>
                          <a:pt x="631" y="382"/>
                        </a:lnTo>
                        <a:lnTo>
                          <a:pt x="627" y="371"/>
                        </a:lnTo>
                        <a:lnTo>
                          <a:pt x="627" y="363"/>
                        </a:lnTo>
                        <a:lnTo>
                          <a:pt x="627" y="357"/>
                        </a:lnTo>
                        <a:lnTo>
                          <a:pt x="608" y="346"/>
                        </a:lnTo>
                        <a:lnTo>
                          <a:pt x="599" y="340"/>
                        </a:lnTo>
                        <a:lnTo>
                          <a:pt x="585" y="327"/>
                        </a:lnTo>
                        <a:lnTo>
                          <a:pt x="574" y="319"/>
                        </a:lnTo>
                        <a:lnTo>
                          <a:pt x="554" y="302"/>
                        </a:lnTo>
                        <a:lnTo>
                          <a:pt x="545" y="290"/>
                        </a:lnTo>
                        <a:lnTo>
                          <a:pt x="524" y="279"/>
                        </a:lnTo>
                        <a:lnTo>
                          <a:pt x="501" y="265"/>
                        </a:lnTo>
                        <a:lnTo>
                          <a:pt x="476" y="252"/>
                        </a:lnTo>
                        <a:lnTo>
                          <a:pt x="455" y="236"/>
                        </a:lnTo>
                        <a:lnTo>
                          <a:pt x="443" y="233"/>
                        </a:lnTo>
                        <a:lnTo>
                          <a:pt x="430" y="233"/>
                        </a:lnTo>
                        <a:lnTo>
                          <a:pt x="410" y="223"/>
                        </a:lnTo>
                        <a:lnTo>
                          <a:pt x="395" y="206"/>
                        </a:lnTo>
                        <a:lnTo>
                          <a:pt x="386" y="190"/>
                        </a:lnTo>
                        <a:lnTo>
                          <a:pt x="380" y="185"/>
                        </a:lnTo>
                        <a:lnTo>
                          <a:pt x="361" y="175"/>
                        </a:lnTo>
                        <a:lnTo>
                          <a:pt x="347" y="163"/>
                        </a:lnTo>
                        <a:lnTo>
                          <a:pt x="343" y="162"/>
                        </a:lnTo>
                        <a:lnTo>
                          <a:pt x="320" y="150"/>
                        </a:lnTo>
                        <a:lnTo>
                          <a:pt x="292" y="131"/>
                        </a:lnTo>
                        <a:lnTo>
                          <a:pt x="274" y="112"/>
                        </a:lnTo>
                        <a:lnTo>
                          <a:pt x="251" y="89"/>
                        </a:lnTo>
                        <a:lnTo>
                          <a:pt x="244" y="85"/>
                        </a:lnTo>
                        <a:lnTo>
                          <a:pt x="221" y="69"/>
                        </a:lnTo>
                        <a:lnTo>
                          <a:pt x="205" y="54"/>
                        </a:lnTo>
                        <a:lnTo>
                          <a:pt x="190" y="31"/>
                        </a:lnTo>
                        <a:lnTo>
                          <a:pt x="182" y="20"/>
                        </a:lnTo>
                        <a:lnTo>
                          <a:pt x="173" y="14"/>
                        </a:lnTo>
                        <a:lnTo>
                          <a:pt x="150" y="0"/>
                        </a:lnTo>
                        <a:lnTo>
                          <a:pt x="142" y="8"/>
                        </a:lnTo>
                        <a:lnTo>
                          <a:pt x="128" y="20"/>
                        </a:lnTo>
                        <a:lnTo>
                          <a:pt x="115" y="29"/>
                        </a:lnTo>
                        <a:lnTo>
                          <a:pt x="102" y="37"/>
                        </a:lnTo>
                        <a:lnTo>
                          <a:pt x="90" y="43"/>
                        </a:lnTo>
                        <a:lnTo>
                          <a:pt x="79" y="46"/>
                        </a:lnTo>
                        <a:lnTo>
                          <a:pt x="61" y="56"/>
                        </a:lnTo>
                        <a:lnTo>
                          <a:pt x="48" y="60"/>
                        </a:lnTo>
                        <a:lnTo>
                          <a:pt x="38" y="60"/>
                        </a:lnTo>
                        <a:lnTo>
                          <a:pt x="25" y="62"/>
                        </a:lnTo>
                        <a:lnTo>
                          <a:pt x="21" y="66"/>
                        </a:lnTo>
                        <a:lnTo>
                          <a:pt x="17" y="68"/>
                        </a:lnTo>
                        <a:lnTo>
                          <a:pt x="6" y="68"/>
                        </a:lnTo>
                        <a:lnTo>
                          <a:pt x="4" y="71"/>
                        </a:lnTo>
                        <a:lnTo>
                          <a:pt x="0" y="77"/>
                        </a:lnTo>
                        <a:lnTo>
                          <a:pt x="4" y="92"/>
                        </a:lnTo>
                        <a:lnTo>
                          <a:pt x="15" y="104"/>
                        </a:lnTo>
                        <a:close/>
                      </a:path>
                    </a:pathLst>
                  </a:custGeom>
                  <a:solidFill>
                    <a:srgbClr val="ff66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042" name=""/>
                  <p:cNvSpPr/>
                  <p:nvPr/>
                </p:nvSpPr>
                <p:spPr>
                  <a:xfrm>
                    <a:off x="6356160" y="3250440"/>
                    <a:ext cx="32760" cy="29160"/>
                  </a:xfrm>
                  <a:custGeom>
                    <a:avLst/>
                    <a:gdLst/>
                    <a:ahLst/>
                    <a:rect l="l" t="t" r="r" b="b"/>
                    <a:pathLst>
                      <a:path w="137" h="121">
                        <a:moveTo>
                          <a:pt x="98" y="119"/>
                        </a:moveTo>
                        <a:lnTo>
                          <a:pt x="91" y="116"/>
                        </a:lnTo>
                        <a:lnTo>
                          <a:pt x="85" y="114"/>
                        </a:lnTo>
                        <a:lnTo>
                          <a:pt x="75" y="114"/>
                        </a:lnTo>
                        <a:lnTo>
                          <a:pt x="66" y="114"/>
                        </a:lnTo>
                        <a:lnTo>
                          <a:pt x="58" y="112"/>
                        </a:lnTo>
                        <a:lnTo>
                          <a:pt x="50" y="106"/>
                        </a:lnTo>
                        <a:lnTo>
                          <a:pt x="47" y="104"/>
                        </a:lnTo>
                        <a:lnTo>
                          <a:pt x="41" y="98"/>
                        </a:lnTo>
                        <a:lnTo>
                          <a:pt x="33" y="96"/>
                        </a:lnTo>
                        <a:lnTo>
                          <a:pt x="24" y="95"/>
                        </a:lnTo>
                        <a:lnTo>
                          <a:pt x="14" y="96"/>
                        </a:lnTo>
                        <a:lnTo>
                          <a:pt x="10" y="102"/>
                        </a:lnTo>
                        <a:lnTo>
                          <a:pt x="6" y="112"/>
                        </a:lnTo>
                        <a:lnTo>
                          <a:pt x="2" y="116"/>
                        </a:lnTo>
                        <a:lnTo>
                          <a:pt x="0" y="112"/>
                        </a:lnTo>
                        <a:lnTo>
                          <a:pt x="2" y="100"/>
                        </a:lnTo>
                        <a:lnTo>
                          <a:pt x="6" y="91"/>
                        </a:lnTo>
                        <a:lnTo>
                          <a:pt x="12" y="81"/>
                        </a:lnTo>
                        <a:lnTo>
                          <a:pt x="22" y="75"/>
                        </a:lnTo>
                        <a:lnTo>
                          <a:pt x="24" y="75"/>
                        </a:lnTo>
                        <a:lnTo>
                          <a:pt x="35" y="68"/>
                        </a:lnTo>
                        <a:lnTo>
                          <a:pt x="45" y="64"/>
                        </a:lnTo>
                        <a:lnTo>
                          <a:pt x="56" y="52"/>
                        </a:lnTo>
                        <a:lnTo>
                          <a:pt x="62" y="41"/>
                        </a:lnTo>
                        <a:lnTo>
                          <a:pt x="66" y="33"/>
                        </a:lnTo>
                        <a:lnTo>
                          <a:pt x="71" y="27"/>
                        </a:lnTo>
                        <a:lnTo>
                          <a:pt x="73" y="20"/>
                        </a:lnTo>
                        <a:lnTo>
                          <a:pt x="79" y="12"/>
                        </a:lnTo>
                        <a:lnTo>
                          <a:pt x="85" y="6"/>
                        </a:lnTo>
                        <a:lnTo>
                          <a:pt x="96" y="0"/>
                        </a:lnTo>
                        <a:lnTo>
                          <a:pt x="100" y="8"/>
                        </a:lnTo>
                        <a:lnTo>
                          <a:pt x="108" y="12"/>
                        </a:lnTo>
                        <a:lnTo>
                          <a:pt x="112" y="18"/>
                        </a:lnTo>
                        <a:lnTo>
                          <a:pt x="114" y="33"/>
                        </a:lnTo>
                        <a:lnTo>
                          <a:pt x="116" y="41"/>
                        </a:lnTo>
                        <a:lnTo>
                          <a:pt x="112" y="50"/>
                        </a:lnTo>
                        <a:lnTo>
                          <a:pt x="108" y="54"/>
                        </a:lnTo>
                        <a:lnTo>
                          <a:pt x="104" y="56"/>
                        </a:lnTo>
                        <a:lnTo>
                          <a:pt x="110" y="62"/>
                        </a:lnTo>
                        <a:lnTo>
                          <a:pt x="114" y="64"/>
                        </a:lnTo>
                        <a:lnTo>
                          <a:pt x="119" y="64"/>
                        </a:lnTo>
                        <a:lnTo>
                          <a:pt x="125" y="68"/>
                        </a:lnTo>
                        <a:lnTo>
                          <a:pt x="123" y="79"/>
                        </a:lnTo>
                        <a:lnTo>
                          <a:pt x="125" y="87"/>
                        </a:lnTo>
                        <a:lnTo>
                          <a:pt x="129" y="95"/>
                        </a:lnTo>
                        <a:lnTo>
                          <a:pt x="131" y="102"/>
                        </a:lnTo>
                        <a:lnTo>
                          <a:pt x="135" y="116"/>
                        </a:lnTo>
                        <a:lnTo>
                          <a:pt x="137" y="119"/>
                        </a:lnTo>
                        <a:lnTo>
                          <a:pt x="127" y="121"/>
                        </a:lnTo>
                        <a:lnTo>
                          <a:pt x="121" y="121"/>
                        </a:lnTo>
                        <a:lnTo>
                          <a:pt x="112" y="121"/>
                        </a:lnTo>
                        <a:lnTo>
                          <a:pt x="104" y="119"/>
                        </a:lnTo>
                        <a:lnTo>
                          <a:pt x="98" y="119"/>
                        </a:lnTo>
                        <a:close/>
                      </a:path>
                    </a:pathLst>
                  </a:custGeom>
                  <a:solidFill>
                    <a:srgbClr val="ff6600"/>
                  </a:solidFill>
                  <a:ln w="0">
                    <a:noFill/>
                  </a:ln>
                </p:spPr>
                <p:style>
                  <a:lnRef idx="0"/>
                  <a:fillRef idx="0"/>
                  <a:effectRef idx="0"/>
                  <a:fontRef idx="minor"/>
                </p:style>
                <p:txBody>
                  <a:bodyPr lIns="90000" rIns="90000" tIns="-17640" bIns="-17640" anchor="t">
                    <a:noAutofit/>
                  </a:bodyPr>
                  <a:p>
                    <a:endParaRPr b="0" lang="en-US" sz="2400" strike="noStrike" u="none">
                      <a:solidFill>
                        <a:srgbClr val="000000"/>
                      </a:solidFill>
                      <a:effectLst/>
                      <a:uFillTx/>
                      <a:latin typeface="Times New Roman"/>
                    </a:endParaRPr>
                  </a:p>
                </p:txBody>
              </p:sp>
              <p:sp>
                <p:nvSpPr>
                  <p:cNvPr id="2043" name=""/>
                  <p:cNvSpPr/>
                  <p:nvPr/>
                </p:nvSpPr>
                <p:spPr>
                  <a:xfrm>
                    <a:off x="6379920" y="3225600"/>
                    <a:ext cx="52560" cy="54000"/>
                  </a:xfrm>
                  <a:custGeom>
                    <a:avLst/>
                    <a:gdLst/>
                    <a:ahLst/>
                    <a:rect l="l" t="t" r="r" b="b"/>
                    <a:pathLst>
                      <a:path w="219" h="222">
                        <a:moveTo>
                          <a:pt x="156" y="0"/>
                        </a:moveTo>
                        <a:lnTo>
                          <a:pt x="152" y="6"/>
                        </a:lnTo>
                        <a:lnTo>
                          <a:pt x="144" y="9"/>
                        </a:lnTo>
                        <a:lnTo>
                          <a:pt x="135" y="15"/>
                        </a:lnTo>
                        <a:lnTo>
                          <a:pt x="123" y="19"/>
                        </a:lnTo>
                        <a:lnTo>
                          <a:pt x="108" y="19"/>
                        </a:lnTo>
                        <a:lnTo>
                          <a:pt x="102" y="17"/>
                        </a:lnTo>
                        <a:lnTo>
                          <a:pt x="93" y="17"/>
                        </a:lnTo>
                        <a:lnTo>
                          <a:pt x="83" y="17"/>
                        </a:lnTo>
                        <a:lnTo>
                          <a:pt x="73" y="23"/>
                        </a:lnTo>
                        <a:lnTo>
                          <a:pt x="62" y="29"/>
                        </a:lnTo>
                        <a:lnTo>
                          <a:pt x="52" y="36"/>
                        </a:lnTo>
                        <a:lnTo>
                          <a:pt x="48" y="40"/>
                        </a:lnTo>
                        <a:lnTo>
                          <a:pt x="41" y="48"/>
                        </a:lnTo>
                        <a:lnTo>
                          <a:pt x="29" y="55"/>
                        </a:lnTo>
                        <a:lnTo>
                          <a:pt x="22" y="65"/>
                        </a:lnTo>
                        <a:lnTo>
                          <a:pt x="18" y="77"/>
                        </a:lnTo>
                        <a:lnTo>
                          <a:pt x="14" y="84"/>
                        </a:lnTo>
                        <a:lnTo>
                          <a:pt x="10" y="90"/>
                        </a:lnTo>
                        <a:lnTo>
                          <a:pt x="6" y="96"/>
                        </a:lnTo>
                        <a:lnTo>
                          <a:pt x="0" y="103"/>
                        </a:lnTo>
                        <a:lnTo>
                          <a:pt x="4" y="111"/>
                        </a:lnTo>
                        <a:lnTo>
                          <a:pt x="12" y="115"/>
                        </a:lnTo>
                        <a:lnTo>
                          <a:pt x="16" y="121"/>
                        </a:lnTo>
                        <a:lnTo>
                          <a:pt x="18" y="136"/>
                        </a:lnTo>
                        <a:lnTo>
                          <a:pt x="20" y="144"/>
                        </a:lnTo>
                        <a:lnTo>
                          <a:pt x="16" y="153"/>
                        </a:lnTo>
                        <a:lnTo>
                          <a:pt x="12" y="157"/>
                        </a:lnTo>
                        <a:lnTo>
                          <a:pt x="8" y="159"/>
                        </a:lnTo>
                        <a:lnTo>
                          <a:pt x="14" y="165"/>
                        </a:lnTo>
                        <a:lnTo>
                          <a:pt x="18" y="167"/>
                        </a:lnTo>
                        <a:lnTo>
                          <a:pt x="23" y="167"/>
                        </a:lnTo>
                        <a:lnTo>
                          <a:pt x="29" y="171"/>
                        </a:lnTo>
                        <a:lnTo>
                          <a:pt x="27" y="182"/>
                        </a:lnTo>
                        <a:lnTo>
                          <a:pt x="29" y="190"/>
                        </a:lnTo>
                        <a:lnTo>
                          <a:pt x="33" y="198"/>
                        </a:lnTo>
                        <a:lnTo>
                          <a:pt x="35" y="205"/>
                        </a:lnTo>
                        <a:lnTo>
                          <a:pt x="39" y="219"/>
                        </a:lnTo>
                        <a:lnTo>
                          <a:pt x="41" y="222"/>
                        </a:lnTo>
                        <a:lnTo>
                          <a:pt x="48" y="219"/>
                        </a:lnTo>
                        <a:lnTo>
                          <a:pt x="52" y="219"/>
                        </a:lnTo>
                        <a:lnTo>
                          <a:pt x="54" y="219"/>
                        </a:lnTo>
                        <a:lnTo>
                          <a:pt x="50" y="209"/>
                        </a:lnTo>
                        <a:lnTo>
                          <a:pt x="48" y="203"/>
                        </a:lnTo>
                        <a:lnTo>
                          <a:pt x="46" y="192"/>
                        </a:lnTo>
                        <a:lnTo>
                          <a:pt x="48" y="184"/>
                        </a:lnTo>
                        <a:lnTo>
                          <a:pt x="52" y="173"/>
                        </a:lnTo>
                        <a:lnTo>
                          <a:pt x="56" y="161"/>
                        </a:lnTo>
                        <a:lnTo>
                          <a:pt x="60" y="150"/>
                        </a:lnTo>
                        <a:lnTo>
                          <a:pt x="64" y="142"/>
                        </a:lnTo>
                        <a:lnTo>
                          <a:pt x="73" y="138"/>
                        </a:lnTo>
                        <a:lnTo>
                          <a:pt x="77" y="130"/>
                        </a:lnTo>
                        <a:lnTo>
                          <a:pt x="75" y="125"/>
                        </a:lnTo>
                        <a:lnTo>
                          <a:pt x="77" y="119"/>
                        </a:lnTo>
                        <a:lnTo>
                          <a:pt x="83" y="109"/>
                        </a:lnTo>
                        <a:lnTo>
                          <a:pt x="91" y="98"/>
                        </a:lnTo>
                        <a:lnTo>
                          <a:pt x="94" y="96"/>
                        </a:lnTo>
                        <a:lnTo>
                          <a:pt x="96" y="96"/>
                        </a:lnTo>
                        <a:lnTo>
                          <a:pt x="102" y="100"/>
                        </a:lnTo>
                        <a:lnTo>
                          <a:pt x="108" y="107"/>
                        </a:lnTo>
                        <a:lnTo>
                          <a:pt x="112" y="115"/>
                        </a:lnTo>
                        <a:lnTo>
                          <a:pt x="117" y="119"/>
                        </a:lnTo>
                        <a:lnTo>
                          <a:pt x="121" y="121"/>
                        </a:lnTo>
                        <a:lnTo>
                          <a:pt x="131" y="126"/>
                        </a:lnTo>
                        <a:lnTo>
                          <a:pt x="141" y="132"/>
                        </a:lnTo>
                        <a:lnTo>
                          <a:pt x="152" y="136"/>
                        </a:lnTo>
                        <a:lnTo>
                          <a:pt x="158" y="134"/>
                        </a:lnTo>
                        <a:lnTo>
                          <a:pt x="160" y="134"/>
                        </a:lnTo>
                        <a:lnTo>
                          <a:pt x="165" y="128"/>
                        </a:lnTo>
                        <a:lnTo>
                          <a:pt x="169" y="119"/>
                        </a:lnTo>
                        <a:lnTo>
                          <a:pt x="173" y="107"/>
                        </a:lnTo>
                        <a:lnTo>
                          <a:pt x="175" y="98"/>
                        </a:lnTo>
                        <a:lnTo>
                          <a:pt x="173" y="90"/>
                        </a:lnTo>
                        <a:lnTo>
                          <a:pt x="173" y="84"/>
                        </a:lnTo>
                        <a:lnTo>
                          <a:pt x="181" y="80"/>
                        </a:lnTo>
                        <a:lnTo>
                          <a:pt x="188" y="79"/>
                        </a:lnTo>
                        <a:lnTo>
                          <a:pt x="194" y="79"/>
                        </a:lnTo>
                        <a:lnTo>
                          <a:pt x="200" y="82"/>
                        </a:lnTo>
                        <a:lnTo>
                          <a:pt x="204" y="80"/>
                        </a:lnTo>
                        <a:lnTo>
                          <a:pt x="208" y="77"/>
                        </a:lnTo>
                        <a:lnTo>
                          <a:pt x="213" y="77"/>
                        </a:lnTo>
                        <a:lnTo>
                          <a:pt x="219" y="79"/>
                        </a:lnTo>
                        <a:lnTo>
                          <a:pt x="217" y="77"/>
                        </a:lnTo>
                        <a:lnTo>
                          <a:pt x="213" y="71"/>
                        </a:lnTo>
                        <a:lnTo>
                          <a:pt x="208" y="67"/>
                        </a:lnTo>
                        <a:lnTo>
                          <a:pt x="204" y="61"/>
                        </a:lnTo>
                        <a:lnTo>
                          <a:pt x="200" y="54"/>
                        </a:lnTo>
                        <a:lnTo>
                          <a:pt x="196" y="48"/>
                        </a:lnTo>
                        <a:lnTo>
                          <a:pt x="190" y="46"/>
                        </a:lnTo>
                        <a:lnTo>
                          <a:pt x="185" y="40"/>
                        </a:lnTo>
                        <a:lnTo>
                          <a:pt x="177" y="29"/>
                        </a:lnTo>
                        <a:lnTo>
                          <a:pt x="171" y="21"/>
                        </a:lnTo>
                        <a:lnTo>
                          <a:pt x="169" y="9"/>
                        </a:lnTo>
                        <a:lnTo>
                          <a:pt x="164" y="4"/>
                        </a:lnTo>
                        <a:lnTo>
                          <a:pt x="156" y="0"/>
                        </a:lnTo>
                        <a:close/>
                      </a:path>
                    </a:pathLst>
                  </a:custGeom>
                  <a:solidFill>
                    <a:srgbClr val="ff6600"/>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44" name=""/>
                  <p:cNvSpPr/>
                  <p:nvPr/>
                </p:nvSpPr>
                <p:spPr>
                  <a:xfrm>
                    <a:off x="6390360" y="3249000"/>
                    <a:ext cx="59760" cy="61560"/>
                  </a:xfrm>
                  <a:custGeom>
                    <a:avLst/>
                    <a:gdLst/>
                    <a:ahLst/>
                    <a:rect l="l" t="t" r="r" b="b"/>
                    <a:pathLst>
                      <a:path w="238" h="249">
                        <a:moveTo>
                          <a:pt x="8" y="123"/>
                        </a:moveTo>
                        <a:lnTo>
                          <a:pt x="12" y="121"/>
                        </a:lnTo>
                        <a:lnTo>
                          <a:pt x="18" y="119"/>
                        </a:lnTo>
                        <a:lnTo>
                          <a:pt x="27" y="117"/>
                        </a:lnTo>
                        <a:lnTo>
                          <a:pt x="35" y="113"/>
                        </a:lnTo>
                        <a:lnTo>
                          <a:pt x="41" y="109"/>
                        </a:lnTo>
                        <a:lnTo>
                          <a:pt x="52" y="107"/>
                        </a:lnTo>
                        <a:lnTo>
                          <a:pt x="60" y="105"/>
                        </a:lnTo>
                        <a:lnTo>
                          <a:pt x="66" y="109"/>
                        </a:lnTo>
                        <a:lnTo>
                          <a:pt x="66" y="119"/>
                        </a:lnTo>
                        <a:lnTo>
                          <a:pt x="68" y="123"/>
                        </a:lnTo>
                        <a:lnTo>
                          <a:pt x="73" y="136"/>
                        </a:lnTo>
                        <a:lnTo>
                          <a:pt x="79" y="146"/>
                        </a:lnTo>
                        <a:lnTo>
                          <a:pt x="87" y="157"/>
                        </a:lnTo>
                        <a:lnTo>
                          <a:pt x="91" y="167"/>
                        </a:lnTo>
                        <a:lnTo>
                          <a:pt x="95" y="169"/>
                        </a:lnTo>
                        <a:lnTo>
                          <a:pt x="96" y="171"/>
                        </a:lnTo>
                        <a:lnTo>
                          <a:pt x="96" y="182"/>
                        </a:lnTo>
                        <a:lnTo>
                          <a:pt x="100" y="192"/>
                        </a:lnTo>
                        <a:lnTo>
                          <a:pt x="98" y="201"/>
                        </a:lnTo>
                        <a:lnTo>
                          <a:pt x="96" y="211"/>
                        </a:lnTo>
                        <a:lnTo>
                          <a:pt x="95" y="217"/>
                        </a:lnTo>
                        <a:lnTo>
                          <a:pt x="95" y="222"/>
                        </a:lnTo>
                        <a:lnTo>
                          <a:pt x="100" y="224"/>
                        </a:lnTo>
                        <a:lnTo>
                          <a:pt x="104" y="224"/>
                        </a:lnTo>
                        <a:lnTo>
                          <a:pt x="108" y="224"/>
                        </a:lnTo>
                        <a:lnTo>
                          <a:pt x="110" y="224"/>
                        </a:lnTo>
                        <a:lnTo>
                          <a:pt x="116" y="222"/>
                        </a:lnTo>
                        <a:lnTo>
                          <a:pt x="119" y="217"/>
                        </a:lnTo>
                        <a:lnTo>
                          <a:pt x="125" y="209"/>
                        </a:lnTo>
                        <a:lnTo>
                          <a:pt x="133" y="209"/>
                        </a:lnTo>
                        <a:lnTo>
                          <a:pt x="142" y="213"/>
                        </a:lnTo>
                        <a:lnTo>
                          <a:pt x="158" y="220"/>
                        </a:lnTo>
                        <a:lnTo>
                          <a:pt x="196" y="242"/>
                        </a:lnTo>
                        <a:lnTo>
                          <a:pt x="202" y="242"/>
                        </a:lnTo>
                        <a:lnTo>
                          <a:pt x="210" y="244"/>
                        </a:lnTo>
                        <a:lnTo>
                          <a:pt x="215" y="247"/>
                        </a:lnTo>
                        <a:lnTo>
                          <a:pt x="219" y="249"/>
                        </a:lnTo>
                        <a:lnTo>
                          <a:pt x="223" y="244"/>
                        </a:lnTo>
                        <a:lnTo>
                          <a:pt x="229" y="232"/>
                        </a:lnTo>
                        <a:lnTo>
                          <a:pt x="235" y="222"/>
                        </a:lnTo>
                        <a:lnTo>
                          <a:pt x="237" y="213"/>
                        </a:lnTo>
                        <a:lnTo>
                          <a:pt x="238" y="205"/>
                        </a:lnTo>
                        <a:lnTo>
                          <a:pt x="233" y="201"/>
                        </a:lnTo>
                        <a:lnTo>
                          <a:pt x="227" y="194"/>
                        </a:lnTo>
                        <a:lnTo>
                          <a:pt x="223" y="190"/>
                        </a:lnTo>
                        <a:lnTo>
                          <a:pt x="219" y="186"/>
                        </a:lnTo>
                        <a:lnTo>
                          <a:pt x="215" y="180"/>
                        </a:lnTo>
                        <a:lnTo>
                          <a:pt x="204" y="178"/>
                        </a:lnTo>
                        <a:lnTo>
                          <a:pt x="194" y="178"/>
                        </a:lnTo>
                        <a:lnTo>
                          <a:pt x="179" y="171"/>
                        </a:lnTo>
                        <a:lnTo>
                          <a:pt x="166" y="165"/>
                        </a:lnTo>
                        <a:lnTo>
                          <a:pt x="162" y="161"/>
                        </a:lnTo>
                        <a:lnTo>
                          <a:pt x="150" y="155"/>
                        </a:lnTo>
                        <a:lnTo>
                          <a:pt x="142" y="149"/>
                        </a:lnTo>
                        <a:lnTo>
                          <a:pt x="144" y="140"/>
                        </a:lnTo>
                        <a:lnTo>
                          <a:pt x="150" y="136"/>
                        </a:lnTo>
                        <a:lnTo>
                          <a:pt x="156" y="130"/>
                        </a:lnTo>
                        <a:lnTo>
                          <a:pt x="162" y="121"/>
                        </a:lnTo>
                        <a:lnTo>
                          <a:pt x="169" y="115"/>
                        </a:lnTo>
                        <a:lnTo>
                          <a:pt x="173" y="107"/>
                        </a:lnTo>
                        <a:lnTo>
                          <a:pt x="171" y="94"/>
                        </a:lnTo>
                        <a:lnTo>
                          <a:pt x="171" y="88"/>
                        </a:lnTo>
                        <a:lnTo>
                          <a:pt x="171" y="75"/>
                        </a:lnTo>
                        <a:lnTo>
                          <a:pt x="175" y="67"/>
                        </a:lnTo>
                        <a:lnTo>
                          <a:pt x="181" y="59"/>
                        </a:lnTo>
                        <a:lnTo>
                          <a:pt x="181" y="52"/>
                        </a:lnTo>
                        <a:lnTo>
                          <a:pt x="179" y="54"/>
                        </a:lnTo>
                        <a:lnTo>
                          <a:pt x="177" y="50"/>
                        </a:lnTo>
                        <a:lnTo>
                          <a:pt x="175" y="48"/>
                        </a:lnTo>
                        <a:lnTo>
                          <a:pt x="171" y="52"/>
                        </a:lnTo>
                        <a:lnTo>
                          <a:pt x="167" y="54"/>
                        </a:lnTo>
                        <a:lnTo>
                          <a:pt x="166" y="52"/>
                        </a:lnTo>
                        <a:lnTo>
                          <a:pt x="162" y="50"/>
                        </a:lnTo>
                        <a:lnTo>
                          <a:pt x="156" y="54"/>
                        </a:lnTo>
                        <a:lnTo>
                          <a:pt x="152" y="55"/>
                        </a:lnTo>
                        <a:lnTo>
                          <a:pt x="148" y="52"/>
                        </a:lnTo>
                        <a:lnTo>
                          <a:pt x="146" y="50"/>
                        </a:lnTo>
                        <a:lnTo>
                          <a:pt x="141" y="52"/>
                        </a:lnTo>
                        <a:lnTo>
                          <a:pt x="135" y="55"/>
                        </a:lnTo>
                        <a:lnTo>
                          <a:pt x="131" y="52"/>
                        </a:lnTo>
                        <a:lnTo>
                          <a:pt x="129" y="48"/>
                        </a:lnTo>
                        <a:lnTo>
                          <a:pt x="123" y="48"/>
                        </a:lnTo>
                        <a:lnTo>
                          <a:pt x="119" y="48"/>
                        </a:lnTo>
                        <a:lnTo>
                          <a:pt x="116" y="44"/>
                        </a:lnTo>
                        <a:lnTo>
                          <a:pt x="114" y="38"/>
                        </a:lnTo>
                        <a:lnTo>
                          <a:pt x="112" y="38"/>
                        </a:lnTo>
                        <a:lnTo>
                          <a:pt x="106" y="40"/>
                        </a:lnTo>
                        <a:lnTo>
                          <a:pt x="95" y="36"/>
                        </a:lnTo>
                        <a:lnTo>
                          <a:pt x="85" y="30"/>
                        </a:lnTo>
                        <a:lnTo>
                          <a:pt x="75" y="25"/>
                        </a:lnTo>
                        <a:lnTo>
                          <a:pt x="71" y="23"/>
                        </a:lnTo>
                        <a:lnTo>
                          <a:pt x="66" y="19"/>
                        </a:lnTo>
                        <a:lnTo>
                          <a:pt x="62" y="11"/>
                        </a:lnTo>
                        <a:lnTo>
                          <a:pt x="56" y="4"/>
                        </a:lnTo>
                        <a:lnTo>
                          <a:pt x="50" y="0"/>
                        </a:lnTo>
                        <a:lnTo>
                          <a:pt x="48" y="0"/>
                        </a:lnTo>
                        <a:lnTo>
                          <a:pt x="45" y="2"/>
                        </a:lnTo>
                        <a:lnTo>
                          <a:pt x="37" y="13"/>
                        </a:lnTo>
                        <a:lnTo>
                          <a:pt x="31" y="23"/>
                        </a:lnTo>
                        <a:lnTo>
                          <a:pt x="29" y="29"/>
                        </a:lnTo>
                        <a:lnTo>
                          <a:pt x="31" y="34"/>
                        </a:lnTo>
                        <a:lnTo>
                          <a:pt x="27" y="42"/>
                        </a:lnTo>
                        <a:lnTo>
                          <a:pt x="18" y="46"/>
                        </a:lnTo>
                        <a:lnTo>
                          <a:pt x="14" y="54"/>
                        </a:lnTo>
                        <a:lnTo>
                          <a:pt x="10" y="65"/>
                        </a:lnTo>
                        <a:lnTo>
                          <a:pt x="6" y="77"/>
                        </a:lnTo>
                        <a:lnTo>
                          <a:pt x="2" y="88"/>
                        </a:lnTo>
                        <a:lnTo>
                          <a:pt x="0" y="96"/>
                        </a:lnTo>
                        <a:lnTo>
                          <a:pt x="2" y="107"/>
                        </a:lnTo>
                        <a:lnTo>
                          <a:pt x="4" y="113"/>
                        </a:lnTo>
                        <a:lnTo>
                          <a:pt x="8" y="123"/>
                        </a:lnTo>
                        <a:close/>
                      </a:path>
                    </a:pathLst>
                  </a:custGeom>
                  <a:solidFill>
                    <a:srgbClr val="ff6600"/>
                  </a:solidFill>
                  <a:ln w="0">
                    <a:noFill/>
                  </a:ln>
                </p:spPr>
                <p:style>
                  <a:lnRef idx="0"/>
                  <a:fillRef idx="0"/>
                  <a:effectRef idx="0"/>
                  <a:fontRef idx="minor"/>
                </p:style>
                <p:txBody>
                  <a:bodyPr lIns="90000" rIns="90000" tIns="14760" bIns="14760" anchor="t">
                    <a:noAutofit/>
                  </a:bodyPr>
                  <a:p>
                    <a:endParaRPr b="0" lang="en-US" sz="2400" strike="noStrike" u="none">
                      <a:solidFill>
                        <a:srgbClr val="000000"/>
                      </a:solidFill>
                      <a:effectLst/>
                      <a:uFillTx/>
                      <a:latin typeface="Times New Roman"/>
                    </a:endParaRPr>
                  </a:p>
                </p:txBody>
              </p:sp>
              <p:sp>
                <p:nvSpPr>
                  <p:cNvPr id="2045" name=""/>
                  <p:cNvSpPr/>
                  <p:nvPr/>
                </p:nvSpPr>
                <p:spPr>
                  <a:xfrm>
                    <a:off x="6371640" y="3274920"/>
                    <a:ext cx="43560" cy="60120"/>
                  </a:xfrm>
                  <a:custGeom>
                    <a:avLst/>
                    <a:gdLst/>
                    <a:ahLst/>
                    <a:rect l="l" t="t" r="r" b="b"/>
                    <a:pathLst>
                      <a:path w="176" h="246">
                        <a:moveTo>
                          <a:pt x="2" y="227"/>
                        </a:moveTo>
                        <a:lnTo>
                          <a:pt x="0" y="221"/>
                        </a:lnTo>
                        <a:lnTo>
                          <a:pt x="2" y="213"/>
                        </a:lnTo>
                        <a:lnTo>
                          <a:pt x="4" y="208"/>
                        </a:lnTo>
                        <a:lnTo>
                          <a:pt x="5" y="200"/>
                        </a:lnTo>
                        <a:lnTo>
                          <a:pt x="4" y="194"/>
                        </a:lnTo>
                        <a:lnTo>
                          <a:pt x="4" y="188"/>
                        </a:lnTo>
                        <a:lnTo>
                          <a:pt x="2" y="181"/>
                        </a:lnTo>
                        <a:lnTo>
                          <a:pt x="2" y="175"/>
                        </a:lnTo>
                        <a:lnTo>
                          <a:pt x="5" y="167"/>
                        </a:lnTo>
                        <a:lnTo>
                          <a:pt x="5" y="158"/>
                        </a:lnTo>
                        <a:lnTo>
                          <a:pt x="7" y="150"/>
                        </a:lnTo>
                        <a:lnTo>
                          <a:pt x="9" y="146"/>
                        </a:lnTo>
                        <a:lnTo>
                          <a:pt x="11" y="142"/>
                        </a:lnTo>
                        <a:lnTo>
                          <a:pt x="15" y="96"/>
                        </a:lnTo>
                        <a:lnTo>
                          <a:pt x="13" y="77"/>
                        </a:lnTo>
                        <a:lnTo>
                          <a:pt x="15" y="66"/>
                        </a:lnTo>
                        <a:lnTo>
                          <a:pt x="19" y="62"/>
                        </a:lnTo>
                        <a:lnTo>
                          <a:pt x="19" y="58"/>
                        </a:lnTo>
                        <a:lnTo>
                          <a:pt x="19" y="54"/>
                        </a:lnTo>
                        <a:lnTo>
                          <a:pt x="23" y="46"/>
                        </a:lnTo>
                        <a:lnTo>
                          <a:pt x="29" y="37"/>
                        </a:lnTo>
                        <a:lnTo>
                          <a:pt x="32" y="25"/>
                        </a:lnTo>
                        <a:lnTo>
                          <a:pt x="32" y="21"/>
                        </a:lnTo>
                        <a:lnTo>
                          <a:pt x="38" y="21"/>
                        </a:lnTo>
                        <a:lnTo>
                          <a:pt x="46" y="23"/>
                        </a:lnTo>
                        <a:lnTo>
                          <a:pt x="55" y="23"/>
                        </a:lnTo>
                        <a:lnTo>
                          <a:pt x="61" y="23"/>
                        </a:lnTo>
                        <a:lnTo>
                          <a:pt x="71" y="21"/>
                        </a:lnTo>
                        <a:lnTo>
                          <a:pt x="78" y="18"/>
                        </a:lnTo>
                        <a:lnTo>
                          <a:pt x="82" y="18"/>
                        </a:lnTo>
                        <a:lnTo>
                          <a:pt x="84" y="18"/>
                        </a:lnTo>
                        <a:lnTo>
                          <a:pt x="88" y="16"/>
                        </a:lnTo>
                        <a:lnTo>
                          <a:pt x="94" y="14"/>
                        </a:lnTo>
                        <a:lnTo>
                          <a:pt x="103" y="12"/>
                        </a:lnTo>
                        <a:lnTo>
                          <a:pt x="111" y="8"/>
                        </a:lnTo>
                        <a:lnTo>
                          <a:pt x="117" y="4"/>
                        </a:lnTo>
                        <a:lnTo>
                          <a:pt x="128" y="2"/>
                        </a:lnTo>
                        <a:lnTo>
                          <a:pt x="136" y="0"/>
                        </a:lnTo>
                        <a:lnTo>
                          <a:pt x="142" y="4"/>
                        </a:lnTo>
                        <a:lnTo>
                          <a:pt x="142" y="14"/>
                        </a:lnTo>
                        <a:lnTo>
                          <a:pt x="144" y="18"/>
                        </a:lnTo>
                        <a:lnTo>
                          <a:pt x="149" y="31"/>
                        </a:lnTo>
                        <a:lnTo>
                          <a:pt x="155" y="41"/>
                        </a:lnTo>
                        <a:lnTo>
                          <a:pt x="163" y="52"/>
                        </a:lnTo>
                        <a:lnTo>
                          <a:pt x="167" y="62"/>
                        </a:lnTo>
                        <a:lnTo>
                          <a:pt x="171" y="64"/>
                        </a:lnTo>
                        <a:lnTo>
                          <a:pt x="172" y="66"/>
                        </a:lnTo>
                        <a:lnTo>
                          <a:pt x="172" y="77"/>
                        </a:lnTo>
                        <a:lnTo>
                          <a:pt x="176" y="87"/>
                        </a:lnTo>
                        <a:lnTo>
                          <a:pt x="174" y="96"/>
                        </a:lnTo>
                        <a:lnTo>
                          <a:pt x="172" y="106"/>
                        </a:lnTo>
                        <a:lnTo>
                          <a:pt x="171" y="112"/>
                        </a:lnTo>
                        <a:lnTo>
                          <a:pt x="171" y="117"/>
                        </a:lnTo>
                        <a:lnTo>
                          <a:pt x="167" y="115"/>
                        </a:lnTo>
                        <a:lnTo>
                          <a:pt x="163" y="114"/>
                        </a:lnTo>
                        <a:lnTo>
                          <a:pt x="161" y="114"/>
                        </a:lnTo>
                        <a:lnTo>
                          <a:pt x="157" y="119"/>
                        </a:lnTo>
                        <a:lnTo>
                          <a:pt x="151" y="119"/>
                        </a:lnTo>
                        <a:lnTo>
                          <a:pt x="147" y="121"/>
                        </a:lnTo>
                        <a:lnTo>
                          <a:pt x="142" y="123"/>
                        </a:lnTo>
                        <a:lnTo>
                          <a:pt x="136" y="121"/>
                        </a:lnTo>
                        <a:lnTo>
                          <a:pt x="130" y="119"/>
                        </a:lnTo>
                        <a:lnTo>
                          <a:pt x="128" y="117"/>
                        </a:lnTo>
                        <a:lnTo>
                          <a:pt x="121" y="119"/>
                        </a:lnTo>
                        <a:lnTo>
                          <a:pt x="119" y="121"/>
                        </a:lnTo>
                        <a:lnTo>
                          <a:pt x="115" y="119"/>
                        </a:lnTo>
                        <a:lnTo>
                          <a:pt x="109" y="121"/>
                        </a:lnTo>
                        <a:lnTo>
                          <a:pt x="101" y="123"/>
                        </a:lnTo>
                        <a:lnTo>
                          <a:pt x="96" y="125"/>
                        </a:lnTo>
                        <a:lnTo>
                          <a:pt x="96" y="125"/>
                        </a:lnTo>
                        <a:lnTo>
                          <a:pt x="96" y="129"/>
                        </a:lnTo>
                        <a:lnTo>
                          <a:pt x="96" y="133"/>
                        </a:lnTo>
                        <a:lnTo>
                          <a:pt x="96" y="137"/>
                        </a:lnTo>
                        <a:lnTo>
                          <a:pt x="94" y="140"/>
                        </a:lnTo>
                        <a:lnTo>
                          <a:pt x="94" y="146"/>
                        </a:lnTo>
                        <a:lnTo>
                          <a:pt x="96" y="152"/>
                        </a:lnTo>
                        <a:lnTo>
                          <a:pt x="98" y="160"/>
                        </a:lnTo>
                        <a:lnTo>
                          <a:pt x="96" y="165"/>
                        </a:lnTo>
                        <a:lnTo>
                          <a:pt x="94" y="171"/>
                        </a:lnTo>
                        <a:lnTo>
                          <a:pt x="94" y="175"/>
                        </a:lnTo>
                        <a:lnTo>
                          <a:pt x="90" y="179"/>
                        </a:lnTo>
                        <a:lnTo>
                          <a:pt x="88" y="183"/>
                        </a:lnTo>
                        <a:lnTo>
                          <a:pt x="84" y="187"/>
                        </a:lnTo>
                        <a:lnTo>
                          <a:pt x="78" y="188"/>
                        </a:lnTo>
                        <a:lnTo>
                          <a:pt x="73" y="192"/>
                        </a:lnTo>
                        <a:lnTo>
                          <a:pt x="65" y="194"/>
                        </a:lnTo>
                        <a:lnTo>
                          <a:pt x="61" y="198"/>
                        </a:lnTo>
                        <a:lnTo>
                          <a:pt x="57" y="202"/>
                        </a:lnTo>
                        <a:lnTo>
                          <a:pt x="55" y="208"/>
                        </a:lnTo>
                        <a:lnTo>
                          <a:pt x="53" y="217"/>
                        </a:lnTo>
                        <a:lnTo>
                          <a:pt x="50" y="225"/>
                        </a:lnTo>
                        <a:lnTo>
                          <a:pt x="48" y="233"/>
                        </a:lnTo>
                        <a:lnTo>
                          <a:pt x="46" y="238"/>
                        </a:lnTo>
                        <a:lnTo>
                          <a:pt x="44" y="242"/>
                        </a:lnTo>
                        <a:lnTo>
                          <a:pt x="44" y="242"/>
                        </a:lnTo>
                        <a:lnTo>
                          <a:pt x="42" y="244"/>
                        </a:lnTo>
                        <a:lnTo>
                          <a:pt x="27" y="244"/>
                        </a:lnTo>
                        <a:lnTo>
                          <a:pt x="19" y="246"/>
                        </a:lnTo>
                        <a:lnTo>
                          <a:pt x="17" y="242"/>
                        </a:lnTo>
                        <a:lnTo>
                          <a:pt x="15" y="240"/>
                        </a:lnTo>
                        <a:lnTo>
                          <a:pt x="11" y="233"/>
                        </a:lnTo>
                        <a:lnTo>
                          <a:pt x="7" y="229"/>
                        </a:lnTo>
                        <a:lnTo>
                          <a:pt x="2" y="227"/>
                        </a:lnTo>
                        <a:close/>
                      </a:path>
                    </a:pathLst>
                  </a:custGeom>
                  <a:solidFill>
                    <a:srgbClr val="ff6600"/>
                  </a:solidFill>
                  <a:ln w="0">
                    <a:noFill/>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Times New Roman"/>
                    </a:endParaRPr>
                  </a:p>
                </p:txBody>
              </p:sp>
              <p:sp>
                <p:nvSpPr>
                  <p:cNvPr id="2046" name=""/>
                  <p:cNvSpPr/>
                  <p:nvPr/>
                </p:nvSpPr>
                <p:spPr>
                  <a:xfrm>
                    <a:off x="6334920" y="3273480"/>
                    <a:ext cx="45000" cy="73800"/>
                  </a:xfrm>
                  <a:custGeom>
                    <a:avLst/>
                    <a:gdLst/>
                    <a:ahLst/>
                    <a:rect l="l" t="t" r="r" b="b"/>
                    <a:pathLst>
                      <a:path w="180" h="297">
                        <a:moveTo>
                          <a:pt x="0" y="232"/>
                        </a:moveTo>
                        <a:lnTo>
                          <a:pt x="0" y="226"/>
                        </a:lnTo>
                        <a:lnTo>
                          <a:pt x="4" y="218"/>
                        </a:lnTo>
                        <a:lnTo>
                          <a:pt x="13" y="209"/>
                        </a:lnTo>
                        <a:lnTo>
                          <a:pt x="23" y="199"/>
                        </a:lnTo>
                        <a:lnTo>
                          <a:pt x="35" y="188"/>
                        </a:lnTo>
                        <a:lnTo>
                          <a:pt x="44" y="178"/>
                        </a:lnTo>
                        <a:lnTo>
                          <a:pt x="56" y="165"/>
                        </a:lnTo>
                        <a:lnTo>
                          <a:pt x="63" y="155"/>
                        </a:lnTo>
                        <a:lnTo>
                          <a:pt x="67" y="145"/>
                        </a:lnTo>
                        <a:lnTo>
                          <a:pt x="71" y="138"/>
                        </a:lnTo>
                        <a:lnTo>
                          <a:pt x="71" y="126"/>
                        </a:lnTo>
                        <a:lnTo>
                          <a:pt x="69" y="117"/>
                        </a:lnTo>
                        <a:lnTo>
                          <a:pt x="69" y="105"/>
                        </a:lnTo>
                        <a:lnTo>
                          <a:pt x="71" y="92"/>
                        </a:lnTo>
                        <a:lnTo>
                          <a:pt x="71" y="82"/>
                        </a:lnTo>
                        <a:lnTo>
                          <a:pt x="67" y="71"/>
                        </a:lnTo>
                        <a:lnTo>
                          <a:pt x="67" y="59"/>
                        </a:lnTo>
                        <a:lnTo>
                          <a:pt x="69" y="47"/>
                        </a:lnTo>
                        <a:lnTo>
                          <a:pt x="73" y="40"/>
                        </a:lnTo>
                        <a:lnTo>
                          <a:pt x="77" y="34"/>
                        </a:lnTo>
                        <a:lnTo>
                          <a:pt x="79" y="28"/>
                        </a:lnTo>
                        <a:lnTo>
                          <a:pt x="84" y="21"/>
                        </a:lnTo>
                        <a:lnTo>
                          <a:pt x="88" y="17"/>
                        </a:lnTo>
                        <a:lnTo>
                          <a:pt x="92" y="7"/>
                        </a:lnTo>
                        <a:lnTo>
                          <a:pt x="96" y="1"/>
                        </a:lnTo>
                        <a:lnTo>
                          <a:pt x="106" y="0"/>
                        </a:lnTo>
                        <a:lnTo>
                          <a:pt x="115" y="1"/>
                        </a:lnTo>
                        <a:lnTo>
                          <a:pt x="123" y="3"/>
                        </a:lnTo>
                        <a:lnTo>
                          <a:pt x="129" y="9"/>
                        </a:lnTo>
                        <a:lnTo>
                          <a:pt x="132" y="11"/>
                        </a:lnTo>
                        <a:lnTo>
                          <a:pt x="140" y="17"/>
                        </a:lnTo>
                        <a:lnTo>
                          <a:pt x="148" y="19"/>
                        </a:lnTo>
                        <a:lnTo>
                          <a:pt x="157" y="19"/>
                        </a:lnTo>
                        <a:lnTo>
                          <a:pt x="167" y="19"/>
                        </a:lnTo>
                        <a:lnTo>
                          <a:pt x="173" y="21"/>
                        </a:lnTo>
                        <a:lnTo>
                          <a:pt x="180" y="24"/>
                        </a:lnTo>
                        <a:lnTo>
                          <a:pt x="180" y="28"/>
                        </a:lnTo>
                        <a:lnTo>
                          <a:pt x="177" y="40"/>
                        </a:lnTo>
                        <a:lnTo>
                          <a:pt x="171" y="49"/>
                        </a:lnTo>
                        <a:lnTo>
                          <a:pt x="167" y="57"/>
                        </a:lnTo>
                        <a:lnTo>
                          <a:pt x="167" y="61"/>
                        </a:lnTo>
                        <a:lnTo>
                          <a:pt x="167" y="65"/>
                        </a:lnTo>
                        <a:lnTo>
                          <a:pt x="163" y="69"/>
                        </a:lnTo>
                        <a:lnTo>
                          <a:pt x="161" y="80"/>
                        </a:lnTo>
                        <a:lnTo>
                          <a:pt x="163" y="99"/>
                        </a:lnTo>
                        <a:lnTo>
                          <a:pt x="159" y="145"/>
                        </a:lnTo>
                        <a:lnTo>
                          <a:pt x="157" y="149"/>
                        </a:lnTo>
                        <a:lnTo>
                          <a:pt x="155" y="153"/>
                        </a:lnTo>
                        <a:lnTo>
                          <a:pt x="153" y="161"/>
                        </a:lnTo>
                        <a:lnTo>
                          <a:pt x="153" y="170"/>
                        </a:lnTo>
                        <a:lnTo>
                          <a:pt x="150" y="178"/>
                        </a:lnTo>
                        <a:lnTo>
                          <a:pt x="150" y="184"/>
                        </a:lnTo>
                        <a:lnTo>
                          <a:pt x="152" y="191"/>
                        </a:lnTo>
                        <a:lnTo>
                          <a:pt x="152" y="197"/>
                        </a:lnTo>
                        <a:lnTo>
                          <a:pt x="153" y="203"/>
                        </a:lnTo>
                        <a:lnTo>
                          <a:pt x="152" y="211"/>
                        </a:lnTo>
                        <a:lnTo>
                          <a:pt x="150" y="216"/>
                        </a:lnTo>
                        <a:lnTo>
                          <a:pt x="148" y="224"/>
                        </a:lnTo>
                        <a:lnTo>
                          <a:pt x="150" y="230"/>
                        </a:lnTo>
                        <a:lnTo>
                          <a:pt x="144" y="232"/>
                        </a:lnTo>
                        <a:lnTo>
                          <a:pt x="140" y="236"/>
                        </a:lnTo>
                        <a:lnTo>
                          <a:pt x="138" y="239"/>
                        </a:lnTo>
                        <a:lnTo>
                          <a:pt x="134" y="239"/>
                        </a:lnTo>
                        <a:lnTo>
                          <a:pt x="132" y="241"/>
                        </a:lnTo>
                        <a:lnTo>
                          <a:pt x="132" y="245"/>
                        </a:lnTo>
                        <a:lnTo>
                          <a:pt x="127" y="247"/>
                        </a:lnTo>
                        <a:lnTo>
                          <a:pt x="123" y="253"/>
                        </a:lnTo>
                        <a:lnTo>
                          <a:pt x="117" y="255"/>
                        </a:lnTo>
                        <a:lnTo>
                          <a:pt x="113" y="253"/>
                        </a:lnTo>
                        <a:lnTo>
                          <a:pt x="107" y="253"/>
                        </a:lnTo>
                        <a:lnTo>
                          <a:pt x="102" y="255"/>
                        </a:lnTo>
                        <a:lnTo>
                          <a:pt x="98" y="251"/>
                        </a:lnTo>
                        <a:lnTo>
                          <a:pt x="94" y="251"/>
                        </a:lnTo>
                        <a:lnTo>
                          <a:pt x="88" y="253"/>
                        </a:lnTo>
                        <a:lnTo>
                          <a:pt x="84" y="257"/>
                        </a:lnTo>
                        <a:lnTo>
                          <a:pt x="84" y="261"/>
                        </a:lnTo>
                        <a:lnTo>
                          <a:pt x="82" y="264"/>
                        </a:lnTo>
                        <a:lnTo>
                          <a:pt x="77" y="268"/>
                        </a:lnTo>
                        <a:lnTo>
                          <a:pt x="75" y="272"/>
                        </a:lnTo>
                        <a:lnTo>
                          <a:pt x="73" y="276"/>
                        </a:lnTo>
                        <a:lnTo>
                          <a:pt x="69" y="280"/>
                        </a:lnTo>
                        <a:lnTo>
                          <a:pt x="65" y="284"/>
                        </a:lnTo>
                        <a:lnTo>
                          <a:pt x="63" y="287"/>
                        </a:lnTo>
                        <a:lnTo>
                          <a:pt x="63" y="289"/>
                        </a:lnTo>
                        <a:lnTo>
                          <a:pt x="65" y="295"/>
                        </a:lnTo>
                        <a:lnTo>
                          <a:pt x="61" y="295"/>
                        </a:lnTo>
                        <a:lnTo>
                          <a:pt x="59" y="297"/>
                        </a:lnTo>
                        <a:lnTo>
                          <a:pt x="54" y="295"/>
                        </a:lnTo>
                        <a:lnTo>
                          <a:pt x="52" y="291"/>
                        </a:lnTo>
                        <a:lnTo>
                          <a:pt x="50" y="289"/>
                        </a:lnTo>
                        <a:lnTo>
                          <a:pt x="46" y="287"/>
                        </a:lnTo>
                        <a:lnTo>
                          <a:pt x="44" y="289"/>
                        </a:lnTo>
                        <a:lnTo>
                          <a:pt x="42" y="284"/>
                        </a:lnTo>
                        <a:lnTo>
                          <a:pt x="40" y="278"/>
                        </a:lnTo>
                        <a:lnTo>
                          <a:pt x="40" y="274"/>
                        </a:lnTo>
                        <a:lnTo>
                          <a:pt x="40" y="270"/>
                        </a:lnTo>
                        <a:lnTo>
                          <a:pt x="36" y="264"/>
                        </a:lnTo>
                        <a:lnTo>
                          <a:pt x="36" y="259"/>
                        </a:lnTo>
                        <a:lnTo>
                          <a:pt x="35" y="253"/>
                        </a:lnTo>
                        <a:lnTo>
                          <a:pt x="29" y="249"/>
                        </a:lnTo>
                        <a:lnTo>
                          <a:pt x="27" y="245"/>
                        </a:lnTo>
                        <a:lnTo>
                          <a:pt x="23" y="245"/>
                        </a:lnTo>
                        <a:lnTo>
                          <a:pt x="19" y="247"/>
                        </a:lnTo>
                        <a:lnTo>
                          <a:pt x="15" y="245"/>
                        </a:lnTo>
                        <a:lnTo>
                          <a:pt x="11" y="241"/>
                        </a:lnTo>
                        <a:lnTo>
                          <a:pt x="6" y="241"/>
                        </a:lnTo>
                        <a:lnTo>
                          <a:pt x="6" y="239"/>
                        </a:lnTo>
                        <a:lnTo>
                          <a:pt x="2" y="236"/>
                        </a:lnTo>
                        <a:lnTo>
                          <a:pt x="2" y="234"/>
                        </a:lnTo>
                        <a:lnTo>
                          <a:pt x="0" y="232"/>
                        </a:lnTo>
                        <a:close/>
                      </a:path>
                    </a:pathLst>
                  </a:custGeom>
                  <a:solidFill>
                    <a:srgbClr val="ff6600"/>
                  </a:solidFill>
                  <a:ln w="0">
                    <a:noFill/>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2047" name=""/>
                  <p:cNvSpPr/>
                  <p:nvPr/>
                </p:nvSpPr>
                <p:spPr>
                  <a:xfrm>
                    <a:off x="6350760" y="3330360"/>
                    <a:ext cx="31680" cy="24480"/>
                  </a:xfrm>
                  <a:custGeom>
                    <a:avLst/>
                    <a:gdLst/>
                    <a:ahLst/>
                    <a:rect l="l" t="t" r="r" b="b"/>
                    <a:pathLst>
                      <a:path w="127" h="100">
                        <a:moveTo>
                          <a:pt x="2" y="65"/>
                        </a:moveTo>
                        <a:lnTo>
                          <a:pt x="4" y="63"/>
                        </a:lnTo>
                        <a:lnTo>
                          <a:pt x="6" y="63"/>
                        </a:lnTo>
                        <a:lnTo>
                          <a:pt x="6" y="61"/>
                        </a:lnTo>
                        <a:lnTo>
                          <a:pt x="6" y="57"/>
                        </a:lnTo>
                        <a:lnTo>
                          <a:pt x="8" y="57"/>
                        </a:lnTo>
                        <a:lnTo>
                          <a:pt x="10" y="55"/>
                        </a:lnTo>
                        <a:lnTo>
                          <a:pt x="12" y="55"/>
                        </a:lnTo>
                        <a:lnTo>
                          <a:pt x="16" y="55"/>
                        </a:lnTo>
                        <a:lnTo>
                          <a:pt x="18" y="54"/>
                        </a:lnTo>
                        <a:lnTo>
                          <a:pt x="21" y="55"/>
                        </a:lnTo>
                        <a:lnTo>
                          <a:pt x="25" y="55"/>
                        </a:lnTo>
                        <a:lnTo>
                          <a:pt x="29" y="59"/>
                        </a:lnTo>
                        <a:lnTo>
                          <a:pt x="27" y="61"/>
                        </a:lnTo>
                        <a:lnTo>
                          <a:pt x="27" y="63"/>
                        </a:lnTo>
                        <a:lnTo>
                          <a:pt x="27" y="65"/>
                        </a:lnTo>
                        <a:lnTo>
                          <a:pt x="27" y="67"/>
                        </a:lnTo>
                        <a:lnTo>
                          <a:pt x="31" y="69"/>
                        </a:lnTo>
                        <a:lnTo>
                          <a:pt x="33" y="73"/>
                        </a:lnTo>
                        <a:lnTo>
                          <a:pt x="35" y="73"/>
                        </a:lnTo>
                        <a:lnTo>
                          <a:pt x="35" y="77"/>
                        </a:lnTo>
                        <a:lnTo>
                          <a:pt x="41" y="77"/>
                        </a:lnTo>
                        <a:lnTo>
                          <a:pt x="46" y="78"/>
                        </a:lnTo>
                        <a:lnTo>
                          <a:pt x="52" y="82"/>
                        </a:lnTo>
                        <a:lnTo>
                          <a:pt x="56" y="84"/>
                        </a:lnTo>
                        <a:lnTo>
                          <a:pt x="60" y="82"/>
                        </a:lnTo>
                        <a:lnTo>
                          <a:pt x="62" y="84"/>
                        </a:lnTo>
                        <a:lnTo>
                          <a:pt x="64" y="88"/>
                        </a:lnTo>
                        <a:lnTo>
                          <a:pt x="66" y="90"/>
                        </a:lnTo>
                        <a:lnTo>
                          <a:pt x="67" y="90"/>
                        </a:lnTo>
                        <a:lnTo>
                          <a:pt x="69" y="94"/>
                        </a:lnTo>
                        <a:lnTo>
                          <a:pt x="71" y="96"/>
                        </a:lnTo>
                        <a:lnTo>
                          <a:pt x="75" y="96"/>
                        </a:lnTo>
                        <a:lnTo>
                          <a:pt x="77" y="98"/>
                        </a:lnTo>
                        <a:lnTo>
                          <a:pt x="83" y="100"/>
                        </a:lnTo>
                        <a:lnTo>
                          <a:pt x="85" y="94"/>
                        </a:lnTo>
                        <a:lnTo>
                          <a:pt x="85" y="90"/>
                        </a:lnTo>
                        <a:lnTo>
                          <a:pt x="90" y="86"/>
                        </a:lnTo>
                        <a:lnTo>
                          <a:pt x="94" y="80"/>
                        </a:lnTo>
                        <a:lnTo>
                          <a:pt x="100" y="77"/>
                        </a:lnTo>
                        <a:lnTo>
                          <a:pt x="106" y="75"/>
                        </a:lnTo>
                        <a:lnTo>
                          <a:pt x="112" y="71"/>
                        </a:lnTo>
                        <a:lnTo>
                          <a:pt x="117" y="65"/>
                        </a:lnTo>
                        <a:lnTo>
                          <a:pt x="119" y="59"/>
                        </a:lnTo>
                        <a:lnTo>
                          <a:pt x="123" y="50"/>
                        </a:lnTo>
                        <a:lnTo>
                          <a:pt x="123" y="48"/>
                        </a:lnTo>
                        <a:lnTo>
                          <a:pt x="123" y="42"/>
                        </a:lnTo>
                        <a:lnTo>
                          <a:pt x="121" y="34"/>
                        </a:lnTo>
                        <a:lnTo>
                          <a:pt x="123" y="27"/>
                        </a:lnTo>
                        <a:lnTo>
                          <a:pt x="125" y="19"/>
                        </a:lnTo>
                        <a:lnTo>
                          <a:pt x="127" y="17"/>
                        </a:lnTo>
                        <a:lnTo>
                          <a:pt x="112" y="17"/>
                        </a:lnTo>
                        <a:lnTo>
                          <a:pt x="104" y="19"/>
                        </a:lnTo>
                        <a:lnTo>
                          <a:pt x="102" y="15"/>
                        </a:lnTo>
                        <a:lnTo>
                          <a:pt x="100" y="13"/>
                        </a:lnTo>
                        <a:lnTo>
                          <a:pt x="96" y="6"/>
                        </a:lnTo>
                        <a:lnTo>
                          <a:pt x="92" y="2"/>
                        </a:lnTo>
                        <a:lnTo>
                          <a:pt x="87" y="0"/>
                        </a:lnTo>
                        <a:lnTo>
                          <a:pt x="81" y="2"/>
                        </a:lnTo>
                        <a:lnTo>
                          <a:pt x="77" y="6"/>
                        </a:lnTo>
                        <a:lnTo>
                          <a:pt x="75" y="9"/>
                        </a:lnTo>
                        <a:lnTo>
                          <a:pt x="71" y="9"/>
                        </a:lnTo>
                        <a:lnTo>
                          <a:pt x="69" y="11"/>
                        </a:lnTo>
                        <a:lnTo>
                          <a:pt x="69" y="15"/>
                        </a:lnTo>
                        <a:lnTo>
                          <a:pt x="64" y="17"/>
                        </a:lnTo>
                        <a:lnTo>
                          <a:pt x="60" y="23"/>
                        </a:lnTo>
                        <a:lnTo>
                          <a:pt x="54" y="25"/>
                        </a:lnTo>
                        <a:lnTo>
                          <a:pt x="50" y="23"/>
                        </a:lnTo>
                        <a:lnTo>
                          <a:pt x="44" y="23"/>
                        </a:lnTo>
                        <a:lnTo>
                          <a:pt x="39" y="25"/>
                        </a:lnTo>
                        <a:lnTo>
                          <a:pt x="35" y="21"/>
                        </a:lnTo>
                        <a:lnTo>
                          <a:pt x="31" y="21"/>
                        </a:lnTo>
                        <a:lnTo>
                          <a:pt x="25" y="23"/>
                        </a:lnTo>
                        <a:lnTo>
                          <a:pt x="21" y="27"/>
                        </a:lnTo>
                        <a:lnTo>
                          <a:pt x="21" y="31"/>
                        </a:lnTo>
                        <a:lnTo>
                          <a:pt x="19" y="34"/>
                        </a:lnTo>
                        <a:lnTo>
                          <a:pt x="14" y="38"/>
                        </a:lnTo>
                        <a:lnTo>
                          <a:pt x="12" y="42"/>
                        </a:lnTo>
                        <a:lnTo>
                          <a:pt x="10" y="46"/>
                        </a:lnTo>
                        <a:lnTo>
                          <a:pt x="6" y="50"/>
                        </a:lnTo>
                        <a:lnTo>
                          <a:pt x="2" y="54"/>
                        </a:lnTo>
                        <a:lnTo>
                          <a:pt x="0" y="57"/>
                        </a:lnTo>
                        <a:lnTo>
                          <a:pt x="0" y="59"/>
                        </a:lnTo>
                        <a:lnTo>
                          <a:pt x="2" y="65"/>
                        </a:lnTo>
                        <a:close/>
                      </a:path>
                    </a:pathLst>
                  </a:custGeom>
                  <a:solidFill>
                    <a:srgbClr val="ff6600"/>
                  </a:solidFill>
                  <a:ln w="0">
                    <a:noFill/>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sp>
                <p:nvSpPr>
                  <p:cNvPr id="2048" name=""/>
                  <p:cNvSpPr/>
                  <p:nvPr/>
                </p:nvSpPr>
                <p:spPr>
                  <a:xfrm>
                    <a:off x="6350760" y="3344040"/>
                    <a:ext cx="19800" cy="25560"/>
                  </a:xfrm>
                  <a:custGeom>
                    <a:avLst/>
                    <a:gdLst/>
                    <a:ahLst/>
                    <a:rect l="l" t="t" r="r" b="b"/>
                    <a:pathLst>
                      <a:path w="81" h="107">
                        <a:moveTo>
                          <a:pt x="4" y="11"/>
                        </a:moveTo>
                        <a:lnTo>
                          <a:pt x="8" y="13"/>
                        </a:lnTo>
                        <a:lnTo>
                          <a:pt x="10" y="15"/>
                        </a:lnTo>
                        <a:lnTo>
                          <a:pt x="12" y="19"/>
                        </a:lnTo>
                        <a:lnTo>
                          <a:pt x="12" y="26"/>
                        </a:lnTo>
                        <a:lnTo>
                          <a:pt x="12" y="32"/>
                        </a:lnTo>
                        <a:lnTo>
                          <a:pt x="8" y="42"/>
                        </a:lnTo>
                        <a:lnTo>
                          <a:pt x="6" y="53"/>
                        </a:lnTo>
                        <a:lnTo>
                          <a:pt x="6" y="59"/>
                        </a:lnTo>
                        <a:lnTo>
                          <a:pt x="2" y="67"/>
                        </a:lnTo>
                        <a:lnTo>
                          <a:pt x="0" y="76"/>
                        </a:lnTo>
                        <a:lnTo>
                          <a:pt x="6" y="80"/>
                        </a:lnTo>
                        <a:lnTo>
                          <a:pt x="12" y="82"/>
                        </a:lnTo>
                        <a:lnTo>
                          <a:pt x="16" y="84"/>
                        </a:lnTo>
                        <a:lnTo>
                          <a:pt x="18" y="90"/>
                        </a:lnTo>
                        <a:lnTo>
                          <a:pt x="16" y="94"/>
                        </a:lnTo>
                        <a:lnTo>
                          <a:pt x="14" y="97"/>
                        </a:lnTo>
                        <a:lnTo>
                          <a:pt x="18" y="103"/>
                        </a:lnTo>
                        <a:lnTo>
                          <a:pt x="20" y="107"/>
                        </a:lnTo>
                        <a:lnTo>
                          <a:pt x="27" y="107"/>
                        </a:lnTo>
                        <a:lnTo>
                          <a:pt x="37" y="107"/>
                        </a:lnTo>
                        <a:lnTo>
                          <a:pt x="46" y="107"/>
                        </a:lnTo>
                        <a:lnTo>
                          <a:pt x="50" y="107"/>
                        </a:lnTo>
                        <a:lnTo>
                          <a:pt x="50" y="101"/>
                        </a:lnTo>
                        <a:lnTo>
                          <a:pt x="56" y="103"/>
                        </a:lnTo>
                        <a:lnTo>
                          <a:pt x="64" y="105"/>
                        </a:lnTo>
                        <a:lnTo>
                          <a:pt x="71" y="101"/>
                        </a:lnTo>
                        <a:lnTo>
                          <a:pt x="75" y="99"/>
                        </a:lnTo>
                        <a:lnTo>
                          <a:pt x="79" y="92"/>
                        </a:lnTo>
                        <a:lnTo>
                          <a:pt x="79" y="82"/>
                        </a:lnTo>
                        <a:lnTo>
                          <a:pt x="77" y="71"/>
                        </a:lnTo>
                        <a:lnTo>
                          <a:pt x="79" y="63"/>
                        </a:lnTo>
                        <a:lnTo>
                          <a:pt x="81" y="57"/>
                        </a:lnTo>
                        <a:lnTo>
                          <a:pt x="81" y="53"/>
                        </a:lnTo>
                        <a:lnTo>
                          <a:pt x="79" y="51"/>
                        </a:lnTo>
                        <a:lnTo>
                          <a:pt x="77" y="48"/>
                        </a:lnTo>
                        <a:lnTo>
                          <a:pt x="77" y="42"/>
                        </a:lnTo>
                        <a:lnTo>
                          <a:pt x="73" y="42"/>
                        </a:lnTo>
                        <a:lnTo>
                          <a:pt x="71" y="40"/>
                        </a:lnTo>
                        <a:lnTo>
                          <a:pt x="69" y="36"/>
                        </a:lnTo>
                        <a:lnTo>
                          <a:pt x="68" y="36"/>
                        </a:lnTo>
                        <a:lnTo>
                          <a:pt x="66" y="34"/>
                        </a:lnTo>
                        <a:lnTo>
                          <a:pt x="64" y="30"/>
                        </a:lnTo>
                        <a:lnTo>
                          <a:pt x="62" y="28"/>
                        </a:lnTo>
                        <a:lnTo>
                          <a:pt x="58" y="30"/>
                        </a:lnTo>
                        <a:lnTo>
                          <a:pt x="54" y="28"/>
                        </a:lnTo>
                        <a:lnTo>
                          <a:pt x="48" y="24"/>
                        </a:lnTo>
                        <a:lnTo>
                          <a:pt x="43" y="23"/>
                        </a:lnTo>
                        <a:lnTo>
                          <a:pt x="37" y="23"/>
                        </a:lnTo>
                        <a:lnTo>
                          <a:pt x="37" y="19"/>
                        </a:lnTo>
                        <a:lnTo>
                          <a:pt x="35" y="19"/>
                        </a:lnTo>
                        <a:lnTo>
                          <a:pt x="33" y="15"/>
                        </a:lnTo>
                        <a:lnTo>
                          <a:pt x="29" y="13"/>
                        </a:lnTo>
                        <a:lnTo>
                          <a:pt x="29" y="11"/>
                        </a:lnTo>
                        <a:lnTo>
                          <a:pt x="29" y="9"/>
                        </a:lnTo>
                        <a:lnTo>
                          <a:pt x="29" y="7"/>
                        </a:lnTo>
                        <a:lnTo>
                          <a:pt x="31" y="5"/>
                        </a:lnTo>
                        <a:lnTo>
                          <a:pt x="27" y="1"/>
                        </a:lnTo>
                        <a:lnTo>
                          <a:pt x="23" y="1"/>
                        </a:lnTo>
                        <a:lnTo>
                          <a:pt x="20" y="0"/>
                        </a:lnTo>
                        <a:lnTo>
                          <a:pt x="18" y="1"/>
                        </a:lnTo>
                        <a:lnTo>
                          <a:pt x="14" y="1"/>
                        </a:lnTo>
                        <a:lnTo>
                          <a:pt x="12" y="1"/>
                        </a:lnTo>
                        <a:lnTo>
                          <a:pt x="10" y="3"/>
                        </a:lnTo>
                        <a:lnTo>
                          <a:pt x="8" y="3"/>
                        </a:lnTo>
                        <a:lnTo>
                          <a:pt x="8" y="7"/>
                        </a:lnTo>
                        <a:lnTo>
                          <a:pt x="8" y="9"/>
                        </a:lnTo>
                        <a:lnTo>
                          <a:pt x="6" y="9"/>
                        </a:lnTo>
                        <a:lnTo>
                          <a:pt x="4" y="11"/>
                        </a:lnTo>
                        <a:close/>
                      </a:path>
                    </a:pathLst>
                  </a:custGeom>
                  <a:solidFill>
                    <a:srgbClr val="ff6600"/>
                  </a:solidFill>
                  <a:ln w="0">
                    <a:noFill/>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2049" name=""/>
                  <p:cNvSpPr/>
                  <p:nvPr/>
                </p:nvSpPr>
                <p:spPr>
                  <a:xfrm>
                    <a:off x="6340320" y="3345120"/>
                    <a:ext cx="12960" cy="20880"/>
                  </a:xfrm>
                  <a:custGeom>
                    <a:avLst/>
                    <a:gdLst/>
                    <a:ahLst/>
                    <a:rect l="l" t="t" r="r" b="b"/>
                    <a:pathLst>
                      <a:path w="54" h="85">
                        <a:moveTo>
                          <a:pt x="27" y="0"/>
                        </a:moveTo>
                        <a:lnTo>
                          <a:pt x="27" y="4"/>
                        </a:lnTo>
                        <a:lnTo>
                          <a:pt x="23" y="8"/>
                        </a:lnTo>
                        <a:lnTo>
                          <a:pt x="17" y="12"/>
                        </a:lnTo>
                        <a:lnTo>
                          <a:pt x="16" y="18"/>
                        </a:lnTo>
                        <a:lnTo>
                          <a:pt x="14" y="23"/>
                        </a:lnTo>
                        <a:lnTo>
                          <a:pt x="8" y="29"/>
                        </a:lnTo>
                        <a:lnTo>
                          <a:pt x="6" y="31"/>
                        </a:lnTo>
                        <a:lnTo>
                          <a:pt x="4" y="37"/>
                        </a:lnTo>
                        <a:lnTo>
                          <a:pt x="0" y="43"/>
                        </a:lnTo>
                        <a:lnTo>
                          <a:pt x="4" y="46"/>
                        </a:lnTo>
                        <a:lnTo>
                          <a:pt x="6" y="52"/>
                        </a:lnTo>
                        <a:lnTo>
                          <a:pt x="12" y="56"/>
                        </a:lnTo>
                        <a:lnTo>
                          <a:pt x="16" y="66"/>
                        </a:lnTo>
                        <a:lnTo>
                          <a:pt x="19" y="73"/>
                        </a:lnTo>
                        <a:lnTo>
                          <a:pt x="21" y="75"/>
                        </a:lnTo>
                        <a:lnTo>
                          <a:pt x="25" y="79"/>
                        </a:lnTo>
                        <a:lnTo>
                          <a:pt x="27" y="85"/>
                        </a:lnTo>
                        <a:lnTo>
                          <a:pt x="33" y="85"/>
                        </a:lnTo>
                        <a:lnTo>
                          <a:pt x="37" y="85"/>
                        </a:lnTo>
                        <a:lnTo>
                          <a:pt x="42" y="83"/>
                        </a:lnTo>
                        <a:lnTo>
                          <a:pt x="42" y="83"/>
                        </a:lnTo>
                        <a:lnTo>
                          <a:pt x="42" y="73"/>
                        </a:lnTo>
                        <a:lnTo>
                          <a:pt x="44" y="64"/>
                        </a:lnTo>
                        <a:lnTo>
                          <a:pt x="48" y="56"/>
                        </a:lnTo>
                        <a:lnTo>
                          <a:pt x="48" y="50"/>
                        </a:lnTo>
                        <a:lnTo>
                          <a:pt x="50" y="39"/>
                        </a:lnTo>
                        <a:lnTo>
                          <a:pt x="54" y="29"/>
                        </a:lnTo>
                        <a:lnTo>
                          <a:pt x="54" y="23"/>
                        </a:lnTo>
                        <a:lnTo>
                          <a:pt x="54" y="16"/>
                        </a:lnTo>
                        <a:lnTo>
                          <a:pt x="52" y="12"/>
                        </a:lnTo>
                        <a:lnTo>
                          <a:pt x="50" y="10"/>
                        </a:lnTo>
                        <a:lnTo>
                          <a:pt x="46" y="8"/>
                        </a:lnTo>
                        <a:lnTo>
                          <a:pt x="42" y="8"/>
                        </a:lnTo>
                        <a:lnTo>
                          <a:pt x="40" y="10"/>
                        </a:lnTo>
                        <a:lnTo>
                          <a:pt x="35" y="8"/>
                        </a:lnTo>
                        <a:lnTo>
                          <a:pt x="33" y="4"/>
                        </a:lnTo>
                        <a:lnTo>
                          <a:pt x="31" y="2"/>
                        </a:lnTo>
                        <a:lnTo>
                          <a:pt x="27" y="0"/>
                        </a:lnTo>
                        <a:close/>
                      </a:path>
                    </a:pathLst>
                  </a:custGeom>
                  <a:solidFill>
                    <a:srgbClr val="ff6600"/>
                  </a:solidFill>
                  <a:ln w="0">
                    <a:noFill/>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2050" name=""/>
                  <p:cNvSpPr/>
                  <p:nvPr/>
                </p:nvSpPr>
                <p:spPr>
                  <a:xfrm>
                    <a:off x="6346800" y="3362400"/>
                    <a:ext cx="7560" cy="9720"/>
                  </a:xfrm>
                  <a:custGeom>
                    <a:avLst/>
                    <a:gdLst/>
                    <a:ahLst/>
                    <a:rect l="l" t="t" r="r" b="b"/>
                    <a:pathLst>
                      <a:path w="33" h="41">
                        <a:moveTo>
                          <a:pt x="4" y="35"/>
                        </a:moveTo>
                        <a:lnTo>
                          <a:pt x="10" y="35"/>
                        </a:lnTo>
                        <a:lnTo>
                          <a:pt x="17" y="39"/>
                        </a:lnTo>
                        <a:lnTo>
                          <a:pt x="27" y="41"/>
                        </a:lnTo>
                        <a:lnTo>
                          <a:pt x="29" y="41"/>
                        </a:lnTo>
                        <a:lnTo>
                          <a:pt x="29" y="33"/>
                        </a:lnTo>
                        <a:lnTo>
                          <a:pt x="29" y="29"/>
                        </a:lnTo>
                        <a:lnTo>
                          <a:pt x="33" y="27"/>
                        </a:lnTo>
                        <a:lnTo>
                          <a:pt x="29" y="21"/>
                        </a:lnTo>
                        <a:lnTo>
                          <a:pt x="31" y="18"/>
                        </a:lnTo>
                        <a:lnTo>
                          <a:pt x="33" y="14"/>
                        </a:lnTo>
                        <a:lnTo>
                          <a:pt x="31" y="8"/>
                        </a:lnTo>
                        <a:lnTo>
                          <a:pt x="27" y="6"/>
                        </a:lnTo>
                        <a:lnTo>
                          <a:pt x="21" y="4"/>
                        </a:lnTo>
                        <a:lnTo>
                          <a:pt x="15" y="0"/>
                        </a:lnTo>
                        <a:lnTo>
                          <a:pt x="15" y="10"/>
                        </a:lnTo>
                        <a:lnTo>
                          <a:pt x="15" y="10"/>
                        </a:lnTo>
                        <a:lnTo>
                          <a:pt x="10" y="12"/>
                        </a:lnTo>
                        <a:lnTo>
                          <a:pt x="6" y="12"/>
                        </a:lnTo>
                        <a:lnTo>
                          <a:pt x="0" y="12"/>
                        </a:lnTo>
                        <a:lnTo>
                          <a:pt x="2" y="21"/>
                        </a:lnTo>
                        <a:lnTo>
                          <a:pt x="2" y="29"/>
                        </a:lnTo>
                        <a:lnTo>
                          <a:pt x="4" y="35"/>
                        </a:lnTo>
                        <a:close/>
                      </a:path>
                    </a:pathLst>
                  </a:custGeom>
                  <a:solidFill>
                    <a:srgbClr val="ff6600"/>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051" name=""/>
                  <p:cNvSpPr/>
                  <p:nvPr/>
                </p:nvSpPr>
                <p:spPr>
                  <a:xfrm>
                    <a:off x="6341400" y="3366000"/>
                    <a:ext cx="30240" cy="19800"/>
                  </a:xfrm>
                  <a:custGeom>
                    <a:avLst/>
                    <a:gdLst/>
                    <a:ahLst/>
                    <a:rect l="l" t="t" r="r" b="b"/>
                    <a:pathLst>
                      <a:path w="123" h="76">
                        <a:moveTo>
                          <a:pt x="27" y="71"/>
                        </a:moveTo>
                        <a:lnTo>
                          <a:pt x="36" y="73"/>
                        </a:lnTo>
                        <a:lnTo>
                          <a:pt x="44" y="73"/>
                        </a:lnTo>
                        <a:lnTo>
                          <a:pt x="52" y="73"/>
                        </a:lnTo>
                        <a:lnTo>
                          <a:pt x="61" y="71"/>
                        </a:lnTo>
                        <a:lnTo>
                          <a:pt x="67" y="69"/>
                        </a:lnTo>
                        <a:lnTo>
                          <a:pt x="71" y="73"/>
                        </a:lnTo>
                        <a:lnTo>
                          <a:pt x="77" y="76"/>
                        </a:lnTo>
                        <a:lnTo>
                          <a:pt x="82" y="76"/>
                        </a:lnTo>
                        <a:lnTo>
                          <a:pt x="88" y="76"/>
                        </a:lnTo>
                        <a:lnTo>
                          <a:pt x="90" y="73"/>
                        </a:lnTo>
                        <a:lnTo>
                          <a:pt x="94" y="71"/>
                        </a:lnTo>
                        <a:lnTo>
                          <a:pt x="100" y="71"/>
                        </a:lnTo>
                        <a:lnTo>
                          <a:pt x="105" y="73"/>
                        </a:lnTo>
                        <a:lnTo>
                          <a:pt x="109" y="69"/>
                        </a:lnTo>
                        <a:lnTo>
                          <a:pt x="113" y="67"/>
                        </a:lnTo>
                        <a:lnTo>
                          <a:pt x="119" y="63"/>
                        </a:lnTo>
                        <a:lnTo>
                          <a:pt x="123" y="51"/>
                        </a:lnTo>
                        <a:lnTo>
                          <a:pt x="123" y="40"/>
                        </a:lnTo>
                        <a:lnTo>
                          <a:pt x="119" y="28"/>
                        </a:lnTo>
                        <a:lnTo>
                          <a:pt x="115" y="19"/>
                        </a:lnTo>
                        <a:lnTo>
                          <a:pt x="115" y="9"/>
                        </a:lnTo>
                        <a:lnTo>
                          <a:pt x="115" y="0"/>
                        </a:lnTo>
                        <a:lnTo>
                          <a:pt x="111" y="7"/>
                        </a:lnTo>
                        <a:lnTo>
                          <a:pt x="107" y="9"/>
                        </a:lnTo>
                        <a:lnTo>
                          <a:pt x="100" y="13"/>
                        </a:lnTo>
                        <a:lnTo>
                          <a:pt x="92" y="11"/>
                        </a:lnTo>
                        <a:lnTo>
                          <a:pt x="86" y="9"/>
                        </a:lnTo>
                        <a:lnTo>
                          <a:pt x="86" y="15"/>
                        </a:lnTo>
                        <a:lnTo>
                          <a:pt x="82" y="15"/>
                        </a:lnTo>
                        <a:lnTo>
                          <a:pt x="73" y="15"/>
                        </a:lnTo>
                        <a:lnTo>
                          <a:pt x="63" y="15"/>
                        </a:lnTo>
                        <a:lnTo>
                          <a:pt x="56" y="15"/>
                        </a:lnTo>
                        <a:lnTo>
                          <a:pt x="54" y="11"/>
                        </a:lnTo>
                        <a:lnTo>
                          <a:pt x="50" y="13"/>
                        </a:lnTo>
                        <a:lnTo>
                          <a:pt x="50" y="17"/>
                        </a:lnTo>
                        <a:lnTo>
                          <a:pt x="50" y="25"/>
                        </a:lnTo>
                        <a:lnTo>
                          <a:pt x="48" y="25"/>
                        </a:lnTo>
                        <a:lnTo>
                          <a:pt x="38" y="23"/>
                        </a:lnTo>
                        <a:lnTo>
                          <a:pt x="31" y="19"/>
                        </a:lnTo>
                        <a:lnTo>
                          <a:pt x="25" y="19"/>
                        </a:lnTo>
                        <a:lnTo>
                          <a:pt x="23" y="23"/>
                        </a:lnTo>
                        <a:lnTo>
                          <a:pt x="19" y="28"/>
                        </a:lnTo>
                        <a:lnTo>
                          <a:pt x="11" y="34"/>
                        </a:lnTo>
                        <a:lnTo>
                          <a:pt x="6" y="40"/>
                        </a:lnTo>
                        <a:lnTo>
                          <a:pt x="0" y="48"/>
                        </a:lnTo>
                        <a:lnTo>
                          <a:pt x="6" y="53"/>
                        </a:lnTo>
                        <a:lnTo>
                          <a:pt x="17" y="59"/>
                        </a:lnTo>
                        <a:lnTo>
                          <a:pt x="23" y="65"/>
                        </a:lnTo>
                        <a:lnTo>
                          <a:pt x="27" y="71"/>
                        </a:lnTo>
                        <a:close/>
                      </a:path>
                    </a:pathLst>
                  </a:custGeom>
                  <a:solidFill>
                    <a:srgbClr val="ff6600"/>
                  </a:solidFill>
                  <a:ln w="0">
                    <a:noFill/>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2052" name=""/>
                  <p:cNvSpPr/>
                  <p:nvPr/>
                </p:nvSpPr>
                <p:spPr>
                  <a:xfrm>
                    <a:off x="6403680" y="3310560"/>
                    <a:ext cx="47520" cy="64800"/>
                  </a:xfrm>
                  <a:custGeom>
                    <a:avLst/>
                    <a:gdLst/>
                    <a:ahLst/>
                    <a:rect l="l" t="t" r="r" b="b"/>
                    <a:pathLst>
                      <a:path w="190" h="267">
                        <a:moveTo>
                          <a:pt x="165" y="0"/>
                        </a:moveTo>
                        <a:lnTo>
                          <a:pt x="161" y="6"/>
                        </a:lnTo>
                        <a:lnTo>
                          <a:pt x="154" y="14"/>
                        </a:lnTo>
                        <a:lnTo>
                          <a:pt x="150" y="23"/>
                        </a:lnTo>
                        <a:lnTo>
                          <a:pt x="142" y="33"/>
                        </a:lnTo>
                        <a:lnTo>
                          <a:pt x="133" y="41"/>
                        </a:lnTo>
                        <a:lnTo>
                          <a:pt x="123" y="52"/>
                        </a:lnTo>
                        <a:lnTo>
                          <a:pt x="115" y="60"/>
                        </a:lnTo>
                        <a:lnTo>
                          <a:pt x="112" y="66"/>
                        </a:lnTo>
                        <a:lnTo>
                          <a:pt x="108" y="71"/>
                        </a:lnTo>
                        <a:lnTo>
                          <a:pt x="104" y="75"/>
                        </a:lnTo>
                        <a:lnTo>
                          <a:pt x="100" y="79"/>
                        </a:lnTo>
                        <a:lnTo>
                          <a:pt x="96" y="87"/>
                        </a:lnTo>
                        <a:lnTo>
                          <a:pt x="90" y="92"/>
                        </a:lnTo>
                        <a:lnTo>
                          <a:pt x="90" y="100"/>
                        </a:lnTo>
                        <a:lnTo>
                          <a:pt x="92" y="108"/>
                        </a:lnTo>
                        <a:lnTo>
                          <a:pt x="90" y="117"/>
                        </a:lnTo>
                        <a:lnTo>
                          <a:pt x="92" y="125"/>
                        </a:lnTo>
                        <a:lnTo>
                          <a:pt x="88" y="131"/>
                        </a:lnTo>
                        <a:lnTo>
                          <a:pt x="83" y="135"/>
                        </a:lnTo>
                        <a:lnTo>
                          <a:pt x="79" y="135"/>
                        </a:lnTo>
                        <a:lnTo>
                          <a:pt x="75" y="135"/>
                        </a:lnTo>
                        <a:lnTo>
                          <a:pt x="75" y="135"/>
                        </a:lnTo>
                        <a:lnTo>
                          <a:pt x="69" y="138"/>
                        </a:lnTo>
                        <a:lnTo>
                          <a:pt x="62" y="142"/>
                        </a:lnTo>
                        <a:lnTo>
                          <a:pt x="58" y="150"/>
                        </a:lnTo>
                        <a:lnTo>
                          <a:pt x="54" y="158"/>
                        </a:lnTo>
                        <a:lnTo>
                          <a:pt x="52" y="163"/>
                        </a:lnTo>
                        <a:lnTo>
                          <a:pt x="50" y="163"/>
                        </a:lnTo>
                        <a:lnTo>
                          <a:pt x="48" y="167"/>
                        </a:lnTo>
                        <a:lnTo>
                          <a:pt x="46" y="169"/>
                        </a:lnTo>
                        <a:lnTo>
                          <a:pt x="44" y="179"/>
                        </a:lnTo>
                        <a:lnTo>
                          <a:pt x="41" y="188"/>
                        </a:lnTo>
                        <a:lnTo>
                          <a:pt x="35" y="194"/>
                        </a:lnTo>
                        <a:lnTo>
                          <a:pt x="29" y="198"/>
                        </a:lnTo>
                        <a:lnTo>
                          <a:pt x="27" y="204"/>
                        </a:lnTo>
                        <a:lnTo>
                          <a:pt x="25" y="213"/>
                        </a:lnTo>
                        <a:lnTo>
                          <a:pt x="19" y="225"/>
                        </a:lnTo>
                        <a:lnTo>
                          <a:pt x="17" y="229"/>
                        </a:lnTo>
                        <a:lnTo>
                          <a:pt x="12" y="234"/>
                        </a:lnTo>
                        <a:lnTo>
                          <a:pt x="6" y="242"/>
                        </a:lnTo>
                        <a:lnTo>
                          <a:pt x="0" y="244"/>
                        </a:lnTo>
                        <a:lnTo>
                          <a:pt x="6" y="252"/>
                        </a:lnTo>
                        <a:lnTo>
                          <a:pt x="10" y="254"/>
                        </a:lnTo>
                        <a:lnTo>
                          <a:pt x="14" y="259"/>
                        </a:lnTo>
                        <a:lnTo>
                          <a:pt x="19" y="263"/>
                        </a:lnTo>
                        <a:lnTo>
                          <a:pt x="23" y="265"/>
                        </a:lnTo>
                        <a:lnTo>
                          <a:pt x="27" y="267"/>
                        </a:lnTo>
                        <a:lnTo>
                          <a:pt x="35" y="265"/>
                        </a:lnTo>
                        <a:lnTo>
                          <a:pt x="42" y="261"/>
                        </a:lnTo>
                        <a:lnTo>
                          <a:pt x="46" y="254"/>
                        </a:lnTo>
                        <a:lnTo>
                          <a:pt x="50" y="250"/>
                        </a:lnTo>
                        <a:lnTo>
                          <a:pt x="56" y="242"/>
                        </a:lnTo>
                        <a:lnTo>
                          <a:pt x="65" y="229"/>
                        </a:lnTo>
                        <a:lnTo>
                          <a:pt x="71" y="215"/>
                        </a:lnTo>
                        <a:lnTo>
                          <a:pt x="75" y="204"/>
                        </a:lnTo>
                        <a:lnTo>
                          <a:pt x="75" y="204"/>
                        </a:lnTo>
                        <a:lnTo>
                          <a:pt x="83" y="194"/>
                        </a:lnTo>
                        <a:lnTo>
                          <a:pt x="88" y="183"/>
                        </a:lnTo>
                        <a:lnTo>
                          <a:pt x="96" y="179"/>
                        </a:lnTo>
                        <a:lnTo>
                          <a:pt x="106" y="171"/>
                        </a:lnTo>
                        <a:lnTo>
                          <a:pt x="112" y="163"/>
                        </a:lnTo>
                        <a:lnTo>
                          <a:pt x="119" y="158"/>
                        </a:lnTo>
                        <a:lnTo>
                          <a:pt x="125" y="156"/>
                        </a:lnTo>
                        <a:lnTo>
                          <a:pt x="125" y="154"/>
                        </a:lnTo>
                        <a:lnTo>
                          <a:pt x="129" y="150"/>
                        </a:lnTo>
                        <a:lnTo>
                          <a:pt x="131" y="150"/>
                        </a:lnTo>
                        <a:lnTo>
                          <a:pt x="135" y="150"/>
                        </a:lnTo>
                        <a:lnTo>
                          <a:pt x="136" y="146"/>
                        </a:lnTo>
                        <a:lnTo>
                          <a:pt x="138" y="140"/>
                        </a:lnTo>
                        <a:lnTo>
                          <a:pt x="140" y="129"/>
                        </a:lnTo>
                        <a:lnTo>
                          <a:pt x="140" y="125"/>
                        </a:lnTo>
                        <a:lnTo>
                          <a:pt x="138" y="123"/>
                        </a:lnTo>
                        <a:lnTo>
                          <a:pt x="142" y="115"/>
                        </a:lnTo>
                        <a:lnTo>
                          <a:pt x="148" y="110"/>
                        </a:lnTo>
                        <a:lnTo>
                          <a:pt x="150" y="104"/>
                        </a:lnTo>
                        <a:lnTo>
                          <a:pt x="154" y="96"/>
                        </a:lnTo>
                        <a:lnTo>
                          <a:pt x="152" y="90"/>
                        </a:lnTo>
                        <a:lnTo>
                          <a:pt x="154" y="87"/>
                        </a:lnTo>
                        <a:lnTo>
                          <a:pt x="154" y="81"/>
                        </a:lnTo>
                        <a:lnTo>
                          <a:pt x="158" y="75"/>
                        </a:lnTo>
                        <a:lnTo>
                          <a:pt x="161" y="67"/>
                        </a:lnTo>
                        <a:lnTo>
                          <a:pt x="167" y="58"/>
                        </a:lnTo>
                        <a:lnTo>
                          <a:pt x="173" y="46"/>
                        </a:lnTo>
                        <a:lnTo>
                          <a:pt x="175" y="33"/>
                        </a:lnTo>
                        <a:lnTo>
                          <a:pt x="175" y="25"/>
                        </a:lnTo>
                        <a:lnTo>
                          <a:pt x="177" y="21"/>
                        </a:lnTo>
                        <a:lnTo>
                          <a:pt x="186" y="14"/>
                        </a:lnTo>
                        <a:lnTo>
                          <a:pt x="190" y="14"/>
                        </a:lnTo>
                        <a:lnTo>
                          <a:pt x="177" y="8"/>
                        </a:lnTo>
                        <a:lnTo>
                          <a:pt x="171" y="4"/>
                        </a:lnTo>
                        <a:lnTo>
                          <a:pt x="165" y="0"/>
                        </a:lnTo>
                        <a:close/>
                      </a:path>
                    </a:pathLst>
                  </a:custGeom>
                  <a:solidFill>
                    <a:srgbClr val="ff6600"/>
                  </a:solidFill>
                  <a:ln w="0">
                    <a:noFill/>
                  </a:ln>
                </p:spPr>
                <p:style>
                  <a:lnRef idx="0"/>
                  <a:fillRef idx="0"/>
                  <a:effectRef idx="0"/>
                  <a:fontRef idx="minor"/>
                </p:style>
                <p:txBody>
                  <a:bodyPr lIns="90000" rIns="90000" tIns="18000" bIns="18000" anchor="t">
                    <a:noAutofit/>
                  </a:bodyPr>
                  <a:p>
                    <a:endParaRPr b="0" lang="en-US" sz="2400" strike="noStrike" u="none">
                      <a:solidFill>
                        <a:srgbClr val="000000"/>
                      </a:solidFill>
                      <a:effectLst/>
                      <a:uFillTx/>
                      <a:latin typeface="Times New Roman"/>
                    </a:endParaRPr>
                  </a:p>
                </p:txBody>
              </p:sp>
              <p:sp>
                <p:nvSpPr>
                  <p:cNvPr id="2053" name=""/>
                  <p:cNvSpPr/>
                  <p:nvPr/>
                </p:nvSpPr>
                <p:spPr>
                  <a:xfrm>
                    <a:off x="6390360" y="3300480"/>
                    <a:ext cx="54360" cy="68760"/>
                  </a:xfrm>
                  <a:custGeom>
                    <a:avLst/>
                    <a:gdLst/>
                    <a:ahLst/>
                    <a:rect l="l" t="t" r="r" b="b"/>
                    <a:pathLst>
                      <a:path w="217" h="284">
                        <a:moveTo>
                          <a:pt x="0" y="257"/>
                        </a:moveTo>
                        <a:lnTo>
                          <a:pt x="0" y="253"/>
                        </a:lnTo>
                        <a:lnTo>
                          <a:pt x="2" y="246"/>
                        </a:lnTo>
                        <a:lnTo>
                          <a:pt x="6" y="238"/>
                        </a:lnTo>
                        <a:lnTo>
                          <a:pt x="6" y="234"/>
                        </a:lnTo>
                        <a:lnTo>
                          <a:pt x="8" y="230"/>
                        </a:lnTo>
                        <a:lnTo>
                          <a:pt x="8" y="225"/>
                        </a:lnTo>
                        <a:lnTo>
                          <a:pt x="8" y="219"/>
                        </a:lnTo>
                        <a:lnTo>
                          <a:pt x="10" y="205"/>
                        </a:lnTo>
                        <a:lnTo>
                          <a:pt x="10" y="194"/>
                        </a:lnTo>
                        <a:lnTo>
                          <a:pt x="14" y="190"/>
                        </a:lnTo>
                        <a:lnTo>
                          <a:pt x="20" y="186"/>
                        </a:lnTo>
                        <a:lnTo>
                          <a:pt x="25" y="182"/>
                        </a:lnTo>
                        <a:lnTo>
                          <a:pt x="29" y="180"/>
                        </a:lnTo>
                        <a:lnTo>
                          <a:pt x="31" y="175"/>
                        </a:lnTo>
                        <a:lnTo>
                          <a:pt x="31" y="169"/>
                        </a:lnTo>
                        <a:lnTo>
                          <a:pt x="33" y="163"/>
                        </a:lnTo>
                        <a:lnTo>
                          <a:pt x="39" y="155"/>
                        </a:lnTo>
                        <a:lnTo>
                          <a:pt x="46" y="150"/>
                        </a:lnTo>
                        <a:lnTo>
                          <a:pt x="52" y="146"/>
                        </a:lnTo>
                        <a:lnTo>
                          <a:pt x="56" y="146"/>
                        </a:lnTo>
                        <a:lnTo>
                          <a:pt x="62" y="146"/>
                        </a:lnTo>
                        <a:lnTo>
                          <a:pt x="62" y="146"/>
                        </a:lnTo>
                        <a:lnTo>
                          <a:pt x="71" y="138"/>
                        </a:lnTo>
                        <a:lnTo>
                          <a:pt x="77" y="129"/>
                        </a:lnTo>
                        <a:lnTo>
                          <a:pt x="81" y="125"/>
                        </a:lnTo>
                        <a:lnTo>
                          <a:pt x="83" y="119"/>
                        </a:lnTo>
                        <a:lnTo>
                          <a:pt x="87" y="117"/>
                        </a:lnTo>
                        <a:lnTo>
                          <a:pt x="94" y="117"/>
                        </a:lnTo>
                        <a:lnTo>
                          <a:pt x="98" y="115"/>
                        </a:lnTo>
                        <a:lnTo>
                          <a:pt x="102" y="109"/>
                        </a:lnTo>
                        <a:lnTo>
                          <a:pt x="104" y="102"/>
                        </a:lnTo>
                        <a:lnTo>
                          <a:pt x="106" y="88"/>
                        </a:lnTo>
                        <a:lnTo>
                          <a:pt x="104" y="75"/>
                        </a:lnTo>
                        <a:lnTo>
                          <a:pt x="100" y="63"/>
                        </a:lnTo>
                        <a:lnTo>
                          <a:pt x="96" y="50"/>
                        </a:lnTo>
                        <a:lnTo>
                          <a:pt x="94" y="36"/>
                        </a:lnTo>
                        <a:lnTo>
                          <a:pt x="93" y="19"/>
                        </a:lnTo>
                        <a:lnTo>
                          <a:pt x="93" y="13"/>
                        </a:lnTo>
                        <a:lnTo>
                          <a:pt x="98" y="15"/>
                        </a:lnTo>
                        <a:lnTo>
                          <a:pt x="102" y="15"/>
                        </a:lnTo>
                        <a:lnTo>
                          <a:pt x="106" y="15"/>
                        </a:lnTo>
                        <a:lnTo>
                          <a:pt x="108" y="15"/>
                        </a:lnTo>
                        <a:lnTo>
                          <a:pt x="114" y="13"/>
                        </a:lnTo>
                        <a:lnTo>
                          <a:pt x="117" y="8"/>
                        </a:lnTo>
                        <a:lnTo>
                          <a:pt x="123" y="0"/>
                        </a:lnTo>
                        <a:lnTo>
                          <a:pt x="131" y="0"/>
                        </a:lnTo>
                        <a:lnTo>
                          <a:pt x="140" y="4"/>
                        </a:lnTo>
                        <a:lnTo>
                          <a:pt x="156" y="11"/>
                        </a:lnTo>
                        <a:lnTo>
                          <a:pt x="194" y="33"/>
                        </a:lnTo>
                        <a:lnTo>
                          <a:pt x="200" y="33"/>
                        </a:lnTo>
                        <a:lnTo>
                          <a:pt x="208" y="35"/>
                        </a:lnTo>
                        <a:lnTo>
                          <a:pt x="213" y="38"/>
                        </a:lnTo>
                        <a:lnTo>
                          <a:pt x="217" y="40"/>
                        </a:lnTo>
                        <a:lnTo>
                          <a:pt x="213" y="46"/>
                        </a:lnTo>
                        <a:lnTo>
                          <a:pt x="206" y="54"/>
                        </a:lnTo>
                        <a:lnTo>
                          <a:pt x="202" y="63"/>
                        </a:lnTo>
                        <a:lnTo>
                          <a:pt x="194" y="73"/>
                        </a:lnTo>
                        <a:lnTo>
                          <a:pt x="185" y="81"/>
                        </a:lnTo>
                        <a:lnTo>
                          <a:pt x="175" y="92"/>
                        </a:lnTo>
                        <a:lnTo>
                          <a:pt x="167" y="100"/>
                        </a:lnTo>
                        <a:lnTo>
                          <a:pt x="164" y="106"/>
                        </a:lnTo>
                        <a:lnTo>
                          <a:pt x="160" y="111"/>
                        </a:lnTo>
                        <a:lnTo>
                          <a:pt x="156" y="115"/>
                        </a:lnTo>
                        <a:lnTo>
                          <a:pt x="152" y="119"/>
                        </a:lnTo>
                        <a:lnTo>
                          <a:pt x="148" y="127"/>
                        </a:lnTo>
                        <a:lnTo>
                          <a:pt x="142" y="132"/>
                        </a:lnTo>
                        <a:lnTo>
                          <a:pt x="142" y="140"/>
                        </a:lnTo>
                        <a:lnTo>
                          <a:pt x="144" y="148"/>
                        </a:lnTo>
                        <a:lnTo>
                          <a:pt x="142" y="157"/>
                        </a:lnTo>
                        <a:lnTo>
                          <a:pt x="144" y="165"/>
                        </a:lnTo>
                        <a:lnTo>
                          <a:pt x="140" y="171"/>
                        </a:lnTo>
                        <a:lnTo>
                          <a:pt x="135" y="175"/>
                        </a:lnTo>
                        <a:lnTo>
                          <a:pt x="131" y="175"/>
                        </a:lnTo>
                        <a:lnTo>
                          <a:pt x="127" y="175"/>
                        </a:lnTo>
                        <a:lnTo>
                          <a:pt x="127" y="175"/>
                        </a:lnTo>
                        <a:lnTo>
                          <a:pt x="121" y="178"/>
                        </a:lnTo>
                        <a:lnTo>
                          <a:pt x="114" y="182"/>
                        </a:lnTo>
                        <a:lnTo>
                          <a:pt x="110" y="190"/>
                        </a:lnTo>
                        <a:lnTo>
                          <a:pt x="106" y="198"/>
                        </a:lnTo>
                        <a:lnTo>
                          <a:pt x="104" y="203"/>
                        </a:lnTo>
                        <a:lnTo>
                          <a:pt x="102" y="203"/>
                        </a:lnTo>
                        <a:lnTo>
                          <a:pt x="100" y="207"/>
                        </a:lnTo>
                        <a:lnTo>
                          <a:pt x="98" y="209"/>
                        </a:lnTo>
                        <a:lnTo>
                          <a:pt x="96" y="219"/>
                        </a:lnTo>
                        <a:lnTo>
                          <a:pt x="93" y="228"/>
                        </a:lnTo>
                        <a:lnTo>
                          <a:pt x="87" y="234"/>
                        </a:lnTo>
                        <a:lnTo>
                          <a:pt x="81" y="238"/>
                        </a:lnTo>
                        <a:lnTo>
                          <a:pt x="79" y="244"/>
                        </a:lnTo>
                        <a:lnTo>
                          <a:pt x="77" y="253"/>
                        </a:lnTo>
                        <a:lnTo>
                          <a:pt x="71" y="265"/>
                        </a:lnTo>
                        <a:lnTo>
                          <a:pt x="69" y="269"/>
                        </a:lnTo>
                        <a:lnTo>
                          <a:pt x="64" y="274"/>
                        </a:lnTo>
                        <a:lnTo>
                          <a:pt x="58" y="282"/>
                        </a:lnTo>
                        <a:lnTo>
                          <a:pt x="52" y="284"/>
                        </a:lnTo>
                        <a:lnTo>
                          <a:pt x="46" y="282"/>
                        </a:lnTo>
                        <a:lnTo>
                          <a:pt x="41" y="278"/>
                        </a:lnTo>
                        <a:lnTo>
                          <a:pt x="35" y="276"/>
                        </a:lnTo>
                        <a:lnTo>
                          <a:pt x="31" y="278"/>
                        </a:lnTo>
                        <a:lnTo>
                          <a:pt x="27" y="274"/>
                        </a:lnTo>
                        <a:lnTo>
                          <a:pt x="23" y="271"/>
                        </a:lnTo>
                        <a:lnTo>
                          <a:pt x="20" y="269"/>
                        </a:lnTo>
                        <a:lnTo>
                          <a:pt x="14" y="267"/>
                        </a:lnTo>
                        <a:lnTo>
                          <a:pt x="8" y="261"/>
                        </a:lnTo>
                        <a:lnTo>
                          <a:pt x="4" y="259"/>
                        </a:lnTo>
                        <a:lnTo>
                          <a:pt x="0" y="257"/>
                        </a:lnTo>
                        <a:close/>
                      </a:path>
                    </a:pathLst>
                  </a:custGeom>
                  <a:solidFill>
                    <a:srgbClr val="ff6600"/>
                  </a:solidFill>
                  <a:ln w="0">
                    <a:noFill/>
                  </a:ln>
                </p:spPr>
                <p:style>
                  <a:lnRef idx="0"/>
                  <a:fillRef idx="0"/>
                  <a:effectRef idx="0"/>
                  <a:fontRef idx="minor"/>
                </p:style>
                <p:txBody>
                  <a:bodyPr lIns="90000" rIns="90000" tIns="21960" bIns="21960" anchor="t">
                    <a:noAutofit/>
                  </a:bodyPr>
                  <a:p>
                    <a:endParaRPr b="0" lang="en-US" sz="2400" strike="noStrike" u="none">
                      <a:solidFill>
                        <a:srgbClr val="000000"/>
                      </a:solidFill>
                      <a:effectLst/>
                      <a:uFillTx/>
                      <a:latin typeface="Times New Roman"/>
                    </a:endParaRPr>
                  </a:p>
                </p:txBody>
              </p:sp>
              <p:sp>
                <p:nvSpPr>
                  <p:cNvPr id="2054" name=""/>
                  <p:cNvSpPr/>
                  <p:nvPr/>
                </p:nvSpPr>
                <p:spPr>
                  <a:xfrm>
                    <a:off x="6371640" y="3303000"/>
                    <a:ext cx="45000" cy="60120"/>
                  </a:xfrm>
                  <a:custGeom>
                    <a:avLst/>
                    <a:gdLst/>
                    <a:ahLst/>
                    <a:rect l="l" t="t" r="r" b="b"/>
                    <a:pathLst>
                      <a:path w="186" h="247">
                        <a:moveTo>
                          <a:pt x="40" y="161"/>
                        </a:moveTo>
                        <a:lnTo>
                          <a:pt x="48" y="157"/>
                        </a:lnTo>
                        <a:lnTo>
                          <a:pt x="52" y="155"/>
                        </a:lnTo>
                        <a:lnTo>
                          <a:pt x="57" y="151"/>
                        </a:lnTo>
                        <a:lnTo>
                          <a:pt x="63" y="149"/>
                        </a:lnTo>
                        <a:lnTo>
                          <a:pt x="69" y="147"/>
                        </a:lnTo>
                        <a:lnTo>
                          <a:pt x="73" y="147"/>
                        </a:lnTo>
                        <a:lnTo>
                          <a:pt x="75" y="145"/>
                        </a:lnTo>
                        <a:lnTo>
                          <a:pt x="78" y="149"/>
                        </a:lnTo>
                        <a:lnTo>
                          <a:pt x="80" y="147"/>
                        </a:lnTo>
                        <a:lnTo>
                          <a:pt x="80" y="145"/>
                        </a:lnTo>
                        <a:lnTo>
                          <a:pt x="80" y="142"/>
                        </a:lnTo>
                        <a:lnTo>
                          <a:pt x="82" y="138"/>
                        </a:lnTo>
                        <a:lnTo>
                          <a:pt x="82" y="130"/>
                        </a:lnTo>
                        <a:lnTo>
                          <a:pt x="84" y="126"/>
                        </a:lnTo>
                        <a:lnTo>
                          <a:pt x="84" y="119"/>
                        </a:lnTo>
                        <a:lnTo>
                          <a:pt x="90" y="115"/>
                        </a:lnTo>
                        <a:lnTo>
                          <a:pt x="98" y="107"/>
                        </a:lnTo>
                        <a:lnTo>
                          <a:pt x="105" y="107"/>
                        </a:lnTo>
                        <a:lnTo>
                          <a:pt x="111" y="105"/>
                        </a:lnTo>
                        <a:lnTo>
                          <a:pt x="117" y="99"/>
                        </a:lnTo>
                        <a:lnTo>
                          <a:pt x="121" y="92"/>
                        </a:lnTo>
                        <a:lnTo>
                          <a:pt x="125" y="84"/>
                        </a:lnTo>
                        <a:lnTo>
                          <a:pt x="123" y="78"/>
                        </a:lnTo>
                        <a:lnTo>
                          <a:pt x="125" y="76"/>
                        </a:lnTo>
                        <a:lnTo>
                          <a:pt x="128" y="74"/>
                        </a:lnTo>
                        <a:lnTo>
                          <a:pt x="132" y="71"/>
                        </a:lnTo>
                        <a:lnTo>
                          <a:pt x="130" y="65"/>
                        </a:lnTo>
                        <a:lnTo>
                          <a:pt x="134" y="61"/>
                        </a:lnTo>
                        <a:lnTo>
                          <a:pt x="140" y="59"/>
                        </a:lnTo>
                        <a:lnTo>
                          <a:pt x="142" y="53"/>
                        </a:lnTo>
                        <a:lnTo>
                          <a:pt x="142" y="49"/>
                        </a:lnTo>
                        <a:lnTo>
                          <a:pt x="138" y="40"/>
                        </a:lnTo>
                        <a:lnTo>
                          <a:pt x="136" y="34"/>
                        </a:lnTo>
                        <a:lnTo>
                          <a:pt x="132" y="28"/>
                        </a:lnTo>
                        <a:lnTo>
                          <a:pt x="128" y="23"/>
                        </a:lnTo>
                        <a:lnTo>
                          <a:pt x="126" y="17"/>
                        </a:lnTo>
                        <a:lnTo>
                          <a:pt x="123" y="9"/>
                        </a:lnTo>
                        <a:lnTo>
                          <a:pt x="123" y="5"/>
                        </a:lnTo>
                        <a:lnTo>
                          <a:pt x="130" y="3"/>
                        </a:lnTo>
                        <a:lnTo>
                          <a:pt x="132" y="5"/>
                        </a:lnTo>
                        <a:lnTo>
                          <a:pt x="138" y="7"/>
                        </a:lnTo>
                        <a:lnTo>
                          <a:pt x="144" y="9"/>
                        </a:lnTo>
                        <a:lnTo>
                          <a:pt x="149" y="7"/>
                        </a:lnTo>
                        <a:lnTo>
                          <a:pt x="153" y="5"/>
                        </a:lnTo>
                        <a:lnTo>
                          <a:pt x="159" y="5"/>
                        </a:lnTo>
                        <a:lnTo>
                          <a:pt x="163" y="0"/>
                        </a:lnTo>
                        <a:lnTo>
                          <a:pt x="165" y="0"/>
                        </a:lnTo>
                        <a:lnTo>
                          <a:pt x="169" y="1"/>
                        </a:lnTo>
                        <a:lnTo>
                          <a:pt x="173" y="3"/>
                        </a:lnTo>
                        <a:lnTo>
                          <a:pt x="173" y="9"/>
                        </a:lnTo>
                        <a:lnTo>
                          <a:pt x="174" y="26"/>
                        </a:lnTo>
                        <a:lnTo>
                          <a:pt x="176" y="40"/>
                        </a:lnTo>
                        <a:lnTo>
                          <a:pt x="180" y="53"/>
                        </a:lnTo>
                        <a:lnTo>
                          <a:pt x="184" y="65"/>
                        </a:lnTo>
                        <a:lnTo>
                          <a:pt x="186" y="78"/>
                        </a:lnTo>
                        <a:lnTo>
                          <a:pt x="184" y="92"/>
                        </a:lnTo>
                        <a:lnTo>
                          <a:pt x="182" y="99"/>
                        </a:lnTo>
                        <a:lnTo>
                          <a:pt x="178" y="105"/>
                        </a:lnTo>
                        <a:lnTo>
                          <a:pt x="174" y="107"/>
                        </a:lnTo>
                        <a:lnTo>
                          <a:pt x="167" y="107"/>
                        </a:lnTo>
                        <a:lnTo>
                          <a:pt x="163" y="109"/>
                        </a:lnTo>
                        <a:lnTo>
                          <a:pt x="161" y="115"/>
                        </a:lnTo>
                        <a:lnTo>
                          <a:pt x="157" y="119"/>
                        </a:lnTo>
                        <a:lnTo>
                          <a:pt x="151" y="128"/>
                        </a:lnTo>
                        <a:lnTo>
                          <a:pt x="142" y="136"/>
                        </a:lnTo>
                        <a:lnTo>
                          <a:pt x="142" y="136"/>
                        </a:lnTo>
                        <a:lnTo>
                          <a:pt x="136" y="136"/>
                        </a:lnTo>
                        <a:lnTo>
                          <a:pt x="132" y="136"/>
                        </a:lnTo>
                        <a:lnTo>
                          <a:pt x="126" y="140"/>
                        </a:lnTo>
                        <a:lnTo>
                          <a:pt x="119" y="145"/>
                        </a:lnTo>
                        <a:lnTo>
                          <a:pt x="113" y="153"/>
                        </a:lnTo>
                        <a:lnTo>
                          <a:pt x="111" y="159"/>
                        </a:lnTo>
                        <a:lnTo>
                          <a:pt x="111" y="165"/>
                        </a:lnTo>
                        <a:lnTo>
                          <a:pt x="109" y="170"/>
                        </a:lnTo>
                        <a:lnTo>
                          <a:pt x="105" y="172"/>
                        </a:lnTo>
                        <a:lnTo>
                          <a:pt x="100" y="176"/>
                        </a:lnTo>
                        <a:lnTo>
                          <a:pt x="94" y="180"/>
                        </a:lnTo>
                        <a:lnTo>
                          <a:pt x="90" y="184"/>
                        </a:lnTo>
                        <a:lnTo>
                          <a:pt x="90" y="195"/>
                        </a:lnTo>
                        <a:lnTo>
                          <a:pt x="88" y="209"/>
                        </a:lnTo>
                        <a:lnTo>
                          <a:pt x="88" y="215"/>
                        </a:lnTo>
                        <a:lnTo>
                          <a:pt x="88" y="220"/>
                        </a:lnTo>
                        <a:lnTo>
                          <a:pt x="86" y="224"/>
                        </a:lnTo>
                        <a:lnTo>
                          <a:pt x="86" y="228"/>
                        </a:lnTo>
                        <a:lnTo>
                          <a:pt x="82" y="236"/>
                        </a:lnTo>
                        <a:lnTo>
                          <a:pt x="80" y="243"/>
                        </a:lnTo>
                        <a:lnTo>
                          <a:pt x="80" y="247"/>
                        </a:lnTo>
                        <a:lnTo>
                          <a:pt x="71" y="247"/>
                        </a:lnTo>
                        <a:lnTo>
                          <a:pt x="65" y="245"/>
                        </a:lnTo>
                        <a:lnTo>
                          <a:pt x="57" y="243"/>
                        </a:lnTo>
                        <a:lnTo>
                          <a:pt x="50" y="243"/>
                        </a:lnTo>
                        <a:lnTo>
                          <a:pt x="42" y="236"/>
                        </a:lnTo>
                        <a:lnTo>
                          <a:pt x="34" y="232"/>
                        </a:lnTo>
                        <a:lnTo>
                          <a:pt x="32" y="228"/>
                        </a:lnTo>
                        <a:lnTo>
                          <a:pt x="25" y="224"/>
                        </a:lnTo>
                        <a:lnTo>
                          <a:pt x="15" y="220"/>
                        </a:lnTo>
                        <a:lnTo>
                          <a:pt x="11" y="218"/>
                        </a:lnTo>
                        <a:lnTo>
                          <a:pt x="4" y="216"/>
                        </a:lnTo>
                        <a:lnTo>
                          <a:pt x="0" y="213"/>
                        </a:lnTo>
                        <a:lnTo>
                          <a:pt x="2" y="207"/>
                        </a:lnTo>
                        <a:lnTo>
                          <a:pt x="2" y="203"/>
                        </a:lnTo>
                        <a:lnTo>
                          <a:pt x="7" y="199"/>
                        </a:lnTo>
                        <a:lnTo>
                          <a:pt x="11" y="193"/>
                        </a:lnTo>
                        <a:lnTo>
                          <a:pt x="17" y="190"/>
                        </a:lnTo>
                        <a:lnTo>
                          <a:pt x="23" y="188"/>
                        </a:lnTo>
                        <a:lnTo>
                          <a:pt x="29" y="184"/>
                        </a:lnTo>
                        <a:lnTo>
                          <a:pt x="34" y="178"/>
                        </a:lnTo>
                        <a:lnTo>
                          <a:pt x="36" y="172"/>
                        </a:lnTo>
                        <a:lnTo>
                          <a:pt x="40" y="163"/>
                        </a:lnTo>
                        <a:lnTo>
                          <a:pt x="40" y="161"/>
                        </a:lnTo>
                        <a:close/>
                      </a:path>
                    </a:pathLst>
                  </a:custGeom>
                  <a:solidFill>
                    <a:srgbClr val="ff6600"/>
                  </a:solidFill>
                  <a:ln w="0">
                    <a:noFill/>
                  </a:ln>
                </p:spPr>
                <p:style>
                  <a:lnRef idx="0"/>
                  <a:fillRef idx="0"/>
                  <a:effectRef idx="0"/>
                  <a:fontRef idx="minor"/>
                </p:style>
                <p:txBody>
                  <a:bodyPr lIns="90000" rIns="90000" tIns="13320" bIns="13320" anchor="t">
                    <a:noAutofit/>
                  </a:bodyPr>
                  <a:p>
                    <a:endParaRPr b="0" lang="en-US" sz="2400" strike="noStrike" u="none">
                      <a:solidFill>
                        <a:srgbClr val="000000"/>
                      </a:solidFill>
                      <a:effectLst/>
                      <a:uFillTx/>
                      <a:latin typeface="Times New Roman"/>
                    </a:endParaRPr>
                  </a:p>
                </p:txBody>
              </p:sp>
              <p:sp>
                <p:nvSpPr>
                  <p:cNvPr id="2055" name=""/>
                  <p:cNvSpPr/>
                  <p:nvPr/>
                </p:nvSpPr>
                <p:spPr>
                  <a:xfrm>
                    <a:off x="6381000" y="3304440"/>
                    <a:ext cx="25200" cy="37800"/>
                  </a:xfrm>
                  <a:custGeom>
                    <a:avLst/>
                    <a:gdLst/>
                    <a:ahLst/>
                    <a:rect l="l" t="t" r="r" b="b"/>
                    <a:pathLst>
                      <a:path w="104" h="156">
                        <a:moveTo>
                          <a:pt x="6" y="125"/>
                        </a:moveTo>
                        <a:lnTo>
                          <a:pt x="8" y="123"/>
                        </a:lnTo>
                        <a:lnTo>
                          <a:pt x="8" y="123"/>
                        </a:lnTo>
                        <a:lnTo>
                          <a:pt x="10" y="119"/>
                        </a:lnTo>
                        <a:lnTo>
                          <a:pt x="12" y="114"/>
                        </a:lnTo>
                        <a:lnTo>
                          <a:pt x="14" y="106"/>
                        </a:lnTo>
                        <a:lnTo>
                          <a:pt x="17" y="98"/>
                        </a:lnTo>
                        <a:lnTo>
                          <a:pt x="19" y="89"/>
                        </a:lnTo>
                        <a:lnTo>
                          <a:pt x="21" y="83"/>
                        </a:lnTo>
                        <a:lnTo>
                          <a:pt x="25" y="79"/>
                        </a:lnTo>
                        <a:lnTo>
                          <a:pt x="29" y="75"/>
                        </a:lnTo>
                        <a:lnTo>
                          <a:pt x="37" y="73"/>
                        </a:lnTo>
                        <a:lnTo>
                          <a:pt x="42" y="69"/>
                        </a:lnTo>
                        <a:lnTo>
                          <a:pt x="48" y="68"/>
                        </a:lnTo>
                        <a:lnTo>
                          <a:pt x="52" y="64"/>
                        </a:lnTo>
                        <a:lnTo>
                          <a:pt x="54" y="60"/>
                        </a:lnTo>
                        <a:lnTo>
                          <a:pt x="58" y="56"/>
                        </a:lnTo>
                        <a:lnTo>
                          <a:pt x="58" y="52"/>
                        </a:lnTo>
                        <a:lnTo>
                          <a:pt x="60" y="46"/>
                        </a:lnTo>
                        <a:lnTo>
                          <a:pt x="62" y="41"/>
                        </a:lnTo>
                        <a:lnTo>
                          <a:pt x="60" y="33"/>
                        </a:lnTo>
                        <a:lnTo>
                          <a:pt x="58" y="27"/>
                        </a:lnTo>
                        <a:lnTo>
                          <a:pt x="58" y="21"/>
                        </a:lnTo>
                        <a:lnTo>
                          <a:pt x="60" y="18"/>
                        </a:lnTo>
                        <a:lnTo>
                          <a:pt x="60" y="14"/>
                        </a:lnTo>
                        <a:lnTo>
                          <a:pt x="60" y="10"/>
                        </a:lnTo>
                        <a:lnTo>
                          <a:pt x="60" y="6"/>
                        </a:lnTo>
                        <a:lnTo>
                          <a:pt x="60" y="6"/>
                        </a:lnTo>
                        <a:lnTo>
                          <a:pt x="65" y="4"/>
                        </a:lnTo>
                        <a:lnTo>
                          <a:pt x="73" y="2"/>
                        </a:lnTo>
                        <a:lnTo>
                          <a:pt x="79" y="0"/>
                        </a:lnTo>
                        <a:lnTo>
                          <a:pt x="83" y="2"/>
                        </a:lnTo>
                        <a:lnTo>
                          <a:pt x="85" y="0"/>
                        </a:lnTo>
                        <a:lnTo>
                          <a:pt x="85" y="4"/>
                        </a:lnTo>
                        <a:lnTo>
                          <a:pt x="88" y="12"/>
                        </a:lnTo>
                        <a:lnTo>
                          <a:pt x="90" y="18"/>
                        </a:lnTo>
                        <a:lnTo>
                          <a:pt x="94" y="23"/>
                        </a:lnTo>
                        <a:lnTo>
                          <a:pt x="98" y="29"/>
                        </a:lnTo>
                        <a:lnTo>
                          <a:pt x="100" y="35"/>
                        </a:lnTo>
                        <a:lnTo>
                          <a:pt x="104" y="44"/>
                        </a:lnTo>
                        <a:lnTo>
                          <a:pt x="104" y="48"/>
                        </a:lnTo>
                        <a:lnTo>
                          <a:pt x="102" y="54"/>
                        </a:lnTo>
                        <a:lnTo>
                          <a:pt x="96" y="56"/>
                        </a:lnTo>
                        <a:lnTo>
                          <a:pt x="92" y="60"/>
                        </a:lnTo>
                        <a:lnTo>
                          <a:pt x="94" y="66"/>
                        </a:lnTo>
                        <a:lnTo>
                          <a:pt x="90" y="69"/>
                        </a:lnTo>
                        <a:lnTo>
                          <a:pt x="87" y="71"/>
                        </a:lnTo>
                        <a:lnTo>
                          <a:pt x="85" y="73"/>
                        </a:lnTo>
                        <a:lnTo>
                          <a:pt x="87" y="79"/>
                        </a:lnTo>
                        <a:lnTo>
                          <a:pt x="83" y="87"/>
                        </a:lnTo>
                        <a:lnTo>
                          <a:pt x="79" y="94"/>
                        </a:lnTo>
                        <a:lnTo>
                          <a:pt x="73" y="100"/>
                        </a:lnTo>
                        <a:lnTo>
                          <a:pt x="67" y="102"/>
                        </a:lnTo>
                        <a:lnTo>
                          <a:pt x="60" y="102"/>
                        </a:lnTo>
                        <a:lnTo>
                          <a:pt x="52" y="110"/>
                        </a:lnTo>
                        <a:lnTo>
                          <a:pt x="46" y="114"/>
                        </a:lnTo>
                        <a:lnTo>
                          <a:pt x="46" y="121"/>
                        </a:lnTo>
                        <a:lnTo>
                          <a:pt x="44" y="125"/>
                        </a:lnTo>
                        <a:lnTo>
                          <a:pt x="44" y="133"/>
                        </a:lnTo>
                        <a:lnTo>
                          <a:pt x="42" y="137"/>
                        </a:lnTo>
                        <a:lnTo>
                          <a:pt x="42" y="140"/>
                        </a:lnTo>
                        <a:lnTo>
                          <a:pt x="42" y="142"/>
                        </a:lnTo>
                        <a:lnTo>
                          <a:pt x="40" y="144"/>
                        </a:lnTo>
                        <a:lnTo>
                          <a:pt x="37" y="140"/>
                        </a:lnTo>
                        <a:lnTo>
                          <a:pt x="35" y="142"/>
                        </a:lnTo>
                        <a:lnTo>
                          <a:pt x="31" y="142"/>
                        </a:lnTo>
                        <a:lnTo>
                          <a:pt x="25" y="144"/>
                        </a:lnTo>
                        <a:lnTo>
                          <a:pt x="19" y="146"/>
                        </a:lnTo>
                        <a:lnTo>
                          <a:pt x="14" y="150"/>
                        </a:lnTo>
                        <a:lnTo>
                          <a:pt x="10" y="152"/>
                        </a:lnTo>
                        <a:lnTo>
                          <a:pt x="2" y="156"/>
                        </a:lnTo>
                        <a:lnTo>
                          <a:pt x="2" y="150"/>
                        </a:lnTo>
                        <a:lnTo>
                          <a:pt x="0" y="142"/>
                        </a:lnTo>
                        <a:lnTo>
                          <a:pt x="2" y="135"/>
                        </a:lnTo>
                        <a:lnTo>
                          <a:pt x="4" y="127"/>
                        </a:lnTo>
                        <a:lnTo>
                          <a:pt x="6" y="125"/>
                        </a:lnTo>
                        <a:close/>
                      </a:path>
                    </a:pathLst>
                  </a:custGeom>
                  <a:solidFill>
                    <a:srgbClr val="ff6600"/>
                  </a:solidFill>
                  <a:ln w="0">
                    <a:noFill/>
                  </a:ln>
                </p:spPr>
                <p:style>
                  <a:lnRef idx="0"/>
                  <a:fillRef idx="0"/>
                  <a:effectRef idx="0"/>
                  <a:fontRef idx="minor"/>
                </p:style>
                <p:txBody>
                  <a:bodyPr lIns="90000" rIns="90000" tIns="-9000" bIns="-9000" anchor="t">
                    <a:noAutofit/>
                  </a:bodyPr>
                  <a:p>
                    <a:endParaRPr b="0" lang="en-US" sz="2400" strike="noStrike" u="none">
                      <a:solidFill>
                        <a:srgbClr val="000000"/>
                      </a:solidFill>
                      <a:effectLst/>
                      <a:uFillTx/>
                      <a:latin typeface="Times New Roman"/>
                    </a:endParaRPr>
                  </a:p>
                </p:txBody>
              </p:sp>
              <p:sp>
                <p:nvSpPr>
                  <p:cNvPr id="2056" name=""/>
                  <p:cNvSpPr/>
                  <p:nvPr/>
                </p:nvSpPr>
                <p:spPr>
                  <a:xfrm>
                    <a:off x="6387480" y="3367440"/>
                    <a:ext cx="17280" cy="46440"/>
                  </a:xfrm>
                  <a:custGeom>
                    <a:avLst/>
                    <a:gdLst/>
                    <a:ahLst/>
                    <a:rect l="l" t="t" r="r" b="b"/>
                    <a:pathLst>
                      <a:path w="73" h="193">
                        <a:moveTo>
                          <a:pt x="0" y="174"/>
                        </a:moveTo>
                        <a:lnTo>
                          <a:pt x="4" y="167"/>
                        </a:lnTo>
                        <a:lnTo>
                          <a:pt x="8" y="159"/>
                        </a:lnTo>
                        <a:lnTo>
                          <a:pt x="13" y="153"/>
                        </a:lnTo>
                        <a:lnTo>
                          <a:pt x="19" y="140"/>
                        </a:lnTo>
                        <a:lnTo>
                          <a:pt x="25" y="126"/>
                        </a:lnTo>
                        <a:lnTo>
                          <a:pt x="25" y="113"/>
                        </a:lnTo>
                        <a:lnTo>
                          <a:pt x="21" y="101"/>
                        </a:lnTo>
                        <a:lnTo>
                          <a:pt x="19" y="90"/>
                        </a:lnTo>
                        <a:lnTo>
                          <a:pt x="17" y="78"/>
                        </a:lnTo>
                        <a:lnTo>
                          <a:pt x="21" y="73"/>
                        </a:lnTo>
                        <a:lnTo>
                          <a:pt x="21" y="65"/>
                        </a:lnTo>
                        <a:lnTo>
                          <a:pt x="23" y="53"/>
                        </a:lnTo>
                        <a:lnTo>
                          <a:pt x="23" y="40"/>
                        </a:lnTo>
                        <a:lnTo>
                          <a:pt x="23" y="28"/>
                        </a:lnTo>
                        <a:lnTo>
                          <a:pt x="27" y="17"/>
                        </a:lnTo>
                        <a:lnTo>
                          <a:pt x="31" y="7"/>
                        </a:lnTo>
                        <a:lnTo>
                          <a:pt x="37" y="2"/>
                        </a:lnTo>
                        <a:lnTo>
                          <a:pt x="38" y="0"/>
                        </a:lnTo>
                        <a:lnTo>
                          <a:pt x="42" y="3"/>
                        </a:lnTo>
                        <a:lnTo>
                          <a:pt x="46" y="7"/>
                        </a:lnTo>
                        <a:lnTo>
                          <a:pt x="50" y="5"/>
                        </a:lnTo>
                        <a:lnTo>
                          <a:pt x="56" y="7"/>
                        </a:lnTo>
                        <a:lnTo>
                          <a:pt x="61" y="11"/>
                        </a:lnTo>
                        <a:lnTo>
                          <a:pt x="67" y="13"/>
                        </a:lnTo>
                        <a:lnTo>
                          <a:pt x="73" y="21"/>
                        </a:lnTo>
                        <a:lnTo>
                          <a:pt x="69" y="26"/>
                        </a:lnTo>
                        <a:lnTo>
                          <a:pt x="71" y="28"/>
                        </a:lnTo>
                        <a:lnTo>
                          <a:pt x="71" y="32"/>
                        </a:lnTo>
                        <a:lnTo>
                          <a:pt x="73" y="38"/>
                        </a:lnTo>
                        <a:lnTo>
                          <a:pt x="73" y="48"/>
                        </a:lnTo>
                        <a:lnTo>
                          <a:pt x="73" y="57"/>
                        </a:lnTo>
                        <a:lnTo>
                          <a:pt x="67" y="65"/>
                        </a:lnTo>
                        <a:lnTo>
                          <a:pt x="63" y="73"/>
                        </a:lnTo>
                        <a:lnTo>
                          <a:pt x="61" y="78"/>
                        </a:lnTo>
                        <a:lnTo>
                          <a:pt x="61" y="86"/>
                        </a:lnTo>
                        <a:lnTo>
                          <a:pt x="61" y="92"/>
                        </a:lnTo>
                        <a:lnTo>
                          <a:pt x="61" y="99"/>
                        </a:lnTo>
                        <a:lnTo>
                          <a:pt x="61" y="109"/>
                        </a:lnTo>
                        <a:lnTo>
                          <a:pt x="61" y="122"/>
                        </a:lnTo>
                        <a:lnTo>
                          <a:pt x="60" y="136"/>
                        </a:lnTo>
                        <a:lnTo>
                          <a:pt x="58" y="144"/>
                        </a:lnTo>
                        <a:lnTo>
                          <a:pt x="56" y="151"/>
                        </a:lnTo>
                        <a:lnTo>
                          <a:pt x="58" y="159"/>
                        </a:lnTo>
                        <a:lnTo>
                          <a:pt x="60" y="167"/>
                        </a:lnTo>
                        <a:lnTo>
                          <a:pt x="58" y="172"/>
                        </a:lnTo>
                        <a:lnTo>
                          <a:pt x="52" y="180"/>
                        </a:lnTo>
                        <a:lnTo>
                          <a:pt x="52" y="186"/>
                        </a:lnTo>
                        <a:lnTo>
                          <a:pt x="50" y="188"/>
                        </a:lnTo>
                        <a:lnTo>
                          <a:pt x="46" y="193"/>
                        </a:lnTo>
                        <a:lnTo>
                          <a:pt x="38" y="190"/>
                        </a:lnTo>
                        <a:lnTo>
                          <a:pt x="31" y="192"/>
                        </a:lnTo>
                        <a:lnTo>
                          <a:pt x="27" y="192"/>
                        </a:lnTo>
                        <a:lnTo>
                          <a:pt x="23" y="188"/>
                        </a:lnTo>
                        <a:lnTo>
                          <a:pt x="19" y="188"/>
                        </a:lnTo>
                        <a:lnTo>
                          <a:pt x="17" y="186"/>
                        </a:lnTo>
                        <a:lnTo>
                          <a:pt x="15" y="180"/>
                        </a:lnTo>
                        <a:lnTo>
                          <a:pt x="15" y="174"/>
                        </a:lnTo>
                        <a:lnTo>
                          <a:pt x="13" y="174"/>
                        </a:lnTo>
                        <a:lnTo>
                          <a:pt x="6" y="174"/>
                        </a:lnTo>
                        <a:lnTo>
                          <a:pt x="0" y="174"/>
                        </a:lnTo>
                        <a:close/>
                      </a:path>
                    </a:pathLst>
                  </a:custGeom>
                  <a:solidFill>
                    <a:srgbClr val="ff6600"/>
                  </a:solidFill>
                  <a:ln w="0">
                    <a:noFill/>
                  </a:ln>
                </p:spPr>
                <p:style>
                  <a:lnRef idx="0"/>
                  <a:fillRef idx="0"/>
                  <a:effectRef idx="0"/>
                  <a:fontRef idx="minor"/>
                </p:style>
                <p:txBody>
                  <a:bodyPr lIns="90000" rIns="90000" tIns="-360" bIns="-360" anchor="t">
                    <a:noAutofit/>
                  </a:bodyPr>
                  <a:p>
                    <a:endParaRPr b="0" lang="en-US" sz="2400" strike="noStrike" u="none">
                      <a:solidFill>
                        <a:srgbClr val="000000"/>
                      </a:solidFill>
                      <a:effectLst/>
                      <a:uFillTx/>
                      <a:latin typeface="Times New Roman"/>
                    </a:endParaRPr>
                  </a:p>
                </p:txBody>
              </p:sp>
              <p:sp>
                <p:nvSpPr>
                  <p:cNvPr id="2057" name=""/>
                  <p:cNvSpPr/>
                  <p:nvPr/>
                </p:nvSpPr>
                <p:spPr>
                  <a:xfrm>
                    <a:off x="6379920" y="3363480"/>
                    <a:ext cx="16920" cy="47880"/>
                  </a:xfrm>
                  <a:custGeom>
                    <a:avLst/>
                    <a:gdLst/>
                    <a:ahLst/>
                    <a:rect l="l" t="t" r="r" b="b"/>
                    <a:pathLst>
                      <a:path w="71" h="196">
                        <a:moveTo>
                          <a:pt x="2" y="196"/>
                        </a:moveTo>
                        <a:lnTo>
                          <a:pt x="0" y="192"/>
                        </a:lnTo>
                        <a:lnTo>
                          <a:pt x="0" y="186"/>
                        </a:lnTo>
                        <a:lnTo>
                          <a:pt x="2" y="181"/>
                        </a:lnTo>
                        <a:lnTo>
                          <a:pt x="2" y="177"/>
                        </a:lnTo>
                        <a:lnTo>
                          <a:pt x="2" y="175"/>
                        </a:lnTo>
                        <a:lnTo>
                          <a:pt x="4" y="177"/>
                        </a:lnTo>
                        <a:lnTo>
                          <a:pt x="6" y="175"/>
                        </a:lnTo>
                        <a:lnTo>
                          <a:pt x="8" y="173"/>
                        </a:lnTo>
                        <a:lnTo>
                          <a:pt x="10" y="169"/>
                        </a:lnTo>
                        <a:lnTo>
                          <a:pt x="12" y="165"/>
                        </a:lnTo>
                        <a:lnTo>
                          <a:pt x="14" y="158"/>
                        </a:lnTo>
                        <a:lnTo>
                          <a:pt x="16" y="152"/>
                        </a:lnTo>
                        <a:lnTo>
                          <a:pt x="14" y="146"/>
                        </a:lnTo>
                        <a:lnTo>
                          <a:pt x="16" y="133"/>
                        </a:lnTo>
                        <a:lnTo>
                          <a:pt x="20" y="125"/>
                        </a:lnTo>
                        <a:lnTo>
                          <a:pt x="22" y="117"/>
                        </a:lnTo>
                        <a:lnTo>
                          <a:pt x="25" y="113"/>
                        </a:lnTo>
                        <a:lnTo>
                          <a:pt x="27" y="110"/>
                        </a:lnTo>
                        <a:lnTo>
                          <a:pt x="27" y="106"/>
                        </a:lnTo>
                        <a:lnTo>
                          <a:pt x="29" y="98"/>
                        </a:lnTo>
                        <a:lnTo>
                          <a:pt x="29" y="90"/>
                        </a:lnTo>
                        <a:lnTo>
                          <a:pt x="27" y="85"/>
                        </a:lnTo>
                        <a:lnTo>
                          <a:pt x="29" y="81"/>
                        </a:lnTo>
                        <a:lnTo>
                          <a:pt x="31" y="77"/>
                        </a:lnTo>
                        <a:lnTo>
                          <a:pt x="33" y="71"/>
                        </a:lnTo>
                        <a:lnTo>
                          <a:pt x="29" y="67"/>
                        </a:lnTo>
                        <a:lnTo>
                          <a:pt x="27" y="60"/>
                        </a:lnTo>
                        <a:lnTo>
                          <a:pt x="29" y="56"/>
                        </a:lnTo>
                        <a:lnTo>
                          <a:pt x="29" y="52"/>
                        </a:lnTo>
                        <a:lnTo>
                          <a:pt x="29" y="46"/>
                        </a:lnTo>
                        <a:lnTo>
                          <a:pt x="33" y="39"/>
                        </a:lnTo>
                        <a:lnTo>
                          <a:pt x="37" y="33"/>
                        </a:lnTo>
                        <a:lnTo>
                          <a:pt x="41" y="27"/>
                        </a:lnTo>
                        <a:lnTo>
                          <a:pt x="41" y="19"/>
                        </a:lnTo>
                        <a:lnTo>
                          <a:pt x="46" y="14"/>
                        </a:lnTo>
                        <a:lnTo>
                          <a:pt x="48" y="8"/>
                        </a:lnTo>
                        <a:lnTo>
                          <a:pt x="48" y="0"/>
                        </a:lnTo>
                        <a:lnTo>
                          <a:pt x="52" y="2"/>
                        </a:lnTo>
                        <a:lnTo>
                          <a:pt x="56" y="4"/>
                        </a:lnTo>
                        <a:lnTo>
                          <a:pt x="62" y="10"/>
                        </a:lnTo>
                        <a:lnTo>
                          <a:pt x="68" y="12"/>
                        </a:lnTo>
                        <a:lnTo>
                          <a:pt x="71" y="14"/>
                        </a:lnTo>
                        <a:lnTo>
                          <a:pt x="70" y="16"/>
                        </a:lnTo>
                        <a:lnTo>
                          <a:pt x="64" y="21"/>
                        </a:lnTo>
                        <a:lnTo>
                          <a:pt x="60" y="31"/>
                        </a:lnTo>
                        <a:lnTo>
                          <a:pt x="56" y="42"/>
                        </a:lnTo>
                        <a:lnTo>
                          <a:pt x="56" y="54"/>
                        </a:lnTo>
                        <a:lnTo>
                          <a:pt x="56" y="67"/>
                        </a:lnTo>
                        <a:lnTo>
                          <a:pt x="54" y="79"/>
                        </a:lnTo>
                        <a:lnTo>
                          <a:pt x="54" y="87"/>
                        </a:lnTo>
                        <a:lnTo>
                          <a:pt x="50" y="92"/>
                        </a:lnTo>
                        <a:lnTo>
                          <a:pt x="52" y="104"/>
                        </a:lnTo>
                        <a:lnTo>
                          <a:pt x="54" y="115"/>
                        </a:lnTo>
                        <a:lnTo>
                          <a:pt x="58" y="127"/>
                        </a:lnTo>
                        <a:lnTo>
                          <a:pt x="58" y="140"/>
                        </a:lnTo>
                        <a:lnTo>
                          <a:pt x="52" y="154"/>
                        </a:lnTo>
                        <a:lnTo>
                          <a:pt x="46" y="167"/>
                        </a:lnTo>
                        <a:lnTo>
                          <a:pt x="41" y="173"/>
                        </a:lnTo>
                        <a:lnTo>
                          <a:pt x="37" y="181"/>
                        </a:lnTo>
                        <a:lnTo>
                          <a:pt x="33" y="188"/>
                        </a:lnTo>
                        <a:lnTo>
                          <a:pt x="23" y="186"/>
                        </a:lnTo>
                        <a:lnTo>
                          <a:pt x="16" y="186"/>
                        </a:lnTo>
                        <a:lnTo>
                          <a:pt x="10" y="190"/>
                        </a:lnTo>
                        <a:lnTo>
                          <a:pt x="6" y="194"/>
                        </a:lnTo>
                        <a:lnTo>
                          <a:pt x="2" y="196"/>
                        </a:lnTo>
                        <a:close/>
                      </a:path>
                    </a:pathLst>
                  </a:custGeom>
                  <a:solidFill>
                    <a:srgbClr val="ff6600"/>
                  </a:solidFill>
                  <a:ln w="0">
                    <a:no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058" name=""/>
                  <p:cNvSpPr/>
                  <p:nvPr/>
                </p:nvSpPr>
                <p:spPr>
                  <a:xfrm>
                    <a:off x="6430320" y="3204360"/>
                    <a:ext cx="19800" cy="35640"/>
                  </a:xfrm>
                  <a:custGeom>
                    <a:avLst/>
                    <a:gdLst/>
                    <a:ahLst/>
                    <a:rect l="l" t="t" r="r" b="b"/>
                    <a:pathLst>
                      <a:path w="82" h="146">
                        <a:moveTo>
                          <a:pt x="25" y="146"/>
                        </a:moveTo>
                        <a:lnTo>
                          <a:pt x="21" y="142"/>
                        </a:lnTo>
                        <a:lnTo>
                          <a:pt x="19" y="137"/>
                        </a:lnTo>
                        <a:lnTo>
                          <a:pt x="15" y="127"/>
                        </a:lnTo>
                        <a:lnTo>
                          <a:pt x="11" y="119"/>
                        </a:lnTo>
                        <a:lnTo>
                          <a:pt x="8" y="112"/>
                        </a:lnTo>
                        <a:lnTo>
                          <a:pt x="6" y="108"/>
                        </a:lnTo>
                        <a:lnTo>
                          <a:pt x="6" y="104"/>
                        </a:lnTo>
                        <a:lnTo>
                          <a:pt x="4" y="102"/>
                        </a:lnTo>
                        <a:lnTo>
                          <a:pt x="2" y="92"/>
                        </a:lnTo>
                        <a:lnTo>
                          <a:pt x="2" y="91"/>
                        </a:lnTo>
                        <a:lnTo>
                          <a:pt x="0" y="81"/>
                        </a:lnTo>
                        <a:lnTo>
                          <a:pt x="0" y="77"/>
                        </a:lnTo>
                        <a:lnTo>
                          <a:pt x="0" y="73"/>
                        </a:lnTo>
                        <a:lnTo>
                          <a:pt x="2" y="67"/>
                        </a:lnTo>
                        <a:lnTo>
                          <a:pt x="8" y="67"/>
                        </a:lnTo>
                        <a:lnTo>
                          <a:pt x="13" y="64"/>
                        </a:lnTo>
                        <a:lnTo>
                          <a:pt x="17" y="60"/>
                        </a:lnTo>
                        <a:lnTo>
                          <a:pt x="21" y="56"/>
                        </a:lnTo>
                        <a:lnTo>
                          <a:pt x="23" y="54"/>
                        </a:lnTo>
                        <a:lnTo>
                          <a:pt x="25" y="48"/>
                        </a:lnTo>
                        <a:lnTo>
                          <a:pt x="23" y="37"/>
                        </a:lnTo>
                        <a:lnTo>
                          <a:pt x="23" y="31"/>
                        </a:lnTo>
                        <a:lnTo>
                          <a:pt x="25" y="21"/>
                        </a:lnTo>
                        <a:lnTo>
                          <a:pt x="27" y="16"/>
                        </a:lnTo>
                        <a:lnTo>
                          <a:pt x="36" y="14"/>
                        </a:lnTo>
                        <a:lnTo>
                          <a:pt x="42" y="10"/>
                        </a:lnTo>
                        <a:lnTo>
                          <a:pt x="48" y="4"/>
                        </a:lnTo>
                        <a:lnTo>
                          <a:pt x="50" y="0"/>
                        </a:lnTo>
                        <a:lnTo>
                          <a:pt x="61" y="2"/>
                        </a:lnTo>
                        <a:lnTo>
                          <a:pt x="67" y="2"/>
                        </a:lnTo>
                        <a:lnTo>
                          <a:pt x="71" y="0"/>
                        </a:lnTo>
                        <a:lnTo>
                          <a:pt x="73" y="0"/>
                        </a:lnTo>
                        <a:lnTo>
                          <a:pt x="79" y="0"/>
                        </a:lnTo>
                        <a:lnTo>
                          <a:pt x="80" y="0"/>
                        </a:lnTo>
                        <a:lnTo>
                          <a:pt x="79" y="4"/>
                        </a:lnTo>
                        <a:lnTo>
                          <a:pt x="80" y="10"/>
                        </a:lnTo>
                        <a:lnTo>
                          <a:pt x="82" y="18"/>
                        </a:lnTo>
                        <a:lnTo>
                          <a:pt x="79" y="21"/>
                        </a:lnTo>
                        <a:lnTo>
                          <a:pt x="77" y="27"/>
                        </a:lnTo>
                        <a:lnTo>
                          <a:pt x="73" y="31"/>
                        </a:lnTo>
                        <a:lnTo>
                          <a:pt x="69" y="35"/>
                        </a:lnTo>
                        <a:lnTo>
                          <a:pt x="63" y="44"/>
                        </a:lnTo>
                        <a:lnTo>
                          <a:pt x="57" y="52"/>
                        </a:lnTo>
                        <a:lnTo>
                          <a:pt x="54" y="56"/>
                        </a:lnTo>
                        <a:lnTo>
                          <a:pt x="52" y="64"/>
                        </a:lnTo>
                        <a:lnTo>
                          <a:pt x="48" y="71"/>
                        </a:lnTo>
                        <a:lnTo>
                          <a:pt x="46" y="75"/>
                        </a:lnTo>
                        <a:lnTo>
                          <a:pt x="42" y="81"/>
                        </a:lnTo>
                        <a:lnTo>
                          <a:pt x="42" y="83"/>
                        </a:lnTo>
                        <a:lnTo>
                          <a:pt x="44" y="87"/>
                        </a:lnTo>
                        <a:lnTo>
                          <a:pt x="44" y="94"/>
                        </a:lnTo>
                        <a:lnTo>
                          <a:pt x="42" y="98"/>
                        </a:lnTo>
                        <a:lnTo>
                          <a:pt x="42" y="104"/>
                        </a:lnTo>
                        <a:lnTo>
                          <a:pt x="40" y="106"/>
                        </a:lnTo>
                        <a:lnTo>
                          <a:pt x="36" y="110"/>
                        </a:lnTo>
                        <a:lnTo>
                          <a:pt x="36" y="115"/>
                        </a:lnTo>
                        <a:lnTo>
                          <a:pt x="34" y="117"/>
                        </a:lnTo>
                        <a:lnTo>
                          <a:pt x="29" y="117"/>
                        </a:lnTo>
                        <a:lnTo>
                          <a:pt x="25" y="121"/>
                        </a:lnTo>
                        <a:lnTo>
                          <a:pt x="25" y="127"/>
                        </a:lnTo>
                        <a:lnTo>
                          <a:pt x="23" y="131"/>
                        </a:lnTo>
                        <a:lnTo>
                          <a:pt x="25" y="133"/>
                        </a:lnTo>
                        <a:lnTo>
                          <a:pt x="27" y="138"/>
                        </a:lnTo>
                        <a:lnTo>
                          <a:pt x="27" y="142"/>
                        </a:lnTo>
                        <a:lnTo>
                          <a:pt x="27" y="146"/>
                        </a:lnTo>
                        <a:lnTo>
                          <a:pt x="25" y="146"/>
                        </a:lnTo>
                        <a:close/>
                      </a:path>
                    </a:pathLst>
                  </a:custGeom>
                  <a:solidFill>
                    <a:srgbClr val="ff6600"/>
                  </a:solidFill>
                  <a:ln w="0">
                    <a:noFill/>
                  </a:ln>
                </p:spPr>
                <p:style>
                  <a:lnRef idx="0"/>
                  <a:fillRef idx="0"/>
                  <a:effectRef idx="0"/>
                  <a:fontRef idx="minor"/>
                </p:style>
                <p:txBody>
                  <a:bodyPr lIns="90000" rIns="90000" tIns="-11160" bIns="-11160" anchor="t">
                    <a:noAutofit/>
                  </a:bodyPr>
                  <a:p>
                    <a:endParaRPr b="0" lang="en-US" sz="2400" strike="noStrike" u="none">
                      <a:solidFill>
                        <a:srgbClr val="000000"/>
                      </a:solidFill>
                      <a:effectLst/>
                      <a:uFillTx/>
                      <a:latin typeface="Times New Roman"/>
                    </a:endParaRPr>
                  </a:p>
                </p:txBody>
              </p:sp>
              <p:sp>
                <p:nvSpPr>
                  <p:cNvPr id="2059" name=""/>
                  <p:cNvSpPr/>
                  <p:nvPr/>
                </p:nvSpPr>
                <p:spPr>
                  <a:xfrm>
                    <a:off x="6460560" y="3203280"/>
                    <a:ext cx="11880" cy="14760"/>
                  </a:xfrm>
                  <a:custGeom>
                    <a:avLst/>
                    <a:gdLst/>
                    <a:ahLst/>
                    <a:rect l="l" t="t" r="r" b="b"/>
                    <a:pathLst>
                      <a:path w="49" h="61">
                        <a:moveTo>
                          <a:pt x="9" y="17"/>
                        </a:moveTo>
                        <a:lnTo>
                          <a:pt x="13" y="23"/>
                        </a:lnTo>
                        <a:lnTo>
                          <a:pt x="13" y="28"/>
                        </a:lnTo>
                        <a:lnTo>
                          <a:pt x="7" y="36"/>
                        </a:lnTo>
                        <a:lnTo>
                          <a:pt x="5" y="42"/>
                        </a:lnTo>
                        <a:lnTo>
                          <a:pt x="5" y="49"/>
                        </a:lnTo>
                        <a:lnTo>
                          <a:pt x="1" y="55"/>
                        </a:lnTo>
                        <a:lnTo>
                          <a:pt x="0" y="59"/>
                        </a:lnTo>
                        <a:lnTo>
                          <a:pt x="3" y="59"/>
                        </a:lnTo>
                        <a:lnTo>
                          <a:pt x="13" y="61"/>
                        </a:lnTo>
                        <a:lnTo>
                          <a:pt x="19" y="59"/>
                        </a:lnTo>
                        <a:lnTo>
                          <a:pt x="23" y="55"/>
                        </a:lnTo>
                        <a:lnTo>
                          <a:pt x="28" y="48"/>
                        </a:lnTo>
                        <a:lnTo>
                          <a:pt x="36" y="40"/>
                        </a:lnTo>
                        <a:lnTo>
                          <a:pt x="44" y="40"/>
                        </a:lnTo>
                        <a:lnTo>
                          <a:pt x="49" y="36"/>
                        </a:lnTo>
                        <a:lnTo>
                          <a:pt x="49" y="23"/>
                        </a:lnTo>
                        <a:lnTo>
                          <a:pt x="48" y="15"/>
                        </a:lnTo>
                        <a:lnTo>
                          <a:pt x="46" y="7"/>
                        </a:lnTo>
                        <a:lnTo>
                          <a:pt x="44" y="3"/>
                        </a:lnTo>
                        <a:lnTo>
                          <a:pt x="40" y="0"/>
                        </a:lnTo>
                        <a:lnTo>
                          <a:pt x="36" y="1"/>
                        </a:lnTo>
                        <a:lnTo>
                          <a:pt x="34" y="9"/>
                        </a:lnTo>
                        <a:lnTo>
                          <a:pt x="28" y="9"/>
                        </a:lnTo>
                        <a:lnTo>
                          <a:pt x="23" y="7"/>
                        </a:lnTo>
                        <a:lnTo>
                          <a:pt x="19" y="5"/>
                        </a:lnTo>
                        <a:lnTo>
                          <a:pt x="17" y="7"/>
                        </a:lnTo>
                        <a:lnTo>
                          <a:pt x="15" y="13"/>
                        </a:lnTo>
                        <a:lnTo>
                          <a:pt x="9" y="17"/>
                        </a:lnTo>
                        <a:close/>
                      </a:path>
                    </a:pathLst>
                  </a:custGeom>
                  <a:solidFill>
                    <a:srgbClr val="ff6600"/>
                  </a:solidFill>
                  <a:ln w="0">
                    <a:noFill/>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Times New Roman"/>
                    </a:endParaRPr>
                  </a:p>
                </p:txBody>
              </p:sp>
              <p:sp>
                <p:nvSpPr>
                  <p:cNvPr id="2060" name=""/>
                  <p:cNvSpPr/>
                  <p:nvPr/>
                </p:nvSpPr>
                <p:spPr>
                  <a:xfrm>
                    <a:off x="6460560" y="3196080"/>
                    <a:ext cx="23400" cy="35280"/>
                  </a:xfrm>
                  <a:custGeom>
                    <a:avLst/>
                    <a:gdLst/>
                    <a:ahLst/>
                    <a:rect l="l" t="t" r="r" b="b"/>
                    <a:pathLst>
                      <a:path w="93" h="148">
                        <a:moveTo>
                          <a:pt x="12" y="94"/>
                        </a:moveTo>
                        <a:lnTo>
                          <a:pt x="18" y="92"/>
                        </a:lnTo>
                        <a:lnTo>
                          <a:pt x="22" y="88"/>
                        </a:lnTo>
                        <a:lnTo>
                          <a:pt x="27" y="81"/>
                        </a:lnTo>
                        <a:lnTo>
                          <a:pt x="35" y="73"/>
                        </a:lnTo>
                        <a:lnTo>
                          <a:pt x="43" y="73"/>
                        </a:lnTo>
                        <a:lnTo>
                          <a:pt x="48" y="69"/>
                        </a:lnTo>
                        <a:lnTo>
                          <a:pt x="48" y="56"/>
                        </a:lnTo>
                        <a:lnTo>
                          <a:pt x="47" y="48"/>
                        </a:lnTo>
                        <a:lnTo>
                          <a:pt x="45" y="40"/>
                        </a:lnTo>
                        <a:lnTo>
                          <a:pt x="43" y="36"/>
                        </a:lnTo>
                        <a:lnTo>
                          <a:pt x="39" y="33"/>
                        </a:lnTo>
                        <a:lnTo>
                          <a:pt x="43" y="27"/>
                        </a:lnTo>
                        <a:lnTo>
                          <a:pt x="48" y="19"/>
                        </a:lnTo>
                        <a:lnTo>
                          <a:pt x="52" y="13"/>
                        </a:lnTo>
                        <a:lnTo>
                          <a:pt x="54" y="6"/>
                        </a:lnTo>
                        <a:lnTo>
                          <a:pt x="54" y="4"/>
                        </a:lnTo>
                        <a:lnTo>
                          <a:pt x="58" y="0"/>
                        </a:lnTo>
                        <a:lnTo>
                          <a:pt x="60" y="10"/>
                        </a:lnTo>
                        <a:lnTo>
                          <a:pt x="66" y="15"/>
                        </a:lnTo>
                        <a:lnTo>
                          <a:pt x="73" y="19"/>
                        </a:lnTo>
                        <a:lnTo>
                          <a:pt x="77" y="25"/>
                        </a:lnTo>
                        <a:lnTo>
                          <a:pt x="81" y="29"/>
                        </a:lnTo>
                        <a:lnTo>
                          <a:pt x="85" y="36"/>
                        </a:lnTo>
                        <a:lnTo>
                          <a:pt x="85" y="46"/>
                        </a:lnTo>
                        <a:lnTo>
                          <a:pt x="87" y="61"/>
                        </a:lnTo>
                        <a:lnTo>
                          <a:pt x="85" y="71"/>
                        </a:lnTo>
                        <a:lnTo>
                          <a:pt x="87" y="81"/>
                        </a:lnTo>
                        <a:lnTo>
                          <a:pt x="87" y="84"/>
                        </a:lnTo>
                        <a:lnTo>
                          <a:pt x="89" y="92"/>
                        </a:lnTo>
                        <a:lnTo>
                          <a:pt x="91" y="100"/>
                        </a:lnTo>
                        <a:lnTo>
                          <a:pt x="93" y="105"/>
                        </a:lnTo>
                        <a:lnTo>
                          <a:pt x="93" y="109"/>
                        </a:lnTo>
                        <a:lnTo>
                          <a:pt x="91" y="111"/>
                        </a:lnTo>
                        <a:lnTo>
                          <a:pt x="87" y="109"/>
                        </a:lnTo>
                        <a:lnTo>
                          <a:pt x="83" y="111"/>
                        </a:lnTo>
                        <a:lnTo>
                          <a:pt x="81" y="117"/>
                        </a:lnTo>
                        <a:lnTo>
                          <a:pt x="77" y="121"/>
                        </a:lnTo>
                        <a:lnTo>
                          <a:pt x="75" y="129"/>
                        </a:lnTo>
                        <a:lnTo>
                          <a:pt x="71" y="132"/>
                        </a:lnTo>
                        <a:lnTo>
                          <a:pt x="68" y="132"/>
                        </a:lnTo>
                        <a:lnTo>
                          <a:pt x="64" y="134"/>
                        </a:lnTo>
                        <a:lnTo>
                          <a:pt x="64" y="140"/>
                        </a:lnTo>
                        <a:lnTo>
                          <a:pt x="62" y="142"/>
                        </a:lnTo>
                        <a:lnTo>
                          <a:pt x="60" y="142"/>
                        </a:lnTo>
                        <a:lnTo>
                          <a:pt x="54" y="142"/>
                        </a:lnTo>
                        <a:lnTo>
                          <a:pt x="47" y="140"/>
                        </a:lnTo>
                        <a:lnTo>
                          <a:pt x="41" y="136"/>
                        </a:lnTo>
                        <a:lnTo>
                          <a:pt x="31" y="132"/>
                        </a:lnTo>
                        <a:lnTo>
                          <a:pt x="27" y="132"/>
                        </a:lnTo>
                        <a:lnTo>
                          <a:pt x="24" y="134"/>
                        </a:lnTo>
                        <a:lnTo>
                          <a:pt x="20" y="138"/>
                        </a:lnTo>
                        <a:lnTo>
                          <a:pt x="20" y="140"/>
                        </a:lnTo>
                        <a:lnTo>
                          <a:pt x="12" y="144"/>
                        </a:lnTo>
                        <a:lnTo>
                          <a:pt x="6" y="146"/>
                        </a:lnTo>
                        <a:lnTo>
                          <a:pt x="0" y="148"/>
                        </a:lnTo>
                        <a:lnTo>
                          <a:pt x="4" y="138"/>
                        </a:lnTo>
                        <a:lnTo>
                          <a:pt x="8" y="134"/>
                        </a:lnTo>
                        <a:lnTo>
                          <a:pt x="10" y="125"/>
                        </a:lnTo>
                        <a:lnTo>
                          <a:pt x="10" y="113"/>
                        </a:lnTo>
                        <a:lnTo>
                          <a:pt x="12" y="107"/>
                        </a:lnTo>
                        <a:lnTo>
                          <a:pt x="12" y="98"/>
                        </a:lnTo>
                        <a:lnTo>
                          <a:pt x="12" y="94"/>
                        </a:lnTo>
                        <a:close/>
                      </a:path>
                    </a:pathLst>
                  </a:custGeom>
                  <a:solidFill>
                    <a:srgbClr val="ff6600"/>
                  </a:solidFill>
                  <a:ln w="0">
                    <a:noFill/>
                  </a:ln>
                </p:spPr>
                <p:style>
                  <a:lnRef idx="0"/>
                  <a:fillRef idx="0"/>
                  <a:effectRef idx="0"/>
                  <a:fontRef idx="minor"/>
                </p:style>
                <p:txBody>
                  <a:bodyPr lIns="90000" rIns="90000" tIns="-11520" bIns="-11520" anchor="t">
                    <a:noAutofit/>
                  </a:bodyPr>
                  <a:p>
                    <a:endParaRPr b="0" lang="en-US" sz="2400" strike="noStrike" u="none">
                      <a:solidFill>
                        <a:srgbClr val="000000"/>
                      </a:solidFill>
                      <a:effectLst/>
                      <a:uFillTx/>
                      <a:latin typeface="Times New Roman"/>
                    </a:endParaRPr>
                  </a:p>
                </p:txBody>
              </p:sp>
              <p:sp>
                <p:nvSpPr>
                  <p:cNvPr id="2061" name=""/>
                  <p:cNvSpPr/>
                  <p:nvPr/>
                </p:nvSpPr>
                <p:spPr>
                  <a:xfrm>
                    <a:off x="6450120" y="3208320"/>
                    <a:ext cx="12960" cy="24480"/>
                  </a:xfrm>
                  <a:custGeom>
                    <a:avLst/>
                    <a:gdLst/>
                    <a:ahLst/>
                    <a:rect l="l" t="t" r="r" b="b"/>
                    <a:pathLst>
                      <a:path w="54" h="100">
                        <a:moveTo>
                          <a:pt x="19" y="98"/>
                        </a:moveTo>
                        <a:lnTo>
                          <a:pt x="16" y="94"/>
                        </a:lnTo>
                        <a:lnTo>
                          <a:pt x="4" y="88"/>
                        </a:lnTo>
                        <a:lnTo>
                          <a:pt x="0" y="84"/>
                        </a:lnTo>
                        <a:lnTo>
                          <a:pt x="2" y="80"/>
                        </a:lnTo>
                        <a:lnTo>
                          <a:pt x="6" y="77"/>
                        </a:lnTo>
                        <a:lnTo>
                          <a:pt x="8" y="71"/>
                        </a:lnTo>
                        <a:lnTo>
                          <a:pt x="10" y="69"/>
                        </a:lnTo>
                        <a:lnTo>
                          <a:pt x="10" y="65"/>
                        </a:lnTo>
                        <a:lnTo>
                          <a:pt x="12" y="59"/>
                        </a:lnTo>
                        <a:lnTo>
                          <a:pt x="16" y="52"/>
                        </a:lnTo>
                        <a:lnTo>
                          <a:pt x="19" y="40"/>
                        </a:lnTo>
                        <a:lnTo>
                          <a:pt x="19" y="34"/>
                        </a:lnTo>
                        <a:lnTo>
                          <a:pt x="25" y="31"/>
                        </a:lnTo>
                        <a:lnTo>
                          <a:pt x="27" y="27"/>
                        </a:lnTo>
                        <a:lnTo>
                          <a:pt x="27" y="21"/>
                        </a:lnTo>
                        <a:lnTo>
                          <a:pt x="27" y="15"/>
                        </a:lnTo>
                        <a:lnTo>
                          <a:pt x="31" y="8"/>
                        </a:lnTo>
                        <a:lnTo>
                          <a:pt x="33" y="2"/>
                        </a:lnTo>
                        <a:lnTo>
                          <a:pt x="37" y="2"/>
                        </a:lnTo>
                        <a:lnTo>
                          <a:pt x="42" y="4"/>
                        </a:lnTo>
                        <a:lnTo>
                          <a:pt x="48" y="2"/>
                        </a:lnTo>
                        <a:lnTo>
                          <a:pt x="50" y="0"/>
                        </a:lnTo>
                        <a:lnTo>
                          <a:pt x="54" y="6"/>
                        </a:lnTo>
                        <a:lnTo>
                          <a:pt x="54" y="11"/>
                        </a:lnTo>
                        <a:lnTo>
                          <a:pt x="48" y="19"/>
                        </a:lnTo>
                        <a:lnTo>
                          <a:pt x="46" y="25"/>
                        </a:lnTo>
                        <a:lnTo>
                          <a:pt x="46" y="32"/>
                        </a:lnTo>
                        <a:lnTo>
                          <a:pt x="42" y="38"/>
                        </a:lnTo>
                        <a:lnTo>
                          <a:pt x="41" y="42"/>
                        </a:lnTo>
                        <a:lnTo>
                          <a:pt x="44" y="42"/>
                        </a:lnTo>
                        <a:lnTo>
                          <a:pt x="54" y="44"/>
                        </a:lnTo>
                        <a:lnTo>
                          <a:pt x="54" y="48"/>
                        </a:lnTo>
                        <a:lnTo>
                          <a:pt x="54" y="57"/>
                        </a:lnTo>
                        <a:lnTo>
                          <a:pt x="52" y="63"/>
                        </a:lnTo>
                        <a:lnTo>
                          <a:pt x="52" y="75"/>
                        </a:lnTo>
                        <a:lnTo>
                          <a:pt x="50" y="84"/>
                        </a:lnTo>
                        <a:lnTo>
                          <a:pt x="46" y="88"/>
                        </a:lnTo>
                        <a:lnTo>
                          <a:pt x="42" y="98"/>
                        </a:lnTo>
                        <a:lnTo>
                          <a:pt x="33" y="98"/>
                        </a:lnTo>
                        <a:lnTo>
                          <a:pt x="25" y="100"/>
                        </a:lnTo>
                        <a:lnTo>
                          <a:pt x="19" y="98"/>
                        </a:lnTo>
                        <a:close/>
                      </a:path>
                    </a:pathLst>
                  </a:custGeom>
                  <a:solidFill>
                    <a:srgbClr val="ff6600"/>
                  </a:solidFill>
                  <a:ln w="0">
                    <a:noFill/>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sp>
                <p:nvSpPr>
                  <p:cNvPr id="2062" name=""/>
                  <p:cNvSpPr/>
                  <p:nvPr/>
                </p:nvSpPr>
                <p:spPr>
                  <a:xfrm>
                    <a:off x="6465960" y="3228120"/>
                    <a:ext cx="15480" cy="17280"/>
                  </a:xfrm>
                  <a:custGeom>
                    <a:avLst/>
                    <a:gdLst/>
                    <a:ahLst/>
                    <a:rect l="l" t="t" r="r" b="b"/>
                    <a:pathLst>
                      <a:path w="63" h="69">
                        <a:moveTo>
                          <a:pt x="32" y="69"/>
                        </a:moveTo>
                        <a:lnTo>
                          <a:pt x="32" y="68"/>
                        </a:lnTo>
                        <a:lnTo>
                          <a:pt x="30" y="62"/>
                        </a:lnTo>
                        <a:lnTo>
                          <a:pt x="28" y="54"/>
                        </a:lnTo>
                        <a:lnTo>
                          <a:pt x="28" y="46"/>
                        </a:lnTo>
                        <a:lnTo>
                          <a:pt x="27" y="44"/>
                        </a:lnTo>
                        <a:lnTo>
                          <a:pt x="21" y="41"/>
                        </a:lnTo>
                        <a:lnTo>
                          <a:pt x="17" y="37"/>
                        </a:lnTo>
                        <a:lnTo>
                          <a:pt x="17" y="35"/>
                        </a:lnTo>
                        <a:lnTo>
                          <a:pt x="15" y="31"/>
                        </a:lnTo>
                        <a:lnTo>
                          <a:pt x="15" y="27"/>
                        </a:lnTo>
                        <a:lnTo>
                          <a:pt x="11" y="18"/>
                        </a:lnTo>
                        <a:lnTo>
                          <a:pt x="5" y="12"/>
                        </a:lnTo>
                        <a:lnTo>
                          <a:pt x="0" y="8"/>
                        </a:lnTo>
                        <a:lnTo>
                          <a:pt x="0" y="6"/>
                        </a:lnTo>
                        <a:lnTo>
                          <a:pt x="4" y="2"/>
                        </a:lnTo>
                        <a:lnTo>
                          <a:pt x="7" y="0"/>
                        </a:lnTo>
                        <a:lnTo>
                          <a:pt x="11" y="0"/>
                        </a:lnTo>
                        <a:lnTo>
                          <a:pt x="21" y="4"/>
                        </a:lnTo>
                        <a:lnTo>
                          <a:pt x="27" y="8"/>
                        </a:lnTo>
                        <a:lnTo>
                          <a:pt x="34" y="10"/>
                        </a:lnTo>
                        <a:lnTo>
                          <a:pt x="40" y="10"/>
                        </a:lnTo>
                        <a:lnTo>
                          <a:pt x="42" y="16"/>
                        </a:lnTo>
                        <a:lnTo>
                          <a:pt x="44" y="23"/>
                        </a:lnTo>
                        <a:lnTo>
                          <a:pt x="46" y="29"/>
                        </a:lnTo>
                        <a:lnTo>
                          <a:pt x="51" y="31"/>
                        </a:lnTo>
                        <a:lnTo>
                          <a:pt x="59" y="33"/>
                        </a:lnTo>
                        <a:lnTo>
                          <a:pt x="63" y="35"/>
                        </a:lnTo>
                        <a:lnTo>
                          <a:pt x="63" y="39"/>
                        </a:lnTo>
                        <a:lnTo>
                          <a:pt x="63" y="46"/>
                        </a:lnTo>
                        <a:lnTo>
                          <a:pt x="59" y="46"/>
                        </a:lnTo>
                        <a:lnTo>
                          <a:pt x="51" y="52"/>
                        </a:lnTo>
                        <a:lnTo>
                          <a:pt x="42" y="58"/>
                        </a:lnTo>
                        <a:lnTo>
                          <a:pt x="38" y="64"/>
                        </a:lnTo>
                        <a:lnTo>
                          <a:pt x="32" y="69"/>
                        </a:lnTo>
                        <a:close/>
                      </a:path>
                    </a:pathLst>
                  </a:custGeom>
                  <a:solidFill>
                    <a:srgbClr val="ff6600"/>
                  </a:solidFill>
                  <a:ln w="0">
                    <a:noFill/>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063" name=""/>
                  <p:cNvSpPr/>
                  <p:nvPr/>
                </p:nvSpPr>
                <p:spPr>
                  <a:xfrm>
                    <a:off x="6451200" y="3230640"/>
                    <a:ext cx="23400" cy="30600"/>
                  </a:xfrm>
                  <a:custGeom>
                    <a:avLst/>
                    <a:gdLst/>
                    <a:ahLst/>
                    <a:rect l="l" t="t" r="r" b="b"/>
                    <a:pathLst>
                      <a:path w="96" h="127">
                        <a:moveTo>
                          <a:pt x="2" y="52"/>
                        </a:moveTo>
                        <a:lnTo>
                          <a:pt x="2" y="48"/>
                        </a:lnTo>
                        <a:lnTo>
                          <a:pt x="0" y="42"/>
                        </a:lnTo>
                        <a:lnTo>
                          <a:pt x="0" y="38"/>
                        </a:lnTo>
                        <a:lnTo>
                          <a:pt x="6" y="36"/>
                        </a:lnTo>
                        <a:lnTo>
                          <a:pt x="12" y="31"/>
                        </a:lnTo>
                        <a:lnTo>
                          <a:pt x="13" y="23"/>
                        </a:lnTo>
                        <a:lnTo>
                          <a:pt x="15" y="17"/>
                        </a:lnTo>
                        <a:lnTo>
                          <a:pt x="13" y="13"/>
                        </a:lnTo>
                        <a:lnTo>
                          <a:pt x="13" y="8"/>
                        </a:lnTo>
                        <a:lnTo>
                          <a:pt x="19" y="10"/>
                        </a:lnTo>
                        <a:lnTo>
                          <a:pt x="27" y="8"/>
                        </a:lnTo>
                        <a:lnTo>
                          <a:pt x="36" y="8"/>
                        </a:lnTo>
                        <a:lnTo>
                          <a:pt x="42" y="6"/>
                        </a:lnTo>
                        <a:lnTo>
                          <a:pt x="48" y="4"/>
                        </a:lnTo>
                        <a:lnTo>
                          <a:pt x="56" y="0"/>
                        </a:lnTo>
                        <a:lnTo>
                          <a:pt x="61" y="4"/>
                        </a:lnTo>
                        <a:lnTo>
                          <a:pt x="67" y="10"/>
                        </a:lnTo>
                        <a:lnTo>
                          <a:pt x="71" y="19"/>
                        </a:lnTo>
                        <a:lnTo>
                          <a:pt x="71" y="23"/>
                        </a:lnTo>
                        <a:lnTo>
                          <a:pt x="73" y="27"/>
                        </a:lnTo>
                        <a:lnTo>
                          <a:pt x="73" y="29"/>
                        </a:lnTo>
                        <a:lnTo>
                          <a:pt x="77" y="33"/>
                        </a:lnTo>
                        <a:lnTo>
                          <a:pt x="83" y="36"/>
                        </a:lnTo>
                        <a:lnTo>
                          <a:pt x="84" y="38"/>
                        </a:lnTo>
                        <a:lnTo>
                          <a:pt x="84" y="46"/>
                        </a:lnTo>
                        <a:lnTo>
                          <a:pt x="86" y="54"/>
                        </a:lnTo>
                        <a:lnTo>
                          <a:pt x="88" y="60"/>
                        </a:lnTo>
                        <a:lnTo>
                          <a:pt x="88" y="61"/>
                        </a:lnTo>
                        <a:lnTo>
                          <a:pt x="92" y="75"/>
                        </a:lnTo>
                        <a:lnTo>
                          <a:pt x="92" y="86"/>
                        </a:lnTo>
                        <a:lnTo>
                          <a:pt x="92" y="94"/>
                        </a:lnTo>
                        <a:lnTo>
                          <a:pt x="94" y="102"/>
                        </a:lnTo>
                        <a:lnTo>
                          <a:pt x="96" y="106"/>
                        </a:lnTo>
                        <a:lnTo>
                          <a:pt x="96" y="109"/>
                        </a:lnTo>
                        <a:lnTo>
                          <a:pt x="92" y="113"/>
                        </a:lnTo>
                        <a:lnTo>
                          <a:pt x="88" y="115"/>
                        </a:lnTo>
                        <a:lnTo>
                          <a:pt x="84" y="115"/>
                        </a:lnTo>
                        <a:lnTo>
                          <a:pt x="84" y="113"/>
                        </a:lnTo>
                        <a:lnTo>
                          <a:pt x="81" y="113"/>
                        </a:lnTo>
                        <a:lnTo>
                          <a:pt x="79" y="115"/>
                        </a:lnTo>
                        <a:lnTo>
                          <a:pt x="77" y="115"/>
                        </a:lnTo>
                        <a:lnTo>
                          <a:pt x="73" y="115"/>
                        </a:lnTo>
                        <a:lnTo>
                          <a:pt x="67" y="115"/>
                        </a:lnTo>
                        <a:lnTo>
                          <a:pt x="63" y="115"/>
                        </a:lnTo>
                        <a:lnTo>
                          <a:pt x="58" y="117"/>
                        </a:lnTo>
                        <a:lnTo>
                          <a:pt x="54" y="121"/>
                        </a:lnTo>
                        <a:lnTo>
                          <a:pt x="50" y="123"/>
                        </a:lnTo>
                        <a:lnTo>
                          <a:pt x="46" y="121"/>
                        </a:lnTo>
                        <a:lnTo>
                          <a:pt x="44" y="123"/>
                        </a:lnTo>
                        <a:lnTo>
                          <a:pt x="42" y="127"/>
                        </a:lnTo>
                        <a:lnTo>
                          <a:pt x="38" y="127"/>
                        </a:lnTo>
                        <a:lnTo>
                          <a:pt x="38" y="123"/>
                        </a:lnTo>
                        <a:lnTo>
                          <a:pt x="33" y="123"/>
                        </a:lnTo>
                        <a:lnTo>
                          <a:pt x="29" y="125"/>
                        </a:lnTo>
                        <a:lnTo>
                          <a:pt x="25" y="123"/>
                        </a:lnTo>
                        <a:lnTo>
                          <a:pt x="23" y="123"/>
                        </a:lnTo>
                        <a:lnTo>
                          <a:pt x="19" y="123"/>
                        </a:lnTo>
                        <a:lnTo>
                          <a:pt x="19" y="117"/>
                        </a:lnTo>
                        <a:lnTo>
                          <a:pt x="21" y="113"/>
                        </a:lnTo>
                        <a:lnTo>
                          <a:pt x="23" y="109"/>
                        </a:lnTo>
                        <a:lnTo>
                          <a:pt x="23" y="100"/>
                        </a:lnTo>
                        <a:lnTo>
                          <a:pt x="23" y="90"/>
                        </a:lnTo>
                        <a:lnTo>
                          <a:pt x="25" y="81"/>
                        </a:lnTo>
                        <a:lnTo>
                          <a:pt x="25" y="69"/>
                        </a:lnTo>
                        <a:lnTo>
                          <a:pt x="23" y="56"/>
                        </a:lnTo>
                        <a:lnTo>
                          <a:pt x="23" y="54"/>
                        </a:lnTo>
                        <a:lnTo>
                          <a:pt x="17" y="54"/>
                        </a:lnTo>
                        <a:lnTo>
                          <a:pt x="13" y="52"/>
                        </a:lnTo>
                        <a:lnTo>
                          <a:pt x="10" y="52"/>
                        </a:lnTo>
                        <a:lnTo>
                          <a:pt x="6" y="52"/>
                        </a:lnTo>
                        <a:lnTo>
                          <a:pt x="2" y="52"/>
                        </a:lnTo>
                        <a:close/>
                      </a:path>
                    </a:pathLst>
                  </a:custGeom>
                  <a:solidFill>
                    <a:srgbClr val="ff6600"/>
                  </a:solidFill>
                  <a:ln w="0">
                    <a:noFill/>
                  </a:ln>
                </p:spPr>
                <p:style>
                  <a:lnRef idx="0"/>
                  <a:fillRef idx="0"/>
                  <a:effectRef idx="0"/>
                  <a:fontRef idx="minor"/>
                </p:style>
                <p:txBody>
                  <a:bodyPr lIns="90000" rIns="90000" tIns="-16200" bIns="-16200" anchor="t">
                    <a:noAutofit/>
                  </a:bodyPr>
                  <a:p>
                    <a:endParaRPr b="0" lang="en-US" sz="2400" strike="noStrike" u="none">
                      <a:solidFill>
                        <a:srgbClr val="000000"/>
                      </a:solidFill>
                      <a:effectLst/>
                      <a:uFillTx/>
                      <a:latin typeface="Times New Roman"/>
                    </a:endParaRPr>
                  </a:p>
                </p:txBody>
              </p:sp>
              <p:sp>
                <p:nvSpPr>
                  <p:cNvPr id="2064" name=""/>
                  <p:cNvSpPr/>
                  <p:nvPr/>
                </p:nvSpPr>
                <p:spPr>
                  <a:xfrm>
                    <a:off x="6448680" y="3242880"/>
                    <a:ext cx="9000" cy="17280"/>
                  </a:xfrm>
                  <a:custGeom>
                    <a:avLst/>
                    <a:gdLst/>
                    <a:ahLst/>
                    <a:rect l="l" t="t" r="r" b="b"/>
                    <a:pathLst>
                      <a:path w="40" h="73">
                        <a:moveTo>
                          <a:pt x="0" y="69"/>
                        </a:moveTo>
                        <a:lnTo>
                          <a:pt x="4" y="67"/>
                        </a:lnTo>
                        <a:lnTo>
                          <a:pt x="7" y="63"/>
                        </a:lnTo>
                        <a:lnTo>
                          <a:pt x="7" y="57"/>
                        </a:lnTo>
                        <a:lnTo>
                          <a:pt x="7" y="46"/>
                        </a:lnTo>
                        <a:lnTo>
                          <a:pt x="9" y="36"/>
                        </a:lnTo>
                        <a:lnTo>
                          <a:pt x="7" y="27"/>
                        </a:lnTo>
                        <a:lnTo>
                          <a:pt x="9" y="19"/>
                        </a:lnTo>
                        <a:lnTo>
                          <a:pt x="9" y="15"/>
                        </a:lnTo>
                        <a:lnTo>
                          <a:pt x="11" y="8"/>
                        </a:lnTo>
                        <a:lnTo>
                          <a:pt x="15" y="6"/>
                        </a:lnTo>
                        <a:lnTo>
                          <a:pt x="17" y="0"/>
                        </a:lnTo>
                        <a:lnTo>
                          <a:pt x="21" y="0"/>
                        </a:lnTo>
                        <a:lnTo>
                          <a:pt x="25" y="0"/>
                        </a:lnTo>
                        <a:lnTo>
                          <a:pt x="28" y="0"/>
                        </a:lnTo>
                        <a:lnTo>
                          <a:pt x="32" y="2"/>
                        </a:lnTo>
                        <a:lnTo>
                          <a:pt x="38" y="2"/>
                        </a:lnTo>
                        <a:lnTo>
                          <a:pt x="38" y="4"/>
                        </a:lnTo>
                        <a:lnTo>
                          <a:pt x="40" y="17"/>
                        </a:lnTo>
                        <a:lnTo>
                          <a:pt x="40" y="29"/>
                        </a:lnTo>
                        <a:lnTo>
                          <a:pt x="38" y="38"/>
                        </a:lnTo>
                        <a:lnTo>
                          <a:pt x="38" y="48"/>
                        </a:lnTo>
                        <a:lnTo>
                          <a:pt x="38" y="57"/>
                        </a:lnTo>
                        <a:lnTo>
                          <a:pt x="36" y="61"/>
                        </a:lnTo>
                        <a:lnTo>
                          <a:pt x="34" y="65"/>
                        </a:lnTo>
                        <a:lnTo>
                          <a:pt x="30" y="65"/>
                        </a:lnTo>
                        <a:lnTo>
                          <a:pt x="27" y="65"/>
                        </a:lnTo>
                        <a:lnTo>
                          <a:pt x="21" y="65"/>
                        </a:lnTo>
                        <a:lnTo>
                          <a:pt x="15" y="67"/>
                        </a:lnTo>
                        <a:lnTo>
                          <a:pt x="15" y="73"/>
                        </a:lnTo>
                        <a:lnTo>
                          <a:pt x="13" y="71"/>
                        </a:lnTo>
                        <a:lnTo>
                          <a:pt x="9" y="71"/>
                        </a:lnTo>
                        <a:lnTo>
                          <a:pt x="4" y="71"/>
                        </a:lnTo>
                        <a:lnTo>
                          <a:pt x="0" y="69"/>
                        </a:lnTo>
                        <a:close/>
                      </a:path>
                    </a:pathLst>
                  </a:custGeom>
                  <a:solidFill>
                    <a:srgbClr val="ff6600"/>
                  </a:solidFill>
                  <a:ln w="0">
                    <a:noFill/>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065" name=""/>
                  <p:cNvSpPr/>
                  <p:nvPr/>
                </p:nvSpPr>
                <p:spPr>
                  <a:xfrm>
                    <a:off x="6435360" y="3226680"/>
                    <a:ext cx="15840" cy="19440"/>
                  </a:xfrm>
                  <a:custGeom>
                    <a:avLst/>
                    <a:gdLst/>
                    <a:ahLst/>
                    <a:rect l="l" t="t" r="r" b="b"/>
                    <a:pathLst>
                      <a:path w="67" h="82">
                        <a:moveTo>
                          <a:pt x="21" y="0"/>
                        </a:moveTo>
                        <a:lnTo>
                          <a:pt x="21" y="7"/>
                        </a:lnTo>
                        <a:lnTo>
                          <a:pt x="19" y="11"/>
                        </a:lnTo>
                        <a:lnTo>
                          <a:pt x="19" y="17"/>
                        </a:lnTo>
                        <a:lnTo>
                          <a:pt x="17" y="19"/>
                        </a:lnTo>
                        <a:lnTo>
                          <a:pt x="13" y="23"/>
                        </a:lnTo>
                        <a:lnTo>
                          <a:pt x="13" y="28"/>
                        </a:lnTo>
                        <a:lnTo>
                          <a:pt x="11" y="30"/>
                        </a:lnTo>
                        <a:lnTo>
                          <a:pt x="6" y="30"/>
                        </a:lnTo>
                        <a:lnTo>
                          <a:pt x="2" y="34"/>
                        </a:lnTo>
                        <a:lnTo>
                          <a:pt x="2" y="40"/>
                        </a:lnTo>
                        <a:lnTo>
                          <a:pt x="0" y="44"/>
                        </a:lnTo>
                        <a:lnTo>
                          <a:pt x="2" y="46"/>
                        </a:lnTo>
                        <a:lnTo>
                          <a:pt x="4" y="51"/>
                        </a:lnTo>
                        <a:lnTo>
                          <a:pt x="4" y="55"/>
                        </a:lnTo>
                        <a:lnTo>
                          <a:pt x="4" y="59"/>
                        </a:lnTo>
                        <a:lnTo>
                          <a:pt x="6" y="61"/>
                        </a:lnTo>
                        <a:lnTo>
                          <a:pt x="13" y="63"/>
                        </a:lnTo>
                        <a:lnTo>
                          <a:pt x="19" y="65"/>
                        </a:lnTo>
                        <a:lnTo>
                          <a:pt x="23" y="67"/>
                        </a:lnTo>
                        <a:lnTo>
                          <a:pt x="27" y="69"/>
                        </a:lnTo>
                        <a:lnTo>
                          <a:pt x="29" y="67"/>
                        </a:lnTo>
                        <a:lnTo>
                          <a:pt x="29" y="71"/>
                        </a:lnTo>
                        <a:lnTo>
                          <a:pt x="31" y="78"/>
                        </a:lnTo>
                        <a:lnTo>
                          <a:pt x="36" y="82"/>
                        </a:lnTo>
                        <a:lnTo>
                          <a:pt x="42" y="80"/>
                        </a:lnTo>
                        <a:lnTo>
                          <a:pt x="48" y="75"/>
                        </a:lnTo>
                        <a:lnTo>
                          <a:pt x="54" y="71"/>
                        </a:lnTo>
                        <a:lnTo>
                          <a:pt x="61" y="69"/>
                        </a:lnTo>
                        <a:lnTo>
                          <a:pt x="67" y="67"/>
                        </a:lnTo>
                        <a:lnTo>
                          <a:pt x="63" y="61"/>
                        </a:lnTo>
                        <a:lnTo>
                          <a:pt x="52" y="36"/>
                        </a:lnTo>
                        <a:lnTo>
                          <a:pt x="48" y="23"/>
                        </a:lnTo>
                        <a:lnTo>
                          <a:pt x="44" y="15"/>
                        </a:lnTo>
                        <a:lnTo>
                          <a:pt x="38" y="11"/>
                        </a:lnTo>
                        <a:lnTo>
                          <a:pt x="32" y="7"/>
                        </a:lnTo>
                        <a:lnTo>
                          <a:pt x="25" y="4"/>
                        </a:lnTo>
                        <a:lnTo>
                          <a:pt x="21" y="0"/>
                        </a:lnTo>
                        <a:close/>
                      </a:path>
                    </a:pathLst>
                  </a:custGeom>
                  <a:solidFill>
                    <a:srgbClr val="ff6600"/>
                  </a:solidFill>
                  <a:ln w="0">
                    <a:noFill/>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Times New Roman"/>
                    </a:endParaRPr>
                  </a:p>
                </p:txBody>
              </p:sp>
              <p:sp>
                <p:nvSpPr>
                  <p:cNvPr id="2066" name=""/>
                  <p:cNvSpPr/>
                  <p:nvPr/>
                </p:nvSpPr>
                <p:spPr>
                  <a:xfrm>
                    <a:off x="6440760" y="3209400"/>
                    <a:ext cx="14400" cy="33120"/>
                  </a:xfrm>
                  <a:custGeom>
                    <a:avLst/>
                    <a:gdLst/>
                    <a:ahLst/>
                    <a:rect l="l" t="t" r="r" b="b"/>
                    <a:pathLst>
                      <a:path w="63" h="136">
                        <a:moveTo>
                          <a:pt x="40" y="0"/>
                        </a:moveTo>
                        <a:lnTo>
                          <a:pt x="37" y="3"/>
                        </a:lnTo>
                        <a:lnTo>
                          <a:pt x="35" y="9"/>
                        </a:lnTo>
                        <a:lnTo>
                          <a:pt x="31" y="13"/>
                        </a:lnTo>
                        <a:lnTo>
                          <a:pt x="27" y="17"/>
                        </a:lnTo>
                        <a:lnTo>
                          <a:pt x="21" y="26"/>
                        </a:lnTo>
                        <a:lnTo>
                          <a:pt x="15" y="34"/>
                        </a:lnTo>
                        <a:lnTo>
                          <a:pt x="12" y="38"/>
                        </a:lnTo>
                        <a:lnTo>
                          <a:pt x="10" y="46"/>
                        </a:lnTo>
                        <a:lnTo>
                          <a:pt x="6" y="53"/>
                        </a:lnTo>
                        <a:lnTo>
                          <a:pt x="4" y="57"/>
                        </a:lnTo>
                        <a:lnTo>
                          <a:pt x="0" y="63"/>
                        </a:lnTo>
                        <a:lnTo>
                          <a:pt x="0" y="65"/>
                        </a:lnTo>
                        <a:lnTo>
                          <a:pt x="2" y="69"/>
                        </a:lnTo>
                        <a:lnTo>
                          <a:pt x="6" y="73"/>
                        </a:lnTo>
                        <a:lnTo>
                          <a:pt x="13" y="76"/>
                        </a:lnTo>
                        <a:lnTo>
                          <a:pt x="19" y="80"/>
                        </a:lnTo>
                        <a:lnTo>
                          <a:pt x="25" y="84"/>
                        </a:lnTo>
                        <a:lnTo>
                          <a:pt x="29" y="92"/>
                        </a:lnTo>
                        <a:lnTo>
                          <a:pt x="33" y="105"/>
                        </a:lnTo>
                        <a:lnTo>
                          <a:pt x="44" y="130"/>
                        </a:lnTo>
                        <a:lnTo>
                          <a:pt x="48" y="136"/>
                        </a:lnTo>
                        <a:lnTo>
                          <a:pt x="50" y="136"/>
                        </a:lnTo>
                        <a:lnTo>
                          <a:pt x="50" y="132"/>
                        </a:lnTo>
                        <a:lnTo>
                          <a:pt x="48" y="126"/>
                        </a:lnTo>
                        <a:lnTo>
                          <a:pt x="48" y="122"/>
                        </a:lnTo>
                        <a:lnTo>
                          <a:pt x="54" y="120"/>
                        </a:lnTo>
                        <a:lnTo>
                          <a:pt x="60" y="115"/>
                        </a:lnTo>
                        <a:lnTo>
                          <a:pt x="61" y="107"/>
                        </a:lnTo>
                        <a:lnTo>
                          <a:pt x="63" y="101"/>
                        </a:lnTo>
                        <a:lnTo>
                          <a:pt x="61" y="97"/>
                        </a:lnTo>
                        <a:lnTo>
                          <a:pt x="61" y="92"/>
                        </a:lnTo>
                        <a:lnTo>
                          <a:pt x="58" y="88"/>
                        </a:lnTo>
                        <a:lnTo>
                          <a:pt x="46" y="82"/>
                        </a:lnTo>
                        <a:lnTo>
                          <a:pt x="42" y="78"/>
                        </a:lnTo>
                        <a:lnTo>
                          <a:pt x="44" y="74"/>
                        </a:lnTo>
                        <a:lnTo>
                          <a:pt x="48" y="71"/>
                        </a:lnTo>
                        <a:lnTo>
                          <a:pt x="50" y="65"/>
                        </a:lnTo>
                        <a:lnTo>
                          <a:pt x="52" y="63"/>
                        </a:lnTo>
                        <a:lnTo>
                          <a:pt x="52" y="59"/>
                        </a:lnTo>
                        <a:lnTo>
                          <a:pt x="54" y="53"/>
                        </a:lnTo>
                        <a:lnTo>
                          <a:pt x="58" y="46"/>
                        </a:lnTo>
                        <a:lnTo>
                          <a:pt x="61" y="34"/>
                        </a:lnTo>
                        <a:lnTo>
                          <a:pt x="61" y="28"/>
                        </a:lnTo>
                        <a:lnTo>
                          <a:pt x="56" y="21"/>
                        </a:lnTo>
                        <a:lnTo>
                          <a:pt x="50" y="13"/>
                        </a:lnTo>
                        <a:lnTo>
                          <a:pt x="44" y="7"/>
                        </a:lnTo>
                        <a:lnTo>
                          <a:pt x="40" y="0"/>
                        </a:lnTo>
                        <a:close/>
                      </a:path>
                    </a:pathLst>
                  </a:custGeom>
                  <a:solidFill>
                    <a:srgbClr val="ff6600"/>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2067" name=""/>
                  <p:cNvSpPr/>
                  <p:nvPr/>
                </p:nvSpPr>
                <p:spPr>
                  <a:xfrm>
                    <a:off x="6418440" y="3199680"/>
                    <a:ext cx="23400" cy="44280"/>
                  </a:xfrm>
                  <a:custGeom>
                    <a:avLst/>
                    <a:gdLst/>
                    <a:ahLst/>
                    <a:rect l="l" t="t" r="r" b="b"/>
                    <a:pathLst>
                      <a:path w="98" h="183">
                        <a:moveTo>
                          <a:pt x="57" y="0"/>
                        </a:moveTo>
                        <a:lnTo>
                          <a:pt x="56" y="4"/>
                        </a:lnTo>
                        <a:lnTo>
                          <a:pt x="52" y="10"/>
                        </a:lnTo>
                        <a:lnTo>
                          <a:pt x="50" y="17"/>
                        </a:lnTo>
                        <a:lnTo>
                          <a:pt x="46" y="27"/>
                        </a:lnTo>
                        <a:lnTo>
                          <a:pt x="44" y="33"/>
                        </a:lnTo>
                        <a:lnTo>
                          <a:pt x="40" y="42"/>
                        </a:lnTo>
                        <a:lnTo>
                          <a:pt x="38" y="50"/>
                        </a:lnTo>
                        <a:lnTo>
                          <a:pt x="36" y="64"/>
                        </a:lnTo>
                        <a:lnTo>
                          <a:pt x="36" y="75"/>
                        </a:lnTo>
                        <a:lnTo>
                          <a:pt x="34" y="79"/>
                        </a:lnTo>
                        <a:lnTo>
                          <a:pt x="32" y="85"/>
                        </a:lnTo>
                        <a:lnTo>
                          <a:pt x="27" y="92"/>
                        </a:lnTo>
                        <a:lnTo>
                          <a:pt x="17" y="98"/>
                        </a:lnTo>
                        <a:lnTo>
                          <a:pt x="8" y="102"/>
                        </a:lnTo>
                        <a:lnTo>
                          <a:pt x="0" y="104"/>
                        </a:lnTo>
                        <a:lnTo>
                          <a:pt x="8" y="108"/>
                        </a:lnTo>
                        <a:lnTo>
                          <a:pt x="13" y="113"/>
                        </a:lnTo>
                        <a:lnTo>
                          <a:pt x="15" y="125"/>
                        </a:lnTo>
                        <a:lnTo>
                          <a:pt x="21" y="133"/>
                        </a:lnTo>
                        <a:lnTo>
                          <a:pt x="29" y="144"/>
                        </a:lnTo>
                        <a:lnTo>
                          <a:pt x="34" y="150"/>
                        </a:lnTo>
                        <a:lnTo>
                          <a:pt x="40" y="152"/>
                        </a:lnTo>
                        <a:lnTo>
                          <a:pt x="44" y="158"/>
                        </a:lnTo>
                        <a:lnTo>
                          <a:pt x="48" y="165"/>
                        </a:lnTo>
                        <a:lnTo>
                          <a:pt x="52" y="171"/>
                        </a:lnTo>
                        <a:lnTo>
                          <a:pt x="57" y="175"/>
                        </a:lnTo>
                        <a:lnTo>
                          <a:pt x="61" y="181"/>
                        </a:lnTo>
                        <a:lnTo>
                          <a:pt x="63" y="183"/>
                        </a:lnTo>
                        <a:lnTo>
                          <a:pt x="67" y="177"/>
                        </a:lnTo>
                        <a:lnTo>
                          <a:pt x="69" y="175"/>
                        </a:lnTo>
                        <a:lnTo>
                          <a:pt x="71" y="173"/>
                        </a:lnTo>
                        <a:lnTo>
                          <a:pt x="73" y="167"/>
                        </a:lnTo>
                        <a:lnTo>
                          <a:pt x="69" y="163"/>
                        </a:lnTo>
                        <a:lnTo>
                          <a:pt x="67" y="158"/>
                        </a:lnTo>
                        <a:lnTo>
                          <a:pt x="63" y="148"/>
                        </a:lnTo>
                        <a:lnTo>
                          <a:pt x="59" y="140"/>
                        </a:lnTo>
                        <a:lnTo>
                          <a:pt x="56" y="133"/>
                        </a:lnTo>
                        <a:lnTo>
                          <a:pt x="54" y="129"/>
                        </a:lnTo>
                        <a:lnTo>
                          <a:pt x="54" y="125"/>
                        </a:lnTo>
                        <a:lnTo>
                          <a:pt x="52" y="123"/>
                        </a:lnTo>
                        <a:lnTo>
                          <a:pt x="50" y="113"/>
                        </a:lnTo>
                        <a:lnTo>
                          <a:pt x="50" y="112"/>
                        </a:lnTo>
                        <a:lnTo>
                          <a:pt x="48" y="102"/>
                        </a:lnTo>
                        <a:lnTo>
                          <a:pt x="48" y="98"/>
                        </a:lnTo>
                        <a:lnTo>
                          <a:pt x="48" y="94"/>
                        </a:lnTo>
                        <a:lnTo>
                          <a:pt x="50" y="88"/>
                        </a:lnTo>
                        <a:lnTo>
                          <a:pt x="56" y="88"/>
                        </a:lnTo>
                        <a:lnTo>
                          <a:pt x="61" y="85"/>
                        </a:lnTo>
                        <a:lnTo>
                          <a:pt x="65" y="81"/>
                        </a:lnTo>
                        <a:lnTo>
                          <a:pt x="69" y="77"/>
                        </a:lnTo>
                        <a:lnTo>
                          <a:pt x="71" y="75"/>
                        </a:lnTo>
                        <a:lnTo>
                          <a:pt x="73" y="69"/>
                        </a:lnTo>
                        <a:lnTo>
                          <a:pt x="71" y="58"/>
                        </a:lnTo>
                        <a:lnTo>
                          <a:pt x="71" y="52"/>
                        </a:lnTo>
                        <a:lnTo>
                          <a:pt x="73" y="42"/>
                        </a:lnTo>
                        <a:lnTo>
                          <a:pt x="75" y="37"/>
                        </a:lnTo>
                        <a:lnTo>
                          <a:pt x="84" y="35"/>
                        </a:lnTo>
                        <a:lnTo>
                          <a:pt x="90" y="31"/>
                        </a:lnTo>
                        <a:lnTo>
                          <a:pt x="96" y="25"/>
                        </a:lnTo>
                        <a:lnTo>
                          <a:pt x="98" y="21"/>
                        </a:lnTo>
                        <a:lnTo>
                          <a:pt x="96" y="17"/>
                        </a:lnTo>
                        <a:lnTo>
                          <a:pt x="90" y="16"/>
                        </a:lnTo>
                        <a:lnTo>
                          <a:pt x="86" y="12"/>
                        </a:lnTo>
                        <a:lnTo>
                          <a:pt x="77" y="8"/>
                        </a:lnTo>
                        <a:lnTo>
                          <a:pt x="73" y="8"/>
                        </a:lnTo>
                        <a:lnTo>
                          <a:pt x="69" y="6"/>
                        </a:lnTo>
                        <a:lnTo>
                          <a:pt x="67" y="2"/>
                        </a:lnTo>
                        <a:lnTo>
                          <a:pt x="63" y="2"/>
                        </a:lnTo>
                        <a:lnTo>
                          <a:pt x="59" y="0"/>
                        </a:lnTo>
                        <a:lnTo>
                          <a:pt x="57" y="0"/>
                        </a:lnTo>
                        <a:close/>
                      </a:path>
                    </a:pathLst>
                  </a:custGeom>
                  <a:solidFill>
                    <a:srgbClr val="ff6600"/>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2068" name=""/>
                  <p:cNvSpPr/>
                  <p:nvPr/>
                </p:nvSpPr>
                <p:spPr>
                  <a:xfrm>
                    <a:off x="6418440" y="3244320"/>
                    <a:ext cx="18360" cy="18360"/>
                  </a:xfrm>
                  <a:custGeom>
                    <a:avLst/>
                    <a:gdLst/>
                    <a:ahLst/>
                    <a:rect l="l" t="t" r="r" b="b"/>
                    <a:pathLst>
                      <a:path w="71" h="74">
                        <a:moveTo>
                          <a:pt x="0" y="57"/>
                        </a:moveTo>
                        <a:lnTo>
                          <a:pt x="5" y="51"/>
                        </a:lnTo>
                        <a:lnTo>
                          <a:pt x="9" y="42"/>
                        </a:lnTo>
                        <a:lnTo>
                          <a:pt x="13" y="30"/>
                        </a:lnTo>
                        <a:lnTo>
                          <a:pt x="15" y="21"/>
                        </a:lnTo>
                        <a:lnTo>
                          <a:pt x="13" y="13"/>
                        </a:lnTo>
                        <a:lnTo>
                          <a:pt x="13" y="7"/>
                        </a:lnTo>
                        <a:lnTo>
                          <a:pt x="21" y="3"/>
                        </a:lnTo>
                        <a:lnTo>
                          <a:pt x="28" y="2"/>
                        </a:lnTo>
                        <a:lnTo>
                          <a:pt x="34" y="2"/>
                        </a:lnTo>
                        <a:lnTo>
                          <a:pt x="40" y="5"/>
                        </a:lnTo>
                        <a:lnTo>
                          <a:pt x="44" y="3"/>
                        </a:lnTo>
                        <a:lnTo>
                          <a:pt x="48" y="0"/>
                        </a:lnTo>
                        <a:lnTo>
                          <a:pt x="53" y="0"/>
                        </a:lnTo>
                        <a:lnTo>
                          <a:pt x="59" y="2"/>
                        </a:lnTo>
                        <a:lnTo>
                          <a:pt x="61" y="7"/>
                        </a:lnTo>
                        <a:lnTo>
                          <a:pt x="63" y="13"/>
                        </a:lnTo>
                        <a:lnTo>
                          <a:pt x="65" y="23"/>
                        </a:lnTo>
                        <a:lnTo>
                          <a:pt x="63" y="32"/>
                        </a:lnTo>
                        <a:lnTo>
                          <a:pt x="69" y="46"/>
                        </a:lnTo>
                        <a:lnTo>
                          <a:pt x="71" y="51"/>
                        </a:lnTo>
                        <a:lnTo>
                          <a:pt x="71" y="53"/>
                        </a:lnTo>
                        <a:lnTo>
                          <a:pt x="71" y="59"/>
                        </a:lnTo>
                        <a:lnTo>
                          <a:pt x="71" y="65"/>
                        </a:lnTo>
                        <a:lnTo>
                          <a:pt x="71" y="69"/>
                        </a:lnTo>
                        <a:lnTo>
                          <a:pt x="67" y="71"/>
                        </a:lnTo>
                        <a:lnTo>
                          <a:pt x="65" y="73"/>
                        </a:lnTo>
                        <a:lnTo>
                          <a:pt x="63" y="69"/>
                        </a:lnTo>
                        <a:lnTo>
                          <a:pt x="61" y="67"/>
                        </a:lnTo>
                        <a:lnTo>
                          <a:pt x="57" y="71"/>
                        </a:lnTo>
                        <a:lnTo>
                          <a:pt x="53" y="73"/>
                        </a:lnTo>
                        <a:lnTo>
                          <a:pt x="52" y="71"/>
                        </a:lnTo>
                        <a:lnTo>
                          <a:pt x="48" y="69"/>
                        </a:lnTo>
                        <a:lnTo>
                          <a:pt x="42" y="73"/>
                        </a:lnTo>
                        <a:lnTo>
                          <a:pt x="38" y="74"/>
                        </a:lnTo>
                        <a:lnTo>
                          <a:pt x="34" y="71"/>
                        </a:lnTo>
                        <a:lnTo>
                          <a:pt x="32" y="69"/>
                        </a:lnTo>
                        <a:lnTo>
                          <a:pt x="27" y="71"/>
                        </a:lnTo>
                        <a:lnTo>
                          <a:pt x="21" y="74"/>
                        </a:lnTo>
                        <a:lnTo>
                          <a:pt x="17" y="71"/>
                        </a:lnTo>
                        <a:lnTo>
                          <a:pt x="15" y="67"/>
                        </a:lnTo>
                        <a:lnTo>
                          <a:pt x="9" y="67"/>
                        </a:lnTo>
                        <a:lnTo>
                          <a:pt x="5" y="67"/>
                        </a:lnTo>
                        <a:lnTo>
                          <a:pt x="2" y="63"/>
                        </a:lnTo>
                        <a:lnTo>
                          <a:pt x="0" y="57"/>
                        </a:lnTo>
                        <a:close/>
                      </a:path>
                    </a:pathLst>
                  </a:custGeom>
                  <a:solidFill>
                    <a:srgbClr val="ff6600"/>
                  </a:solidFill>
                  <a:ln w="0">
                    <a:noFill/>
                  </a:ln>
                </p:spPr>
                <p:style>
                  <a:lnRef idx="0"/>
                  <a:fillRef idx="0"/>
                  <a:effectRef idx="0"/>
                  <a:fontRef idx="minor"/>
                </p:style>
                <p:txBody>
                  <a:bodyPr lIns="90000" rIns="90000" tIns="-28440" bIns="-28440" anchor="t">
                    <a:noAutofit/>
                  </a:bodyPr>
                  <a:p>
                    <a:endParaRPr b="0" lang="en-US" sz="2400" strike="noStrike" u="none">
                      <a:solidFill>
                        <a:srgbClr val="000000"/>
                      </a:solidFill>
                      <a:effectLst/>
                      <a:uFillTx/>
                      <a:latin typeface="Times New Roman"/>
                    </a:endParaRPr>
                  </a:p>
                </p:txBody>
              </p:sp>
              <p:sp>
                <p:nvSpPr>
                  <p:cNvPr id="2069" name=""/>
                  <p:cNvSpPr/>
                  <p:nvPr/>
                </p:nvSpPr>
                <p:spPr>
                  <a:xfrm>
                    <a:off x="6431400" y="3186000"/>
                    <a:ext cx="22320" cy="19800"/>
                  </a:xfrm>
                  <a:custGeom>
                    <a:avLst/>
                    <a:gdLst/>
                    <a:ahLst/>
                    <a:rect l="l" t="t" r="r" b="b"/>
                    <a:pathLst>
                      <a:path w="91" h="78">
                        <a:moveTo>
                          <a:pt x="0" y="55"/>
                        </a:moveTo>
                        <a:lnTo>
                          <a:pt x="2" y="51"/>
                        </a:lnTo>
                        <a:lnTo>
                          <a:pt x="4" y="48"/>
                        </a:lnTo>
                        <a:lnTo>
                          <a:pt x="4" y="44"/>
                        </a:lnTo>
                        <a:lnTo>
                          <a:pt x="6" y="40"/>
                        </a:lnTo>
                        <a:lnTo>
                          <a:pt x="8" y="38"/>
                        </a:lnTo>
                        <a:lnTo>
                          <a:pt x="10" y="36"/>
                        </a:lnTo>
                        <a:lnTo>
                          <a:pt x="12" y="32"/>
                        </a:lnTo>
                        <a:lnTo>
                          <a:pt x="14" y="28"/>
                        </a:lnTo>
                        <a:lnTo>
                          <a:pt x="16" y="26"/>
                        </a:lnTo>
                        <a:lnTo>
                          <a:pt x="20" y="24"/>
                        </a:lnTo>
                        <a:lnTo>
                          <a:pt x="23" y="23"/>
                        </a:lnTo>
                        <a:lnTo>
                          <a:pt x="27" y="23"/>
                        </a:lnTo>
                        <a:lnTo>
                          <a:pt x="29" y="21"/>
                        </a:lnTo>
                        <a:lnTo>
                          <a:pt x="33" y="19"/>
                        </a:lnTo>
                        <a:lnTo>
                          <a:pt x="33" y="15"/>
                        </a:lnTo>
                        <a:lnTo>
                          <a:pt x="33" y="13"/>
                        </a:lnTo>
                        <a:lnTo>
                          <a:pt x="33" y="11"/>
                        </a:lnTo>
                        <a:lnTo>
                          <a:pt x="37" y="9"/>
                        </a:lnTo>
                        <a:lnTo>
                          <a:pt x="39" y="9"/>
                        </a:lnTo>
                        <a:lnTo>
                          <a:pt x="43" y="9"/>
                        </a:lnTo>
                        <a:lnTo>
                          <a:pt x="46" y="5"/>
                        </a:lnTo>
                        <a:lnTo>
                          <a:pt x="46" y="1"/>
                        </a:lnTo>
                        <a:lnTo>
                          <a:pt x="48" y="0"/>
                        </a:lnTo>
                        <a:lnTo>
                          <a:pt x="52" y="3"/>
                        </a:lnTo>
                        <a:lnTo>
                          <a:pt x="58" y="3"/>
                        </a:lnTo>
                        <a:lnTo>
                          <a:pt x="64" y="3"/>
                        </a:lnTo>
                        <a:lnTo>
                          <a:pt x="70" y="5"/>
                        </a:lnTo>
                        <a:lnTo>
                          <a:pt x="75" y="9"/>
                        </a:lnTo>
                        <a:lnTo>
                          <a:pt x="81" y="15"/>
                        </a:lnTo>
                        <a:lnTo>
                          <a:pt x="89" y="21"/>
                        </a:lnTo>
                        <a:lnTo>
                          <a:pt x="91" y="30"/>
                        </a:lnTo>
                        <a:lnTo>
                          <a:pt x="89" y="36"/>
                        </a:lnTo>
                        <a:lnTo>
                          <a:pt x="87" y="42"/>
                        </a:lnTo>
                        <a:lnTo>
                          <a:pt x="85" y="48"/>
                        </a:lnTo>
                        <a:lnTo>
                          <a:pt x="81" y="51"/>
                        </a:lnTo>
                        <a:lnTo>
                          <a:pt x="79" y="57"/>
                        </a:lnTo>
                        <a:lnTo>
                          <a:pt x="79" y="59"/>
                        </a:lnTo>
                        <a:lnTo>
                          <a:pt x="75" y="57"/>
                        </a:lnTo>
                        <a:lnTo>
                          <a:pt x="75" y="61"/>
                        </a:lnTo>
                        <a:lnTo>
                          <a:pt x="71" y="71"/>
                        </a:lnTo>
                        <a:lnTo>
                          <a:pt x="71" y="76"/>
                        </a:lnTo>
                        <a:lnTo>
                          <a:pt x="70" y="76"/>
                        </a:lnTo>
                        <a:lnTo>
                          <a:pt x="64" y="76"/>
                        </a:lnTo>
                        <a:lnTo>
                          <a:pt x="62" y="76"/>
                        </a:lnTo>
                        <a:lnTo>
                          <a:pt x="58" y="78"/>
                        </a:lnTo>
                        <a:lnTo>
                          <a:pt x="52" y="78"/>
                        </a:lnTo>
                        <a:lnTo>
                          <a:pt x="41" y="76"/>
                        </a:lnTo>
                        <a:lnTo>
                          <a:pt x="39" y="72"/>
                        </a:lnTo>
                        <a:lnTo>
                          <a:pt x="33" y="71"/>
                        </a:lnTo>
                        <a:lnTo>
                          <a:pt x="29" y="67"/>
                        </a:lnTo>
                        <a:lnTo>
                          <a:pt x="20" y="63"/>
                        </a:lnTo>
                        <a:lnTo>
                          <a:pt x="16" y="63"/>
                        </a:lnTo>
                        <a:lnTo>
                          <a:pt x="12" y="61"/>
                        </a:lnTo>
                        <a:lnTo>
                          <a:pt x="10" y="57"/>
                        </a:lnTo>
                        <a:lnTo>
                          <a:pt x="6" y="57"/>
                        </a:lnTo>
                        <a:lnTo>
                          <a:pt x="2" y="55"/>
                        </a:lnTo>
                        <a:lnTo>
                          <a:pt x="0" y="55"/>
                        </a:lnTo>
                        <a:close/>
                      </a:path>
                    </a:pathLst>
                  </a:custGeom>
                  <a:solidFill>
                    <a:srgbClr val="ff6600"/>
                  </a:solidFill>
                  <a:ln w="0">
                    <a:noFill/>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2070" name=""/>
                  <p:cNvSpPr/>
                  <p:nvPr/>
                </p:nvSpPr>
                <p:spPr>
                  <a:xfrm>
                    <a:off x="6443640" y="3182400"/>
                    <a:ext cx="22320" cy="33120"/>
                  </a:xfrm>
                  <a:custGeom>
                    <a:avLst/>
                    <a:gdLst/>
                    <a:ahLst/>
                    <a:rect l="l" t="t" r="r" b="b"/>
                    <a:pathLst>
                      <a:path w="87" h="136">
                        <a:moveTo>
                          <a:pt x="0" y="14"/>
                        </a:moveTo>
                        <a:lnTo>
                          <a:pt x="4" y="10"/>
                        </a:lnTo>
                        <a:lnTo>
                          <a:pt x="10" y="12"/>
                        </a:lnTo>
                        <a:lnTo>
                          <a:pt x="16" y="8"/>
                        </a:lnTo>
                        <a:lnTo>
                          <a:pt x="22" y="4"/>
                        </a:lnTo>
                        <a:lnTo>
                          <a:pt x="25" y="2"/>
                        </a:lnTo>
                        <a:lnTo>
                          <a:pt x="27" y="0"/>
                        </a:lnTo>
                        <a:lnTo>
                          <a:pt x="35" y="0"/>
                        </a:lnTo>
                        <a:lnTo>
                          <a:pt x="41" y="6"/>
                        </a:lnTo>
                        <a:lnTo>
                          <a:pt x="50" y="14"/>
                        </a:lnTo>
                        <a:lnTo>
                          <a:pt x="58" y="23"/>
                        </a:lnTo>
                        <a:lnTo>
                          <a:pt x="62" y="33"/>
                        </a:lnTo>
                        <a:lnTo>
                          <a:pt x="69" y="40"/>
                        </a:lnTo>
                        <a:lnTo>
                          <a:pt x="75" y="50"/>
                        </a:lnTo>
                        <a:lnTo>
                          <a:pt x="77" y="60"/>
                        </a:lnTo>
                        <a:lnTo>
                          <a:pt x="81" y="69"/>
                        </a:lnTo>
                        <a:lnTo>
                          <a:pt x="85" y="73"/>
                        </a:lnTo>
                        <a:lnTo>
                          <a:pt x="87" y="79"/>
                        </a:lnTo>
                        <a:lnTo>
                          <a:pt x="87" y="85"/>
                        </a:lnTo>
                        <a:lnTo>
                          <a:pt x="87" y="90"/>
                        </a:lnTo>
                        <a:lnTo>
                          <a:pt x="85" y="92"/>
                        </a:lnTo>
                        <a:lnTo>
                          <a:pt x="83" y="98"/>
                        </a:lnTo>
                        <a:lnTo>
                          <a:pt x="77" y="102"/>
                        </a:lnTo>
                        <a:lnTo>
                          <a:pt x="75" y="104"/>
                        </a:lnTo>
                        <a:lnTo>
                          <a:pt x="69" y="106"/>
                        </a:lnTo>
                        <a:lnTo>
                          <a:pt x="64" y="104"/>
                        </a:lnTo>
                        <a:lnTo>
                          <a:pt x="60" y="104"/>
                        </a:lnTo>
                        <a:lnTo>
                          <a:pt x="58" y="110"/>
                        </a:lnTo>
                        <a:lnTo>
                          <a:pt x="54" y="117"/>
                        </a:lnTo>
                        <a:lnTo>
                          <a:pt x="54" y="123"/>
                        </a:lnTo>
                        <a:lnTo>
                          <a:pt x="54" y="129"/>
                        </a:lnTo>
                        <a:lnTo>
                          <a:pt x="52" y="133"/>
                        </a:lnTo>
                        <a:lnTo>
                          <a:pt x="46" y="136"/>
                        </a:lnTo>
                        <a:lnTo>
                          <a:pt x="41" y="129"/>
                        </a:lnTo>
                        <a:lnTo>
                          <a:pt x="35" y="121"/>
                        </a:lnTo>
                        <a:lnTo>
                          <a:pt x="29" y="115"/>
                        </a:lnTo>
                        <a:lnTo>
                          <a:pt x="25" y="108"/>
                        </a:lnTo>
                        <a:lnTo>
                          <a:pt x="23" y="100"/>
                        </a:lnTo>
                        <a:lnTo>
                          <a:pt x="22" y="94"/>
                        </a:lnTo>
                        <a:lnTo>
                          <a:pt x="23" y="90"/>
                        </a:lnTo>
                        <a:lnTo>
                          <a:pt x="23" y="85"/>
                        </a:lnTo>
                        <a:lnTo>
                          <a:pt x="27" y="75"/>
                        </a:lnTo>
                        <a:lnTo>
                          <a:pt x="27" y="71"/>
                        </a:lnTo>
                        <a:lnTo>
                          <a:pt x="31" y="73"/>
                        </a:lnTo>
                        <a:lnTo>
                          <a:pt x="31" y="71"/>
                        </a:lnTo>
                        <a:lnTo>
                          <a:pt x="33" y="65"/>
                        </a:lnTo>
                        <a:lnTo>
                          <a:pt x="37" y="62"/>
                        </a:lnTo>
                        <a:lnTo>
                          <a:pt x="39" y="56"/>
                        </a:lnTo>
                        <a:lnTo>
                          <a:pt x="41" y="50"/>
                        </a:lnTo>
                        <a:lnTo>
                          <a:pt x="43" y="44"/>
                        </a:lnTo>
                        <a:lnTo>
                          <a:pt x="41" y="35"/>
                        </a:lnTo>
                        <a:lnTo>
                          <a:pt x="33" y="29"/>
                        </a:lnTo>
                        <a:lnTo>
                          <a:pt x="27" y="23"/>
                        </a:lnTo>
                        <a:lnTo>
                          <a:pt x="22" y="19"/>
                        </a:lnTo>
                        <a:lnTo>
                          <a:pt x="16" y="17"/>
                        </a:lnTo>
                        <a:lnTo>
                          <a:pt x="10" y="17"/>
                        </a:lnTo>
                        <a:lnTo>
                          <a:pt x="4" y="17"/>
                        </a:lnTo>
                        <a:lnTo>
                          <a:pt x="0" y="14"/>
                        </a:lnTo>
                        <a:close/>
                      </a:path>
                    </a:pathLst>
                  </a:custGeom>
                  <a:solidFill>
                    <a:srgbClr val="ff6600"/>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2071" name=""/>
                  <p:cNvSpPr/>
                  <p:nvPr/>
                </p:nvSpPr>
                <p:spPr>
                  <a:xfrm>
                    <a:off x="6452640" y="3175200"/>
                    <a:ext cx="23760" cy="30600"/>
                  </a:xfrm>
                  <a:custGeom>
                    <a:avLst/>
                    <a:gdLst/>
                    <a:ahLst/>
                    <a:rect l="l" t="t" r="r" b="b"/>
                    <a:pathLst>
                      <a:path w="98" h="125">
                        <a:moveTo>
                          <a:pt x="0" y="31"/>
                        </a:moveTo>
                        <a:lnTo>
                          <a:pt x="4" y="27"/>
                        </a:lnTo>
                        <a:lnTo>
                          <a:pt x="13" y="23"/>
                        </a:lnTo>
                        <a:lnTo>
                          <a:pt x="19" y="18"/>
                        </a:lnTo>
                        <a:lnTo>
                          <a:pt x="25" y="14"/>
                        </a:lnTo>
                        <a:lnTo>
                          <a:pt x="34" y="14"/>
                        </a:lnTo>
                        <a:lnTo>
                          <a:pt x="44" y="12"/>
                        </a:lnTo>
                        <a:lnTo>
                          <a:pt x="56" y="8"/>
                        </a:lnTo>
                        <a:lnTo>
                          <a:pt x="61" y="6"/>
                        </a:lnTo>
                        <a:lnTo>
                          <a:pt x="67" y="4"/>
                        </a:lnTo>
                        <a:lnTo>
                          <a:pt x="77" y="0"/>
                        </a:lnTo>
                        <a:lnTo>
                          <a:pt x="79" y="6"/>
                        </a:lnTo>
                        <a:lnTo>
                          <a:pt x="82" y="14"/>
                        </a:lnTo>
                        <a:lnTo>
                          <a:pt x="86" y="22"/>
                        </a:lnTo>
                        <a:lnTo>
                          <a:pt x="88" y="27"/>
                        </a:lnTo>
                        <a:lnTo>
                          <a:pt x="88" y="33"/>
                        </a:lnTo>
                        <a:lnTo>
                          <a:pt x="90" y="39"/>
                        </a:lnTo>
                        <a:lnTo>
                          <a:pt x="94" y="45"/>
                        </a:lnTo>
                        <a:lnTo>
                          <a:pt x="98" y="48"/>
                        </a:lnTo>
                        <a:lnTo>
                          <a:pt x="98" y="52"/>
                        </a:lnTo>
                        <a:lnTo>
                          <a:pt x="98" y="58"/>
                        </a:lnTo>
                        <a:lnTo>
                          <a:pt x="96" y="71"/>
                        </a:lnTo>
                        <a:lnTo>
                          <a:pt x="94" y="77"/>
                        </a:lnTo>
                        <a:lnTo>
                          <a:pt x="92" y="83"/>
                        </a:lnTo>
                        <a:lnTo>
                          <a:pt x="88" y="87"/>
                        </a:lnTo>
                        <a:lnTo>
                          <a:pt x="88" y="89"/>
                        </a:lnTo>
                        <a:lnTo>
                          <a:pt x="86" y="96"/>
                        </a:lnTo>
                        <a:lnTo>
                          <a:pt x="82" y="102"/>
                        </a:lnTo>
                        <a:lnTo>
                          <a:pt x="77" y="110"/>
                        </a:lnTo>
                        <a:lnTo>
                          <a:pt x="73" y="116"/>
                        </a:lnTo>
                        <a:lnTo>
                          <a:pt x="69" y="117"/>
                        </a:lnTo>
                        <a:lnTo>
                          <a:pt x="67" y="125"/>
                        </a:lnTo>
                        <a:lnTo>
                          <a:pt x="61" y="125"/>
                        </a:lnTo>
                        <a:lnTo>
                          <a:pt x="56" y="123"/>
                        </a:lnTo>
                        <a:lnTo>
                          <a:pt x="52" y="121"/>
                        </a:lnTo>
                        <a:lnTo>
                          <a:pt x="52" y="116"/>
                        </a:lnTo>
                        <a:lnTo>
                          <a:pt x="52" y="110"/>
                        </a:lnTo>
                        <a:lnTo>
                          <a:pt x="50" y="104"/>
                        </a:lnTo>
                        <a:lnTo>
                          <a:pt x="46" y="100"/>
                        </a:lnTo>
                        <a:lnTo>
                          <a:pt x="42" y="91"/>
                        </a:lnTo>
                        <a:lnTo>
                          <a:pt x="40" y="81"/>
                        </a:lnTo>
                        <a:lnTo>
                          <a:pt x="34" y="71"/>
                        </a:lnTo>
                        <a:lnTo>
                          <a:pt x="27" y="64"/>
                        </a:lnTo>
                        <a:lnTo>
                          <a:pt x="23" y="54"/>
                        </a:lnTo>
                        <a:lnTo>
                          <a:pt x="15" y="45"/>
                        </a:lnTo>
                        <a:lnTo>
                          <a:pt x="6" y="37"/>
                        </a:lnTo>
                        <a:lnTo>
                          <a:pt x="0" y="31"/>
                        </a:lnTo>
                        <a:close/>
                      </a:path>
                    </a:pathLst>
                  </a:custGeom>
                  <a:solidFill>
                    <a:srgbClr val="ff6600"/>
                  </a:solidFill>
                  <a:ln w="0">
                    <a:noFill/>
                  </a:ln>
                </p:spPr>
                <p:style>
                  <a:lnRef idx="0"/>
                  <a:fillRef idx="0"/>
                  <a:effectRef idx="0"/>
                  <a:fontRef idx="minor"/>
                </p:style>
                <p:txBody>
                  <a:bodyPr lIns="90000" rIns="90000" tIns="-16200" bIns="-16200" anchor="t">
                    <a:noAutofit/>
                  </a:bodyPr>
                  <a:p>
                    <a:endParaRPr b="0" lang="en-US" sz="2400" strike="noStrike" u="none">
                      <a:solidFill>
                        <a:srgbClr val="000000"/>
                      </a:solidFill>
                      <a:effectLst/>
                      <a:uFillTx/>
                      <a:latin typeface="Times New Roman"/>
                    </a:endParaRPr>
                  </a:p>
                </p:txBody>
              </p:sp>
              <p:sp>
                <p:nvSpPr>
                  <p:cNvPr id="2072" name=""/>
                  <p:cNvSpPr/>
                  <p:nvPr/>
                </p:nvSpPr>
                <p:spPr>
                  <a:xfrm>
                    <a:off x="6471360" y="3169080"/>
                    <a:ext cx="18360" cy="24480"/>
                  </a:xfrm>
                  <a:custGeom>
                    <a:avLst/>
                    <a:gdLst/>
                    <a:ahLst/>
                    <a:rect l="l" t="t" r="r" b="b"/>
                    <a:pathLst>
                      <a:path w="71" h="100">
                        <a:moveTo>
                          <a:pt x="0" y="25"/>
                        </a:moveTo>
                        <a:lnTo>
                          <a:pt x="5" y="22"/>
                        </a:lnTo>
                        <a:lnTo>
                          <a:pt x="9" y="18"/>
                        </a:lnTo>
                        <a:lnTo>
                          <a:pt x="15" y="14"/>
                        </a:lnTo>
                        <a:lnTo>
                          <a:pt x="19" y="10"/>
                        </a:lnTo>
                        <a:lnTo>
                          <a:pt x="23" y="6"/>
                        </a:lnTo>
                        <a:lnTo>
                          <a:pt x="28" y="4"/>
                        </a:lnTo>
                        <a:lnTo>
                          <a:pt x="34" y="0"/>
                        </a:lnTo>
                        <a:lnTo>
                          <a:pt x="36" y="6"/>
                        </a:lnTo>
                        <a:lnTo>
                          <a:pt x="40" y="10"/>
                        </a:lnTo>
                        <a:lnTo>
                          <a:pt x="44" y="14"/>
                        </a:lnTo>
                        <a:lnTo>
                          <a:pt x="48" y="23"/>
                        </a:lnTo>
                        <a:lnTo>
                          <a:pt x="53" y="31"/>
                        </a:lnTo>
                        <a:lnTo>
                          <a:pt x="59" y="45"/>
                        </a:lnTo>
                        <a:lnTo>
                          <a:pt x="65" y="54"/>
                        </a:lnTo>
                        <a:lnTo>
                          <a:pt x="71" y="68"/>
                        </a:lnTo>
                        <a:lnTo>
                          <a:pt x="71" y="71"/>
                        </a:lnTo>
                        <a:lnTo>
                          <a:pt x="71" y="79"/>
                        </a:lnTo>
                        <a:lnTo>
                          <a:pt x="71" y="85"/>
                        </a:lnTo>
                        <a:lnTo>
                          <a:pt x="69" y="89"/>
                        </a:lnTo>
                        <a:lnTo>
                          <a:pt x="67" y="94"/>
                        </a:lnTo>
                        <a:lnTo>
                          <a:pt x="67" y="98"/>
                        </a:lnTo>
                        <a:lnTo>
                          <a:pt x="63" y="98"/>
                        </a:lnTo>
                        <a:lnTo>
                          <a:pt x="59" y="98"/>
                        </a:lnTo>
                        <a:lnTo>
                          <a:pt x="52" y="100"/>
                        </a:lnTo>
                        <a:lnTo>
                          <a:pt x="44" y="94"/>
                        </a:lnTo>
                        <a:lnTo>
                          <a:pt x="38" y="87"/>
                        </a:lnTo>
                        <a:lnTo>
                          <a:pt x="32" y="79"/>
                        </a:lnTo>
                        <a:lnTo>
                          <a:pt x="28" y="75"/>
                        </a:lnTo>
                        <a:lnTo>
                          <a:pt x="21" y="77"/>
                        </a:lnTo>
                        <a:lnTo>
                          <a:pt x="21" y="73"/>
                        </a:lnTo>
                        <a:lnTo>
                          <a:pt x="17" y="70"/>
                        </a:lnTo>
                        <a:lnTo>
                          <a:pt x="13" y="64"/>
                        </a:lnTo>
                        <a:lnTo>
                          <a:pt x="11" y="58"/>
                        </a:lnTo>
                        <a:lnTo>
                          <a:pt x="11" y="52"/>
                        </a:lnTo>
                        <a:lnTo>
                          <a:pt x="9" y="47"/>
                        </a:lnTo>
                        <a:lnTo>
                          <a:pt x="5" y="39"/>
                        </a:lnTo>
                        <a:lnTo>
                          <a:pt x="2" y="31"/>
                        </a:lnTo>
                        <a:lnTo>
                          <a:pt x="0" y="25"/>
                        </a:lnTo>
                        <a:close/>
                      </a:path>
                    </a:pathLst>
                  </a:custGeom>
                  <a:solidFill>
                    <a:srgbClr val="ff6600"/>
                  </a:solidFill>
                  <a:ln w="0">
                    <a:noFill/>
                  </a:ln>
                </p:spPr>
                <p:style>
                  <a:lnRef idx="0"/>
                  <a:fillRef idx="0"/>
                  <a:effectRef idx="0"/>
                  <a:fontRef idx="minor"/>
                </p:style>
                <p:txBody>
                  <a:bodyPr lIns="90000" rIns="90000" tIns="-22320" bIns="-22320" anchor="t">
                    <a:noAutofit/>
                  </a:bodyPr>
                  <a:p>
                    <a:endParaRPr b="0" lang="en-US" sz="2400" strike="noStrike" u="none">
                      <a:solidFill>
                        <a:srgbClr val="000000"/>
                      </a:solidFill>
                      <a:effectLst/>
                      <a:uFillTx/>
                      <a:latin typeface="Times New Roman"/>
                    </a:endParaRPr>
                  </a:p>
                </p:txBody>
              </p:sp>
              <p:sp>
                <p:nvSpPr>
                  <p:cNvPr id="2073" name=""/>
                  <p:cNvSpPr/>
                  <p:nvPr/>
                </p:nvSpPr>
                <p:spPr>
                  <a:xfrm>
                    <a:off x="6480360" y="3156480"/>
                    <a:ext cx="23400" cy="34560"/>
                  </a:xfrm>
                  <a:custGeom>
                    <a:avLst/>
                    <a:gdLst/>
                    <a:ahLst/>
                    <a:rect l="l" t="t" r="r" b="b"/>
                    <a:pathLst>
                      <a:path w="98" h="137">
                        <a:moveTo>
                          <a:pt x="0" y="48"/>
                        </a:moveTo>
                        <a:lnTo>
                          <a:pt x="6" y="41"/>
                        </a:lnTo>
                        <a:lnTo>
                          <a:pt x="14" y="31"/>
                        </a:lnTo>
                        <a:lnTo>
                          <a:pt x="16" y="24"/>
                        </a:lnTo>
                        <a:lnTo>
                          <a:pt x="25" y="18"/>
                        </a:lnTo>
                        <a:lnTo>
                          <a:pt x="35" y="16"/>
                        </a:lnTo>
                        <a:lnTo>
                          <a:pt x="44" y="10"/>
                        </a:lnTo>
                        <a:lnTo>
                          <a:pt x="50" y="8"/>
                        </a:lnTo>
                        <a:lnTo>
                          <a:pt x="58" y="10"/>
                        </a:lnTo>
                        <a:lnTo>
                          <a:pt x="62" y="6"/>
                        </a:lnTo>
                        <a:lnTo>
                          <a:pt x="67" y="2"/>
                        </a:lnTo>
                        <a:lnTo>
                          <a:pt x="69" y="0"/>
                        </a:lnTo>
                        <a:lnTo>
                          <a:pt x="73" y="0"/>
                        </a:lnTo>
                        <a:lnTo>
                          <a:pt x="81" y="0"/>
                        </a:lnTo>
                        <a:lnTo>
                          <a:pt x="81" y="6"/>
                        </a:lnTo>
                        <a:lnTo>
                          <a:pt x="79" y="14"/>
                        </a:lnTo>
                        <a:lnTo>
                          <a:pt x="77" y="24"/>
                        </a:lnTo>
                        <a:lnTo>
                          <a:pt x="75" y="33"/>
                        </a:lnTo>
                        <a:lnTo>
                          <a:pt x="77" y="43"/>
                        </a:lnTo>
                        <a:lnTo>
                          <a:pt x="79" y="50"/>
                        </a:lnTo>
                        <a:lnTo>
                          <a:pt x="81" y="56"/>
                        </a:lnTo>
                        <a:lnTo>
                          <a:pt x="81" y="62"/>
                        </a:lnTo>
                        <a:lnTo>
                          <a:pt x="85" y="66"/>
                        </a:lnTo>
                        <a:lnTo>
                          <a:pt x="87" y="75"/>
                        </a:lnTo>
                        <a:lnTo>
                          <a:pt x="88" y="81"/>
                        </a:lnTo>
                        <a:lnTo>
                          <a:pt x="90" y="85"/>
                        </a:lnTo>
                        <a:lnTo>
                          <a:pt x="90" y="91"/>
                        </a:lnTo>
                        <a:lnTo>
                          <a:pt x="94" y="100"/>
                        </a:lnTo>
                        <a:lnTo>
                          <a:pt x="94" y="106"/>
                        </a:lnTo>
                        <a:lnTo>
                          <a:pt x="96" y="108"/>
                        </a:lnTo>
                        <a:lnTo>
                          <a:pt x="98" y="112"/>
                        </a:lnTo>
                        <a:lnTo>
                          <a:pt x="94" y="114"/>
                        </a:lnTo>
                        <a:lnTo>
                          <a:pt x="90" y="118"/>
                        </a:lnTo>
                        <a:lnTo>
                          <a:pt x="88" y="121"/>
                        </a:lnTo>
                        <a:lnTo>
                          <a:pt x="85" y="123"/>
                        </a:lnTo>
                        <a:lnTo>
                          <a:pt x="83" y="127"/>
                        </a:lnTo>
                        <a:lnTo>
                          <a:pt x="81" y="131"/>
                        </a:lnTo>
                        <a:lnTo>
                          <a:pt x="77" y="133"/>
                        </a:lnTo>
                        <a:lnTo>
                          <a:pt x="69" y="137"/>
                        </a:lnTo>
                        <a:lnTo>
                          <a:pt x="62" y="137"/>
                        </a:lnTo>
                        <a:lnTo>
                          <a:pt x="56" y="135"/>
                        </a:lnTo>
                        <a:lnTo>
                          <a:pt x="56" y="131"/>
                        </a:lnTo>
                        <a:lnTo>
                          <a:pt x="54" y="125"/>
                        </a:lnTo>
                        <a:lnTo>
                          <a:pt x="50" y="123"/>
                        </a:lnTo>
                        <a:lnTo>
                          <a:pt x="44" y="118"/>
                        </a:lnTo>
                        <a:lnTo>
                          <a:pt x="42" y="114"/>
                        </a:lnTo>
                        <a:lnTo>
                          <a:pt x="41" y="114"/>
                        </a:lnTo>
                        <a:lnTo>
                          <a:pt x="37" y="116"/>
                        </a:lnTo>
                        <a:lnTo>
                          <a:pt x="31" y="102"/>
                        </a:lnTo>
                        <a:lnTo>
                          <a:pt x="25" y="93"/>
                        </a:lnTo>
                        <a:lnTo>
                          <a:pt x="19" y="79"/>
                        </a:lnTo>
                        <a:lnTo>
                          <a:pt x="14" y="71"/>
                        </a:lnTo>
                        <a:lnTo>
                          <a:pt x="10" y="62"/>
                        </a:lnTo>
                        <a:lnTo>
                          <a:pt x="6" y="58"/>
                        </a:lnTo>
                        <a:lnTo>
                          <a:pt x="2" y="54"/>
                        </a:lnTo>
                        <a:lnTo>
                          <a:pt x="0" y="48"/>
                        </a:lnTo>
                        <a:close/>
                      </a:path>
                    </a:pathLst>
                  </a:custGeom>
                  <a:solidFill>
                    <a:srgbClr val="ff6600"/>
                  </a:solidFill>
                  <a:ln w="0">
                    <a:noFill/>
                  </a:ln>
                </p:spPr>
                <p:style>
                  <a:lnRef idx="0"/>
                  <a:fillRef idx="0"/>
                  <a:effectRef idx="0"/>
                  <a:fontRef idx="minor"/>
                </p:style>
                <p:txBody>
                  <a:bodyPr lIns="90000" rIns="90000" tIns="-12240" bIns="-12240" anchor="t">
                    <a:noAutofit/>
                  </a:bodyPr>
                  <a:p>
                    <a:endParaRPr b="0" lang="en-US" sz="2400" strike="noStrike" u="none">
                      <a:solidFill>
                        <a:srgbClr val="000000"/>
                      </a:solidFill>
                      <a:effectLst/>
                      <a:uFillTx/>
                      <a:latin typeface="Times New Roman"/>
                    </a:endParaRPr>
                  </a:p>
                </p:txBody>
              </p:sp>
              <p:sp>
                <p:nvSpPr>
                  <p:cNvPr id="2074" name=""/>
                  <p:cNvSpPr/>
                  <p:nvPr/>
                </p:nvSpPr>
                <p:spPr>
                  <a:xfrm>
                    <a:off x="6499080" y="3156480"/>
                    <a:ext cx="23400" cy="44280"/>
                  </a:xfrm>
                  <a:custGeom>
                    <a:avLst/>
                    <a:gdLst/>
                    <a:ahLst/>
                    <a:rect l="l" t="t" r="r" b="b"/>
                    <a:pathLst>
                      <a:path w="98" h="177">
                        <a:moveTo>
                          <a:pt x="6" y="0"/>
                        </a:moveTo>
                        <a:lnTo>
                          <a:pt x="12" y="8"/>
                        </a:lnTo>
                        <a:lnTo>
                          <a:pt x="21" y="10"/>
                        </a:lnTo>
                        <a:lnTo>
                          <a:pt x="29" y="16"/>
                        </a:lnTo>
                        <a:lnTo>
                          <a:pt x="40" y="25"/>
                        </a:lnTo>
                        <a:lnTo>
                          <a:pt x="50" y="33"/>
                        </a:lnTo>
                        <a:lnTo>
                          <a:pt x="58" y="41"/>
                        </a:lnTo>
                        <a:lnTo>
                          <a:pt x="61" y="43"/>
                        </a:lnTo>
                        <a:lnTo>
                          <a:pt x="69" y="48"/>
                        </a:lnTo>
                        <a:lnTo>
                          <a:pt x="71" y="52"/>
                        </a:lnTo>
                        <a:lnTo>
                          <a:pt x="69" y="58"/>
                        </a:lnTo>
                        <a:lnTo>
                          <a:pt x="65" y="66"/>
                        </a:lnTo>
                        <a:lnTo>
                          <a:pt x="63" y="70"/>
                        </a:lnTo>
                        <a:lnTo>
                          <a:pt x="65" y="81"/>
                        </a:lnTo>
                        <a:lnTo>
                          <a:pt x="67" y="95"/>
                        </a:lnTo>
                        <a:lnTo>
                          <a:pt x="69" y="108"/>
                        </a:lnTo>
                        <a:lnTo>
                          <a:pt x="73" y="114"/>
                        </a:lnTo>
                        <a:lnTo>
                          <a:pt x="73" y="123"/>
                        </a:lnTo>
                        <a:lnTo>
                          <a:pt x="75" y="133"/>
                        </a:lnTo>
                        <a:lnTo>
                          <a:pt x="79" y="135"/>
                        </a:lnTo>
                        <a:lnTo>
                          <a:pt x="86" y="131"/>
                        </a:lnTo>
                        <a:lnTo>
                          <a:pt x="90" y="129"/>
                        </a:lnTo>
                        <a:lnTo>
                          <a:pt x="94" y="127"/>
                        </a:lnTo>
                        <a:lnTo>
                          <a:pt x="96" y="131"/>
                        </a:lnTo>
                        <a:lnTo>
                          <a:pt x="98" y="139"/>
                        </a:lnTo>
                        <a:lnTo>
                          <a:pt x="96" y="150"/>
                        </a:lnTo>
                        <a:lnTo>
                          <a:pt x="92" y="156"/>
                        </a:lnTo>
                        <a:lnTo>
                          <a:pt x="86" y="167"/>
                        </a:lnTo>
                        <a:lnTo>
                          <a:pt x="77" y="173"/>
                        </a:lnTo>
                        <a:lnTo>
                          <a:pt x="71" y="173"/>
                        </a:lnTo>
                        <a:lnTo>
                          <a:pt x="61" y="175"/>
                        </a:lnTo>
                        <a:lnTo>
                          <a:pt x="54" y="175"/>
                        </a:lnTo>
                        <a:lnTo>
                          <a:pt x="46" y="177"/>
                        </a:lnTo>
                        <a:lnTo>
                          <a:pt x="44" y="175"/>
                        </a:lnTo>
                        <a:lnTo>
                          <a:pt x="40" y="169"/>
                        </a:lnTo>
                        <a:lnTo>
                          <a:pt x="37" y="164"/>
                        </a:lnTo>
                        <a:lnTo>
                          <a:pt x="33" y="156"/>
                        </a:lnTo>
                        <a:lnTo>
                          <a:pt x="27" y="146"/>
                        </a:lnTo>
                        <a:lnTo>
                          <a:pt x="25" y="135"/>
                        </a:lnTo>
                        <a:lnTo>
                          <a:pt x="27" y="123"/>
                        </a:lnTo>
                        <a:lnTo>
                          <a:pt x="25" y="114"/>
                        </a:lnTo>
                        <a:lnTo>
                          <a:pt x="23" y="112"/>
                        </a:lnTo>
                        <a:lnTo>
                          <a:pt x="21" y="108"/>
                        </a:lnTo>
                        <a:lnTo>
                          <a:pt x="19" y="106"/>
                        </a:lnTo>
                        <a:lnTo>
                          <a:pt x="19" y="100"/>
                        </a:lnTo>
                        <a:lnTo>
                          <a:pt x="15" y="91"/>
                        </a:lnTo>
                        <a:lnTo>
                          <a:pt x="15" y="85"/>
                        </a:lnTo>
                        <a:lnTo>
                          <a:pt x="13" y="81"/>
                        </a:lnTo>
                        <a:lnTo>
                          <a:pt x="12" y="75"/>
                        </a:lnTo>
                        <a:lnTo>
                          <a:pt x="10" y="66"/>
                        </a:lnTo>
                        <a:lnTo>
                          <a:pt x="6" y="62"/>
                        </a:lnTo>
                        <a:lnTo>
                          <a:pt x="6" y="56"/>
                        </a:lnTo>
                        <a:lnTo>
                          <a:pt x="4" y="50"/>
                        </a:lnTo>
                        <a:lnTo>
                          <a:pt x="2" y="43"/>
                        </a:lnTo>
                        <a:lnTo>
                          <a:pt x="0" y="33"/>
                        </a:lnTo>
                        <a:lnTo>
                          <a:pt x="2" y="24"/>
                        </a:lnTo>
                        <a:lnTo>
                          <a:pt x="4" y="14"/>
                        </a:lnTo>
                        <a:lnTo>
                          <a:pt x="6" y="6"/>
                        </a:lnTo>
                        <a:lnTo>
                          <a:pt x="6" y="0"/>
                        </a:lnTo>
                        <a:close/>
                      </a:path>
                    </a:pathLst>
                  </a:custGeom>
                  <a:solidFill>
                    <a:srgbClr val="ff6600"/>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2075" name=""/>
                  <p:cNvSpPr/>
                  <p:nvPr/>
                </p:nvSpPr>
                <p:spPr>
                  <a:xfrm>
                    <a:off x="6513480" y="3169080"/>
                    <a:ext cx="22320" cy="23040"/>
                  </a:xfrm>
                  <a:custGeom>
                    <a:avLst/>
                    <a:gdLst/>
                    <a:ahLst/>
                    <a:rect l="l" t="t" r="r" b="b"/>
                    <a:pathLst>
                      <a:path w="87" h="95">
                        <a:moveTo>
                          <a:pt x="6" y="1"/>
                        </a:moveTo>
                        <a:lnTo>
                          <a:pt x="16" y="1"/>
                        </a:lnTo>
                        <a:lnTo>
                          <a:pt x="21" y="1"/>
                        </a:lnTo>
                        <a:lnTo>
                          <a:pt x="29" y="0"/>
                        </a:lnTo>
                        <a:lnTo>
                          <a:pt x="41" y="1"/>
                        </a:lnTo>
                        <a:lnTo>
                          <a:pt x="48" y="3"/>
                        </a:lnTo>
                        <a:lnTo>
                          <a:pt x="54" y="3"/>
                        </a:lnTo>
                        <a:lnTo>
                          <a:pt x="60" y="1"/>
                        </a:lnTo>
                        <a:lnTo>
                          <a:pt x="66" y="0"/>
                        </a:lnTo>
                        <a:lnTo>
                          <a:pt x="75" y="0"/>
                        </a:lnTo>
                        <a:lnTo>
                          <a:pt x="81" y="0"/>
                        </a:lnTo>
                        <a:lnTo>
                          <a:pt x="87" y="1"/>
                        </a:lnTo>
                        <a:lnTo>
                          <a:pt x="87" y="7"/>
                        </a:lnTo>
                        <a:lnTo>
                          <a:pt x="85" y="15"/>
                        </a:lnTo>
                        <a:lnTo>
                          <a:pt x="83" y="24"/>
                        </a:lnTo>
                        <a:lnTo>
                          <a:pt x="81" y="30"/>
                        </a:lnTo>
                        <a:lnTo>
                          <a:pt x="81" y="34"/>
                        </a:lnTo>
                        <a:lnTo>
                          <a:pt x="81" y="42"/>
                        </a:lnTo>
                        <a:lnTo>
                          <a:pt x="81" y="48"/>
                        </a:lnTo>
                        <a:lnTo>
                          <a:pt x="79" y="53"/>
                        </a:lnTo>
                        <a:lnTo>
                          <a:pt x="83" y="61"/>
                        </a:lnTo>
                        <a:lnTo>
                          <a:pt x="81" y="65"/>
                        </a:lnTo>
                        <a:lnTo>
                          <a:pt x="79" y="72"/>
                        </a:lnTo>
                        <a:lnTo>
                          <a:pt x="75" y="86"/>
                        </a:lnTo>
                        <a:lnTo>
                          <a:pt x="71" y="92"/>
                        </a:lnTo>
                        <a:lnTo>
                          <a:pt x="69" y="95"/>
                        </a:lnTo>
                        <a:lnTo>
                          <a:pt x="64" y="94"/>
                        </a:lnTo>
                        <a:lnTo>
                          <a:pt x="54" y="95"/>
                        </a:lnTo>
                        <a:lnTo>
                          <a:pt x="48" y="92"/>
                        </a:lnTo>
                        <a:lnTo>
                          <a:pt x="46" y="86"/>
                        </a:lnTo>
                        <a:lnTo>
                          <a:pt x="45" y="82"/>
                        </a:lnTo>
                        <a:lnTo>
                          <a:pt x="41" y="78"/>
                        </a:lnTo>
                        <a:lnTo>
                          <a:pt x="39" y="78"/>
                        </a:lnTo>
                        <a:lnTo>
                          <a:pt x="35" y="76"/>
                        </a:lnTo>
                        <a:lnTo>
                          <a:pt x="31" y="80"/>
                        </a:lnTo>
                        <a:lnTo>
                          <a:pt x="27" y="82"/>
                        </a:lnTo>
                        <a:lnTo>
                          <a:pt x="23" y="84"/>
                        </a:lnTo>
                        <a:lnTo>
                          <a:pt x="16" y="88"/>
                        </a:lnTo>
                        <a:lnTo>
                          <a:pt x="12" y="86"/>
                        </a:lnTo>
                        <a:lnTo>
                          <a:pt x="10" y="76"/>
                        </a:lnTo>
                        <a:lnTo>
                          <a:pt x="10" y="67"/>
                        </a:lnTo>
                        <a:lnTo>
                          <a:pt x="6" y="61"/>
                        </a:lnTo>
                        <a:lnTo>
                          <a:pt x="4" y="48"/>
                        </a:lnTo>
                        <a:lnTo>
                          <a:pt x="2" y="34"/>
                        </a:lnTo>
                        <a:lnTo>
                          <a:pt x="0" y="23"/>
                        </a:lnTo>
                        <a:lnTo>
                          <a:pt x="2" y="19"/>
                        </a:lnTo>
                        <a:lnTo>
                          <a:pt x="6" y="11"/>
                        </a:lnTo>
                        <a:lnTo>
                          <a:pt x="8" y="5"/>
                        </a:lnTo>
                        <a:lnTo>
                          <a:pt x="6" y="1"/>
                        </a:lnTo>
                        <a:close/>
                      </a:path>
                    </a:pathLst>
                  </a:custGeom>
                  <a:solidFill>
                    <a:srgbClr val="ff6600"/>
                  </a:solidFill>
                  <a:ln w="0">
                    <a:noFill/>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Times New Roman"/>
                    </a:endParaRPr>
                  </a:p>
                </p:txBody>
              </p:sp>
              <p:sp>
                <p:nvSpPr>
                  <p:cNvPr id="2076" name=""/>
                  <p:cNvSpPr/>
                  <p:nvPr/>
                </p:nvSpPr>
                <p:spPr>
                  <a:xfrm>
                    <a:off x="6533280" y="3169080"/>
                    <a:ext cx="18360" cy="23040"/>
                  </a:xfrm>
                  <a:custGeom>
                    <a:avLst/>
                    <a:gdLst/>
                    <a:ahLst/>
                    <a:rect l="l" t="t" r="r" b="b"/>
                    <a:pathLst>
                      <a:path w="75" h="95">
                        <a:moveTo>
                          <a:pt x="8" y="1"/>
                        </a:moveTo>
                        <a:lnTo>
                          <a:pt x="19" y="3"/>
                        </a:lnTo>
                        <a:lnTo>
                          <a:pt x="29" y="1"/>
                        </a:lnTo>
                        <a:lnTo>
                          <a:pt x="38" y="0"/>
                        </a:lnTo>
                        <a:lnTo>
                          <a:pt x="46" y="3"/>
                        </a:lnTo>
                        <a:lnTo>
                          <a:pt x="56" y="9"/>
                        </a:lnTo>
                        <a:lnTo>
                          <a:pt x="63" y="15"/>
                        </a:lnTo>
                        <a:lnTo>
                          <a:pt x="67" y="21"/>
                        </a:lnTo>
                        <a:lnTo>
                          <a:pt x="75" y="23"/>
                        </a:lnTo>
                        <a:lnTo>
                          <a:pt x="75" y="26"/>
                        </a:lnTo>
                        <a:lnTo>
                          <a:pt x="71" y="36"/>
                        </a:lnTo>
                        <a:lnTo>
                          <a:pt x="71" y="46"/>
                        </a:lnTo>
                        <a:lnTo>
                          <a:pt x="69" y="55"/>
                        </a:lnTo>
                        <a:lnTo>
                          <a:pt x="65" y="61"/>
                        </a:lnTo>
                        <a:lnTo>
                          <a:pt x="61" y="67"/>
                        </a:lnTo>
                        <a:lnTo>
                          <a:pt x="58" y="74"/>
                        </a:lnTo>
                        <a:lnTo>
                          <a:pt x="52" y="74"/>
                        </a:lnTo>
                        <a:lnTo>
                          <a:pt x="46" y="78"/>
                        </a:lnTo>
                        <a:lnTo>
                          <a:pt x="42" y="82"/>
                        </a:lnTo>
                        <a:lnTo>
                          <a:pt x="44" y="86"/>
                        </a:lnTo>
                        <a:lnTo>
                          <a:pt x="40" y="92"/>
                        </a:lnTo>
                        <a:lnTo>
                          <a:pt x="33" y="95"/>
                        </a:lnTo>
                        <a:lnTo>
                          <a:pt x="33" y="90"/>
                        </a:lnTo>
                        <a:lnTo>
                          <a:pt x="27" y="88"/>
                        </a:lnTo>
                        <a:lnTo>
                          <a:pt x="21" y="86"/>
                        </a:lnTo>
                        <a:lnTo>
                          <a:pt x="15" y="80"/>
                        </a:lnTo>
                        <a:lnTo>
                          <a:pt x="12" y="76"/>
                        </a:lnTo>
                        <a:lnTo>
                          <a:pt x="6" y="71"/>
                        </a:lnTo>
                        <a:lnTo>
                          <a:pt x="6" y="67"/>
                        </a:lnTo>
                        <a:lnTo>
                          <a:pt x="4" y="61"/>
                        </a:lnTo>
                        <a:lnTo>
                          <a:pt x="0" y="53"/>
                        </a:lnTo>
                        <a:lnTo>
                          <a:pt x="2" y="48"/>
                        </a:lnTo>
                        <a:lnTo>
                          <a:pt x="2" y="42"/>
                        </a:lnTo>
                        <a:lnTo>
                          <a:pt x="2" y="34"/>
                        </a:lnTo>
                        <a:lnTo>
                          <a:pt x="2" y="30"/>
                        </a:lnTo>
                        <a:lnTo>
                          <a:pt x="4" y="24"/>
                        </a:lnTo>
                        <a:lnTo>
                          <a:pt x="6" y="15"/>
                        </a:lnTo>
                        <a:lnTo>
                          <a:pt x="8" y="7"/>
                        </a:lnTo>
                        <a:lnTo>
                          <a:pt x="8" y="1"/>
                        </a:lnTo>
                        <a:close/>
                      </a:path>
                    </a:pathLst>
                  </a:custGeom>
                  <a:solidFill>
                    <a:srgbClr val="ff6600"/>
                  </a:solidFill>
                  <a:ln w="0">
                    <a:noFill/>
                  </a:ln>
                </p:spPr>
                <p:style>
                  <a:lnRef idx="0"/>
                  <a:fillRef idx="0"/>
                  <a:effectRef idx="0"/>
                  <a:fontRef idx="minor"/>
                </p:style>
                <p:txBody>
                  <a:bodyPr lIns="90000" rIns="90000" tIns="-23760" bIns="-23760" anchor="t">
                    <a:noAutofit/>
                  </a:bodyPr>
                  <a:p>
                    <a:endParaRPr b="0" lang="en-US" sz="2400" strike="noStrike" u="none">
                      <a:solidFill>
                        <a:srgbClr val="000000"/>
                      </a:solidFill>
                      <a:effectLst/>
                      <a:uFillTx/>
                      <a:latin typeface="Times New Roman"/>
                    </a:endParaRPr>
                  </a:p>
                </p:txBody>
              </p:sp>
              <p:sp>
                <p:nvSpPr>
                  <p:cNvPr id="2077" name=""/>
                  <p:cNvSpPr/>
                  <p:nvPr/>
                </p:nvSpPr>
                <p:spPr>
                  <a:xfrm>
                    <a:off x="6520320" y="3183480"/>
                    <a:ext cx="34200" cy="30960"/>
                  </a:xfrm>
                  <a:custGeom>
                    <a:avLst/>
                    <a:gdLst/>
                    <a:ahLst/>
                    <a:rect l="l" t="t" r="r" b="b"/>
                    <a:pathLst>
                      <a:path w="139" h="123">
                        <a:moveTo>
                          <a:pt x="0" y="59"/>
                        </a:moveTo>
                        <a:lnTo>
                          <a:pt x="4" y="63"/>
                        </a:lnTo>
                        <a:lnTo>
                          <a:pt x="10" y="67"/>
                        </a:lnTo>
                        <a:lnTo>
                          <a:pt x="16" y="65"/>
                        </a:lnTo>
                        <a:lnTo>
                          <a:pt x="23" y="67"/>
                        </a:lnTo>
                        <a:lnTo>
                          <a:pt x="29" y="69"/>
                        </a:lnTo>
                        <a:lnTo>
                          <a:pt x="27" y="71"/>
                        </a:lnTo>
                        <a:lnTo>
                          <a:pt x="23" y="75"/>
                        </a:lnTo>
                        <a:lnTo>
                          <a:pt x="22" y="82"/>
                        </a:lnTo>
                        <a:lnTo>
                          <a:pt x="20" y="88"/>
                        </a:lnTo>
                        <a:lnTo>
                          <a:pt x="22" y="90"/>
                        </a:lnTo>
                        <a:lnTo>
                          <a:pt x="29" y="94"/>
                        </a:lnTo>
                        <a:lnTo>
                          <a:pt x="37" y="98"/>
                        </a:lnTo>
                        <a:lnTo>
                          <a:pt x="41" y="104"/>
                        </a:lnTo>
                        <a:lnTo>
                          <a:pt x="43" y="109"/>
                        </a:lnTo>
                        <a:lnTo>
                          <a:pt x="45" y="113"/>
                        </a:lnTo>
                        <a:lnTo>
                          <a:pt x="43" y="123"/>
                        </a:lnTo>
                        <a:lnTo>
                          <a:pt x="50" y="119"/>
                        </a:lnTo>
                        <a:lnTo>
                          <a:pt x="54" y="115"/>
                        </a:lnTo>
                        <a:lnTo>
                          <a:pt x="60" y="113"/>
                        </a:lnTo>
                        <a:lnTo>
                          <a:pt x="64" y="115"/>
                        </a:lnTo>
                        <a:lnTo>
                          <a:pt x="68" y="117"/>
                        </a:lnTo>
                        <a:lnTo>
                          <a:pt x="75" y="113"/>
                        </a:lnTo>
                        <a:lnTo>
                          <a:pt x="79" y="109"/>
                        </a:lnTo>
                        <a:lnTo>
                          <a:pt x="81" y="100"/>
                        </a:lnTo>
                        <a:lnTo>
                          <a:pt x="87" y="96"/>
                        </a:lnTo>
                        <a:lnTo>
                          <a:pt x="93" y="96"/>
                        </a:lnTo>
                        <a:lnTo>
                          <a:pt x="98" y="90"/>
                        </a:lnTo>
                        <a:lnTo>
                          <a:pt x="102" y="86"/>
                        </a:lnTo>
                        <a:lnTo>
                          <a:pt x="104" y="77"/>
                        </a:lnTo>
                        <a:lnTo>
                          <a:pt x="110" y="73"/>
                        </a:lnTo>
                        <a:lnTo>
                          <a:pt x="119" y="69"/>
                        </a:lnTo>
                        <a:lnTo>
                          <a:pt x="127" y="65"/>
                        </a:lnTo>
                        <a:lnTo>
                          <a:pt x="133" y="61"/>
                        </a:lnTo>
                        <a:lnTo>
                          <a:pt x="137" y="58"/>
                        </a:lnTo>
                        <a:lnTo>
                          <a:pt x="139" y="50"/>
                        </a:lnTo>
                        <a:lnTo>
                          <a:pt x="137" y="48"/>
                        </a:lnTo>
                        <a:lnTo>
                          <a:pt x="135" y="44"/>
                        </a:lnTo>
                        <a:lnTo>
                          <a:pt x="135" y="40"/>
                        </a:lnTo>
                        <a:lnTo>
                          <a:pt x="131" y="40"/>
                        </a:lnTo>
                        <a:lnTo>
                          <a:pt x="125" y="42"/>
                        </a:lnTo>
                        <a:lnTo>
                          <a:pt x="117" y="42"/>
                        </a:lnTo>
                        <a:lnTo>
                          <a:pt x="112" y="38"/>
                        </a:lnTo>
                        <a:lnTo>
                          <a:pt x="110" y="29"/>
                        </a:lnTo>
                        <a:lnTo>
                          <a:pt x="104" y="25"/>
                        </a:lnTo>
                        <a:lnTo>
                          <a:pt x="100" y="25"/>
                        </a:lnTo>
                        <a:lnTo>
                          <a:pt x="96" y="31"/>
                        </a:lnTo>
                        <a:lnTo>
                          <a:pt x="89" y="34"/>
                        </a:lnTo>
                        <a:lnTo>
                          <a:pt x="89" y="29"/>
                        </a:lnTo>
                        <a:lnTo>
                          <a:pt x="83" y="27"/>
                        </a:lnTo>
                        <a:lnTo>
                          <a:pt x="77" y="25"/>
                        </a:lnTo>
                        <a:lnTo>
                          <a:pt x="71" y="19"/>
                        </a:lnTo>
                        <a:lnTo>
                          <a:pt x="68" y="15"/>
                        </a:lnTo>
                        <a:lnTo>
                          <a:pt x="62" y="10"/>
                        </a:lnTo>
                        <a:lnTo>
                          <a:pt x="62" y="6"/>
                        </a:lnTo>
                        <a:lnTo>
                          <a:pt x="60" y="0"/>
                        </a:lnTo>
                        <a:lnTo>
                          <a:pt x="58" y="4"/>
                        </a:lnTo>
                        <a:lnTo>
                          <a:pt x="56" y="11"/>
                        </a:lnTo>
                        <a:lnTo>
                          <a:pt x="52" y="25"/>
                        </a:lnTo>
                        <a:lnTo>
                          <a:pt x="48" y="31"/>
                        </a:lnTo>
                        <a:lnTo>
                          <a:pt x="46" y="34"/>
                        </a:lnTo>
                        <a:lnTo>
                          <a:pt x="41" y="33"/>
                        </a:lnTo>
                        <a:lnTo>
                          <a:pt x="31" y="34"/>
                        </a:lnTo>
                        <a:lnTo>
                          <a:pt x="25" y="31"/>
                        </a:lnTo>
                        <a:lnTo>
                          <a:pt x="23" y="25"/>
                        </a:lnTo>
                        <a:lnTo>
                          <a:pt x="22" y="21"/>
                        </a:lnTo>
                        <a:lnTo>
                          <a:pt x="18" y="17"/>
                        </a:lnTo>
                        <a:lnTo>
                          <a:pt x="16" y="17"/>
                        </a:lnTo>
                        <a:lnTo>
                          <a:pt x="12" y="15"/>
                        </a:lnTo>
                        <a:lnTo>
                          <a:pt x="8" y="19"/>
                        </a:lnTo>
                        <a:lnTo>
                          <a:pt x="10" y="23"/>
                        </a:lnTo>
                        <a:lnTo>
                          <a:pt x="12" y="31"/>
                        </a:lnTo>
                        <a:lnTo>
                          <a:pt x="10" y="42"/>
                        </a:lnTo>
                        <a:lnTo>
                          <a:pt x="6" y="48"/>
                        </a:lnTo>
                        <a:lnTo>
                          <a:pt x="0" y="59"/>
                        </a:lnTo>
                        <a:close/>
                      </a:path>
                    </a:pathLst>
                  </a:custGeom>
                  <a:solidFill>
                    <a:srgbClr val="ff6600"/>
                  </a:solidFill>
                  <a:ln w="0">
                    <a:noFill/>
                  </a:ln>
                </p:spPr>
                <p:style>
                  <a:lnRef idx="0"/>
                  <a:fillRef idx="0"/>
                  <a:effectRef idx="0"/>
                  <a:fontRef idx="minor"/>
                </p:style>
                <p:txBody>
                  <a:bodyPr lIns="90000" rIns="90000" tIns="-15840" bIns="-15840" anchor="t">
                    <a:noAutofit/>
                  </a:bodyPr>
                  <a:p>
                    <a:endParaRPr b="0" lang="en-US" sz="2400" strike="noStrike" u="none">
                      <a:solidFill>
                        <a:srgbClr val="000000"/>
                      </a:solidFill>
                      <a:effectLst/>
                      <a:uFillTx/>
                      <a:latin typeface="Times New Roman"/>
                    </a:endParaRPr>
                  </a:p>
                </p:txBody>
              </p:sp>
              <p:sp>
                <p:nvSpPr>
                  <p:cNvPr id="2078" name=""/>
                  <p:cNvSpPr/>
                  <p:nvPr/>
                </p:nvSpPr>
                <p:spPr>
                  <a:xfrm>
                    <a:off x="6493680" y="3184920"/>
                    <a:ext cx="15840" cy="23400"/>
                  </a:xfrm>
                  <a:custGeom>
                    <a:avLst/>
                    <a:gdLst/>
                    <a:ahLst/>
                    <a:rect l="l" t="t" r="r" b="b"/>
                    <a:pathLst>
                      <a:path w="65" h="94">
                        <a:moveTo>
                          <a:pt x="19" y="92"/>
                        </a:moveTo>
                        <a:lnTo>
                          <a:pt x="15" y="80"/>
                        </a:lnTo>
                        <a:lnTo>
                          <a:pt x="11" y="71"/>
                        </a:lnTo>
                        <a:lnTo>
                          <a:pt x="6" y="59"/>
                        </a:lnTo>
                        <a:lnTo>
                          <a:pt x="2" y="48"/>
                        </a:lnTo>
                        <a:lnTo>
                          <a:pt x="2" y="44"/>
                        </a:lnTo>
                        <a:lnTo>
                          <a:pt x="2" y="34"/>
                        </a:lnTo>
                        <a:lnTo>
                          <a:pt x="0" y="27"/>
                        </a:lnTo>
                        <a:lnTo>
                          <a:pt x="2" y="23"/>
                        </a:lnTo>
                        <a:lnTo>
                          <a:pt x="8" y="25"/>
                        </a:lnTo>
                        <a:lnTo>
                          <a:pt x="15" y="25"/>
                        </a:lnTo>
                        <a:lnTo>
                          <a:pt x="23" y="21"/>
                        </a:lnTo>
                        <a:lnTo>
                          <a:pt x="27" y="19"/>
                        </a:lnTo>
                        <a:lnTo>
                          <a:pt x="29" y="15"/>
                        </a:lnTo>
                        <a:lnTo>
                          <a:pt x="31" y="11"/>
                        </a:lnTo>
                        <a:lnTo>
                          <a:pt x="34" y="9"/>
                        </a:lnTo>
                        <a:lnTo>
                          <a:pt x="36" y="6"/>
                        </a:lnTo>
                        <a:lnTo>
                          <a:pt x="40" y="2"/>
                        </a:lnTo>
                        <a:lnTo>
                          <a:pt x="44" y="0"/>
                        </a:lnTo>
                        <a:lnTo>
                          <a:pt x="46" y="2"/>
                        </a:lnTo>
                        <a:lnTo>
                          <a:pt x="48" y="11"/>
                        </a:lnTo>
                        <a:lnTo>
                          <a:pt x="46" y="23"/>
                        </a:lnTo>
                        <a:lnTo>
                          <a:pt x="48" y="34"/>
                        </a:lnTo>
                        <a:lnTo>
                          <a:pt x="54" y="44"/>
                        </a:lnTo>
                        <a:lnTo>
                          <a:pt x="58" y="52"/>
                        </a:lnTo>
                        <a:lnTo>
                          <a:pt x="61" y="57"/>
                        </a:lnTo>
                        <a:lnTo>
                          <a:pt x="65" y="63"/>
                        </a:lnTo>
                        <a:lnTo>
                          <a:pt x="61" y="73"/>
                        </a:lnTo>
                        <a:lnTo>
                          <a:pt x="58" y="80"/>
                        </a:lnTo>
                        <a:lnTo>
                          <a:pt x="52" y="86"/>
                        </a:lnTo>
                        <a:lnTo>
                          <a:pt x="46" y="90"/>
                        </a:lnTo>
                        <a:lnTo>
                          <a:pt x="40" y="92"/>
                        </a:lnTo>
                        <a:lnTo>
                          <a:pt x="33" y="94"/>
                        </a:lnTo>
                        <a:lnTo>
                          <a:pt x="29" y="90"/>
                        </a:lnTo>
                        <a:lnTo>
                          <a:pt x="23" y="92"/>
                        </a:lnTo>
                        <a:lnTo>
                          <a:pt x="19" y="92"/>
                        </a:lnTo>
                        <a:close/>
                      </a:path>
                    </a:pathLst>
                  </a:custGeom>
                  <a:solidFill>
                    <a:srgbClr val="ff6600"/>
                  </a:solidFill>
                  <a:ln w="0">
                    <a:noFill/>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Times New Roman"/>
                    </a:endParaRPr>
                  </a:p>
                </p:txBody>
              </p:sp>
              <p:sp>
                <p:nvSpPr>
                  <p:cNvPr id="2079" name=""/>
                  <p:cNvSpPr/>
                  <p:nvPr/>
                </p:nvSpPr>
                <p:spPr>
                  <a:xfrm>
                    <a:off x="6483240" y="3191040"/>
                    <a:ext cx="14400" cy="19440"/>
                  </a:xfrm>
                  <a:custGeom>
                    <a:avLst/>
                    <a:gdLst/>
                    <a:ahLst/>
                    <a:rect l="l" t="t" r="r" b="b"/>
                    <a:pathLst>
                      <a:path w="59" h="78">
                        <a:moveTo>
                          <a:pt x="0" y="53"/>
                        </a:moveTo>
                        <a:lnTo>
                          <a:pt x="2" y="53"/>
                        </a:lnTo>
                        <a:lnTo>
                          <a:pt x="9" y="48"/>
                        </a:lnTo>
                        <a:lnTo>
                          <a:pt x="13" y="44"/>
                        </a:lnTo>
                        <a:lnTo>
                          <a:pt x="21" y="42"/>
                        </a:lnTo>
                        <a:lnTo>
                          <a:pt x="23" y="36"/>
                        </a:lnTo>
                        <a:lnTo>
                          <a:pt x="21" y="32"/>
                        </a:lnTo>
                        <a:lnTo>
                          <a:pt x="21" y="28"/>
                        </a:lnTo>
                        <a:lnTo>
                          <a:pt x="23" y="21"/>
                        </a:lnTo>
                        <a:lnTo>
                          <a:pt x="28" y="13"/>
                        </a:lnTo>
                        <a:lnTo>
                          <a:pt x="32" y="7"/>
                        </a:lnTo>
                        <a:lnTo>
                          <a:pt x="38" y="2"/>
                        </a:lnTo>
                        <a:lnTo>
                          <a:pt x="40" y="0"/>
                        </a:lnTo>
                        <a:lnTo>
                          <a:pt x="42" y="7"/>
                        </a:lnTo>
                        <a:lnTo>
                          <a:pt x="42" y="17"/>
                        </a:lnTo>
                        <a:lnTo>
                          <a:pt x="42" y="21"/>
                        </a:lnTo>
                        <a:lnTo>
                          <a:pt x="46" y="32"/>
                        </a:lnTo>
                        <a:lnTo>
                          <a:pt x="51" y="44"/>
                        </a:lnTo>
                        <a:lnTo>
                          <a:pt x="55" y="53"/>
                        </a:lnTo>
                        <a:lnTo>
                          <a:pt x="59" y="65"/>
                        </a:lnTo>
                        <a:lnTo>
                          <a:pt x="53" y="69"/>
                        </a:lnTo>
                        <a:lnTo>
                          <a:pt x="42" y="78"/>
                        </a:lnTo>
                        <a:lnTo>
                          <a:pt x="40" y="75"/>
                        </a:lnTo>
                        <a:lnTo>
                          <a:pt x="34" y="69"/>
                        </a:lnTo>
                        <a:lnTo>
                          <a:pt x="34" y="67"/>
                        </a:lnTo>
                        <a:lnTo>
                          <a:pt x="27" y="65"/>
                        </a:lnTo>
                        <a:lnTo>
                          <a:pt x="15" y="61"/>
                        </a:lnTo>
                        <a:lnTo>
                          <a:pt x="5" y="57"/>
                        </a:lnTo>
                        <a:lnTo>
                          <a:pt x="0" y="53"/>
                        </a:lnTo>
                        <a:close/>
                      </a:path>
                    </a:pathLst>
                  </a:custGeom>
                  <a:solidFill>
                    <a:srgbClr val="ff6600"/>
                  </a:solidFill>
                  <a:ln w="0">
                    <a:noFill/>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Times New Roman"/>
                    </a:endParaRPr>
                  </a:p>
                </p:txBody>
              </p:sp>
              <p:sp>
                <p:nvSpPr>
                  <p:cNvPr id="2080" name=""/>
                  <p:cNvSpPr/>
                  <p:nvPr/>
                </p:nvSpPr>
                <p:spPr>
                  <a:xfrm>
                    <a:off x="6474960" y="3184920"/>
                    <a:ext cx="18360" cy="19440"/>
                  </a:xfrm>
                  <a:custGeom>
                    <a:avLst/>
                    <a:gdLst/>
                    <a:ahLst/>
                    <a:rect l="l" t="t" r="r" b="b"/>
                    <a:pathLst>
                      <a:path w="75" h="78">
                        <a:moveTo>
                          <a:pt x="0" y="42"/>
                        </a:moveTo>
                        <a:lnTo>
                          <a:pt x="2" y="52"/>
                        </a:lnTo>
                        <a:lnTo>
                          <a:pt x="8" y="57"/>
                        </a:lnTo>
                        <a:lnTo>
                          <a:pt x="15" y="61"/>
                        </a:lnTo>
                        <a:lnTo>
                          <a:pt x="19" y="67"/>
                        </a:lnTo>
                        <a:lnTo>
                          <a:pt x="23" y="71"/>
                        </a:lnTo>
                        <a:lnTo>
                          <a:pt x="27" y="78"/>
                        </a:lnTo>
                        <a:lnTo>
                          <a:pt x="33" y="78"/>
                        </a:lnTo>
                        <a:lnTo>
                          <a:pt x="35" y="78"/>
                        </a:lnTo>
                        <a:lnTo>
                          <a:pt x="42" y="73"/>
                        </a:lnTo>
                        <a:lnTo>
                          <a:pt x="46" y="69"/>
                        </a:lnTo>
                        <a:lnTo>
                          <a:pt x="54" y="67"/>
                        </a:lnTo>
                        <a:lnTo>
                          <a:pt x="56" y="61"/>
                        </a:lnTo>
                        <a:lnTo>
                          <a:pt x="54" y="57"/>
                        </a:lnTo>
                        <a:lnTo>
                          <a:pt x="54" y="53"/>
                        </a:lnTo>
                        <a:lnTo>
                          <a:pt x="56" y="46"/>
                        </a:lnTo>
                        <a:lnTo>
                          <a:pt x="61" y="38"/>
                        </a:lnTo>
                        <a:lnTo>
                          <a:pt x="65" y="32"/>
                        </a:lnTo>
                        <a:lnTo>
                          <a:pt x="71" y="27"/>
                        </a:lnTo>
                        <a:lnTo>
                          <a:pt x="73" y="25"/>
                        </a:lnTo>
                        <a:lnTo>
                          <a:pt x="75" y="21"/>
                        </a:lnTo>
                        <a:lnTo>
                          <a:pt x="75" y="17"/>
                        </a:lnTo>
                        <a:lnTo>
                          <a:pt x="73" y="11"/>
                        </a:lnTo>
                        <a:lnTo>
                          <a:pt x="69" y="9"/>
                        </a:lnTo>
                        <a:lnTo>
                          <a:pt x="63" y="4"/>
                        </a:lnTo>
                        <a:lnTo>
                          <a:pt x="61" y="0"/>
                        </a:lnTo>
                        <a:lnTo>
                          <a:pt x="60" y="0"/>
                        </a:lnTo>
                        <a:lnTo>
                          <a:pt x="56" y="2"/>
                        </a:lnTo>
                        <a:lnTo>
                          <a:pt x="56" y="5"/>
                        </a:lnTo>
                        <a:lnTo>
                          <a:pt x="56" y="13"/>
                        </a:lnTo>
                        <a:lnTo>
                          <a:pt x="56" y="19"/>
                        </a:lnTo>
                        <a:lnTo>
                          <a:pt x="54" y="23"/>
                        </a:lnTo>
                        <a:lnTo>
                          <a:pt x="52" y="28"/>
                        </a:lnTo>
                        <a:lnTo>
                          <a:pt x="52" y="32"/>
                        </a:lnTo>
                        <a:lnTo>
                          <a:pt x="48" y="32"/>
                        </a:lnTo>
                        <a:lnTo>
                          <a:pt x="44" y="32"/>
                        </a:lnTo>
                        <a:lnTo>
                          <a:pt x="37" y="34"/>
                        </a:lnTo>
                        <a:lnTo>
                          <a:pt x="29" y="28"/>
                        </a:lnTo>
                        <a:lnTo>
                          <a:pt x="23" y="21"/>
                        </a:lnTo>
                        <a:lnTo>
                          <a:pt x="17" y="13"/>
                        </a:lnTo>
                        <a:lnTo>
                          <a:pt x="13" y="9"/>
                        </a:lnTo>
                        <a:lnTo>
                          <a:pt x="6" y="11"/>
                        </a:lnTo>
                        <a:lnTo>
                          <a:pt x="6" y="17"/>
                        </a:lnTo>
                        <a:lnTo>
                          <a:pt x="4" y="30"/>
                        </a:lnTo>
                        <a:lnTo>
                          <a:pt x="2" y="36"/>
                        </a:lnTo>
                        <a:lnTo>
                          <a:pt x="0" y="42"/>
                        </a:lnTo>
                        <a:close/>
                      </a:path>
                    </a:pathLst>
                  </a:custGeom>
                  <a:solidFill>
                    <a:srgbClr val="ff6600"/>
                  </a:solidFill>
                  <a:ln w="0">
                    <a:noFill/>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Times New Roman"/>
                    </a:endParaRPr>
                  </a:p>
                </p:txBody>
              </p:sp>
              <p:sp>
                <p:nvSpPr>
                  <p:cNvPr id="2081" name=""/>
                  <p:cNvSpPr/>
                  <p:nvPr/>
                </p:nvSpPr>
                <p:spPr>
                  <a:xfrm>
                    <a:off x="6501960" y="3231720"/>
                    <a:ext cx="15840" cy="19800"/>
                  </a:xfrm>
                  <a:custGeom>
                    <a:avLst/>
                    <a:gdLst/>
                    <a:ahLst/>
                    <a:rect l="l" t="t" r="r" b="b"/>
                    <a:pathLst>
                      <a:path w="64" h="80">
                        <a:moveTo>
                          <a:pt x="56" y="0"/>
                        </a:moveTo>
                        <a:lnTo>
                          <a:pt x="50" y="0"/>
                        </a:lnTo>
                        <a:lnTo>
                          <a:pt x="46" y="0"/>
                        </a:lnTo>
                        <a:lnTo>
                          <a:pt x="43" y="2"/>
                        </a:lnTo>
                        <a:lnTo>
                          <a:pt x="41" y="2"/>
                        </a:lnTo>
                        <a:lnTo>
                          <a:pt x="35" y="2"/>
                        </a:lnTo>
                        <a:lnTo>
                          <a:pt x="31" y="4"/>
                        </a:lnTo>
                        <a:lnTo>
                          <a:pt x="27" y="7"/>
                        </a:lnTo>
                        <a:lnTo>
                          <a:pt x="25" y="13"/>
                        </a:lnTo>
                        <a:lnTo>
                          <a:pt x="20" y="17"/>
                        </a:lnTo>
                        <a:lnTo>
                          <a:pt x="16" y="21"/>
                        </a:lnTo>
                        <a:lnTo>
                          <a:pt x="14" y="27"/>
                        </a:lnTo>
                        <a:lnTo>
                          <a:pt x="12" y="32"/>
                        </a:lnTo>
                        <a:lnTo>
                          <a:pt x="10" y="38"/>
                        </a:lnTo>
                        <a:lnTo>
                          <a:pt x="6" y="42"/>
                        </a:lnTo>
                        <a:lnTo>
                          <a:pt x="4" y="48"/>
                        </a:lnTo>
                        <a:lnTo>
                          <a:pt x="2" y="61"/>
                        </a:lnTo>
                        <a:lnTo>
                          <a:pt x="0" y="73"/>
                        </a:lnTo>
                        <a:lnTo>
                          <a:pt x="0" y="80"/>
                        </a:lnTo>
                        <a:lnTo>
                          <a:pt x="8" y="78"/>
                        </a:lnTo>
                        <a:lnTo>
                          <a:pt x="14" y="77"/>
                        </a:lnTo>
                        <a:lnTo>
                          <a:pt x="18" y="78"/>
                        </a:lnTo>
                        <a:lnTo>
                          <a:pt x="23" y="78"/>
                        </a:lnTo>
                        <a:lnTo>
                          <a:pt x="25" y="75"/>
                        </a:lnTo>
                        <a:lnTo>
                          <a:pt x="27" y="75"/>
                        </a:lnTo>
                        <a:lnTo>
                          <a:pt x="35" y="75"/>
                        </a:lnTo>
                        <a:lnTo>
                          <a:pt x="37" y="75"/>
                        </a:lnTo>
                        <a:lnTo>
                          <a:pt x="37" y="71"/>
                        </a:lnTo>
                        <a:lnTo>
                          <a:pt x="37" y="67"/>
                        </a:lnTo>
                        <a:lnTo>
                          <a:pt x="39" y="61"/>
                        </a:lnTo>
                        <a:lnTo>
                          <a:pt x="46" y="55"/>
                        </a:lnTo>
                        <a:lnTo>
                          <a:pt x="52" y="50"/>
                        </a:lnTo>
                        <a:lnTo>
                          <a:pt x="56" y="50"/>
                        </a:lnTo>
                        <a:lnTo>
                          <a:pt x="58" y="48"/>
                        </a:lnTo>
                        <a:lnTo>
                          <a:pt x="60" y="42"/>
                        </a:lnTo>
                        <a:lnTo>
                          <a:pt x="64" y="36"/>
                        </a:lnTo>
                        <a:lnTo>
                          <a:pt x="62" y="30"/>
                        </a:lnTo>
                        <a:lnTo>
                          <a:pt x="62" y="25"/>
                        </a:lnTo>
                        <a:lnTo>
                          <a:pt x="64" y="19"/>
                        </a:lnTo>
                        <a:lnTo>
                          <a:pt x="62" y="13"/>
                        </a:lnTo>
                        <a:lnTo>
                          <a:pt x="58" y="9"/>
                        </a:lnTo>
                        <a:lnTo>
                          <a:pt x="56" y="2"/>
                        </a:lnTo>
                        <a:lnTo>
                          <a:pt x="56" y="0"/>
                        </a:lnTo>
                        <a:close/>
                      </a:path>
                    </a:pathLst>
                  </a:custGeom>
                  <a:solidFill>
                    <a:srgbClr val="ff6600"/>
                  </a:solidFill>
                  <a:ln w="0">
                    <a:noFill/>
                  </a:ln>
                </p:spPr>
                <p:style>
                  <a:lnRef idx="0"/>
                  <a:fillRef idx="0"/>
                  <a:effectRef idx="0"/>
                  <a:fontRef idx="minor"/>
                </p:style>
                <p:txBody>
                  <a:bodyPr lIns="90000" rIns="90000" tIns="-27000" bIns="-27000" anchor="t">
                    <a:noAutofit/>
                  </a:bodyPr>
                  <a:p>
                    <a:endParaRPr b="0" lang="en-US" sz="2400" strike="noStrike" u="none">
                      <a:solidFill>
                        <a:srgbClr val="000000"/>
                      </a:solidFill>
                      <a:effectLst/>
                      <a:uFillTx/>
                      <a:latin typeface="Times New Roman"/>
                    </a:endParaRPr>
                  </a:p>
                </p:txBody>
              </p:sp>
              <p:sp>
                <p:nvSpPr>
                  <p:cNvPr id="2082" name=""/>
                  <p:cNvSpPr/>
                  <p:nvPr/>
                </p:nvSpPr>
                <p:spPr>
                  <a:xfrm>
                    <a:off x="6499080" y="3199680"/>
                    <a:ext cx="16920" cy="41760"/>
                  </a:xfrm>
                  <a:custGeom>
                    <a:avLst/>
                    <a:gdLst/>
                    <a:ahLst/>
                    <a:rect l="l" t="t" r="r" b="b"/>
                    <a:pathLst>
                      <a:path w="73" h="169">
                        <a:moveTo>
                          <a:pt x="12" y="31"/>
                        </a:moveTo>
                        <a:lnTo>
                          <a:pt x="10" y="35"/>
                        </a:lnTo>
                        <a:lnTo>
                          <a:pt x="6" y="44"/>
                        </a:lnTo>
                        <a:lnTo>
                          <a:pt x="8" y="54"/>
                        </a:lnTo>
                        <a:lnTo>
                          <a:pt x="10" y="58"/>
                        </a:lnTo>
                        <a:lnTo>
                          <a:pt x="12" y="63"/>
                        </a:lnTo>
                        <a:lnTo>
                          <a:pt x="8" y="69"/>
                        </a:lnTo>
                        <a:lnTo>
                          <a:pt x="6" y="77"/>
                        </a:lnTo>
                        <a:lnTo>
                          <a:pt x="10" y="85"/>
                        </a:lnTo>
                        <a:lnTo>
                          <a:pt x="8" y="94"/>
                        </a:lnTo>
                        <a:lnTo>
                          <a:pt x="4" y="100"/>
                        </a:lnTo>
                        <a:lnTo>
                          <a:pt x="0" y="108"/>
                        </a:lnTo>
                        <a:lnTo>
                          <a:pt x="0" y="113"/>
                        </a:lnTo>
                        <a:lnTo>
                          <a:pt x="4" y="121"/>
                        </a:lnTo>
                        <a:lnTo>
                          <a:pt x="4" y="136"/>
                        </a:lnTo>
                        <a:lnTo>
                          <a:pt x="4" y="157"/>
                        </a:lnTo>
                        <a:lnTo>
                          <a:pt x="6" y="159"/>
                        </a:lnTo>
                        <a:lnTo>
                          <a:pt x="12" y="161"/>
                        </a:lnTo>
                        <a:lnTo>
                          <a:pt x="15" y="165"/>
                        </a:lnTo>
                        <a:lnTo>
                          <a:pt x="21" y="169"/>
                        </a:lnTo>
                        <a:lnTo>
                          <a:pt x="25" y="165"/>
                        </a:lnTo>
                        <a:lnTo>
                          <a:pt x="27" y="159"/>
                        </a:lnTo>
                        <a:lnTo>
                          <a:pt x="29" y="154"/>
                        </a:lnTo>
                        <a:lnTo>
                          <a:pt x="31" y="148"/>
                        </a:lnTo>
                        <a:lnTo>
                          <a:pt x="35" y="144"/>
                        </a:lnTo>
                        <a:lnTo>
                          <a:pt x="40" y="140"/>
                        </a:lnTo>
                        <a:lnTo>
                          <a:pt x="42" y="134"/>
                        </a:lnTo>
                        <a:lnTo>
                          <a:pt x="46" y="131"/>
                        </a:lnTo>
                        <a:lnTo>
                          <a:pt x="50" y="129"/>
                        </a:lnTo>
                        <a:lnTo>
                          <a:pt x="56" y="129"/>
                        </a:lnTo>
                        <a:lnTo>
                          <a:pt x="58" y="129"/>
                        </a:lnTo>
                        <a:lnTo>
                          <a:pt x="61" y="127"/>
                        </a:lnTo>
                        <a:lnTo>
                          <a:pt x="65" y="127"/>
                        </a:lnTo>
                        <a:lnTo>
                          <a:pt x="71" y="127"/>
                        </a:lnTo>
                        <a:lnTo>
                          <a:pt x="71" y="117"/>
                        </a:lnTo>
                        <a:lnTo>
                          <a:pt x="73" y="110"/>
                        </a:lnTo>
                        <a:lnTo>
                          <a:pt x="73" y="108"/>
                        </a:lnTo>
                        <a:lnTo>
                          <a:pt x="69" y="104"/>
                        </a:lnTo>
                        <a:lnTo>
                          <a:pt x="65" y="100"/>
                        </a:lnTo>
                        <a:lnTo>
                          <a:pt x="63" y="94"/>
                        </a:lnTo>
                        <a:lnTo>
                          <a:pt x="56" y="88"/>
                        </a:lnTo>
                        <a:lnTo>
                          <a:pt x="56" y="81"/>
                        </a:lnTo>
                        <a:lnTo>
                          <a:pt x="56" y="75"/>
                        </a:lnTo>
                        <a:lnTo>
                          <a:pt x="58" y="69"/>
                        </a:lnTo>
                        <a:lnTo>
                          <a:pt x="61" y="63"/>
                        </a:lnTo>
                        <a:lnTo>
                          <a:pt x="61" y="56"/>
                        </a:lnTo>
                        <a:lnTo>
                          <a:pt x="60" y="50"/>
                        </a:lnTo>
                        <a:lnTo>
                          <a:pt x="54" y="42"/>
                        </a:lnTo>
                        <a:lnTo>
                          <a:pt x="54" y="35"/>
                        </a:lnTo>
                        <a:lnTo>
                          <a:pt x="52" y="25"/>
                        </a:lnTo>
                        <a:lnTo>
                          <a:pt x="50" y="15"/>
                        </a:lnTo>
                        <a:lnTo>
                          <a:pt x="46" y="8"/>
                        </a:lnTo>
                        <a:lnTo>
                          <a:pt x="46" y="2"/>
                        </a:lnTo>
                        <a:lnTo>
                          <a:pt x="44" y="0"/>
                        </a:lnTo>
                        <a:lnTo>
                          <a:pt x="40" y="10"/>
                        </a:lnTo>
                        <a:lnTo>
                          <a:pt x="37" y="17"/>
                        </a:lnTo>
                        <a:lnTo>
                          <a:pt x="31" y="23"/>
                        </a:lnTo>
                        <a:lnTo>
                          <a:pt x="25" y="27"/>
                        </a:lnTo>
                        <a:lnTo>
                          <a:pt x="19" y="29"/>
                        </a:lnTo>
                        <a:lnTo>
                          <a:pt x="12" y="31"/>
                        </a:lnTo>
                        <a:close/>
                      </a:path>
                    </a:pathLst>
                  </a:custGeom>
                  <a:solidFill>
                    <a:srgbClr val="ff6600"/>
                  </a:solidFill>
                  <a:ln w="0">
                    <a:noFill/>
                  </a:ln>
                </p:spPr>
                <p:style>
                  <a:lnRef idx="0"/>
                  <a:fillRef idx="0"/>
                  <a:effectRef idx="0"/>
                  <a:fontRef idx="minor"/>
                </p:style>
                <p:txBody>
                  <a:bodyPr lIns="90000" rIns="90000" tIns="-5040" bIns="-5040" anchor="t">
                    <a:noAutofit/>
                  </a:bodyPr>
                  <a:p>
                    <a:endParaRPr b="0" lang="en-US" sz="2400" strike="noStrike" u="none">
                      <a:solidFill>
                        <a:srgbClr val="000000"/>
                      </a:solidFill>
                      <a:effectLst/>
                      <a:uFillTx/>
                      <a:latin typeface="Times New Roman"/>
                    </a:endParaRPr>
                  </a:p>
                </p:txBody>
              </p:sp>
              <p:sp>
                <p:nvSpPr>
                  <p:cNvPr id="2083" name=""/>
                  <p:cNvSpPr/>
                  <p:nvPr/>
                </p:nvSpPr>
                <p:spPr>
                  <a:xfrm>
                    <a:off x="6474960" y="3204360"/>
                    <a:ext cx="26640" cy="35640"/>
                  </a:xfrm>
                  <a:custGeom>
                    <a:avLst/>
                    <a:gdLst/>
                    <a:ahLst/>
                    <a:rect l="l" t="t" r="r" b="b"/>
                    <a:pathLst>
                      <a:path w="104" h="146">
                        <a:moveTo>
                          <a:pt x="0" y="106"/>
                        </a:moveTo>
                        <a:lnTo>
                          <a:pt x="2" y="106"/>
                        </a:lnTo>
                        <a:lnTo>
                          <a:pt x="4" y="104"/>
                        </a:lnTo>
                        <a:lnTo>
                          <a:pt x="4" y="98"/>
                        </a:lnTo>
                        <a:lnTo>
                          <a:pt x="8" y="96"/>
                        </a:lnTo>
                        <a:lnTo>
                          <a:pt x="11" y="96"/>
                        </a:lnTo>
                        <a:lnTo>
                          <a:pt x="15" y="93"/>
                        </a:lnTo>
                        <a:lnTo>
                          <a:pt x="17" y="85"/>
                        </a:lnTo>
                        <a:lnTo>
                          <a:pt x="21" y="81"/>
                        </a:lnTo>
                        <a:lnTo>
                          <a:pt x="23" y="75"/>
                        </a:lnTo>
                        <a:lnTo>
                          <a:pt x="27" y="73"/>
                        </a:lnTo>
                        <a:lnTo>
                          <a:pt x="31" y="75"/>
                        </a:lnTo>
                        <a:lnTo>
                          <a:pt x="33" y="73"/>
                        </a:lnTo>
                        <a:lnTo>
                          <a:pt x="33" y="69"/>
                        </a:lnTo>
                        <a:lnTo>
                          <a:pt x="31" y="64"/>
                        </a:lnTo>
                        <a:lnTo>
                          <a:pt x="29" y="56"/>
                        </a:lnTo>
                        <a:lnTo>
                          <a:pt x="27" y="48"/>
                        </a:lnTo>
                        <a:lnTo>
                          <a:pt x="27" y="45"/>
                        </a:lnTo>
                        <a:lnTo>
                          <a:pt x="25" y="35"/>
                        </a:lnTo>
                        <a:lnTo>
                          <a:pt x="27" y="25"/>
                        </a:lnTo>
                        <a:lnTo>
                          <a:pt x="25" y="10"/>
                        </a:lnTo>
                        <a:lnTo>
                          <a:pt x="25" y="0"/>
                        </a:lnTo>
                        <a:lnTo>
                          <a:pt x="31" y="0"/>
                        </a:lnTo>
                        <a:lnTo>
                          <a:pt x="36" y="4"/>
                        </a:lnTo>
                        <a:lnTo>
                          <a:pt x="46" y="8"/>
                        </a:lnTo>
                        <a:lnTo>
                          <a:pt x="58" y="12"/>
                        </a:lnTo>
                        <a:lnTo>
                          <a:pt x="65" y="14"/>
                        </a:lnTo>
                        <a:lnTo>
                          <a:pt x="65" y="16"/>
                        </a:lnTo>
                        <a:lnTo>
                          <a:pt x="71" y="22"/>
                        </a:lnTo>
                        <a:lnTo>
                          <a:pt x="73" y="25"/>
                        </a:lnTo>
                        <a:lnTo>
                          <a:pt x="84" y="16"/>
                        </a:lnTo>
                        <a:lnTo>
                          <a:pt x="90" y="12"/>
                        </a:lnTo>
                        <a:lnTo>
                          <a:pt x="94" y="12"/>
                        </a:lnTo>
                        <a:lnTo>
                          <a:pt x="100" y="10"/>
                        </a:lnTo>
                        <a:lnTo>
                          <a:pt x="104" y="14"/>
                        </a:lnTo>
                        <a:lnTo>
                          <a:pt x="102" y="18"/>
                        </a:lnTo>
                        <a:lnTo>
                          <a:pt x="98" y="27"/>
                        </a:lnTo>
                        <a:lnTo>
                          <a:pt x="100" y="37"/>
                        </a:lnTo>
                        <a:lnTo>
                          <a:pt x="102" y="41"/>
                        </a:lnTo>
                        <a:lnTo>
                          <a:pt x="104" y="46"/>
                        </a:lnTo>
                        <a:lnTo>
                          <a:pt x="100" y="52"/>
                        </a:lnTo>
                        <a:lnTo>
                          <a:pt x="98" y="60"/>
                        </a:lnTo>
                        <a:lnTo>
                          <a:pt x="102" y="68"/>
                        </a:lnTo>
                        <a:lnTo>
                          <a:pt x="100" y="77"/>
                        </a:lnTo>
                        <a:lnTo>
                          <a:pt x="96" y="83"/>
                        </a:lnTo>
                        <a:lnTo>
                          <a:pt x="92" y="91"/>
                        </a:lnTo>
                        <a:lnTo>
                          <a:pt x="92" y="96"/>
                        </a:lnTo>
                        <a:lnTo>
                          <a:pt x="96" y="104"/>
                        </a:lnTo>
                        <a:lnTo>
                          <a:pt x="96" y="119"/>
                        </a:lnTo>
                        <a:lnTo>
                          <a:pt x="96" y="140"/>
                        </a:lnTo>
                        <a:lnTo>
                          <a:pt x="94" y="140"/>
                        </a:lnTo>
                        <a:lnTo>
                          <a:pt x="86" y="140"/>
                        </a:lnTo>
                        <a:lnTo>
                          <a:pt x="77" y="140"/>
                        </a:lnTo>
                        <a:lnTo>
                          <a:pt x="71" y="139"/>
                        </a:lnTo>
                        <a:lnTo>
                          <a:pt x="63" y="135"/>
                        </a:lnTo>
                        <a:lnTo>
                          <a:pt x="59" y="133"/>
                        </a:lnTo>
                        <a:lnTo>
                          <a:pt x="54" y="133"/>
                        </a:lnTo>
                        <a:lnTo>
                          <a:pt x="50" y="137"/>
                        </a:lnTo>
                        <a:lnTo>
                          <a:pt x="46" y="142"/>
                        </a:lnTo>
                        <a:lnTo>
                          <a:pt x="40" y="146"/>
                        </a:lnTo>
                        <a:lnTo>
                          <a:pt x="35" y="142"/>
                        </a:lnTo>
                        <a:lnTo>
                          <a:pt x="31" y="144"/>
                        </a:lnTo>
                        <a:lnTo>
                          <a:pt x="25" y="146"/>
                        </a:lnTo>
                        <a:lnTo>
                          <a:pt x="23" y="144"/>
                        </a:lnTo>
                        <a:lnTo>
                          <a:pt x="23" y="142"/>
                        </a:lnTo>
                        <a:lnTo>
                          <a:pt x="23" y="135"/>
                        </a:lnTo>
                        <a:lnTo>
                          <a:pt x="23" y="131"/>
                        </a:lnTo>
                        <a:lnTo>
                          <a:pt x="19" y="129"/>
                        </a:lnTo>
                        <a:lnTo>
                          <a:pt x="11" y="127"/>
                        </a:lnTo>
                        <a:lnTo>
                          <a:pt x="6" y="125"/>
                        </a:lnTo>
                        <a:lnTo>
                          <a:pt x="4" y="119"/>
                        </a:lnTo>
                        <a:lnTo>
                          <a:pt x="2" y="112"/>
                        </a:lnTo>
                        <a:lnTo>
                          <a:pt x="0" y="106"/>
                        </a:lnTo>
                        <a:close/>
                      </a:path>
                    </a:pathLst>
                  </a:custGeom>
                  <a:solidFill>
                    <a:srgbClr val="ff6600"/>
                  </a:solidFill>
                  <a:ln w="0">
                    <a:noFill/>
                  </a:ln>
                </p:spPr>
                <p:style>
                  <a:lnRef idx="0"/>
                  <a:fillRef idx="0"/>
                  <a:effectRef idx="0"/>
                  <a:fontRef idx="minor"/>
                </p:style>
                <p:txBody>
                  <a:bodyPr lIns="90000" rIns="90000" tIns="-11160" bIns="-11160" anchor="t">
                    <a:noAutofit/>
                  </a:bodyPr>
                  <a:p>
                    <a:endParaRPr b="0" lang="en-US" sz="2400" strike="noStrike" u="none">
                      <a:solidFill>
                        <a:srgbClr val="000000"/>
                      </a:solidFill>
                      <a:effectLst/>
                      <a:uFillTx/>
                      <a:latin typeface="Times New Roman"/>
                    </a:endParaRPr>
                  </a:p>
                </p:txBody>
              </p:sp>
              <p:sp>
                <p:nvSpPr>
                  <p:cNvPr id="2084" name=""/>
                  <p:cNvSpPr/>
                  <p:nvPr/>
                </p:nvSpPr>
                <p:spPr>
                  <a:xfrm>
                    <a:off x="6473880" y="3239280"/>
                    <a:ext cx="11880" cy="17280"/>
                  </a:xfrm>
                  <a:custGeom>
                    <a:avLst/>
                    <a:gdLst/>
                    <a:ahLst/>
                    <a:rect l="l" t="t" r="r" b="b"/>
                    <a:pathLst>
                      <a:path w="48" h="69">
                        <a:moveTo>
                          <a:pt x="0" y="23"/>
                        </a:moveTo>
                        <a:lnTo>
                          <a:pt x="4" y="37"/>
                        </a:lnTo>
                        <a:lnTo>
                          <a:pt x="4" y="48"/>
                        </a:lnTo>
                        <a:lnTo>
                          <a:pt x="4" y="56"/>
                        </a:lnTo>
                        <a:lnTo>
                          <a:pt x="6" y="64"/>
                        </a:lnTo>
                        <a:lnTo>
                          <a:pt x="8" y="68"/>
                        </a:lnTo>
                        <a:lnTo>
                          <a:pt x="12" y="66"/>
                        </a:lnTo>
                        <a:lnTo>
                          <a:pt x="14" y="64"/>
                        </a:lnTo>
                        <a:lnTo>
                          <a:pt x="18" y="66"/>
                        </a:lnTo>
                        <a:lnTo>
                          <a:pt x="19" y="69"/>
                        </a:lnTo>
                        <a:lnTo>
                          <a:pt x="23" y="66"/>
                        </a:lnTo>
                        <a:lnTo>
                          <a:pt x="25" y="66"/>
                        </a:lnTo>
                        <a:lnTo>
                          <a:pt x="27" y="62"/>
                        </a:lnTo>
                        <a:lnTo>
                          <a:pt x="29" y="56"/>
                        </a:lnTo>
                        <a:lnTo>
                          <a:pt x="33" y="50"/>
                        </a:lnTo>
                        <a:lnTo>
                          <a:pt x="37" y="43"/>
                        </a:lnTo>
                        <a:lnTo>
                          <a:pt x="43" y="35"/>
                        </a:lnTo>
                        <a:lnTo>
                          <a:pt x="44" y="27"/>
                        </a:lnTo>
                        <a:lnTo>
                          <a:pt x="44" y="18"/>
                        </a:lnTo>
                        <a:lnTo>
                          <a:pt x="44" y="10"/>
                        </a:lnTo>
                        <a:lnTo>
                          <a:pt x="46" y="6"/>
                        </a:lnTo>
                        <a:lnTo>
                          <a:pt x="48" y="4"/>
                        </a:lnTo>
                        <a:lnTo>
                          <a:pt x="43" y="0"/>
                        </a:lnTo>
                        <a:lnTo>
                          <a:pt x="39" y="2"/>
                        </a:lnTo>
                        <a:lnTo>
                          <a:pt x="33" y="4"/>
                        </a:lnTo>
                        <a:lnTo>
                          <a:pt x="31" y="2"/>
                        </a:lnTo>
                        <a:lnTo>
                          <a:pt x="31" y="0"/>
                        </a:lnTo>
                        <a:lnTo>
                          <a:pt x="27" y="0"/>
                        </a:lnTo>
                        <a:lnTo>
                          <a:pt x="19" y="6"/>
                        </a:lnTo>
                        <a:lnTo>
                          <a:pt x="10" y="12"/>
                        </a:lnTo>
                        <a:lnTo>
                          <a:pt x="6" y="18"/>
                        </a:lnTo>
                        <a:lnTo>
                          <a:pt x="0" y="23"/>
                        </a:lnTo>
                        <a:close/>
                      </a:path>
                    </a:pathLst>
                  </a:custGeom>
                  <a:solidFill>
                    <a:srgbClr val="ff6600"/>
                  </a:solidFill>
                  <a:ln w="0">
                    <a:noFill/>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085" name=""/>
                  <p:cNvSpPr/>
                  <p:nvPr/>
                </p:nvSpPr>
                <p:spPr>
                  <a:xfrm>
                    <a:off x="6472800" y="3255120"/>
                    <a:ext cx="24840" cy="35640"/>
                  </a:xfrm>
                  <a:custGeom>
                    <a:avLst/>
                    <a:gdLst/>
                    <a:ahLst/>
                    <a:rect l="l" t="t" r="r" b="b"/>
                    <a:pathLst>
                      <a:path w="105" h="144">
                        <a:moveTo>
                          <a:pt x="3" y="13"/>
                        </a:moveTo>
                        <a:lnTo>
                          <a:pt x="3" y="25"/>
                        </a:lnTo>
                        <a:lnTo>
                          <a:pt x="5" y="34"/>
                        </a:lnTo>
                        <a:lnTo>
                          <a:pt x="7" y="40"/>
                        </a:lnTo>
                        <a:lnTo>
                          <a:pt x="11" y="44"/>
                        </a:lnTo>
                        <a:lnTo>
                          <a:pt x="11" y="46"/>
                        </a:lnTo>
                        <a:lnTo>
                          <a:pt x="15" y="53"/>
                        </a:lnTo>
                        <a:lnTo>
                          <a:pt x="19" y="57"/>
                        </a:lnTo>
                        <a:lnTo>
                          <a:pt x="26" y="65"/>
                        </a:lnTo>
                        <a:lnTo>
                          <a:pt x="30" y="73"/>
                        </a:lnTo>
                        <a:lnTo>
                          <a:pt x="32" y="80"/>
                        </a:lnTo>
                        <a:lnTo>
                          <a:pt x="36" y="86"/>
                        </a:lnTo>
                        <a:lnTo>
                          <a:pt x="32" y="88"/>
                        </a:lnTo>
                        <a:lnTo>
                          <a:pt x="26" y="92"/>
                        </a:lnTo>
                        <a:lnTo>
                          <a:pt x="21" y="96"/>
                        </a:lnTo>
                        <a:lnTo>
                          <a:pt x="15" y="105"/>
                        </a:lnTo>
                        <a:lnTo>
                          <a:pt x="7" y="109"/>
                        </a:lnTo>
                        <a:lnTo>
                          <a:pt x="0" y="109"/>
                        </a:lnTo>
                        <a:lnTo>
                          <a:pt x="2" y="119"/>
                        </a:lnTo>
                        <a:lnTo>
                          <a:pt x="3" y="121"/>
                        </a:lnTo>
                        <a:lnTo>
                          <a:pt x="7" y="123"/>
                        </a:lnTo>
                        <a:lnTo>
                          <a:pt x="13" y="121"/>
                        </a:lnTo>
                        <a:lnTo>
                          <a:pt x="17" y="119"/>
                        </a:lnTo>
                        <a:lnTo>
                          <a:pt x="19" y="121"/>
                        </a:lnTo>
                        <a:lnTo>
                          <a:pt x="21" y="124"/>
                        </a:lnTo>
                        <a:lnTo>
                          <a:pt x="23" y="126"/>
                        </a:lnTo>
                        <a:lnTo>
                          <a:pt x="25" y="134"/>
                        </a:lnTo>
                        <a:lnTo>
                          <a:pt x="26" y="136"/>
                        </a:lnTo>
                        <a:lnTo>
                          <a:pt x="30" y="136"/>
                        </a:lnTo>
                        <a:lnTo>
                          <a:pt x="32" y="138"/>
                        </a:lnTo>
                        <a:lnTo>
                          <a:pt x="36" y="142"/>
                        </a:lnTo>
                        <a:lnTo>
                          <a:pt x="42" y="142"/>
                        </a:lnTo>
                        <a:lnTo>
                          <a:pt x="44" y="144"/>
                        </a:lnTo>
                        <a:lnTo>
                          <a:pt x="92" y="136"/>
                        </a:lnTo>
                        <a:lnTo>
                          <a:pt x="94" y="126"/>
                        </a:lnTo>
                        <a:lnTo>
                          <a:pt x="96" y="119"/>
                        </a:lnTo>
                        <a:lnTo>
                          <a:pt x="97" y="111"/>
                        </a:lnTo>
                        <a:lnTo>
                          <a:pt x="101" y="105"/>
                        </a:lnTo>
                        <a:lnTo>
                          <a:pt x="105" y="100"/>
                        </a:lnTo>
                        <a:lnTo>
                          <a:pt x="105" y="94"/>
                        </a:lnTo>
                        <a:lnTo>
                          <a:pt x="103" y="88"/>
                        </a:lnTo>
                        <a:lnTo>
                          <a:pt x="105" y="80"/>
                        </a:lnTo>
                        <a:lnTo>
                          <a:pt x="101" y="75"/>
                        </a:lnTo>
                        <a:lnTo>
                          <a:pt x="97" y="73"/>
                        </a:lnTo>
                        <a:lnTo>
                          <a:pt x="94" y="69"/>
                        </a:lnTo>
                        <a:lnTo>
                          <a:pt x="88" y="63"/>
                        </a:lnTo>
                        <a:lnTo>
                          <a:pt x="88" y="59"/>
                        </a:lnTo>
                        <a:lnTo>
                          <a:pt x="88" y="52"/>
                        </a:lnTo>
                        <a:lnTo>
                          <a:pt x="88" y="34"/>
                        </a:lnTo>
                        <a:lnTo>
                          <a:pt x="88" y="23"/>
                        </a:lnTo>
                        <a:lnTo>
                          <a:pt x="80" y="15"/>
                        </a:lnTo>
                        <a:lnTo>
                          <a:pt x="73" y="13"/>
                        </a:lnTo>
                        <a:lnTo>
                          <a:pt x="67" y="9"/>
                        </a:lnTo>
                        <a:lnTo>
                          <a:pt x="61" y="9"/>
                        </a:lnTo>
                        <a:lnTo>
                          <a:pt x="57" y="7"/>
                        </a:lnTo>
                        <a:lnTo>
                          <a:pt x="55" y="7"/>
                        </a:lnTo>
                        <a:lnTo>
                          <a:pt x="53" y="5"/>
                        </a:lnTo>
                        <a:lnTo>
                          <a:pt x="51" y="5"/>
                        </a:lnTo>
                        <a:lnTo>
                          <a:pt x="48" y="7"/>
                        </a:lnTo>
                        <a:lnTo>
                          <a:pt x="42" y="9"/>
                        </a:lnTo>
                        <a:lnTo>
                          <a:pt x="40" y="7"/>
                        </a:lnTo>
                        <a:lnTo>
                          <a:pt x="36" y="7"/>
                        </a:lnTo>
                        <a:lnTo>
                          <a:pt x="34" y="2"/>
                        </a:lnTo>
                        <a:lnTo>
                          <a:pt x="32" y="2"/>
                        </a:lnTo>
                        <a:lnTo>
                          <a:pt x="30" y="2"/>
                        </a:lnTo>
                        <a:lnTo>
                          <a:pt x="26" y="5"/>
                        </a:lnTo>
                        <a:lnTo>
                          <a:pt x="25" y="2"/>
                        </a:lnTo>
                        <a:lnTo>
                          <a:pt x="21" y="0"/>
                        </a:lnTo>
                        <a:lnTo>
                          <a:pt x="19" y="2"/>
                        </a:lnTo>
                        <a:lnTo>
                          <a:pt x="15" y="4"/>
                        </a:lnTo>
                        <a:lnTo>
                          <a:pt x="15" y="7"/>
                        </a:lnTo>
                        <a:lnTo>
                          <a:pt x="11" y="11"/>
                        </a:lnTo>
                        <a:lnTo>
                          <a:pt x="7" y="13"/>
                        </a:lnTo>
                        <a:lnTo>
                          <a:pt x="3" y="13"/>
                        </a:lnTo>
                        <a:close/>
                      </a:path>
                    </a:pathLst>
                  </a:custGeom>
                  <a:solidFill>
                    <a:srgbClr val="ff6600"/>
                  </a:solidFill>
                  <a:ln w="0">
                    <a:noFill/>
                  </a:ln>
                </p:spPr>
                <p:style>
                  <a:lnRef idx="0"/>
                  <a:fillRef idx="0"/>
                  <a:effectRef idx="0"/>
                  <a:fontRef idx="minor"/>
                </p:style>
                <p:txBody>
                  <a:bodyPr lIns="90000" rIns="90000" tIns="-11160" bIns="-11160" anchor="t">
                    <a:noAutofit/>
                  </a:bodyPr>
                  <a:p>
                    <a:endParaRPr b="0" lang="en-US" sz="2400" strike="noStrike" u="none">
                      <a:solidFill>
                        <a:srgbClr val="000000"/>
                      </a:solidFill>
                      <a:effectLst/>
                      <a:uFillTx/>
                      <a:latin typeface="Times New Roman"/>
                    </a:endParaRPr>
                  </a:p>
                </p:txBody>
              </p:sp>
              <p:sp>
                <p:nvSpPr>
                  <p:cNvPr id="2086" name=""/>
                  <p:cNvSpPr/>
                  <p:nvPr/>
                </p:nvSpPr>
                <p:spPr>
                  <a:xfrm>
                    <a:off x="6542640" y="3256560"/>
                    <a:ext cx="23760" cy="40320"/>
                  </a:xfrm>
                  <a:custGeom>
                    <a:avLst/>
                    <a:gdLst/>
                    <a:ahLst/>
                    <a:rect l="l" t="t" r="r" b="b"/>
                    <a:pathLst>
                      <a:path w="99" h="168">
                        <a:moveTo>
                          <a:pt x="5" y="134"/>
                        </a:moveTo>
                        <a:lnTo>
                          <a:pt x="3" y="124"/>
                        </a:lnTo>
                        <a:lnTo>
                          <a:pt x="3" y="119"/>
                        </a:lnTo>
                        <a:lnTo>
                          <a:pt x="3" y="113"/>
                        </a:lnTo>
                        <a:lnTo>
                          <a:pt x="5" y="111"/>
                        </a:lnTo>
                        <a:lnTo>
                          <a:pt x="3" y="109"/>
                        </a:lnTo>
                        <a:lnTo>
                          <a:pt x="0" y="103"/>
                        </a:lnTo>
                        <a:lnTo>
                          <a:pt x="3" y="90"/>
                        </a:lnTo>
                        <a:lnTo>
                          <a:pt x="5" y="84"/>
                        </a:lnTo>
                        <a:lnTo>
                          <a:pt x="9" y="82"/>
                        </a:lnTo>
                        <a:lnTo>
                          <a:pt x="13" y="80"/>
                        </a:lnTo>
                        <a:lnTo>
                          <a:pt x="13" y="74"/>
                        </a:lnTo>
                        <a:lnTo>
                          <a:pt x="17" y="65"/>
                        </a:lnTo>
                        <a:lnTo>
                          <a:pt x="17" y="55"/>
                        </a:lnTo>
                        <a:lnTo>
                          <a:pt x="11" y="49"/>
                        </a:lnTo>
                        <a:lnTo>
                          <a:pt x="7" y="42"/>
                        </a:lnTo>
                        <a:lnTo>
                          <a:pt x="5" y="34"/>
                        </a:lnTo>
                        <a:lnTo>
                          <a:pt x="3" y="26"/>
                        </a:lnTo>
                        <a:lnTo>
                          <a:pt x="0" y="21"/>
                        </a:lnTo>
                        <a:lnTo>
                          <a:pt x="0" y="13"/>
                        </a:lnTo>
                        <a:lnTo>
                          <a:pt x="3" y="7"/>
                        </a:lnTo>
                        <a:lnTo>
                          <a:pt x="5" y="0"/>
                        </a:lnTo>
                        <a:lnTo>
                          <a:pt x="7" y="1"/>
                        </a:lnTo>
                        <a:lnTo>
                          <a:pt x="11" y="0"/>
                        </a:lnTo>
                        <a:lnTo>
                          <a:pt x="15" y="1"/>
                        </a:lnTo>
                        <a:lnTo>
                          <a:pt x="17" y="1"/>
                        </a:lnTo>
                        <a:lnTo>
                          <a:pt x="21" y="1"/>
                        </a:lnTo>
                        <a:lnTo>
                          <a:pt x="23" y="5"/>
                        </a:lnTo>
                        <a:lnTo>
                          <a:pt x="30" y="11"/>
                        </a:lnTo>
                        <a:lnTo>
                          <a:pt x="36" y="11"/>
                        </a:lnTo>
                        <a:lnTo>
                          <a:pt x="42" y="9"/>
                        </a:lnTo>
                        <a:lnTo>
                          <a:pt x="48" y="9"/>
                        </a:lnTo>
                        <a:lnTo>
                          <a:pt x="55" y="11"/>
                        </a:lnTo>
                        <a:lnTo>
                          <a:pt x="63" y="15"/>
                        </a:lnTo>
                        <a:lnTo>
                          <a:pt x="69" y="21"/>
                        </a:lnTo>
                        <a:lnTo>
                          <a:pt x="71" y="26"/>
                        </a:lnTo>
                        <a:lnTo>
                          <a:pt x="71" y="30"/>
                        </a:lnTo>
                        <a:lnTo>
                          <a:pt x="71" y="36"/>
                        </a:lnTo>
                        <a:lnTo>
                          <a:pt x="71" y="51"/>
                        </a:lnTo>
                        <a:lnTo>
                          <a:pt x="74" y="61"/>
                        </a:lnTo>
                        <a:lnTo>
                          <a:pt x="78" y="73"/>
                        </a:lnTo>
                        <a:lnTo>
                          <a:pt x="84" y="80"/>
                        </a:lnTo>
                        <a:lnTo>
                          <a:pt x="86" y="86"/>
                        </a:lnTo>
                        <a:lnTo>
                          <a:pt x="86" y="90"/>
                        </a:lnTo>
                        <a:lnTo>
                          <a:pt x="88" y="97"/>
                        </a:lnTo>
                        <a:lnTo>
                          <a:pt x="92" y="101"/>
                        </a:lnTo>
                        <a:lnTo>
                          <a:pt x="97" y="107"/>
                        </a:lnTo>
                        <a:lnTo>
                          <a:pt x="99" y="109"/>
                        </a:lnTo>
                        <a:lnTo>
                          <a:pt x="94" y="113"/>
                        </a:lnTo>
                        <a:lnTo>
                          <a:pt x="92" y="117"/>
                        </a:lnTo>
                        <a:lnTo>
                          <a:pt x="90" y="120"/>
                        </a:lnTo>
                        <a:lnTo>
                          <a:pt x="84" y="124"/>
                        </a:lnTo>
                        <a:lnTo>
                          <a:pt x="78" y="124"/>
                        </a:lnTo>
                        <a:lnTo>
                          <a:pt x="69" y="122"/>
                        </a:lnTo>
                        <a:lnTo>
                          <a:pt x="65" y="120"/>
                        </a:lnTo>
                        <a:lnTo>
                          <a:pt x="61" y="122"/>
                        </a:lnTo>
                        <a:lnTo>
                          <a:pt x="57" y="126"/>
                        </a:lnTo>
                        <a:lnTo>
                          <a:pt x="53" y="134"/>
                        </a:lnTo>
                        <a:lnTo>
                          <a:pt x="51" y="140"/>
                        </a:lnTo>
                        <a:lnTo>
                          <a:pt x="51" y="149"/>
                        </a:lnTo>
                        <a:lnTo>
                          <a:pt x="51" y="159"/>
                        </a:lnTo>
                        <a:lnTo>
                          <a:pt x="51" y="163"/>
                        </a:lnTo>
                        <a:lnTo>
                          <a:pt x="46" y="165"/>
                        </a:lnTo>
                        <a:lnTo>
                          <a:pt x="42" y="165"/>
                        </a:lnTo>
                        <a:lnTo>
                          <a:pt x="34" y="163"/>
                        </a:lnTo>
                        <a:lnTo>
                          <a:pt x="30" y="165"/>
                        </a:lnTo>
                        <a:lnTo>
                          <a:pt x="26" y="165"/>
                        </a:lnTo>
                        <a:lnTo>
                          <a:pt x="23" y="161"/>
                        </a:lnTo>
                        <a:lnTo>
                          <a:pt x="17" y="161"/>
                        </a:lnTo>
                        <a:lnTo>
                          <a:pt x="11" y="163"/>
                        </a:lnTo>
                        <a:lnTo>
                          <a:pt x="5" y="168"/>
                        </a:lnTo>
                        <a:lnTo>
                          <a:pt x="3" y="168"/>
                        </a:lnTo>
                        <a:lnTo>
                          <a:pt x="0" y="163"/>
                        </a:lnTo>
                        <a:lnTo>
                          <a:pt x="3" y="157"/>
                        </a:lnTo>
                        <a:lnTo>
                          <a:pt x="3" y="151"/>
                        </a:lnTo>
                        <a:lnTo>
                          <a:pt x="5" y="145"/>
                        </a:lnTo>
                        <a:lnTo>
                          <a:pt x="7" y="138"/>
                        </a:lnTo>
                        <a:lnTo>
                          <a:pt x="5" y="134"/>
                        </a:lnTo>
                        <a:close/>
                      </a:path>
                    </a:pathLst>
                  </a:custGeom>
                  <a:solidFill>
                    <a:srgbClr val="ff6600"/>
                  </a:solidFill>
                  <a:ln w="0">
                    <a:noFill/>
                  </a:ln>
                </p:spPr>
                <p:style>
                  <a:lnRef idx="0"/>
                  <a:fillRef idx="0"/>
                  <a:effectRef idx="0"/>
                  <a:fontRef idx="minor"/>
                </p:style>
                <p:txBody>
                  <a:bodyPr lIns="90000" rIns="90000" tIns="-6480" bIns="-6480" anchor="t">
                    <a:noAutofit/>
                  </a:bodyPr>
                  <a:p>
                    <a:endParaRPr b="0" lang="en-US" sz="2400" strike="noStrike" u="none">
                      <a:solidFill>
                        <a:srgbClr val="000000"/>
                      </a:solidFill>
                      <a:effectLst/>
                      <a:uFillTx/>
                      <a:latin typeface="Times New Roman"/>
                    </a:endParaRPr>
                  </a:p>
                </p:txBody>
              </p:sp>
              <p:sp>
                <p:nvSpPr>
                  <p:cNvPr id="2087" name=""/>
                  <p:cNvSpPr/>
                  <p:nvPr/>
                </p:nvSpPr>
                <p:spPr>
                  <a:xfrm>
                    <a:off x="6526800" y="3255120"/>
                    <a:ext cx="19800" cy="35640"/>
                  </a:xfrm>
                  <a:custGeom>
                    <a:avLst/>
                    <a:gdLst/>
                    <a:ahLst/>
                    <a:rect l="l" t="t" r="r" b="b"/>
                    <a:pathLst>
                      <a:path w="79" h="142">
                        <a:moveTo>
                          <a:pt x="0" y="119"/>
                        </a:moveTo>
                        <a:lnTo>
                          <a:pt x="4" y="115"/>
                        </a:lnTo>
                        <a:lnTo>
                          <a:pt x="10" y="109"/>
                        </a:lnTo>
                        <a:lnTo>
                          <a:pt x="16" y="103"/>
                        </a:lnTo>
                        <a:lnTo>
                          <a:pt x="19" y="98"/>
                        </a:lnTo>
                        <a:lnTo>
                          <a:pt x="17" y="92"/>
                        </a:lnTo>
                        <a:lnTo>
                          <a:pt x="21" y="88"/>
                        </a:lnTo>
                        <a:lnTo>
                          <a:pt x="25" y="82"/>
                        </a:lnTo>
                        <a:lnTo>
                          <a:pt x="29" y="76"/>
                        </a:lnTo>
                        <a:lnTo>
                          <a:pt x="27" y="73"/>
                        </a:lnTo>
                        <a:lnTo>
                          <a:pt x="31" y="69"/>
                        </a:lnTo>
                        <a:lnTo>
                          <a:pt x="33" y="65"/>
                        </a:lnTo>
                        <a:lnTo>
                          <a:pt x="33" y="59"/>
                        </a:lnTo>
                        <a:lnTo>
                          <a:pt x="37" y="55"/>
                        </a:lnTo>
                        <a:lnTo>
                          <a:pt x="42" y="51"/>
                        </a:lnTo>
                        <a:lnTo>
                          <a:pt x="46" y="44"/>
                        </a:lnTo>
                        <a:lnTo>
                          <a:pt x="46" y="36"/>
                        </a:lnTo>
                        <a:lnTo>
                          <a:pt x="44" y="28"/>
                        </a:lnTo>
                        <a:lnTo>
                          <a:pt x="48" y="19"/>
                        </a:lnTo>
                        <a:lnTo>
                          <a:pt x="54" y="13"/>
                        </a:lnTo>
                        <a:lnTo>
                          <a:pt x="56" y="7"/>
                        </a:lnTo>
                        <a:lnTo>
                          <a:pt x="58" y="2"/>
                        </a:lnTo>
                        <a:lnTo>
                          <a:pt x="60" y="0"/>
                        </a:lnTo>
                        <a:lnTo>
                          <a:pt x="62" y="0"/>
                        </a:lnTo>
                        <a:lnTo>
                          <a:pt x="67" y="2"/>
                        </a:lnTo>
                        <a:lnTo>
                          <a:pt x="65" y="9"/>
                        </a:lnTo>
                        <a:lnTo>
                          <a:pt x="62" y="15"/>
                        </a:lnTo>
                        <a:lnTo>
                          <a:pt x="62" y="23"/>
                        </a:lnTo>
                        <a:lnTo>
                          <a:pt x="65" y="28"/>
                        </a:lnTo>
                        <a:lnTo>
                          <a:pt x="67" y="36"/>
                        </a:lnTo>
                        <a:lnTo>
                          <a:pt x="69" y="44"/>
                        </a:lnTo>
                        <a:lnTo>
                          <a:pt x="73" y="51"/>
                        </a:lnTo>
                        <a:lnTo>
                          <a:pt x="79" y="57"/>
                        </a:lnTo>
                        <a:lnTo>
                          <a:pt x="79" y="67"/>
                        </a:lnTo>
                        <a:lnTo>
                          <a:pt x="75" y="76"/>
                        </a:lnTo>
                        <a:lnTo>
                          <a:pt x="75" y="82"/>
                        </a:lnTo>
                        <a:lnTo>
                          <a:pt x="71" y="84"/>
                        </a:lnTo>
                        <a:lnTo>
                          <a:pt x="67" y="86"/>
                        </a:lnTo>
                        <a:lnTo>
                          <a:pt x="65" y="92"/>
                        </a:lnTo>
                        <a:lnTo>
                          <a:pt x="62" y="105"/>
                        </a:lnTo>
                        <a:lnTo>
                          <a:pt x="65" y="111"/>
                        </a:lnTo>
                        <a:lnTo>
                          <a:pt x="67" y="113"/>
                        </a:lnTo>
                        <a:lnTo>
                          <a:pt x="65" y="115"/>
                        </a:lnTo>
                        <a:lnTo>
                          <a:pt x="65" y="121"/>
                        </a:lnTo>
                        <a:lnTo>
                          <a:pt x="65" y="126"/>
                        </a:lnTo>
                        <a:lnTo>
                          <a:pt x="67" y="136"/>
                        </a:lnTo>
                        <a:lnTo>
                          <a:pt x="65" y="138"/>
                        </a:lnTo>
                        <a:lnTo>
                          <a:pt x="62" y="140"/>
                        </a:lnTo>
                        <a:lnTo>
                          <a:pt x="58" y="140"/>
                        </a:lnTo>
                        <a:lnTo>
                          <a:pt x="56" y="142"/>
                        </a:lnTo>
                        <a:lnTo>
                          <a:pt x="54" y="142"/>
                        </a:lnTo>
                        <a:lnTo>
                          <a:pt x="52" y="138"/>
                        </a:lnTo>
                        <a:lnTo>
                          <a:pt x="46" y="136"/>
                        </a:lnTo>
                        <a:lnTo>
                          <a:pt x="44" y="132"/>
                        </a:lnTo>
                        <a:lnTo>
                          <a:pt x="42" y="126"/>
                        </a:lnTo>
                        <a:lnTo>
                          <a:pt x="37" y="126"/>
                        </a:lnTo>
                        <a:lnTo>
                          <a:pt x="31" y="124"/>
                        </a:lnTo>
                        <a:lnTo>
                          <a:pt x="27" y="126"/>
                        </a:lnTo>
                        <a:lnTo>
                          <a:pt x="27" y="126"/>
                        </a:lnTo>
                        <a:lnTo>
                          <a:pt x="23" y="124"/>
                        </a:lnTo>
                        <a:lnTo>
                          <a:pt x="21" y="126"/>
                        </a:lnTo>
                        <a:lnTo>
                          <a:pt x="16" y="130"/>
                        </a:lnTo>
                        <a:lnTo>
                          <a:pt x="14" y="128"/>
                        </a:lnTo>
                        <a:lnTo>
                          <a:pt x="12" y="124"/>
                        </a:lnTo>
                        <a:lnTo>
                          <a:pt x="10" y="124"/>
                        </a:lnTo>
                        <a:lnTo>
                          <a:pt x="6" y="130"/>
                        </a:lnTo>
                        <a:lnTo>
                          <a:pt x="4" y="124"/>
                        </a:lnTo>
                        <a:lnTo>
                          <a:pt x="0" y="119"/>
                        </a:lnTo>
                        <a:close/>
                      </a:path>
                    </a:pathLst>
                  </a:custGeom>
                  <a:solidFill>
                    <a:srgbClr val="ff6600"/>
                  </a:solidFill>
                  <a:ln w="0">
                    <a:noFill/>
                  </a:ln>
                </p:spPr>
                <p:style>
                  <a:lnRef idx="0"/>
                  <a:fillRef idx="0"/>
                  <a:effectRef idx="0"/>
                  <a:fontRef idx="minor"/>
                </p:style>
                <p:txBody>
                  <a:bodyPr lIns="90000" rIns="90000" tIns="-11160" bIns="-11160" anchor="t">
                    <a:noAutofit/>
                  </a:bodyPr>
                  <a:p>
                    <a:endParaRPr b="0" lang="en-US" sz="2400" strike="noStrike" u="none">
                      <a:solidFill>
                        <a:srgbClr val="000000"/>
                      </a:solidFill>
                      <a:effectLst/>
                      <a:uFillTx/>
                      <a:latin typeface="Times New Roman"/>
                    </a:endParaRPr>
                  </a:p>
                </p:txBody>
              </p:sp>
              <p:sp>
                <p:nvSpPr>
                  <p:cNvPr id="2088" name=""/>
                  <p:cNvSpPr/>
                  <p:nvPr/>
                </p:nvSpPr>
                <p:spPr>
                  <a:xfrm>
                    <a:off x="6520320" y="3250440"/>
                    <a:ext cx="21240" cy="36720"/>
                  </a:xfrm>
                  <a:custGeom>
                    <a:avLst/>
                    <a:gdLst/>
                    <a:ahLst/>
                    <a:rect l="l" t="t" r="r" b="b"/>
                    <a:pathLst>
                      <a:path w="85" h="153">
                        <a:moveTo>
                          <a:pt x="10" y="0"/>
                        </a:moveTo>
                        <a:lnTo>
                          <a:pt x="10" y="7"/>
                        </a:lnTo>
                        <a:lnTo>
                          <a:pt x="12" y="13"/>
                        </a:lnTo>
                        <a:lnTo>
                          <a:pt x="14" y="19"/>
                        </a:lnTo>
                        <a:lnTo>
                          <a:pt x="16" y="26"/>
                        </a:lnTo>
                        <a:lnTo>
                          <a:pt x="14" y="30"/>
                        </a:lnTo>
                        <a:lnTo>
                          <a:pt x="10" y="34"/>
                        </a:lnTo>
                        <a:lnTo>
                          <a:pt x="10" y="44"/>
                        </a:lnTo>
                        <a:lnTo>
                          <a:pt x="10" y="50"/>
                        </a:lnTo>
                        <a:lnTo>
                          <a:pt x="12" y="51"/>
                        </a:lnTo>
                        <a:lnTo>
                          <a:pt x="10" y="53"/>
                        </a:lnTo>
                        <a:lnTo>
                          <a:pt x="12" y="55"/>
                        </a:lnTo>
                        <a:lnTo>
                          <a:pt x="12" y="59"/>
                        </a:lnTo>
                        <a:lnTo>
                          <a:pt x="8" y="61"/>
                        </a:lnTo>
                        <a:lnTo>
                          <a:pt x="10" y="65"/>
                        </a:lnTo>
                        <a:lnTo>
                          <a:pt x="8" y="69"/>
                        </a:lnTo>
                        <a:lnTo>
                          <a:pt x="4" y="78"/>
                        </a:lnTo>
                        <a:lnTo>
                          <a:pt x="0" y="86"/>
                        </a:lnTo>
                        <a:lnTo>
                          <a:pt x="0" y="92"/>
                        </a:lnTo>
                        <a:lnTo>
                          <a:pt x="4" y="90"/>
                        </a:lnTo>
                        <a:lnTo>
                          <a:pt x="8" y="92"/>
                        </a:lnTo>
                        <a:lnTo>
                          <a:pt x="8" y="94"/>
                        </a:lnTo>
                        <a:lnTo>
                          <a:pt x="8" y="101"/>
                        </a:lnTo>
                        <a:lnTo>
                          <a:pt x="6" y="109"/>
                        </a:lnTo>
                        <a:lnTo>
                          <a:pt x="6" y="117"/>
                        </a:lnTo>
                        <a:lnTo>
                          <a:pt x="6" y="124"/>
                        </a:lnTo>
                        <a:lnTo>
                          <a:pt x="4" y="134"/>
                        </a:lnTo>
                        <a:lnTo>
                          <a:pt x="4" y="142"/>
                        </a:lnTo>
                        <a:lnTo>
                          <a:pt x="10" y="144"/>
                        </a:lnTo>
                        <a:lnTo>
                          <a:pt x="14" y="144"/>
                        </a:lnTo>
                        <a:lnTo>
                          <a:pt x="16" y="144"/>
                        </a:lnTo>
                        <a:lnTo>
                          <a:pt x="18" y="153"/>
                        </a:lnTo>
                        <a:lnTo>
                          <a:pt x="21" y="147"/>
                        </a:lnTo>
                        <a:lnTo>
                          <a:pt x="25" y="144"/>
                        </a:lnTo>
                        <a:lnTo>
                          <a:pt x="27" y="142"/>
                        </a:lnTo>
                        <a:lnTo>
                          <a:pt x="31" y="138"/>
                        </a:lnTo>
                        <a:lnTo>
                          <a:pt x="37" y="132"/>
                        </a:lnTo>
                        <a:lnTo>
                          <a:pt x="43" y="126"/>
                        </a:lnTo>
                        <a:lnTo>
                          <a:pt x="46" y="121"/>
                        </a:lnTo>
                        <a:lnTo>
                          <a:pt x="44" y="115"/>
                        </a:lnTo>
                        <a:lnTo>
                          <a:pt x="48" y="111"/>
                        </a:lnTo>
                        <a:lnTo>
                          <a:pt x="52" y="105"/>
                        </a:lnTo>
                        <a:lnTo>
                          <a:pt x="56" y="99"/>
                        </a:lnTo>
                        <a:lnTo>
                          <a:pt x="54" y="96"/>
                        </a:lnTo>
                        <a:lnTo>
                          <a:pt x="58" y="92"/>
                        </a:lnTo>
                        <a:lnTo>
                          <a:pt x="60" y="88"/>
                        </a:lnTo>
                        <a:lnTo>
                          <a:pt x="60" y="82"/>
                        </a:lnTo>
                        <a:lnTo>
                          <a:pt x="64" y="78"/>
                        </a:lnTo>
                        <a:lnTo>
                          <a:pt x="69" y="74"/>
                        </a:lnTo>
                        <a:lnTo>
                          <a:pt x="73" y="67"/>
                        </a:lnTo>
                        <a:lnTo>
                          <a:pt x="73" y="59"/>
                        </a:lnTo>
                        <a:lnTo>
                          <a:pt x="71" y="51"/>
                        </a:lnTo>
                        <a:lnTo>
                          <a:pt x="75" y="42"/>
                        </a:lnTo>
                        <a:lnTo>
                          <a:pt x="81" y="36"/>
                        </a:lnTo>
                        <a:lnTo>
                          <a:pt x="83" y="30"/>
                        </a:lnTo>
                        <a:lnTo>
                          <a:pt x="85" y="25"/>
                        </a:lnTo>
                        <a:lnTo>
                          <a:pt x="83" y="23"/>
                        </a:lnTo>
                        <a:lnTo>
                          <a:pt x="83" y="19"/>
                        </a:lnTo>
                        <a:lnTo>
                          <a:pt x="79" y="17"/>
                        </a:lnTo>
                        <a:lnTo>
                          <a:pt x="77" y="15"/>
                        </a:lnTo>
                        <a:lnTo>
                          <a:pt x="73" y="19"/>
                        </a:lnTo>
                        <a:lnTo>
                          <a:pt x="73" y="21"/>
                        </a:lnTo>
                        <a:lnTo>
                          <a:pt x="71" y="21"/>
                        </a:lnTo>
                        <a:lnTo>
                          <a:pt x="69" y="19"/>
                        </a:lnTo>
                        <a:lnTo>
                          <a:pt x="69" y="15"/>
                        </a:lnTo>
                        <a:lnTo>
                          <a:pt x="66" y="15"/>
                        </a:lnTo>
                        <a:lnTo>
                          <a:pt x="64" y="13"/>
                        </a:lnTo>
                        <a:lnTo>
                          <a:pt x="62" y="9"/>
                        </a:lnTo>
                        <a:lnTo>
                          <a:pt x="58" y="9"/>
                        </a:lnTo>
                        <a:lnTo>
                          <a:pt x="56" y="5"/>
                        </a:lnTo>
                        <a:lnTo>
                          <a:pt x="54" y="5"/>
                        </a:lnTo>
                        <a:lnTo>
                          <a:pt x="50" y="5"/>
                        </a:lnTo>
                        <a:lnTo>
                          <a:pt x="48" y="3"/>
                        </a:lnTo>
                        <a:lnTo>
                          <a:pt x="46" y="5"/>
                        </a:lnTo>
                        <a:lnTo>
                          <a:pt x="41" y="9"/>
                        </a:lnTo>
                        <a:lnTo>
                          <a:pt x="37" y="11"/>
                        </a:lnTo>
                        <a:lnTo>
                          <a:pt x="35" y="11"/>
                        </a:lnTo>
                        <a:lnTo>
                          <a:pt x="33" y="11"/>
                        </a:lnTo>
                        <a:lnTo>
                          <a:pt x="29" y="5"/>
                        </a:lnTo>
                        <a:lnTo>
                          <a:pt x="27" y="0"/>
                        </a:lnTo>
                        <a:lnTo>
                          <a:pt x="23" y="3"/>
                        </a:lnTo>
                        <a:lnTo>
                          <a:pt x="20" y="2"/>
                        </a:lnTo>
                        <a:lnTo>
                          <a:pt x="14" y="0"/>
                        </a:lnTo>
                        <a:lnTo>
                          <a:pt x="10" y="0"/>
                        </a:lnTo>
                        <a:close/>
                      </a:path>
                    </a:pathLst>
                  </a:custGeom>
                  <a:solidFill>
                    <a:srgbClr val="ff6600"/>
                  </a:solidFill>
                  <a:ln w="0">
                    <a:noFill/>
                  </a:ln>
                </p:spPr>
                <p:style>
                  <a:lnRef idx="0"/>
                  <a:fillRef idx="0"/>
                  <a:effectRef idx="0"/>
                  <a:fontRef idx="minor"/>
                </p:style>
                <p:txBody>
                  <a:bodyPr lIns="90000" rIns="90000" tIns="-10080" bIns="-10080" anchor="t">
                    <a:noAutofit/>
                  </a:bodyPr>
                  <a:p>
                    <a:endParaRPr b="0" lang="en-US" sz="2400" strike="noStrike" u="none">
                      <a:solidFill>
                        <a:srgbClr val="000000"/>
                      </a:solidFill>
                      <a:effectLst/>
                      <a:uFillTx/>
                      <a:latin typeface="Times New Roman"/>
                    </a:endParaRPr>
                  </a:p>
                </p:txBody>
              </p:sp>
              <p:sp>
                <p:nvSpPr>
                  <p:cNvPr id="2089" name=""/>
                  <p:cNvSpPr/>
                  <p:nvPr/>
                </p:nvSpPr>
                <p:spPr>
                  <a:xfrm>
                    <a:off x="6488640" y="3251520"/>
                    <a:ext cx="35640" cy="48960"/>
                  </a:xfrm>
                  <a:custGeom>
                    <a:avLst/>
                    <a:gdLst/>
                    <a:ahLst/>
                    <a:rect l="l" t="t" r="r" b="b"/>
                    <a:pathLst>
                      <a:path w="146" h="204">
                        <a:moveTo>
                          <a:pt x="0" y="25"/>
                        </a:moveTo>
                        <a:lnTo>
                          <a:pt x="6" y="29"/>
                        </a:lnTo>
                        <a:lnTo>
                          <a:pt x="13" y="31"/>
                        </a:lnTo>
                        <a:lnTo>
                          <a:pt x="21" y="39"/>
                        </a:lnTo>
                        <a:lnTo>
                          <a:pt x="21" y="50"/>
                        </a:lnTo>
                        <a:lnTo>
                          <a:pt x="21" y="68"/>
                        </a:lnTo>
                        <a:lnTo>
                          <a:pt x="21" y="75"/>
                        </a:lnTo>
                        <a:lnTo>
                          <a:pt x="21" y="79"/>
                        </a:lnTo>
                        <a:lnTo>
                          <a:pt x="27" y="85"/>
                        </a:lnTo>
                        <a:lnTo>
                          <a:pt x="30" y="89"/>
                        </a:lnTo>
                        <a:lnTo>
                          <a:pt x="34" y="91"/>
                        </a:lnTo>
                        <a:lnTo>
                          <a:pt x="38" y="96"/>
                        </a:lnTo>
                        <a:lnTo>
                          <a:pt x="36" y="104"/>
                        </a:lnTo>
                        <a:lnTo>
                          <a:pt x="38" y="110"/>
                        </a:lnTo>
                        <a:lnTo>
                          <a:pt x="38" y="116"/>
                        </a:lnTo>
                        <a:lnTo>
                          <a:pt x="34" y="121"/>
                        </a:lnTo>
                        <a:lnTo>
                          <a:pt x="30" y="127"/>
                        </a:lnTo>
                        <a:lnTo>
                          <a:pt x="29" y="135"/>
                        </a:lnTo>
                        <a:lnTo>
                          <a:pt x="27" y="142"/>
                        </a:lnTo>
                        <a:lnTo>
                          <a:pt x="25" y="152"/>
                        </a:lnTo>
                        <a:lnTo>
                          <a:pt x="52" y="165"/>
                        </a:lnTo>
                        <a:lnTo>
                          <a:pt x="53" y="177"/>
                        </a:lnTo>
                        <a:lnTo>
                          <a:pt x="55" y="175"/>
                        </a:lnTo>
                        <a:lnTo>
                          <a:pt x="57" y="175"/>
                        </a:lnTo>
                        <a:lnTo>
                          <a:pt x="61" y="175"/>
                        </a:lnTo>
                        <a:lnTo>
                          <a:pt x="63" y="175"/>
                        </a:lnTo>
                        <a:lnTo>
                          <a:pt x="65" y="173"/>
                        </a:lnTo>
                        <a:lnTo>
                          <a:pt x="69" y="175"/>
                        </a:lnTo>
                        <a:lnTo>
                          <a:pt x="73" y="181"/>
                        </a:lnTo>
                        <a:lnTo>
                          <a:pt x="78" y="183"/>
                        </a:lnTo>
                        <a:lnTo>
                          <a:pt x="84" y="181"/>
                        </a:lnTo>
                        <a:lnTo>
                          <a:pt x="88" y="183"/>
                        </a:lnTo>
                        <a:lnTo>
                          <a:pt x="94" y="190"/>
                        </a:lnTo>
                        <a:lnTo>
                          <a:pt x="92" y="194"/>
                        </a:lnTo>
                        <a:lnTo>
                          <a:pt x="90" y="198"/>
                        </a:lnTo>
                        <a:lnTo>
                          <a:pt x="90" y="202"/>
                        </a:lnTo>
                        <a:lnTo>
                          <a:pt x="92" y="204"/>
                        </a:lnTo>
                        <a:lnTo>
                          <a:pt x="96" y="202"/>
                        </a:lnTo>
                        <a:lnTo>
                          <a:pt x="101" y="200"/>
                        </a:lnTo>
                        <a:lnTo>
                          <a:pt x="105" y="202"/>
                        </a:lnTo>
                        <a:lnTo>
                          <a:pt x="105" y="204"/>
                        </a:lnTo>
                        <a:lnTo>
                          <a:pt x="107" y="202"/>
                        </a:lnTo>
                        <a:lnTo>
                          <a:pt x="111" y="200"/>
                        </a:lnTo>
                        <a:lnTo>
                          <a:pt x="119" y="200"/>
                        </a:lnTo>
                        <a:lnTo>
                          <a:pt x="126" y="198"/>
                        </a:lnTo>
                        <a:lnTo>
                          <a:pt x="128" y="194"/>
                        </a:lnTo>
                        <a:lnTo>
                          <a:pt x="134" y="192"/>
                        </a:lnTo>
                        <a:lnTo>
                          <a:pt x="134" y="187"/>
                        </a:lnTo>
                        <a:lnTo>
                          <a:pt x="136" y="177"/>
                        </a:lnTo>
                        <a:lnTo>
                          <a:pt x="140" y="167"/>
                        </a:lnTo>
                        <a:lnTo>
                          <a:pt x="144" y="158"/>
                        </a:lnTo>
                        <a:lnTo>
                          <a:pt x="146" y="148"/>
                        </a:lnTo>
                        <a:lnTo>
                          <a:pt x="144" y="139"/>
                        </a:lnTo>
                        <a:lnTo>
                          <a:pt x="142" y="139"/>
                        </a:lnTo>
                        <a:lnTo>
                          <a:pt x="138" y="139"/>
                        </a:lnTo>
                        <a:lnTo>
                          <a:pt x="132" y="137"/>
                        </a:lnTo>
                        <a:lnTo>
                          <a:pt x="132" y="129"/>
                        </a:lnTo>
                        <a:lnTo>
                          <a:pt x="134" y="119"/>
                        </a:lnTo>
                        <a:lnTo>
                          <a:pt x="134" y="112"/>
                        </a:lnTo>
                        <a:lnTo>
                          <a:pt x="134" y="104"/>
                        </a:lnTo>
                        <a:lnTo>
                          <a:pt x="136" y="96"/>
                        </a:lnTo>
                        <a:lnTo>
                          <a:pt x="136" y="89"/>
                        </a:lnTo>
                        <a:lnTo>
                          <a:pt x="136" y="87"/>
                        </a:lnTo>
                        <a:lnTo>
                          <a:pt x="132" y="85"/>
                        </a:lnTo>
                        <a:lnTo>
                          <a:pt x="128" y="87"/>
                        </a:lnTo>
                        <a:lnTo>
                          <a:pt x="128" y="81"/>
                        </a:lnTo>
                        <a:lnTo>
                          <a:pt x="132" y="73"/>
                        </a:lnTo>
                        <a:lnTo>
                          <a:pt x="136" y="64"/>
                        </a:lnTo>
                        <a:lnTo>
                          <a:pt x="138" y="60"/>
                        </a:lnTo>
                        <a:lnTo>
                          <a:pt x="136" y="56"/>
                        </a:lnTo>
                        <a:lnTo>
                          <a:pt x="132" y="52"/>
                        </a:lnTo>
                        <a:lnTo>
                          <a:pt x="126" y="48"/>
                        </a:lnTo>
                        <a:lnTo>
                          <a:pt x="115" y="48"/>
                        </a:lnTo>
                        <a:lnTo>
                          <a:pt x="101" y="48"/>
                        </a:lnTo>
                        <a:lnTo>
                          <a:pt x="96" y="46"/>
                        </a:lnTo>
                        <a:lnTo>
                          <a:pt x="92" y="48"/>
                        </a:lnTo>
                        <a:lnTo>
                          <a:pt x="82" y="46"/>
                        </a:lnTo>
                        <a:lnTo>
                          <a:pt x="69" y="41"/>
                        </a:lnTo>
                        <a:lnTo>
                          <a:pt x="63" y="33"/>
                        </a:lnTo>
                        <a:lnTo>
                          <a:pt x="57" y="29"/>
                        </a:lnTo>
                        <a:lnTo>
                          <a:pt x="52" y="23"/>
                        </a:lnTo>
                        <a:lnTo>
                          <a:pt x="52" y="12"/>
                        </a:lnTo>
                        <a:lnTo>
                          <a:pt x="55" y="0"/>
                        </a:lnTo>
                        <a:lnTo>
                          <a:pt x="50" y="4"/>
                        </a:lnTo>
                        <a:lnTo>
                          <a:pt x="32" y="10"/>
                        </a:lnTo>
                        <a:lnTo>
                          <a:pt x="21" y="12"/>
                        </a:lnTo>
                        <a:lnTo>
                          <a:pt x="13" y="14"/>
                        </a:lnTo>
                        <a:lnTo>
                          <a:pt x="7" y="16"/>
                        </a:lnTo>
                        <a:lnTo>
                          <a:pt x="4" y="16"/>
                        </a:lnTo>
                        <a:lnTo>
                          <a:pt x="2" y="21"/>
                        </a:lnTo>
                        <a:lnTo>
                          <a:pt x="0" y="25"/>
                        </a:lnTo>
                        <a:close/>
                      </a:path>
                    </a:pathLst>
                  </a:custGeom>
                  <a:solidFill>
                    <a:srgbClr val="ff6600"/>
                  </a:solidFill>
                  <a:ln w="0">
                    <a:noFill/>
                  </a:ln>
                </p:spPr>
                <p:style>
                  <a:lnRef idx="0"/>
                  <a:fillRef idx="0"/>
                  <a:effectRef idx="0"/>
                  <a:fontRef idx="minor"/>
                </p:style>
                <p:txBody>
                  <a:bodyPr lIns="90000" rIns="90000" tIns="2160" bIns="2160" anchor="t">
                    <a:noAutofit/>
                  </a:bodyPr>
                  <a:p>
                    <a:endParaRPr b="0" lang="en-US" sz="2400" strike="noStrike" u="none">
                      <a:solidFill>
                        <a:srgbClr val="000000"/>
                      </a:solidFill>
                      <a:effectLst/>
                      <a:uFillTx/>
                      <a:latin typeface="Times New Roman"/>
                    </a:endParaRPr>
                  </a:p>
                </p:txBody>
              </p:sp>
              <p:sp>
                <p:nvSpPr>
                  <p:cNvPr id="2090" name=""/>
                  <p:cNvSpPr/>
                  <p:nvPr/>
                </p:nvSpPr>
                <p:spPr>
                  <a:xfrm>
                    <a:off x="6501960" y="3247920"/>
                    <a:ext cx="22320" cy="17280"/>
                  </a:xfrm>
                  <a:custGeom>
                    <a:avLst/>
                    <a:gdLst/>
                    <a:ahLst/>
                    <a:rect l="l" t="t" r="r" b="b"/>
                    <a:pathLst>
                      <a:path w="92" h="67">
                        <a:moveTo>
                          <a:pt x="3" y="11"/>
                        </a:moveTo>
                        <a:lnTo>
                          <a:pt x="11" y="9"/>
                        </a:lnTo>
                        <a:lnTo>
                          <a:pt x="17" y="8"/>
                        </a:lnTo>
                        <a:lnTo>
                          <a:pt x="21" y="9"/>
                        </a:lnTo>
                        <a:lnTo>
                          <a:pt x="26" y="9"/>
                        </a:lnTo>
                        <a:lnTo>
                          <a:pt x="28" y="6"/>
                        </a:lnTo>
                        <a:lnTo>
                          <a:pt x="30" y="6"/>
                        </a:lnTo>
                        <a:lnTo>
                          <a:pt x="38" y="6"/>
                        </a:lnTo>
                        <a:lnTo>
                          <a:pt x="40" y="6"/>
                        </a:lnTo>
                        <a:lnTo>
                          <a:pt x="44" y="8"/>
                        </a:lnTo>
                        <a:lnTo>
                          <a:pt x="46" y="9"/>
                        </a:lnTo>
                        <a:lnTo>
                          <a:pt x="49" y="6"/>
                        </a:lnTo>
                        <a:lnTo>
                          <a:pt x="55" y="6"/>
                        </a:lnTo>
                        <a:lnTo>
                          <a:pt x="59" y="6"/>
                        </a:lnTo>
                        <a:lnTo>
                          <a:pt x="65" y="6"/>
                        </a:lnTo>
                        <a:lnTo>
                          <a:pt x="71" y="6"/>
                        </a:lnTo>
                        <a:lnTo>
                          <a:pt x="74" y="2"/>
                        </a:lnTo>
                        <a:lnTo>
                          <a:pt x="76" y="0"/>
                        </a:lnTo>
                        <a:lnTo>
                          <a:pt x="78" y="0"/>
                        </a:lnTo>
                        <a:lnTo>
                          <a:pt x="82" y="2"/>
                        </a:lnTo>
                        <a:lnTo>
                          <a:pt x="86" y="4"/>
                        </a:lnTo>
                        <a:lnTo>
                          <a:pt x="86" y="6"/>
                        </a:lnTo>
                        <a:lnTo>
                          <a:pt x="86" y="13"/>
                        </a:lnTo>
                        <a:lnTo>
                          <a:pt x="88" y="19"/>
                        </a:lnTo>
                        <a:lnTo>
                          <a:pt x="90" y="25"/>
                        </a:lnTo>
                        <a:lnTo>
                          <a:pt x="92" y="32"/>
                        </a:lnTo>
                        <a:lnTo>
                          <a:pt x="90" y="36"/>
                        </a:lnTo>
                        <a:lnTo>
                          <a:pt x="86" y="40"/>
                        </a:lnTo>
                        <a:lnTo>
                          <a:pt x="86" y="50"/>
                        </a:lnTo>
                        <a:lnTo>
                          <a:pt x="86" y="56"/>
                        </a:lnTo>
                        <a:lnTo>
                          <a:pt x="88" y="57"/>
                        </a:lnTo>
                        <a:lnTo>
                          <a:pt x="86" y="59"/>
                        </a:lnTo>
                        <a:lnTo>
                          <a:pt x="88" y="61"/>
                        </a:lnTo>
                        <a:lnTo>
                          <a:pt x="88" y="65"/>
                        </a:lnTo>
                        <a:lnTo>
                          <a:pt x="84" y="67"/>
                        </a:lnTo>
                        <a:lnTo>
                          <a:pt x="80" y="63"/>
                        </a:lnTo>
                        <a:lnTo>
                          <a:pt x="74" y="59"/>
                        </a:lnTo>
                        <a:lnTo>
                          <a:pt x="63" y="59"/>
                        </a:lnTo>
                        <a:lnTo>
                          <a:pt x="49" y="59"/>
                        </a:lnTo>
                        <a:lnTo>
                          <a:pt x="44" y="57"/>
                        </a:lnTo>
                        <a:lnTo>
                          <a:pt x="40" y="59"/>
                        </a:lnTo>
                        <a:lnTo>
                          <a:pt x="30" y="57"/>
                        </a:lnTo>
                        <a:lnTo>
                          <a:pt x="17" y="52"/>
                        </a:lnTo>
                        <a:lnTo>
                          <a:pt x="11" y="44"/>
                        </a:lnTo>
                        <a:lnTo>
                          <a:pt x="5" y="40"/>
                        </a:lnTo>
                        <a:lnTo>
                          <a:pt x="0" y="34"/>
                        </a:lnTo>
                        <a:lnTo>
                          <a:pt x="0" y="23"/>
                        </a:lnTo>
                        <a:lnTo>
                          <a:pt x="3" y="11"/>
                        </a:lnTo>
                        <a:close/>
                      </a:path>
                    </a:pathLst>
                  </a:custGeom>
                  <a:solidFill>
                    <a:srgbClr val="ff6600"/>
                  </a:solidFill>
                  <a:ln w="0">
                    <a:noFill/>
                  </a:ln>
                </p:spPr>
                <p:style>
                  <a:lnRef idx="0"/>
                  <a:fillRef idx="0"/>
                  <a:effectRef idx="0"/>
                  <a:fontRef idx="minor"/>
                </p:style>
                <p:txBody>
                  <a:bodyPr lIns="90000" rIns="90000" tIns="-29520" bIns="-29520" anchor="t">
                    <a:noAutofit/>
                  </a:bodyPr>
                  <a:p>
                    <a:endParaRPr b="0" lang="en-US" sz="2400" strike="noStrike" u="none">
                      <a:solidFill>
                        <a:srgbClr val="000000"/>
                      </a:solidFill>
                      <a:effectLst/>
                      <a:uFillTx/>
                      <a:latin typeface="Times New Roman"/>
                    </a:endParaRPr>
                  </a:p>
                </p:txBody>
              </p:sp>
              <p:sp>
                <p:nvSpPr>
                  <p:cNvPr id="2091" name=""/>
                  <p:cNvSpPr/>
                  <p:nvPr/>
                </p:nvSpPr>
                <p:spPr>
                  <a:xfrm>
                    <a:off x="6480360" y="3236760"/>
                    <a:ext cx="23400" cy="20880"/>
                  </a:xfrm>
                  <a:custGeom>
                    <a:avLst/>
                    <a:gdLst/>
                    <a:ahLst/>
                    <a:rect l="l" t="t" r="r" b="b"/>
                    <a:pathLst>
                      <a:path w="96" h="82">
                        <a:moveTo>
                          <a:pt x="0" y="75"/>
                        </a:moveTo>
                        <a:lnTo>
                          <a:pt x="2" y="71"/>
                        </a:lnTo>
                        <a:lnTo>
                          <a:pt x="4" y="65"/>
                        </a:lnTo>
                        <a:lnTo>
                          <a:pt x="8" y="59"/>
                        </a:lnTo>
                        <a:lnTo>
                          <a:pt x="12" y="52"/>
                        </a:lnTo>
                        <a:lnTo>
                          <a:pt x="18" y="44"/>
                        </a:lnTo>
                        <a:lnTo>
                          <a:pt x="19" y="36"/>
                        </a:lnTo>
                        <a:lnTo>
                          <a:pt x="19" y="27"/>
                        </a:lnTo>
                        <a:lnTo>
                          <a:pt x="19" y="19"/>
                        </a:lnTo>
                        <a:lnTo>
                          <a:pt x="21" y="15"/>
                        </a:lnTo>
                        <a:lnTo>
                          <a:pt x="23" y="13"/>
                        </a:lnTo>
                        <a:lnTo>
                          <a:pt x="29" y="9"/>
                        </a:lnTo>
                        <a:lnTo>
                          <a:pt x="33" y="4"/>
                        </a:lnTo>
                        <a:lnTo>
                          <a:pt x="37" y="0"/>
                        </a:lnTo>
                        <a:lnTo>
                          <a:pt x="42" y="0"/>
                        </a:lnTo>
                        <a:lnTo>
                          <a:pt x="46" y="2"/>
                        </a:lnTo>
                        <a:lnTo>
                          <a:pt x="54" y="6"/>
                        </a:lnTo>
                        <a:lnTo>
                          <a:pt x="60" y="7"/>
                        </a:lnTo>
                        <a:lnTo>
                          <a:pt x="69" y="7"/>
                        </a:lnTo>
                        <a:lnTo>
                          <a:pt x="77" y="7"/>
                        </a:lnTo>
                        <a:lnTo>
                          <a:pt x="79" y="7"/>
                        </a:lnTo>
                        <a:lnTo>
                          <a:pt x="81" y="9"/>
                        </a:lnTo>
                        <a:lnTo>
                          <a:pt x="87" y="11"/>
                        </a:lnTo>
                        <a:lnTo>
                          <a:pt x="90" y="15"/>
                        </a:lnTo>
                        <a:lnTo>
                          <a:pt x="96" y="19"/>
                        </a:lnTo>
                        <a:lnTo>
                          <a:pt x="94" y="25"/>
                        </a:lnTo>
                        <a:lnTo>
                          <a:pt x="92" y="38"/>
                        </a:lnTo>
                        <a:lnTo>
                          <a:pt x="90" y="50"/>
                        </a:lnTo>
                        <a:lnTo>
                          <a:pt x="90" y="57"/>
                        </a:lnTo>
                        <a:lnTo>
                          <a:pt x="85" y="61"/>
                        </a:lnTo>
                        <a:lnTo>
                          <a:pt x="67" y="67"/>
                        </a:lnTo>
                        <a:lnTo>
                          <a:pt x="56" y="69"/>
                        </a:lnTo>
                        <a:lnTo>
                          <a:pt x="48" y="71"/>
                        </a:lnTo>
                        <a:lnTo>
                          <a:pt x="42" y="73"/>
                        </a:lnTo>
                        <a:lnTo>
                          <a:pt x="39" y="73"/>
                        </a:lnTo>
                        <a:lnTo>
                          <a:pt x="37" y="78"/>
                        </a:lnTo>
                        <a:lnTo>
                          <a:pt x="35" y="82"/>
                        </a:lnTo>
                        <a:lnTo>
                          <a:pt x="29" y="82"/>
                        </a:lnTo>
                        <a:lnTo>
                          <a:pt x="25" y="80"/>
                        </a:lnTo>
                        <a:lnTo>
                          <a:pt x="23" y="80"/>
                        </a:lnTo>
                        <a:lnTo>
                          <a:pt x="21" y="78"/>
                        </a:lnTo>
                        <a:lnTo>
                          <a:pt x="19" y="78"/>
                        </a:lnTo>
                        <a:lnTo>
                          <a:pt x="16" y="80"/>
                        </a:lnTo>
                        <a:lnTo>
                          <a:pt x="10" y="82"/>
                        </a:lnTo>
                        <a:lnTo>
                          <a:pt x="8" y="80"/>
                        </a:lnTo>
                        <a:lnTo>
                          <a:pt x="4" y="80"/>
                        </a:lnTo>
                        <a:lnTo>
                          <a:pt x="2" y="75"/>
                        </a:lnTo>
                        <a:lnTo>
                          <a:pt x="0" y="75"/>
                        </a:lnTo>
                        <a:close/>
                      </a:path>
                    </a:pathLst>
                  </a:custGeom>
                  <a:solidFill>
                    <a:srgbClr val="ff6600"/>
                  </a:solidFill>
                  <a:ln w="0">
                    <a:noFill/>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2092" name=""/>
                  <p:cNvSpPr/>
                  <p:nvPr/>
                </p:nvSpPr>
                <p:spPr>
                  <a:xfrm>
                    <a:off x="6456600" y="3257640"/>
                    <a:ext cx="23400" cy="27000"/>
                  </a:xfrm>
                  <a:custGeom>
                    <a:avLst/>
                    <a:gdLst/>
                    <a:ahLst/>
                    <a:rect l="l" t="t" r="r" b="b"/>
                    <a:pathLst>
                      <a:path w="96" h="108">
                        <a:moveTo>
                          <a:pt x="2" y="77"/>
                        </a:moveTo>
                        <a:lnTo>
                          <a:pt x="0" y="69"/>
                        </a:lnTo>
                        <a:lnTo>
                          <a:pt x="2" y="64"/>
                        </a:lnTo>
                        <a:lnTo>
                          <a:pt x="2" y="58"/>
                        </a:lnTo>
                        <a:lnTo>
                          <a:pt x="0" y="54"/>
                        </a:lnTo>
                        <a:lnTo>
                          <a:pt x="0" y="50"/>
                        </a:lnTo>
                        <a:lnTo>
                          <a:pt x="2" y="44"/>
                        </a:lnTo>
                        <a:lnTo>
                          <a:pt x="4" y="44"/>
                        </a:lnTo>
                        <a:lnTo>
                          <a:pt x="6" y="46"/>
                        </a:lnTo>
                        <a:lnTo>
                          <a:pt x="8" y="48"/>
                        </a:lnTo>
                        <a:lnTo>
                          <a:pt x="12" y="46"/>
                        </a:lnTo>
                        <a:lnTo>
                          <a:pt x="14" y="46"/>
                        </a:lnTo>
                        <a:lnTo>
                          <a:pt x="15" y="50"/>
                        </a:lnTo>
                        <a:lnTo>
                          <a:pt x="21" y="52"/>
                        </a:lnTo>
                        <a:lnTo>
                          <a:pt x="21" y="50"/>
                        </a:lnTo>
                        <a:lnTo>
                          <a:pt x="21" y="42"/>
                        </a:lnTo>
                        <a:lnTo>
                          <a:pt x="21" y="33"/>
                        </a:lnTo>
                        <a:lnTo>
                          <a:pt x="21" y="23"/>
                        </a:lnTo>
                        <a:lnTo>
                          <a:pt x="19" y="18"/>
                        </a:lnTo>
                        <a:lnTo>
                          <a:pt x="17" y="14"/>
                        </a:lnTo>
                        <a:lnTo>
                          <a:pt x="21" y="14"/>
                        </a:lnTo>
                        <a:lnTo>
                          <a:pt x="23" y="10"/>
                        </a:lnTo>
                        <a:lnTo>
                          <a:pt x="25" y="8"/>
                        </a:lnTo>
                        <a:lnTo>
                          <a:pt x="29" y="10"/>
                        </a:lnTo>
                        <a:lnTo>
                          <a:pt x="33" y="8"/>
                        </a:lnTo>
                        <a:lnTo>
                          <a:pt x="37" y="4"/>
                        </a:lnTo>
                        <a:lnTo>
                          <a:pt x="42" y="2"/>
                        </a:lnTo>
                        <a:lnTo>
                          <a:pt x="46" y="2"/>
                        </a:lnTo>
                        <a:lnTo>
                          <a:pt x="52" y="2"/>
                        </a:lnTo>
                        <a:lnTo>
                          <a:pt x="56" y="2"/>
                        </a:lnTo>
                        <a:lnTo>
                          <a:pt x="58" y="2"/>
                        </a:lnTo>
                        <a:lnTo>
                          <a:pt x="60" y="0"/>
                        </a:lnTo>
                        <a:lnTo>
                          <a:pt x="63" y="0"/>
                        </a:lnTo>
                        <a:lnTo>
                          <a:pt x="63" y="2"/>
                        </a:lnTo>
                        <a:lnTo>
                          <a:pt x="63" y="14"/>
                        </a:lnTo>
                        <a:lnTo>
                          <a:pt x="65" y="23"/>
                        </a:lnTo>
                        <a:lnTo>
                          <a:pt x="67" y="29"/>
                        </a:lnTo>
                        <a:lnTo>
                          <a:pt x="71" y="33"/>
                        </a:lnTo>
                        <a:lnTo>
                          <a:pt x="71" y="35"/>
                        </a:lnTo>
                        <a:lnTo>
                          <a:pt x="75" y="42"/>
                        </a:lnTo>
                        <a:lnTo>
                          <a:pt x="79" y="46"/>
                        </a:lnTo>
                        <a:lnTo>
                          <a:pt x="86" y="54"/>
                        </a:lnTo>
                        <a:lnTo>
                          <a:pt x="90" y="62"/>
                        </a:lnTo>
                        <a:lnTo>
                          <a:pt x="92" y="69"/>
                        </a:lnTo>
                        <a:lnTo>
                          <a:pt x="96" y="75"/>
                        </a:lnTo>
                        <a:lnTo>
                          <a:pt x="92" y="77"/>
                        </a:lnTo>
                        <a:lnTo>
                          <a:pt x="86" y="81"/>
                        </a:lnTo>
                        <a:lnTo>
                          <a:pt x="81" y="85"/>
                        </a:lnTo>
                        <a:lnTo>
                          <a:pt x="75" y="94"/>
                        </a:lnTo>
                        <a:lnTo>
                          <a:pt x="67" y="98"/>
                        </a:lnTo>
                        <a:lnTo>
                          <a:pt x="60" y="98"/>
                        </a:lnTo>
                        <a:lnTo>
                          <a:pt x="52" y="98"/>
                        </a:lnTo>
                        <a:lnTo>
                          <a:pt x="46" y="98"/>
                        </a:lnTo>
                        <a:lnTo>
                          <a:pt x="37" y="102"/>
                        </a:lnTo>
                        <a:lnTo>
                          <a:pt x="29" y="108"/>
                        </a:lnTo>
                        <a:lnTo>
                          <a:pt x="25" y="90"/>
                        </a:lnTo>
                        <a:lnTo>
                          <a:pt x="27" y="87"/>
                        </a:lnTo>
                        <a:lnTo>
                          <a:pt x="27" y="83"/>
                        </a:lnTo>
                        <a:lnTo>
                          <a:pt x="21" y="83"/>
                        </a:lnTo>
                        <a:lnTo>
                          <a:pt x="15" y="85"/>
                        </a:lnTo>
                        <a:lnTo>
                          <a:pt x="12" y="81"/>
                        </a:lnTo>
                        <a:lnTo>
                          <a:pt x="6" y="79"/>
                        </a:lnTo>
                        <a:lnTo>
                          <a:pt x="2" y="77"/>
                        </a:lnTo>
                        <a:close/>
                      </a:path>
                    </a:pathLst>
                  </a:custGeom>
                  <a:solidFill>
                    <a:srgbClr val="ff660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sp>
                <p:nvSpPr>
                  <p:cNvPr id="2093" name=""/>
                  <p:cNvSpPr/>
                  <p:nvPr/>
                </p:nvSpPr>
                <p:spPr>
                  <a:xfrm>
                    <a:off x="6426000" y="3258720"/>
                    <a:ext cx="35640" cy="39600"/>
                  </a:xfrm>
                  <a:custGeom>
                    <a:avLst/>
                    <a:gdLst/>
                    <a:ahLst/>
                    <a:rect l="l" t="t" r="r" b="b"/>
                    <a:pathLst>
                      <a:path w="148" h="161">
                        <a:moveTo>
                          <a:pt x="39" y="12"/>
                        </a:moveTo>
                        <a:lnTo>
                          <a:pt x="39" y="19"/>
                        </a:lnTo>
                        <a:lnTo>
                          <a:pt x="33" y="27"/>
                        </a:lnTo>
                        <a:lnTo>
                          <a:pt x="29" y="35"/>
                        </a:lnTo>
                        <a:lnTo>
                          <a:pt x="29" y="48"/>
                        </a:lnTo>
                        <a:lnTo>
                          <a:pt x="29" y="54"/>
                        </a:lnTo>
                        <a:lnTo>
                          <a:pt x="31" y="67"/>
                        </a:lnTo>
                        <a:lnTo>
                          <a:pt x="27" y="75"/>
                        </a:lnTo>
                        <a:lnTo>
                          <a:pt x="20" y="81"/>
                        </a:lnTo>
                        <a:lnTo>
                          <a:pt x="14" y="90"/>
                        </a:lnTo>
                        <a:lnTo>
                          <a:pt x="8" y="96"/>
                        </a:lnTo>
                        <a:lnTo>
                          <a:pt x="2" y="100"/>
                        </a:lnTo>
                        <a:lnTo>
                          <a:pt x="0" y="109"/>
                        </a:lnTo>
                        <a:lnTo>
                          <a:pt x="8" y="115"/>
                        </a:lnTo>
                        <a:lnTo>
                          <a:pt x="20" y="121"/>
                        </a:lnTo>
                        <a:lnTo>
                          <a:pt x="24" y="125"/>
                        </a:lnTo>
                        <a:lnTo>
                          <a:pt x="37" y="131"/>
                        </a:lnTo>
                        <a:lnTo>
                          <a:pt x="52" y="138"/>
                        </a:lnTo>
                        <a:lnTo>
                          <a:pt x="62" y="138"/>
                        </a:lnTo>
                        <a:lnTo>
                          <a:pt x="73" y="140"/>
                        </a:lnTo>
                        <a:lnTo>
                          <a:pt x="77" y="146"/>
                        </a:lnTo>
                        <a:lnTo>
                          <a:pt x="81" y="150"/>
                        </a:lnTo>
                        <a:lnTo>
                          <a:pt x="85" y="154"/>
                        </a:lnTo>
                        <a:lnTo>
                          <a:pt x="91" y="161"/>
                        </a:lnTo>
                        <a:lnTo>
                          <a:pt x="114" y="129"/>
                        </a:lnTo>
                        <a:lnTo>
                          <a:pt x="129" y="73"/>
                        </a:lnTo>
                        <a:lnTo>
                          <a:pt x="127" y="65"/>
                        </a:lnTo>
                        <a:lnTo>
                          <a:pt x="129" y="60"/>
                        </a:lnTo>
                        <a:lnTo>
                          <a:pt x="129" y="54"/>
                        </a:lnTo>
                        <a:lnTo>
                          <a:pt x="127" y="50"/>
                        </a:lnTo>
                        <a:lnTo>
                          <a:pt x="127" y="46"/>
                        </a:lnTo>
                        <a:lnTo>
                          <a:pt x="129" y="40"/>
                        </a:lnTo>
                        <a:lnTo>
                          <a:pt x="131" y="40"/>
                        </a:lnTo>
                        <a:lnTo>
                          <a:pt x="133" y="42"/>
                        </a:lnTo>
                        <a:lnTo>
                          <a:pt x="135" y="44"/>
                        </a:lnTo>
                        <a:lnTo>
                          <a:pt x="139" y="42"/>
                        </a:lnTo>
                        <a:lnTo>
                          <a:pt x="141" y="42"/>
                        </a:lnTo>
                        <a:lnTo>
                          <a:pt x="142" y="46"/>
                        </a:lnTo>
                        <a:lnTo>
                          <a:pt x="148" y="48"/>
                        </a:lnTo>
                        <a:lnTo>
                          <a:pt x="148" y="46"/>
                        </a:lnTo>
                        <a:lnTo>
                          <a:pt x="148" y="38"/>
                        </a:lnTo>
                        <a:lnTo>
                          <a:pt x="148" y="29"/>
                        </a:lnTo>
                        <a:lnTo>
                          <a:pt x="148" y="19"/>
                        </a:lnTo>
                        <a:lnTo>
                          <a:pt x="146" y="14"/>
                        </a:lnTo>
                        <a:lnTo>
                          <a:pt x="144" y="10"/>
                        </a:lnTo>
                        <a:lnTo>
                          <a:pt x="144" y="6"/>
                        </a:lnTo>
                        <a:lnTo>
                          <a:pt x="139" y="6"/>
                        </a:lnTo>
                        <a:lnTo>
                          <a:pt x="135" y="8"/>
                        </a:lnTo>
                        <a:lnTo>
                          <a:pt x="131" y="6"/>
                        </a:lnTo>
                        <a:lnTo>
                          <a:pt x="129" y="6"/>
                        </a:lnTo>
                        <a:lnTo>
                          <a:pt x="125" y="6"/>
                        </a:lnTo>
                        <a:lnTo>
                          <a:pt x="125" y="0"/>
                        </a:lnTo>
                        <a:lnTo>
                          <a:pt x="121" y="0"/>
                        </a:lnTo>
                        <a:lnTo>
                          <a:pt x="118" y="0"/>
                        </a:lnTo>
                        <a:lnTo>
                          <a:pt x="112" y="0"/>
                        </a:lnTo>
                        <a:lnTo>
                          <a:pt x="106" y="2"/>
                        </a:lnTo>
                        <a:lnTo>
                          <a:pt x="106" y="8"/>
                        </a:lnTo>
                        <a:lnTo>
                          <a:pt x="104" y="6"/>
                        </a:lnTo>
                        <a:lnTo>
                          <a:pt x="100" y="6"/>
                        </a:lnTo>
                        <a:lnTo>
                          <a:pt x="95" y="6"/>
                        </a:lnTo>
                        <a:lnTo>
                          <a:pt x="91" y="4"/>
                        </a:lnTo>
                        <a:lnTo>
                          <a:pt x="87" y="6"/>
                        </a:lnTo>
                        <a:lnTo>
                          <a:pt x="87" y="10"/>
                        </a:lnTo>
                        <a:lnTo>
                          <a:pt x="85" y="14"/>
                        </a:lnTo>
                        <a:lnTo>
                          <a:pt x="81" y="12"/>
                        </a:lnTo>
                        <a:lnTo>
                          <a:pt x="81" y="8"/>
                        </a:lnTo>
                        <a:lnTo>
                          <a:pt x="79" y="6"/>
                        </a:lnTo>
                        <a:lnTo>
                          <a:pt x="73" y="8"/>
                        </a:lnTo>
                        <a:lnTo>
                          <a:pt x="70" y="10"/>
                        </a:lnTo>
                        <a:lnTo>
                          <a:pt x="66" y="8"/>
                        </a:lnTo>
                        <a:lnTo>
                          <a:pt x="64" y="10"/>
                        </a:lnTo>
                        <a:lnTo>
                          <a:pt x="62" y="12"/>
                        </a:lnTo>
                        <a:lnTo>
                          <a:pt x="56" y="10"/>
                        </a:lnTo>
                        <a:lnTo>
                          <a:pt x="52" y="12"/>
                        </a:lnTo>
                        <a:lnTo>
                          <a:pt x="48" y="12"/>
                        </a:lnTo>
                        <a:lnTo>
                          <a:pt x="43" y="10"/>
                        </a:lnTo>
                        <a:lnTo>
                          <a:pt x="39" y="12"/>
                        </a:lnTo>
                        <a:close/>
                      </a:path>
                    </a:pathLst>
                  </a:custGeom>
                  <a:solidFill>
                    <a:srgbClr val="ff6600"/>
                  </a:solidFill>
                  <a:ln w="0">
                    <a:noFill/>
                  </a:ln>
                </p:spPr>
                <p:style>
                  <a:lnRef idx="0"/>
                  <a:fillRef idx="0"/>
                  <a:effectRef idx="0"/>
                  <a:fontRef idx="minor"/>
                </p:style>
                <p:txBody>
                  <a:bodyPr lIns="90000" rIns="90000" tIns="-7200" bIns="-7200" anchor="t">
                    <a:noAutofit/>
                  </a:bodyPr>
                  <a:p>
                    <a:endParaRPr b="0" lang="en-US" sz="2400" strike="noStrike" u="none">
                      <a:solidFill>
                        <a:srgbClr val="000000"/>
                      </a:solidFill>
                      <a:effectLst/>
                      <a:uFillTx/>
                      <a:latin typeface="Times New Roman"/>
                    </a:endParaRPr>
                  </a:p>
                </p:txBody>
              </p:sp>
              <p:sp>
                <p:nvSpPr>
                  <p:cNvPr id="2094" name=""/>
                  <p:cNvSpPr/>
                  <p:nvPr/>
                </p:nvSpPr>
                <p:spPr>
                  <a:xfrm>
                    <a:off x="6432840" y="3240360"/>
                    <a:ext cx="19800" cy="22320"/>
                  </a:xfrm>
                  <a:custGeom>
                    <a:avLst/>
                    <a:gdLst/>
                    <a:ahLst/>
                    <a:rect l="l" t="t" r="r" b="b"/>
                    <a:pathLst>
                      <a:path w="77" h="87">
                        <a:moveTo>
                          <a:pt x="0" y="16"/>
                        </a:moveTo>
                        <a:lnTo>
                          <a:pt x="2" y="21"/>
                        </a:lnTo>
                        <a:lnTo>
                          <a:pt x="4" y="27"/>
                        </a:lnTo>
                        <a:lnTo>
                          <a:pt x="6" y="37"/>
                        </a:lnTo>
                        <a:lnTo>
                          <a:pt x="4" y="46"/>
                        </a:lnTo>
                        <a:lnTo>
                          <a:pt x="10" y="60"/>
                        </a:lnTo>
                        <a:lnTo>
                          <a:pt x="12" y="65"/>
                        </a:lnTo>
                        <a:lnTo>
                          <a:pt x="12" y="67"/>
                        </a:lnTo>
                        <a:lnTo>
                          <a:pt x="12" y="73"/>
                        </a:lnTo>
                        <a:lnTo>
                          <a:pt x="12" y="79"/>
                        </a:lnTo>
                        <a:lnTo>
                          <a:pt x="12" y="83"/>
                        </a:lnTo>
                        <a:lnTo>
                          <a:pt x="17" y="85"/>
                        </a:lnTo>
                        <a:lnTo>
                          <a:pt x="21" y="85"/>
                        </a:lnTo>
                        <a:lnTo>
                          <a:pt x="25" y="83"/>
                        </a:lnTo>
                        <a:lnTo>
                          <a:pt x="31" y="85"/>
                        </a:lnTo>
                        <a:lnTo>
                          <a:pt x="33" y="83"/>
                        </a:lnTo>
                        <a:lnTo>
                          <a:pt x="35" y="81"/>
                        </a:lnTo>
                        <a:lnTo>
                          <a:pt x="39" y="83"/>
                        </a:lnTo>
                        <a:lnTo>
                          <a:pt x="42" y="81"/>
                        </a:lnTo>
                        <a:lnTo>
                          <a:pt x="48" y="79"/>
                        </a:lnTo>
                        <a:lnTo>
                          <a:pt x="50" y="81"/>
                        </a:lnTo>
                        <a:lnTo>
                          <a:pt x="50" y="85"/>
                        </a:lnTo>
                        <a:lnTo>
                          <a:pt x="54" y="87"/>
                        </a:lnTo>
                        <a:lnTo>
                          <a:pt x="56" y="83"/>
                        </a:lnTo>
                        <a:lnTo>
                          <a:pt x="56" y="79"/>
                        </a:lnTo>
                        <a:lnTo>
                          <a:pt x="60" y="77"/>
                        </a:lnTo>
                        <a:lnTo>
                          <a:pt x="64" y="75"/>
                        </a:lnTo>
                        <a:lnTo>
                          <a:pt x="67" y="71"/>
                        </a:lnTo>
                        <a:lnTo>
                          <a:pt x="67" y="65"/>
                        </a:lnTo>
                        <a:lnTo>
                          <a:pt x="67" y="54"/>
                        </a:lnTo>
                        <a:lnTo>
                          <a:pt x="69" y="44"/>
                        </a:lnTo>
                        <a:lnTo>
                          <a:pt x="67" y="35"/>
                        </a:lnTo>
                        <a:lnTo>
                          <a:pt x="69" y="27"/>
                        </a:lnTo>
                        <a:lnTo>
                          <a:pt x="69" y="23"/>
                        </a:lnTo>
                        <a:lnTo>
                          <a:pt x="71" y="16"/>
                        </a:lnTo>
                        <a:lnTo>
                          <a:pt x="75" y="14"/>
                        </a:lnTo>
                        <a:lnTo>
                          <a:pt x="77" y="8"/>
                        </a:lnTo>
                        <a:lnTo>
                          <a:pt x="75" y="8"/>
                        </a:lnTo>
                        <a:lnTo>
                          <a:pt x="69" y="10"/>
                        </a:lnTo>
                        <a:lnTo>
                          <a:pt x="62" y="12"/>
                        </a:lnTo>
                        <a:lnTo>
                          <a:pt x="56" y="16"/>
                        </a:lnTo>
                        <a:lnTo>
                          <a:pt x="50" y="21"/>
                        </a:lnTo>
                        <a:lnTo>
                          <a:pt x="44" y="23"/>
                        </a:lnTo>
                        <a:lnTo>
                          <a:pt x="39" y="19"/>
                        </a:lnTo>
                        <a:lnTo>
                          <a:pt x="37" y="12"/>
                        </a:lnTo>
                        <a:lnTo>
                          <a:pt x="37" y="8"/>
                        </a:lnTo>
                        <a:lnTo>
                          <a:pt x="35" y="10"/>
                        </a:lnTo>
                        <a:lnTo>
                          <a:pt x="31" y="8"/>
                        </a:lnTo>
                        <a:lnTo>
                          <a:pt x="27" y="6"/>
                        </a:lnTo>
                        <a:lnTo>
                          <a:pt x="21" y="4"/>
                        </a:lnTo>
                        <a:lnTo>
                          <a:pt x="14" y="2"/>
                        </a:lnTo>
                        <a:lnTo>
                          <a:pt x="12" y="0"/>
                        </a:lnTo>
                        <a:lnTo>
                          <a:pt x="10" y="0"/>
                        </a:lnTo>
                        <a:lnTo>
                          <a:pt x="8" y="6"/>
                        </a:lnTo>
                        <a:lnTo>
                          <a:pt x="6" y="8"/>
                        </a:lnTo>
                        <a:lnTo>
                          <a:pt x="4" y="10"/>
                        </a:lnTo>
                        <a:lnTo>
                          <a:pt x="0" y="16"/>
                        </a:lnTo>
                        <a:close/>
                      </a:path>
                    </a:pathLst>
                  </a:custGeom>
                  <a:solidFill>
                    <a:srgbClr val="ff6600"/>
                  </a:solidFill>
                  <a:ln w="0">
                    <a:noFill/>
                  </a:ln>
                </p:spPr>
                <p:style>
                  <a:lnRef idx="0"/>
                  <a:fillRef idx="0"/>
                  <a:effectRef idx="0"/>
                  <a:fontRef idx="minor"/>
                </p:style>
                <p:txBody>
                  <a:bodyPr lIns="90000" rIns="90000" tIns="-24480" bIns="-24480" anchor="t">
                    <a:noAutofit/>
                  </a:bodyPr>
                  <a:p>
                    <a:endParaRPr b="0" lang="en-US" sz="2400" strike="noStrike" u="none">
                      <a:solidFill>
                        <a:srgbClr val="000000"/>
                      </a:solidFill>
                      <a:effectLst/>
                      <a:uFillTx/>
                      <a:latin typeface="Times New Roman"/>
                    </a:endParaRPr>
                  </a:p>
                </p:txBody>
              </p:sp>
              <p:sp>
                <p:nvSpPr>
                  <p:cNvPr id="2095" name=""/>
                  <p:cNvSpPr/>
                  <p:nvPr/>
                </p:nvSpPr>
                <p:spPr>
                  <a:xfrm>
                    <a:off x="6520320" y="3305520"/>
                    <a:ext cx="15840" cy="14760"/>
                  </a:xfrm>
                  <a:custGeom>
                    <a:avLst/>
                    <a:gdLst/>
                    <a:ahLst/>
                    <a:rect l="l" t="t" r="r" b="b"/>
                    <a:pathLst>
                      <a:path w="68" h="61">
                        <a:moveTo>
                          <a:pt x="0" y="61"/>
                        </a:moveTo>
                        <a:lnTo>
                          <a:pt x="4" y="52"/>
                        </a:lnTo>
                        <a:lnTo>
                          <a:pt x="6" y="46"/>
                        </a:lnTo>
                        <a:lnTo>
                          <a:pt x="10" y="36"/>
                        </a:lnTo>
                        <a:lnTo>
                          <a:pt x="12" y="27"/>
                        </a:lnTo>
                        <a:lnTo>
                          <a:pt x="14" y="21"/>
                        </a:lnTo>
                        <a:lnTo>
                          <a:pt x="18" y="13"/>
                        </a:lnTo>
                        <a:lnTo>
                          <a:pt x="23" y="8"/>
                        </a:lnTo>
                        <a:lnTo>
                          <a:pt x="27" y="6"/>
                        </a:lnTo>
                        <a:lnTo>
                          <a:pt x="31" y="2"/>
                        </a:lnTo>
                        <a:lnTo>
                          <a:pt x="39" y="0"/>
                        </a:lnTo>
                        <a:lnTo>
                          <a:pt x="43" y="2"/>
                        </a:lnTo>
                        <a:lnTo>
                          <a:pt x="45" y="4"/>
                        </a:lnTo>
                        <a:lnTo>
                          <a:pt x="52" y="6"/>
                        </a:lnTo>
                        <a:lnTo>
                          <a:pt x="60" y="6"/>
                        </a:lnTo>
                        <a:lnTo>
                          <a:pt x="64" y="4"/>
                        </a:lnTo>
                        <a:lnTo>
                          <a:pt x="62" y="6"/>
                        </a:lnTo>
                        <a:lnTo>
                          <a:pt x="64" y="17"/>
                        </a:lnTo>
                        <a:lnTo>
                          <a:pt x="64" y="25"/>
                        </a:lnTo>
                        <a:lnTo>
                          <a:pt x="66" y="33"/>
                        </a:lnTo>
                        <a:lnTo>
                          <a:pt x="68" y="38"/>
                        </a:lnTo>
                        <a:lnTo>
                          <a:pt x="68" y="42"/>
                        </a:lnTo>
                        <a:lnTo>
                          <a:pt x="68" y="46"/>
                        </a:lnTo>
                        <a:lnTo>
                          <a:pt x="64" y="50"/>
                        </a:lnTo>
                        <a:lnTo>
                          <a:pt x="54" y="50"/>
                        </a:lnTo>
                        <a:lnTo>
                          <a:pt x="50" y="46"/>
                        </a:lnTo>
                        <a:lnTo>
                          <a:pt x="45" y="48"/>
                        </a:lnTo>
                        <a:lnTo>
                          <a:pt x="37" y="50"/>
                        </a:lnTo>
                        <a:lnTo>
                          <a:pt x="31" y="56"/>
                        </a:lnTo>
                        <a:lnTo>
                          <a:pt x="25" y="61"/>
                        </a:lnTo>
                        <a:lnTo>
                          <a:pt x="20" y="58"/>
                        </a:lnTo>
                        <a:lnTo>
                          <a:pt x="14" y="58"/>
                        </a:lnTo>
                        <a:lnTo>
                          <a:pt x="8" y="61"/>
                        </a:lnTo>
                        <a:lnTo>
                          <a:pt x="0" y="61"/>
                        </a:lnTo>
                        <a:close/>
                      </a:path>
                    </a:pathLst>
                  </a:custGeom>
                  <a:solidFill>
                    <a:srgbClr val="ff6600"/>
                  </a:solidFill>
                  <a:ln w="0">
                    <a:noFill/>
                  </a:ln>
                </p:spPr>
                <p:style>
                  <a:lnRef idx="0"/>
                  <a:fillRef idx="0"/>
                  <a:effectRef idx="0"/>
                  <a:fontRef idx="minor"/>
                </p:style>
                <p:txBody>
                  <a:bodyPr lIns="90000" rIns="90000" tIns="-32040" bIns="-32040" anchor="t">
                    <a:noAutofit/>
                  </a:bodyPr>
                  <a:p>
                    <a:endParaRPr b="0" lang="en-US" sz="2400" strike="noStrike" u="none">
                      <a:solidFill>
                        <a:srgbClr val="000000"/>
                      </a:solidFill>
                      <a:effectLst/>
                      <a:uFillTx/>
                      <a:latin typeface="Times New Roman"/>
                    </a:endParaRPr>
                  </a:p>
                </p:txBody>
              </p:sp>
              <p:sp>
                <p:nvSpPr>
                  <p:cNvPr id="2096" name=""/>
                  <p:cNvSpPr/>
                  <p:nvPr/>
                </p:nvSpPr>
                <p:spPr>
                  <a:xfrm>
                    <a:off x="6537600" y="3295800"/>
                    <a:ext cx="16920" cy="15840"/>
                  </a:xfrm>
                  <a:custGeom>
                    <a:avLst/>
                    <a:gdLst/>
                    <a:ahLst/>
                    <a:rect l="l" t="t" r="r" b="b"/>
                    <a:pathLst>
                      <a:path w="69" h="67">
                        <a:moveTo>
                          <a:pt x="0" y="30"/>
                        </a:moveTo>
                        <a:lnTo>
                          <a:pt x="6" y="32"/>
                        </a:lnTo>
                        <a:lnTo>
                          <a:pt x="10" y="34"/>
                        </a:lnTo>
                        <a:lnTo>
                          <a:pt x="18" y="36"/>
                        </a:lnTo>
                        <a:lnTo>
                          <a:pt x="25" y="38"/>
                        </a:lnTo>
                        <a:lnTo>
                          <a:pt x="33" y="40"/>
                        </a:lnTo>
                        <a:lnTo>
                          <a:pt x="37" y="44"/>
                        </a:lnTo>
                        <a:lnTo>
                          <a:pt x="43" y="50"/>
                        </a:lnTo>
                        <a:lnTo>
                          <a:pt x="48" y="59"/>
                        </a:lnTo>
                        <a:lnTo>
                          <a:pt x="52" y="65"/>
                        </a:lnTo>
                        <a:lnTo>
                          <a:pt x="54" y="67"/>
                        </a:lnTo>
                        <a:lnTo>
                          <a:pt x="56" y="63"/>
                        </a:lnTo>
                        <a:lnTo>
                          <a:pt x="56" y="61"/>
                        </a:lnTo>
                        <a:lnTo>
                          <a:pt x="60" y="57"/>
                        </a:lnTo>
                        <a:lnTo>
                          <a:pt x="62" y="50"/>
                        </a:lnTo>
                        <a:lnTo>
                          <a:pt x="64" y="46"/>
                        </a:lnTo>
                        <a:lnTo>
                          <a:pt x="64" y="40"/>
                        </a:lnTo>
                        <a:lnTo>
                          <a:pt x="66" y="36"/>
                        </a:lnTo>
                        <a:lnTo>
                          <a:pt x="66" y="29"/>
                        </a:lnTo>
                        <a:lnTo>
                          <a:pt x="66" y="21"/>
                        </a:lnTo>
                        <a:lnTo>
                          <a:pt x="69" y="17"/>
                        </a:lnTo>
                        <a:lnTo>
                          <a:pt x="69" y="9"/>
                        </a:lnTo>
                        <a:lnTo>
                          <a:pt x="69" y="2"/>
                        </a:lnTo>
                        <a:lnTo>
                          <a:pt x="64" y="4"/>
                        </a:lnTo>
                        <a:lnTo>
                          <a:pt x="60" y="4"/>
                        </a:lnTo>
                        <a:lnTo>
                          <a:pt x="52" y="2"/>
                        </a:lnTo>
                        <a:lnTo>
                          <a:pt x="48" y="4"/>
                        </a:lnTo>
                        <a:lnTo>
                          <a:pt x="44" y="4"/>
                        </a:lnTo>
                        <a:lnTo>
                          <a:pt x="41" y="0"/>
                        </a:lnTo>
                        <a:lnTo>
                          <a:pt x="35" y="0"/>
                        </a:lnTo>
                        <a:lnTo>
                          <a:pt x="29" y="2"/>
                        </a:lnTo>
                        <a:lnTo>
                          <a:pt x="23" y="7"/>
                        </a:lnTo>
                        <a:lnTo>
                          <a:pt x="21" y="7"/>
                        </a:lnTo>
                        <a:lnTo>
                          <a:pt x="18" y="11"/>
                        </a:lnTo>
                        <a:lnTo>
                          <a:pt x="16" y="15"/>
                        </a:lnTo>
                        <a:lnTo>
                          <a:pt x="12" y="19"/>
                        </a:lnTo>
                        <a:lnTo>
                          <a:pt x="6" y="23"/>
                        </a:lnTo>
                        <a:lnTo>
                          <a:pt x="4" y="27"/>
                        </a:lnTo>
                        <a:lnTo>
                          <a:pt x="0" y="30"/>
                        </a:lnTo>
                        <a:close/>
                      </a:path>
                    </a:pathLst>
                  </a:custGeom>
                  <a:solidFill>
                    <a:srgbClr val="ff6600"/>
                  </a:solidFill>
                  <a:ln w="0">
                    <a:noFill/>
                  </a:ln>
                </p:spPr>
                <p:style>
                  <a:lnRef idx="0"/>
                  <a:fillRef idx="0"/>
                  <a:effectRef idx="0"/>
                  <a:fontRef idx="minor"/>
                </p:style>
                <p:txBody>
                  <a:bodyPr lIns="90000" rIns="90000" tIns="-30960" bIns="-30960" anchor="t">
                    <a:noAutofit/>
                  </a:bodyPr>
                  <a:p>
                    <a:endParaRPr b="0" lang="en-US" sz="2400" strike="noStrike" u="none">
                      <a:solidFill>
                        <a:srgbClr val="000000"/>
                      </a:solidFill>
                      <a:effectLst/>
                      <a:uFillTx/>
                      <a:latin typeface="Times New Roman"/>
                    </a:endParaRPr>
                  </a:p>
                </p:txBody>
              </p:sp>
              <p:sp>
                <p:nvSpPr>
                  <p:cNvPr id="2097" name=""/>
                  <p:cNvSpPr/>
                  <p:nvPr/>
                </p:nvSpPr>
                <p:spPr>
                  <a:xfrm>
                    <a:off x="6521760" y="3284640"/>
                    <a:ext cx="22320" cy="18360"/>
                  </a:xfrm>
                  <a:custGeom>
                    <a:avLst/>
                    <a:gdLst/>
                    <a:ahLst/>
                    <a:rect l="l" t="t" r="r" b="b"/>
                    <a:pathLst>
                      <a:path w="90" h="74">
                        <a:moveTo>
                          <a:pt x="0" y="55"/>
                        </a:moveTo>
                        <a:lnTo>
                          <a:pt x="0" y="50"/>
                        </a:lnTo>
                        <a:lnTo>
                          <a:pt x="2" y="40"/>
                        </a:lnTo>
                        <a:lnTo>
                          <a:pt x="6" y="30"/>
                        </a:lnTo>
                        <a:lnTo>
                          <a:pt x="10" y="21"/>
                        </a:lnTo>
                        <a:lnTo>
                          <a:pt x="12" y="11"/>
                        </a:lnTo>
                        <a:lnTo>
                          <a:pt x="15" y="5"/>
                        </a:lnTo>
                        <a:lnTo>
                          <a:pt x="19" y="2"/>
                        </a:lnTo>
                        <a:lnTo>
                          <a:pt x="21" y="0"/>
                        </a:lnTo>
                        <a:lnTo>
                          <a:pt x="25" y="5"/>
                        </a:lnTo>
                        <a:lnTo>
                          <a:pt x="27" y="11"/>
                        </a:lnTo>
                        <a:lnTo>
                          <a:pt x="31" y="5"/>
                        </a:lnTo>
                        <a:lnTo>
                          <a:pt x="33" y="5"/>
                        </a:lnTo>
                        <a:lnTo>
                          <a:pt x="35" y="9"/>
                        </a:lnTo>
                        <a:lnTo>
                          <a:pt x="37" y="11"/>
                        </a:lnTo>
                        <a:lnTo>
                          <a:pt x="42" y="7"/>
                        </a:lnTo>
                        <a:lnTo>
                          <a:pt x="44" y="5"/>
                        </a:lnTo>
                        <a:lnTo>
                          <a:pt x="48" y="7"/>
                        </a:lnTo>
                        <a:lnTo>
                          <a:pt x="48" y="7"/>
                        </a:lnTo>
                        <a:lnTo>
                          <a:pt x="52" y="5"/>
                        </a:lnTo>
                        <a:lnTo>
                          <a:pt x="58" y="7"/>
                        </a:lnTo>
                        <a:lnTo>
                          <a:pt x="63" y="7"/>
                        </a:lnTo>
                        <a:lnTo>
                          <a:pt x="65" y="13"/>
                        </a:lnTo>
                        <a:lnTo>
                          <a:pt x="67" y="17"/>
                        </a:lnTo>
                        <a:lnTo>
                          <a:pt x="73" y="19"/>
                        </a:lnTo>
                        <a:lnTo>
                          <a:pt x="75" y="23"/>
                        </a:lnTo>
                        <a:lnTo>
                          <a:pt x="77" y="23"/>
                        </a:lnTo>
                        <a:lnTo>
                          <a:pt x="79" y="21"/>
                        </a:lnTo>
                        <a:lnTo>
                          <a:pt x="83" y="21"/>
                        </a:lnTo>
                        <a:lnTo>
                          <a:pt x="86" y="19"/>
                        </a:lnTo>
                        <a:lnTo>
                          <a:pt x="88" y="17"/>
                        </a:lnTo>
                        <a:lnTo>
                          <a:pt x="90" y="21"/>
                        </a:lnTo>
                        <a:lnTo>
                          <a:pt x="88" y="28"/>
                        </a:lnTo>
                        <a:lnTo>
                          <a:pt x="86" y="34"/>
                        </a:lnTo>
                        <a:lnTo>
                          <a:pt x="86" y="40"/>
                        </a:lnTo>
                        <a:lnTo>
                          <a:pt x="83" y="46"/>
                        </a:lnTo>
                        <a:lnTo>
                          <a:pt x="86" y="51"/>
                        </a:lnTo>
                        <a:lnTo>
                          <a:pt x="83" y="55"/>
                        </a:lnTo>
                        <a:lnTo>
                          <a:pt x="81" y="59"/>
                        </a:lnTo>
                        <a:lnTo>
                          <a:pt x="77" y="63"/>
                        </a:lnTo>
                        <a:lnTo>
                          <a:pt x="71" y="67"/>
                        </a:lnTo>
                        <a:lnTo>
                          <a:pt x="69" y="71"/>
                        </a:lnTo>
                        <a:lnTo>
                          <a:pt x="65" y="74"/>
                        </a:lnTo>
                        <a:lnTo>
                          <a:pt x="58" y="74"/>
                        </a:lnTo>
                        <a:lnTo>
                          <a:pt x="50" y="71"/>
                        </a:lnTo>
                        <a:lnTo>
                          <a:pt x="40" y="67"/>
                        </a:lnTo>
                        <a:lnTo>
                          <a:pt x="33" y="63"/>
                        </a:lnTo>
                        <a:lnTo>
                          <a:pt x="31" y="61"/>
                        </a:lnTo>
                        <a:lnTo>
                          <a:pt x="25" y="53"/>
                        </a:lnTo>
                        <a:lnTo>
                          <a:pt x="19" y="53"/>
                        </a:lnTo>
                        <a:lnTo>
                          <a:pt x="17" y="57"/>
                        </a:lnTo>
                        <a:lnTo>
                          <a:pt x="12" y="57"/>
                        </a:lnTo>
                        <a:lnTo>
                          <a:pt x="10" y="57"/>
                        </a:lnTo>
                        <a:lnTo>
                          <a:pt x="4" y="57"/>
                        </a:lnTo>
                        <a:lnTo>
                          <a:pt x="0" y="55"/>
                        </a:lnTo>
                        <a:close/>
                      </a:path>
                    </a:pathLst>
                  </a:custGeom>
                  <a:solidFill>
                    <a:srgbClr val="ff6600"/>
                  </a:solidFill>
                  <a:ln w="0">
                    <a:noFill/>
                  </a:ln>
                </p:spPr>
                <p:style>
                  <a:lnRef idx="0"/>
                  <a:fillRef idx="0"/>
                  <a:effectRef idx="0"/>
                  <a:fontRef idx="minor"/>
                </p:style>
                <p:txBody>
                  <a:bodyPr lIns="90000" rIns="90000" tIns="-28440" bIns="-28440" anchor="t">
                    <a:noAutofit/>
                  </a:bodyPr>
                  <a:p>
                    <a:endParaRPr b="0" lang="en-US" sz="2400" strike="noStrike" u="none">
                      <a:solidFill>
                        <a:srgbClr val="000000"/>
                      </a:solidFill>
                      <a:effectLst/>
                      <a:uFillTx/>
                      <a:latin typeface="Times New Roman"/>
                    </a:endParaRPr>
                  </a:p>
                </p:txBody>
              </p:sp>
              <p:sp>
                <p:nvSpPr>
                  <p:cNvPr id="2098" name=""/>
                  <p:cNvSpPr/>
                  <p:nvPr/>
                </p:nvSpPr>
                <p:spPr>
                  <a:xfrm>
                    <a:off x="6534720" y="3303000"/>
                    <a:ext cx="20880" cy="18360"/>
                  </a:xfrm>
                  <a:custGeom>
                    <a:avLst/>
                    <a:gdLst/>
                    <a:ahLst/>
                    <a:rect l="l" t="t" r="r" b="b"/>
                    <a:pathLst>
                      <a:path w="82" h="75">
                        <a:moveTo>
                          <a:pt x="11" y="0"/>
                        </a:moveTo>
                        <a:lnTo>
                          <a:pt x="9" y="4"/>
                        </a:lnTo>
                        <a:lnTo>
                          <a:pt x="9" y="10"/>
                        </a:lnTo>
                        <a:lnTo>
                          <a:pt x="6" y="14"/>
                        </a:lnTo>
                        <a:lnTo>
                          <a:pt x="2" y="16"/>
                        </a:lnTo>
                        <a:lnTo>
                          <a:pt x="0" y="18"/>
                        </a:lnTo>
                        <a:lnTo>
                          <a:pt x="2" y="29"/>
                        </a:lnTo>
                        <a:lnTo>
                          <a:pt x="2" y="37"/>
                        </a:lnTo>
                        <a:lnTo>
                          <a:pt x="4" y="45"/>
                        </a:lnTo>
                        <a:lnTo>
                          <a:pt x="6" y="50"/>
                        </a:lnTo>
                        <a:lnTo>
                          <a:pt x="6" y="54"/>
                        </a:lnTo>
                        <a:lnTo>
                          <a:pt x="6" y="58"/>
                        </a:lnTo>
                        <a:lnTo>
                          <a:pt x="13" y="58"/>
                        </a:lnTo>
                        <a:lnTo>
                          <a:pt x="19" y="62"/>
                        </a:lnTo>
                        <a:lnTo>
                          <a:pt x="29" y="62"/>
                        </a:lnTo>
                        <a:lnTo>
                          <a:pt x="36" y="66"/>
                        </a:lnTo>
                        <a:lnTo>
                          <a:pt x="40" y="70"/>
                        </a:lnTo>
                        <a:lnTo>
                          <a:pt x="44" y="73"/>
                        </a:lnTo>
                        <a:lnTo>
                          <a:pt x="48" y="75"/>
                        </a:lnTo>
                        <a:lnTo>
                          <a:pt x="52" y="70"/>
                        </a:lnTo>
                        <a:lnTo>
                          <a:pt x="55" y="68"/>
                        </a:lnTo>
                        <a:lnTo>
                          <a:pt x="59" y="68"/>
                        </a:lnTo>
                        <a:lnTo>
                          <a:pt x="61" y="68"/>
                        </a:lnTo>
                        <a:lnTo>
                          <a:pt x="65" y="68"/>
                        </a:lnTo>
                        <a:lnTo>
                          <a:pt x="67" y="66"/>
                        </a:lnTo>
                        <a:lnTo>
                          <a:pt x="71" y="64"/>
                        </a:lnTo>
                        <a:lnTo>
                          <a:pt x="75" y="60"/>
                        </a:lnTo>
                        <a:lnTo>
                          <a:pt x="77" y="54"/>
                        </a:lnTo>
                        <a:lnTo>
                          <a:pt x="78" y="47"/>
                        </a:lnTo>
                        <a:lnTo>
                          <a:pt x="80" y="41"/>
                        </a:lnTo>
                        <a:lnTo>
                          <a:pt x="82" y="39"/>
                        </a:lnTo>
                        <a:lnTo>
                          <a:pt x="82" y="35"/>
                        </a:lnTo>
                        <a:lnTo>
                          <a:pt x="77" y="31"/>
                        </a:lnTo>
                        <a:lnTo>
                          <a:pt x="75" y="37"/>
                        </a:lnTo>
                        <a:lnTo>
                          <a:pt x="73" y="39"/>
                        </a:lnTo>
                        <a:lnTo>
                          <a:pt x="67" y="33"/>
                        </a:lnTo>
                        <a:lnTo>
                          <a:pt x="65" y="37"/>
                        </a:lnTo>
                        <a:lnTo>
                          <a:pt x="63" y="35"/>
                        </a:lnTo>
                        <a:lnTo>
                          <a:pt x="59" y="29"/>
                        </a:lnTo>
                        <a:lnTo>
                          <a:pt x="54" y="20"/>
                        </a:lnTo>
                        <a:lnTo>
                          <a:pt x="48" y="14"/>
                        </a:lnTo>
                        <a:lnTo>
                          <a:pt x="44" y="10"/>
                        </a:lnTo>
                        <a:lnTo>
                          <a:pt x="36" y="8"/>
                        </a:lnTo>
                        <a:lnTo>
                          <a:pt x="29" y="6"/>
                        </a:lnTo>
                        <a:lnTo>
                          <a:pt x="21" y="4"/>
                        </a:lnTo>
                        <a:lnTo>
                          <a:pt x="17" y="2"/>
                        </a:lnTo>
                        <a:lnTo>
                          <a:pt x="11" y="0"/>
                        </a:lnTo>
                        <a:close/>
                      </a:path>
                    </a:pathLst>
                  </a:custGeom>
                  <a:solidFill>
                    <a:srgbClr val="ff6600"/>
                  </a:solidFill>
                  <a:ln w="0">
                    <a:noFill/>
                  </a:ln>
                </p:spPr>
                <p:style>
                  <a:lnRef idx="0"/>
                  <a:fillRef idx="0"/>
                  <a:effectRef idx="0"/>
                  <a:fontRef idx="minor"/>
                </p:style>
                <p:txBody>
                  <a:bodyPr lIns="90000" rIns="90000" tIns="-28440" bIns="-28440" anchor="t">
                    <a:noAutofit/>
                  </a:bodyPr>
                  <a:p>
                    <a:endParaRPr b="0" lang="en-US" sz="2400" strike="noStrike" u="none">
                      <a:solidFill>
                        <a:srgbClr val="000000"/>
                      </a:solidFill>
                      <a:effectLst/>
                      <a:uFillTx/>
                      <a:latin typeface="Times New Roman"/>
                    </a:endParaRPr>
                  </a:p>
                </p:txBody>
              </p:sp>
              <p:sp>
                <p:nvSpPr>
                  <p:cNvPr id="2099" name=""/>
                  <p:cNvSpPr/>
                  <p:nvPr/>
                </p:nvSpPr>
                <p:spPr>
                  <a:xfrm>
                    <a:off x="6514920" y="3298320"/>
                    <a:ext cx="22320" cy="9720"/>
                  </a:xfrm>
                  <a:custGeom>
                    <a:avLst/>
                    <a:gdLst/>
                    <a:ahLst/>
                    <a:rect l="l" t="t" r="r" b="b"/>
                    <a:pathLst>
                      <a:path w="92" h="41">
                        <a:moveTo>
                          <a:pt x="42" y="41"/>
                        </a:moveTo>
                        <a:lnTo>
                          <a:pt x="46" y="39"/>
                        </a:lnTo>
                        <a:lnTo>
                          <a:pt x="50" y="35"/>
                        </a:lnTo>
                        <a:lnTo>
                          <a:pt x="58" y="33"/>
                        </a:lnTo>
                        <a:lnTo>
                          <a:pt x="62" y="35"/>
                        </a:lnTo>
                        <a:lnTo>
                          <a:pt x="64" y="37"/>
                        </a:lnTo>
                        <a:lnTo>
                          <a:pt x="71" y="39"/>
                        </a:lnTo>
                        <a:lnTo>
                          <a:pt x="79" y="39"/>
                        </a:lnTo>
                        <a:lnTo>
                          <a:pt x="83" y="37"/>
                        </a:lnTo>
                        <a:lnTo>
                          <a:pt x="87" y="35"/>
                        </a:lnTo>
                        <a:lnTo>
                          <a:pt x="90" y="31"/>
                        </a:lnTo>
                        <a:lnTo>
                          <a:pt x="90" y="25"/>
                        </a:lnTo>
                        <a:lnTo>
                          <a:pt x="92" y="21"/>
                        </a:lnTo>
                        <a:lnTo>
                          <a:pt x="85" y="21"/>
                        </a:lnTo>
                        <a:lnTo>
                          <a:pt x="77" y="18"/>
                        </a:lnTo>
                        <a:lnTo>
                          <a:pt x="67" y="14"/>
                        </a:lnTo>
                        <a:lnTo>
                          <a:pt x="60" y="10"/>
                        </a:lnTo>
                        <a:lnTo>
                          <a:pt x="58" y="8"/>
                        </a:lnTo>
                        <a:lnTo>
                          <a:pt x="52" y="0"/>
                        </a:lnTo>
                        <a:lnTo>
                          <a:pt x="46" y="0"/>
                        </a:lnTo>
                        <a:lnTo>
                          <a:pt x="44" y="4"/>
                        </a:lnTo>
                        <a:lnTo>
                          <a:pt x="39" y="4"/>
                        </a:lnTo>
                        <a:lnTo>
                          <a:pt x="37" y="4"/>
                        </a:lnTo>
                        <a:lnTo>
                          <a:pt x="31" y="4"/>
                        </a:lnTo>
                        <a:lnTo>
                          <a:pt x="27" y="2"/>
                        </a:lnTo>
                        <a:lnTo>
                          <a:pt x="21" y="4"/>
                        </a:lnTo>
                        <a:lnTo>
                          <a:pt x="19" y="8"/>
                        </a:lnTo>
                        <a:lnTo>
                          <a:pt x="12" y="10"/>
                        </a:lnTo>
                        <a:lnTo>
                          <a:pt x="4" y="10"/>
                        </a:lnTo>
                        <a:lnTo>
                          <a:pt x="0" y="12"/>
                        </a:lnTo>
                        <a:lnTo>
                          <a:pt x="4" y="14"/>
                        </a:lnTo>
                        <a:lnTo>
                          <a:pt x="6" y="16"/>
                        </a:lnTo>
                        <a:lnTo>
                          <a:pt x="10" y="21"/>
                        </a:lnTo>
                        <a:lnTo>
                          <a:pt x="12" y="25"/>
                        </a:lnTo>
                        <a:lnTo>
                          <a:pt x="14" y="25"/>
                        </a:lnTo>
                        <a:lnTo>
                          <a:pt x="19" y="23"/>
                        </a:lnTo>
                        <a:lnTo>
                          <a:pt x="23" y="27"/>
                        </a:lnTo>
                        <a:lnTo>
                          <a:pt x="25" y="27"/>
                        </a:lnTo>
                        <a:lnTo>
                          <a:pt x="29" y="27"/>
                        </a:lnTo>
                        <a:lnTo>
                          <a:pt x="31" y="25"/>
                        </a:lnTo>
                        <a:lnTo>
                          <a:pt x="35" y="27"/>
                        </a:lnTo>
                        <a:lnTo>
                          <a:pt x="37" y="31"/>
                        </a:lnTo>
                        <a:lnTo>
                          <a:pt x="39" y="35"/>
                        </a:lnTo>
                        <a:lnTo>
                          <a:pt x="42" y="41"/>
                        </a:lnTo>
                        <a:close/>
                      </a:path>
                    </a:pathLst>
                  </a:custGeom>
                  <a:solidFill>
                    <a:srgbClr val="ff6600"/>
                  </a:solid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2100" name=""/>
                  <p:cNvSpPr/>
                  <p:nvPr/>
                </p:nvSpPr>
                <p:spPr>
                  <a:xfrm>
                    <a:off x="6513480" y="3316680"/>
                    <a:ext cx="37080" cy="23400"/>
                  </a:xfrm>
                  <a:custGeom>
                    <a:avLst/>
                    <a:gdLst/>
                    <a:ahLst/>
                    <a:rect l="l" t="t" r="r" b="b"/>
                    <a:pathLst>
                      <a:path w="152" h="92">
                        <a:moveTo>
                          <a:pt x="50" y="75"/>
                        </a:moveTo>
                        <a:lnTo>
                          <a:pt x="56" y="79"/>
                        </a:lnTo>
                        <a:lnTo>
                          <a:pt x="66" y="79"/>
                        </a:lnTo>
                        <a:lnTo>
                          <a:pt x="73" y="79"/>
                        </a:lnTo>
                        <a:lnTo>
                          <a:pt x="79" y="75"/>
                        </a:lnTo>
                        <a:lnTo>
                          <a:pt x="85" y="75"/>
                        </a:lnTo>
                        <a:lnTo>
                          <a:pt x="91" y="77"/>
                        </a:lnTo>
                        <a:lnTo>
                          <a:pt x="96" y="81"/>
                        </a:lnTo>
                        <a:lnTo>
                          <a:pt x="100" y="88"/>
                        </a:lnTo>
                        <a:lnTo>
                          <a:pt x="106" y="92"/>
                        </a:lnTo>
                        <a:lnTo>
                          <a:pt x="108" y="86"/>
                        </a:lnTo>
                        <a:lnTo>
                          <a:pt x="110" y="83"/>
                        </a:lnTo>
                        <a:lnTo>
                          <a:pt x="114" y="81"/>
                        </a:lnTo>
                        <a:lnTo>
                          <a:pt x="118" y="79"/>
                        </a:lnTo>
                        <a:lnTo>
                          <a:pt x="121" y="75"/>
                        </a:lnTo>
                        <a:lnTo>
                          <a:pt x="125" y="71"/>
                        </a:lnTo>
                        <a:lnTo>
                          <a:pt x="125" y="67"/>
                        </a:lnTo>
                        <a:lnTo>
                          <a:pt x="125" y="65"/>
                        </a:lnTo>
                        <a:lnTo>
                          <a:pt x="123" y="63"/>
                        </a:lnTo>
                        <a:lnTo>
                          <a:pt x="123" y="60"/>
                        </a:lnTo>
                        <a:lnTo>
                          <a:pt x="125" y="52"/>
                        </a:lnTo>
                        <a:lnTo>
                          <a:pt x="133" y="40"/>
                        </a:lnTo>
                        <a:lnTo>
                          <a:pt x="137" y="37"/>
                        </a:lnTo>
                        <a:lnTo>
                          <a:pt x="139" y="31"/>
                        </a:lnTo>
                        <a:lnTo>
                          <a:pt x="139" y="25"/>
                        </a:lnTo>
                        <a:lnTo>
                          <a:pt x="142" y="21"/>
                        </a:lnTo>
                        <a:lnTo>
                          <a:pt x="148" y="17"/>
                        </a:lnTo>
                        <a:lnTo>
                          <a:pt x="152" y="10"/>
                        </a:lnTo>
                        <a:lnTo>
                          <a:pt x="148" y="10"/>
                        </a:lnTo>
                        <a:lnTo>
                          <a:pt x="146" y="10"/>
                        </a:lnTo>
                        <a:lnTo>
                          <a:pt x="142" y="10"/>
                        </a:lnTo>
                        <a:lnTo>
                          <a:pt x="139" y="12"/>
                        </a:lnTo>
                        <a:lnTo>
                          <a:pt x="135" y="17"/>
                        </a:lnTo>
                        <a:lnTo>
                          <a:pt x="131" y="15"/>
                        </a:lnTo>
                        <a:lnTo>
                          <a:pt x="127" y="12"/>
                        </a:lnTo>
                        <a:lnTo>
                          <a:pt x="123" y="8"/>
                        </a:lnTo>
                        <a:lnTo>
                          <a:pt x="116" y="4"/>
                        </a:lnTo>
                        <a:lnTo>
                          <a:pt x="106" y="4"/>
                        </a:lnTo>
                        <a:lnTo>
                          <a:pt x="100" y="0"/>
                        </a:lnTo>
                        <a:lnTo>
                          <a:pt x="93" y="0"/>
                        </a:lnTo>
                        <a:lnTo>
                          <a:pt x="89" y="4"/>
                        </a:lnTo>
                        <a:lnTo>
                          <a:pt x="79" y="4"/>
                        </a:lnTo>
                        <a:lnTo>
                          <a:pt x="75" y="0"/>
                        </a:lnTo>
                        <a:lnTo>
                          <a:pt x="70" y="2"/>
                        </a:lnTo>
                        <a:lnTo>
                          <a:pt x="62" y="4"/>
                        </a:lnTo>
                        <a:lnTo>
                          <a:pt x="56" y="10"/>
                        </a:lnTo>
                        <a:lnTo>
                          <a:pt x="50" y="15"/>
                        </a:lnTo>
                        <a:lnTo>
                          <a:pt x="45" y="12"/>
                        </a:lnTo>
                        <a:lnTo>
                          <a:pt x="39" y="12"/>
                        </a:lnTo>
                        <a:lnTo>
                          <a:pt x="33" y="15"/>
                        </a:lnTo>
                        <a:lnTo>
                          <a:pt x="25" y="15"/>
                        </a:lnTo>
                        <a:lnTo>
                          <a:pt x="16" y="19"/>
                        </a:lnTo>
                        <a:lnTo>
                          <a:pt x="12" y="23"/>
                        </a:lnTo>
                        <a:lnTo>
                          <a:pt x="6" y="29"/>
                        </a:lnTo>
                        <a:lnTo>
                          <a:pt x="2" y="35"/>
                        </a:lnTo>
                        <a:lnTo>
                          <a:pt x="0" y="38"/>
                        </a:lnTo>
                        <a:lnTo>
                          <a:pt x="4" y="44"/>
                        </a:lnTo>
                        <a:lnTo>
                          <a:pt x="10" y="48"/>
                        </a:lnTo>
                        <a:lnTo>
                          <a:pt x="16" y="52"/>
                        </a:lnTo>
                        <a:lnTo>
                          <a:pt x="22" y="54"/>
                        </a:lnTo>
                        <a:lnTo>
                          <a:pt x="31" y="52"/>
                        </a:lnTo>
                        <a:lnTo>
                          <a:pt x="41" y="54"/>
                        </a:lnTo>
                        <a:lnTo>
                          <a:pt x="41" y="60"/>
                        </a:lnTo>
                        <a:lnTo>
                          <a:pt x="41" y="65"/>
                        </a:lnTo>
                        <a:lnTo>
                          <a:pt x="43" y="69"/>
                        </a:lnTo>
                        <a:lnTo>
                          <a:pt x="50" y="75"/>
                        </a:lnTo>
                        <a:close/>
                      </a:path>
                    </a:pathLst>
                  </a:custGeom>
                  <a:solidFill>
                    <a:srgbClr val="ff6600"/>
                  </a:solidFill>
                  <a:ln w="0">
                    <a:noFill/>
                  </a:ln>
                </p:spPr>
                <p:style>
                  <a:lnRef idx="0"/>
                  <a:fillRef idx="0"/>
                  <a:effectRef idx="0"/>
                  <a:fontRef idx="minor"/>
                </p:style>
                <p:txBody>
                  <a:bodyPr lIns="90000" rIns="90000" tIns="-23400" bIns="-23400" anchor="t">
                    <a:noAutofit/>
                  </a:bodyPr>
                  <a:p>
                    <a:endParaRPr b="0" lang="en-US" sz="2400" strike="noStrike" u="none">
                      <a:solidFill>
                        <a:srgbClr val="000000"/>
                      </a:solidFill>
                      <a:effectLst/>
                      <a:uFillTx/>
                      <a:latin typeface="Times New Roman"/>
                    </a:endParaRPr>
                  </a:p>
                </p:txBody>
              </p:sp>
              <p:sp>
                <p:nvSpPr>
                  <p:cNvPr id="2101" name=""/>
                  <p:cNvSpPr/>
                  <p:nvPr/>
                </p:nvSpPr>
                <p:spPr>
                  <a:xfrm>
                    <a:off x="6520320" y="3226680"/>
                    <a:ext cx="27720" cy="25560"/>
                  </a:xfrm>
                  <a:custGeom>
                    <a:avLst/>
                    <a:gdLst/>
                    <a:ahLst/>
                    <a:rect l="l" t="t" r="r" b="b"/>
                    <a:pathLst>
                      <a:path w="116" h="103">
                        <a:moveTo>
                          <a:pt x="0" y="88"/>
                        </a:moveTo>
                        <a:lnTo>
                          <a:pt x="0" y="86"/>
                        </a:lnTo>
                        <a:lnTo>
                          <a:pt x="2" y="82"/>
                        </a:lnTo>
                        <a:lnTo>
                          <a:pt x="6" y="80"/>
                        </a:lnTo>
                        <a:lnTo>
                          <a:pt x="10" y="76"/>
                        </a:lnTo>
                        <a:lnTo>
                          <a:pt x="14" y="72"/>
                        </a:lnTo>
                        <a:lnTo>
                          <a:pt x="14" y="72"/>
                        </a:lnTo>
                        <a:lnTo>
                          <a:pt x="18" y="67"/>
                        </a:lnTo>
                        <a:lnTo>
                          <a:pt x="23" y="59"/>
                        </a:lnTo>
                        <a:lnTo>
                          <a:pt x="29" y="57"/>
                        </a:lnTo>
                        <a:lnTo>
                          <a:pt x="35" y="53"/>
                        </a:lnTo>
                        <a:lnTo>
                          <a:pt x="41" y="46"/>
                        </a:lnTo>
                        <a:lnTo>
                          <a:pt x="43" y="40"/>
                        </a:lnTo>
                        <a:lnTo>
                          <a:pt x="46" y="36"/>
                        </a:lnTo>
                        <a:lnTo>
                          <a:pt x="46" y="34"/>
                        </a:lnTo>
                        <a:lnTo>
                          <a:pt x="43" y="34"/>
                        </a:lnTo>
                        <a:lnTo>
                          <a:pt x="41" y="32"/>
                        </a:lnTo>
                        <a:lnTo>
                          <a:pt x="41" y="28"/>
                        </a:lnTo>
                        <a:lnTo>
                          <a:pt x="39" y="26"/>
                        </a:lnTo>
                        <a:lnTo>
                          <a:pt x="41" y="24"/>
                        </a:lnTo>
                        <a:lnTo>
                          <a:pt x="48" y="17"/>
                        </a:lnTo>
                        <a:lnTo>
                          <a:pt x="54" y="9"/>
                        </a:lnTo>
                        <a:lnTo>
                          <a:pt x="60" y="5"/>
                        </a:lnTo>
                        <a:lnTo>
                          <a:pt x="66" y="5"/>
                        </a:lnTo>
                        <a:lnTo>
                          <a:pt x="71" y="7"/>
                        </a:lnTo>
                        <a:lnTo>
                          <a:pt x="77" y="5"/>
                        </a:lnTo>
                        <a:lnTo>
                          <a:pt x="81" y="3"/>
                        </a:lnTo>
                        <a:lnTo>
                          <a:pt x="85" y="3"/>
                        </a:lnTo>
                        <a:lnTo>
                          <a:pt x="89" y="3"/>
                        </a:lnTo>
                        <a:lnTo>
                          <a:pt x="96" y="3"/>
                        </a:lnTo>
                        <a:lnTo>
                          <a:pt x="102" y="5"/>
                        </a:lnTo>
                        <a:lnTo>
                          <a:pt x="106" y="3"/>
                        </a:lnTo>
                        <a:lnTo>
                          <a:pt x="116" y="0"/>
                        </a:lnTo>
                        <a:lnTo>
                          <a:pt x="114" y="1"/>
                        </a:lnTo>
                        <a:lnTo>
                          <a:pt x="114" y="9"/>
                        </a:lnTo>
                        <a:lnTo>
                          <a:pt x="112" y="21"/>
                        </a:lnTo>
                        <a:lnTo>
                          <a:pt x="110" y="30"/>
                        </a:lnTo>
                        <a:lnTo>
                          <a:pt x="106" y="36"/>
                        </a:lnTo>
                        <a:lnTo>
                          <a:pt x="100" y="40"/>
                        </a:lnTo>
                        <a:lnTo>
                          <a:pt x="94" y="42"/>
                        </a:lnTo>
                        <a:lnTo>
                          <a:pt x="87" y="40"/>
                        </a:lnTo>
                        <a:lnTo>
                          <a:pt x="85" y="42"/>
                        </a:lnTo>
                        <a:lnTo>
                          <a:pt x="87" y="51"/>
                        </a:lnTo>
                        <a:lnTo>
                          <a:pt x="85" y="63"/>
                        </a:lnTo>
                        <a:lnTo>
                          <a:pt x="81" y="72"/>
                        </a:lnTo>
                        <a:lnTo>
                          <a:pt x="77" y="78"/>
                        </a:lnTo>
                        <a:lnTo>
                          <a:pt x="71" y="80"/>
                        </a:lnTo>
                        <a:lnTo>
                          <a:pt x="66" y="84"/>
                        </a:lnTo>
                        <a:lnTo>
                          <a:pt x="60" y="90"/>
                        </a:lnTo>
                        <a:lnTo>
                          <a:pt x="52" y="97"/>
                        </a:lnTo>
                        <a:lnTo>
                          <a:pt x="50" y="95"/>
                        </a:lnTo>
                        <a:lnTo>
                          <a:pt x="48" y="97"/>
                        </a:lnTo>
                        <a:lnTo>
                          <a:pt x="43" y="101"/>
                        </a:lnTo>
                        <a:lnTo>
                          <a:pt x="39" y="103"/>
                        </a:lnTo>
                        <a:lnTo>
                          <a:pt x="37" y="103"/>
                        </a:lnTo>
                        <a:lnTo>
                          <a:pt x="35" y="103"/>
                        </a:lnTo>
                        <a:lnTo>
                          <a:pt x="31" y="97"/>
                        </a:lnTo>
                        <a:lnTo>
                          <a:pt x="29" y="92"/>
                        </a:lnTo>
                        <a:lnTo>
                          <a:pt x="25" y="95"/>
                        </a:lnTo>
                        <a:lnTo>
                          <a:pt x="22" y="94"/>
                        </a:lnTo>
                        <a:lnTo>
                          <a:pt x="16" y="92"/>
                        </a:lnTo>
                        <a:lnTo>
                          <a:pt x="12" y="92"/>
                        </a:lnTo>
                        <a:lnTo>
                          <a:pt x="12" y="90"/>
                        </a:lnTo>
                        <a:lnTo>
                          <a:pt x="8" y="88"/>
                        </a:lnTo>
                        <a:lnTo>
                          <a:pt x="4" y="86"/>
                        </a:lnTo>
                        <a:lnTo>
                          <a:pt x="2" y="86"/>
                        </a:lnTo>
                        <a:lnTo>
                          <a:pt x="0" y="88"/>
                        </a:lnTo>
                        <a:close/>
                      </a:path>
                    </a:pathLst>
                  </a:custGeom>
                  <a:solidFill>
                    <a:srgbClr val="ff6600"/>
                  </a:solidFill>
                  <a:ln w="0">
                    <a:noFill/>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2102" name=""/>
                  <p:cNvSpPr/>
                  <p:nvPr/>
                </p:nvSpPr>
                <p:spPr>
                  <a:xfrm>
                    <a:off x="6544080" y="3173760"/>
                    <a:ext cx="38160" cy="40680"/>
                  </a:xfrm>
                  <a:custGeom>
                    <a:avLst/>
                    <a:gdLst/>
                    <a:ahLst/>
                    <a:rect l="l" t="t" r="r" b="b"/>
                    <a:pathLst>
                      <a:path w="154" h="161">
                        <a:moveTo>
                          <a:pt x="33" y="0"/>
                        </a:moveTo>
                        <a:lnTo>
                          <a:pt x="46" y="3"/>
                        </a:lnTo>
                        <a:lnTo>
                          <a:pt x="58" y="3"/>
                        </a:lnTo>
                        <a:lnTo>
                          <a:pt x="71" y="3"/>
                        </a:lnTo>
                        <a:lnTo>
                          <a:pt x="81" y="3"/>
                        </a:lnTo>
                        <a:lnTo>
                          <a:pt x="89" y="3"/>
                        </a:lnTo>
                        <a:lnTo>
                          <a:pt x="100" y="9"/>
                        </a:lnTo>
                        <a:lnTo>
                          <a:pt x="102" y="13"/>
                        </a:lnTo>
                        <a:lnTo>
                          <a:pt x="104" y="17"/>
                        </a:lnTo>
                        <a:lnTo>
                          <a:pt x="104" y="21"/>
                        </a:lnTo>
                        <a:lnTo>
                          <a:pt x="108" y="28"/>
                        </a:lnTo>
                        <a:lnTo>
                          <a:pt x="110" y="34"/>
                        </a:lnTo>
                        <a:lnTo>
                          <a:pt x="108" y="40"/>
                        </a:lnTo>
                        <a:lnTo>
                          <a:pt x="110" y="51"/>
                        </a:lnTo>
                        <a:lnTo>
                          <a:pt x="110" y="59"/>
                        </a:lnTo>
                        <a:lnTo>
                          <a:pt x="110" y="67"/>
                        </a:lnTo>
                        <a:lnTo>
                          <a:pt x="115" y="67"/>
                        </a:lnTo>
                        <a:lnTo>
                          <a:pt x="119" y="65"/>
                        </a:lnTo>
                        <a:lnTo>
                          <a:pt x="125" y="61"/>
                        </a:lnTo>
                        <a:lnTo>
                          <a:pt x="131" y="61"/>
                        </a:lnTo>
                        <a:lnTo>
                          <a:pt x="138" y="67"/>
                        </a:lnTo>
                        <a:lnTo>
                          <a:pt x="142" y="72"/>
                        </a:lnTo>
                        <a:lnTo>
                          <a:pt x="144" y="80"/>
                        </a:lnTo>
                        <a:lnTo>
                          <a:pt x="146" y="82"/>
                        </a:lnTo>
                        <a:lnTo>
                          <a:pt x="152" y="86"/>
                        </a:lnTo>
                        <a:lnTo>
                          <a:pt x="152" y="92"/>
                        </a:lnTo>
                        <a:lnTo>
                          <a:pt x="150" y="97"/>
                        </a:lnTo>
                        <a:lnTo>
                          <a:pt x="150" y="109"/>
                        </a:lnTo>
                        <a:lnTo>
                          <a:pt x="152" y="117"/>
                        </a:lnTo>
                        <a:lnTo>
                          <a:pt x="154" y="126"/>
                        </a:lnTo>
                        <a:lnTo>
                          <a:pt x="154" y="136"/>
                        </a:lnTo>
                        <a:lnTo>
                          <a:pt x="152" y="145"/>
                        </a:lnTo>
                        <a:lnTo>
                          <a:pt x="150" y="153"/>
                        </a:lnTo>
                        <a:lnTo>
                          <a:pt x="146" y="149"/>
                        </a:lnTo>
                        <a:lnTo>
                          <a:pt x="142" y="147"/>
                        </a:lnTo>
                        <a:lnTo>
                          <a:pt x="140" y="149"/>
                        </a:lnTo>
                        <a:lnTo>
                          <a:pt x="137" y="151"/>
                        </a:lnTo>
                        <a:lnTo>
                          <a:pt x="133" y="151"/>
                        </a:lnTo>
                        <a:lnTo>
                          <a:pt x="129" y="151"/>
                        </a:lnTo>
                        <a:lnTo>
                          <a:pt x="115" y="157"/>
                        </a:lnTo>
                        <a:lnTo>
                          <a:pt x="106" y="161"/>
                        </a:lnTo>
                        <a:lnTo>
                          <a:pt x="98" y="161"/>
                        </a:lnTo>
                        <a:lnTo>
                          <a:pt x="96" y="159"/>
                        </a:lnTo>
                        <a:lnTo>
                          <a:pt x="90" y="153"/>
                        </a:lnTo>
                        <a:lnTo>
                          <a:pt x="87" y="147"/>
                        </a:lnTo>
                        <a:lnTo>
                          <a:pt x="83" y="145"/>
                        </a:lnTo>
                        <a:lnTo>
                          <a:pt x="85" y="140"/>
                        </a:lnTo>
                        <a:lnTo>
                          <a:pt x="81" y="140"/>
                        </a:lnTo>
                        <a:lnTo>
                          <a:pt x="77" y="140"/>
                        </a:lnTo>
                        <a:lnTo>
                          <a:pt x="73" y="140"/>
                        </a:lnTo>
                        <a:lnTo>
                          <a:pt x="69" y="144"/>
                        </a:lnTo>
                        <a:lnTo>
                          <a:pt x="64" y="144"/>
                        </a:lnTo>
                        <a:lnTo>
                          <a:pt x="58" y="145"/>
                        </a:lnTo>
                        <a:lnTo>
                          <a:pt x="52" y="145"/>
                        </a:lnTo>
                        <a:lnTo>
                          <a:pt x="48" y="144"/>
                        </a:lnTo>
                        <a:lnTo>
                          <a:pt x="44" y="144"/>
                        </a:lnTo>
                        <a:lnTo>
                          <a:pt x="44" y="140"/>
                        </a:lnTo>
                        <a:lnTo>
                          <a:pt x="44" y="132"/>
                        </a:lnTo>
                        <a:lnTo>
                          <a:pt x="44" y="126"/>
                        </a:lnTo>
                        <a:lnTo>
                          <a:pt x="44" y="119"/>
                        </a:lnTo>
                        <a:lnTo>
                          <a:pt x="44" y="111"/>
                        </a:lnTo>
                        <a:lnTo>
                          <a:pt x="41" y="105"/>
                        </a:lnTo>
                        <a:lnTo>
                          <a:pt x="39" y="99"/>
                        </a:lnTo>
                        <a:lnTo>
                          <a:pt x="39" y="96"/>
                        </a:lnTo>
                        <a:lnTo>
                          <a:pt x="41" y="88"/>
                        </a:lnTo>
                        <a:lnTo>
                          <a:pt x="39" y="86"/>
                        </a:lnTo>
                        <a:lnTo>
                          <a:pt x="37" y="82"/>
                        </a:lnTo>
                        <a:lnTo>
                          <a:pt x="37" y="78"/>
                        </a:lnTo>
                        <a:lnTo>
                          <a:pt x="33" y="78"/>
                        </a:lnTo>
                        <a:lnTo>
                          <a:pt x="27" y="80"/>
                        </a:lnTo>
                        <a:lnTo>
                          <a:pt x="19" y="80"/>
                        </a:lnTo>
                        <a:lnTo>
                          <a:pt x="14" y="76"/>
                        </a:lnTo>
                        <a:lnTo>
                          <a:pt x="12" y="67"/>
                        </a:lnTo>
                        <a:lnTo>
                          <a:pt x="6" y="63"/>
                        </a:lnTo>
                        <a:lnTo>
                          <a:pt x="2" y="63"/>
                        </a:lnTo>
                        <a:lnTo>
                          <a:pt x="0" y="59"/>
                        </a:lnTo>
                        <a:lnTo>
                          <a:pt x="4" y="55"/>
                        </a:lnTo>
                        <a:lnTo>
                          <a:pt x="10" y="51"/>
                        </a:lnTo>
                        <a:lnTo>
                          <a:pt x="16" y="51"/>
                        </a:lnTo>
                        <a:lnTo>
                          <a:pt x="19" y="44"/>
                        </a:lnTo>
                        <a:lnTo>
                          <a:pt x="23" y="38"/>
                        </a:lnTo>
                        <a:lnTo>
                          <a:pt x="27" y="32"/>
                        </a:lnTo>
                        <a:lnTo>
                          <a:pt x="29" y="23"/>
                        </a:lnTo>
                        <a:lnTo>
                          <a:pt x="29" y="13"/>
                        </a:lnTo>
                        <a:lnTo>
                          <a:pt x="33" y="3"/>
                        </a:lnTo>
                        <a:lnTo>
                          <a:pt x="33" y="0"/>
                        </a:lnTo>
                        <a:close/>
                      </a:path>
                    </a:pathLst>
                  </a:custGeom>
                  <a:solidFill>
                    <a:srgbClr val="ff6600"/>
                  </a:solidFill>
                  <a:ln w="0">
                    <a:noFill/>
                  </a:ln>
                </p:spPr>
                <p:style>
                  <a:lnRef idx="0"/>
                  <a:fillRef idx="0"/>
                  <a:effectRef idx="0"/>
                  <a:fontRef idx="minor"/>
                </p:style>
                <p:txBody>
                  <a:bodyPr lIns="90000" rIns="90000" tIns="-6120" bIns="-6120" anchor="t">
                    <a:noAutofit/>
                  </a:bodyPr>
                  <a:p>
                    <a:endParaRPr b="0" lang="en-US" sz="2400" strike="noStrike" u="none">
                      <a:solidFill>
                        <a:srgbClr val="000000"/>
                      </a:solidFill>
                      <a:effectLst/>
                      <a:uFillTx/>
                      <a:latin typeface="Times New Roman"/>
                    </a:endParaRPr>
                  </a:p>
                </p:txBody>
              </p:sp>
              <p:sp>
                <p:nvSpPr>
                  <p:cNvPr id="2103" name=""/>
                  <p:cNvSpPr/>
                  <p:nvPr/>
                </p:nvSpPr>
                <p:spPr>
                  <a:xfrm>
                    <a:off x="6540120" y="3228120"/>
                    <a:ext cx="35640" cy="35640"/>
                  </a:xfrm>
                  <a:custGeom>
                    <a:avLst/>
                    <a:gdLst/>
                    <a:ahLst/>
                    <a:rect l="l" t="t" r="r" b="b"/>
                    <a:pathLst>
                      <a:path w="148" h="142">
                        <a:moveTo>
                          <a:pt x="17" y="112"/>
                        </a:moveTo>
                        <a:lnTo>
                          <a:pt x="19" y="113"/>
                        </a:lnTo>
                        <a:lnTo>
                          <a:pt x="23" y="112"/>
                        </a:lnTo>
                        <a:lnTo>
                          <a:pt x="27" y="113"/>
                        </a:lnTo>
                        <a:lnTo>
                          <a:pt x="29" y="113"/>
                        </a:lnTo>
                        <a:lnTo>
                          <a:pt x="33" y="113"/>
                        </a:lnTo>
                        <a:lnTo>
                          <a:pt x="35" y="117"/>
                        </a:lnTo>
                        <a:lnTo>
                          <a:pt x="42" y="123"/>
                        </a:lnTo>
                        <a:lnTo>
                          <a:pt x="48" y="123"/>
                        </a:lnTo>
                        <a:lnTo>
                          <a:pt x="54" y="121"/>
                        </a:lnTo>
                        <a:lnTo>
                          <a:pt x="60" y="121"/>
                        </a:lnTo>
                        <a:lnTo>
                          <a:pt x="67" y="123"/>
                        </a:lnTo>
                        <a:lnTo>
                          <a:pt x="75" y="127"/>
                        </a:lnTo>
                        <a:lnTo>
                          <a:pt x="81" y="133"/>
                        </a:lnTo>
                        <a:lnTo>
                          <a:pt x="83" y="138"/>
                        </a:lnTo>
                        <a:lnTo>
                          <a:pt x="86" y="138"/>
                        </a:lnTo>
                        <a:lnTo>
                          <a:pt x="90" y="140"/>
                        </a:lnTo>
                        <a:lnTo>
                          <a:pt x="96" y="142"/>
                        </a:lnTo>
                        <a:lnTo>
                          <a:pt x="102" y="138"/>
                        </a:lnTo>
                        <a:lnTo>
                          <a:pt x="108" y="137"/>
                        </a:lnTo>
                        <a:lnTo>
                          <a:pt x="115" y="137"/>
                        </a:lnTo>
                        <a:lnTo>
                          <a:pt x="113" y="125"/>
                        </a:lnTo>
                        <a:lnTo>
                          <a:pt x="117" y="113"/>
                        </a:lnTo>
                        <a:lnTo>
                          <a:pt x="117" y="104"/>
                        </a:lnTo>
                        <a:lnTo>
                          <a:pt x="121" y="98"/>
                        </a:lnTo>
                        <a:lnTo>
                          <a:pt x="125" y="98"/>
                        </a:lnTo>
                        <a:lnTo>
                          <a:pt x="131" y="96"/>
                        </a:lnTo>
                        <a:lnTo>
                          <a:pt x="134" y="90"/>
                        </a:lnTo>
                        <a:lnTo>
                          <a:pt x="136" y="85"/>
                        </a:lnTo>
                        <a:lnTo>
                          <a:pt x="140" y="81"/>
                        </a:lnTo>
                        <a:lnTo>
                          <a:pt x="144" y="79"/>
                        </a:lnTo>
                        <a:lnTo>
                          <a:pt x="148" y="77"/>
                        </a:lnTo>
                        <a:lnTo>
                          <a:pt x="148" y="71"/>
                        </a:lnTo>
                        <a:lnTo>
                          <a:pt x="148" y="67"/>
                        </a:lnTo>
                        <a:lnTo>
                          <a:pt x="146" y="66"/>
                        </a:lnTo>
                        <a:lnTo>
                          <a:pt x="148" y="62"/>
                        </a:lnTo>
                        <a:lnTo>
                          <a:pt x="148" y="56"/>
                        </a:lnTo>
                        <a:lnTo>
                          <a:pt x="144" y="54"/>
                        </a:lnTo>
                        <a:lnTo>
                          <a:pt x="138" y="52"/>
                        </a:lnTo>
                        <a:lnTo>
                          <a:pt x="129" y="48"/>
                        </a:lnTo>
                        <a:lnTo>
                          <a:pt x="123" y="48"/>
                        </a:lnTo>
                        <a:lnTo>
                          <a:pt x="115" y="44"/>
                        </a:lnTo>
                        <a:lnTo>
                          <a:pt x="106" y="42"/>
                        </a:lnTo>
                        <a:lnTo>
                          <a:pt x="104" y="37"/>
                        </a:lnTo>
                        <a:lnTo>
                          <a:pt x="104" y="31"/>
                        </a:lnTo>
                        <a:lnTo>
                          <a:pt x="100" y="23"/>
                        </a:lnTo>
                        <a:lnTo>
                          <a:pt x="94" y="19"/>
                        </a:lnTo>
                        <a:lnTo>
                          <a:pt x="90" y="16"/>
                        </a:lnTo>
                        <a:lnTo>
                          <a:pt x="83" y="16"/>
                        </a:lnTo>
                        <a:lnTo>
                          <a:pt x="79" y="12"/>
                        </a:lnTo>
                        <a:lnTo>
                          <a:pt x="73" y="8"/>
                        </a:lnTo>
                        <a:lnTo>
                          <a:pt x="71" y="6"/>
                        </a:lnTo>
                        <a:lnTo>
                          <a:pt x="67" y="8"/>
                        </a:lnTo>
                        <a:lnTo>
                          <a:pt x="65" y="4"/>
                        </a:lnTo>
                        <a:lnTo>
                          <a:pt x="63" y="2"/>
                        </a:lnTo>
                        <a:lnTo>
                          <a:pt x="58" y="0"/>
                        </a:lnTo>
                        <a:lnTo>
                          <a:pt x="56" y="4"/>
                        </a:lnTo>
                        <a:lnTo>
                          <a:pt x="52" y="6"/>
                        </a:lnTo>
                        <a:lnTo>
                          <a:pt x="50" y="8"/>
                        </a:lnTo>
                        <a:lnTo>
                          <a:pt x="50" y="14"/>
                        </a:lnTo>
                        <a:lnTo>
                          <a:pt x="52" y="23"/>
                        </a:lnTo>
                        <a:lnTo>
                          <a:pt x="56" y="31"/>
                        </a:lnTo>
                        <a:lnTo>
                          <a:pt x="58" y="42"/>
                        </a:lnTo>
                        <a:lnTo>
                          <a:pt x="58" y="52"/>
                        </a:lnTo>
                        <a:lnTo>
                          <a:pt x="58" y="56"/>
                        </a:lnTo>
                        <a:lnTo>
                          <a:pt x="58" y="58"/>
                        </a:lnTo>
                        <a:lnTo>
                          <a:pt x="56" y="66"/>
                        </a:lnTo>
                        <a:lnTo>
                          <a:pt x="52" y="69"/>
                        </a:lnTo>
                        <a:lnTo>
                          <a:pt x="46" y="73"/>
                        </a:lnTo>
                        <a:lnTo>
                          <a:pt x="37" y="79"/>
                        </a:lnTo>
                        <a:lnTo>
                          <a:pt x="27" y="85"/>
                        </a:lnTo>
                        <a:lnTo>
                          <a:pt x="19" y="89"/>
                        </a:lnTo>
                        <a:lnTo>
                          <a:pt x="10" y="90"/>
                        </a:lnTo>
                        <a:lnTo>
                          <a:pt x="6" y="94"/>
                        </a:lnTo>
                        <a:lnTo>
                          <a:pt x="2" y="96"/>
                        </a:lnTo>
                        <a:lnTo>
                          <a:pt x="0" y="102"/>
                        </a:lnTo>
                        <a:lnTo>
                          <a:pt x="2" y="104"/>
                        </a:lnTo>
                        <a:lnTo>
                          <a:pt x="6" y="106"/>
                        </a:lnTo>
                        <a:lnTo>
                          <a:pt x="6" y="110"/>
                        </a:lnTo>
                        <a:lnTo>
                          <a:pt x="8" y="112"/>
                        </a:lnTo>
                        <a:lnTo>
                          <a:pt x="10" y="110"/>
                        </a:lnTo>
                        <a:lnTo>
                          <a:pt x="12" y="110"/>
                        </a:lnTo>
                        <a:lnTo>
                          <a:pt x="17" y="112"/>
                        </a:lnTo>
                        <a:close/>
                      </a:path>
                    </a:pathLst>
                  </a:custGeom>
                  <a:solidFill>
                    <a:srgbClr val="ff6600"/>
                  </a:solidFill>
                  <a:ln w="0">
                    <a:noFill/>
                  </a:ln>
                </p:spPr>
                <p:style>
                  <a:lnRef idx="0"/>
                  <a:fillRef idx="0"/>
                  <a:effectRef idx="0"/>
                  <a:fontRef idx="minor"/>
                </p:style>
                <p:txBody>
                  <a:bodyPr lIns="90000" rIns="90000" tIns="-11160" bIns="-11160" anchor="t">
                    <a:noAutofit/>
                  </a:bodyPr>
                  <a:p>
                    <a:endParaRPr b="0" lang="en-US" sz="2400" strike="noStrike" u="none">
                      <a:solidFill>
                        <a:srgbClr val="000000"/>
                      </a:solidFill>
                      <a:effectLst/>
                      <a:uFillTx/>
                      <a:latin typeface="Times New Roman"/>
                    </a:endParaRPr>
                  </a:p>
                </p:txBody>
              </p:sp>
              <p:sp>
                <p:nvSpPr>
                  <p:cNvPr id="2104" name=""/>
                  <p:cNvSpPr/>
                  <p:nvPr/>
                </p:nvSpPr>
                <p:spPr>
                  <a:xfrm>
                    <a:off x="6554880" y="3208320"/>
                    <a:ext cx="28800" cy="33120"/>
                  </a:xfrm>
                  <a:custGeom>
                    <a:avLst/>
                    <a:gdLst/>
                    <a:ahLst/>
                    <a:rect l="l" t="t" r="r" b="b"/>
                    <a:pathLst>
                      <a:path w="114" h="136">
                        <a:moveTo>
                          <a:pt x="0" y="4"/>
                        </a:moveTo>
                        <a:lnTo>
                          <a:pt x="4" y="7"/>
                        </a:lnTo>
                        <a:lnTo>
                          <a:pt x="8" y="15"/>
                        </a:lnTo>
                        <a:lnTo>
                          <a:pt x="8" y="23"/>
                        </a:lnTo>
                        <a:lnTo>
                          <a:pt x="8" y="32"/>
                        </a:lnTo>
                        <a:lnTo>
                          <a:pt x="8" y="42"/>
                        </a:lnTo>
                        <a:lnTo>
                          <a:pt x="8" y="51"/>
                        </a:lnTo>
                        <a:lnTo>
                          <a:pt x="12" y="53"/>
                        </a:lnTo>
                        <a:lnTo>
                          <a:pt x="14" y="59"/>
                        </a:lnTo>
                        <a:lnTo>
                          <a:pt x="14" y="67"/>
                        </a:lnTo>
                        <a:lnTo>
                          <a:pt x="14" y="73"/>
                        </a:lnTo>
                        <a:lnTo>
                          <a:pt x="12" y="76"/>
                        </a:lnTo>
                        <a:lnTo>
                          <a:pt x="8" y="82"/>
                        </a:lnTo>
                        <a:lnTo>
                          <a:pt x="8" y="86"/>
                        </a:lnTo>
                        <a:lnTo>
                          <a:pt x="10" y="88"/>
                        </a:lnTo>
                        <a:lnTo>
                          <a:pt x="16" y="92"/>
                        </a:lnTo>
                        <a:lnTo>
                          <a:pt x="20" y="96"/>
                        </a:lnTo>
                        <a:lnTo>
                          <a:pt x="27" y="96"/>
                        </a:lnTo>
                        <a:lnTo>
                          <a:pt x="31" y="99"/>
                        </a:lnTo>
                        <a:lnTo>
                          <a:pt x="37" y="103"/>
                        </a:lnTo>
                        <a:lnTo>
                          <a:pt x="41" y="111"/>
                        </a:lnTo>
                        <a:lnTo>
                          <a:pt x="41" y="117"/>
                        </a:lnTo>
                        <a:lnTo>
                          <a:pt x="43" y="122"/>
                        </a:lnTo>
                        <a:lnTo>
                          <a:pt x="52" y="124"/>
                        </a:lnTo>
                        <a:lnTo>
                          <a:pt x="60" y="128"/>
                        </a:lnTo>
                        <a:lnTo>
                          <a:pt x="66" y="128"/>
                        </a:lnTo>
                        <a:lnTo>
                          <a:pt x="75" y="132"/>
                        </a:lnTo>
                        <a:lnTo>
                          <a:pt x="81" y="134"/>
                        </a:lnTo>
                        <a:lnTo>
                          <a:pt x="85" y="136"/>
                        </a:lnTo>
                        <a:lnTo>
                          <a:pt x="112" y="117"/>
                        </a:lnTo>
                        <a:lnTo>
                          <a:pt x="114" y="109"/>
                        </a:lnTo>
                        <a:lnTo>
                          <a:pt x="106" y="107"/>
                        </a:lnTo>
                        <a:lnTo>
                          <a:pt x="100" y="105"/>
                        </a:lnTo>
                        <a:lnTo>
                          <a:pt x="93" y="103"/>
                        </a:lnTo>
                        <a:lnTo>
                          <a:pt x="89" y="103"/>
                        </a:lnTo>
                        <a:lnTo>
                          <a:pt x="85" y="103"/>
                        </a:lnTo>
                        <a:lnTo>
                          <a:pt x="81" y="103"/>
                        </a:lnTo>
                        <a:lnTo>
                          <a:pt x="83" y="99"/>
                        </a:lnTo>
                        <a:lnTo>
                          <a:pt x="83" y="94"/>
                        </a:lnTo>
                        <a:lnTo>
                          <a:pt x="81" y="88"/>
                        </a:lnTo>
                        <a:lnTo>
                          <a:pt x="85" y="88"/>
                        </a:lnTo>
                        <a:lnTo>
                          <a:pt x="89" y="86"/>
                        </a:lnTo>
                        <a:lnTo>
                          <a:pt x="85" y="80"/>
                        </a:lnTo>
                        <a:lnTo>
                          <a:pt x="81" y="73"/>
                        </a:lnTo>
                        <a:lnTo>
                          <a:pt x="81" y="65"/>
                        </a:lnTo>
                        <a:lnTo>
                          <a:pt x="83" y="55"/>
                        </a:lnTo>
                        <a:lnTo>
                          <a:pt x="85" y="48"/>
                        </a:lnTo>
                        <a:lnTo>
                          <a:pt x="87" y="42"/>
                        </a:lnTo>
                        <a:lnTo>
                          <a:pt x="91" y="32"/>
                        </a:lnTo>
                        <a:lnTo>
                          <a:pt x="91" y="25"/>
                        </a:lnTo>
                        <a:lnTo>
                          <a:pt x="94" y="21"/>
                        </a:lnTo>
                        <a:lnTo>
                          <a:pt x="98" y="19"/>
                        </a:lnTo>
                        <a:lnTo>
                          <a:pt x="102" y="17"/>
                        </a:lnTo>
                        <a:lnTo>
                          <a:pt x="106" y="13"/>
                        </a:lnTo>
                        <a:lnTo>
                          <a:pt x="102" y="9"/>
                        </a:lnTo>
                        <a:lnTo>
                          <a:pt x="98" y="7"/>
                        </a:lnTo>
                        <a:lnTo>
                          <a:pt x="96" y="9"/>
                        </a:lnTo>
                        <a:lnTo>
                          <a:pt x="93" y="11"/>
                        </a:lnTo>
                        <a:lnTo>
                          <a:pt x="89" y="11"/>
                        </a:lnTo>
                        <a:lnTo>
                          <a:pt x="85" y="11"/>
                        </a:lnTo>
                        <a:lnTo>
                          <a:pt x="71" y="17"/>
                        </a:lnTo>
                        <a:lnTo>
                          <a:pt x="62" y="21"/>
                        </a:lnTo>
                        <a:lnTo>
                          <a:pt x="54" y="21"/>
                        </a:lnTo>
                        <a:lnTo>
                          <a:pt x="52" y="19"/>
                        </a:lnTo>
                        <a:lnTo>
                          <a:pt x="46" y="13"/>
                        </a:lnTo>
                        <a:lnTo>
                          <a:pt x="43" y="7"/>
                        </a:lnTo>
                        <a:lnTo>
                          <a:pt x="39" y="5"/>
                        </a:lnTo>
                        <a:lnTo>
                          <a:pt x="41" y="0"/>
                        </a:lnTo>
                        <a:lnTo>
                          <a:pt x="37" y="0"/>
                        </a:lnTo>
                        <a:lnTo>
                          <a:pt x="33" y="0"/>
                        </a:lnTo>
                        <a:lnTo>
                          <a:pt x="29" y="0"/>
                        </a:lnTo>
                        <a:lnTo>
                          <a:pt x="25" y="4"/>
                        </a:lnTo>
                        <a:lnTo>
                          <a:pt x="20" y="4"/>
                        </a:lnTo>
                        <a:lnTo>
                          <a:pt x="14" y="5"/>
                        </a:lnTo>
                        <a:lnTo>
                          <a:pt x="8" y="5"/>
                        </a:lnTo>
                        <a:lnTo>
                          <a:pt x="4" y="4"/>
                        </a:lnTo>
                        <a:lnTo>
                          <a:pt x="0" y="4"/>
                        </a:lnTo>
                        <a:close/>
                      </a:path>
                    </a:pathLst>
                  </a:custGeom>
                  <a:solidFill>
                    <a:srgbClr val="ff6600"/>
                  </a:solidFill>
                  <a:ln w="0">
                    <a:noFill/>
                  </a:ln>
                </p:spPr>
                <p:style>
                  <a:lnRef idx="0"/>
                  <a:fillRef idx="0"/>
                  <a:effectRef idx="0"/>
                  <a:fontRef idx="minor"/>
                </p:style>
                <p:txBody>
                  <a:bodyPr lIns="90000" rIns="90000" tIns="-13680" bIns="-13680" anchor="t">
                    <a:noAutofit/>
                  </a:bodyPr>
                  <a:p>
                    <a:endParaRPr b="0" lang="en-US" sz="2400" strike="noStrike" u="none">
                      <a:solidFill>
                        <a:srgbClr val="000000"/>
                      </a:solidFill>
                      <a:effectLst/>
                      <a:uFillTx/>
                      <a:latin typeface="Times New Roman"/>
                    </a:endParaRPr>
                  </a:p>
                </p:txBody>
              </p:sp>
              <p:sp>
                <p:nvSpPr>
                  <p:cNvPr id="2105" name=""/>
                  <p:cNvSpPr/>
                  <p:nvPr/>
                </p:nvSpPr>
                <p:spPr>
                  <a:xfrm>
                    <a:off x="6548040" y="3209400"/>
                    <a:ext cx="10440" cy="20880"/>
                  </a:xfrm>
                  <a:custGeom>
                    <a:avLst/>
                    <a:gdLst/>
                    <a:ahLst/>
                    <a:rect l="l" t="t" r="r" b="b"/>
                    <a:pathLst>
                      <a:path w="40" h="84">
                        <a:moveTo>
                          <a:pt x="0" y="71"/>
                        </a:moveTo>
                        <a:lnTo>
                          <a:pt x="0" y="67"/>
                        </a:lnTo>
                        <a:lnTo>
                          <a:pt x="0" y="63"/>
                        </a:lnTo>
                        <a:lnTo>
                          <a:pt x="1" y="59"/>
                        </a:lnTo>
                        <a:lnTo>
                          <a:pt x="3" y="53"/>
                        </a:lnTo>
                        <a:lnTo>
                          <a:pt x="3" y="44"/>
                        </a:lnTo>
                        <a:lnTo>
                          <a:pt x="5" y="34"/>
                        </a:lnTo>
                        <a:lnTo>
                          <a:pt x="9" y="28"/>
                        </a:lnTo>
                        <a:lnTo>
                          <a:pt x="13" y="23"/>
                        </a:lnTo>
                        <a:lnTo>
                          <a:pt x="19" y="15"/>
                        </a:lnTo>
                        <a:lnTo>
                          <a:pt x="23" y="9"/>
                        </a:lnTo>
                        <a:lnTo>
                          <a:pt x="26" y="3"/>
                        </a:lnTo>
                        <a:lnTo>
                          <a:pt x="26" y="0"/>
                        </a:lnTo>
                        <a:lnTo>
                          <a:pt x="30" y="3"/>
                        </a:lnTo>
                        <a:lnTo>
                          <a:pt x="34" y="11"/>
                        </a:lnTo>
                        <a:lnTo>
                          <a:pt x="34" y="19"/>
                        </a:lnTo>
                        <a:lnTo>
                          <a:pt x="34" y="28"/>
                        </a:lnTo>
                        <a:lnTo>
                          <a:pt x="34" y="38"/>
                        </a:lnTo>
                        <a:lnTo>
                          <a:pt x="34" y="47"/>
                        </a:lnTo>
                        <a:lnTo>
                          <a:pt x="38" y="49"/>
                        </a:lnTo>
                        <a:lnTo>
                          <a:pt x="40" y="55"/>
                        </a:lnTo>
                        <a:lnTo>
                          <a:pt x="40" y="63"/>
                        </a:lnTo>
                        <a:lnTo>
                          <a:pt x="40" y="69"/>
                        </a:lnTo>
                        <a:lnTo>
                          <a:pt x="38" y="72"/>
                        </a:lnTo>
                        <a:lnTo>
                          <a:pt x="34" y="78"/>
                        </a:lnTo>
                        <a:lnTo>
                          <a:pt x="34" y="82"/>
                        </a:lnTo>
                        <a:lnTo>
                          <a:pt x="30" y="84"/>
                        </a:lnTo>
                        <a:lnTo>
                          <a:pt x="28" y="80"/>
                        </a:lnTo>
                        <a:lnTo>
                          <a:pt x="26" y="78"/>
                        </a:lnTo>
                        <a:lnTo>
                          <a:pt x="21" y="76"/>
                        </a:lnTo>
                        <a:lnTo>
                          <a:pt x="19" y="80"/>
                        </a:lnTo>
                        <a:lnTo>
                          <a:pt x="15" y="82"/>
                        </a:lnTo>
                        <a:lnTo>
                          <a:pt x="13" y="84"/>
                        </a:lnTo>
                        <a:lnTo>
                          <a:pt x="11" y="80"/>
                        </a:lnTo>
                        <a:lnTo>
                          <a:pt x="7" y="76"/>
                        </a:lnTo>
                        <a:lnTo>
                          <a:pt x="3" y="72"/>
                        </a:lnTo>
                        <a:lnTo>
                          <a:pt x="0" y="71"/>
                        </a:lnTo>
                        <a:close/>
                      </a:path>
                    </a:pathLst>
                  </a:custGeom>
                  <a:solidFill>
                    <a:srgbClr val="ff6600"/>
                  </a:solidFill>
                  <a:ln w="0">
                    <a:noFill/>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2106" name=""/>
                  <p:cNvSpPr/>
                  <p:nvPr/>
                </p:nvSpPr>
                <p:spPr>
                  <a:xfrm>
                    <a:off x="6529320" y="3198240"/>
                    <a:ext cx="25200" cy="29520"/>
                  </a:xfrm>
                  <a:custGeom>
                    <a:avLst/>
                    <a:gdLst/>
                    <a:ahLst/>
                    <a:rect l="l" t="t" r="r" b="b"/>
                    <a:pathLst>
                      <a:path w="103" h="124">
                        <a:moveTo>
                          <a:pt x="4" y="65"/>
                        </a:moveTo>
                        <a:lnTo>
                          <a:pt x="2" y="67"/>
                        </a:lnTo>
                        <a:lnTo>
                          <a:pt x="0" y="71"/>
                        </a:lnTo>
                        <a:lnTo>
                          <a:pt x="7" y="74"/>
                        </a:lnTo>
                        <a:lnTo>
                          <a:pt x="15" y="78"/>
                        </a:lnTo>
                        <a:lnTo>
                          <a:pt x="25" y="80"/>
                        </a:lnTo>
                        <a:lnTo>
                          <a:pt x="32" y="82"/>
                        </a:lnTo>
                        <a:lnTo>
                          <a:pt x="34" y="84"/>
                        </a:lnTo>
                        <a:lnTo>
                          <a:pt x="34" y="90"/>
                        </a:lnTo>
                        <a:lnTo>
                          <a:pt x="29" y="95"/>
                        </a:lnTo>
                        <a:lnTo>
                          <a:pt x="29" y="99"/>
                        </a:lnTo>
                        <a:lnTo>
                          <a:pt x="32" y="99"/>
                        </a:lnTo>
                        <a:lnTo>
                          <a:pt x="36" y="99"/>
                        </a:lnTo>
                        <a:lnTo>
                          <a:pt x="36" y="99"/>
                        </a:lnTo>
                        <a:lnTo>
                          <a:pt x="38" y="103"/>
                        </a:lnTo>
                        <a:lnTo>
                          <a:pt x="40" y="105"/>
                        </a:lnTo>
                        <a:lnTo>
                          <a:pt x="42" y="109"/>
                        </a:lnTo>
                        <a:lnTo>
                          <a:pt x="42" y="113"/>
                        </a:lnTo>
                        <a:lnTo>
                          <a:pt x="46" y="122"/>
                        </a:lnTo>
                        <a:lnTo>
                          <a:pt x="50" y="122"/>
                        </a:lnTo>
                        <a:lnTo>
                          <a:pt x="57" y="122"/>
                        </a:lnTo>
                        <a:lnTo>
                          <a:pt x="63" y="124"/>
                        </a:lnTo>
                        <a:lnTo>
                          <a:pt x="67" y="122"/>
                        </a:lnTo>
                        <a:lnTo>
                          <a:pt x="77" y="119"/>
                        </a:lnTo>
                        <a:lnTo>
                          <a:pt x="77" y="115"/>
                        </a:lnTo>
                        <a:lnTo>
                          <a:pt x="77" y="111"/>
                        </a:lnTo>
                        <a:lnTo>
                          <a:pt x="78" y="107"/>
                        </a:lnTo>
                        <a:lnTo>
                          <a:pt x="80" y="101"/>
                        </a:lnTo>
                        <a:lnTo>
                          <a:pt x="80" y="92"/>
                        </a:lnTo>
                        <a:lnTo>
                          <a:pt x="82" y="82"/>
                        </a:lnTo>
                        <a:lnTo>
                          <a:pt x="86" y="76"/>
                        </a:lnTo>
                        <a:lnTo>
                          <a:pt x="90" y="71"/>
                        </a:lnTo>
                        <a:lnTo>
                          <a:pt x="96" y="63"/>
                        </a:lnTo>
                        <a:lnTo>
                          <a:pt x="100" y="57"/>
                        </a:lnTo>
                        <a:lnTo>
                          <a:pt x="103" y="51"/>
                        </a:lnTo>
                        <a:lnTo>
                          <a:pt x="103" y="48"/>
                        </a:lnTo>
                        <a:lnTo>
                          <a:pt x="103" y="44"/>
                        </a:lnTo>
                        <a:lnTo>
                          <a:pt x="103" y="36"/>
                        </a:lnTo>
                        <a:lnTo>
                          <a:pt x="103" y="30"/>
                        </a:lnTo>
                        <a:lnTo>
                          <a:pt x="103" y="23"/>
                        </a:lnTo>
                        <a:lnTo>
                          <a:pt x="103" y="15"/>
                        </a:lnTo>
                        <a:lnTo>
                          <a:pt x="100" y="9"/>
                        </a:lnTo>
                        <a:lnTo>
                          <a:pt x="98" y="3"/>
                        </a:lnTo>
                        <a:lnTo>
                          <a:pt x="98" y="0"/>
                        </a:lnTo>
                        <a:lnTo>
                          <a:pt x="94" y="3"/>
                        </a:lnTo>
                        <a:lnTo>
                          <a:pt x="88" y="7"/>
                        </a:lnTo>
                        <a:lnTo>
                          <a:pt x="80" y="11"/>
                        </a:lnTo>
                        <a:lnTo>
                          <a:pt x="71" y="15"/>
                        </a:lnTo>
                        <a:lnTo>
                          <a:pt x="65" y="19"/>
                        </a:lnTo>
                        <a:lnTo>
                          <a:pt x="63" y="28"/>
                        </a:lnTo>
                        <a:lnTo>
                          <a:pt x="59" y="32"/>
                        </a:lnTo>
                        <a:lnTo>
                          <a:pt x="54" y="38"/>
                        </a:lnTo>
                        <a:lnTo>
                          <a:pt x="48" y="38"/>
                        </a:lnTo>
                        <a:lnTo>
                          <a:pt x="42" y="42"/>
                        </a:lnTo>
                        <a:lnTo>
                          <a:pt x="40" y="51"/>
                        </a:lnTo>
                        <a:lnTo>
                          <a:pt x="36" y="55"/>
                        </a:lnTo>
                        <a:lnTo>
                          <a:pt x="29" y="59"/>
                        </a:lnTo>
                        <a:lnTo>
                          <a:pt x="25" y="57"/>
                        </a:lnTo>
                        <a:lnTo>
                          <a:pt x="21" y="55"/>
                        </a:lnTo>
                        <a:lnTo>
                          <a:pt x="15" y="57"/>
                        </a:lnTo>
                        <a:lnTo>
                          <a:pt x="11" y="61"/>
                        </a:lnTo>
                        <a:lnTo>
                          <a:pt x="4" y="65"/>
                        </a:lnTo>
                        <a:close/>
                      </a:path>
                    </a:pathLst>
                  </a:custGeom>
                  <a:solidFill>
                    <a:srgbClr val="ff6600"/>
                  </a:solidFill>
                  <a:ln w="0">
                    <a:noFill/>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2107" name=""/>
                  <p:cNvSpPr/>
                  <p:nvPr/>
                </p:nvSpPr>
                <p:spPr>
                  <a:xfrm>
                    <a:off x="6532200" y="3226680"/>
                    <a:ext cx="21240" cy="28080"/>
                  </a:xfrm>
                  <a:custGeom>
                    <a:avLst/>
                    <a:gdLst/>
                    <a:ahLst/>
                    <a:rect l="l" t="t" r="r" b="b"/>
                    <a:pathLst>
                      <a:path w="85" h="113">
                        <a:moveTo>
                          <a:pt x="0" y="97"/>
                        </a:moveTo>
                        <a:lnTo>
                          <a:pt x="8" y="90"/>
                        </a:lnTo>
                        <a:lnTo>
                          <a:pt x="14" y="84"/>
                        </a:lnTo>
                        <a:lnTo>
                          <a:pt x="19" y="80"/>
                        </a:lnTo>
                        <a:lnTo>
                          <a:pt x="25" y="78"/>
                        </a:lnTo>
                        <a:lnTo>
                          <a:pt x="29" y="72"/>
                        </a:lnTo>
                        <a:lnTo>
                          <a:pt x="33" y="63"/>
                        </a:lnTo>
                        <a:lnTo>
                          <a:pt x="35" y="51"/>
                        </a:lnTo>
                        <a:lnTo>
                          <a:pt x="33" y="42"/>
                        </a:lnTo>
                        <a:lnTo>
                          <a:pt x="35" y="40"/>
                        </a:lnTo>
                        <a:lnTo>
                          <a:pt x="42" y="42"/>
                        </a:lnTo>
                        <a:lnTo>
                          <a:pt x="48" y="40"/>
                        </a:lnTo>
                        <a:lnTo>
                          <a:pt x="54" y="36"/>
                        </a:lnTo>
                        <a:lnTo>
                          <a:pt x="58" y="30"/>
                        </a:lnTo>
                        <a:lnTo>
                          <a:pt x="60" y="21"/>
                        </a:lnTo>
                        <a:lnTo>
                          <a:pt x="62" y="9"/>
                        </a:lnTo>
                        <a:lnTo>
                          <a:pt x="62" y="1"/>
                        </a:lnTo>
                        <a:lnTo>
                          <a:pt x="64" y="0"/>
                        </a:lnTo>
                        <a:lnTo>
                          <a:pt x="67" y="1"/>
                        </a:lnTo>
                        <a:lnTo>
                          <a:pt x="71" y="5"/>
                        </a:lnTo>
                        <a:lnTo>
                          <a:pt x="75" y="9"/>
                        </a:lnTo>
                        <a:lnTo>
                          <a:pt x="77" y="13"/>
                        </a:lnTo>
                        <a:lnTo>
                          <a:pt x="77" y="19"/>
                        </a:lnTo>
                        <a:lnTo>
                          <a:pt x="79" y="28"/>
                        </a:lnTo>
                        <a:lnTo>
                          <a:pt x="83" y="36"/>
                        </a:lnTo>
                        <a:lnTo>
                          <a:pt x="85" y="47"/>
                        </a:lnTo>
                        <a:lnTo>
                          <a:pt x="85" y="57"/>
                        </a:lnTo>
                        <a:lnTo>
                          <a:pt x="85" y="61"/>
                        </a:lnTo>
                        <a:lnTo>
                          <a:pt x="85" y="63"/>
                        </a:lnTo>
                        <a:lnTo>
                          <a:pt x="83" y="71"/>
                        </a:lnTo>
                        <a:lnTo>
                          <a:pt x="79" y="74"/>
                        </a:lnTo>
                        <a:lnTo>
                          <a:pt x="73" y="78"/>
                        </a:lnTo>
                        <a:lnTo>
                          <a:pt x="64" y="84"/>
                        </a:lnTo>
                        <a:lnTo>
                          <a:pt x="54" y="90"/>
                        </a:lnTo>
                        <a:lnTo>
                          <a:pt x="46" y="94"/>
                        </a:lnTo>
                        <a:lnTo>
                          <a:pt x="37" y="95"/>
                        </a:lnTo>
                        <a:lnTo>
                          <a:pt x="33" y="99"/>
                        </a:lnTo>
                        <a:lnTo>
                          <a:pt x="29" y="101"/>
                        </a:lnTo>
                        <a:lnTo>
                          <a:pt x="27" y="107"/>
                        </a:lnTo>
                        <a:lnTo>
                          <a:pt x="23" y="111"/>
                        </a:lnTo>
                        <a:lnTo>
                          <a:pt x="23" y="113"/>
                        </a:lnTo>
                        <a:lnTo>
                          <a:pt x="21" y="113"/>
                        </a:lnTo>
                        <a:lnTo>
                          <a:pt x="19" y="111"/>
                        </a:lnTo>
                        <a:lnTo>
                          <a:pt x="19" y="107"/>
                        </a:lnTo>
                        <a:lnTo>
                          <a:pt x="16" y="107"/>
                        </a:lnTo>
                        <a:lnTo>
                          <a:pt x="14" y="105"/>
                        </a:lnTo>
                        <a:lnTo>
                          <a:pt x="12" y="101"/>
                        </a:lnTo>
                        <a:lnTo>
                          <a:pt x="8" y="101"/>
                        </a:lnTo>
                        <a:lnTo>
                          <a:pt x="6" y="97"/>
                        </a:lnTo>
                        <a:lnTo>
                          <a:pt x="4" y="97"/>
                        </a:lnTo>
                        <a:lnTo>
                          <a:pt x="0" y="97"/>
                        </a:lnTo>
                        <a:close/>
                      </a:path>
                    </a:pathLst>
                  </a:custGeom>
                  <a:solidFill>
                    <a:srgbClr val="ff6600"/>
                  </a:solidFill>
                  <a:ln w="0">
                    <a:noFill/>
                  </a:ln>
                </p:spPr>
                <p:style>
                  <a:lnRef idx="0"/>
                  <a:fillRef idx="0"/>
                  <a:effectRef idx="0"/>
                  <a:fontRef idx="minor"/>
                </p:style>
                <p:txBody>
                  <a:bodyPr lIns="90000" rIns="90000" tIns="-18720" bIns="-18720" anchor="t">
                    <a:noAutofit/>
                  </a:bodyPr>
                  <a:p>
                    <a:endParaRPr b="0" lang="en-US" sz="2400" strike="noStrike" u="none">
                      <a:solidFill>
                        <a:srgbClr val="000000"/>
                      </a:solidFill>
                      <a:effectLst/>
                      <a:uFillTx/>
                      <a:latin typeface="Times New Roman"/>
                    </a:endParaRPr>
                  </a:p>
                </p:txBody>
              </p:sp>
              <p:sp>
                <p:nvSpPr>
                  <p:cNvPr id="2108" name=""/>
                  <p:cNvSpPr/>
                  <p:nvPr/>
                </p:nvSpPr>
                <p:spPr>
                  <a:xfrm>
                    <a:off x="6509520" y="3198240"/>
                    <a:ext cx="31680" cy="51840"/>
                  </a:xfrm>
                  <a:custGeom>
                    <a:avLst/>
                    <a:gdLst/>
                    <a:ahLst/>
                    <a:rect l="l" t="t" r="r" b="b"/>
                    <a:pathLst>
                      <a:path w="125" h="213">
                        <a:moveTo>
                          <a:pt x="0" y="10"/>
                        </a:moveTo>
                        <a:lnTo>
                          <a:pt x="0" y="16"/>
                        </a:lnTo>
                        <a:lnTo>
                          <a:pt x="4" y="23"/>
                        </a:lnTo>
                        <a:lnTo>
                          <a:pt x="6" y="33"/>
                        </a:lnTo>
                        <a:lnTo>
                          <a:pt x="8" y="43"/>
                        </a:lnTo>
                        <a:lnTo>
                          <a:pt x="8" y="50"/>
                        </a:lnTo>
                        <a:lnTo>
                          <a:pt x="14" y="58"/>
                        </a:lnTo>
                        <a:lnTo>
                          <a:pt x="15" y="64"/>
                        </a:lnTo>
                        <a:lnTo>
                          <a:pt x="15" y="71"/>
                        </a:lnTo>
                        <a:lnTo>
                          <a:pt x="12" y="77"/>
                        </a:lnTo>
                        <a:lnTo>
                          <a:pt x="10" y="83"/>
                        </a:lnTo>
                        <a:lnTo>
                          <a:pt x="10" y="89"/>
                        </a:lnTo>
                        <a:lnTo>
                          <a:pt x="10" y="96"/>
                        </a:lnTo>
                        <a:lnTo>
                          <a:pt x="17" y="102"/>
                        </a:lnTo>
                        <a:lnTo>
                          <a:pt x="19" y="108"/>
                        </a:lnTo>
                        <a:lnTo>
                          <a:pt x="23" y="112"/>
                        </a:lnTo>
                        <a:lnTo>
                          <a:pt x="27" y="116"/>
                        </a:lnTo>
                        <a:lnTo>
                          <a:pt x="27" y="118"/>
                        </a:lnTo>
                        <a:lnTo>
                          <a:pt x="25" y="125"/>
                        </a:lnTo>
                        <a:lnTo>
                          <a:pt x="25" y="135"/>
                        </a:lnTo>
                        <a:lnTo>
                          <a:pt x="25" y="137"/>
                        </a:lnTo>
                        <a:lnTo>
                          <a:pt x="27" y="144"/>
                        </a:lnTo>
                        <a:lnTo>
                          <a:pt x="31" y="148"/>
                        </a:lnTo>
                        <a:lnTo>
                          <a:pt x="33" y="154"/>
                        </a:lnTo>
                        <a:lnTo>
                          <a:pt x="31" y="160"/>
                        </a:lnTo>
                        <a:lnTo>
                          <a:pt x="31" y="165"/>
                        </a:lnTo>
                        <a:lnTo>
                          <a:pt x="33" y="171"/>
                        </a:lnTo>
                        <a:lnTo>
                          <a:pt x="29" y="177"/>
                        </a:lnTo>
                        <a:lnTo>
                          <a:pt x="27" y="183"/>
                        </a:lnTo>
                        <a:lnTo>
                          <a:pt x="25" y="185"/>
                        </a:lnTo>
                        <a:lnTo>
                          <a:pt x="21" y="185"/>
                        </a:lnTo>
                        <a:lnTo>
                          <a:pt x="15" y="190"/>
                        </a:lnTo>
                        <a:lnTo>
                          <a:pt x="8" y="196"/>
                        </a:lnTo>
                        <a:lnTo>
                          <a:pt x="6" y="202"/>
                        </a:lnTo>
                        <a:lnTo>
                          <a:pt x="6" y="206"/>
                        </a:lnTo>
                        <a:lnTo>
                          <a:pt x="6" y="210"/>
                        </a:lnTo>
                        <a:lnTo>
                          <a:pt x="10" y="212"/>
                        </a:lnTo>
                        <a:lnTo>
                          <a:pt x="12" y="213"/>
                        </a:lnTo>
                        <a:lnTo>
                          <a:pt x="15" y="210"/>
                        </a:lnTo>
                        <a:lnTo>
                          <a:pt x="21" y="210"/>
                        </a:lnTo>
                        <a:lnTo>
                          <a:pt x="25" y="210"/>
                        </a:lnTo>
                        <a:lnTo>
                          <a:pt x="31" y="210"/>
                        </a:lnTo>
                        <a:lnTo>
                          <a:pt x="37" y="210"/>
                        </a:lnTo>
                        <a:lnTo>
                          <a:pt x="40" y="206"/>
                        </a:lnTo>
                        <a:lnTo>
                          <a:pt x="40" y="204"/>
                        </a:lnTo>
                        <a:lnTo>
                          <a:pt x="42" y="200"/>
                        </a:lnTo>
                        <a:lnTo>
                          <a:pt x="46" y="198"/>
                        </a:lnTo>
                        <a:lnTo>
                          <a:pt x="50" y="194"/>
                        </a:lnTo>
                        <a:lnTo>
                          <a:pt x="54" y="190"/>
                        </a:lnTo>
                        <a:lnTo>
                          <a:pt x="54" y="190"/>
                        </a:lnTo>
                        <a:lnTo>
                          <a:pt x="58" y="185"/>
                        </a:lnTo>
                        <a:lnTo>
                          <a:pt x="63" y="177"/>
                        </a:lnTo>
                        <a:lnTo>
                          <a:pt x="69" y="175"/>
                        </a:lnTo>
                        <a:lnTo>
                          <a:pt x="75" y="171"/>
                        </a:lnTo>
                        <a:lnTo>
                          <a:pt x="81" y="164"/>
                        </a:lnTo>
                        <a:lnTo>
                          <a:pt x="83" y="158"/>
                        </a:lnTo>
                        <a:lnTo>
                          <a:pt x="86" y="154"/>
                        </a:lnTo>
                        <a:lnTo>
                          <a:pt x="86" y="152"/>
                        </a:lnTo>
                        <a:lnTo>
                          <a:pt x="83" y="152"/>
                        </a:lnTo>
                        <a:lnTo>
                          <a:pt x="81" y="150"/>
                        </a:lnTo>
                        <a:lnTo>
                          <a:pt x="81" y="146"/>
                        </a:lnTo>
                        <a:lnTo>
                          <a:pt x="79" y="144"/>
                        </a:lnTo>
                        <a:lnTo>
                          <a:pt x="81" y="142"/>
                        </a:lnTo>
                        <a:lnTo>
                          <a:pt x="88" y="135"/>
                        </a:lnTo>
                        <a:lnTo>
                          <a:pt x="94" y="127"/>
                        </a:lnTo>
                        <a:lnTo>
                          <a:pt x="100" y="123"/>
                        </a:lnTo>
                        <a:lnTo>
                          <a:pt x="106" y="123"/>
                        </a:lnTo>
                        <a:lnTo>
                          <a:pt x="111" y="125"/>
                        </a:lnTo>
                        <a:lnTo>
                          <a:pt x="117" y="123"/>
                        </a:lnTo>
                        <a:lnTo>
                          <a:pt x="121" y="121"/>
                        </a:lnTo>
                        <a:lnTo>
                          <a:pt x="125" y="121"/>
                        </a:lnTo>
                        <a:lnTo>
                          <a:pt x="121" y="112"/>
                        </a:lnTo>
                        <a:lnTo>
                          <a:pt x="121" y="108"/>
                        </a:lnTo>
                        <a:lnTo>
                          <a:pt x="119" y="104"/>
                        </a:lnTo>
                        <a:lnTo>
                          <a:pt x="117" y="102"/>
                        </a:lnTo>
                        <a:lnTo>
                          <a:pt x="115" y="98"/>
                        </a:lnTo>
                        <a:lnTo>
                          <a:pt x="115" y="98"/>
                        </a:lnTo>
                        <a:lnTo>
                          <a:pt x="111" y="98"/>
                        </a:lnTo>
                        <a:lnTo>
                          <a:pt x="108" y="98"/>
                        </a:lnTo>
                        <a:lnTo>
                          <a:pt x="108" y="94"/>
                        </a:lnTo>
                        <a:lnTo>
                          <a:pt x="113" y="89"/>
                        </a:lnTo>
                        <a:lnTo>
                          <a:pt x="113" y="83"/>
                        </a:lnTo>
                        <a:lnTo>
                          <a:pt x="111" y="81"/>
                        </a:lnTo>
                        <a:lnTo>
                          <a:pt x="104" y="79"/>
                        </a:lnTo>
                        <a:lnTo>
                          <a:pt x="94" y="77"/>
                        </a:lnTo>
                        <a:lnTo>
                          <a:pt x="86" y="73"/>
                        </a:lnTo>
                        <a:lnTo>
                          <a:pt x="79" y="70"/>
                        </a:lnTo>
                        <a:lnTo>
                          <a:pt x="81" y="66"/>
                        </a:lnTo>
                        <a:lnTo>
                          <a:pt x="83" y="64"/>
                        </a:lnTo>
                        <a:lnTo>
                          <a:pt x="85" y="54"/>
                        </a:lnTo>
                        <a:lnTo>
                          <a:pt x="83" y="50"/>
                        </a:lnTo>
                        <a:lnTo>
                          <a:pt x="81" y="45"/>
                        </a:lnTo>
                        <a:lnTo>
                          <a:pt x="77" y="39"/>
                        </a:lnTo>
                        <a:lnTo>
                          <a:pt x="69" y="35"/>
                        </a:lnTo>
                        <a:lnTo>
                          <a:pt x="62" y="31"/>
                        </a:lnTo>
                        <a:lnTo>
                          <a:pt x="60" y="29"/>
                        </a:lnTo>
                        <a:lnTo>
                          <a:pt x="62" y="23"/>
                        </a:lnTo>
                        <a:lnTo>
                          <a:pt x="63" y="16"/>
                        </a:lnTo>
                        <a:lnTo>
                          <a:pt x="67" y="12"/>
                        </a:lnTo>
                        <a:lnTo>
                          <a:pt x="69" y="10"/>
                        </a:lnTo>
                        <a:lnTo>
                          <a:pt x="63" y="8"/>
                        </a:lnTo>
                        <a:lnTo>
                          <a:pt x="56" y="6"/>
                        </a:lnTo>
                        <a:lnTo>
                          <a:pt x="50" y="8"/>
                        </a:lnTo>
                        <a:lnTo>
                          <a:pt x="44" y="4"/>
                        </a:lnTo>
                        <a:lnTo>
                          <a:pt x="40" y="0"/>
                        </a:lnTo>
                        <a:lnTo>
                          <a:pt x="31" y="6"/>
                        </a:lnTo>
                        <a:lnTo>
                          <a:pt x="25" y="6"/>
                        </a:lnTo>
                        <a:lnTo>
                          <a:pt x="15" y="8"/>
                        </a:lnTo>
                        <a:lnTo>
                          <a:pt x="8" y="8"/>
                        </a:lnTo>
                        <a:lnTo>
                          <a:pt x="0" y="10"/>
                        </a:lnTo>
                        <a:close/>
                      </a:path>
                    </a:pathLst>
                  </a:custGeom>
                  <a:solidFill>
                    <a:srgbClr val="ff6600"/>
                  </a:solidFill>
                  <a:ln w="0">
                    <a:noFill/>
                  </a:ln>
                </p:spPr>
                <p:style>
                  <a:lnRef idx="0"/>
                  <a:fillRef idx="0"/>
                  <a:effectRef idx="0"/>
                  <a:fontRef idx="minor"/>
                </p:style>
                <p:txBody>
                  <a:bodyPr lIns="90000" rIns="90000" tIns="5040" bIns="5040" anchor="t">
                    <a:noAutofit/>
                  </a:bodyPr>
                  <a:p>
                    <a:endParaRPr b="0" lang="en-US" sz="2400" strike="noStrike" u="none">
                      <a:solidFill>
                        <a:srgbClr val="000000"/>
                      </a:solidFill>
                      <a:effectLst/>
                      <a:uFillTx/>
                      <a:latin typeface="Times New Roman"/>
                    </a:endParaRPr>
                  </a:p>
                </p:txBody>
              </p:sp>
              <p:sp>
                <p:nvSpPr>
                  <p:cNvPr id="2109" name=""/>
                  <p:cNvSpPr/>
                  <p:nvPr/>
                </p:nvSpPr>
                <p:spPr>
                  <a:xfrm>
                    <a:off x="6560280" y="3262680"/>
                    <a:ext cx="18000" cy="19440"/>
                  </a:xfrm>
                  <a:custGeom>
                    <a:avLst/>
                    <a:gdLst/>
                    <a:ahLst/>
                    <a:rect l="l" t="t" r="r" b="b"/>
                    <a:pathLst>
                      <a:path w="76" h="80">
                        <a:moveTo>
                          <a:pt x="0" y="1"/>
                        </a:moveTo>
                        <a:lnTo>
                          <a:pt x="0" y="5"/>
                        </a:lnTo>
                        <a:lnTo>
                          <a:pt x="0" y="11"/>
                        </a:lnTo>
                        <a:lnTo>
                          <a:pt x="0" y="26"/>
                        </a:lnTo>
                        <a:lnTo>
                          <a:pt x="3" y="36"/>
                        </a:lnTo>
                        <a:lnTo>
                          <a:pt x="7" y="48"/>
                        </a:lnTo>
                        <a:lnTo>
                          <a:pt x="13" y="55"/>
                        </a:lnTo>
                        <a:lnTo>
                          <a:pt x="15" y="61"/>
                        </a:lnTo>
                        <a:lnTo>
                          <a:pt x="15" y="65"/>
                        </a:lnTo>
                        <a:lnTo>
                          <a:pt x="17" y="72"/>
                        </a:lnTo>
                        <a:lnTo>
                          <a:pt x="21" y="76"/>
                        </a:lnTo>
                        <a:lnTo>
                          <a:pt x="21" y="76"/>
                        </a:lnTo>
                        <a:lnTo>
                          <a:pt x="28" y="76"/>
                        </a:lnTo>
                        <a:lnTo>
                          <a:pt x="32" y="76"/>
                        </a:lnTo>
                        <a:lnTo>
                          <a:pt x="36" y="74"/>
                        </a:lnTo>
                        <a:lnTo>
                          <a:pt x="38" y="76"/>
                        </a:lnTo>
                        <a:lnTo>
                          <a:pt x="40" y="80"/>
                        </a:lnTo>
                        <a:lnTo>
                          <a:pt x="40" y="78"/>
                        </a:lnTo>
                        <a:lnTo>
                          <a:pt x="44" y="74"/>
                        </a:lnTo>
                        <a:lnTo>
                          <a:pt x="48" y="69"/>
                        </a:lnTo>
                        <a:lnTo>
                          <a:pt x="53" y="61"/>
                        </a:lnTo>
                        <a:lnTo>
                          <a:pt x="69" y="46"/>
                        </a:lnTo>
                        <a:lnTo>
                          <a:pt x="74" y="40"/>
                        </a:lnTo>
                        <a:lnTo>
                          <a:pt x="76" y="36"/>
                        </a:lnTo>
                        <a:lnTo>
                          <a:pt x="74" y="30"/>
                        </a:lnTo>
                        <a:lnTo>
                          <a:pt x="74" y="26"/>
                        </a:lnTo>
                        <a:lnTo>
                          <a:pt x="67" y="24"/>
                        </a:lnTo>
                        <a:lnTo>
                          <a:pt x="63" y="21"/>
                        </a:lnTo>
                        <a:lnTo>
                          <a:pt x="61" y="17"/>
                        </a:lnTo>
                        <a:lnTo>
                          <a:pt x="59" y="13"/>
                        </a:lnTo>
                        <a:lnTo>
                          <a:pt x="57" y="13"/>
                        </a:lnTo>
                        <a:lnTo>
                          <a:pt x="55" y="9"/>
                        </a:lnTo>
                        <a:lnTo>
                          <a:pt x="51" y="5"/>
                        </a:lnTo>
                        <a:lnTo>
                          <a:pt x="44" y="3"/>
                        </a:lnTo>
                        <a:lnTo>
                          <a:pt x="38" y="3"/>
                        </a:lnTo>
                        <a:lnTo>
                          <a:pt x="34" y="3"/>
                        </a:lnTo>
                        <a:lnTo>
                          <a:pt x="32" y="0"/>
                        </a:lnTo>
                        <a:lnTo>
                          <a:pt x="25" y="0"/>
                        </a:lnTo>
                        <a:lnTo>
                          <a:pt x="19" y="1"/>
                        </a:lnTo>
                        <a:lnTo>
                          <a:pt x="13" y="5"/>
                        </a:lnTo>
                        <a:lnTo>
                          <a:pt x="7" y="3"/>
                        </a:lnTo>
                        <a:lnTo>
                          <a:pt x="3" y="1"/>
                        </a:lnTo>
                        <a:lnTo>
                          <a:pt x="0" y="1"/>
                        </a:lnTo>
                        <a:close/>
                      </a:path>
                    </a:pathLst>
                  </a:custGeom>
                  <a:solidFill>
                    <a:srgbClr val="ff6600"/>
                  </a:solidFill>
                  <a:ln w="0">
                    <a:noFill/>
                  </a:ln>
                </p:spPr>
                <p:style>
                  <a:lnRef idx="0"/>
                  <a:fillRef idx="0"/>
                  <a:effectRef idx="0"/>
                  <a:fontRef idx="minor"/>
                </p:style>
                <p:txBody>
                  <a:bodyPr lIns="90000" rIns="90000" tIns="-27360" bIns="-27360" anchor="t">
                    <a:noAutofit/>
                  </a:bodyPr>
                  <a:p>
                    <a:endParaRPr b="0" lang="en-US" sz="2400" strike="noStrike" u="none">
                      <a:solidFill>
                        <a:srgbClr val="000000"/>
                      </a:solidFill>
                      <a:effectLst/>
                      <a:uFillTx/>
                      <a:latin typeface="Times New Roman"/>
                    </a:endParaRPr>
                  </a:p>
                </p:txBody>
              </p:sp>
              <p:sp>
                <p:nvSpPr>
                  <p:cNvPr id="2110" name=""/>
                  <p:cNvSpPr/>
                  <p:nvPr/>
                </p:nvSpPr>
                <p:spPr>
                  <a:xfrm>
                    <a:off x="6574680" y="3298320"/>
                    <a:ext cx="21240" cy="18360"/>
                  </a:xfrm>
                  <a:custGeom>
                    <a:avLst/>
                    <a:gdLst/>
                    <a:ahLst/>
                    <a:rect l="l" t="t" r="r" b="b"/>
                    <a:pathLst>
                      <a:path w="85" h="77">
                        <a:moveTo>
                          <a:pt x="19" y="8"/>
                        </a:moveTo>
                        <a:lnTo>
                          <a:pt x="17" y="14"/>
                        </a:lnTo>
                        <a:lnTo>
                          <a:pt x="17" y="18"/>
                        </a:lnTo>
                        <a:lnTo>
                          <a:pt x="17" y="29"/>
                        </a:lnTo>
                        <a:lnTo>
                          <a:pt x="17" y="41"/>
                        </a:lnTo>
                        <a:lnTo>
                          <a:pt x="14" y="50"/>
                        </a:lnTo>
                        <a:lnTo>
                          <a:pt x="12" y="52"/>
                        </a:lnTo>
                        <a:lnTo>
                          <a:pt x="6" y="56"/>
                        </a:lnTo>
                        <a:lnTo>
                          <a:pt x="0" y="62"/>
                        </a:lnTo>
                        <a:lnTo>
                          <a:pt x="2" y="64"/>
                        </a:lnTo>
                        <a:lnTo>
                          <a:pt x="4" y="69"/>
                        </a:lnTo>
                        <a:lnTo>
                          <a:pt x="6" y="69"/>
                        </a:lnTo>
                        <a:lnTo>
                          <a:pt x="10" y="69"/>
                        </a:lnTo>
                        <a:lnTo>
                          <a:pt x="12" y="73"/>
                        </a:lnTo>
                        <a:lnTo>
                          <a:pt x="14" y="77"/>
                        </a:lnTo>
                        <a:lnTo>
                          <a:pt x="17" y="71"/>
                        </a:lnTo>
                        <a:lnTo>
                          <a:pt x="21" y="66"/>
                        </a:lnTo>
                        <a:lnTo>
                          <a:pt x="25" y="60"/>
                        </a:lnTo>
                        <a:lnTo>
                          <a:pt x="35" y="58"/>
                        </a:lnTo>
                        <a:lnTo>
                          <a:pt x="42" y="58"/>
                        </a:lnTo>
                        <a:lnTo>
                          <a:pt x="52" y="58"/>
                        </a:lnTo>
                        <a:lnTo>
                          <a:pt x="58" y="58"/>
                        </a:lnTo>
                        <a:lnTo>
                          <a:pt x="65" y="58"/>
                        </a:lnTo>
                        <a:lnTo>
                          <a:pt x="73" y="56"/>
                        </a:lnTo>
                        <a:lnTo>
                          <a:pt x="73" y="52"/>
                        </a:lnTo>
                        <a:lnTo>
                          <a:pt x="77" y="48"/>
                        </a:lnTo>
                        <a:lnTo>
                          <a:pt x="79" y="43"/>
                        </a:lnTo>
                        <a:lnTo>
                          <a:pt x="81" y="35"/>
                        </a:lnTo>
                        <a:lnTo>
                          <a:pt x="83" y="29"/>
                        </a:lnTo>
                        <a:lnTo>
                          <a:pt x="85" y="20"/>
                        </a:lnTo>
                        <a:lnTo>
                          <a:pt x="85" y="12"/>
                        </a:lnTo>
                        <a:lnTo>
                          <a:pt x="85" y="8"/>
                        </a:lnTo>
                        <a:lnTo>
                          <a:pt x="83" y="8"/>
                        </a:lnTo>
                        <a:lnTo>
                          <a:pt x="79" y="8"/>
                        </a:lnTo>
                        <a:lnTo>
                          <a:pt x="75" y="8"/>
                        </a:lnTo>
                        <a:lnTo>
                          <a:pt x="69" y="8"/>
                        </a:lnTo>
                        <a:lnTo>
                          <a:pt x="65" y="8"/>
                        </a:lnTo>
                        <a:lnTo>
                          <a:pt x="63" y="10"/>
                        </a:lnTo>
                        <a:lnTo>
                          <a:pt x="62" y="10"/>
                        </a:lnTo>
                        <a:lnTo>
                          <a:pt x="58" y="8"/>
                        </a:lnTo>
                        <a:lnTo>
                          <a:pt x="52" y="6"/>
                        </a:lnTo>
                        <a:lnTo>
                          <a:pt x="48" y="10"/>
                        </a:lnTo>
                        <a:lnTo>
                          <a:pt x="46" y="12"/>
                        </a:lnTo>
                        <a:lnTo>
                          <a:pt x="37" y="4"/>
                        </a:lnTo>
                        <a:lnTo>
                          <a:pt x="33" y="2"/>
                        </a:lnTo>
                        <a:lnTo>
                          <a:pt x="29" y="0"/>
                        </a:lnTo>
                        <a:lnTo>
                          <a:pt x="25" y="4"/>
                        </a:lnTo>
                        <a:lnTo>
                          <a:pt x="19" y="8"/>
                        </a:lnTo>
                        <a:close/>
                      </a:path>
                    </a:pathLst>
                  </a:custGeom>
                  <a:solidFill>
                    <a:srgbClr val="ff6600"/>
                  </a:solidFill>
                  <a:ln w="0">
                    <a:noFill/>
                  </a:ln>
                </p:spPr>
                <p:style>
                  <a:lnRef idx="0"/>
                  <a:fillRef idx="0"/>
                  <a:effectRef idx="0"/>
                  <a:fontRef idx="minor"/>
                </p:style>
                <p:txBody>
                  <a:bodyPr lIns="90000" rIns="90000" tIns="-28440" bIns="-28440" anchor="t">
                    <a:noAutofit/>
                  </a:bodyPr>
                  <a:p>
                    <a:endParaRPr b="0" lang="en-US" sz="2400" strike="noStrike" u="none">
                      <a:solidFill>
                        <a:srgbClr val="000000"/>
                      </a:solidFill>
                      <a:effectLst/>
                      <a:uFillTx/>
                      <a:latin typeface="Times New Roman"/>
                    </a:endParaRPr>
                  </a:p>
                </p:txBody>
              </p:sp>
              <p:sp>
                <p:nvSpPr>
                  <p:cNvPr id="2111" name=""/>
                  <p:cNvSpPr/>
                  <p:nvPr/>
                </p:nvSpPr>
                <p:spPr>
                  <a:xfrm>
                    <a:off x="6562440" y="3299400"/>
                    <a:ext cx="15840" cy="13320"/>
                  </a:xfrm>
                  <a:custGeom>
                    <a:avLst/>
                    <a:gdLst/>
                    <a:ahLst/>
                    <a:rect l="l" t="t" r="r" b="b"/>
                    <a:pathLst>
                      <a:path w="63" h="54">
                        <a:moveTo>
                          <a:pt x="0" y="35"/>
                        </a:moveTo>
                        <a:lnTo>
                          <a:pt x="4" y="29"/>
                        </a:lnTo>
                        <a:lnTo>
                          <a:pt x="12" y="23"/>
                        </a:lnTo>
                        <a:lnTo>
                          <a:pt x="21" y="13"/>
                        </a:lnTo>
                        <a:lnTo>
                          <a:pt x="25" y="8"/>
                        </a:lnTo>
                        <a:lnTo>
                          <a:pt x="33" y="2"/>
                        </a:lnTo>
                        <a:lnTo>
                          <a:pt x="36" y="0"/>
                        </a:lnTo>
                        <a:lnTo>
                          <a:pt x="42" y="0"/>
                        </a:lnTo>
                        <a:lnTo>
                          <a:pt x="48" y="2"/>
                        </a:lnTo>
                        <a:lnTo>
                          <a:pt x="50" y="2"/>
                        </a:lnTo>
                        <a:lnTo>
                          <a:pt x="52" y="0"/>
                        </a:lnTo>
                        <a:lnTo>
                          <a:pt x="54" y="0"/>
                        </a:lnTo>
                        <a:lnTo>
                          <a:pt x="58" y="0"/>
                        </a:lnTo>
                        <a:lnTo>
                          <a:pt x="61" y="0"/>
                        </a:lnTo>
                        <a:lnTo>
                          <a:pt x="63" y="0"/>
                        </a:lnTo>
                        <a:lnTo>
                          <a:pt x="61" y="6"/>
                        </a:lnTo>
                        <a:lnTo>
                          <a:pt x="61" y="10"/>
                        </a:lnTo>
                        <a:lnTo>
                          <a:pt x="61" y="21"/>
                        </a:lnTo>
                        <a:lnTo>
                          <a:pt x="61" y="33"/>
                        </a:lnTo>
                        <a:lnTo>
                          <a:pt x="58" y="42"/>
                        </a:lnTo>
                        <a:lnTo>
                          <a:pt x="56" y="44"/>
                        </a:lnTo>
                        <a:lnTo>
                          <a:pt x="50" y="48"/>
                        </a:lnTo>
                        <a:lnTo>
                          <a:pt x="44" y="54"/>
                        </a:lnTo>
                        <a:lnTo>
                          <a:pt x="42" y="50"/>
                        </a:lnTo>
                        <a:lnTo>
                          <a:pt x="40" y="46"/>
                        </a:lnTo>
                        <a:lnTo>
                          <a:pt x="33" y="42"/>
                        </a:lnTo>
                        <a:lnTo>
                          <a:pt x="27" y="44"/>
                        </a:lnTo>
                        <a:lnTo>
                          <a:pt x="17" y="44"/>
                        </a:lnTo>
                        <a:lnTo>
                          <a:pt x="12" y="48"/>
                        </a:lnTo>
                        <a:lnTo>
                          <a:pt x="10" y="52"/>
                        </a:lnTo>
                        <a:lnTo>
                          <a:pt x="6" y="48"/>
                        </a:lnTo>
                        <a:lnTo>
                          <a:pt x="2" y="44"/>
                        </a:lnTo>
                        <a:lnTo>
                          <a:pt x="2" y="40"/>
                        </a:lnTo>
                        <a:lnTo>
                          <a:pt x="0" y="35"/>
                        </a:lnTo>
                        <a:close/>
                      </a:path>
                    </a:pathLst>
                  </a:custGeom>
                  <a:solidFill>
                    <a:srgbClr val="ff6600"/>
                  </a:solidFill>
                  <a:ln w="0">
                    <a:noFill/>
                  </a:ln>
                </p:spPr>
                <p:style>
                  <a:lnRef idx="0"/>
                  <a:fillRef idx="0"/>
                  <a:effectRef idx="0"/>
                  <a:fontRef idx="minor"/>
                </p:style>
                <p:txBody>
                  <a:bodyPr lIns="90000" rIns="90000" tIns="-33480" bIns="-33480" anchor="t">
                    <a:noAutofit/>
                  </a:bodyPr>
                  <a:p>
                    <a:endParaRPr b="0" lang="en-US" sz="2400" strike="noStrike" u="none">
                      <a:solidFill>
                        <a:srgbClr val="000000"/>
                      </a:solidFill>
                      <a:effectLst/>
                      <a:uFillTx/>
                      <a:latin typeface="Times New Roman"/>
                    </a:endParaRPr>
                  </a:p>
                </p:txBody>
              </p:sp>
              <p:sp>
                <p:nvSpPr>
                  <p:cNvPr id="2112" name=""/>
                  <p:cNvSpPr/>
                  <p:nvPr/>
                </p:nvSpPr>
                <p:spPr>
                  <a:xfrm>
                    <a:off x="6552000" y="3282120"/>
                    <a:ext cx="18360" cy="35640"/>
                  </a:xfrm>
                  <a:custGeom>
                    <a:avLst/>
                    <a:gdLst/>
                    <a:ahLst/>
                    <a:rect l="l" t="t" r="r" b="b"/>
                    <a:pathLst>
                      <a:path w="73" h="142">
                        <a:moveTo>
                          <a:pt x="13" y="54"/>
                        </a:moveTo>
                        <a:lnTo>
                          <a:pt x="13" y="50"/>
                        </a:lnTo>
                        <a:lnTo>
                          <a:pt x="13" y="40"/>
                        </a:lnTo>
                        <a:lnTo>
                          <a:pt x="13" y="31"/>
                        </a:lnTo>
                        <a:lnTo>
                          <a:pt x="15" y="25"/>
                        </a:lnTo>
                        <a:lnTo>
                          <a:pt x="19" y="17"/>
                        </a:lnTo>
                        <a:lnTo>
                          <a:pt x="23" y="13"/>
                        </a:lnTo>
                        <a:lnTo>
                          <a:pt x="27" y="11"/>
                        </a:lnTo>
                        <a:lnTo>
                          <a:pt x="31" y="13"/>
                        </a:lnTo>
                        <a:lnTo>
                          <a:pt x="40" y="15"/>
                        </a:lnTo>
                        <a:lnTo>
                          <a:pt x="46" y="15"/>
                        </a:lnTo>
                        <a:lnTo>
                          <a:pt x="52" y="11"/>
                        </a:lnTo>
                        <a:lnTo>
                          <a:pt x="54" y="8"/>
                        </a:lnTo>
                        <a:lnTo>
                          <a:pt x="56" y="4"/>
                        </a:lnTo>
                        <a:lnTo>
                          <a:pt x="61" y="0"/>
                        </a:lnTo>
                        <a:lnTo>
                          <a:pt x="63" y="6"/>
                        </a:lnTo>
                        <a:lnTo>
                          <a:pt x="65" y="15"/>
                        </a:lnTo>
                        <a:lnTo>
                          <a:pt x="71" y="19"/>
                        </a:lnTo>
                        <a:lnTo>
                          <a:pt x="71" y="23"/>
                        </a:lnTo>
                        <a:lnTo>
                          <a:pt x="73" y="40"/>
                        </a:lnTo>
                        <a:lnTo>
                          <a:pt x="73" y="48"/>
                        </a:lnTo>
                        <a:lnTo>
                          <a:pt x="71" y="52"/>
                        </a:lnTo>
                        <a:lnTo>
                          <a:pt x="69" y="56"/>
                        </a:lnTo>
                        <a:lnTo>
                          <a:pt x="69" y="67"/>
                        </a:lnTo>
                        <a:lnTo>
                          <a:pt x="71" y="77"/>
                        </a:lnTo>
                        <a:lnTo>
                          <a:pt x="67" y="82"/>
                        </a:lnTo>
                        <a:lnTo>
                          <a:pt x="58" y="92"/>
                        </a:lnTo>
                        <a:lnTo>
                          <a:pt x="50" y="98"/>
                        </a:lnTo>
                        <a:lnTo>
                          <a:pt x="46" y="104"/>
                        </a:lnTo>
                        <a:lnTo>
                          <a:pt x="38" y="106"/>
                        </a:lnTo>
                        <a:lnTo>
                          <a:pt x="36" y="109"/>
                        </a:lnTo>
                        <a:lnTo>
                          <a:pt x="31" y="119"/>
                        </a:lnTo>
                        <a:lnTo>
                          <a:pt x="25" y="125"/>
                        </a:lnTo>
                        <a:lnTo>
                          <a:pt x="21" y="132"/>
                        </a:lnTo>
                        <a:lnTo>
                          <a:pt x="17" y="134"/>
                        </a:lnTo>
                        <a:lnTo>
                          <a:pt x="15" y="138"/>
                        </a:lnTo>
                        <a:lnTo>
                          <a:pt x="13" y="140"/>
                        </a:lnTo>
                        <a:lnTo>
                          <a:pt x="8" y="142"/>
                        </a:lnTo>
                        <a:lnTo>
                          <a:pt x="10" y="136"/>
                        </a:lnTo>
                        <a:lnTo>
                          <a:pt x="11" y="129"/>
                        </a:lnTo>
                        <a:lnTo>
                          <a:pt x="13" y="123"/>
                        </a:lnTo>
                        <a:lnTo>
                          <a:pt x="15" y="121"/>
                        </a:lnTo>
                        <a:lnTo>
                          <a:pt x="15" y="117"/>
                        </a:lnTo>
                        <a:lnTo>
                          <a:pt x="10" y="113"/>
                        </a:lnTo>
                        <a:lnTo>
                          <a:pt x="8" y="119"/>
                        </a:lnTo>
                        <a:lnTo>
                          <a:pt x="6" y="121"/>
                        </a:lnTo>
                        <a:lnTo>
                          <a:pt x="0" y="115"/>
                        </a:lnTo>
                        <a:lnTo>
                          <a:pt x="0" y="113"/>
                        </a:lnTo>
                        <a:lnTo>
                          <a:pt x="4" y="109"/>
                        </a:lnTo>
                        <a:lnTo>
                          <a:pt x="6" y="102"/>
                        </a:lnTo>
                        <a:lnTo>
                          <a:pt x="8" y="98"/>
                        </a:lnTo>
                        <a:lnTo>
                          <a:pt x="8" y="92"/>
                        </a:lnTo>
                        <a:lnTo>
                          <a:pt x="10" y="88"/>
                        </a:lnTo>
                        <a:lnTo>
                          <a:pt x="10" y="81"/>
                        </a:lnTo>
                        <a:lnTo>
                          <a:pt x="10" y="73"/>
                        </a:lnTo>
                        <a:lnTo>
                          <a:pt x="13" y="69"/>
                        </a:lnTo>
                        <a:lnTo>
                          <a:pt x="13" y="61"/>
                        </a:lnTo>
                        <a:lnTo>
                          <a:pt x="13" y="54"/>
                        </a:lnTo>
                        <a:close/>
                      </a:path>
                    </a:pathLst>
                  </a:custGeom>
                  <a:solidFill>
                    <a:srgbClr val="ff6600"/>
                  </a:solidFill>
                  <a:ln w="0">
                    <a:noFill/>
                  </a:ln>
                </p:spPr>
                <p:style>
                  <a:lnRef idx="0"/>
                  <a:fillRef idx="0"/>
                  <a:effectRef idx="0"/>
                  <a:fontRef idx="minor"/>
                </p:style>
                <p:txBody>
                  <a:bodyPr lIns="90000" rIns="90000" tIns="-11160" bIns="-11160" anchor="t">
                    <a:noAutofit/>
                  </a:bodyPr>
                  <a:p>
                    <a:endParaRPr b="0" lang="en-US" sz="2400" strike="noStrike" u="none">
                      <a:solidFill>
                        <a:srgbClr val="000000"/>
                      </a:solidFill>
                      <a:effectLst/>
                      <a:uFillTx/>
                      <a:latin typeface="Times New Roman"/>
                    </a:endParaRPr>
                  </a:p>
                </p:txBody>
              </p:sp>
              <p:sp>
                <p:nvSpPr>
                  <p:cNvPr id="2113" name=""/>
                  <p:cNvSpPr/>
                  <p:nvPr/>
                </p:nvSpPr>
                <p:spPr>
                  <a:xfrm>
                    <a:off x="6574680" y="3211920"/>
                    <a:ext cx="27720" cy="25560"/>
                  </a:xfrm>
                  <a:custGeom>
                    <a:avLst/>
                    <a:gdLst/>
                    <a:ahLst/>
                    <a:rect l="l" t="t" r="r" b="b"/>
                    <a:pathLst>
                      <a:path w="111" h="104">
                        <a:moveTo>
                          <a:pt x="25" y="0"/>
                        </a:moveTo>
                        <a:lnTo>
                          <a:pt x="21" y="4"/>
                        </a:lnTo>
                        <a:lnTo>
                          <a:pt x="17" y="6"/>
                        </a:lnTo>
                        <a:lnTo>
                          <a:pt x="13" y="8"/>
                        </a:lnTo>
                        <a:lnTo>
                          <a:pt x="10" y="12"/>
                        </a:lnTo>
                        <a:lnTo>
                          <a:pt x="10" y="19"/>
                        </a:lnTo>
                        <a:lnTo>
                          <a:pt x="6" y="29"/>
                        </a:lnTo>
                        <a:lnTo>
                          <a:pt x="4" y="35"/>
                        </a:lnTo>
                        <a:lnTo>
                          <a:pt x="2" y="42"/>
                        </a:lnTo>
                        <a:lnTo>
                          <a:pt x="0" y="52"/>
                        </a:lnTo>
                        <a:lnTo>
                          <a:pt x="0" y="60"/>
                        </a:lnTo>
                        <a:lnTo>
                          <a:pt x="4" y="67"/>
                        </a:lnTo>
                        <a:lnTo>
                          <a:pt x="8" y="73"/>
                        </a:lnTo>
                        <a:lnTo>
                          <a:pt x="4" y="75"/>
                        </a:lnTo>
                        <a:lnTo>
                          <a:pt x="0" y="75"/>
                        </a:lnTo>
                        <a:lnTo>
                          <a:pt x="2" y="81"/>
                        </a:lnTo>
                        <a:lnTo>
                          <a:pt x="2" y="86"/>
                        </a:lnTo>
                        <a:lnTo>
                          <a:pt x="0" y="90"/>
                        </a:lnTo>
                        <a:lnTo>
                          <a:pt x="4" y="90"/>
                        </a:lnTo>
                        <a:lnTo>
                          <a:pt x="8" y="90"/>
                        </a:lnTo>
                        <a:lnTo>
                          <a:pt x="12" y="90"/>
                        </a:lnTo>
                        <a:lnTo>
                          <a:pt x="19" y="92"/>
                        </a:lnTo>
                        <a:lnTo>
                          <a:pt x="25" y="94"/>
                        </a:lnTo>
                        <a:lnTo>
                          <a:pt x="33" y="96"/>
                        </a:lnTo>
                        <a:lnTo>
                          <a:pt x="31" y="104"/>
                        </a:lnTo>
                        <a:lnTo>
                          <a:pt x="36" y="100"/>
                        </a:lnTo>
                        <a:lnTo>
                          <a:pt x="42" y="100"/>
                        </a:lnTo>
                        <a:lnTo>
                          <a:pt x="46" y="100"/>
                        </a:lnTo>
                        <a:lnTo>
                          <a:pt x="48" y="100"/>
                        </a:lnTo>
                        <a:lnTo>
                          <a:pt x="54" y="90"/>
                        </a:lnTo>
                        <a:lnTo>
                          <a:pt x="58" y="86"/>
                        </a:lnTo>
                        <a:lnTo>
                          <a:pt x="63" y="86"/>
                        </a:lnTo>
                        <a:lnTo>
                          <a:pt x="67" y="83"/>
                        </a:lnTo>
                        <a:lnTo>
                          <a:pt x="69" y="77"/>
                        </a:lnTo>
                        <a:lnTo>
                          <a:pt x="71" y="75"/>
                        </a:lnTo>
                        <a:lnTo>
                          <a:pt x="79" y="71"/>
                        </a:lnTo>
                        <a:lnTo>
                          <a:pt x="83" y="67"/>
                        </a:lnTo>
                        <a:lnTo>
                          <a:pt x="92" y="56"/>
                        </a:lnTo>
                        <a:lnTo>
                          <a:pt x="96" y="48"/>
                        </a:lnTo>
                        <a:lnTo>
                          <a:pt x="100" y="44"/>
                        </a:lnTo>
                        <a:lnTo>
                          <a:pt x="102" y="42"/>
                        </a:lnTo>
                        <a:lnTo>
                          <a:pt x="104" y="40"/>
                        </a:lnTo>
                        <a:lnTo>
                          <a:pt x="107" y="38"/>
                        </a:lnTo>
                        <a:lnTo>
                          <a:pt x="111" y="35"/>
                        </a:lnTo>
                        <a:lnTo>
                          <a:pt x="109" y="31"/>
                        </a:lnTo>
                        <a:lnTo>
                          <a:pt x="109" y="27"/>
                        </a:lnTo>
                        <a:lnTo>
                          <a:pt x="107" y="27"/>
                        </a:lnTo>
                        <a:lnTo>
                          <a:pt x="104" y="25"/>
                        </a:lnTo>
                        <a:lnTo>
                          <a:pt x="100" y="25"/>
                        </a:lnTo>
                        <a:lnTo>
                          <a:pt x="96" y="21"/>
                        </a:lnTo>
                        <a:lnTo>
                          <a:pt x="92" y="17"/>
                        </a:lnTo>
                        <a:lnTo>
                          <a:pt x="96" y="15"/>
                        </a:lnTo>
                        <a:lnTo>
                          <a:pt x="98" y="12"/>
                        </a:lnTo>
                        <a:lnTo>
                          <a:pt x="96" y="8"/>
                        </a:lnTo>
                        <a:lnTo>
                          <a:pt x="94" y="4"/>
                        </a:lnTo>
                        <a:lnTo>
                          <a:pt x="90" y="2"/>
                        </a:lnTo>
                        <a:lnTo>
                          <a:pt x="88" y="0"/>
                        </a:lnTo>
                        <a:lnTo>
                          <a:pt x="84" y="2"/>
                        </a:lnTo>
                        <a:lnTo>
                          <a:pt x="81" y="2"/>
                        </a:lnTo>
                        <a:lnTo>
                          <a:pt x="77" y="6"/>
                        </a:lnTo>
                        <a:lnTo>
                          <a:pt x="71" y="8"/>
                        </a:lnTo>
                        <a:lnTo>
                          <a:pt x="69" y="14"/>
                        </a:lnTo>
                        <a:lnTo>
                          <a:pt x="69" y="19"/>
                        </a:lnTo>
                        <a:lnTo>
                          <a:pt x="63" y="25"/>
                        </a:lnTo>
                        <a:lnTo>
                          <a:pt x="59" y="29"/>
                        </a:lnTo>
                        <a:lnTo>
                          <a:pt x="54" y="29"/>
                        </a:lnTo>
                        <a:lnTo>
                          <a:pt x="54" y="33"/>
                        </a:lnTo>
                        <a:lnTo>
                          <a:pt x="52" y="38"/>
                        </a:lnTo>
                        <a:lnTo>
                          <a:pt x="50" y="42"/>
                        </a:lnTo>
                        <a:lnTo>
                          <a:pt x="46" y="42"/>
                        </a:lnTo>
                        <a:lnTo>
                          <a:pt x="40" y="44"/>
                        </a:lnTo>
                        <a:lnTo>
                          <a:pt x="31" y="46"/>
                        </a:lnTo>
                        <a:lnTo>
                          <a:pt x="25" y="50"/>
                        </a:lnTo>
                        <a:lnTo>
                          <a:pt x="21" y="50"/>
                        </a:lnTo>
                        <a:lnTo>
                          <a:pt x="21" y="50"/>
                        </a:lnTo>
                        <a:lnTo>
                          <a:pt x="21" y="46"/>
                        </a:lnTo>
                        <a:lnTo>
                          <a:pt x="19" y="40"/>
                        </a:lnTo>
                        <a:lnTo>
                          <a:pt x="21" y="35"/>
                        </a:lnTo>
                        <a:lnTo>
                          <a:pt x="23" y="33"/>
                        </a:lnTo>
                        <a:lnTo>
                          <a:pt x="25" y="29"/>
                        </a:lnTo>
                        <a:lnTo>
                          <a:pt x="25" y="27"/>
                        </a:lnTo>
                        <a:lnTo>
                          <a:pt x="29" y="23"/>
                        </a:lnTo>
                        <a:lnTo>
                          <a:pt x="31" y="19"/>
                        </a:lnTo>
                        <a:lnTo>
                          <a:pt x="29" y="15"/>
                        </a:lnTo>
                        <a:lnTo>
                          <a:pt x="29" y="12"/>
                        </a:lnTo>
                        <a:lnTo>
                          <a:pt x="29" y="6"/>
                        </a:lnTo>
                        <a:lnTo>
                          <a:pt x="25" y="0"/>
                        </a:lnTo>
                        <a:lnTo>
                          <a:pt x="25" y="0"/>
                        </a:lnTo>
                        <a:close/>
                      </a:path>
                    </a:pathLst>
                  </a:custGeom>
                  <a:solidFill>
                    <a:srgbClr val="ff6600"/>
                  </a:solidFill>
                  <a:ln w="0">
                    <a:noFill/>
                  </a:ln>
                </p:spPr>
                <p:style>
                  <a:lnRef idx="0"/>
                  <a:fillRef idx="0"/>
                  <a:effectRef idx="0"/>
                  <a:fontRef idx="minor"/>
                </p:style>
                <p:txBody>
                  <a:bodyPr lIns="90000" rIns="90000" tIns="-21240" bIns="-21240" anchor="t">
                    <a:noAutofit/>
                  </a:bodyPr>
                  <a:p>
                    <a:endParaRPr b="0" lang="en-US" sz="2400" strike="noStrike" u="none">
                      <a:solidFill>
                        <a:srgbClr val="000000"/>
                      </a:solidFill>
                      <a:effectLst/>
                      <a:uFillTx/>
                      <a:latin typeface="Times New Roman"/>
                    </a:endParaRPr>
                  </a:p>
                </p:txBody>
              </p:sp>
              <p:sp>
                <p:nvSpPr>
                  <p:cNvPr id="2114" name=""/>
                  <p:cNvSpPr/>
                  <p:nvPr/>
                </p:nvSpPr>
                <p:spPr>
                  <a:xfrm>
                    <a:off x="6569280" y="3173760"/>
                    <a:ext cx="46080" cy="35640"/>
                  </a:xfrm>
                  <a:custGeom>
                    <a:avLst/>
                    <a:gdLst/>
                    <a:ahLst/>
                    <a:rect l="l" t="t" r="r" b="b"/>
                    <a:pathLst>
                      <a:path w="186" h="145">
                        <a:moveTo>
                          <a:pt x="0" y="9"/>
                        </a:moveTo>
                        <a:lnTo>
                          <a:pt x="10" y="13"/>
                        </a:lnTo>
                        <a:lnTo>
                          <a:pt x="19" y="13"/>
                        </a:lnTo>
                        <a:lnTo>
                          <a:pt x="29" y="9"/>
                        </a:lnTo>
                        <a:lnTo>
                          <a:pt x="38" y="7"/>
                        </a:lnTo>
                        <a:lnTo>
                          <a:pt x="44" y="9"/>
                        </a:lnTo>
                        <a:lnTo>
                          <a:pt x="54" y="3"/>
                        </a:lnTo>
                        <a:lnTo>
                          <a:pt x="65" y="1"/>
                        </a:lnTo>
                        <a:lnTo>
                          <a:pt x="73" y="1"/>
                        </a:lnTo>
                        <a:lnTo>
                          <a:pt x="77" y="1"/>
                        </a:lnTo>
                        <a:lnTo>
                          <a:pt x="90" y="5"/>
                        </a:lnTo>
                        <a:lnTo>
                          <a:pt x="102" y="9"/>
                        </a:lnTo>
                        <a:lnTo>
                          <a:pt x="115" y="7"/>
                        </a:lnTo>
                        <a:lnTo>
                          <a:pt x="129" y="5"/>
                        </a:lnTo>
                        <a:lnTo>
                          <a:pt x="134" y="5"/>
                        </a:lnTo>
                        <a:lnTo>
                          <a:pt x="142" y="3"/>
                        </a:lnTo>
                        <a:lnTo>
                          <a:pt x="150" y="0"/>
                        </a:lnTo>
                        <a:lnTo>
                          <a:pt x="154" y="5"/>
                        </a:lnTo>
                        <a:lnTo>
                          <a:pt x="159" y="17"/>
                        </a:lnTo>
                        <a:lnTo>
                          <a:pt x="161" y="23"/>
                        </a:lnTo>
                        <a:lnTo>
                          <a:pt x="165" y="28"/>
                        </a:lnTo>
                        <a:lnTo>
                          <a:pt x="171" y="36"/>
                        </a:lnTo>
                        <a:lnTo>
                          <a:pt x="175" y="48"/>
                        </a:lnTo>
                        <a:lnTo>
                          <a:pt x="179" y="53"/>
                        </a:lnTo>
                        <a:lnTo>
                          <a:pt x="184" y="63"/>
                        </a:lnTo>
                        <a:lnTo>
                          <a:pt x="186" y="74"/>
                        </a:lnTo>
                        <a:lnTo>
                          <a:pt x="184" y="82"/>
                        </a:lnTo>
                        <a:lnTo>
                          <a:pt x="180" y="90"/>
                        </a:lnTo>
                        <a:lnTo>
                          <a:pt x="173" y="97"/>
                        </a:lnTo>
                        <a:lnTo>
                          <a:pt x="169" y="103"/>
                        </a:lnTo>
                        <a:lnTo>
                          <a:pt x="163" y="105"/>
                        </a:lnTo>
                        <a:lnTo>
                          <a:pt x="159" y="111"/>
                        </a:lnTo>
                        <a:lnTo>
                          <a:pt x="155" y="120"/>
                        </a:lnTo>
                        <a:lnTo>
                          <a:pt x="152" y="128"/>
                        </a:lnTo>
                        <a:lnTo>
                          <a:pt x="148" y="136"/>
                        </a:lnTo>
                        <a:lnTo>
                          <a:pt x="146" y="145"/>
                        </a:lnTo>
                        <a:lnTo>
                          <a:pt x="144" y="145"/>
                        </a:lnTo>
                        <a:lnTo>
                          <a:pt x="140" y="145"/>
                        </a:lnTo>
                        <a:lnTo>
                          <a:pt x="136" y="144"/>
                        </a:lnTo>
                        <a:lnTo>
                          <a:pt x="134" y="145"/>
                        </a:lnTo>
                        <a:lnTo>
                          <a:pt x="131" y="144"/>
                        </a:lnTo>
                        <a:lnTo>
                          <a:pt x="131" y="140"/>
                        </a:lnTo>
                        <a:lnTo>
                          <a:pt x="129" y="134"/>
                        </a:lnTo>
                        <a:lnTo>
                          <a:pt x="129" y="132"/>
                        </a:lnTo>
                        <a:lnTo>
                          <a:pt x="127" y="132"/>
                        </a:lnTo>
                        <a:lnTo>
                          <a:pt x="119" y="130"/>
                        </a:lnTo>
                        <a:lnTo>
                          <a:pt x="117" y="128"/>
                        </a:lnTo>
                        <a:lnTo>
                          <a:pt x="117" y="122"/>
                        </a:lnTo>
                        <a:lnTo>
                          <a:pt x="115" y="119"/>
                        </a:lnTo>
                        <a:lnTo>
                          <a:pt x="109" y="113"/>
                        </a:lnTo>
                        <a:lnTo>
                          <a:pt x="104" y="109"/>
                        </a:lnTo>
                        <a:lnTo>
                          <a:pt x="100" y="109"/>
                        </a:lnTo>
                        <a:lnTo>
                          <a:pt x="94" y="111"/>
                        </a:lnTo>
                        <a:lnTo>
                          <a:pt x="88" y="107"/>
                        </a:lnTo>
                        <a:lnTo>
                          <a:pt x="83" y="101"/>
                        </a:lnTo>
                        <a:lnTo>
                          <a:pt x="79" y="96"/>
                        </a:lnTo>
                        <a:lnTo>
                          <a:pt x="73" y="90"/>
                        </a:lnTo>
                        <a:lnTo>
                          <a:pt x="67" y="90"/>
                        </a:lnTo>
                        <a:lnTo>
                          <a:pt x="63" y="90"/>
                        </a:lnTo>
                        <a:lnTo>
                          <a:pt x="56" y="88"/>
                        </a:lnTo>
                        <a:lnTo>
                          <a:pt x="52" y="86"/>
                        </a:lnTo>
                        <a:lnTo>
                          <a:pt x="46" y="82"/>
                        </a:lnTo>
                        <a:lnTo>
                          <a:pt x="44" y="80"/>
                        </a:lnTo>
                        <a:lnTo>
                          <a:pt x="42" y="72"/>
                        </a:lnTo>
                        <a:lnTo>
                          <a:pt x="38" y="67"/>
                        </a:lnTo>
                        <a:lnTo>
                          <a:pt x="31" y="61"/>
                        </a:lnTo>
                        <a:lnTo>
                          <a:pt x="25" y="61"/>
                        </a:lnTo>
                        <a:lnTo>
                          <a:pt x="19" y="65"/>
                        </a:lnTo>
                        <a:lnTo>
                          <a:pt x="15" y="67"/>
                        </a:lnTo>
                        <a:lnTo>
                          <a:pt x="10" y="67"/>
                        </a:lnTo>
                        <a:lnTo>
                          <a:pt x="10" y="59"/>
                        </a:lnTo>
                        <a:lnTo>
                          <a:pt x="10" y="51"/>
                        </a:lnTo>
                        <a:lnTo>
                          <a:pt x="8" y="40"/>
                        </a:lnTo>
                        <a:lnTo>
                          <a:pt x="10" y="34"/>
                        </a:lnTo>
                        <a:lnTo>
                          <a:pt x="8" y="28"/>
                        </a:lnTo>
                        <a:lnTo>
                          <a:pt x="4" y="21"/>
                        </a:lnTo>
                        <a:lnTo>
                          <a:pt x="4" y="17"/>
                        </a:lnTo>
                        <a:lnTo>
                          <a:pt x="2" y="13"/>
                        </a:lnTo>
                        <a:lnTo>
                          <a:pt x="0" y="9"/>
                        </a:lnTo>
                        <a:close/>
                      </a:path>
                    </a:pathLst>
                  </a:custGeom>
                  <a:solidFill>
                    <a:srgbClr val="ff6600"/>
                  </a:solidFill>
                  <a:ln w="0">
                    <a:noFill/>
                  </a:ln>
                </p:spPr>
                <p:style>
                  <a:lnRef idx="0"/>
                  <a:fillRef idx="0"/>
                  <a:effectRef idx="0"/>
                  <a:fontRef idx="minor"/>
                </p:style>
                <p:txBody>
                  <a:bodyPr lIns="90000" rIns="90000" tIns="-11160" bIns="-11160" anchor="t">
                    <a:noAutofit/>
                  </a:bodyPr>
                  <a:p>
                    <a:endParaRPr b="0" lang="en-US" sz="2400" strike="noStrike" u="none">
                      <a:solidFill>
                        <a:srgbClr val="000000"/>
                      </a:solidFill>
                      <a:effectLst/>
                      <a:uFillTx/>
                      <a:latin typeface="Times New Roman"/>
                    </a:endParaRPr>
                  </a:p>
                </p:txBody>
              </p:sp>
              <p:sp>
                <p:nvSpPr>
                  <p:cNvPr id="2115" name=""/>
                  <p:cNvSpPr/>
                  <p:nvPr/>
                </p:nvSpPr>
                <p:spPr>
                  <a:xfrm>
                    <a:off x="6567840" y="3220560"/>
                    <a:ext cx="38160" cy="44280"/>
                  </a:xfrm>
                  <a:custGeom>
                    <a:avLst/>
                    <a:gdLst/>
                    <a:ahLst/>
                    <a:rect l="l" t="t" r="r" b="b"/>
                    <a:pathLst>
                      <a:path w="158" h="182">
                        <a:moveTo>
                          <a:pt x="2" y="169"/>
                        </a:moveTo>
                        <a:lnTo>
                          <a:pt x="0" y="157"/>
                        </a:lnTo>
                        <a:lnTo>
                          <a:pt x="4" y="145"/>
                        </a:lnTo>
                        <a:lnTo>
                          <a:pt x="4" y="136"/>
                        </a:lnTo>
                        <a:lnTo>
                          <a:pt x="8" y="130"/>
                        </a:lnTo>
                        <a:lnTo>
                          <a:pt x="12" y="130"/>
                        </a:lnTo>
                        <a:lnTo>
                          <a:pt x="18" y="128"/>
                        </a:lnTo>
                        <a:lnTo>
                          <a:pt x="21" y="122"/>
                        </a:lnTo>
                        <a:lnTo>
                          <a:pt x="23" y="117"/>
                        </a:lnTo>
                        <a:lnTo>
                          <a:pt x="27" y="113"/>
                        </a:lnTo>
                        <a:lnTo>
                          <a:pt x="31" y="111"/>
                        </a:lnTo>
                        <a:lnTo>
                          <a:pt x="35" y="109"/>
                        </a:lnTo>
                        <a:lnTo>
                          <a:pt x="35" y="103"/>
                        </a:lnTo>
                        <a:lnTo>
                          <a:pt x="35" y="99"/>
                        </a:lnTo>
                        <a:lnTo>
                          <a:pt x="33" y="98"/>
                        </a:lnTo>
                        <a:lnTo>
                          <a:pt x="35" y="94"/>
                        </a:lnTo>
                        <a:lnTo>
                          <a:pt x="35" y="88"/>
                        </a:lnTo>
                        <a:lnTo>
                          <a:pt x="62" y="69"/>
                        </a:lnTo>
                        <a:lnTo>
                          <a:pt x="67" y="65"/>
                        </a:lnTo>
                        <a:lnTo>
                          <a:pt x="73" y="65"/>
                        </a:lnTo>
                        <a:lnTo>
                          <a:pt x="77" y="65"/>
                        </a:lnTo>
                        <a:lnTo>
                          <a:pt x="79" y="65"/>
                        </a:lnTo>
                        <a:lnTo>
                          <a:pt x="85" y="55"/>
                        </a:lnTo>
                        <a:lnTo>
                          <a:pt x="89" y="51"/>
                        </a:lnTo>
                        <a:lnTo>
                          <a:pt x="94" y="51"/>
                        </a:lnTo>
                        <a:lnTo>
                          <a:pt x="98" y="48"/>
                        </a:lnTo>
                        <a:lnTo>
                          <a:pt x="100" y="42"/>
                        </a:lnTo>
                        <a:lnTo>
                          <a:pt x="102" y="40"/>
                        </a:lnTo>
                        <a:lnTo>
                          <a:pt x="110" y="36"/>
                        </a:lnTo>
                        <a:lnTo>
                          <a:pt x="114" y="32"/>
                        </a:lnTo>
                        <a:lnTo>
                          <a:pt x="123" y="21"/>
                        </a:lnTo>
                        <a:lnTo>
                          <a:pt x="127" y="13"/>
                        </a:lnTo>
                        <a:lnTo>
                          <a:pt x="131" y="9"/>
                        </a:lnTo>
                        <a:lnTo>
                          <a:pt x="133" y="7"/>
                        </a:lnTo>
                        <a:lnTo>
                          <a:pt x="135" y="5"/>
                        </a:lnTo>
                        <a:lnTo>
                          <a:pt x="138" y="3"/>
                        </a:lnTo>
                        <a:lnTo>
                          <a:pt x="142" y="0"/>
                        </a:lnTo>
                        <a:lnTo>
                          <a:pt x="144" y="0"/>
                        </a:lnTo>
                        <a:lnTo>
                          <a:pt x="144" y="5"/>
                        </a:lnTo>
                        <a:lnTo>
                          <a:pt x="146" y="15"/>
                        </a:lnTo>
                        <a:lnTo>
                          <a:pt x="148" y="21"/>
                        </a:lnTo>
                        <a:lnTo>
                          <a:pt x="150" y="25"/>
                        </a:lnTo>
                        <a:lnTo>
                          <a:pt x="152" y="23"/>
                        </a:lnTo>
                        <a:lnTo>
                          <a:pt x="154" y="28"/>
                        </a:lnTo>
                        <a:lnTo>
                          <a:pt x="158" y="32"/>
                        </a:lnTo>
                        <a:lnTo>
                          <a:pt x="156" y="34"/>
                        </a:lnTo>
                        <a:lnTo>
                          <a:pt x="156" y="34"/>
                        </a:lnTo>
                        <a:lnTo>
                          <a:pt x="148" y="40"/>
                        </a:lnTo>
                        <a:lnTo>
                          <a:pt x="142" y="46"/>
                        </a:lnTo>
                        <a:lnTo>
                          <a:pt x="129" y="63"/>
                        </a:lnTo>
                        <a:lnTo>
                          <a:pt x="125" y="76"/>
                        </a:lnTo>
                        <a:lnTo>
                          <a:pt x="123" y="86"/>
                        </a:lnTo>
                        <a:lnTo>
                          <a:pt x="123" y="94"/>
                        </a:lnTo>
                        <a:lnTo>
                          <a:pt x="121" y="101"/>
                        </a:lnTo>
                        <a:lnTo>
                          <a:pt x="117" y="111"/>
                        </a:lnTo>
                        <a:lnTo>
                          <a:pt x="112" y="124"/>
                        </a:lnTo>
                        <a:lnTo>
                          <a:pt x="108" y="130"/>
                        </a:lnTo>
                        <a:lnTo>
                          <a:pt x="100" y="136"/>
                        </a:lnTo>
                        <a:lnTo>
                          <a:pt x="96" y="140"/>
                        </a:lnTo>
                        <a:lnTo>
                          <a:pt x="94" y="147"/>
                        </a:lnTo>
                        <a:lnTo>
                          <a:pt x="92" y="151"/>
                        </a:lnTo>
                        <a:lnTo>
                          <a:pt x="89" y="149"/>
                        </a:lnTo>
                        <a:lnTo>
                          <a:pt x="83" y="147"/>
                        </a:lnTo>
                        <a:lnTo>
                          <a:pt x="77" y="151"/>
                        </a:lnTo>
                        <a:lnTo>
                          <a:pt x="73" y="151"/>
                        </a:lnTo>
                        <a:lnTo>
                          <a:pt x="67" y="151"/>
                        </a:lnTo>
                        <a:lnTo>
                          <a:pt x="64" y="153"/>
                        </a:lnTo>
                        <a:lnTo>
                          <a:pt x="56" y="159"/>
                        </a:lnTo>
                        <a:lnTo>
                          <a:pt x="50" y="165"/>
                        </a:lnTo>
                        <a:lnTo>
                          <a:pt x="44" y="172"/>
                        </a:lnTo>
                        <a:lnTo>
                          <a:pt x="39" y="176"/>
                        </a:lnTo>
                        <a:lnTo>
                          <a:pt x="33" y="178"/>
                        </a:lnTo>
                        <a:lnTo>
                          <a:pt x="27" y="182"/>
                        </a:lnTo>
                        <a:lnTo>
                          <a:pt x="25" y="178"/>
                        </a:lnTo>
                        <a:lnTo>
                          <a:pt x="21" y="174"/>
                        </a:lnTo>
                        <a:lnTo>
                          <a:pt x="14" y="172"/>
                        </a:lnTo>
                        <a:lnTo>
                          <a:pt x="8" y="172"/>
                        </a:lnTo>
                        <a:lnTo>
                          <a:pt x="4" y="172"/>
                        </a:lnTo>
                        <a:lnTo>
                          <a:pt x="2" y="169"/>
                        </a:lnTo>
                        <a:close/>
                      </a:path>
                    </a:pathLst>
                  </a:custGeom>
                  <a:solidFill>
                    <a:srgbClr val="ff6600"/>
                  </a:solidFill>
                  <a:ln w="0">
                    <a:noFill/>
                  </a:ln>
                </p:spPr>
                <p:style>
                  <a:lnRef idx="0"/>
                  <a:fillRef idx="0"/>
                  <a:effectRef idx="0"/>
                  <a:fontRef idx="minor"/>
                </p:style>
                <p:txBody>
                  <a:bodyPr lIns="90000" rIns="90000" tIns="-2520" bIns="-2520" anchor="t">
                    <a:noAutofit/>
                  </a:bodyPr>
                  <a:p>
                    <a:endParaRPr b="0" lang="en-US" sz="2400" strike="noStrike" u="none">
                      <a:solidFill>
                        <a:srgbClr val="000000"/>
                      </a:solidFill>
                      <a:effectLst/>
                      <a:uFillTx/>
                      <a:latin typeface="Times New Roman"/>
                    </a:endParaRPr>
                  </a:p>
                </p:txBody>
              </p:sp>
              <p:sp>
                <p:nvSpPr>
                  <p:cNvPr id="2116" name=""/>
                  <p:cNvSpPr/>
                  <p:nvPr/>
                </p:nvSpPr>
                <p:spPr>
                  <a:xfrm>
                    <a:off x="6580080" y="3196080"/>
                    <a:ext cx="20880" cy="28080"/>
                  </a:xfrm>
                  <a:custGeom>
                    <a:avLst/>
                    <a:gdLst/>
                    <a:ahLst/>
                    <a:rect l="l" t="t" r="r" b="b"/>
                    <a:pathLst>
                      <a:path w="87" h="117">
                        <a:moveTo>
                          <a:pt x="69" y="67"/>
                        </a:moveTo>
                        <a:lnTo>
                          <a:pt x="65" y="69"/>
                        </a:lnTo>
                        <a:lnTo>
                          <a:pt x="62" y="69"/>
                        </a:lnTo>
                        <a:lnTo>
                          <a:pt x="58" y="73"/>
                        </a:lnTo>
                        <a:lnTo>
                          <a:pt x="52" y="75"/>
                        </a:lnTo>
                        <a:lnTo>
                          <a:pt x="50" y="81"/>
                        </a:lnTo>
                        <a:lnTo>
                          <a:pt x="50" y="86"/>
                        </a:lnTo>
                        <a:lnTo>
                          <a:pt x="44" y="92"/>
                        </a:lnTo>
                        <a:lnTo>
                          <a:pt x="40" y="96"/>
                        </a:lnTo>
                        <a:lnTo>
                          <a:pt x="35" y="96"/>
                        </a:lnTo>
                        <a:lnTo>
                          <a:pt x="35" y="100"/>
                        </a:lnTo>
                        <a:lnTo>
                          <a:pt x="33" y="105"/>
                        </a:lnTo>
                        <a:lnTo>
                          <a:pt x="31" y="109"/>
                        </a:lnTo>
                        <a:lnTo>
                          <a:pt x="27" y="109"/>
                        </a:lnTo>
                        <a:lnTo>
                          <a:pt x="21" y="111"/>
                        </a:lnTo>
                        <a:lnTo>
                          <a:pt x="12" y="113"/>
                        </a:lnTo>
                        <a:lnTo>
                          <a:pt x="6" y="117"/>
                        </a:lnTo>
                        <a:lnTo>
                          <a:pt x="2" y="117"/>
                        </a:lnTo>
                        <a:lnTo>
                          <a:pt x="2" y="117"/>
                        </a:lnTo>
                        <a:lnTo>
                          <a:pt x="2" y="113"/>
                        </a:lnTo>
                        <a:lnTo>
                          <a:pt x="0" y="107"/>
                        </a:lnTo>
                        <a:lnTo>
                          <a:pt x="2" y="102"/>
                        </a:lnTo>
                        <a:lnTo>
                          <a:pt x="4" y="100"/>
                        </a:lnTo>
                        <a:lnTo>
                          <a:pt x="6" y="96"/>
                        </a:lnTo>
                        <a:lnTo>
                          <a:pt x="6" y="94"/>
                        </a:lnTo>
                        <a:lnTo>
                          <a:pt x="10" y="90"/>
                        </a:lnTo>
                        <a:lnTo>
                          <a:pt x="12" y="86"/>
                        </a:lnTo>
                        <a:lnTo>
                          <a:pt x="10" y="82"/>
                        </a:lnTo>
                        <a:lnTo>
                          <a:pt x="10" y="79"/>
                        </a:lnTo>
                        <a:lnTo>
                          <a:pt x="10" y="73"/>
                        </a:lnTo>
                        <a:lnTo>
                          <a:pt x="6" y="67"/>
                        </a:lnTo>
                        <a:lnTo>
                          <a:pt x="6" y="67"/>
                        </a:lnTo>
                        <a:lnTo>
                          <a:pt x="8" y="59"/>
                        </a:lnTo>
                        <a:lnTo>
                          <a:pt x="10" y="50"/>
                        </a:lnTo>
                        <a:lnTo>
                          <a:pt x="10" y="40"/>
                        </a:lnTo>
                        <a:lnTo>
                          <a:pt x="8" y="31"/>
                        </a:lnTo>
                        <a:lnTo>
                          <a:pt x="6" y="23"/>
                        </a:lnTo>
                        <a:lnTo>
                          <a:pt x="6" y="11"/>
                        </a:lnTo>
                        <a:lnTo>
                          <a:pt x="8" y="6"/>
                        </a:lnTo>
                        <a:lnTo>
                          <a:pt x="8" y="0"/>
                        </a:lnTo>
                        <a:lnTo>
                          <a:pt x="12" y="2"/>
                        </a:lnTo>
                        <a:lnTo>
                          <a:pt x="19" y="4"/>
                        </a:lnTo>
                        <a:lnTo>
                          <a:pt x="23" y="4"/>
                        </a:lnTo>
                        <a:lnTo>
                          <a:pt x="29" y="4"/>
                        </a:lnTo>
                        <a:lnTo>
                          <a:pt x="35" y="10"/>
                        </a:lnTo>
                        <a:lnTo>
                          <a:pt x="39" y="15"/>
                        </a:lnTo>
                        <a:lnTo>
                          <a:pt x="44" y="21"/>
                        </a:lnTo>
                        <a:lnTo>
                          <a:pt x="50" y="25"/>
                        </a:lnTo>
                        <a:lnTo>
                          <a:pt x="56" y="23"/>
                        </a:lnTo>
                        <a:lnTo>
                          <a:pt x="60" y="23"/>
                        </a:lnTo>
                        <a:lnTo>
                          <a:pt x="65" y="27"/>
                        </a:lnTo>
                        <a:lnTo>
                          <a:pt x="71" y="33"/>
                        </a:lnTo>
                        <a:lnTo>
                          <a:pt x="73" y="36"/>
                        </a:lnTo>
                        <a:lnTo>
                          <a:pt x="73" y="42"/>
                        </a:lnTo>
                        <a:lnTo>
                          <a:pt x="75" y="44"/>
                        </a:lnTo>
                        <a:lnTo>
                          <a:pt x="83" y="46"/>
                        </a:lnTo>
                        <a:lnTo>
                          <a:pt x="85" y="46"/>
                        </a:lnTo>
                        <a:lnTo>
                          <a:pt x="85" y="48"/>
                        </a:lnTo>
                        <a:lnTo>
                          <a:pt x="87" y="54"/>
                        </a:lnTo>
                        <a:lnTo>
                          <a:pt x="83" y="58"/>
                        </a:lnTo>
                        <a:lnTo>
                          <a:pt x="83" y="58"/>
                        </a:lnTo>
                        <a:lnTo>
                          <a:pt x="79" y="59"/>
                        </a:lnTo>
                        <a:lnTo>
                          <a:pt x="77" y="59"/>
                        </a:lnTo>
                        <a:lnTo>
                          <a:pt x="75" y="63"/>
                        </a:lnTo>
                        <a:lnTo>
                          <a:pt x="73" y="65"/>
                        </a:lnTo>
                        <a:lnTo>
                          <a:pt x="71" y="65"/>
                        </a:lnTo>
                        <a:lnTo>
                          <a:pt x="69" y="67"/>
                        </a:lnTo>
                        <a:close/>
                      </a:path>
                    </a:pathLst>
                  </a:custGeom>
                  <a:solidFill>
                    <a:srgbClr val="ff6600"/>
                  </a:solidFill>
                  <a:ln w="0">
                    <a:noFill/>
                  </a:ln>
                </p:spPr>
                <p:style>
                  <a:lnRef idx="0"/>
                  <a:fillRef idx="0"/>
                  <a:effectRef idx="0"/>
                  <a:fontRef idx="minor"/>
                </p:style>
                <p:txBody>
                  <a:bodyPr lIns="90000" rIns="90000" tIns="-18720" bIns="-18720" anchor="t">
                    <a:noAutofit/>
                  </a:bodyPr>
                  <a:p>
                    <a:endParaRPr b="0" lang="en-US" sz="2400" strike="noStrike" u="none">
                      <a:solidFill>
                        <a:srgbClr val="000000"/>
                      </a:solidFill>
                      <a:effectLst/>
                      <a:uFillTx/>
                      <a:latin typeface="Times New Roman"/>
                    </a:endParaRPr>
                  </a:p>
                </p:txBody>
              </p:sp>
              <p:sp>
                <p:nvSpPr>
                  <p:cNvPr id="2117" name=""/>
                  <p:cNvSpPr/>
                  <p:nvPr/>
                </p:nvSpPr>
                <p:spPr>
                  <a:xfrm>
                    <a:off x="6550920" y="3308040"/>
                    <a:ext cx="26280" cy="29520"/>
                  </a:xfrm>
                  <a:custGeom>
                    <a:avLst/>
                    <a:gdLst/>
                    <a:ahLst/>
                    <a:rect l="l" t="t" r="r" b="b"/>
                    <a:pathLst>
                      <a:path w="106" h="121">
                        <a:moveTo>
                          <a:pt x="0" y="46"/>
                        </a:moveTo>
                        <a:lnTo>
                          <a:pt x="10" y="53"/>
                        </a:lnTo>
                        <a:lnTo>
                          <a:pt x="17" y="57"/>
                        </a:lnTo>
                        <a:lnTo>
                          <a:pt x="23" y="63"/>
                        </a:lnTo>
                        <a:lnTo>
                          <a:pt x="29" y="67"/>
                        </a:lnTo>
                        <a:lnTo>
                          <a:pt x="33" y="69"/>
                        </a:lnTo>
                        <a:lnTo>
                          <a:pt x="35" y="74"/>
                        </a:lnTo>
                        <a:lnTo>
                          <a:pt x="38" y="82"/>
                        </a:lnTo>
                        <a:lnTo>
                          <a:pt x="38" y="88"/>
                        </a:lnTo>
                        <a:lnTo>
                          <a:pt x="35" y="97"/>
                        </a:lnTo>
                        <a:lnTo>
                          <a:pt x="31" y="103"/>
                        </a:lnTo>
                        <a:lnTo>
                          <a:pt x="35" y="107"/>
                        </a:lnTo>
                        <a:lnTo>
                          <a:pt x="42" y="115"/>
                        </a:lnTo>
                        <a:lnTo>
                          <a:pt x="48" y="121"/>
                        </a:lnTo>
                        <a:lnTo>
                          <a:pt x="52" y="115"/>
                        </a:lnTo>
                        <a:lnTo>
                          <a:pt x="56" y="107"/>
                        </a:lnTo>
                        <a:lnTo>
                          <a:pt x="67" y="90"/>
                        </a:lnTo>
                        <a:lnTo>
                          <a:pt x="73" y="88"/>
                        </a:lnTo>
                        <a:lnTo>
                          <a:pt x="77" y="88"/>
                        </a:lnTo>
                        <a:lnTo>
                          <a:pt x="81" y="82"/>
                        </a:lnTo>
                        <a:lnTo>
                          <a:pt x="84" y="80"/>
                        </a:lnTo>
                        <a:lnTo>
                          <a:pt x="92" y="69"/>
                        </a:lnTo>
                        <a:lnTo>
                          <a:pt x="98" y="61"/>
                        </a:lnTo>
                        <a:lnTo>
                          <a:pt x="100" y="57"/>
                        </a:lnTo>
                        <a:lnTo>
                          <a:pt x="102" y="53"/>
                        </a:lnTo>
                        <a:lnTo>
                          <a:pt x="102" y="48"/>
                        </a:lnTo>
                        <a:lnTo>
                          <a:pt x="104" y="38"/>
                        </a:lnTo>
                        <a:lnTo>
                          <a:pt x="106" y="34"/>
                        </a:lnTo>
                        <a:lnTo>
                          <a:pt x="104" y="30"/>
                        </a:lnTo>
                        <a:lnTo>
                          <a:pt x="102" y="26"/>
                        </a:lnTo>
                        <a:lnTo>
                          <a:pt x="98" y="26"/>
                        </a:lnTo>
                        <a:lnTo>
                          <a:pt x="96" y="26"/>
                        </a:lnTo>
                        <a:lnTo>
                          <a:pt x="94" y="21"/>
                        </a:lnTo>
                        <a:lnTo>
                          <a:pt x="92" y="19"/>
                        </a:lnTo>
                        <a:lnTo>
                          <a:pt x="90" y="15"/>
                        </a:lnTo>
                        <a:lnTo>
                          <a:pt x="88" y="11"/>
                        </a:lnTo>
                        <a:lnTo>
                          <a:pt x="81" y="7"/>
                        </a:lnTo>
                        <a:lnTo>
                          <a:pt x="75" y="9"/>
                        </a:lnTo>
                        <a:lnTo>
                          <a:pt x="65" y="9"/>
                        </a:lnTo>
                        <a:lnTo>
                          <a:pt x="60" y="13"/>
                        </a:lnTo>
                        <a:lnTo>
                          <a:pt x="58" y="17"/>
                        </a:lnTo>
                        <a:lnTo>
                          <a:pt x="54" y="13"/>
                        </a:lnTo>
                        <a:lnTo>
                          <a:pt x="50" y="9"/>
                        </a:lnTo>
                        <a:lnTo>
                          <a:pt x="50" y="5"/>
                        </a:lnTo>
                        <a:lnTo>
                          <a:pt x="48" y="0"/>
                        </a:lnTo>
                        <a:lnTo>
                          <a:pt x="40" y="2"/>
                        </a:lnTo>
                        <a:lnTo>
                          <a:pt x="38" y="5"/>
                        </a:lnTo>
                        <a:lnTo>
                          <a:pt x="33" y="15"/>
                        </a:lnTo>
                        <a:lnTo>
                          <a:pt x="27" y="21"/>
                        </a:lnTo>
                        <a:lnTo>
                          <a:pt x="23" y="28"/>
                        </a:lnTo>
                        <a:lnTo>
                          <a:pt x="19" y="30"/>
                        </a:lnTo>
                        <a:lnTo>
                          <a:pt x="17" y="34"/>
                        </a:lnTo>
                        <a:lnTo>
                          <a:pt x="15" y="36"/>
                        </a:lnTo>
                        <a:lnTo>
                          <a:pt x="10" y="38"/>
                        </a:lnTo>
                        <a:lnTo>
                          <a:pt x="6" y="42"/>
                        </a:lnTo>
                        <a:lnTo>
                          <a:pt x="2" y="44"/>
                        </a:lnTo>
                        <a:lnTo>
                          <a:pt x="0" y="46"/>
                        </a:lnTo>
                        <a:close/>
                      </a:path>
                    </a:pathLst>
                  </a:custGeom>
                  <a:solidFill>
                    <a:srgbClr val="ff6600"/>
                  </a:solidFill>
                  <a:ln w="0">
                    <a:noFill/>
                  </a:ln>
                </p:spPr>
                <p:style>
                  <a:lnRef idx="0"/>
                  <a:fillRef idx="0"/>
                  <a:effectRef idx="0"/>
                  <a:fontRef idx="minor"/>
                </p:style>
                <p:txBody>
                  <a:bodyPr lIns="90000" rIns="90000" tIns="-17280" bIns="-17280" anchor="t">
                    <a:noAutofit/>
                  </a:bodyPr>
                  <a:p>
                    <a:endParaRPr b="0" lang="en-US" sz="2400" strike="noStrike" u="none">
                      <a:solidFill>
                        <a:srgbClr val="000000"/>
                      </a:solidFill>
                      <a:effectLst/>
                      <a:uFillTx/>
                      <a:latin typeface="Times New Roman"/>
                    </a:endParaRPr>
                  </a:p>
                </p:txBody>
              </p:sp>
              <p:sp>
                <p:nvSpPr>
                  <p:cNvPr id="2118" name=""/>
                  <p:cNvSpPr/>
                  <p:nvPr/>
                </p:nvSpPr>
                <p:spPr>
                  <a:xfrm>
                    <a:off x="6540120" y="3319200"/>
                    <a:ext cx="21960" cy="31680"/>
                  </a:xfrm>
                  <a:custGeom>
                    <a:avLst/>
                    <a:gdLst/>
                    <a:ahLst/>
                    <a:rect l="l" t="t" r="r" b="b"/>
                    <a:pathLst>
                      <a:path w="96" h="126">
                        <a:moveTo>
                          <a:pt x="2" y="82"/>
                        </a:moveTo>
                        <a:lnTo>
                          <a:pt x="4" y="76"/>
                        </a:lnTo>
                        <a:lnTo>
                          <a:pt x="6" y="73"/>
                        </a:lnTo>
                        <a:lnTo>
                          <a:pt x="10" y="71"/>
                        </a:lnTo>
                        <a:lnTo>
                          <a:pt x="14" y="69"/>
                        </a:lnTo>
                        <a:lnTo>
                          <a:pt x="17" y="65"/>
                        </a:lnTo>
                        <a:lnTo>
                          <a:pt x="21" y="61"/>
                        </a:lnTo>
                        <a:lnTo>
                          <a:pt x="21" y="57"/>
                        </a:lnTo>
                        <a:lnTo>
                          <a:pt x="21" y="55"/>
                        </a:lnTo>
                        <a:lnTo>
                          <a:pt x="19" y="53"/>
                        </a:lnTo>
                        <a:lnTo>
                          <a:pt x="19" y="50"/>
                        </a:lnTo>
                        <a:lnTo>
                          <a:pt x="21" y="42"/>
                        </a:lnTo>
                        <a:lnTo>
                          <a:pt x="29" y="30"/>
                        </a:lnTo>
                        <a:lnTo>
                          <a:pt x="33" y="27"/>
                        </a:lnTo>
                        <a:lnTo>
                          <a:pt x="35" y="21"/>
                        </a:lnTo>
                        <a:lnTo>
                          <a:pt x="35" y="15"/>
                        </a:lnTo>
                        <a:lnTo>
                          <a:pt x="38" y="11"/>
                        </a:lnTo>
                        <a:lnTo>
                          <a:pt x="44" y="7"/>
                        </a:lnTo>
                        <a:lnTo>
                          <a:pt x="48" y="0"/>
                        </a:lnTo>
                        <a:lnTo>
                          <a:pt x="58" y="7"/>
                        </a:lnTo>
                        <a:lnTo>
                          <a:pt x="65" y="11"/>
                        </a:lnTo>
                        <a:lnTo>
                          <a:pt x="71" y="17"/>
                        </a:lnTo>
                        <a:lnTo>
                          <a:pt x="77" y="21"/>
                        </a:lnTo>
                        <a:lnTo>
                          <a:pt x="81" y="23"/>
                        </a:lnTo>
                        <a:lnTo>
                          <a:pt x="83" y="28"/>
                        </a:lnTo>
                        <a:lnTo>
                          <a:pt x="86" y="36"/>
                        </a:lnTo>
                        <a:lnTo>
                          <a:pt x="86" y="42"/>
                        </a:lnTo>
                        <a:lnTo>
                          <a:pt x="83" y="51"/>
                        </a:lnTo>
                        <a:lnTo>
                          <a:pt x="79" y="57"/>
                        </a:lnTo>
                        <a:lnTo>
                          <a:pt x="83" y="61"/>
                        </a:lnTo>
                        <a:lnTo>
                          <a:pt x="90" y="69"/>
                        </a:lnTo>
                        <a:lnTo>
                          <a:pt x="96" y="75"/>
                        </a:lnTo>
                        <a:lnTo>
                          <a:pt x="92" y="84"/>
                        </a:lnTo>
                        <a:lnTo>
                          <a:pt x="88" y="99"/>
                        </a:lnTo>
                        <a:lnTo>
                          <a:pt x="86" y="111"/>
                        </a:lnTo>
                        <a:lnTo>
                          <a:pt x="83" y="121"/>
                        </a:lnTo>
                        <a:lnTo>
                          <a:pt x="81" y="126"/>
                        </a:lnTo>
                        <a:lnTo>
                          <a:pt x="75" y="124"/>
                        </a:lnTo>
                        <a:lnTo>
                          <a:pt x="67" y="121"/>
                        </a:lnTo>
                        <a:lnTo>
                          <a:pt x="63" y="117"/>
                        </a:lnTo>
                        <a:lnTo>
                          <a:pt x="56" y="117"/>
                        </a:lnTo>
                        <a:lnTo>
                          <a:pt x="44" y="119"/>
                        </a:lnTo>
                        <a:lnTo>
                          <a:pt x="33" y="119"/>
                        </a:lnTo>
                        <a:lnTo>
                          <a:pt x="25" y="121"/>
                        </a:lnTo>
                        <a:lnTo>
                          <a:pt x="19" y="119"/>
                        </a:lnTo>
                        <a:lnTo>
                          <a:pt x="8" y="109"/>
                        </a:lnTo>
                        <a:lnTo>
                          <a:pt x="8" y="107"/>
                        </a:lnTo>
                        <a:lnTo>
                          <a:pt x="4" y="101"/>
                        </a:lnTo>
                        <a:lnTo>
                          <a:pt x="2" y="92"/>
                        </a:lnTo>
                        <a:lnTo>
                          <a:pt x="0" y="84"/>
                        </a:lnTo>
                        <a:lnTo>
                          <a:pt x="2" y="82"/>
                        </a:lnTo>
                        <a:close/>
                      </a:path>
                    </a:pathLst>
                  </a:custGeom>
                  <a:solidFill>
                    <a:srgbClr val="ff6600"/>
                  </a:solid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2119" name=""/>
                  <p:cNvSpPr/>
                  <p:nvPr/>
                </p:nvSpPr>
                <p:spPr>
                  <a:xfrm>
                    <a:off x="6605280" y="3172680"/>
                    <a:ext cx="47160" cy="45360"/>
                  </a:xfrm>
                  <a:custGeom>
                    <a:avLst/>
                    <a:gdLst/>
                    <a:ahLst/>
                    <a:rect l="l" t="t" r="r" b="b"/>
                    <a:pathLst>
                      <a:path w="192" h="186">
                        <a:moveTo>
                          <a:pt x="186" y="34"/>
                        </a:moveTo>
                        <a:lnTo>
                          <a:pt x="184" y="34"/>
                        </a:lnTo>
                        <a:lnTo>
                          <a:pt x="176" y="31"/>
                        </a:lnTo>
                        <a:lnTo>
                          <a:pt x="167" y="29"/>
                        </a:lnTo>
                        <a:lnTo>
                          <a:pt x="157" y="33"/>
                        </a:lnTo>
                        <a:lnTo>
                          <a:pt x="146" y="38"/>
                        </a:lnTo>
                        <a:lnTo>
                          <a:pt x="138" y="44"/>
                        </a:lnTo>
                        <a:lnTo>
                          <a:pt x="136" y="44"/>
                        </a:lnTo>
                        <a:lnTo>
                          <a:pt x="132" y="44"/>
                        </a:lnTo>
                        <a:lnTo>
                          <a:pt x="121" y="42"/>
                        </a:lnTo>
                        <a:lnTo>
                          <a:pt x="105" y="40"/>
                        </a:lnTo>
                        <a:lnTo>
                          <a:pt x="90" y="38"/>
                        </a:lnTo>
                        <a:lnTo>
                          <a:pt x="75" y="33"/>
                        </a:lnTo>
                        <a:lnTo>
                          <a:pt x="73" y="29"/>
                        </a:lnTo>
                        <a:lnTo>
                          <a:pt x="65" y="21"/>
                        </a:lnTo>
                        <a:lnTo>
                          <a:pt x="59" y="9"/>
                        </a:lnTo>
                        <a:lnTo>
                          <a:pt x="52" y="2"/>
                        </a:lnTo>
                        <a:lnTo>
                          <a:pt x="44" y="0"/>
                        </a:lnTo>
                        <a:lnTo>
                          <a:pt x="34" y="0"/>
                        </a:lnTo>
                        <a:lnTo>
                          <a:pt x="25" y="2"/>
                        </a:lnTo>
                        <a:lnTo>
                          <a:pt x="15" y="6"/>
                        </a:lnTo>
                        <a:lnTo>
                          <a:pt x="4" y="8"/>
                        </a:lnTo>
                        <a:lnTo>
                          <a:pt x="8" y="13"/>
                        </a:lnTo>
                        <a:lnTo>
                          <a:pt x="13" y="25"/>
                        </a:lnTo>
                        <a:lnTo>
                          <a:pt x="15" y="31"/>
                        </a:lnTo>
                        <a:lnTo>
                          <a:pt x="19" y="36"/>
                        </a:lnTo>
                        <a:lnTo>
                          <a:pt x="25" y="44"/>
                        </a:lnTo>
                        <a:lnTo>
                          <a:pt x="29" y="56"/>
                        </a:lnTo>
                        <a:lnTo>
                          <a:pt x="33" y="61"/>
                        </a:lnTo>
                        <a:lnTo>
                          <a:pt x="38" y="71"/>
                        </a:lnTo>
                        <a:lnTo>
                          <a:pt x="40" y="82"/>
                        </a:lnTo>
                        <a:lnTo>
                          <a:pt x="38" y="90"/>
                        </a:lnTo>
                        <a:lnTo>
                          <a:pt x="34" y="98"/>
                        </a:lnTo>
                        <a:lnTo>
                          <a:pt x="27" y="105"/>
                        </a:lnTo>
                        <a:lnTo>
                          <a:pt x="23" y="111"/>
                        </a:lnTo>
                        <a:lnTo>
                          <a:pt x="17" y="113"/>
                        </a:lnTo>
                        <a:lnTo>
                          <a:pt x="13" y="119"/>
                        </a:lnTo>
                        <a:lnTo>
                          <a:pt x="9" y="128"/>
                        </a:lnTo>
                        <a:lnTo>
                          <a:pt x="6" y="136"/>
                        </a:lnTo>
                        <a:lnTo>
                          <a:pt x="2" y="144"/>
                        </a:lnTo>
                        <a:lnTo>
                          <a:pt x="0" y="153"/>
                        </a:lnTo>
                        <a:lnTo>
                          <a:pt x="4" y="155"/>
                        </a:lnTo>
                        <a:lnTo>
                          <a:pt x="11" y="161"/>
                        </a:lnTo>
                        <a:lnTo>
                          <a:pt x="21" y="165"/>
                        </a:lnTo>
                        <a:lnTo>
                          <a:pt x="29" y="169"/>
                        </a:lnTo>
                        <a:lnTo>
                          <a:pt x="36" y="171"/>
                        </a:lnTo>
                        <a:lnTo>
                          <a:pt x="42" y="175"/>
                        </a:lnTo>
                        <a:lnTo>
                          <a:pt x="48" y="176"/>
                        </a:lnTo>
                        <a:lnTo>
                          <a:pt x="54" y="175"/>
                        </a:lnTo>
                        <a:lnTo>
                          <a:pt x="57" y="175"/>
                        </a:lnTo>
                        <a:lnTo>
                          <a:pt x="59" y="175"/>
                        </a:lnTo>
                        <a:lnTo>
                          <a:pt x="61" y="178"/>
                        </a:lnTo>
                        <a:lnTo>
                          <a:pt x="63" y="184"/>
                        </a:lnTo>
                        <a:lnTo>
                          <a:pt x="65" y="186"/>
                        </a:lnTo>
                        <a:lnTo>
                          <a:pt x="67" y="184"/>
                        </a:lnTo>
                        <a:lnTo>
                          <a:pt x="71" y="180"/>
                        </a:lnTo>
                        <a:lnTo>
                          <a:pt x="73" y="176"/>
                        </a:lnTo>
                        <a:lnTo>
                          <a:pt x="79" y="176"/>
                        </a:lnTo>
                        <a:lnTo>
                          <a:pt x="84" y="175"/>
                        </a:lnTo>
                        <a:lnTo>
                          <a:pt x="82" y="165"/>
                        </a:lnTo>
                        <a:lnTo>
                          <a:pt x="82" y="155"/>
                        </a:lnTo>
                        <a:lnTo>
                          <a:pt x="84" y="148"/>
                        </a:lnTo>
                        <a:lnTo>
                          <a:pt x="88" y="142"/>
                        </a:lnTo>
                        <a:lnTo>
                          <a:pt x="90" y="136"/>
                        </a:lnTo>
                        <a:lnTo>
                          <a:pt x="88" y="132"/>
                        </a:lnTo>
                        <a:lnTo>
                          <a:pt x="84" y="127"/>
                        </a:lnTo>
                        <a:lnTo>
                          <a:pt x="88" y="123"/>
                        </a:lnTo>
                        <a:lnTo>
                          <a:pt x="90" y="125"/>
                        </a:lnTo>
                        <a:lnTo>
                          <a:pt x="94" y="127"/>
                        </a:lnTo>
                        <a:lnTo>
                          <a:pt x="96" y="127"/>
                        </a:lnTo>
                        <a:lnTo>
                          <a:pt x="102" y="127"/>
                        </a:lnTo>
                        <a:lnTo>
                          <a:pt x="109" y="130"/>
                        </a:lnTo>
                        <a:lnTo>
                          <a:pt x="117" y="132"/>
                        </a:lnTo>
                        <a:lnTo>
                          <a:pt x="125" y="132"/>
                        </a:lnTo>
                        <a:lnTo>
                          <a:pt x="130" y="130"/>
                        </a:lnTo>
                        <a:lnTo>
                          <a:pt x="134" y="128"/>
                        </a:lnTo>
                        <a:lnTo>
                          <a:pt x="138" y="127"/>
                        </a:lnTo>
                        <a:lnTo>
                          <a:pt x="142" y="123"/>
                        </a:lnTo>
                        <a:lnTo>
                          <a:pt x="150" y="119"/>
                        </a:lnTo>
                        <a:lnTo>
                          <a:pt x="157" y="119"/>
                        </a:lnTo>
                        <a:lnTo>
                          <a:pt x="161" y="117"/>
                        </a:lnTo>
                        <a:lnTo>
                          <a:pt x="159" y="111"/>
                        </a:lnTo>
                        <a:lnTo>
                          <a:pt x="159" y="105"/>
                        </a:lnTo>
                        <a:lnTo>
                          <a:pt x="159" y="94"/>
                        </a:lnTo>
                        <a:lnTo>
                          <a:pt x="159" y="82"/>
                        </a:lnTo>
                        <a:lnTo>
                          <a:pt x="163" y="73"/>
                        </a:lnTo>
                        <a:lnTo>
                          <a:pt x="165" y="65"/>
                        </a:lnTo>
                        <a:lnTo>
                          <a:pt x="169" y="59"/>
                        </a:lnTo>
                        <a:lnTo>
                          <a:pt x="176" y="56"/>
                        </a:lnTo>
                        <a:lnTo>
                          <a:pt x="182" y="56"/>
                        </a:lnTo>
                        <a:lnTo>
                          <a:pt x="188" y="52"/>
                        </a:lnTo>
                        <a:lnTo>
                          <a:pt x="192" y="48"/>
                        </a:lnTo>
                        <a:lnTo>
                          <a:pt x="190" y="40"/>
                        </a:lnTo>
                        <a:lnTo>
                          <a:pt x="186" y="34"/>
                        </a:lnTo>
                        <a:close/>
                      </a:path>
                    </a:pathLst>
                  </a:custGeom>
                  <a:solidFill>
                    <a:srgbClr val="ff6600"/>
                  </a:solidFill>
                  <a:ln w="0">
                    <a:noFill/>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2120" name=""/>
                  <p:cNvSpPr/>
                  <p:nvPr/>
                </p:nvSpPr>
                <p:spPr>
                  <a:xfrm>
                    <a:off x="6625080" y="3200760"/>
                    <a:ext cx="26280" cy="27000"/>
                  </a:xfrm>
                  <a:custGeom>
                    <a:avLst/>
                    <a:gdLst/>
                    <a:ahLst/>
                    <a:rect l="l" t="t" r="r" b="b"/>
                    <a:pathLst>
                      <a:path w="102" h="107">
                        <a:moveTo>
                          <a:pt x="96" y="58"/>
                        </a:moveTo>
                        <a:lnTo>
                          <a:pt x="91" y="48"/>
                        </a:lnTo>
                        <a:lnTo>
                          <a:pt x="87" y="40"/>
                        </a:lnTo>
                        <a:lnTo>
                          <a:pt x="83" y="29"/>
                        </a:lnTo>
                        <a:lnTo>
                          <a:pt x="81" y="13"/>
                        </a:lnTo>
                        <a:lnTo>
                          <a:pt x="79" y="0"/>
                        </a:lnTo>
                        <a:lnTo>
                          <a:pt x="75" y="2"/>
                        </a:lnTo>
                        <a:lnTo>
                          <a:pt x="68" y="2"/>
                        </a:lnTo>
                        <a:lnTo>
                          <a:pt x="60" y="6"/>
                        </a:lnTo>
                        <a:lnTo>
                          <a:pt x="56" y="10"/>
                        </a:lnTo>
                        <a:lnTo>
                          <a:pt x="52" y="11"/>
                        </a:lnTo>
                        <a:lnTo>
                          <a:pt x="48" y="13"/>
                        </a:lnTo>
                        <a:lnTo>
                          <a:pt x="43" y="15"/>
                        </a:lnTo>
                        <a:lnTo>
                          <a:pt x="35" y="15"/>
                        </a:lnTo>
                        <a:lnTo>
                          <a:pt x="27" y="13"/>
                        </a:lnTo>
                        <a:lnTo>
                          <a:pt x="20" y="10"/>
                        </a:lnTo>
                        <a:lnTo>
                          <a:pt x="14" y="10"/>
                        </a:lnTo>
                        <a:lnTo>
                          <a:pt x="12" y="10"/>
                        </a:lnTo>
                        <a:lnTo>
                          <a:pt x="8" y="8"/>
                        </a:lnTo>
                        <a:lnTo>
                          <a:pt x="6" y="6"/>
                        </a:lnTo>
                        <a:lnTo>
                          <a:pt x="2" y="10"/>
                        </a:lnTo>
                        <a:lnTo>
                          <a:pt x="6" y="15"/>
                        </a:lnTo>
                        <a:lnTo>
                          <a:pt x="8" y="19"/>
                        </a:lnTo>
                        <a:lnTo>
                          <a:pt x="6" y="25"/>
                        </a:lnTo>
                        <a:lnTo>
                          <a:pt x="2" y="31"/>
                        </a:lnTo>
                        <a:lnTo>
                          <a:pt x="0" y="38"/>
                        </a:lnTo>
                        <a:lnTo>
                          <a:pt x="0" y="48"/>
                        </a:lnTo>
                        <a:lnTo>
                          <a:pt x="2" y="58"/>
                        </a:lnTo>
                        <a:lnTo>
                          <a:pt x="2" y="59"/>
                        </a:lnTo>
                        <a:lnTo>
                          <a:pt x="6" y="63"/>
                        </a:lnTo>
                        <a:lnTo>
                          <a:pt x="10" y="67"/>
                        </a:lnTo>
                        <a:lnTo>
                          <a:pt x="12" y="61"/>
                        </a:lnTo>
                        <a:lnTo>
                          <a:pt x="18" y="59"/>
                        </a:lnTo>
                        <a:lnTo>
                          <a:pt x="25" y="61"/>
                        </a:lnTo>
                        <a:lnTo>
                          <a:pt x="31" y="67"/>
                        </a:lnTo>
                        <a:lnTo>
                          <a:pt x="35" y="69"/>
                        </a:lnTo>
                        <a:lnTo>
                          <a:pt x="37" y="69"/>
                        </a:lnTo>
                        <a:lnTo>
                          <a:pt x="39" y="73"/>
                        </a:lnTo>
                        <a:lnTo>
                          <a:pt x="43" y="75"/>
                        </a:lnTo>
                        <a:lnTo>
                          <a:pt x="45" y="71"/>
                        </a:lnTo>
                        <a:lnTo>
                          <a:pt x="50" y="73"/>
                        </a:lnTo>
                        <a:lnTo>
                          <a:pt x="56" y="75"/>
                        </a:lnTo>
                        <a:lnTo>
                          <a:pt x="56" y="81"/>
                        </a:lnTo>
                        <a:lnTo>
                          <a:pt x="56" y="84"/>
                        </a:lnTo>
                        <a:lnTo>
                          <a:pt x="56" y="84"/>
                        </a:lnTo>
                        <a:lnTo>
                          <a:pt x="58" y="88"/>
                        </a:lnTo>
                        <a:lnTo>
                          <a:pt x="62" y="88"/>
                        </a:lnTo>
                        <a:lnTo>
                          <a:pt x="66" y="90"/>
                        </a:lnTo>
                        <a:lnTo>
                          <a:pt x="71" y="96"/>
                        </a:lnTo>
                        <a:lnTo>
                          <a:pt x="73" y="98"/>
                        </a:lnTo>
                        <a:lnTo>
                          <a:pt x="79" y="107"/>
                        </a:lnTo>
                        <a:lnTo>
                          <a:pt x="83" y="104"/>
                        </a:lnTo>
                        <a:lnTo>
                          <a:pt x="85" y="98"/>
                        </a:lnTo>
                        <a:lnTo>
                          <a:pt x="87" y="90"/>
                        </a:lnTo>
                        <a:lnTo>
                          <a:pt x="91" y="84"/>
                        </a:lnTo>
                        <a:lnTo>
                          <a:pt x="94" y="81"/>
                        </a:lnTo>
                        <a:lnTo>
                          <a:pt x="100" y="77"/>
                        </a:lnTo>
                        <a:lnTo>
                          <a:pt x="102" y="75"/>
                        </a:lnTo>
                        <a:lnTo>
                          <a:pt x="100" y="65"/>
                        </a:lnTo>
                        <a:lnTo>
                          <a:pt x="96" y="58"/>
                        </a:lnTo>
                        <a:close/>
                      </a:path>
                    </a:pathLst>
                  </a:custGeom>
                  <a:solidFill>
                    <a:srgbClr val="ff6600"/>
                  </a:solidFill>
                  <a:ln w="0">
                    <a:noFill/>
                  </a:ln>
                </p:spPr>
                <p:style>
                  <a:lnRef idx="0"/>
                  <a:fillRef idx="0"/>
                  <a:effectRef idx="0"/>
                  <a:fontRef idx="minor"/>
                </p:style>
                <p:txBody>
                  <a:bodyPr lIns="90000" rIns="90000" tIns="-19800" bIns="-19800" anchor="t">
                    <a:noAutofit/>
                  </a:bodyPr>
                  <a:p>
                    <a:endParaRPr b="0" lang="en-US" sz="2400" strike="noStrike" u="none">
                      <a:solidFill>
                        <a:srgbClr val="000000"/>
                      </a:solidFill>
                      <a:effectLst/>
                      <a:uFillTx/>
                      <a:latin typeface="Times New Roman"/>
                    </a:endParaRPr>
                  </a:p>
                </p:txBody>
              </p:sp>
            </p:grpSp>
            <p:sp>
              <p:nvSpPr>
                <p:cNvPr id="2121" name=""/>
                <p:cNvSpPr/>
                <p:nvPr/>
              </p:nvSpPr>
              <p:spPr>
                <a:xfrm>
                  <a:off x="4893120" y="2881080"/>
                  <a:ext cx="2032920" cy="711720"/>
                </a:xfrm>
                <a:custGeom>
                  <a:avLst/>
                  <a:gdLst/>
                  <a:ahLst/>
                  <a:rect l="l" t="t" r="r" b="b"/>
                  <a:pathLst>
                    <a:path w="2943" h="1031">
                      <a:moveTo>
                        <a:pt x="0" y="0"/>
                      </a:moveTo>
                      <a:lnTo>
                        <a:pt x="766" y="189"/>
                      </a:lnTo>
                      <a:lnTo>
                        <a:pt x="1005" y="249"/>
                      </a:lnTo>
                      <a:lnTo>
                        <a:pt x="1423" y="518"/>
                      </a:lnTo>
                      <a:lnTo>
                        <a:pt x="1546" y="558"/>
                      </a:lnTo>
                      <a:lnTo>
                        <a:pt x="2009" y="607"/>
                      </a:lnTo>
                      <a:lnTo>
                        <a:pt x="2094" y="643"/>
                      </a:lnTo>
                      <a:lnTo>
                        <a:pt x="2388" y="722"/>
                      </a:lnTo>
                      <a:lnTo>
                        <a:pt x="2562" y="797"/>
                      </a:lnTo>
                      <a:lnTo>
                        <a:pt x="2618" y="783"/>
                      </a:lnTo>
                      <a:lnTo>
                        <a:pt x="2684" y="803"/>
                      </a:lnTo>
                      <a:lnTo>
                        <a:pt x="2749" y="840"/>
                      </a:lnTo>
                      <a:lnTo>
                        <a:pt x="2789" y="861"/>
                      </a:lnTo>
                      <a:lnTo>
                        <a:pt x="2827" y="852"/>
                      </a:lnTo>
                      <a:lnTo>
                        <a:pt x="2882" y="881"/>
                      </a:lnTo>
                      <a:lnTo>
                        <a:pt x="2908" y="901"/>
                      </a:lnTo>
                      <a:lnTo>
                        <a:pt x="2931" y="953"/>
                      </a:lnTo>
                      <a:lnTo>
                        <a:pt x="2923" y="982"/>
                      </a:lnTo>
                      <a:lnTo>
                        <a:pt x="2943" y="1031"/>
                      </a:lnTo>
                    </a:path>
                  </a:pathLst>
                </a:custGeom>
                <a:noFill/>
                <a:ln w="62280">
                  <a:solidFill>
                    <a:srgbClr val="ff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122" name=""/>
                <p:cNvSpPr/>
                <p:nvPr/>
              </p:nvSpPr>
              <p:spPr>
                <a:xfrm>
                  <a:off x="6927480" y="3593160"/>
                  <a:ext cx="41040" cy="92160"/>
                </a:xfrm>
                <a:prstGeom prst="line">
                  <a:avLst/>
                </a:prstGeom>
                <a:ln w="57240">
                  <a:solidFill>
                    <a:srgbClr val="ff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2123" name=""/>
                <p:cNvSpPr/>
                <p:nvPr/>
              </p:nvSpPr>
              <p:spPr>
                <a:xfrm>
                  <a:off x="5900040" y="3112560"/>
                  <a:ext cx="619200" cy="164880"/>
                </a:xfrm>
                <a:prstGeom prst="rect">
                  <a:avLst/>
                </a:prstGeom>
                <a:noFill/>
                <a:ln w="0">
                  <a:noFill/>
                </a:ln>
              </p:spPr>
              <p:style>
                <a:lnRef idx="0"/>
                <a:fillRef idx="0"/>
                <a:effectRef idx="0"/>
                <a:fontRef idx="minor"/>
              </p:style>
              <p:txBody>
                <a:bodyPr wrap="none" lIns="90360" rIns="90360" tIns="44280" bIns="4428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Arial"/>
                    </a:rPr>
                    <a:t>Campo Grande</a:t>
                  </a:r>
                  <a:endParaRPr b="0" lang="en-US" sz="500" strike="noStrike" u="none">
                    <a:solidFill>
                      <a:srgbClr val="000000"/>
                    </a:solidFill>
                    <a:effectLst/>
                    <a:uFillTx/>
                    <a:latin typeface="Times New Roman"/>
                  </a:endParaRPr>
                </a:p>
              </p:txBody>
            </p:sp>
            <p:sp>
              <p:nvSpPr>
                <p:cNvPr id="2124" name=""/>
                <p:cNvSpPr/>
                <p:nvPr/>
              </p:nvSpPr>
              <p:spPr>
                <a:xfrm>
                  <a:off x="6774840" y="3550320"/>
                  <a:ext cx="477000" cy="164880"/>
                </a:xfrm>
                <a:prstGeom prst="rect">
                  <a:avLst/>
                </a:prstGeom>
                <a:noFill/>
                <a:ln w="0">
                  <a:noFill/>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Arial"/>
                    </a:rPr>
                    <a:t>São Paulo</a:t>
                  </a:r>
                  <a:endParaRPr b="0" lang="en-US" sz="500" strike="noStrike" u="none">
                    <a:solidFill>
                      <a:srgbClr val="000000"/>
                    </a:solidFill>
                    <a:effectLst/>
                    <a:uFillTx/>
                    <a:latin typeface="Times New Roman"/>
                  </a:endParaRPr>
                </a:p>
              </p:txBody>
            </p:sp>
            <p:sp>
              <p:nvSpPr>
                <p:cNvPr id="2125" name=""/>
                <p:cNvSpPr/>
                <p:nvPr/>
              </p:nvSpPr>
              <p:spPr>
                <a:xfrm flipV="1">
                  <a:off x="6951240" y="3681360"/>
                  <a:ext cx="10800" cy="12240"/>
                </a:xfrm>
                <a:prstGeom prst="line">
                  <a:avLst/>
                </a:prstGeom>
                <a:ln w="50760">
                  <a:solidFill>
                    <a:srgbClr val="ff0000"/>
                  </a:solidFill>
                  <a:miter/>
                </a:ln>
              </p:spPr>
              <p:style>
                <a:lnRef idx="0"/>
                <a:fillRef idx="0"/>
                <a:effectRef idx="0"/>
                <a:fontRef idx="minor"/>
              </p:style>
              <p:txBody>
                <a:bodyPr lIns="90000" rIns="90000" tIns="-34560" bIns="-34560" anchor="ctr">
                  <a:noAutofit/>
                </a:bodyPr>
                <a:p>
                  <a:endParaRPr b="0" lang="en-US" sz="2400" strike="noStrike" u="none">
                    <a:solidFill>
                      <a:srgbClr val="000000"/>
                    </a:solidFill>
                    <a:effectLst/>
                    <a:uFillTx/>
                    <a:latin typeface="Times New Roman"/>
                  </a:endParaRPr>
                </a:p>
              </p:txBody>
            </p:sp>
            <p:sp>
              <p:nvSpPr>
                <p:cNvPr id="2126" name=""/>
                <p:cNvSpPr/>
                <p:nvPr/>
              </p:nvSpPr>
              <p:spPr>
                <a:xfrm flipH="1" flipV="1">
                  <a:off x="6530400" y="4247640"/>
                  <a:ext cx="402120" cy="321840"/>
                </a:xfrm>
                <a:prstGeom prst="line">
                  <a:avLst/>
                </a:prstGeom>
                <a:ln w="12600">
                  <a:solidFill>
                    <a:srgbClr val="000000"/>
                  </a:solidFill>
                  <a:miter/>
                  <a:tailEnd len="med"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127" name=""/>
                <p:cNvSpPr/>
                <p:nvPr/>
              </p:nvSpPr>
              <p:spPr>
                <a:xfrm>
                  <a:off x="5954760" y="3550320"/>
                  <a:ext cx="663120" cy="264960"/>
                </a:xfrm>
                <a:prstGeom prst="line">
                  <a:avLst/>
                </a:prstGeom>
                <a:ln w="12600">
                  <a:solidFill>
                    <a:srgbClr val="000000"/>
                  </a:solidFill>
                  <a:miter/>
                  <a:tailEnd len="med"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128" name=""/>
                <p:cNvSpPr/>
                <p:nvPr/>
              </p:nvSpPr>
              <p:spPr>
                <a:xfrm>
                  <a:off x="6816960" y="4345200"/>
                  <a:ext cx="498960" cy="235800"/>
                </a:xfrm>
                <a:prstGeom prst="rect">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cc6600"/>
                      </a:solidFill>
                      <a:effectLst/>
                      <a:uFillTx/>
                      <a:latin typeface="Arial"/>
                    </a:rPr>
                    <a:t>SCGás</a:t>
                  </a:r>
                  <a:endParaRPr b="0" lang="en-US" sz="700" strike="noStrike" u="none">
                    <a:solidFill>
                      <a:srgbClr val="000000"/>
                    </a:solidFill>
                    <a:effectLst/>
                    <a:uFillTx/>
                    <a:latin typeface="Times New Roman"/>
                  </a:endParaRPr>
                </a:p>
              </p:txBody>
            </p:sp>
            <p:sp>
              <p:nvSpPr>
                <p:cNvPr id="2129" name=""/>
                <p:cNvSpPr/>
                <p:nvPr/>
              </p:nvSpPr>
              <p:spPr>
                <a:xfrm flipV="1">
                  <a:off x="7006320" y="2097000"/>
                  <a:ext cx="566280" cy="162720"/>
                </a:xfrm>
                <a:prstGeom prst="line">
                  <a:avLst/>
                </a:prstGeom>
                <a:ln w="12600">
                  <a:solidFill>
                    <a:srgbClr val="000000"/>
                  </a:solidFill>
                  <a:miter/>
                  <a:tailEnd len="med"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130" name=""/>
                <p:cNvSpPr/>
                <p:nvPr/>
              </p:nvSpPr>
              <p:spPr>
                <a:xfrm>
                  <a:off x="6418800" y="2115000"/>
                  <a:ext cx="650880" cy="308880"/>
                </a:xfrm>
                <a:prstGeom prst="rect">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cc6600"/>
                      </a:solidFill>
                      <a:effectLst/>
                      <a:uFillTx/>
                      <a:latin typeface="Arial"/>
                    </a:rPr>
                    <a:t>Bahiag</a:t>
                  </a:r>
                  <a:r>
                    <a:rPr b="1" lang="pt-BR" sz="700" strike="noStrike" u="none">
                      <a:solidFill>
                        <a:srgbClr val="cc6600"/>
                      </a:solidFill>
                      <a:effectLst/>
                      <a:uFillTx/>
                      <a:latin typeface="Arial"/>
                    </a:rPr>
                    <a:t>á</a:t>
                  </a:r>
                  <a:r>
                    <a:rPr b="1" lang="en-US" sz="700" strike="noStrike" u="none">
                      <a:solidFill>
                        <a:srgbClr val="cc6600"/>
                      </a:solidFill>
                      <a:effectLst/>
                      <a:uFillTx/>
                      <a:latin typeface="Arial"/>
                    </a:rPr>
                    <a:t>s</a:t>
                  </a:r>
                  <a:endParaRPr b="0" lang="en-US" sz="7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1,6 MMcm/d</a:t>
                  </a:r>
                  <a:endParaRPr b="0" lang="en-US" sz="7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21 customers</a:t>
                  </a:r>
                  <a:endParaRPr b="0" lang="en-US" sz="700" strike="noStrike" u="none">
                    <a:solidFill>
                      <a:srgbClr val="000000"/>
                    </a:solidFill>
                    <a:effectLst/>
                    <a:uFillTx/>
                    <a:latin typeface="Times New Roman"/>
                  </a:endParaRPr>
                </a:p>
              </p:txBody>
            </p:sp>
            <p:sp>
              <p:nvSpPr>
                <p:cNvPr id="2131" name=""/>
                <p:cNvSpPr/>
                <p:nvPr/>
              </p:nvSpPr>
              <p:spPr>
                <a:xfrm>
                  <a:off x="6971760" y="1564560"/>
                  <a:ext cx="652320" cy="307440"/>
                </a:xfrm>
                <a:prstGeom prst="rect">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cc6600"/>
                      </a:solidFill>
                      <a:effectLst/>
                      <a:uFillTx/>
                      <a:latin typeface="Arial"/>
                    </a:rPr>
                    <a:t>Coperg</a:t>
                  </a:r>
                  <a:r>
                    <a:rPr b="1" lang="pt-BR" sz="700" strike="noStrike" u="none">
                      <a:solidFill>
                        <a:srgbClr val="cc6600"/>
                      </a:solidFill>
                      <a:effectLst/>
                      <a:uFillTx/>
                      <a:latin typeface="Arial"/>
                    </a:rPr>
                    <a:t>á</a:t>
                  </a:r>
                  <a:r>
                    <a:rPr b="1" lang="en-US" sz="700" strike="noStrike" u="none">
                      <a:solidFill>
                        <a:srgbClr val="cc6600"/>
                      </a:solidFill>
                      <a:effectLst/>
                      <a:uFillTx/>
                      <a:latin typeface="Arial"/>
                    </a:rPr>
                    <a:t>s</a:t>
                  </a:r>
                  <a:endParaRPr b="0" lang="en-US" sz="7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0,5 MMcm/d</a:t>
                  </a:r>
                  <a:endParaRPr b="0" lang="en-US" sz="7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37 customers</a:t>
                  </a:r>
                  <a:endParaRPr b="0" lang="en-US" sz="700" strike="noStrike" u="none">
                    <a:solidFill>
                      <a:srgbClr val="000000"/>
                    </a:solidFill>
                    <a:effectLst/>
                    <a:uFillTx/>
                    <a:latin typeface="Times New Roman"/>
                  </a:endParaRPr>
                </a:p>
              </p:txBody>
            </p:sp>
            <p:sp>
              <p:nvSpPr>
                <p:cNvPr id="2132" name=""/>
                <p:cNvSpPr/>
                <p:nvPr/>
              </p:nvSpPr>
              <p:spPr>
                <a:xfrm>
                  <a:off x="6601320" y="5044680"/>
                  <a:ext cx="414360" cy="0"/>
                </a:xfrm>
                <a:prstGeom prst="line">
                  <a:avLst/>
                </a:prstGeom>
                <a:ln w="25560">
                  <a:solidFill>
                    <a:srgbClr val="ff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133" name=""/>
                <p:cNvSpPr/>
                <p:nvPr/>
              </p:nvSpPr>
              <p:spPr>
                <a:xfrm>
                  <a:off x="6465240" y="3255120"/>
                  <a:ext cx="538920" cy="164880"/>
                </a:xfrm>
                <a:prstGeom prst="rect">
                  <a:avLst/>
                </a:prstGeom>
                <a:noFill/>
                <a:ln w="0">
                  <a:noFill/>
                </a:ln>
              </p:spPr>
              <p:style>
                <a:lnRef idx="0"/>
                <a:fillRef idx="0"/>
                <a:effectRef idx="0"/>
                <a:fontRef idx="minor"/>
              </p:style>
              <p:txBody>
                <a:bodyPr wrap="none" lIns="90360" rIns="90360" tIns="44280" bIns="4428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Times New Roman"/>
                    </a:rPr>
                    <a:t>SÃO PAULO</a:t>
                  </a:r>
                  <a:endParaRPr b="0" lang="en-US" sz="500" strike="noStrike" u="none">
                    <a:solidFill>
                      <a:srgbClr val="000000"/>
                    </a:solidFill>
                    <a:effectLst/>
                    <a:uFillTx/>
                    <a:latin typeface="Times New Roman"/>
                  </a:endParaRPr>
                </a:p>
              </p:txBody>
            </p:sp>
            <p:sp>
              <p:nvSpPr>
                <p:cNvPr id="2134" name=""/>
                <p:cNvSpPr/>
                <p:nvPr/>
              </p:nvSpPr>
              <p:spPr>
                <a:xfrm>
                  <a:off x="6659640" y="4150800"/>
                  <a:ext cx="544320" cy="164880"/>
                </a:xfrm>
                <a:prstGeom prst="rect">
                  <a:avLst/>
                </a:prstGeom>
                <a:noFill/>
                <a:ln w="0">
                  <a:noFill/>
                </a:ln>
              </p:spPr>
              <p:style>
                <a:lnRef idx="0"/>
                <a:fillRef idx="0"/>
                <a:effectRef idx="0"/>
                <a:fontRef idx="minor"/>
              </p:style>
              <p:txBody>
                <a:bodyPr wrap="none"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pt-BR" sz="500" strike="noStrike" u="none">
                      <a:solidFill>
                        <a:srgbClr val="000000"/>
                      </a:solidFill>
                      <a:effectLst/>
                      <a:uFillTx/>
                      <a:latin typeface="Arial"/>
                    </a:rPr>
                    <a:t>Florianópolis</a:t>
                  </a:r>
                  <a:endParaRPr b="0" lang="en-US" sz="500" strike="noStrike" u="none">
                    <a:solidFill>
                      <a:srgbClr val="000000"/>
                    </a:solidFill>
                    <a:effectLst/>
                    <a:uFillTx/>
                    <a:latin typeface="Times New Roman"/>
                  </a:endParaRPr>
                </a:p>
              </p:txBody>
            </p:sp>
            <p:sp>
              <p:nvSpPr>
                <p:cNvPr id="2135" name=""/>
                <p:cNvSpPr/>
                <p:nvPr/>
              </p:nvSpPr>
              <p:spPr>
                <a:xfrm>
                  <a:off x="6698160" y="4181040"/>
                  <a:ext cx="43920" cy="47880"/>
                </a:xfrm>
                <a:custGeom>
                  <a:avLst/>
                  <a:gdLst/>
                  <a:ahLst/>
                  <a:rect l="l" t="t" r="r" b="b"/>
                  <a:pathLst>
                    <a:path w="64" h="68">
                      <a:moveTo>
                        <a:pt x="59" y="15"/>
                      </a:moveTo>
                      <a:lnTo>
                        <a:pt x="56" y="10"/>
                      </a:lnTo>
                      <a:lnTo>
                        <a:pt x="49" y="5"/>
                      </a:lnTo>
                      <a:lnTo>
                        <a:pt x="44" y="3"/>
                      </a:lnTo>
                      <a:lnTo>
                        <a:pt x="41" y="1"/>
                      </a:lnTo>
                      <a:lnTo>
                        <a:pt x="36" y="0"/>
                      </a:lnTo>
                      <a:lnTo>
                        <a:pt x="30" y="0"/>
                      </a:lnTo>
                      <a:lnTo>
                        <a:pt x="24" y="1"/>
                      </a:lnTo>
                      <a:lnTo>
                        <a:pt x="20" y="3"/>
                      </a:lnTo>
                      <a:lnTo>
                        <a:pt x="15" y="5"/>
                      </a:lnTo>
                      <a:lnTo>
                        <a:pt x="9" y="10"/>
                      </a:lnTo>
                      <a:lnTo>
                        <a:pt x="5" y="15"/>
                      </a:lnTo>
                      <a:lnTo>
                        <a:pt x="2" y="20"/>
                      </a:lnTo>
                      <a:lnTo>
                        <a:pt x="2" y="25"/>
                      </a:lnTo>
                      <a:lnTo>
                        <a:pt x="0" y="31"/>
                      </a:lnTo>
                      <a:lnTo>
                        <a:pt x="0" y="36"/>
                      </a:lnTo>
                      <a:lnTo>
                        <a:pt x="2" y="43"/>
                      </a:lnTo>
                      <a:lnTo>
                        <a:pt x="2" y="48"/>
                      </a:lnTo>
                      <a:lnTo>
                        <a:pt x="5" y="53"/>
                      </a:lnTo>
                      <a:lnTo>
                        <a:pt x="10" y="58"/>
                      </a:lnTo>
                      <a:lnTo>
                        <a:pt x="15" y="63"/>
                      </a:lnTo>
                      <a:lnTo>
                        <a:pt x="20" y="65"/>
                      </a:lnTo>
                      <a:lnTo>
                        <a:pt x="24" y="67"/>
                      </a:lnTo>
                      <a:lnTo>
                        <a:pt x="30" y="68"/>
                      </a:lnTo>
                      <a:lnTo>
                        <a:pt x="36" y="68"/>
                      </a:lnTo>
                      <a:lnTo>
                        <a:pt x="41" y="67"/>
                      </a:lnTo>
                      <a:lnTo>
                        <a:pt x="44" y="65"/>
                      </a:lnTo>
                      <a:lnTo>
                        <a:pt x="49" y="63"/>
                      </a:lnTo>
                      <a:lnTo>
                        <a:pt x="56" y="58"/>
                      </a:lnTo>
                      <a:lnTo>
                        <a:pt x="59" y="53"/>
                      </a:lnTo>
                      <a:lnTo>
                        <a:pt x="63" y="48"/>
                      </a:lnTo>
                      <a:lnTo>
                        <a:pt x="64" y="43"/>
                      </a:lnTo>
                      <a:lnTo>
                        <a:pt x="64" y="36"/>
                      </a:lnTo>
                      <a:lnTo>
                        <a:pt x="64" y="31"/>
                      </a:lnTo>
                      <a:lnTo>
                        <a:pt x="64" y="25"/>
                      </a:lnTo>
                      <a:lnTo>
                        <a:pt x="63" y="20"/>
                      </a:lnTo>
                      <a:lnTo>
                        <a:pt x="59" y="15"/>
                      </a:lnTo>
                      <a:close/>
                    </a:path>
                  </a:pathLst>
                </a:custGeom>
                <a:solidFill>
                  <a:srgbClr val="ff0000"/>
                </a:solidFill>
                <a:ln w="0">
                  <a:solidFill>
                    <a:srgbClr val="000000"/>
                  </a:solid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136" name=""/>
                <p:cNvSpPr/>
                <p:nvPr/>
              </p:nvSpPr>
              <p:spPr>
                <a:xfrm>
                  <a:off x="6705000" y="4189320"/>
                  <a:ext cx="42840" cy="43920"/>
                </a:xfrm>
                <a:custGeom>
                  <a:avLst/>
                  <a:gdLst/>
                  <a:ahLst/>
                  <a:rect l="l" t="t" r="r" b="b"/>
                  <a:pathLst>
                    <a:path w="63" h="65">
                      <a:moveTo>
                        <a:pt x="0" y="48"/>
                      </a:moveTo>
                      <a:lnTo>
                        <a:pt x="5" y="53"/>
                      </a:lnTo>
                      <a:lnTo>
                        <a:pt x="10" y="55"/>
                      </a:lnTo>
                      <a:lnTo>
                        <a:pt x="14" y="57"/>
                      </a:lnTo>
                      <a:lnTo>
                        <a:pt x="20" y="58"/>
                      </a:lnTo>
                      <a:lnTo>
                        <a:pt x="26" y="58"/>
                      </a:lnTo>
                      <a:lnTo>
                        <a:pt x="31" y="57"/>
                      </a:lnTo>
                      <a:lnTo>
                        <a:pt x="34" y="55"/>
                      </a:lnTo>
                      <a:lnTo>
                        <a:pt x="39" y="53"/>
                      </a:lnTo>
                      <a:lnTo>
                        <a:pt x="46" y="48"/>
                      </a:lnTo>
                      <a:lnTo>
                        <a:pt x="49" y="43"/>
                      </a:lnTo>
                      <a:lnTo>
                        <a:pt x="53" y="38"/>
                      </a:lnTo>
                      <a:lnTo>
                        <a:pt x="54" y="33"/>
                      </a:lnTo>
                      <a:lnTo>
                        <a:pt x="54" y="26"/>
                      </a:lnTo>
                      <a:lnTo>
                        <a:pt x="54" y="21"/>
                      </a:lnTo>
                      <a:lnTo>
                        <a:pt x="54" y="15"/>
                      </a:lnTo>
                      <a:lnTo>
                        <a:pt x="53" y="10"/>
                      </a:lnTo>
                      <a:lnTo>
                        <a:pt x="49" y="5"/>
                      </a:lnTo>
                      <a:lnTo>
                        <a:pt x="46" y="0"/>
                      </a:lnTo>
                      <a:lnTo>
                        <a:pt x="54" y="9"/>
                      </a:lnTo>
                      <a:lnTo>
                        <a:pt x="58" y="14"/>
                      </a:lnTo>
                      <a:lnTo>
                        <a:pt x="59" y="19"/>
                      </a:lnTo>
                      <a:lnTo>
                        <a:pt x="61" y="22"/>
                      </a:lnTo>
                      <a:lnTo>
                        <a:pt x="63" y="29"/>
                      </a:lnTo>
                      <a:lnTo>
                        <a:pt x="63" y="34"/>
                      </a:lnTo>
                      <a:lnTo>
                        <a:pt x="61" y="41"/>
                      </a:lnTo>
                      <a:lnTo>
                        <a:pt x="59" y="45"/>
                      </a:lnTo>
                      <a:lnTo>
                        <a:pt x="58" y="50"/>
                      </a:lnTo>
                      <a:lnTo>
                        <a:pt x="54" y="55"/>
                      </a:lnTo>
                      <a:lnTo>
                        <a:pt x="47" y="60"/>
                      </a:lnTo>
                      <a:lnTo>
                        <a:pt x="42" y="63"/>
                      </a:lnTo>
                      <a:lnTo>
                        <a:pt x="39" y="63"/>
                      </a:lnTo>
                      <a:lnTo>
                        <a:pt x="32" y="65"/>
                      </a:lnTo>
                      <a:lnTo>
                        <a:pt x="27" y="65"/>
                      </a:lnTo>
                      <a:lnTo>
                        <a:pt x="20" y="63"/>
                      </a:lnTo>
                      <a:lnTo>
                        <a:pt x="17" y="63"/>
                      </a:lnTo>
                      <a:lnTo>
                        <a:pt x="12" y="60"/>
                      </a:lnTo>
                      <a:lnTo>
                        <a:pt x="7" y="57"/>
                      </a:lnTo>
                      <a:lnTo>
                        <a:pt x="0" y="48"/>
                      </a:lnTo>
                      <a:close/>
                    </a:path>
                  </a:pathLst>
                </a:custGeom>
                <a:solidFill>
                  <a:srgbClr val="000000"/>
                </a:solidFill>
                <a:ln w="0">
                  <a:solidFill>
                    <a:srgbClr val="000000"/>
                  </a:solid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2137" name=""/>
                <p:cNvSpPr/>
                <p:nvPr/>
              </p:nvSpPr>
              <p:spPr>
                <a:xfrm>
                  <a:off x="6945480" y="3643920"/>
                  <a:ext cx="44280" cy="46800"/>
                </a:xfrm>
                <a:custGeom>
                  <a:avLst/>
                  <a:gdLst/>
                  <a:ahLst/>
                  <a:rect l="l" t="t" r="r" b="b"/>
                  <a:pathLst>
                    <a:path w="64" h="68">
                      <a:moveTo>
                        <a:pt x="59" y="15"/>
                      </a:moveTo>
                      <a:lnTo>
                        <a:pt x="56" y="10"/>
                      </a:lnTo>
                      <a:lnTo>
                        <a:pt x="49" y="5"/>
                      </a:lnTo>
                      <a:lnTo>
                        <a:pt x="44" y="3"/>
                      </a:lnTo>
                      <a:lnTo>
                        <a:pt x="41" y="1"/>
                      </a:lnTo>
                      <a:lnTo>
                        <a:pt x="36" y="0"/>
                      </a:lnTo>
                      <a:lnTo>
                        <a:pt x="30" y="0"/>
                      </a:lnTo>
                      <a:lnTo>
                        <a:pt x="24" y="1"/>
                      </a:lnTo>
                      <a:lnTo>
                        <a:pt x="20" y="3"/>
                      </a:lnTo>
                      <a:lnTo>
                        <a:pt x="15" y="5"/>
                      </a:lnTo>
                      <a:lnTo>
                        <a:pt x="9" y="10"/>
                      </a:lnTo>
                      <a:lnTo>
                        <a:pt x="5" y="15"/>
                      </a:lnTo>
                      <a:lnTo>
                        <a:pt x="2" y="20"/>
                      </a:lnTo>
                      <a:lnTo>
                        <a:pt x="2" y="25"/>
                      </a:lnTo>
                      <a:lnTo>
                        <a:pt x="0" y="31"/>
                      </a:lnTo>
                      <a:lnTo>
                        <a:pt x="0" y="36"/>
                      </a:lnTo>
                      <a:lnTo>
                        <a:pt x="2" y="43"/>
                      </a:lnTo>
                      <a:lnTo>
                        <a:pt x="2" y="48"/>
                      </a:lnTo>
                      <a:lnTo>
                        <a:pt x="5" y="53"/>
                      </a:lnTo>
                      <a:lnTo>
                        <a:pt x="10" y="58"/>
                      </a:lnTo>
                      <a:lnTo>
                        <a:pt x="15" y="63"/>
                      </a:lnTo>
                      <a:lnTo>
                        <a:pt x="20" y="65"/>
                      </a:lnTo>
                      <a:lnTo>
                        <a:pt x="24" y="67"/>
                      </a:lnTo>
                      <a:lnTo>
                        <a:pt x="30" y="68"/>
                      </a:lnTo>
                      <a:lnTo>
                        <a:pt x="36" y="68"/>
                      </a:lnTo>
                      <a:lnTo>
                        <a:pt x="41" y="67"/>
                      </a:lnTo>
                      <a:lnTo>
                        <a:pt x="44" y="65"/>
                      </a:lnTo>
                      <a:lnTo>
                        <a:pt x="49" y="63"/>
                      </a:lnTo>
                      <a:lnTo>
                        <a:pt x="56" y="58"/>
                      </a:lnTo>
                      <a:lnTo>
                        <a:pt x="59" y="53"/>
                      </a:lnTo>
                      <a:lnTo>
                        <a:pt x="62" y="48"/>
                      </a:lnTo>
                      <a:lnTo>
                        <a:pt x="64" y="43"/>
                      </a:lnTo>
                      <a:lnTo>
                        <a:pt x="64" y="36"/>
                      </a:lnTo>
                      <a:lnTo>
                        <a:pt x="64" y="31"/>
                      </a:lnTo>
                      <a:lnTo>
                        <a:pt x="64" y="25"/>
                      </a:lnTo>
                      <a:lnTo>
                        <a:pt x="62" y="20"/>
                      </a:lnTo>
                      <a:lnTo>
                        <a:pt x="59" y="15"/>
                      </a:lnTo>
                      <a:close/>
                    </a:path>
                  </a:pathLst>
                </a:custGeom>
                <a:solidFill>
                  <a:srgbClr val="ff0000"/>
                </a:solidFill>
                <a:ln w="0">
                  <a:solidFill>
                    <a:srgbClr val="000000"/>
                  </a:solidFill>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2138" name=""/>
                <p:cNvSpPr/>
                <p:nvPr/>
              </p:nvSpPr>
              <p:spPr>
                <a:xfrm>
                  <a:off x="6952320" y="3650760"/>
                  <a:ext cx="42840" cy="45360"/>
                </a:xfrm>
                <a:custGeom>
                  <a:avLst/>
                  <a:gdLst/>
                  <a:ahLst/>
                  <a:rect l="l" t="t" r="r" b="b"/>
                  <a:pathLst>
                    <a:path w="63" h="65">
                      <a:moveTo>
                        <a:pt x="0" y="48"/>
                      </a:moveTo>
                      <a:lnTo>
                        <a:pt x="5" y="53"/>
                      </a:lnTo>
                      <a:lnTo>
                        <a:pt x="10" y="55"/>
                      </a:lnTo>
                      <a:lnTo>
                        <a:pt x="14" y="57"/>
                      </a:lnTo>
                      <a:lnTo>
                        <a:pt x="20" y="58"/>
                      </a:lnTo>
                      <a:lnTo>
                        <a:pt x="26" y="58"/>
                      </a:lnTo>
                      <a:lnTo>
                        <a:pt x="31" y="57"/>
                      </a:lnTo>
                      <a:lnTo>
                        <a:pt x="34" y="55"/>
                      </a:lnTo>
                      <a:lnTo>
                        <a:pt x="39" y="53"/>
                      </a:lnTo>
                      <a:lnTo>
                        <a:pt x="46" y="48"/>
                      </a:lnTo>
                      <a:lnTo>
                        <a:pt x="49" y="43"/>
                      </a:lnTo>
                      <a:lnTo>
                        <a:pt x="52" y="38"/>
                      </a:lnTo>
                      <a:lnTo>
                        <a:pt x="54" y="33"/>
                      </a:lnTo>
                      <a:lnTo>
                        <a:pt x="54" y="26"/>
                      </a:lnTo>
                      <a:lnTo>
                        <a:pt x="54" y="21"/>
                      </a:lnTo>
                      <a:lnTo>
                        <a:pt x="54" y="15"/>
                      </a:lnTo>
                      <a:lnTo>
                        <a:pt x="52" y="10"/>
                      </a:lnTo>
                      <a:lnTo>
                        <a:pt x="49" y="5"/>
                      </a:lnTo>
                      <a:lnTo>
                        <a:pt x="46" y="0"/>
                      </a:lnTo>
                      <a:lnTo>
                        <a:pt x="54" y="9"/>
                      </a:lnTo>
                      <a:lnTo>
                        <a:pt x="58" y="14"/>
                      </a:lnTo>
                      <a:lnTo>
                        <a:pt x="59" y="19"/>
                      </a:lnTo>
                      <a:lnTo>
                        <a:pt x="61" y="22"/>
                      </a:lnTo>
                      <a:lnTo>
                        <a:pt x="63" y="29"/>
                      </a:lnTo>
                      <a:lnTo>
                        <a:pt x="63" y="34"/>
                      </a:lnTo>
                      <a:lnTo>
                        <a:pt x="61" y="41"/>
                      </a:lnTo>
                      <a:lnTo>
                        <a:pt x="59" y="45"/>
                      </a:lnTo>
                      <a:lnTo>
                        <a:pt x="58" y="50"/>
                      </a:lnTo>
                      <a:lnTo>
                        <a:pt x="54" y="55"/>
                      </a:lnTo>
                      <a:lnTo>
                        <a:pt x="47" y="60"/>
                      </a:lnTo>
                      <a:lnTo>
                        <a:pt x="42" y="63"/>
                      </a:lnTo>
                      <a:lnTo>
                        <a:pt x="39" y="63"/>
                      </a:lnTo>
                      <a:lnTo>
                        <a:pt x="32" y="65"/>
                      </a:lnTo>
                      <a:lnTo>
                        <a:pt x="27" y="65"/>
                      </a:lnTo>
                      <a:lnTo>
                        <a:pt x="20" y="63"/>
                      </a:lnTo>
                      <a:lnTo>
                        <a:pt x="17" y="63"/>
                      </a:lnTo>
                      <a:lnTo>
                        <a:pt x="12" y="60"/>
                      </a:lnTo>
                      <a:lnTo>
                        <a:pt x="7" y="57"/>
                      </a:lnTo>
                      <a:lnTo>
                        <a:pt x="0" y="48"/>
                      </a:lnTo>
                      <a:close/>
                    </a:path>
                  </a:pathLst>
                </a:custGeom>
                <a:solidFill>
                  <a:srgbClr val="000000"/>
                </a:solidFill>
                <a:ln w="0">
                  <a:solidFill>
                    <a:srgbClr val="000000"/>
                  </a:solidFill>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2139" name=""/>
                <p:cNvSpPr/>
                <p:nvPr/>
              </p:nvSpPr>
              <p:spPr>
                <a:xfrm>
                  <a:off x="5954760" y="3222000"/>
                  <a:ext cx="43920" cy="47880"/>
                </a:xfrm>
                <a:custGeom>
                  <a:avLst/>
                  <a:gdLst/>
                  <a:ahLst/>
                  <a:rect l="l" t="t" r="r" b="b"/>
                  <a:pathLst>
                    <a:path w="64" h="68">
                      <a:moveTo>
                        <a:pt x="59" y="15"/>
                      </a:moveTo>
                      <a:lnTo>
                        <a:pt x="56" y="10"/>
                      </a:lnTo>
                      <a:lnTo>
                        <a:pt x="49" y="5"/>
                      </a:lnTo>
                      <a:lnTo>
                        <a:pt x="44" y="3"/>
                      </a:lnTo>
                      <a:lnTo>
                        <a:pt x="41" y="1"/>
                      </a:lnTo>
                      <a:lnTo>
                        <a:pt x="36" y="0"/>
                      </a:lnTo>
                      <a:lnTo>
                        <a:pt x="30" y="0"/>
                      </a:lnTo>
                      <a:lnTo>
                        <a:pt x="24" y="1"/>
                      </a:lnTo>
                      <a:lnTo>
                        <a:pt x="20" y="3"/>
                      </a:lnTo>
                      <a:lnTo>
                        <a:pt x="15" y="5"/>
                      </a:lnTo>
                      <a:lnTo>
                        <a:pt x="9" y="10"/>
                      </a:lnTo>
                      <a:lnTo>
                        <a:pt x="5" y="15"/>
                      </a:lnTo>
                      <a:lnTo>
                        <a:pt x="2" y="20"/>
                      </a:lnTo>
                      <a:lnTo>
                        <a:pt x="2" y="25"/>
                      </a:lnTo>
                      <a:lnTo>
                        <a:pt x="0" y="30"/>
                      </a:lnTo>
                      <a:lnTo>
                        <a:pt x="0" y="36"/>
                      </a:lnTo>
                      <a:lnTo>
                        <a:pt x="2" y="42"/>
                      </a:lnTo>
                      <a:lnTo>
                        <a:pt x="2" y="47"/>
                      </a:lnTo>
                      <a:lnTo>
                        <a:pt x="5" y="53"/>
                      </a:lnTo>
                      <a:lnTo>
                        <a:pt x="10" y="58"/>
                      </a:lnTo>
                      <a:lnTo>
                        <a:pt x="15" y="63"/>
                      </a:lnTo>
                      <a:lnTo>
                        <a:pt x="20" y="65"/>
                      </a:lnTo>
                      <a:lnTo>
                        <a:pt x="24" y="66"/>
                      </a:lnTo>
                      <a:lnTo>
                        <a:pt x="30" y="68"/>
                      </a:lnTo>
                      <a:lnTo>
                        <a:pt x="36" y="68"/>
                      </a:lnTo>
                      <a:lnTo>
                        <a:pt x="41" y="66"/>
                      </a:lnTo>
                      <a:lnTo>
                        <a:pt x="44" y="65"/>
                      </a:lnTo>
                      <a:lnTo>
                        <a:pt x="49" y="63"/>
                      </a:lnTo>
                      <a:lnTo>
                        <a:pt x="56" y="58"/>
                      </a:lnTo>
                      <a:lnTo>
                        <a:pt x="59" y="53"/>
                      </a:lnTo>
                      <a:lnTo>
                        <a:pt x="62" y="47"/>
                      </a:lnTo>
                      <a:lnTo>
                        <a:pt x="64" y="42"/>
                      </a:lnTo>
                      <a:lnTo>
                        <a:pt x="64" y="36"/>
                      </a:lnTo>
                      <a:lnTo>
                        <a:pt x="64" y="30"/>
                      </a:lnTo>
                      <a:lnTo>
                        <a:pt x="64" y="25"/>
                      </a:lnTo>
                      <a:lnTo>
                        <a:pt x="62" y="20"/>
                      </a:lnTo>
                      <a:lnTo>
                        <a:pt x="59" y="15"/>
                      </a:lnTo>
                      <a:close/>
                    </a:path>
                  </a:pathLst>
                </a:custGeom>
                <a:solidFill>
                  <a:srgbClr val="ff0000"/>
                </a:solidFill>
                <a:ln w="0">
                  <a:solidFill>
                    <a:srgbClr val="000000"/>
                  </a:solidFill>
                </a:ln>
              </p:spPr>
              <p:style>
                <a:lnRef idx="0"/>
                <a:fillRef idx="0"/>
                <a:effectRef idx="0"/>
                <a:fontRef idx="minor"/>
              </p:style>
              <p:txBody>
                <a:bodyPr lIns="90000" rIns="90000" tIns="1080" bIns="1080" anchor="t">
                  <a:noAutofit/>
                </a:bodyPr>
                <a:p>
                  <a:endParaRPr b="0" lang="en-US" sz="2400" strike="noStrike" u="none">
                    <a:solidFill>
                      <a:srgbClr val="000000"/>
                    </a:solidFill>
                    <a:effectLst/>
                    <a:uFillTx/>
                    <a:latin typeface="Times New Roman"/>
                  </a:endParaRPr>
                </a:p>
              </p:txBody>
            </p:sp>
            <p:sp>
              <p:nvSpPr>
                <p:cNvPr id="2140" name=""/>
                <p:cNvSpPr/>
                <p:nvPr/>
              </p:nvSpPr>
              <p:spPr>
                <a:xfrm>
                  <a:off x="5957280" y="3228840"/>
                  <a:ext cx="42840" cy="45360"/>
                </a:xfrm>
                <a:custGeom>
                  <a:avLst/>
                  <a:gdLst/>
                  <a:ahLst/>
                  <a:rect l="l" t="t" r="r" b="b"/>
                  <a:pathLst>
                    <a:path w="63" h="65">
                      <a:moveTo>
                        <a:pt x="0" y="48"/>
                      </a:moveTo>
                      <a:lnTo>
                        <a:pt x="5" y="53"/>
                      </a:lnTo>
                      <a:lnTo>
                        <a:pt x="10" y="55"/>
                      </a:lnTo>
                      <a:lnTo>
                        <a:pt x="14" y="56"/>
                      </a:lnTo>
                      <a:lnTo>
                        <a:pt x="20" y="58"/>
                      </a:lnTo>
                      <a:lnTo>
                        <a:pt x="26" y="58"/>
                      </a:lnTo>
                      <a:lnTo>
                        <a:pt x="31" y="56"/>
                      </a:lnTo>
                      <a:lnTo>
                        <a:pt x="34" y="55"/>
                      </a:lnTo>
                      <a:lnTo>
                        <a:pt x="39" y="53"/>
                      </a:lnTo>
                      <a:lnTo>
                        <a:pt x="46" y="48"/>
                      </a:lnTo>
                      <a:lnTo>
                        <a:pt x="49" y="43"/>
                      </a:lnTo>
                      <a:lnTo>
                        <a:pt x="52" y="37"/>
                      </a:lnTo>
                      <a:lnTo>
                        <a:pt x="54" y="32"/>
                      </a:lnTo>
                      <a:lnTo>
                        <a:pt x="54" y="26"/>
                      </a:lnTo>
                      <a:lnTo>
                        <a:pt x="54" y="20"/>
                      </a:lnTo>
                      <a:lnTo>
                        <a:pt x="54" y="15"/>
                      </a:lnTo>
                      <a:lnTo>
                        <a:pt x="52" y="10"/>
                      </a:lnTo>
                      <a:lnTo>
                        <a:pt x="49" y="5"/>
                      </a:lnTo>
                      <a:lnTo>
                        <a:pt x="46" y="0"/>
                      </a:lnTo>
                      <a:lnTo>
                        <a:pt x="54" y="8"/>
                      </a:lnTo>
                      <a:lnTo>
                        <a:pt x="58" y="14"/>
                      </a:lnTo>
                      <a:lnTo>
                        <a:pt x="59" y="19"/>
                      </a:lnTo>
                      <a:lnTo>
                        <a:pt x="61" y="22"/>
                      </a:lnTo>
                      <a:lnTo>
                        <a:pt x="63" y="29"/>
                      </a:lnTo>
                      <a:lnTo>
                        <a:pt x="63" y="34"/>
                      </a:lnTo>
                      <a:lnTo>
                        <a:pt x="61" y="41"/>
                      </a:lnTo>
                      <a:lnTo>
                        <a:pt x="59" y="44"/>
                      </a:lnTo>
                      <a:lnTo>
                        <a:pt x="58" y="49"/>
                      </a:lnTo>
                      <a:lnTo>
                        <a:pt x="54" y="55"/>
                      </a:lnTo>
                      <a:lnTo>
                        <a:pt x="47" y="60"/>
                      </a:lnTo>
                      <a:lnTo>
                        <a:pt x="42" y="63"/>
                      </a:lnTo>
                      <a:lnTo>
                        <a:pt x="39" y="63"/>
                      </a:lnTo>
                      <a:lnTo>
                        <a:pt x="32" y="65"/>
                      </a:lnTo>
                      <a:lnTo>
                        <a:pt x="27" y="65"/>
                      </a:lnTo>
                      <a:lnTo>
                        <a:pt x="20" y="63"/>
                      </a:lnTo>
                      <a:lnTo>
                        <a:pt x="17" y="63"/>
                      </a:lnTo>
                      <a:lnTo>
                        <a:pt x="12" y="60"/>
                      </a:lnTo>
                      <a:lnTo>
                        <a:pt x="7" y="56"/>
                      </a:lnTo>
                      <a:lnTo>
                        <a:pt x="0" y="48"/>
                      </a:lnTo>
                      <a:close/>
                    </a:path>
                  </a:pathLst>
                </a:custGeom>
                <a:solidFill>
                  <a:srgbClr val="000000"/>
                </a:solidFill>
                <a:ln w="0">
                  <a:solidFill>
                    <a:srgbClr val="000000"/>
                  </a:solidFill>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2141" name=""/>
                <p:cNvSpPr/>
                <p:nvPr/>
              </p:nvSpPr>
              <p:spPr>
                <a:xfrm flipH="1" flipV="1">
                  <a:off x="5358600" y="2982600"/>
                  <a:ext cx="197640" cy="633240"/>
                </a:xfrm>
                <a:prstGeom prst="line">
                  <a:avLst/>
                </a:prstGeom>
                <a:ln w="12600">
                  <a:solidFill>
                    <a:srgbClr val="000000"/>
                  </a:solidFill>
                  <a:miter/>
                  <a:tailEnd len="med"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142" name=""/>
                <p:cNvSpPr/>
                <p:nvPr/>
              </p:nvSpPr>
              <p:spPr>
                <a:xfrm>
                  <a:off x="5025600" y="3484080"/>
                  <a:ext cx="1062720" cy="408600"/>
                </a:xfrm>
                <a:prstGeom prst="rect">
                  <a:avLst/>
                </a:prstGeom>
                <a:solidFill>
                  <a:srgbClr val="ffffff"/>
                </a:solidFill>
                <a:ln w="12600">
                  <a:solidFill>
                    <a:srgbClr val="000000"/>
                  </a:solidFill>
                  <a:miter/>
                </a:ln>
              </p:spPr>
              <p:style>
                <a:lnRef idx="0"/>
                <a:fillRef idx="0"/>
                <a:effectRef idx="0"/>
                <a:fontRef idx="minor"/>
              </p:style>
              <p:txBody>
                <a:bodyPr lIns="90360" rIns="90360" tIns="44280" bIns="4428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700" strike="noStrike" u="none">
                      <a:solidFill>
                        <a:srgbClr val="ff0000"/>
                      </a:solidFill>
                      <a:effectLst/>
                      <a:uFillTx/>
                      <a:latin typeface="Arial"/>
                    </a:rPr>
                    <a:t>Gasoducto</a:t>
                  </a:r>
                  <a:endParaRPr b="0" lang="en-US" sz="7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700" strike="noStrike" u="none">
                      <a:solidFill>
                        <a:srgbClr val="ff0000"/>
                      </a:solidFill>
                      <a:effectLst/>
                      <a:uFillTx/>
                      <a:latin typeface="Arial"/>
                    </a:rPr>
                    <a:t>Bolivia-Brasil </a:t>
                  </a:r>
                  <a:endParaRPr b="0" lang="en-US" sz="7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t-BR" sz="700" strike="noStrike" u="none">
                      <a:solidFill>
                        <a:srgbClr val="000000"/>
                      </a:solidFill>
                      <a:effectLst/>
                      <a:uFillTx/>
                      <a:latin typeface="Arial"/>
                    </a:rPr>
                    <a:t>1.864 millas</a:t>
                  </a:r>
                  <a:endParaRPr b="0" lang="en-US" sz="700" strike="noStrike" u="none">
                    <a:solidFill>
                      <a:srgbClr val="000000"/>
                    </a:solidFill>
                    <a:effectLst/>
                    <a:uFillTx/>
                    <a:latin typeface="Times New Roman"/>
                  </a:endParaRPr>
                </a:p>
              </p:txBody>
            </p:sp>
            <p:sp>
              <p:nvSpPr>
                <p:cNvPr id="2143" name=""/>
                <p:cNvSpPr/>
                <p:nvPr/>
              </p:nvSpPr>
              <p:spPr>
                <a:xfrm>
                  <a:off x="5765400" y="2556360"/>
                  <a:ext cx="43920" cy="48240"/>
                </a:xfrm>
                <a:custGeom>
                  <a:avLst/>
                  <a:gdLst/>
                  <a:ahLst/>
                  <a:rect l="l" t="t" r="r" b="b"/>
                  <a:pathLst>
                    <a:path w="64" h="68">
                      <a:moveTo>
                        <a:pt x="59" y="15"/>
                      </a:moveTo>
                      <a:lnTo>
                        <a:pt x="55" y="10"/>
                      </a:lnTo>
                      <a:lnTo>
                        <a:pt x="49" y="5"/>
                      </a:lnTo>
                      <a:lnTo>
                        <a:pt x="44" y="3"/>
                      </a:lnTo>
                      <a:lnTo>
                        <a:pt x="40" y="2"/>
                      </a:lnTo>
                      <a:lnTo>
                        <a:pt x="35" y="0"/>
                      </a:lnTo>
                      <a:lnTo>
                        <a:pt x="30" y="0"/>
                      </a:lnTo>
                      <a:lnTo>
                        <a:pt x="23" y="2"/>
                      </a:lnTo>
                      <a:lnTo>
                        <a:pt x="20" y="3"/>
                      </a:lnTo>
                      <a:lnTo>
                        <a:pt x="15" y="5"/>
                      </a:lnTo>
                      <a:lnTo>
                        <a:pt x="8" y="10"/>
                      </a:lnTo>
                      <a:lnTo>
                        <a:pt x="5" y="15"/>
                      </a:lnTo>
                      <a:lnTo>
                        <a:pt x="2" y="20"/>
                      </a:lnTo>
                      <a:lnTo>
                        <a:pt x="2" y="26"/>
                      </a:lnTo>
                      <a:lnTo>
                        <a:pt x="0" y="31"/>
                      </a:lnTo>
                      <a:lnTo>
                        <a:pt x="0" y="36"/>
                      </a:lnTo>
                      <a:lnTo>
                        <a:pt x="2" y="43"/>
                      </a:lnTo>
                      <a:lnTo>
                        <a:pt x="2" y="48"/>
                      </a:lnTo>
                      <a:lnTo>
                        <a:pt x="5" y="53"/>
                      </a:lnTo>
                      <a:lnTo>
                        <a:pt x="10" y="58"/>
                      </a:lnTo>
                      <a:lnTo>
                        <a:pt x="15" y="63"/>
                      </a:lnTo>
                      <a:lnTo>
                        <a:pt x="20" y="65"/>
                      </a:lnTo>
                      <a:lnTo>
                        <a:pt x="23" y="67"/>
                      </a:lnTo>
                      <a:lnTo>
                        <a:pt x="30" y="68"/>
                      </a:lnTo>
                      <a:lnTo>
                        <a:pt x="35" y="68"/>
                      </a:lnTo>
                      <a:lnTo>
                        <a:pt x="40" y="67"/>
                      </a:lnTo>
                      <a:lnTo>
                        <a:pt x="44" y="65"/>
                      </a:lnTo>
                      <a:lnTo>
                        <a:pt x="49" y="63"/>
                      </a:lnTo>
                      <a:lnTo>
                        <a:pt x="55" y="58"/>
                      </a:lnTo>
                      <a:lnTo>
                        <a:pt x="59" y="53"/>
                      </a:lnTo>
                      <a:lnTo>
                        <a:pt x="62" y="48"/>
                      </a:lnTo>
                      <a:lnTo>
                        <a:pt x="64" y="43"/>
                      </a:lnTo>
                      <a:lnTo>
                        <a:pt x="64" y="36"/>
                      </a:lnTo>
                      <a:lnTo>
                        <a:pt x="64" y="31"/>
                      </a:lnTo>
                      <a:lnTo>
                        <a:pt x="64" y="26"/>
                      </a:lnTo>
                      <a:lnTo>
                        <a:pt x="62" y="20"/>
                      </a:lnTo>
                      <a:lnTo>
                        <a:pt x="59" y="15"/>
                      </a:lnTo>
                      <a:close/>
                    </a:path>
                  </a:pathLst>
                </a:custGeom>
                <a:solidFill>
                  <a:srgbClr val="ff0000"/>
                </a:solidFill>
                <a:ln w="0">
                  <a:solidFill>
                    <a:srgbClr val="000000"/>
                  </a:solidFill>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2144" name=""/>
                <p:cNvSpPr/>
                <p:nvPr/>
              </p:nvSpPr>
              <p:spPr>
                <a:xfrm>
                  <a:off x="5772240" y="2565000"/>
                  <a:ext cx="43920" cy="43920"/>
                </a:xfrm>
                <a:custGeom>
                  <a:avLst/>
                  <a:gdLst/>
                  <a:ahLst/>
                  <a:rect l="l" t="t" r="r" b="b"/>
                  <a:pathLst>
                    <a:path w="62" h="65">
                      <a:moveTo>
                        <a:pt x="0" y="48"/>
                      </a:moveTo>
                      <a:lnTo>
                        <a:pt x="5" y="53"/>
                      </a:lnTo>
                      <a:lnTo>
                        <a:pt x="10" y="55"/>
                      </a:lnTo>
                      <a:lnTo>
                        <a:pt x="13" y="57"/>
                      </a:lnTo>
                      <a:lnTo>
                        <a:pt x="20" y="58"/>
                      </a:lnTo>
                      <a:lnTo>
                        <a:pt x="25" y="58"/>
                      </a:lnTo>
                      <a:lnTo>
                        <a:pt x="30" y="57"/>
                      </a:lnTo>
                      <a:lnTo>
                        <a:pt x="34" y="55"/>
                      </a:lnTo>
                      <a:lnTo>
                        <a:pt x="39" y="53"/>
                      </a:lnTo>
                      <a:lnTo>
                        <a:pt x="45" y="48"/>
                      </a:lnTo>
                      <a:lnTo>
                        <a:pt x="49" y="43"/>
                      </a:lnTo>
                      <a:lnTo>
                        <a:pt x="52" y="38"/>
                      </a:lnTo>
                      <a:lnTo>
                        <a:pt x="54" y="33"/>
                      </a:lnTo>
                      <a:lnTo>
                        <a:pt x="54" y="26"/>
                      </a:lnTo>
                      <a:lnTo>
                        <a:pt x="54" y="21"/>
                      </a:lnTo>
                      <a:lnTo>
                        <a:pt x="54" y="16"/>
                      </a:lnTo>
                      <a:lnTo>
                        <a:pt x="52" y="10"/>
                      </a:lnTo>
                      <a:lnTo>
                        <a:pt x="49" y="5"/>
                      </a:lnTo>
                      <a:lnTo>
                        <a:pt x="45" y="0"/>
                      </a:lnTo>
                      <a:lnTo>
                        <a:pt x="54" y="9"/>
                      </a:lnTo>
                      <a:lnTo>
                        <a:pt x="57" y="14"/>
                      </a:lnTo>
                      <a:lnTo>
                        <a:pt x="59" y="19"/>
                      </a:lnTo>
                      <a:lnTo>
                        <a:pt x="61" y="22"/>
                      </a:lnTo>
                      <a:lnTo>
                        <a:pt x="62" y="29"/>
                      </a:lnTo>
                      <a:lnTo>
                        <a:pt x="62" y="34"/>
                      </a:lnTo>
                      <a:lnTo>
                        <a:pt x="61" y="41"/>
                      </a:lnTo>
                      <a:lnTo>
                        <a:pt x="59" y="45"/>
                      </a:lnTo>
                      <a:lnTo>
                        <a:pt x="57" y="50"/>
                      </a:lnTo>
                      <a:lnTo>
                        <a:pt x="54" y="55"/>
                      </a:lnTo>
                      <a:lnTo>
                        <a:pt x="47" y="60"/>
                      </a:lnTo>
                      <a:lnTo>
                        <a:pt x="42" y="64"/>
                      </a:lnTo>
                      <a:lnTo>
                        <a:pt x="39" y="64"/>
                      </a:lnTo>
                      <a:lnTo>
                        <a:pt x="32" y="65"/>
                      </a:lnTo>
                      <a:lnTo>
                        <a:pt x="27" y="65"/>
                      </a:lnTo>
                      <a:lnTo>
                        <a:pt x="20" y="64"/>
                      </a:lnTo>
                      <a:lnTo>
                        <a:pt x="17" y="64"/>
                      </a:lnTo>
                      <a:lnTo>
                        <a:pt x="12" y="60"/>
                      </a:lnTo>
                      <a:lnTo>
                        <a:pt x="7" y="57"/>
                      </a:lnTo>
                      <a:lnTo>
                        <a:pt x="0" y="48"/>
                      </a:lnTo>
                      <a:close/>
                    </a:path>
                  </a:pathLst>
                </a:custGeom>
                <a:solidFill>
                  <a:srgbClr val="000000"/>
                </a:solidFill>
                <a:ln w="0">
                  <a:solidFill>
                    <a:srgbClr val="000000"/>
                  </a:solidFill>
                </a:ln>
              </p:spPr>
              <p:style>
                <a:lnRef idx="0"/>
                <a:fillRef idx="0"/>
                <a:effectRef idx="0"/>
                <a:fontRef idx="minor"/>
              </p:style>
              <p:txBody>
                <a:bodyPr lIns="90000" rIns="90000" tIns="-2880" bIns="-2880" anchor="t">
                  <a:noAutofit/>
                </a:bodyPr>
                <a:p>
                  <a:endParaRPr b="0" lang="en-US" sz="2400" strike="noStrike" u="none">
                    <a:solidFill>
                      <a:srgbClr val="000000"/>
                    </a:solidFill>
                    <a:effectLst/>
                    <a:uFillTx/>
                    <a:latin typeface="Times New Roman"/>
                  </a:endParaRPr>
                </a:p>
              </p:txBody>
            </p:sp>
            <p:sp>
              <p:nvSpPr>
                <p:cNvPr id="2145" name=""/>
                <p:cNvSpPr/>
                <p:nvPr/>
              </p:nvSpPr>
              <p:spPr>
                <a:xfrm>
                  <a:off x="4826880" y="2821680"/>
                  <a:ext cx="66240" cy="66240"/>
                </a:xfrm>
                <a:prstGeom prst="ellipse">
                  <a:avLst/>
                </a:prstGeom>
                <a:solidFill>
                  <a:srgbClr val="ff0303"/>
                </a:solidFill>
                <a:ln w="0">
                  <a:noFill/>
                </a:ln>
                <a:effectLst>
                  <a:outerShdw dist="17819" dir="2700000" blurRad="0" rotWithShape="0">
                    <a:srgbClr val="000000"/>
                  </a:outerShdw>
                </a:effectLst>
              </p:spPr>
              <p:style>
                <a:lnRef idx="0"/>
                <a:fillRef idx="0"/>
                <a:effectRef idx="0"/>
                <a:fontRef idx="minor"/>
              </p:style>
              <p:txBody>
                <a:bodyPr wrap="none" lIns="90000" rIns="90000" tIns="0" bIns="0" anchor="ctr">
                  <a:noAutofit/>
                </a:bodyPr>
                <a:p>
                  <a:endParaRPr b="0" lang="en-US" sz="2400" strike="noStrike" u="none">
                    <a:solidFill>
                      <a:srgbClr val="000000"/>
                    </a:solidFill>
                    <a:effectLst/>
                    <a:uFillTx/>
                    <a:latin typeface="Times New Roman"/>
                  </a:endParaRPr>
                </a:p>
              </p:txBody>
            </p:sp>
            <p:sp>
              <p:nvSpPr>
                <p:cNvPr id="2146" name=""/>
                <p:cNvSpPr/>
                <p:nvPr/>
              </p:nvSpPr>
              <p:spPr>
                <a:xfrm>
                  <a:off x="6616800" y="3896640"/>
                  <a:ext cx="43920" cy="46800"/>
                </a:xfrm>
                <a:custGeom>
                  <a:avLst/>
                  <a:gdLst/>
                  <a:ahLst/>
                  <a:rect l="l" t="t" r="r" b="b"/>
                  <a:pathLst>
                    <a:path w="64" h="69">
                      <a:moveTo>
                        <a:pt x="59" y="16"/>
                      </a:moveTo>
                      <a:lnTo>
                        <a:pt x="56" y="10"/>
                      </a:lnTo>
                      <a:lnTo>
                        <a:pt x="49" y="5"/>
                      </a:lnTo>
                      <a:lnTo>
                        <a:pt x="44" y="4"/>
                      </a:lnTo>
                      <a:lnTo>
                        <a:pt x="41" y="2"/>
                      </a:lnTo>
                      <a:lnTo>
                        <a:pt x="36" y="0"/>
                      </a:lnTo>
                      <a:lnTo>
                        <a:pt x="31" y="0"/>
                      </a:lnTo>
                      <a:lnTo>
                        <a:pt x="24" y="2"/>
                      </a:lnTo>
                      <a:lnTo>
                        <a:pt x="20" y="4"/>
                      </a:lnTo>
                      <a:lnTo>
                        <a:pt x="15" y="5"/>
                      </a:lnTo>
                      <a:lnTo>
                        <a:pt x="9" y="10"/>
                      </a:lnTo>
                      <a:lnTo>
                        <a:pt x="5" y="16"/>
                      </a:lnTo>
                      <a:lnTo>
                        <a:pt x="2" y="21"/>
                      </a:lnTo>
                      <a:lnTo>
                        <a:pt x="2" y="26"/>
                      </a:lnTo>
                      <a:lnTo>
                        <a:pt x="0" y="31"/>
                      </a:lnTo>
                      <a:lnTo>
                        <a:pt x="0" y="36"/>
                      </a:lnTo>
                      <a:lnTo>
                        <a:pt x="2" y="43"/>
                      </a:lnTo>
                      <a:lnTo>
                        <a:pt x="2" y="48"/>
                      </a:lnTo>
                      <a:lnTo>
                        <a:pt x="5" y="53"/>
                      </a:lnTo>
                      <a:lnTo>
                        <a:pt x="10" y="58"/>
                      </a:lnTo>
                      <a:lnTo>
                        <a:pt x="15" y="63"/>
                      </a:lnTo>
                      <a:lnTo>
                        <a:pt x="20" y="65"/>
                      </a:lnTo>
                      <a:lnTo>
                        <a:pt x="24" y="67"/>
                      </a:lnTo>
                      <a:lnTo>
                        <a:pt x="31" y="69"/>
                      </a:lnTo>
                      <a:lnTo>
                        <a:pt x="36" y="69"/>
                      </a:lnTo>
                      <a:lnTo>
                        <a:pt x="41" y="67"/>
                      </a:lnTo>
                      <a:lnTo>
                        <a:pt x="44" y="65"/>
                      </a:lnTo>
                      <a:lnTo>
                        <a:pt x="49" y="63"/>
                      </a:lnTo>
                      <a:lnTo>
                        <a:pt x="56" y="58"/>
                      </a:lnTo>
                      <a:lnTo>
                        <a:pt x="59" y="53"/>
                      </a:lnTo>
                      <a:lnTo>
                        <a:pt x="63" y="48"/>
                      </a:lnTo>
                      <a:lnTo>
                        <a:pt x="64" y="43"/>
                      </a:lnTo>
                      <a:lnTo>
                        <a:pt x="64" y="36"/>
                      </a:lnTo>
                      <a:lnTo>
                        <a:pt x="64" y="31"/>
                      </a:lnTo>
                      <a:lnTo>
                        <a:pt x="64" y="26"/>
                      </a:lnTo>
                      <a:lnTo>
                        <a:pt x="63" y="21"/>
                      </a:lnTo>
                      <a:lnTo>
                        <a:pt x="59" y="16"/>
                      </a:lnTo>
                      <a:close/>
                    </a:path>
                  </a:pathLst>
                </a:custGeom>
                <a:solidFill>
                  <a:srgbClr val="ff0000"/>
                </a:solidFill>
                <a:ln w="0">
                  <a:solidFill>
                    <a:srgbClr val="000000"/>
                  </a:solidFill>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2147" name=""/>
                <p:cNvSpPr/>
                <p:nvPr/>
              </p:nvSpPr>
              <p:spPr>
                <a:xfrm>
                  <a:off x="6623640" y="3903480"/>
                  <a:ext cx="42840" cy="45360"/>
                </a:xfrm>
                <a:custGeom>
                  <a:avLst/>
                  <a:gdLst/>
                  <a:ahLst/>
                  <a:rect l="l" t="t" r="r" b="b"/>
                  <a:pathLst>
                    <a:path w="63" h="65">
                      <a:moveTo>
                        <a:pt x="0" y="48"/>
                      </a:moveTo>
                      <a:lnTo>
                        <a:pt x="5" y="53"/>
                      </a:lnTo>
                      <a:lnTo>
                        <a:pt x="10" y="55"/>
                      </a:lnTo>
                      <a:lnTo>
                        <a:pt x="14" y="57"/>
                      </a:lnTo>
                      <a:lnTo>
                        <a:pt x="21" y="59"/>
                      </a:lnTo>
                      <a:lnTo>
                        <a:pt x="26" y="59"/>
                      </a:lnTo>
                      <a:lnTo>
                        <a:pt x="31" y="57"/>
                      </a:lnTo>
                      <a:lnTo>
                        <a:pt x="34" y="55"/>
                      </a:lnTo>
                      <a:lnTo>
                        <a:pt x="39" y="53"/>
                      </a:lnTo>
                      <a:lnTo>
                        <a:pt x="46" y="48"/>
                      </a:lnTo>
                      <a:lnTo>
                        <a:pt x="49" y="43"/>
                      </a:lnTo>
                      <a:lnTo>
                        <a:pt x="53" y="38"/>
                      </a:lnTo>
                      <a:lnTo>
                        <a:pt x="54" y="33"/>
                      </a:lnTo>
                      <a:lnTo>
                        <a:pt x="54" y="26"/>
                      </a:lnTo>
                      <a:lnTo>
                        <a:pt x="54" y="21"/>
                      </a:lnTo>
                      <a:lnTo>
                        <a:pt x="54" y="16"/>
                      </a:lnTo>
                      <a:lnTo>
                        <a:pt x="53" y="11"/>
                      </a:lnTo>
                      <a:lnTo>
                        <a:pt x="49" y="6"/>
                      </a:lnTo>
                      <a:lnTo>
                        <a:pt x="46" y="0"/>
                      </a:lnTo>
                      <a:lnTo>
                        <a:pt x="54" y="9"/>
                      </a:lnTo>
                      <a:lnTo>
                        <a:pt x="58" y="14"/>
                      </a:lnTo>
                      <a:lnTo>
                        <a:pt x="59" y="19"/>
                      </a:lnTo>
                      <a:lnTo>
                        <a:pt x="61" y="23"/>
                      </a:lnTo>
                      <a:lnTo>
                        <a:pt x="63" y="30"/>
                      </a:lnTo>
                      <a:lnTo>
                        <a:pt x="63" y="35"/>
                      </a:lnTo>
                      <a:lnTo>
                        <a:pt x="61" y="42"/>
                      </a:lnTo>
                      <a:lnTo>
                        <a:pt x="59" y="45"/>
                      </a:lnTo>
                      <a:lnTo>
                        <a:pt x="58" y="50"/>
                      </a:lnTo>
                      <a:lnTo>
                        <a:pt x="54" y="55"/>
                      </a:lnTo>
                      <a:lnTo>
                        <a:pt x="47" y="60"/>
                      </a:lnTo>
                      <a:lnTo>
                        <a:pt x="42" y="64"/>
                      </a:lnTo>
                      <a:lnTo>
                        <a:pt x="39" y="64"/>
                      </a:lnTo>
                      <a:lnTo>
                        <a:pt x="32" y="65"/>
                      </a:lnTo>
                      <a:lnTo>
                        <a:pt x="27" y="65"/>
                      </a:lnTo>
                      <a:lnTo>
                        <a:pt x="21" y="64"/>
                      </a:lnTo>
                      <a:lnTo>
                        <a:pt x="17" y="64"/>
                      </a:lnTo>
                      <a:lnTo>
                        <a:pt x="12" y="60"/>
                      </a:lnTo>
                      <a:lnTo>
                        <a:pt x="7" y="57"/>
                      </a:lnTo>
                      <a:lnTo>
                        <a:pt x="0" y="48"/>
                      </a:lnTo>
                      <a:close/>
                    </a:path>
                  </a:pathLst>
                </a:custGeom>
                <a:solidFill>
                  <a:srgbClr val="000000"/>
                </a:solidFill>
                <a:ln w="0">
                  <a:solidFill>
                    <a:srgbClr val="000000"/>
                  </a:solidFill>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2148" name=""/>
                <p:cNvSpPr/>
                <p:nvPr/>
              </p:nvSpPr>
              <p:spPr>
                <a:xfrm>
                  <a:off x="6616800" y="3896640"/>
                  <a:ext cx="43920" cy="46800"/>
                </a:xfrm>
                <a:custGeom>
                  <a:avLst/>
                  <a:gdLst/>
                  <a:ahLst/>
                  <a:rect l="l" t="t" r="r" b="b"/>
                  <a:pathLst>
                    <a:path w="64" h="69">
                      <a:moveTo>
                        <a:pt x="59" y="16"/>
                      </a:moveTo>
                      <a:lnTo>
                        <a:pt x="56" y="10"/>
                      </a:lnTo>
                      <a:lnTo>
                        <a:pt x="49" y="5"/>
                      </a:lnTo>
                      <a:lnTo>
                        <a:pt x="44" y="4"/>
                      </a:lnTo>
                      <a:lnTo>
                        <a:pt x="41" y="2"/>
                      </a:lnTo>
                      <a:lnTo>
                        <a:pt x="36" y="0"/>
                      </a:lnTo>
                      <a:lnTo>
                        <a:pt x="31" y="0"/>
                      </a:lnTo>
                      <a:lnTo>
                        <a:pt x="24" y="2"/>
                      </a:lnTo>
                      <a:lnTo>
                        <a:pt x="20" y="4"/>
                      </a:lnTo>
                      <a:lnTo>
                        <a:pt x="15" y="5"/>
                      </a:lnTo>
                      <a:lnTo>
                        <a:pt x="9" y="10"/>
                      </a:lnTo>
                      <a:lnTo>
                        <a:pt x="5" y="16"/>
                      </a:lnTo>
                      <a:lnTo>
                        <a:pt x="2" y="21"/>
                      </a:lnTo>
                      <a:lnTo>
                        <a:pt x="2" y="26"/>
                      </a:lnTo>
                      <a:lnTo>
                        <a:pt x="0" y="31"/>
                      </a:lnTo>
                      <a:lnTo>
                        <a:pt x="0" y="36"/>
                      </a:lnTo>
                      <a:lnTo>
                        <a:pt x="2" y="43"/>
                      </a:lnTo>
                      <a:lnTo>
                        <a:pt x="2" y="48"/>
                      </a:lnTo>
                      <a:lnTo>
                        <a:pt x="5" y="53"/>
                      </a:lnTo>
                      <a:lnTo>
                        <a:pt x="10" y="58"/>
                      </a:lnTo>
                      <a:lnTo>
                        <a:pt x="15" y="63"/>
                      </a:lnTo>
                      <a:lnTo>
                        <a:pt x="20" y="65"/>
                      </a:lnTo>
                      <a:lnTo>
                        <a:pt x="24" y="67"/>
                      </a:lnTo>
                      <a:lnTo>
                        <a:pt x="31" y="69"/>
                      </a:lnTo>
                      <a:lnTo>
                        <a:pt x="36" y="69"/>
                      </a:lnTo>
                      <a:lnTo>
                        <a:pt x="41" y="67"/>
                      </a:lnTo>
                      <a:lnTo>
                        <a:pt x="44" y="65"/>
                      </a:lnTo>
                      <a:lnTo>
                        <a:pt x="49" y="63"/>
                      </a:lnTo>
                      <a:lnTo>
                        <a:pt x="56" y="58"/>
                      </a:lnTo>
                      <a:lnTo>
                        <a:pt x="59" y="53"/>
                      </a:lnTo>
                      <a:lnTo>
                        <a:pt x="63" y="48"/>
                      </a:lnTo>
                      <a:lnTo>
                        <a:pt x="64" y="43"/>
                      </a:lnTo>
                      <a:lnTo>
                        <a:pt x="64" y="36"/>
                      </a:lnTo>
                      <a:lnTo>
                        <a:pt x="64" y="31"/>
                      </a:lnTo>
                      <a:lnTo>
                        <a:pt x="64" y="26"/>
                      </a:lnTo>
                      <a:lnTo>
                        <a:pt x="63" y="21"/>
                      </a:lnTo>
                      <a:lnTo>
                        <a:pt x="59" y="16"/>
                      </a:lnTo>
                      <a:close/>
                    </a:path>
                  </a:pathLst>
                </a:custGeom>
                <a:solidFill>
                  <a:srgbClr val="ff0000"/>
                </a:solidFill>
                <a:ln w="0">
                  <a:solidFill>
                    <a:srgbClr val="000000"/>
                  </a:solidFill>
                </a:ln>
              </p:spPr>
              <p:style>
                <a:lnRef idx="0"/>
                <a:fillRef idx="0"/>
                <a:effectRef idx="0"/>
                <a:fontRef idx="minor"/>
              </p:style>
              <p:txBody>
                <a:bodyPr lIns="90000" rIns="90000" tIns="0" bIns="0" anchor="t">
                  <a:noAutofit/>
                </a:bodyPr>
                <a:p>
                  <a:endParaRPr b="0" lang="en-US" sz="2400" strike="noStrike" u="none">
                    <a:solidFill>
                      <a:srgbClr val="000000"/>
                    </a:solidFill>
                    <a:effectLst/>
                    <a:uFillTx/>
                    <a:latin typeface="Times New Roman"/>
                  </a:endParaRPr>
                </a:p>
              </p:txBody>
            </p:sp>
            <p:sp>
              <p:nvSpPr>
                <p:cNvPr id="2149" name=""/>
                <p:cNvSpPr/>
                <p:nvPr/>
              </p:nvSpPr>
              <p:spPr>
                <a:xfrm>
                  <a:off x="6623640" y="3903480"/>
                  <a:ext cx="42840" cy="45360"/>
                </a:xfrm>
                <a:custGeom>
                  <a:avLst/>
                  <a:gdLst/>
                  <a:ahLst/>
                  <a:rect l="l" t="t" r="r" b="b"/>
                  <a:pathLst>
                    <a:path w="63" h="65">
                      <a:moveTo>
                        <a:pt x="0" y="48"/>
                      </a:moveTo>
                      <a:lnTo>
                        <a:pt x="5" y="53"/>
                      </a:lnTo>
                      <a:lnTo>
                        <a:pt x="10" y="55"/>
                      </a:lnTo>
                      <a:lnTo>
                        <a:pt x="14" y="57"/>
                      </a:lnTo>
                      <a:lnTo>
                        <a:pt x="21" y="59"/>
                      </a:lnTo>
                      <a:lnTo>
                        <a:pt x="26" y="59"/>
                      </a:lnTo>
                      <a:lnTo>
                        <a:pt x="31" y="57"/>
                      </a:lnTo>
                      <a:lnTo>
                        <a:pt x="34" y="55"/>
                      </a:lnTo>
                      <a:lnTo>
                        <a:pt x="39" y="53"/>
                      </a:lnTo>
                      <a:lnTo>
                        <a:pt x="46" y="48"/>
                      </a:lnTo>
                      <a:lnTo>
                        <a:pt x="49" y="43"/>
                      </a:lnTo>
                      <a:lnTo>
                        <a:pt x="53" y="38"/>
                      </a:lnTo>
                      <a:lnTo>
                        <a:pt x="54" y="33"/>
                      </a:lnTo>
                      <a:lnTo>
                        <a:pt x="54" y="26"/>
                      </a:lnTo>
                      <a:lnTo>
                        <a:pt x="54" y="21"/>
                      </a:lnTo>
                      <a:lnTo>
                        <a:pt x="54" y="16"/>
                      </a:lnTo>
                      <a:lnTo>
                        <a:pt x="53" y="11"/>
                      </a:lnTo>
                      <a:lnTo>
                        <a:pt x="49" y="6"/>
                      </a:lnTo>
                      <a:lnTo>
                        <a:pt x="46" y="0"/>
                      </a:lnTo>
                      <a:lnTo>
                        <a:pt x="54" y="9"/>
                      </a:lnTo>
                      <a:lnTo>
                        <a:pt x="58" y="14"/>
                      </a:lnTo>
                      <a:lnTo>
                        <a:pt x="59" y="19"/>
                      </a:lnTo>
                      <a:lnTo>
                        <a:pt x="61" y="23"/>
                      </a:lnTo>
                      <a:lnTo>
                        <a:pt x="63" y="30"/>
                      </a:lnTo>
                      <a:lnTo>
                        <a:pt x="63" y="35"/>
                      </a:lnTo>
                      <a:lnTo>
                        <a:pt x="61" y="42"/>
                      </a:lnTo>
                      <a:lnTo>
                        <a:pt x="59" y="45"/>
                      </a:lnTo>
                      <a:lnTo>
                        <a:pt x="58" y="50"/>
                      </a:lnTo>
                      <a:lnTo>
                        <a:pt x="54" y="55"/>
                      </a:lnTo>
                      <a:lnTo>
                        <a:pt x="47" y="60"/>
                      </a:lnTo>
                      <a:lnTo>
                        <a:pt x="42" y="64"/>
                      </a:lnTo>
                      <a:lnTo>
                        <a:pt x="39" y="64"/>
                      </a:lnTo>
                      <a:lnTo>
                        <a:pt x="32" y="65"/>
                      </a:lnTo>
                      <a:lnTo>
                        <a:pt x="27" y="65"/>
                      </a:lnTo>
                      <a:lnTo>
                        <a:pt x="21" y="64"/>
                      </a:lnTo>
                      <a:lnTo>
                        <a:pt x="17" y="64"/>
                      </a:lnTo>
                      <a:lnTo>
                        <a:pt x="12" y="60"/>
                      </a:lnTo>
                      <a:lnTo>
                        <a:pt x="7" y="57"/>
                      </a:lnTo>
                      <a:lnTo>
                        <a:pt x="0" y="48"/>
                      </a:lnTo>
                      <a:close/>
                    </a:path>
                  </a:pathLst>
                </a:custGeom>
                <a:solidFill>
                  <a:srgbClr val="000000"/>
                </a:solidFill>
                <a:ln w="0">
                  <a:solidFill>
                    <a:srgbClr val="000000"/>
                  </a:solidFill>
                </a:ln>
              </p:spPr>
              <p:style>
                <a:lnRef idx="0"/>
                <a:fillRef idx="0"/>
                <a:effectRef idx="0"/>
                <a:fontRef idx="minor"/>
              </p:style>
              <p:txBody>
                <a:bodyPr lIns="90000" rIns="90000" tIns="-1440" bIns="-1440" anchor="t">
                  <a:noAutofit/>
                </a:bodyPr>
                <a:p>
                  <a:endParaRPr b="0" lang="en-US" sz="2400" strike="noStrike" u="none">
                    <a:solidFill>
                      <a:srgbClr val="000000"/>
                    </a:solidFill>
                    <a:effectLst/>
                    <a:uFillTx/>
                    <a:latin typeface="Times New Roman"/>
                  </a:endParaRPr>
                </a:p>
              </p:txBody>
            </p:sp>
            <p:sp>
              <p:nvSpPr>
                <p:cNvPr id="2150" name=""/>
                <p:cNvSpPr/>
                <p:nvPr/>
              </p:nvSpPr>
              <p:spPr>
                <a:xfrm flipH="1" flipV="1">
                  <a:off x="6402240" y="3171600"/>
                  <a:ext cx="1157400" cy="712080"/>
                </a:xfrm>
                <a:prstGeom prst="line">
                  <a:avLst/>
                </a:prstGeom>
                <a:ln w="12600">
                  <a:solidFill>
                    <a:srgbClr val="000000"/>
                  </a:solidFill>
                  <a:miter/>
                  <a:tailEnd len="med" type="triangle" w="sm"/>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151" name=""/>
                <p:cNvSpPr/>
                <p:nvPr/>
              </p:nvSpPr>
              <p:spPr>
                <a:xfrm>
                  <a:off x="7567560" y="3902400"/>
                  <a:ext cx="1007640" cy="318240"/>
                </a:xfrm>
                <a:prstGeom prst="rect">
                  <a:avLst/>
                </a:prstGeom>
                <a:solidFill>
                  <a:srgbClr val="ffffff"/>
                </a:solidFill>
                <a:ln w="12600">
                  <a:solidFill>
                    <a:srgbClr val="000000"/>
                  </a:solidFill>
                  <a:miter/>
                </a:ln>
              </p:spPr>
              <p:style>
                <a:lnRef idx="0"/>
                <a:fillRef idx="0"/>
                <a:effectRef idx="0"/>
                <a:fontRef idx="minor"/>
              </p:style>
              <p:txBody>
                <a:bodyPr wrap="none"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990000"/>
                      </a:solidFill>
                      <a:effectLst/>
                      <a:uFillTx/>
                      <a:latin typeface="Arial"/>
                    </a:rPr>
                    <a:t>Elektro</a:t>
                  </a:r>
                  <a:endParaRPr b="0" lang="en-US" sz="7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1,6 Million  customers</a:t>
                  </a:r>
                  <a:endParaRPr b="0" lang="en-US" sz="700" strike="noStrike" u="none">
                    <a:solidFill>
                      <a:srgbClr val="000000"/>
                    </a:solidFill>
                    <a:effectLst/>
                    <a:uFillTx/>
                    <a:latin typeface="Times New Roman"/>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00" strike="noStrike" u="none">
                      <a:solidFill>
                        <a:srgbClr val="000000"/>
                      </a:solidFill>
                      <a:effectLst/>
                      <a:uFillTx/>
                      <a:latin typeface="Arial"/>
                    </a:rPr>
                    <a:t>10.500 GWh</a:t>
                  </a:r>
                  <a:endParaRPr b="0" lang="en-US" sz="700" strike="noStrike" u="none">
                    <a:solidFill>
                      <a:srgbClr val="000000"/>
                    </a:solidFill>
                    <a:effectLst/>
                    <a:uFillTx/>
                    <a:latin typeface="Times New Roman"/>
                  </a:endParaRPr>
                </a:p>
              </p:txBody>
            </p:sp>
          </p:grpSp>
          <p:sp>
            <p:nvSpPr>
              <p:cNvPr id="2152" name=""/>
              <p:cNvSpPr/>
              <p:nvPr/>
            </p:nvSpPr>
            <p:spPr>
              <a:xfrm>
                <a:off x="533520" y="2185920"/>
                <a:ext cx="2286000" cy="2644200"/>
              </a:xfrm>
              <a:prstGeom prst="rect">
                <a:avLst/>
              </a:prstGeom>
              <a:solidFill>
                <a:srgbClr val="ffff99"/>
              </a:solidFill>
              <a:ln w="25560">
                <a:solidFill>
                  <a:srgbClr val="000066"/>
                </a:solidFill>
                <a:miter/>
              </a:ln>
              <a:effectLst>
                <a:outerShdw dist="107932" dir="2700000" blurRad="0" rotWithShape="0">
                  <a:srgbClr val="0099ff"/>
                </a:outerShdw>
              </a:effectLst>
            </p:spPr>
            <p:style>
              <a:lnRef idx="0"/>
              <a:fillRef idx="0"/>
              <a:effectRef idx="0"/>
              <a:fontRef idx="minor"/>
            </p:style>
            <p:txBody>
              <a:bodyPr lIns="90000" rIns="90000" tIns="46800" bIns="46800" anchor="t">
                <a:spAutoFit/>
              </a:bodyPr>
              <a:p>
                <a:pPr marL="177840" indent="-177840"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99"/>
                    </a:solidFill>
                    <a:effectLst/>
                    <a:uFillTx/>
                    <a:latin typeface="Arial"/>
                  </a:rPr>
                  <a:t>Main Investments</a:t>
                </a:r>
                <a:endParaRPr b="0" lang="en-US" sz="1200" strike="noStrike" u="none">
                  <a:solidFill>
                    <a:srgbClr val="000000"/>
                  </a:solidFill>
                  <a:effectLst/>
                  <a:uFillTx/>
                  <a:latin typeface="Times New Roman"/>
                </a:endParaRPr>
              </a:p>
              <a:p>
                <a:pPr marL="177840" indent="-177840" algn="ctr">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177840" indent="-177840">
                  <a:lnSpc>
                    <a:spcPct val="110000"/>
                  </a:lnSpc>
                  <a:buClr>
                    <a:srgbClr val="000099"/>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99"/>
                    </a:solidFill>
                    <a:effectLst/>
                    <a:uFillTx/>
                    <a:latin typeface="Arial"/>
                  </a:rPr>
                  <a:t>TGS</a:t>
                </a:r>
                <a:endParaRPr b="0" lang="en-US" sz="900" strike="noStrike" u="none">
                  <a:solidFill>
                    <a:srgbClr val="000000"/>
                  </a:solidFill>
                  <a:effectLst/>
                  <a:uFillTx/>
                  <a:latin typeface="Times New Roman"/>
                </a:endParaRPr>
              </a:p>
              <a:p>
                <a:pPr marL="177840" indent="-177840">
                  <a:lnSpc>
                    <a:spcPct val="110000"/>
                  </a:lnSpc>
                  <a:buClr>
                    <a:srgbClr val="000099"/>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99"/>
                    </a:solidFill>
                    <a:effectLst/>
                    <a:uFillTx/>
                    <a:latin typeface="Arial"/>
                  </a:rPr>
                  <a:t>Transredes</a:t>
                </a:r>
                <a:endParaRPr b="0" lang="en-US" sz="900" strike="noStrike" u="none">
                  <a:solidFill>
                    <a:srgbClr val="000000"/>
                  </a:solidFill>
                  <a:effectLst/>
                  <a:uFillTx/>
                  <a:latin typeface="Times New Roman"/>
                </a:endParaRPr>
              </a:p>
              <a:p>
                <a:pPr marL="177840" indent="-177840">
                  <a:lnSpc>
                    <a:spcPct val="110000"/>
                  </a:lnSpc>
                  <a:buClr>
                    <a:srgbClr val="000099"/>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99"/>
                    </a:solidFill>
                    <a:effectLst/>
                    <a:uFillTx/>
                    <a:latin typeface="Arial"/>
                  </a:rPr>
                  <a:t>GTB/TBG</a:t>
                </a:r>
                <a:endParaRPr b="0" lang="en-US" sz="900" strike="noStrike" u="none">
                  <a:solidFill>
                    <a:srgbClr val="000000"/>
                  </a:solidFill>
                  <a:effectLst/>
                  <a:uFillTx/>
                  <a:latin typeface="Times New Roman"/>
                </a:endParaRPr>
              </a:p>
              <a:p>
                <a:pPr marL="177840" indent="-177840">
                  <a:lnSpc>
                    <a:spcPct val="110000"/>
                  </a:lnSpc>
                  <a:buClr>
                    <a:srgbClr val="000099"/>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99"/>
                    </a:solidFill>
                    <a:effectLst/>
                    <a:uFillTx/>
                    <a:latin typeface="Arial"/>
                  </a:rPr>
                  <a:t>CEG/Ríogás</a:t>
                </a:r>
                <a:endParaRPr b="0" lang="en-US" sz="900" strike="noStrike" u="none">
                  <a:solidFill>
                    <a:srgbClr val="000000"/>
                  </a:solidFill>
                  <a:effectLst/>
                  <a:uFillTx/>
                  <a:latin typeface="Times New Roman"/>
                </a:endParaRPr>
              </a:p>
              <a:p>
                <a:pPr marL="177840" indent="-177840">
                  <a:lnSpc>
                    <a:spcPct val="110000"/>
                  </a:lnSpc>
                  <a:buClr>
                    <a:srgbClr val="000099"/>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99"/>
                    </a:solidFill>
                    <a:effectLst/>
                    <a:uFillTx/>
                    <a:latin typeface="Arial"/>
                  </a:rPr>
                  <a:t>GasPart (7 gas LDCs)</a:t>
                </a:r>
                <a:endParaRPr b="0" lang="en-US" sz="900" strike="noStrike" u="none">
                  <a:solidFill>
                    <a:srgbClr val="000000"/>
                  </a:solidFill>
                  <a:effectLst/>
                  <a:uFillTx/>
                  <a:latin typeface="Times New Roman"/>
                </a:endParaRPr>
              </a:p>
              <a:p>
                <a:pPr marL="177840" indent="-177840">
                  <a:lnSpc>
                    <a:spcPct val="110000"/>
                  </a:lnSpc>
                  <a:buClr>
                    <a:srgbClr val="000099"/>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99"/>
                    </a:solidFill>
                    <a:effectLst/>
                    <a:uFillTx/>
                    <a:latin typeface="Arial"/>
                  </a:rPr>
                  <a:t>Cuiabá IPP</a:t>
                </a:r>
                <a:endParaRPr b="0" lang="en-US" sz="900" strike="noStrike" u="none">
                  <a:solidFill>
                    <a:srgbClr val="000000"/>
                  </a:solidFill>
                  <a:effectLst/>
                  <a:uFillTx/>
                  <a:latin typeface="Times New Roman"/>
                </a:endParaRPr>
              </a:p>
              <a:p>
                <a:pPr marL="177840" indent="-177840">
                  <a:lnSpc>
                    <a:spcPct val="110000"/>
                  </a:lnSpc>
                  <a:buClr>
                    <a:srgbClr val="000099"/>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99"/>
                    </a:solidFill>
                    <a:effectLst/>
                    <a:uFillTx/>
                    <a:latin typeface="Arial"/>
                  </a:rPr>
                  <a:t>Elektro</a:t>
                </a:r>
                <a:endParaRPr b="0" lang="en-US" sz="900" strike="noStrike" u="none">
                  <a:solidFill>
                    <a:srgbClr val="000000"/>
                  </a:solidFill>
                  <a:effectLst/>
                  <a:uFillTx/>
                  <a:latin typeface="Times New Roman"/>
                </a:endParaRPr>
              </a:p>
              <a:p>
                <a:pPr marL="177840" indent="-177840">
                  <a:lnSpc>
                    <a:spcPct val="110000"/>
                  </a:lnSpc>
                  <a:buClr>
                    <a:srgbClr val="000099"/>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99"/>
                    </a:solidFill>
                    <a:effectLst/>
                    <a:uFillTx/>
                    <a:latin typeface="Arial"/>
                  </a:rPr>
                  <a:t>Gas/Power Marketing</a:t>
                </a:r>
                <a:endParaRPr b="0" lang="en-US" sz="900" strike="noStrike" u="none">
                  <a:solidFill>
                    <a:srgbClr val="000000"/>
                  </a:solidFill>
                  <a:effectLst/>
                  <a:uFillTx/>
                  <a:latin typeface="Times New Roman"/>
                </a:endParaRPr>
              </a:p>
              <a:p>
                <a:pPr marL="177840" indent="-177840">
                  <a:lnSpc>
                    <a:spcPct val="110000"/>
                  </a:lnSpc>
                  <a:buClr>
                    <a:srgbClr val="000099"/>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a:p>
                <a:pPr marL="177840" indent="-177840">
                  <a:lnSpc>
                    <a:spcPct val="11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99"/>
                    </a:solidFill>
                    <a:effectLst/>
                    <a:uFillTx/>
                    <a:latin typeface="Arial"/>
                  </a:rPr>
                  <a:t>	</a:t>
                </a:r>
                <a:r>
                  <a:rPr b="0" lang="en-US" sz="900" strike="noStrike" u="none">
                    <a:solidFill>
                      <a:srgbClr val="000099"/>
                    </a:solidFill>
                    <a:effectLst/>
                    <a:uFillTx/>
                    <a:latin typeface="Arial"/>
                  </a:rPr>
                  <a:t> </a:t>
                </a:r>
                <a:r>
                  <a:rPr b="1" lang="en-US" sz="1200" strike="noStrike" u="none">
                    <a:solidFill>
                      <a:srgbClr val="000099"/>
                    </a:solidFill>
                    <a:effectLst/>
                    <a:uFillTx/>
                    <a:latin typeface="Arial"/>
                  </a:rPr>
                  <a:t>Employees</a:t>
                </a:r>
                <a:endParaRPr b="0" lang="en-US" sz="1200" strike="noStrike" u="none">
                  <a:solidFill>
                    <a:srgbClr val="000000"/>
                  </a:solidFill>
                  <a:effectLst/>
                  <a:uFillTx/>
                  <a:latin typeface="Times New Roman"/>
                </a:endParaRPr>
              </a:p>
              <a:p>
                <a:pPr marL="177840" indent="-17784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marL="177840" indent="-177840">
                  <a:lnSpc>
                    <a:spcPct val="110000"/>
                  </a:lnSpc>
                  <a:buClr>
                    <a:srgbClr val="000099"/>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99"/>
                    </a:solidFill>
                    <a:effectLst/>
                    <a:uFillTx/>
                    <a:latin typeface="Arial"/>
                  </a:rPr>
                  <a:t>Companies in Operation:     4,800</a:t>
                </a:r>
                <a:endParaRPr b="0" lang="en-US" sz="900" strike="noStrike" u="none">
                  <a:solidFill>
                    <a:srgbClr val="000000"/>
                  </a:solidFill>
                  <a:effectLst/>
                  <a:uFillTx/>
                  <a:latin typeface="Times New Roman"/>
                </a:endParaRPr>
              </a:p>
              <a:p>
                <a:pPr marL="177840" indent="-177840">
                  <a:lnSpc>
                    <a:spcPct val="110000"/>
                  </a:lnSpc>
                  <a:buClr>
                    <a:srgbClr val="000099"/>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99"/>
                    </a:solidFill>
                    <a:effectLst/>
                    <a:uFillTx/>
                    <a:latin typeface="Arial"/>
                  </a:rPr>
                  <a:t>Commercial ESA:                   200</a:t>
                </a:r>
                <a:endParaRPr b="0" lang="en-US" sz="900" strike="noStrike" u="none">
                  <a:solidFill>
                    <a:srgbClr val="000000"/>
                  </a:solidFill>
                  <a:effectLst/>
                  <a:uFillTx/>
                  <a:latin typeface="Times New Roman"/>
                </a:endParaRPr>
              </a:p>
              <a:p>
                <a:pPr marL="177840" indent="-177840">
                  <a:lnSpc>
                    <a:spcPct val="110000"/>
                  </a:lnSpc>
                  <a:buClr>
                    <a:srgbClr val="000099"/>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trike="noStrike" u="none">
                  <a:solidFill>
                    <a:srgbClr val="000000"/>
                  </a:solidFill>
                  <a:effectLst/>
                  <a:uFillTx/>
                  <a:latin typeface="Times New Roman"/>
                </a:endParaRPr>
              </a:p>
            </p:txBody>
          </p:sp>
        </p:grpSp>
      </p:grpSp>
      <p:sp>
        <p:nvSpPr>
          <p:cNvPr id="2153" name=""/>
          <p:cNvSpPr/>
          <p:nvPr/>
        </p:nvSpPr>
        <p:spPr>
          <a:xfrm>
            <a:off x="8396280" y="6434280"/>
            <a:ext cx="304920" cy="24660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333399"/>
                </a:solidFill>
                <a:effectLst/>
                <a:uFillTx/>
                <a:latin typeface="Arial"/>
              </a:rPr>
              <a:t>8</a:t>
            </a:r>
            <a:endParaRPr b="0" lang="en-US" sz="1000" strike="noStrike" u="non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4684</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2000-01-13T20:12:35Z</dcterms:created>
  <dc:creator>Jose Bestard/Javier Pantoja</dc:creator>
  <dc:description>Presentation to VMEH, 01/26/99,
Presentation to MED,  02/02/99,
Superintendence of Hydrocarbons &amp; Bolivian Producers</dc:description>
  <dc:language>en-US</dc:language>
  <cp:lastModifiedBy>chilger</cp:lastModifiedBy>
  <cp:lastPrinted>2001-02-20T14:08:17Z</cp:lastPrinted>
  <dcterms:modified xsi:type="dcterms:W3CDTF">2001-05-04T10:56:41Z</dcterms:modified>
  <cp:revision>459</cp:revision>
  <dc:subject/>
  <dc:title>Good Guys Project</dc:title>
</cp:coreProperties>
</file>